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0" y="3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86B54-4582-4118-AF87-D0FD08B3EDC6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A30B1-AE1B-47A4-A157-154BEF9E4B9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16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A30B1-AE1B-47A4-A157-154BEF9E4B9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45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1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6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35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809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5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22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96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0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3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03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A736-3FBB-417D-B1D8-597F309AA3E7}" type="datetimeFigureOut">
              <a:rPr lang="es-AR" smtClean="0"/>
              <a:t>17/5/2020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6D50-D145-4F67-96B0-DF1EB1056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3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o"/>
          <p:cNvSpPr/>
          <p:nvPr/>
        </p:nvSpPr>
        <p:spPr>
          <a:xfrm>
            <a:off x="980728" y="1447517"/>
            <a:ext cx="4752528" cy="6794942"/>
          </a:xfrm>
          <a:prstGeom prst="frame">
            <a:avLst>
              <a:gd name="adj1" fmla="val 1343"/>
            </a:avLst>
          </a:prstGeom>
          <a:pattFill prst="lt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013176" y="8193360"/>
            <a:ext cx="576064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4941168" y="833737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4941168" y="135260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Forma en L"/>
          <p:cNvSpPr/>
          <p:nvPr/>
        </p:nvSpPr>
        <p:spPr>
          <a:xfrm>
            <a:off x="2420888" y="3224808"/>
            <a:ext cx="2592288" cy="2160240"/>
          </a:xfrm>
          <a:prstGeom prst="corner">
            <a:avLst>
              <a:gd name="adj1" fmla="val 10176"/>
              <a:gd name="adj2" fmla="val 884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 Light" pitchFamily="34" charset="0"/>
              </a:rPr>
              <a:t>mostrador</a:t>
            </a:r>
            <a:endParaRPr lang="es-AR" sz="1200" dirty="0">
              <a:solidFill>
                <a:schemeClr val="tx1">
                  <a:lumMod val="50000"/>
                  <a:lumOff val="50000"/>
                </a:schemeClr>
              </a:solidFill>
              <a:latin typeface="Candara Light" pitchFamily="34" charset="0"/>
            </a:endParaRPr>
          </a:p>
        </p:txBody>
      </p:sp>
      <p:sp>
        <p:nvSpPr>
          <p:cNvPr id="12" name="11 Forma en L"/>
          <p:cNvSpPr/>
          <p:nvPr/>
        </p:nvSpPr>
        <p:spPr>
          <a:xfrm>
            <a:off x="1556792" y="3224808"/>
            <a:ext cx="3384376" cy="3672408"/>
          </a:xfrm>
          <a:prstGeom prst="corner">
            <a:avLst>
              <a:gd name="adj1" fmla="val 5235"/>
              <a:gd name="adj2" fmla="val 5440"/>
            </a:avLst>
          </a:prstGeom>
          <a:pattFill prst="lt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b="1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729968" y="6737168"/>
            <a:ext cx="3211200" cy="1476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"/>
          <p:cNvSpPr/>
          <p:nvPr/>
        </p:nvSpPr>
        <p:spPr>
          <a:xfrm>
            <a:off x="1741233" y="3224807"/>
            <a:ext cx="378650" cy="211557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2636912" y="5745088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2636912" y="6969224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1916832" y="5745088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1916832" y="6969224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3429000" y="5745088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3429000" y="6969224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4170427" y="5745088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4170427" y="6969224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013176" y="5745088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5013176" y="6969224"/>
            <a:ext cx="144016" cy="86409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Rectángulo"/>
          <p:cNvSpPr/>
          <p:nvPr/>
        </p:nvSpPr>
        <p:spPr>
          <a:xfrm>
            <a:off x="5013176" y="1460616"/>
            <a:ext cx="576064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1473050" y="4484922"/>
            <a:ext cx="369332" cy="9001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AR" sz="1200" b="1" dirty="0" smtClean="0">
                <a:latin typeface="Arial" pitchFamily="34" charset="0"/>
                <a:cs typeface="Arial" pitchFamily="34" charset="0"/>
              </a:rPr>
              <a:t>bandeja</a:t>
            </a:r>
            <a:endParaRPr lang="es-AR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48 Grupo"/>
          <p:cNvGrpSpPr/>
          <p:nvPr/>
        </p:nvGrpSpPr>
        <p:grpSpPr>
          <a:xfrm>
            <a:off x="3212976" y="1352600"/>
            <a:ext cx="1080120" cy="552048"/>
            <a:chOff x="6237312" y="2216696"/>
            <a:chExt cx="1080120" cy="864096"/>
          </a:xfrm>
        </p:grpSpPr>
        <p:sp>
          <p:nvSpPr>
            <p:cNvPr id="43" name="42 Circular"/>
            <p:cNvSpPr/>
            <p:nvPr/>
          </p:nvSpPr>
          <p:spPr>
            <a:xfrm flipH="1">
              <a:off x="6741368" y="2216696"/>
              <a:ext cx="576064" cy="864096"/>
            </a:xfrm>
            <a:prstGeom prst="pie">
              <a:avLst>
                <a:gd name="adj1" fmla="val 0"/>
                <a:gd name="adj2" fmla="val 5385396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grpSp>
          <p:nvGrpSpPr>
            <p:cNvPr id="47" name="46 Grupo"/>
            <p:cNvGrpSpPr/>
            <p:nvPr/>
          </p:nvGrpSpPr>
          <p:grpSpPr>
            <a:xfrm>
              <a:off x="6237312" y="2216696"/>
              <a:ext cx="792088" cy="864096"/>
              <a:chOff x="6237312" y="2216696"/>
              <a:chExt cx="792088" cy="864096"/>
            </a:xfrm>
          </p:grpSpPr>
          <p:sp>
            <p:nvSpPr>
              <p:cNvPr id="38" name="37 Circular"/>
              <p:cNvSpPr/>
              <p:nvPr/>
            </p:nvSpPr>
            <p:spPr>
              <a:xfrm>
                <a:off x="6237312" y="2216696"/>
                <a:ext cx="504056" cy="864096"/>
              </a:xfrm>
              <a:prstGeom prst="pie">
                <a:avLst>
                  <a:gd name="adj1" fmla="val 0"/>
                  <a:gd name="adj2" fmla="val 538539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6489340" y="2379508"/>
                <a:ext cx="54006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45" name="44 Conector recto"/>
              <p:cNvCxnSpPr/>
              <p:nvPr/>
            </p:nvCxnSpPr>
            <p:spPr>
              <a:xfrm>
                <a:off x="7029400" y="2353182"/>
                <a:ext cx="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47 Conector recto"/>
              <p:cNvCxnSpPr/>
              <p:nvPr/>
            </p:nvCxnSpPr>
            <p:spPr>
              <a:xfrm>
                <a:off x="6499271" y="2360712"/>
                <a:ext cx="0" cy="72008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50 Conector recto"/>
          <p:cNvCxnSpPr/>
          <p:nvPr/>
        </p:nvCxnSpPr>
        <p:spPr>
          <a:xfrm>
            <a:off x="2440086" y="149661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H="1">
            <a:off x="1052736" y="2864768"/>
            <a:ext cx="1387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1425881" y="202445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andara Light" pitchFamily="34" charset="0"/>
              </a:rPr>
              <a:t>oficina</a:t>
            </a:r>
            <a:endParaRPr lang="es-AR" dirty="0">
              <a:latin typeface="Candara Light" pitchFamily="34" charset="0"/>
            </a:endParaRPr>
          </a:p>
        </p:txBody>
      </p:sp>
      <p:cxnSp>
        <p:nvCxnSpPr>
          <p:cNvPr id="88" name="Conector recto 101"/>
          <p:cNvCxnSpPr/>
          <p:nvPr/>
        </p:nvCxnSpPr>
        <p:spPr>
          <a:xfrm>
            <a:off x="210066" y="141514"/>
            <a:ext cx="64737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103"/>
          <p:cNvCxnSpPr/>
          <p:nvPr/>
        </p:nvCxnSpPr>
        <p:spPr>
          <a:xfrm>
            <a:off x="2609687" y="608967"/>
            <a:ext cx="406325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109"/>
          <p:cNvSpPr/>
          <p:nvPr/>
        </p:nvSpPr>
        <p:spPr>
          <a:xfrm>
            <a:off x="210064" y="1183577"/>
            <a:ext cx="6462878" cy="8523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CuadroTexto 110"/>
          <p:cNvSpPr txBox="1"/>
          <p:nvPr/>
        </p:nvSpPr>
        <p:spPr>
          <a:xfrm>
            <a:off x="3425141" y="121481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spc="300" dirty="0" smtClean="0">
                <a:latin typeface="Candara" panose="020E0502030303020204" pitchFamily="34" charset="0"/>
              </a:rPr>
              <a:t>PLANO MIP</a:t>
            </a:r>
            <a:endParaRPr lang="es-AR" sz="2800" b="1" spc="300" dirty="0">
              <a:latin typeface="Candara" panose="020E0502030303020204" pitchFamily="34" charset="0"/>
            </a:endParaRPr>
          </a:p>
        </p:txBody>
      </p:sp>
      <p:sp>
        <p:nvSpPr>
          <p:cNvPr id="92" name="CuadroTexto 111"/>
          <p:cNvSpPr txBox="1"/>
          <p:nvPr/>
        </p:nvSpPr>
        <p:spPr>
          <a:xfrm>
            <a:off x="4396850" y="661062"/>
            <a:ext cx="238861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 smtClean="0">
                <a:latin typeface="Arial" pitchFamily="34" charset="0"/>
                <a:cs typeface="Arial" pitchFamily="34" charset="0"/>
              </a:rPr>
              <a:t>CONTROL DE ROEDORES</a:t>
            </a:r>
          </a:p>
          <a:p>
            <a:pPr algn="ctr"/>
            <a:endParaRPr lang="es-AR" sz="5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900" b="1" i="1" dirty="0">
                <a:latin typeface="Arial" pitchFamily="34" charset="0"/>
                <a:cs typeface="Arial" pitchFamily="34" charset="0"/>
              </a:rPr>
              <a:t>m</a:t>
            </a:r>
            <a:r>
              <a:rPr lang="es-ES" sz="900" b="1" i="1" dirty="0" smtClean="0">
                <a:latin typeface="Arial" pitchFamily="34" charset="0"/>
                <a:cs typeface="Arial" pitchFamily="34" charset="0"/>
              </a:rPr>
              <a:t>onitoreo cebaderas </a:t>
            </a:r>
            <a:r>
              <a:rPr lang="es-ES" sz="9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000" b="1" i="1" dirty="0" smtClean="0">
                <a:latin typeface="Arial" pitchFamily="34" charset="0"/>
                <a:cs typeface="Arial" pitchFamily="34" charset="0"/>
              </a:rPr>
              <a:t>PLANTA BAJA</a:t>
            </a:r>
            <a:endParaRPr lang="es-AR" sz="10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4" name="Imagen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7" y="310512"/>
            <a:ext cx="922100" cy="701101"/>
          </a:xfrm>
          <a:prstGeom prst="rect">
            <a:avLst/>
          </a:prstGeom>
        </p:spPr>
      </p:pic>
      <p:sp>
        <p:nvSpPr>
          <p:cNvPr id="95" name="CuadroTexto 116"/>
          <p:cNvSpPr txBox="1"/>
          <p:nvPr/>
        </p:nvSpPr>
        <p:spPr>
          <a:xfrm>
            <a:off x="1206961" y="312569"/>
            <a:ext cx="157664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 err="1" smtClean="0">
                <a:latin typeface="Arial" pitchFamily="34" charset="0"/>
                <a:cs typeface="Arial" pitchFamily="34" charset="0"/>
              </a:rPr>
              <a:t>Prevenci</a:t>
            </a:r>
            <a:r>
              <a:rPr lang="es-ES" sz="1050" dirty="0" smtClean="0">
                <a:latin typeface="Arial" pitchFamily="34" charset="0"/>
                <a:cs typeface="Arial" pitchFamily="34" charset="0"/>
              </a:rPr>
              <a:t>ó</a:t>
            </a:r>
            <a:r>
              <a:rPr lang="es-AR" sz="1050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endParaRPr lang="es-AR" sz="5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05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s-AR" sz="1050" dirty="0">
                <a:latin typeface="Arial" pitchFamily="34" charset="0"/>
                <a:cs typeface="Arial" pitchFamily="34" charset="0"/>
              </a:rPr>
              <a:t>sanidad </a:t>
            </a:r>
            <a:r>
              <a:rPr lang="es-AR" sz="1050" dirty="0" smtClean="0">
                <a:latin typeface="Arial" pitchFamily="34" charset="0"/>
                <a:cs typeface="Arial" pitchFamily="34" charset="0"/>
              </a:rPr>
              <a:t>integral</a:t>
            </a:r>
          </a:p>
          <a:p>
            <a:r>
              <a:rPr lang="es-AR" sz="5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1050" dirty="0" smtClean="0">
                <a:latin typeface="Arial" pitchFamily="34" charset="0"/>
                <a:cs typeface="Arial" pitchFamily="34" charset="0"/>
              </a:rPr>
              <a:t>para empresas</a:t>
            </a:r>
            <a:endParaRPr lang="es-AR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 descr="C:\Users\Hernán\Documents\Pampa\EKL-LP\PlanosClientes\descarg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78" y="678053"/>
            <a:ext cx="1938182" cy="4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Rectángulo"/>
          <p:cNvSpPr/>
          <p:nvPr/>
        </p:nvSpPr>
        <p:spPr>
          <a:xfrm>
            <a:off x="344782" y="8301561"/>
            <a:ext cx="1932090" cy="13319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97 Rectángulo"/>
          <p:cNvSpPr/>
          <p:nvPr/>
        </p:nvSpPr>
        <p:spPr>
          <a:xfrm>
            <a:off x="344782" y="8301561"/>
            <a:ext cx="1932090" cy="1981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99 CuadroTexto"/>
          <p:cNvSpPr txBox="1"/>
          <p:nvPr/>
        </p:nvSpPr>
        <p:spPr>
          <a:xfrm>
            <a:off x="344782" y="8265368"/>
            <a:ext cx="1380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Arial" pitchFamily="34" charset="0"/>
                <a:cs typeface="Arial" pitchFamily="34" charset="0"/>
              </a:rPr>
              <a:t>Tarea realizada por:</a:t>
            </a:r>
            <a:endParaRPr lang="es-A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300403" y="8478542"/>
            <a:ext cx="120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Nombre y apellido</a:t>
            </a:r>
            <a:r>
              <a:rPr lang="es-ES" sz="800" b="1" dirty="0" smtClean="0"/>
              <a:t>:</a:t>
            </a:r>
          </a:p>
          <a:p>
            <a:endParaRPr lang="es-ES" sz="700" dirty="0" smtClean="0"/>
          </a:p>
          <a:p>
            <a:endParaRPr lang="es-ES" sz="600" dirty="0" smtClean="0"/>
          </a:p>
          <a:p>
            <a:endParaRPr lang="es-ES" sz="600" dirty="0" smtClean="0"/>
          </a:p>
          <a:p>
            <a:r>
              <a:rPr lang="es-ES" sz="900" b="1" dirty="0" smtClean="0"/>
              <a:t>Firma:</a:t>
            </a:r>
          </a:p>
          <a:p>
            <a:endParaRPr lang="es-ES" sz="600" dirty="0" smtClean="0"/>
          </a:p>
          <a:p>
            <a:endParaRPr lang="es-ES" sz="200" dirty="0" smtClean="0"/>
          </a:p>
          <a:p>
            <a:endParaRPr lang="es-ES" sz="400" dirty="0" smtClean="0"/>
          </a:p>
          <a:p>
            <a:endParaRPr lang="es-ES" sz="600" dirty="0" smtClean="0"/>
          </a:p>
          <a:p>
            <a:endParaRPr lang="es-ES" sz="700" dirty="0" smtClean="0"/>
          </a:p>
          <a:p>
            <a:r>
              <a:rPr lang="es-ES" sz="900" b="1" dirty="0"/>
              <a:t>Fecha:</a:t>
            </a:r>
          </a:p>
          <a:p>
            <a:endParaRPr lang="es-AR" sz="800" dirty="0"/>
          </a:p>
        </p:txBody>
      </p:sp>
      <p:sp>
        <p:nvSpPr>
          <p:cNvPr id="104" name="103 Rectángulo"/>
          <p:cNvSpPr/>
          <p:nvPr/>
        </p:nvSpPr>
        <p:spPr>
          <a:xfrm>
            <a:off x="2433014" y="8301561"/>
            <a:ext cx="1932090" cy="13270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105 Rectángulo"/>
          <p:cNvSpPr/>
          <p:nvPr/>
        </p:nvSpPr>
        <p:spPr>
          <a:xfrm>
            <a:off x="2434752" y="8302648"/>
            <a:ext cx="1930352" cy="197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107 CuadroTexto"/>
          <p:cNvSpPr txBox="1"/>
          <p:nvPr/>
        </p:nvSpPr>
        <p:spPr>
          <a:xfrm>
            <a:off x="2441713" y="8273662"/>
            <a:ext cx="1479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Arial" pitchFamily="34" charset="0"/>
                <a:cs typeface="Arial" pitchFamily="34" charset="0"/>
              </a:rPr>
              <a:t>Responsable (cliente)</a:t>
            </a:r>
            <a:endParaRPr lang="es-A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2404020" y="8577784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/>
              <a:t>Nombre y apellido:</a:t>
            </a:r>
          </a:p>
          <a:p>
            <a:endParaRPr lang="es-ES" sz="500" b="1" dirty="0" smtClean="0"/>
          </a:p>
          <a:p>
            <a:endParaRPr lang="es-ES" sz="500" b="1" dirty="0" smtClean="0"/>
          </a:p>
          <a:p>
            <a:endParaRPr lang="es-ES" sz="500" b="1" dirty="0"/>
          </a:p>
          <a:p>
            <a:endParaRPr lang="es-ES" sz="500" b="1" dirty="0"/>
          </a:p>
          <a:p>
            <a:endParaRPr lang="es-ES" sz="500" b="1" dirty="0" smtClean="0"/>
          </a:p>
          <a:p>
            <a:endParaRPr lang="es-ES" sz="500" b="1" dirty="0" smtClean="0"/>
          </a:p>
          <a:p>
            <a:r>
              <a:rPr lang="es-ES" sz="900" b="1" dirty="0" smtClean="0"/>
              <a:t>Firmas:</a:t>
            </a:r>
          </a:p>
        </p:txBody>
      </p:sp>
      <p:sp>
        <p:nvSpPr>
          <p:cNvPr id="113" name="112 Rectángulo"/>
          <p:cNvSpPr/>
          <p:nvPr/>
        </p:nvSpPr>
        <p:spPr>
          <a:xfrm>
            <a:off x="4513035" y="8545854"/>
            <a:ext cx="2012309" cy="10600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113 Rectángulo"/>
          <p:cNvSpPr/>
          <p:nvPr/>
        </p:nvSpPr>
        <p:spPr>
          <a:xfrm>
            <a:off x="4513035" y="8545855"/>
            <a:ext cx="2012309" cy="2235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114 CuadroTexto"/>
          <p:cNvSpPr txBox="1"/>
          <p:nvPr/>
        </p:nvSpPr>
        <p:spPr>
          <a:xfrm>
            <a:off x="4534390" y="8535204"/>
            <a:ext cx="1512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Arial" pitchFamily="34" charset="0"/>
                <a:cs typeface="Arial" pitchFamily="34" charset="0"/>
              </a:rPr>
              <a:t>Observaciones</a:t>
            </a:r>
            <a:endParaRPr lang="es-AR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91" y="2286984"/>
            <a:ext cx="1639098" cy="147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3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45</Words>
  <Application>Microsoft Office PowerPoint</Application>
  <PresentationFormat>A4 (210 x 297 mm)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Hernán</dc:creator>
  <cp:lastModifiedBy>Hernán</cp:lastModifiedBy>
  <cp:revision>23</cp:revision>
  <dcterms:created xsi:type="dcterms:W3CDTF">2020-05-05T02:47:36Z</dcterms:created>
  <dcterms:modified xsi:type="dcterms:W3CDTF">2020-05-17T22:56:41Z</dcterms:modified>
</cp:coreProperties>
</file>