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30"/>
  </p:notesMasterIdLst>
  <p:sldIdLst>
    <p:sldId id="256" r:id="rId2"/>
    <p:sldId id="257" r:id="rId3"/>
    <p:sldId id="258" r:id="rId4"/>
    <p:sldId id="297" r:id="rId5"/>
    <p:sldId id="259" r:id="rId6"/>
    <p:sldId id="260" r:id="rId7"/>
    <p:sldId id="298" r:id="rId8"/>
    <p:sldId id="262" r:id="rId9"/>
    <p:sldId id="292" r:id="rId10"/>
    <p:sldId id="299" r:id="rId11"/>
    <p:sldId id="266" r:id="rId12"/>
    <p:sldId id="302" r:id="rId13"/>
    <p:sldId id="312" r:id="rId14"/>
    <p:sldId id="301" r:id="rId15"/>
    <p:sldId id="306" r:id="rId16"/>
    <p:sldId id="305" r:id="rId17"/>
    <p:sldId id="294" r:id="rId18"/>
    <p:sldId id="307" r:id="rId19"/>
    <p:sldId id="295" r:id="rId20"/>
    <p:sldId id="308" r:id="rId21"/>
    <p:sldId id="310" r:id="rId22"/>
    <p:sldId id="303" r:id="rId23"/>
    <p:sldId id="309" r:id="rId24"/>
    <p:sldId id="311" r:id="rId25"/>
    <p:sldId id="300" r:id="rId26"/>
    <p:sldId id="270" r:id="rId27"/>
    <p:sldId id="313" r:id="rId28"/>
    <p:sldId id="273" r:id="rId29"/>
  </p:sldIdLst>
  <p:sldSz cx="9144000" cy="5143500" type="screen16x9"/>
  <p:notesSz cx="6858000" cy="9144000"/>
  <p:embeddedFontLst>
    <p:embeddedFont>
      <p:font typeface="Dosis" panose="020B0604020202020204" charset="0"/>
      <p:regular r:id="rId31"/>
      <p:bold r:id="rId32"/>
    </p:embeddedFont>
    <p:embeddedFont>
      <p:font typeface="Staatliches" panose="020B0604020202020204" charset="0"/>
      <p:regular r:id="rId33"/>
    </p:embeddedFont>
    <p:embeddedFont>
      <p:font typeface="Squada One" panose="020B0604020202020204" charset="0"/>
      <p:regular r:id="rId34"/>
    </p:embeddedFont>
    <p:embeddedFont>
      <p:font typeface="Abel" panose="020B0604020202020204" charset="0"/>
      <p:regular r:id="rId35"/>
    </p:embeddedFont>
    <p:embeddedFont>
      <p:font typeface="Dosis ExtraLight" panose="020B0604020202020204" charset="0"/>
      <p:regular r:id="rId36"/>
      <p:bold r:id="rId37"/>
    </p:embeddedFont>
    <p:embeddedFont>
      <p:font typeface="Fira Sans Condensed ExtraLight" panose="020B0604020202020204" charset="0"/>
      <p:regular r:id="rId38"/>
      <p:bold r:id="rId39"/>
      <p:italic r:id="rId40"/>
      <p:boldItalic r:id="rId41"/>
    </p:embeddedFont>
    <p:embeddedFont>
      <p:font typeface="Josefin Sans" panose="020B0604020202020204" charset="0"/>
      <p:regular r:id="rId42"/>
      <p:bold r:id="rId43"/>
      <p:italic r:id="rId44"/>
      <p:boldItalic r:id="rId45"/>
    </p:embeddedFont>
    <p:embeddedFont>
      <p:font typeface="Fira Sans Extra Condensed Medium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40022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025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379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71f33f51b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71f33f51b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843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723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71f33f51b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71f33f51b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500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135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106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075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759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080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32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246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054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160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077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571f33f51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571f33f51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7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571f33f51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571f33f51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59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405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2" name="Google Shape;5082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3" name="Google Shape;5083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59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2" name="Google Shape;5082;g571f33f51b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3" name="Google Shape;5083;g571f33f51b_1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581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1" name="Google Shape;5371;g571f33f51b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2" name="Google Shape;5372;g571f33f51b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238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23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56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321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480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891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697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/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/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/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 sz="9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Title + Text 4">
    <p:bg>
      <p:bgPr>
        <a:solidFill>
          <a:srgbClr val="EFEFE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6944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bg>
      <p:bgPr>
        <a:solidFill>
          <a:srgbClr val="EFEFE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771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bg>
      <p:bgPr>
        <a:solidFill>
          <a:srgbClr val="EFEF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6843750" y="3742225"/>
            <a:ext cx="23001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6843750" y="2380050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4208063" y="579250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555799" y="579250"/>
            <a:ext cx="14775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4199651" y="3742224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555800" y="1969950"/>
            <a:ext cx="2816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771300" y="483494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719999" y="1886125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3352282" y="483494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5651354" y="2283003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200">
                <a:solidFill>
                  <a:srgbClr val="5B3C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4_1">
    <p:bg>
      <p:bgPr>
        <a:solidFill>
          <a:srgbClr val="EFEFE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2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26_2">
    <p:bg>
      <p:bgPr>
        <a:solidFill>
          <a:schemeClr val="l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26_1_1_1_2">
    <p:bg>
      <p:bgPr>
        <a:solidFill>
          <a:srgbClr val="EFEFE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ubTitle" idx="1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2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3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4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5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6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4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taatliches"/>
              <a:buNone/>
              <a:defRPr sz="1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rgbClr val="EFEFE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7" r:id="rId7"/>
    <p:sldLayoutId id="2147483658" r:id="rId8"/>
    <p:sldLayoutId id="2147483659" r:id="rId9"/>
    <p:sldLayoutId id="2147483661" r:id="rId10"/>
    <p:sldLayoutId id="2147483663" r:id="rId11"/>
    <p:sldLayoutId id="2147483664" r:id="rId12"/>
    <p:sldLayoutId id="2147483667" r:id="rId13"/>
    <p:sldLayoutId id="214748366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Andrea Claro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Hernan Alvarez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Luis Castilla</a:t>
            </a:r>
            <a:endParaRPr sz="2000"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Checkapp</a:t>
            </a:r>
            <a:endParaRPr dirty="0"/>
          </a:p>
        </p:txBody>
      </p:sp>
      <p:sp>
        <p:nvSpPr>
          <p:cNvPr id="118" name="Google Shape;118;p21"/>
          <p:cNvSpPr/>
          <p:nvPr/>
        </p:nvSpPr>
        <p:spPr>
          <a:xfrm>
            <a:off x="1668523" y="3270435"/>
            <a:ext cx="1490128" cy="807234"/>
          </a:xfrm>
          <a:custGeom>
            <a:avLst/>
            <a:gdLst/>
            <a:ahLst/>
            <a:cxnLst/>
            <a:rect l="l" t="t" r="r" b="b"/>
            <a:pathLst>
              <a:path w="37032" h="20061" extrusionOk="0">
                <a:moveTo>
                  <a:pt x="24638" y="0"/>
                </a:moveTo>
                <a:cubicBezTo>
                  <a:pt x="21748" y="0"/>
                  <a:pt x="18857" y="636"/>
                  <a:pt x="16653" y="1909"/>
                </a:cubicBezTo>
                <a:cubicBezTo>
                  <a:pt x="12916" y="4067"/>
                  <a:pt x="12346" y="7361"/>
                  <a:pt x="14947" y="9865"/>
                </a:cubicBezTo>
                <a:cubicBezTo>
                  <a:pt x="14796" y="9910"/>
                  <a:pt x="14653" y="9965"/>
                  <a:pt x="14526" y="10036"/>
                </a:cubicBezTo>
                <a:lnTo>
                  <a:pt x="595" y="18080"/>
                </a:lnTo>
                <a:cubicBezTo>
                  <a:pt x="1" y="18422"/>
                  <a:pt x="1" y="18975"/>
                  <a:pt x="595" y="19316"/>
                </a:cubicBezTo>
                <a:lnTo>
                  <a:pt x="1465" y="19821"/>
                </a:lnTo>
                <a:cubicBezTo>
                  <a:pt x="1742" y="19982"/>
                  <a:pt x="2098" y="20060"/>
                  <a:pt x="2457" y="20060"/>
                </a:cubicBezTo>
                <a:cubicBezTo>
                  <a:pt x="2861" y="20060"/>
                  <a:pt x="3268" y="19960"/>
                  <a:pt x="3571" y="19763"/>
                </a:cubicBezTo>
                <a:lnTo>
                  <a:pt x="16547" y="11272"/>
                </a:lnTo>
                <a:cubicBezTo>
                  <a:pt x="16602" y="11234"/>
                  <a:pt x="16650" y="11193"/>
                  <a:pt x="16697" y="11152"/>
                </a:cubicBezTo>
                <a:cubicBezTo>
                  <a:pt x="18897" y="12410"/>
                  <a:pt x="21769" y="13038"/>
                  <a:pt x="24640" y="13038"/>
                </a:cubicBezTo>
                <a:cubicBezTo>
                  <a:pt x="27529" y="13038"/>
                  <a:pt x="30418" y="12402"/>
                  <a:pt x="32622" y="11129"/>
                </a:cubicBezTo>
                <a:cubicBezTo>
                  <a:pt x="37032" y="8582"/>
                  <a:pt x="37032" y="4456"/>
                  <a:pt x="32622" y="1909"/>
                </a:cubicBezTo>
                <a:cubicBezTo>
                  <a:pt x="30418" y="636"/>
                  <a:pt x="27528" y="0"/>
                  <a:pt x="24638" y="0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198932" y="2217235"/>
            <a:ext cx="2045627" cy="1177553"/>
          </a:xfrm>
          <a:custGeom>
            <a:avLst/>
            <a:gdLst/>
            <a:ahLst/>
            <a:cxnLst/>
            <a:rect l="l" t="t" r="r" b="b"/>
            <a:pathLst>
              <a:path w="50837" h="29264" extrusionOk="0">
                <a:moveTo>
                  <a:pt x="18855" y="1"/>
                </a:moveTo>
                <a:cubicBezTo>
                  <a:pt x="18596" y="1"/>
                  <a:pt x="18338" y="57"/>
                  <a:pt x="18140" y="170"/>
                </a:cubicBezTo>
                <a:lnTo>
                  <a:pt x="393" y="10443"/>
                </a:lnTo>
                <a:cubicBezTo>
                  <a:pt x="0" y="10668"/>
                  <a:pt x="0" y="11037"/>
                  <a:pt x="393" y="11265"/>
                </a:cubicBezTo>
                <a:lnTo>
                  <a:pt x="31266" y="29092"/>
                </a:lnTo>
                <a:cubicBezTo>
                  <a:pt x="31464" y="29206"/>
                  <a:pt x="31723" y="29263"/>
                  <a:pt x="31981" y="29263"/>
                </a:cubicBezTo>
                <a:cubicBezTo>
                  <a:pt x="32239" y="29263"/>
                  <a:pt x="32497" y="29206"/>
                  <a:pt x="32693" y="29092"/>
                </a:cubicBezTo>
                <a:lnTo>
                  <a:pt x="50441" y="18822"/>
                </a:lnTo>
                <a:cubicBezTo>
                  <a:pt x="50836" y="18593"/>
                  <a:pt x="50836" y="18225"/>
                  <a:pt x="50441" y="17999"/>
                </a:cubicBezTo>
                <a:lnTo>
                  <a:pt x="19566" y="170"/>
                </a:lnTo>
                <a:cubicBezTo>
                  <a:pt x="19370" y="57"/>
                  <a:pt x="19113" y="1"/>
                  <a:pt x="18855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929803" y="3468171"/>
            <a:ext cx="392527" cy="195448"/>
          </a:xfrm>
          <a:custGeom>
            <a:avLst/>
            <a:gdLst/>
            <a:ahLst/>
            <a:cxnLst/>
            <a:rect l="l" t="t" r="r" b="b"/>
            <a:pathLst>
              <a:path w="19254" h="9587" extrusionOk="0">
                <a:moveTo>
                  <a:pt x="9627" y="1"/>
                </a:moveTo>
                <a:cubicBezTo>
                  <a:pt x="7382" y="1"/>
                  <a:pt x="5137" y="469"/>
                  <a:pt x="3424" y="1406"/>
                </a:cubicBezTo>
                <a:cubicBezTo>
                  <a:pt x="1" y="3276"/>
                  <a:pt x="1" y="6310"/>
                  <a:pt x="3424" y="8184"/>
                </a:cubicBezTo>
                <a:cubicBezTo>
                  <a:pt x="5137" y="9119"/>
                  <a:pt x="7382" y="9587"/>
                  <a:pt x="9627" y="9587"/>
                </a:cubicBezTo>
                <a:cubicBezTo>
                  <a:pt x="11871" y="9587"/>
                  <a:pt x="14115" y="9119"/>
                  <a:pt x="15827" y="8184"/>
                </a:cubicBezTo>
                <a:cubicBezTo>
                  <a:pt x="19253" y="6310"/>
                  <a:pt x="19253" y="3276"/>
                  <a:pt x="15827" y="1406"/>
                </a:cubicBezTo>
                <a:cubicBezTo>
                  <a:pt x="14115" y="469"/>
                  <a:pt x="11871" y="1"/>
                  <a:pt x="9627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097317" y="3160742"/>
            <a:ext cx="305293" cy="349032"/>
          </a:xfrm>
          <a:custGeom>
            <a:avLst/>
            <a:gdLst/>
            <a:ahLst/>
            <a:cxnLst/>
            <a:rect l="l" t="t" r="r" b="b"/>
            <a:pathLst>
              <a:path w="7587" h="8674" extrusionOk="0">
                <a:moveTo>
                  <a:pt x="5681" y="1"/>
                </a:moveTo>
                <a:cubicBezTo>
                  <a:pt x="4566" y="1"/>
                  <a:pt x="3216" y="763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7341" y="2134"/>
                  <a:pt x="7587" y="639"/>
                  <a:pt x="6471" y="155"/>
                </a:cubicBezTo>
                <a:cubicBezTo>
                  <a:pt x="6229" y="49"/>
                  <a:pt x="5963" y="1"/>
                  <a:pt x="568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097317" y="3160742"/>
            <a:ext cx="288433" cy="349032"/>
          </a:xfrm>
          <a:custGeom>
            <a:avLst/>
            <a:gdLst/>
            <a:ahLst/>
            <a:cxnLst/>
            <a:rect l="l" t="t" r="r" b="b"/>
            <a:pathLst>
              <a:path w="7168" h="8674" extrusionOk="0">
                <a:moveTo>
                  <a:pt x="5682" y="1"/>
                </a:moveTo>
                <a:cubicBezTo>
                  <a:pt x="4567" y="1"/>
                  <a:pt x="3215" y="762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6727" y="2502"/>
                  <a:pt x="7167" y="1782"/>
                  <a:pt x="7167" y="1175"/>
                </a:cubicBezTo>
                <a:cubicBezTo>
                  <a:pt x="7167" y="738"/>
                  <a:pt x="6938" y="356"/>
                  <a:pt x="6471" y="155"/>
                </a:cubicBezTo>
                <a:cubicBezTo>
                  <a:pt x="6232" y="49"/>
                  <a:pt x="5966" y="1"/>
                  <a:pt x="5682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086050" y="3190195"/>
            <a:ext cx="249844" cy="281794"/>
          </a:xfrm>
          <a:custGeom>
            <a:avLst/>
            <a:gdLst/>
            <a:ahLst/>
            <a:cxnLst/>
            <a:rect l="l" t="t" r="r" b="b"/>
            <a:pathLst>
              <a:path w="6209" h="7003" extrusionOk="0">
                <a:moveTo>
                  <a:pt x="6121" y="1"/>
                </a:moveTo>
                <a:cubicBezTo>
                  <a:pt x="6115" y="1"/>
                  <a:pt x="6109" y="1"/>
                  <a:pt x="6102" y="3"/>
                </a:cubicBezTo>
                <a:cubicBezTo>
                  <a:pt x="4259" y="521"/>
                  <a:pt x="1027" y="3279"/>
                  <a:pt x="10" y="6904"/>
                </a:cubicBezTo>
                <a:cubicBezTo>
                  <a:pt x="0" y="6945"/>
                  <a:pt x="24" y="6989"/>
                  <a:pt x="65" y="7000"/>
                </a:cubicBezTo>
                <a:cubicBezTo>
                  <a:pt x="71" y="7003"/>
                  <a:pt x="79" y="7003"/>
                  <a:pt x="85" y="7003"/>
                </a:cubicBezTo>
                <a:cubicBezTo>
                  <a:pt x="120" y="7003"/>
                  <a:pt x="150" y="6982"/>
                  <a:pt x="161" y="6945"/>
                </a:cubicBezTo>
                <a:cubicBezTo>
                  <a:pt x="1164" y="3375"/>
                  <a:pt x="4335" y="665"/>
                  <a:pt x="6143" y="153"/>
                </a:cubicBezTo>
                <a:cubicBezTo>
                  <a:pt x="6184" y="143"/>
                  <a:pt x="6208" y="99"/>
                  <a:pt x="6198" y="58"/>
                </a:cubicBezTo>
                <a:cubicBezTo>
                  <a:pt x="6189" y="23"/>
                  <a:pt x="6156" y="1"/>
                  <a:pt x="61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097317" y="3342613"/>
            <a:ext cx="259179" cy="224533"/>
          </a:xfrm>
          <a:custGeom>
            <a:avLst/>
            <a:gdLst/>
            <a:ahLst/>
            <a:cxnLst/>
            <a:rect l="l" t="t" r="r" b="b"/>
            <a:pathLst>
              <a:path w="6441" h="5580" extrusionOk="0">
                <a:moveTo>
                  <a:pt x="4587" y="0"/>
                </a:moveTo>
                <a:cubicBezTo>
                  <a:pt x="4544" y="0"/>
                  <a:pt x="4501" y="1"/>
                  <a:pt x="4457" y="3"/>
                </a:cubicBezTo>
                <a:cubicBezTo>
                  <a:pt x="3102" y="61"/>
                  <a:pt x="601" y="1703"/>
                  <a:pt x="0" y="4426"/>
                </a:cubicBezTo>
                <a:lnTo>
                  <a:pt x="160" y="5580"/>
                </a:lnTo>
                <a:cubicBezTo>
                  <a:pt x="379" y="4997"/>
                  <a:pt x="1188" y="4072"/>
                  <a:pt x="2433" y="3352"/>
                </a:cubicBezTo>
                <a:cubicBezTo>
                  <a:pt x="3812" y="2556"/>
                  <a:pt x="5495" y="2273"/>
                  <a:pt x="5935" y="1604"/>
                </a:cubicBezTo>
                <a:cubicBezTo>
                  <a:pt x="6440" y="825"/>
                  <a:pt x="5852" y="0"/>
                  <a:pt x="458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091805" y="3373072"/>
            <a:ext cx="207834" cy="167997"/>
          </a:xfrm>
          <a:custGeom>
            <a:avLst/>
            <a:gdLst/>
            <a:ahLst/>
            <a:cxnLst/>
            <a:rect l="l" t="t" r="r" b="b"/>
            <a:pathLst>
              <a:path w="5165" h="4175" extrusionOk="0">
                <a:moveTo>
                  <a:pt x="5082" y="1"/>
                </a:moveTo>
                <a:cubicBezTo>
                  <a:pt x="3853" y="62"/>
                  <a:pt x="1407" y="987"/>
                  <a:pt x="18" y="4065"/>
                </a:cubicBezTo>
                <a:cubicBezTo>
                  <a:pt x="0" y="4106"/>
                  <a:pt x="18" y="4151"/>
                  <a:pt x="55" y="4167"/>
                </a:cubicBezTo>
                <a:cubicBezTo>
                  <a:pt x="65" y="4175"/>
                  <a:pt x="76" y="4175"/>
                  <a:pt x="89" y="4175"/>
                </a:cubicBezTo>
                <a:cubicBezTo>
                  <a:pt x="117" y="4175"/>
                  <a:pt x="147" y="4158"/>
                  <a:pt x="158" y="4131"/>
                </a:cubicBezTo>
                <a:cubicBezTo>
                  <a:pt x="1522" y="1113"/>
                  <a:pt x="3980" y="212"/>
                  <a:pt x="5089" y="158"/>
                </a:cubicBezTo>
                <a:cubicBezTo>
                  <a:pt x="5134" y="154"/>
                  <a:pt x="5164" y="120"/>
                  <a:pt x="5164" y="76"/>
                </a:cubicBezTo>
                <a:cubicBezTo>
                  <a:pt x="5161" y="31"/>
                  <a:pt x="5126" y="1"/>
                  <a:pt x="50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240779" y="2108957"/>
            <a:ext cx="1976698" cy="1137837"/>
          </a:xfrm>
          <a:custGeom>
            <a:avLst/>
            <a:gdLst/>
            <a:ahLst/>
            <a:cxnLst/>
            <a:rect l="l" t="t" r="r" b="b"/>
            <a:pathLst>
              <a:path w="49124" h="28277" extrusionOk="0">
                <a:moveTo>
                  <a:pt x="18221" y="1"/>
                </a:moveTo>
                <a:cubicBezTo>
                  <a:pt x="17971" y="1"/>
                  <a:pt x="17721" y="56"/>
                  <a:pt x="17530" y="165"/>
                </a:cubicBezTo>
                <a:lnTo>
                  <a:pt x="383" y="10089"/>
                </a:lnTo>
                <a:cubicBezTo>
                  <a:pt x="1" y="10308"/>
                  <a:pt x="1" y="10666"/>
                  <a:pt x="383" y="10885"/>
                </a:cubicBezTo>
                <a:lnTo>
                  <a:pt x="30216" y="28110"/>
                </a:lnTo>
                <a:cubicBezTo>
                  <a:pt x="30405" y="28221"/>
                  <a:pt x="30655" y="28276"/>
                  <a:pt x="30904" y="28276"/>
                </a:cubicBezTo>
                <a:cubicBezTo>
                  <a:pt x="31154" y="28276"/>
                  <a:pt x="31404" y="28221"/>
                  <a:pt x="31595" y="28110"/>
                </a:cubicBezTo>
                <a:lnTo>
                  <a:pt x="48742" y="18189"/>
                </a:lnTo>
                <a:cubicBezTo>
                  <a:pt x="49124" y="17967"/>
                  <a:pt x="49124" y="17612"/>
                  <a:pt x="48742" y="17390"/>
                </a:cubicBezTo>
                <a:lnTo>
                  <a:pt x="18909" y="165"/>
                </a:lnTo>
                <a:cubicBezTo>
                  <a:pt x="18719" y="56"/>
                  <a:pt x="18470" y="1"/>
                  <a:pt x="18221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734952" y="2970188"/>
            <a:ext cx="119791" cy="62974"/>
          </a:xfrm>
          <a:custGeom>
            <a:avLst/>
            <a:gdLst/>
            <a:ahLst/>
            <a:cxnLst/>
            <a:rect l="l" t="t" r="r" b="b"/>
            <a:pathLst>
              <a:path w="2977" h="1565" extrusionOk="0">
                <a:moveTo>
                  <a:pt x="1488" y="0"/>
                </a:moveTo>
                <a:cubicBezTo>
                  <a:pt x="1141" y="0"/>
                  <a:pt x="794" y="76"/>
                  <a:pt x="530" y="228"/>
                </a:cubicBezTo>
                <a:cubicBezTo>
                  <a:pt x="0" y="536"/>
                  <a:pt x="0" y="1030"/>
                  <a:pt x="530" y="1334"/>
                </a:cubicBezTo>
                <a:cubicBezTo>
                  <a:pt x="794" y="1488"/>
                  <a:pt x="1141" y="1565"/>
                  <a:pt x="1488" y="1565"/>
                </a:cubicBezTo>
                <a:cubicBezTo>
                  <a:pt x="1835" y="1565"/>
                  <a:pt x="2182" y="1488"/>
                  <a:pt x="2447" y="1334"/>
                </a:cubicBezTo>
                <a:cubicBezTo>
                  <a:pt x="2976" y="1030"/>
                  <a:pt x="2976" y="536"/>
                  <a:pt x="2447" y="228"/>
                </a:cubicBezTo>
                <a:cubicBezTo>
                  <a:pt x="2182" y="76"/>
                  <a:pt x="1835" y="0"/>
                  <a:pt x="148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484314" y="2811655"/>
            <a:ext cx="745467" cy="525239"/>
          </a:xfrm>
          <a:custGeom>
            <a:avLst/>
            <a:gdLst/>
            <a:ahLst/>
            <a:cxnLst/>
            <a:rect l="l" t="t" r="r" b="b"/>
            <a:pathLst>
              <a:path w="18526" h="13053" extrusionOk="0">
                <a:moveTo>
                  <a:pt x="17946" y="1"/>
                </a:moveTo>
                <a:cubicBezTo>
                  <a:pt x="18212" y="223"/>
                  <a:pt x="18178" y="527"/>
                  <a:pt x="17837" y="725"/>
                </a:cubicBezTo>
                <a:lnTo>
                  <a:pt x="690" y="10646"/>
                </a:lnTo>
                <a:cubicBezTo>
                  <a:pt x="499" y="10756"/>
                  <a:pt x="250" y="10813"/>
                  <a:pt x="1" y="10813"/>
                </a:cubicBezTo>
                <a:lnTo>
                  <a:pt x="1" y="13053"/>
                </a:lnTo>
                <a:cubicBezTo>
                  <a:pt x="250" y="13053"/>
                  <a:pt x="499" y="12998"/>
                  <a:pt x="690" y="12889"/>
                </a:cubicBezTo>
                <a:lnTo>
                  <a:pt x="17837" y="2963"/>
                </a:lnTo>
                <a:cubicBezTo>
                  <a:pt x="18219" y="2745"/>
                  <a:pt x="18526" y="2209"/>
                  <a:pt x="18526" y="1769"/>
                </a:cubicBezTo>
                <a:lnTo>
                  <a:pt x="18526" y="1120"/>
                </a:lnTo>
                <a:cubicBezTo>
                  <a:pt x="18526" y="725"/>
                  <a:pt x="18274" y="251"/>
                  <a:pt x="1794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228426" y="2517925"/>
            <a:ext cx="1255978" cy="818983"/>
          </a:xfrm>
          <a:custGeom>
            <a:avLst/>
            <a:gdLst/>
            <a:ahLst/>
            <a:cxnLst/>
            <a:rect l="l" t="t" r="r" b="b"/>
            <a:pathLst>
              <a:path w="31213" h="20353" extrusionOk="0">
                <a:moveTo>
                  <a:pt x="584" y="1"/>
                </a:moveTo>
                <a:cubicBezTo>
                  <a:pt x="253" y="250"/>
                  <a:pt x="0" y="721"/>
                  <a:pt x="0" y="1120"/>
                </a:cubicBezTo>
                <a:lnTo>
                  <a:pt x="0" y="1768"/>
                </a:lnTo>
                <a:cubicBezTo>
                  <a:pt x="0" y="2209"/>
                  <a:pt x="308" y="2742"/>
                  <a:pt x="690" y="2963"/>
                </a:cubicBezTo>
                <a:lnTo>
                  <a:pt x="30523" y="20189"/>
                </a:lnTo>
                <a:cubicBezTo>
                  <a:pt x="30711" y="20298"/>
                  <a:pt x="30963" y="20353"/>
                  <a:pt x="31213" y="20353"/>
                </a:cubicBezTo>
                <a:lnTo>
                  <a:pt x="31213" y="18113"/>
                </a:lnTo>
                <a:cubicBezTo>
                  <a:pt x="30963" y="18113"/>
                  <a:pt x="30711" y="18056"/>
                  <a:pt x="30523" y="17946"/>
                </a:cubicBezTo>
                <a:lnTo>
                  <a:pt x="690" y="721"/>
                </a:lnTo>
                <a:cubicBezTo>
                  <a:pt x="348" y="527"/>
                  <a:pt x="315" y="219"/>
                  <a:pt x="58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392111" y="2200135"/>
            <a:ext cx="1664806" cy="960343"/>
          </a:xfrm>
          <a:custGeom>
            <a:avLst/>
            <a:gdLst/>
            <a:ahLst/>
            <a:cxnLst/>
            <a:rect l="l" t="t" r="r" b="b"/>
            <a:pathLst>
              <a:path w="41373" h="23866" extrusionOk="0">
                <a:moveTo>
                  <a:pt x="16822" y="0"/>
                </a:moveTo>
                <a:cubicBezTo>
                  <a:pt x="16672" y="0"/>
                  <a:pt x="16521" y="34"/>
                  <a:pt x="16407" y="100"/>
                </a:cubicBezTo>
                <a:lnTo>
                  <a:pt x="229" y="9458"/>
                </a:lnTo>
                <a:cubicBezTo>
                  <a:pt x="1" y="9592"/>
                  <a:pt x="1" y="9806"/>
                  <a:pt x="229" y="9936"/>
                </a:cubicBezTo>
                <a:lnTo>
                  <a:pt x="24141" y="23766"/>
                </a:lnTo>
                <a:cubicBezTo>
                  <a:pt x="24255" y="23832"/>
                  <a:pt x="24405" y="23865"/>
                  <a:pt x="24556" y="23865"/>
                </a:cubicBezTo>
                <a:cubicBezTo>
                  <a:pt x="24706" y="23865"/>
                  <a:pt x="24856" y="23832"/>
                  <a:pt x="24970" y="23766"/>
                </a:cubicBezTo>
                <a:lnTo>
                  <a:pt x="41144" y="14404"/>
                </a:lnTo>
                <a:cubicBezTo>
                  <a:pt x="41373" y="14271"/>
                  <a:pt x="41373" y="14059"/>
                  <a:pt x="41144" y="13926"/>
                </a:cubicBezTo>
                <a:lnTo>
                  <a:pt x="17237" y="100"/>
                </a:lnTo>
                <a:cubicBezTo>
                  <a:pt x="17122" y="34"/>
                  <a:pt x="16972" y="0"/>
                  <a:pt x="1682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490331" y="2252885"/>
            <a:ext cx="923041" cy="529705"/>
          </a:xfrm>
          <a:custGeom>
            <a:avLst/>
            <a:gdLst/>
            <a:ahLst/>
            <a:cxnLst/>
            <a:rect l="l" t="t" r="r" b="b"/>
            <a:pathLst>
              <a:path w="22939" h="13164" extrusionOk="0">
                <a:moveTo>
                  <a:pt x="14396" y="0"/>
                </a:moveTo>
                <a:cubicBezTo>
                  <a:pt x="14209" y="0"/>
                  <a:pt x="14021" y="41"/>
                  <a:pt x="13878" y="123"/>
                </a:cubicBezTo>
                <a:lnTo>
                  <a:pt x="287" y="7970"/>
                </a:lnTo>
                <a:cubicBezTo>
                  <a:pt x="0" y="8138"/>
                  <a:pt x="0" y="8407"/>
                  <a:pt x="287" y="8571"/>
                </a:cubicBezTo>
                <a:lnTo>
                  <a:pt x="8021" y="13038"/>
                </a:lnTo>
                <a:cubicBezTo>
                  <a:pt x="8164" y="13122"/>
                  <a:pt x="8353" y="13164"/>
                  <a:pt x="8541" y="13164"/>
                </a:cubicBezTo>
                <a:cubicBezTo>
                  <a:pt x="8730" y="13164"/>
                  <a:pt x="8919" y="13122"/>
                  <a:pt x="9062" y="13038"/>
                </a:cubicBezTo>
                <a:lnTo>
                  <a:pt x="22649" y="5195"/>
                </a:lnTo>
                <a:cubicBezTo>
                  <a:pt x="22939" y="5028"/>
                  <a:pt x="22939" y="4759"/>
                  <a:pt x="22649" y="4595"/>
                </a:cubicBezTo>
                <a:lnTo>
                  <a:pt x="14915" y="123"/>
                </a:lnTo>
                <a:cubicBezTo>
                  <a:pt x="14772" y="41"/>
                  <a:pt x="14584" y="0"/>
                  <a:pt x="1439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676308" y="2495071"/>
            <a:ext cx="327827" cy="184255"/>
          </a:xfrm>
          <a:custGeom>
            <a:avLst/>
            <a:gdLst/>
            <a:ahLst/>
            <a:cxnLst/>
            <a:rect l="l" t="t" r="r" b="b"/>
            <a:pathLst>
              <a:path w="8147" h="4579" extrusionOk="0">
                <a:moveTo>
                  <a:pt x="5617" y="1"/>
                </a:moveTo>
                <a:cubicBezTo>
                  <a:pt x="5536" y="1"/>
                  <a:pt x="5453" y="15"/>
                  <a:pt x="5379" y="46"/>
                </a:cubicBezTo>
                <a:lnTo>
                  <a:pt x="3699" y="770"/>
                </a:lnTo>
                <a:cubicBezTo>
                  <a:pt x="3630" y="801"/>
                  <a:pt x="3548" y="817"/>
                  <a:pt x="3464" y="817"/>
                </a:cubicBezTo>
                <a:cubicBezTo>
                  <a:pt x="3419" y="817"/>
                  <a:pt x="3374" y="812"/>
                  <a:pt x="3331" y="804"/>
                </a:cubicBezTo>
                <a:lnTo>
                  <a:pt x="1348" y="415"/>
                </a:lnTo>
                <a:cubicBezTo>
                  <a:pt x="1303" y="406"/>
                  <a:pt x="1259" y="402"/>
                  <a:pt x="1217" y="402"/>
                </a:cubicBezTo>
                <a:cubicBezTo>
                  <a:pt x="954" y="402"/>
                  <a:pt x="745" y="553"/>
                  <a:pt x="836" y="709"/>
                </a:cubicBezTo>
                <a:lnTo>
                  <a:pt x="1512" y="1856"/>
                </a:lnTo>
                <a:cubicBezTo>
                  <a:pt x="1553" y="1927"/>
                  <a:pt x="1532" y="2009"/>
                  <a:pt x="1450" y="2070"/>
                </a:cubicBezTo>
                <a:lnTo>
                  <a:pt x="198" y="3040"/>
                </a:lnTo>
                <a:cubicBezTo>
                  <a:pt x="1" y="3192"/>
                  <a:pt x="188" y="3409"/>
                  <a:pt x="518" y="3409"/>
                </a:cubicBezTo>
                <a:cubicBezTo>
                  <a:pt x="520" y="3409"/>
                  <a:pt x="523" y="3409"/>
                  <a:pt x="525" y="3409"/>
                </a:cubicBezTo>
                <a:lnTo>
                  <a:pt x="2621" y="3395"/>
                </a:lnTo>
                <a:cubicBezTo>
                  <a:pt x="2753" y="3395"/>
                  <a:pt x="2876" y="3429"/>
                  <a:pt x="2955" y="3494"/>
                </a:cubicBezTo>
                <a:lnTo>
                  <a:pt x="4163" y="4480"/>
                </a:lnTo>
                <a:cubicBezTo>
                  <a:pt x="4245" y="4547"/>
                  <a:pt x="4368" y="4579"/>
                  <a:pt x="4491" y="4579"/>
                </a:cubicBezTo>
                <a:cubicBezTo>
                  <a:pt x="4656" y="4579"/>
                  <a:pt x="4820" y="4521"/>
                  <a:pt x="4877" y="4415"/>
                </a:cubicBezTo>
                <a:lnTo>
                  <a:pt x="5497" y="3258"/>
                </a:lnTo>
                <a:cubicBezTo>
                  <a:pt x="5535" y="3187"/>
                  <a:pt x="5634" y="3128"/>
                  <a:pt x="5760" y="3108"/>
                </a:cubicBezTo>
                <a:lnTo>
                  <a:pt x="7764" y="2746"/>
                </a:lnTo>
                <a:cubicBezTo>
                  <a:pt x="8082" y="2692"/>
                  <a:pt x="8146" y="2449"/>
                  <a:pt x="7877" y="2336"/>
                </a:cubicBezTo>
                <a:lnTo>
                  <a:pt x="6163" y="1637"/>
                </a:lnTo>
                <a:cubicBezTo>
                  <a:pt x="6058" y="1593"/>
                  <a:pt x="5993" y="1521"/>
                  <a:pt x="5996" y="1446"/>
                </a:cubicBezTo>
                <a:lnTo>
                  <a:pt x="6023" y="238"/>
                </a:lnTo>
                <a:cubicBezTo>
                  <a:pt x="6026" y="97"/>
                  <a:pt x="5829" y="1"/>
                  <a:pt x="561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899947" y="2307607"/>
            <a:ext cx="207190" cy="117337"/>
          </a:xfrm>
          <a:custGeom>
            <a:avLst/>
            <a:gdLst/>
            <a:ahLst/>
            <a:cxnLst/>
            <a:rect l="l" t="t" r="r" b="b"/>
            <a:pathLst>
              <a:path w="5149" h="2916" extrusionOk="0">
                <a:moveTo>
                  <a:pt x="4796" y="1"/>
                </a:moveTo>
                <a:cubicBezTo>
                  <a:pt x="4682" y="1"/>
                  <a:pt x="4556" y="32"/>
                  <a:pt x="4455" y="91"/>
                </a:cubicBezTo>
                <a:lnTo>
                  <a:pt x="202" y="2545"/>
                </a:lnTo>
                <a:cubicBezTo>
                  <a:pt x="32" y="2644"/>
                  <a:pt x="1" y="2788"/>
                  <a:pt x="134" y="2866"/>
                </a:cubicBezTo>
                <a:cubicBezTo>
                  <a:pt x="192" y="2899"/>
                  <a:pt x="271" y="2915"/>
                  <a:pt x="355" y="2915"/>
                </a:cubicBezTo>
                <a:cubicBezTo>
                  <a:pt x="469" y="2915"/>
                  <a:pt x="594" y="2886"/>
                  <a:pt x="694" y="2829"/>
                </a:cubicBezTo>
                <a:lnTo>
                  <a:pt x="4947" y="374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6" y="17"/>
                  <a:pt x="4879" y="1"/>
                  <a:pt x="47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2943122" y="233259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1"/>
                  <a:pt x="4454" y="88"/>
                </a:cubicBezTo>
                <a:lnTo>
                  <a:pt x="202" y="2542"/>
                </a:lnTo>
                <a:cubicBezTo>
                  <a:pt x="30" y="2644"/>
                  <a:pt x="0" y="2787"/>
                  <a:pt x="133" y="2866"/>
                </a:cubicBezTo>
                <a:cubicBezTo>
                  <a:pt x="190" y="2899"/>
                  <a:pt x="267" y="2915"/>
                  <a:pt x="351" y="2915"/>
                </a:cubicBezTo>
                <a:cubicBezTo>
                  <a:pt x="466" y="2915"/>
                  <a:pt x="592" y="2885"/>
                  <a:pt x="693" y="2825"/>
                </a:cubicBezTo>
                <a:lnTo>
                  <a:pt x="4945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986216" y="2357461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2" y="1"/>
                </a:moveTo>
                <a:cubicBezTo>
                  <a:pt x="4678" y="1"/>
                  <a:pt x="4553" y="31"/>
                  <a:pt x="4455" y="87"/>
                </a:cubicBezTo>
                <a:lnTo>
                  <a:pt x="202" y="2545"/>
                </a:lnTo>
                <a:cubicBezTo>
                  <a:pt x="28" y="2644"/>
                  <a:pt x="0" y="2787"/>
                  <a:pt x="134" y="2866"/>
                </a:cubicBezTo>
                <a:cubicBezTo>
                  <a:pt x="192" y="2899"/>
                  <a:pt x="269" y="2915"/>
                  <a:pt x="353" y="2915"/>
                </a:cubicBezTo>
                <a:cubicBezTo>
                  <a:pt x="467" y="2915"/>
                  <a:pt x="593" y="2885"/>
                  <a:pt x="693" y="2828"/>
                </a:cubicBezTo>
                <a:lnTo>
                  <a:pt x="4946" y="374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029310" y="2382448"/>
            <a:ext cx="207190" cy="117256"/>
          </a:xfrm>
          <a:custGeom>
            <a:avLst/>
            <a:gdLst/>
            <a:ahLst/>
            <a:cxnLst/>
            <a:rect l="l" t="t" r="r" b="b"/>
            <a:pathLst>
              <a:path w="5149" h="2914" extrusionOk="0">
                <a:moveTo>
                  <a:pt x="4792" y="1"/>
                </a:moveTo>
                <a:cubicBezTo>
                  <a:pt x="4678" y="1"/>
                  <a:pt x="4553" y="31"/>
                  <a:pt x="4455" y="88"/>
                </a:cubicBezTo>
                <a:lnTo>
                  <a:pt x="202" y="2542"/>
                </a:lnTo>
                <a:cubicBezTo>
                  <a:pt x="29" y="2640"/>
                  <a:pt x="1" y="2788"/>
                  <a:pt x="134" y="2866"/>
                </a:cubicBezTo>
                <a:cubicBezTo>
                  <a:pt x="191" y="2898"/>
                  <a:pt x="267" y="2914"/>
                  <a:pt x="349" y="2914"/>
                </a:cubicBezTo>
                <a:cubicBezTo>
                  <a:pt x="465" y="2914"/>
                  <a:pt x="592" y="2883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072485" y="2407314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1" y="1"/>
                </a:moveTo>
                <a:cubicBezTo>
                  <a:pt x="4677" y="1"/>
                  <a:pt x="4552" y="30"/>
                  <a:pt x="4454" y="88"/>
                </a:cubicBezTo>
                <a:lnTo>
                  <a:pt x="202" y="2545"/>
                </a:lnTo>
                <a:cubicBezTo>
                  <a:pt x="27" y="2644"/>
                  <a:pt x="0" y="2787"/>
                  <a:pt x="133" y="2866"/>
                </a:cubicBezTo>
                <a:cubicBezTo>
                  <a:pt x="191" y="2899"/>
                  <a:pt x="269" y="2915"/>
                  <a:pt x="353" y="2915"/>
                </a:cubicBezTo>
                <a:cubicBezTo>
                  <a:pt x="467" y="2915"/>
                  <a:pt x="591" y="2885"/>
                  <a:pt x="689" y="2828"/>
                </a:cubicBezTo>
                <a:lnTo>
                  <a:pt x="4942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2" y="17"/>
                  <a:pt x="4874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115579" y="2432301"/>
            <a:ext cx="207150" cy="117216"/>
          </a:xfrm>
          <a:custGeom>
            <a:avLst/>
            <a:gdLst/>
            <a:ahLst/>
            <a:cxnLst/>
            <a:rect l="l" t="t" r="r" b="b"/>
            <a:pathLst>
              <a:path w="5148" h="2913" extrusionOk="0">
                <a:moveTo>
                  <a:pt x="4791" y="1"/>
                </a:moveTo>
                <a:cubicBezTo>
                  <a:pt x="4677" y="1"/>
                  <a:pt x="4553" y="30"/>
                  <a:pt x="4455" y="88"/>
                </a:cubicBezTo>
                <a:lnTo>
                  <a:pt x="202" y="2542"/>
                </a:lnTo>
                <a:cubicBezTo>
                  <a:pt x="28" y="2641"/>
                  <a:pt x="1" y="2787"/>
                  <a:pt x="134" y="2863"/>
                </a:cubicBezTo>
                <a:cubicBezTo>
                  <a:pt x="192" y="2896"/>
                  <a:pt x="269" y="2912"/>
                  <a:pt x="353" y="2912"/>
                </a:cubicBezTo>
                <a:cubicBezTo>
                  <a:pt x="467" y="2912"/>
                  <a:pt x="591" y="2882"/>
                  <a:pt x="690" y="2825"/>
                </a:cubicBezTo>
                <a:lnTo>
                  <a:pt x="4942" y="371"/>
                </a:lnTo>
                <a:cubicBezTo>
                  <a:pt x="5117" y="272"/>
                  <a:pt x="5147" y="125"/>
                  <a:pt x="5011" y="50"/>
                </a:cubicBezTo>
                <a:cubicBezTo>
                  <a:pt x="4953" y="17"/>
                  <a:pt x="4875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878822" y="2612603"/>
            <a:ext cx="381264" cy="218176"/>
          </a:xfrm>
          <a:custGeom>
            <a:avLst/>
            <a:gdLst/>
            <a:ahLst/>
            <a:cxnLst/>
            <a:rect l="l" t="t" r="r" b="b"/>
            <a:pathLst>
              <a:path w="9475" h="5422" extrusionOk="0">
                <a:moveTo>
                  <a:pt x="8639" y="0"/>
                </a:moveTo>
                <a:cubicBezTo>
                  <a:pt x="8526" y="0"/>
                  <a:pt x="8414" y="25"/>
                  <a:pt x="8328" y="74"/>
                </a:cubicBezTo>
                <a:lnTo>
                  <a:pt x="174" y="4784"/>
                </a:lnTo>
                <a:cubicBezTo>
                  <a:pt x="1" y="4883"/>
                  <a:pt x="1" y="5044"/>
                  <a:pt x="174" y="5143"/>
                </a:cubicBezTo>
                <a:lnTo>
                  <a:pt x="526" y="5347"/>
                </a:lnTo>
                <a:cubicBezTo>
                  <a:pt x="611" y="5397"/>
                  <a:pt x="724" y="5422"/>
                  <a:pt x="837" y="5422"/>
                </a:cubicBezTo>
                <a:cubicBezTo>
                  <a:pt x="950" y="5422"/>
                  <a:pt x="1064" y="5397"/>
                  <a:pt x="1151" y="5347"/>
                </a:cubicBezTo>
                <a:lnTo>
                  <a:pt x="9304" y="638"/>
                </a:lnTo>
                <a:cubicBezTo>
                  <a:pt x="9475" y="538"/>
                  <a:pt x="9475" y="378"/>
                  <a:pt x="9304" y="279"/>
                </a:cubicBezTo>
                <a:lnTo>
                  <a:pt x="8950" y="74"/>
                </a:lnTo>
                <a:cubicBezTo>
                  <a:pt x="8864" y="25"/>
                  <a:pt x="8751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310449" y="2476643"/>
            <a:ext cx="185180" cy="104862"/>
          </a:xfrm>
          <a:custGeom>
            <a:avLst/>
            <a:gdLst/>
            <a:ahLst/>
            <a:cxnLst/>
            <a:rect l="l" t="t" r="r" b="b"/>
            <a:pathLst>
              <a:path w="4602" h="2606" extrusionOk="0">
                <a:moveTo>
                  <a:pt x="3765" y="0"/>
                </a:moveTo>
                <a:cubicBezTo>
                  <a:pt x="3652" y="0"/>
                  <a:pt x="3538" y="25"/>
                  <a:pt x="3451" y="74"/>
                </a:cubicBezTo>
                <a:lnTo>
                  <a:pt x="175" y="1969"/>
                </a:lnTo>
                <a:cubicBezTo>
                  <a:pt x="1" y="2068"/>
                  <a:pt x="1" y="2228"/>
                  <a:pt x="175" y="2327"/>
                </a:cubicBezTo>
                <a:lnTo>
                  <a:pt x="526" y="2531"/>
                </a:lnTo>
                <a:cubicBezTo>
                  <a:pt x="612" y="2581"/>
                  <a:pt x="724" y="2606"/>
                  <a:pt x="837" y="2606"/>
                </a:cubicBezTo>
                <a:cubicBezTo>
                  <a:pt x="950" y="2606"/>
                  <a:pt x="1064" y="2581"/>
                  <a:pt x="1151" y="2531"/>
                </a:cubicBezTo>
                <a:lnTo>
                  <a:pt x="4427" y="638"/>
                </a:lnTo>
                <a:cubicBezTo>
                  <a:pt x="4598" y="539"/>
                  <a:pt x="4601" y="378"/>
                  <a:pt x="4427" y="279"/>
                </a:cubicBezTo>
                <a:lnTo>
                  <a:pt x="4076" y="74"/>
                </a:lnTo>
                <a:cubicBezTo>
                  <a:pt x="3990" y="25"/>
                  <a:pt x="3878" y="0"/>
                  <a:pt x="376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961510" y="2524806"/>
            <a:ext cx="923041" cy="529746"/>
          </a:xfrm>
          <a:custGeom>
            <a:avLst/>
            <a:gdLst/>
            <a:ahLst/>
            <a:cxnLst/>
            <a:rect l="l" t="t" r="r" b="b"/>
            <a:pathLst>
              <a:path w="22939" h="13165" extrusionOk="0">
                <a:moveTo>
                  <a:pt x="14397" y="1"/>
                </a:moveTo>
                <a:cubicBezTo>
                  <a:pt x="14209" y="1"/>
                  <a:pt x="14021" y="43"/>
                  <a:pt x="13878" y="126"/>
                </a:cubicBezTo>
                <a:lnTo>
                  <a:pt x="287" y="7969"/>
                </a:lnTo>
                <a:cubicBezTo>
                  <a:pt x="0" y="8137"/>
                  <a:pt x="0" y="8407"/>
                  <a:pt x="287" y="8571"/>
                </a:cubicBezTo>
                <a:lnTo>
                  <a:pt x="8024" y="13041"/>
                </a:lnTo>
                <a:cubicBezTo>
                  <a:pt x="8168" y="13123"/>
                  <a:pt x="8355" y="13164"/>
                  <a:pt x="8543" y="13164"/>
                </a:cubicBezTo>
                <a:cubicBezTo>
                  <a:pt x="8731" y="13164"/>
                  <a:pt x="8919" y="13123"/>
                  <a:pt x="9062" y="13041"/>
                </a:cubicBezTo>
                <a:lnTo>
                  <a:pt x="22652" y="5195"/>
                </a:lnTo>
                <a:cubicBezTo>
                  <a:pt x="22939" y="5028"/>
                  <a:pt x="22939" y="4762"/>
                  <a:pt x="22652" y="4595"/>
                </a:cubicBezTo>
                <a:lnTo>
                  <a:pt x="14919" y="126"/>
                </a:lnTo>
                <a:cubicBezTo>
                  <a:pt x="14773" y="43"/>
                  <a:pt x="14585" y="1"/>
                  <a:pt x="14397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147447" y="2766991"/>
            <a:ext cx="327987" cy="184255"/>
          </a:xfrm>
          <a:custGeom>
            <a:avLst/>
            <a:gdLst/>
            <a:ahLst/>
            <a:cxnLst/>
            <a:rect l="l" t="t" r="r" b="b"/>
            <a:pathLst>
              <a:path w="8151" h="4579" extrusionOk="0">
                <a:moveTo>
                  <a:pt x="5620" y="1"/>
                </a:moveTo>
                <a:cubicBezTo>
                  <a:pt x="5539" y="1"/>
                  <a:pt x="5457" y="15"/>
                  <a:pt x="5383" y="46"/>
                </a:cubicBezTo>
                <a:lnTo>
                  <a:pt x="3704" y="773"/>
                </a:lnTo>
                <a:cubicBezTo>
                  <a:pt x="3635" y="802"/>
                  <a:pt x="3552" y="818"/>
                  <a:pt x="3467" y="818"/>
                </a:cubicBezTo>
                <a:cubicBezTo>
                  <a:pt x="3422" y="818"/>
                  <a:pt x="3376" y="813"/>
                  <a:pt x="3331" y="804"/>
                </a:cubicBezTo>
                <a:lnTo>
                  <a:pt x="1349" y="419"/>
                </a:lnTo>
                <a:cubicBezTo>
                  <a:pt x="1303" y="409"/>
                  <a:pt x="1257" y="405"/>
                  <a:pt x="1212" y="405"/>
                </a:cubicBezTo>
                <a:cubicBezTo>
                  <a:pt x="954" y="405"/>
                  <a:pt x="747" y="555"/>
                  <a:pt x="840" y="712"/>
                </a:cubicBezTo>
                <a:lnTo>
                  <a:pt x="1513" y="1855"/>
                </a:lnTo>
                <a:cubicBezTo>
                  <a:pt x="1554" y="1930"/>
                  <a:pt x="1533" y="2008"/>
                  <a:pt x="1455" y="2070"/>
                </a:cubicBezTo>
                <a:lnTo>
                  <a:pt x="202" y="3040"/>
                </a:lnTo>
                <a:cubicBezTo>
                  <a:pt x="1" y="3193"/>
                  <a:pt x="195" y="3412"/>
                  <a:pt x="526" y="3412"/>
                </a:cubicBezTo>
                <a:lnTo>
                  <a:pt x="2622" y="3394"/>
                </a:lnTo>
                <a:cubicBezTo>
                  <a:pt x="2754" y="3394"/>
                  <a:pt x="2881" y="3429"/>
                  <a:pt x="2956" y="3494"/>
                </a:cubicBezTo>
                <a:lnTo>
                  <a:pt x="4164" y="4480"/>
                </a:lnTo>
                <a:cubicBezTo>
                  <a:pt x="4247" y="4547"/>
                  <a:pt x="4371" y="4578"/>
                  <a:pt x="4493" y="4578"/>
                </a:cubicBezTo>
                <a:cubicBezTo>
                  <a:pt x="4658" y="4578"/>
                  <a:pt x="4821" y="4521"/>
                  <a:pt x="4878" y="4415"/>
                </a:cubicBezTo>
                <a:lnTo>
                  <a:pt x="5499" y="3261"/>
                </a:lnTo>
                <a:cubicBezTo>
                  <a:pt x="5539" y="3186"/>
                  <a:pt x="5639" y="3131"/>
                  <a:pt x="5765" y="3108"/>
                </a:cubicBezTo>
                <a:lnTo>
                  <a:pt x="7765" y="2749"/>
                </a:lnTo>
                <a:cubicBezTo>
                  <a:pt x="8082" y="2692"/>
                  <a:pt x="8151" y="2449"/>
                  <a:pt x="7877" y="2336"/>
                </a:cubicBezTo>
                <a:lnTo>
                  <a:pt x="6168" y="1640"/>
                </a:lnTo>
                <a:cubicBezTo>
                  <a:pt x="6059" y="1596"/>
                  <a:pt x="5993" y="1524"/>
                  <a:pt x="5997" y="1446"/>
                </a:cubicBezTo>
                <a:lnTo>
                  <a:pt x="6024" y="238"/>
                </a:lnTo>
                <a:cubicBezTo>
                  <a:pt x="6027" y="97"/>
                  <a:pt x="5830" y="1"/>
                  <a:pt x="562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371127" y="2579648"/>
            <a:ext cx="207190" cy="117216"/>
          </a:xfrm>
          <a:custGeom>
            <a:avLst/>
            <a:gdLst/>
            <a:ahLst/>
            <a:cxnLst/>
            <a:rect l="l" t="t" r="r" b="b"/>
            <a:pathLst>
              <a:path w="5149" h="2913" extrusionOk="0">
                <a:moveTo>
                  <a:pt x="4795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2"/>
                </a:lnTo>
                <a:cubicBezTo>
                  <a:pt x="32" y="2641"/>
                  <a:pt x="1" y="2788"/>
                  <a:pt x="138" y="2863"/>
                </a:cubicBezTo>
                <a:cubicBezTo>
                  <a:pt x="194" y="2896"/>
                  <a:pt x="271" y="2912"/>
                  <a:pt x="355" y="2912"/>
                </a:cubicBezTo>
                <a:cubicBezTo>
                  <a:pt x="469" y="2912"/>
                  <a:pt x="594" y="2882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5" y="50"/>
                </a:cubicBezTo>
                <a:cubicBezTo>
                  <a:pt x="4957" y="17"/>
                  <a:pt x="4879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3414302" y="260451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0"/>
                  <a:pt x="4454" y="87"/>
                </a:cubicBezTo>
                <a:lnTo>
                  <a:pt x="201" y="2545"/>
                </a:lnTo>
                <a:cubicBezTo>
                  <a:pt x="30" y="2644"/>
                  <a:pt x="0" y="2787"/>
                  <a:pt x="136" y="2866"/>
                </a:cubicBezTo>
                <a:cubicBezTo>
                  <a:pt x="193" y="2899"/>
                  <a:pt x="270" y="2915"/>
                  <a:pt x="353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1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457395" y="2629503"/>
            <a:ext cx="207150" cy="117176"/>
          </a:xfrm>
          <a:custGeom>
            <a:avLst/>
            <a:gdLst/>
            <a:ahLst/>
            <a:cxnLst/>
            <a:rect l="l" t="t" r="r" b="b"/>
            <a:pathLst>
              <a:path w="5148" h="2912" extrusionOk="0">
                <a:moveTo>
                  <a:pt x="4798" y="0"/>
                </a:moveTo>
                <a:cubicBezTo>
                  <a:pt x="4683" y="0"/>
                  <a:pt x="4556" y="30"/>
                  <a:pt x="4454" y="88"/>
                </a:cubicBezTo>
                <a:lnTo>
                  <a:pt x="202" y="2541"/>
                </a:lnTo>
                <a:cubicBezTo>
                  <a:pt x="31" y="2640"/>
                  <a:pt x="1" y="2784"/>
                  <a:pt x="137" y="2862"/>
                </a:cubicBezTo>
                <a:cubicBezTo>
                  <a:pt x="194" y="2896"/>
                  <a:pt x="271" y="2912"/>
                  <a:pt x="354" y="2912"/>
                </a:cubicBezTo>
                <a:cubicBezTo>
                  <a:pt x="468" y="2912"/>
                  <a:pt x="593" y="2882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5"/>
                  <a:pt x="5011" y="47"/>
                </a:cubicBezTo>
                <a:cubicBezTo>
                  <a:pt x="4955" y="16"/>
                  <a:pt x="4880" y="0"/>
                  <a:pt x="479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500490" y="2654369"/>
            <a:ext cx="207190" cy="117297"/>
          </a:xfrm>
          <a:custGeom>
            <a:avLst/>
            <a:gdLst/>
            <a:ahLst/>
            <a:cxnLst/>
            <a:rect l="l" t="t" r="r" b="b"/>
            <a:pathLst>
              <a:path w="5149" h="2915" extrusionOk="0">
                <a:moveTo>
                  <a:pt x="4794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5"/>
                </a:lnTo>
                <a:cubicBezTo>
                  <a:pt x="32" y="2644"/>
                  <a:pt x="1" y="2788"/>
                  <a:pt x="138" y="2865"/>
                </a:cubicBezTo>
                <a:cubicBezTo>
                  <a:pt x="194" y="2899"/>
                  <a:pt x="271" y="2915"/>
                  <a:pt x="355" y="2915"/>
                </a:cubicBezTo>
                <a:cubicBezTo>
                  <a:pt x="469" y="2915"/>
                  <a:pt x="594" y="2885"/>
                  <a:pt x="694" y="2828"/>
                </a:cubicBezTo>
                <a:lnTo>
                  <a:pt x="4947" y="371"/>
                </a:lnTo>
                <a:cubicBezTo>
                  <a:pt x="5117" y="272"/>
                  <a:pt x="5148" y="129"/>
                  <a:pt x="5012" y="50"/>
                </a:cubicBezTo>
                <a:cubicBezTo>
                  <a:pt x="4955" y="17"/>
                  <a:pt x="4878" y="1"/>
                  <a:pt x="479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543664" y="2679235"/>
            <a:ext cx="207110" cy="117297"/>
          </a:xfrm>
          <a:custGeom>
            <a:avLst/>
            <a:gdLst/>
            <a:ahLst/>
            <a:cxnLst/>
            <a:rect l="l" t="t" r="r" b="b"/>
            <a:pathLst>
              <a:path w="5147" h="2915" extrusionOk="0">
                <a:moveTo>
                  <a:pt x="4795" y="1"/>
                </a:moveTo>
                <a:cubicBezTo>
                  <a:pt x="4681" y="1"/>
                  <a:pt x="4555" y="31"/>
                  <a:pt x="4454" y="91"/>
                </a:cubicBezTo>
                <a:lnTo>
                  <a:pt x="201" y="2545"/>
                </a:lnTo>
                <a:cubicBezTo>
                  <a:pt x="31" y="2644"/>
                  <a:pt x="0" y="2787"/>
                  <a:pt x="136" y="2866"/>
                </a:cubicBezTo>
                <a:cubicBezTo>
                  <a:pt x="193" y="2899"/>
                  <a:pt x="270" y="2915"/>
                  <a:pt x="354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4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8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586758" y="2704222"/>
            <a:ext cx="207150" cy="117297"/>
          </a:xfrm>
          <a:custGeom>
            <a:avLst/>
            <a:gdLst/>
            <a:ahLst/>
            <a:cxnLst/>
            <a:rect l="l" t="t" r="r" b="b"/>
            <a:pathLst>
              <a:path w="5148" h="2915" extrusionOk="0">
                <a:moveTo>
                  <a:pt x="4794" y="0"/>
                </a:moveTo>
                <a:cubicBezTo>
                  <a:pt x="4680" y="0"/>
                  <a:pt x="4555" y="30"/>
                  <a:pt x="4454" y="87"/>
                </a:cubicBezTo>
                <a:lnTo>
                  <a:pt x="202" y="2541"/>
                </a:lnTo>
                <a:cubicBezTo>
                  <a:pt x="31" y="2644"/>
                  <a:pt x="1" y="2787"/>
                  <a:pt x="137" y="2866"/>
                </a:cubicBezTo>
                <a:cubicBezTo>
                  <a:pt x="193" y="2899"/>
                  <a:pt x="269" y="2915"/>
                  <a:pt x="352" y="2915"/>
                </a:cubicBezTo>
                <a:cubicBezTo>
                  <a:pt x="466" y="2915"/>
                  <a:pt x="592" y="2884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5" y="17"/>
                  <a:pt x="4877" y="0"/>
                  <a:pt x="479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350002" y="2884564"/>
            <a:ext cx="381264" cy="218135"/>
          </a:xfrm>
          <a:custGeom>
            <a:avLst/>
            <a:gdLst/>
            <a:ahLst/>
            <a:cxnLst/>
            <a:rect l="l" t="t" r="r" b="b"/>
            <a:pathLst>
              <a:path w="9475" h="5421" extrusionOk="0">
                <a:moveTo>
                  <a:pt x="8639" y="0"/>
                </a:moveTo>
                <a:cubicBezTo>
                  <a:pt x="8526" y="0"/>
                  <a:pt x="8414" y="26"/>
                  <a:pt x="8328" y="77"/>
                </a:cubicBezTo>
                <a:lnTo>
                  <a:pt x="175" y="4783"/>
                </a:lnTo>
                <a:cubicBezTo>
                  <a:pt x="1" y="4882"/>
                  <a:pt x="1" y="5042"/>
                  <a:pt x="175" y="5141"/>
                </a:cubicBezTo>
                <a:lnTo>
                  <a:pt x="526" y="5346"/>
                </a:lnTo>
                <a:cubicBezTo>
                  <a:pt x="613" y="5396"/>
                  <a:pt x="727" y="5421"/>
                  <a:pt x="840" y="5421"/>
                </a:cubicBezTo>
                <a:cubicBezTo>
                  <a:pt x="953" y="5421"/>
                  <a:pt x="1065" y="5396"/>
                  <a:pt x="1151" y="5346"/>
                </a:cubicBezTo>
                <a:lnTo>
                  <a:pt x="9304" y="640"/>
                </a:lnTo>
                <a:cubicBezTo>
                  <a:pt x="9475" y="537"/>
                  <a:pt x="9475" y="377"/>
                  <a:pt x="9304" y="277"/>
                </a:cubicBezTo>
                <a:lnTo>
                  <a:pt x="8953" y="77"/>
                </a:lnTo>
                <a:cubicBezTo>
                  <a:pt x="8866" y="26"/>
                  <a:pt x="8752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781789" y="2748684"/>
            <a:ext cx="185019" cy="104742"/>
          </a:xfrm>
          <a:custGeom>
            <a:avLst/>
            <a:gdLst/>
            <a:ahLst/>
            <a:cxnLst/>
            <a:rect l="l" t="t" r="r" b="b"/>
            <a:pathLst>
              <a:path w="4598" h="2603" extrusionOk="0">
                <a:moveTo>
                  <a:pt x="3761" y="1"/>
                </a:moveTo>
                <a:cubicBezTo>
                  <a:pt x="3648" y="1"/>
                  <a:pt x="3536" y="25"/>
                  <a:pt x="3450" y="75"/>
                </a:cubicBezTo>
                <a:lnTo>
                  <a:pt x="171" y="1965"/>
                </a:lnTo>
                <a:cubicBezTo>
                  <a:pt x="0" y="2065"/>
                  <a:pt x="0" y="2225"/>
                  <a:pt x="171" y="2328"/>
                </a:cubicBezTo>
                <a:lnTo>
                  <a:pt x="522" y="2528"/>
                </a:lnTo>
                <a:cubicBezTo>
                  <a:pt x="609" y="2578"/>
                  <a:pt x="723" y="2603"/>
                  <a:pt x="836" y="2603"/>
                </a:cubicBezTo>
                <a:cubicBezTo>
                  <a:pt x="949" y="2603"/>
                  <a:pt x="1061" y="2578"/>
                  <a:pt x="1147" y="2528"/>
                </a:cubicBezTo>
                <a:lnTo>
                  <a:pt x="4424" y="638"/>
                </a:lnTo>
                <a:cubicBezTo>
                  <a:pt x="4597" y="539"/>
                  <a:pt x="4597" y="375"/>
                  <a:pt x="4424" y="276"/>
                </a:cubicBezTo>
                <a:lnTo>
                  <a:pt x="4071" y="75"/>
                </a:lnTo>
                <a:cubicBezTo>
                  <a:pt x="3986" y="25"/>
                  <a:pt x="3874" y="1"/>
                  <a:pt x="376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637801" y="2333238"/>
            <a:ext cx="26397" cy="13923"/>
          </a:xfrm>
          <a:custGeom>
            <a:avLst/>
            <a:gdLst/>
            <a:ahLst/>
            <a:cxnLst/>
            <a:rect l="l" t="t" r="r" b="b"/>
            <a:pathLst>
              <a:path w="656" h="346" extrusionOk="0">
                <a:moveTo>
                  <a:pt x="329" y="0"/>
                </a:moveTo>
                <a:cubicBezTo>
                  <a:pt x="252" y="0"/>
                  <a:pt x="175" y="17"/>
                  <a:pt x="117" y="51"/>
                </a:cubicBezTo>
                <a:cubicBezTo>
                  <a:pt x="1" y="120"/>
                  <a:pt x="1" y="229"/>
                  <a:pt x="117" y="297"/>
                </a:cubicBezTo>
                <a:cubicBezTo>
                  <a:pt x="175" y="329"/>
                  <a:pt x="252" y="345"/>
                  <a:pt x="329" y="345"/>
                </a:cubicBezTo>
                <a:cubicBezTo>
                  <a:pt x="405" y="345"/>
                  <a:pt x="482" y="329"/>
                  <a:pt x="540" y="297"/>
                </a:cubicBezTo>
                <a:cubicBezTo>
                  <a:pt x="656" y="229"/>
                  <a:pt x="656" y="120"/>
                  <a:pt x="540" y="51"/>
                </a:cubicBezTo>
                <a:cubicBezTo>
                  <a:pt x="482" y="17"/>
                  <a:pt x="405" y="0"/>
                  <a:pt x="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588913" y="2398543"/>
            <a:ext cx="52793" cy="27845"/>
          </a:xfrm>
          <a:custGeom>
            <a:avLst/>
            <a:gdLst/>
            <a:ahLst/>
            <a:cxnLst/>
            <a:rect l="l" t="t" r="r" b="b"/>
            <a:pathLst>
              <a:path w="1312" h="692" extrusionOk="0">
                <a:moveTo>
                  <a:pt x="657" y="1"/>
                </a:moveTo>
                <a:cubicBezTo>
                  <a:pt x="504" y="1"/>
                  <a:pt x="351" y="34"/>
                  <a:pt x="233" y="101"/>
                </a:cubicBezTo>
                <a:cubicBezTo>
                  <a:pt x="1" y="238"/>
                  <a:pt x="1" y="456"/>
                  <a:pt x="233" y="589"/>
                </a:cubicBezTo>
                <a:cubicBezTo>
                  <a:pt x="351" y="657"/>
                  <a:pt x="504" y="691"/>
                  <a:pt x="657" y="691"/>
                </a:cubicBezTo>
                <a:cubicBezTo>
                  <a:pt x="811" y="691"/>
                  <a:pt x="963" y="657"/>
                  <a:pt x="1080" y="589"/>
                </a:cubicBezTo>
                <a:cubicBezTo>
                  <a:pt x="1311" y="456"/>
                  <a:pt x="1311" y="238"/>
                  <a:pt x="1080" y="101"/>
                </a:cubicBezTo>
                <a:cubicBezTo>
                  <a:pt x="963" y="34"/>
                  <a:pt x="811" y="1"/>
                  <a:pt x="6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2650033" y="2306883"/>
            <a:ext cx="148642" cy="83818"/>
          </a:xfrm>
          <a:custGeom>
            <a:avLst/>
            <a:gdLst/>
            <a:ahLst/>
            <a:cxnLst/>
            <a:rect l="l" t="t" r="r" b="b"/>
            <a:pathLst>
              <a:path w="3694" h="2083" extrusionOk="0">
                <a:moveTo>
                  <a:pt x="3263" y="1"/>
                </a:moveTo>
                <a:cubicBezTo>
                  <a:pt x="3154" y="1"/>
                  <a:pt x="3043" y="25"/>
                  <a:pt x="2956" y="75"/>
                </a:cubicBezTo>
                <a:lnTo>
                  <a:pt x="175" y="1683"/>
                </a:lnTo>
                <a:cubicBezTo>
                  <a:pt x="11" y="1778"/>
                  <a:pt x="0" y="1928"/>
                  <a:pt x="158" y="2017"/>
                </a:cubicBezTo>
                <a:cubicBezTo>
                  <a:pt x="231" y="2061"/>
                  <a:pt x="329" y="2082"/>
                  <a:pt x="429" y="2082"/>
                </a:cubicBezTo>
                <a:cubicBezTo>
                  <a:pt x="539" y="2082"/>
                  <a:pt x="652" y="2057"/>
                  <a:pt x="738" y="2007"/>
                </a:cubicBezTo>
                <a:lnTo>
                  <a:pt x="3519" y="402"/>
                </a:lnTo>
                <a:cubicBezTo>
                  <a:pt x="3687" y="307"/>
                  <a:pt x="3693" y="157"/>
                  <a:pt x="3540" y="65"/>
                </a:cubicBezTo>
                <a:cubicBezTo>
                  <a:pt x="3464" y="22"/>
                  <a:pt x="3365" y="1"/>
                  <a:pt x="32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817018" y="1069358"/>
            <a:ext cx="588656" cy="1452747"/>
          </a:xfrm>
          <a:custGeom>
            <a:avLst/>
            <a:gdLst/>
            <a:ahLst/>
            <a:cxnLst/>
            <a:rect l="l" t="t" r="r" b="b"/>
            <a:pathLst>
              <a:path w="14629" h="36103" extrusionOk="0">
                <a:moveTo>
                  <a:pt x="13307" y="0"/>
                </a:moveTo>
                <a:cubicBezTo>
                  <a:pt x="13224" y="0"/>
                  <a:pt x="13130" y="28"/>
                  <a:pt x="13031" y="87"/>
                </a:cubicBezTo>
                <a:lnTo>
                  <a:pt x="625" y="7265"/>
                </a:lnTo>
                <a:cubicBezTo>
                  <a:pt x="280" y="7462"/>
                  <a:pt x="1" y="7950"/>
                  <a:pt x="1" y="8346"/>
                </a:cubicBezTo>
                <a:lnTo>
                  <a:pt x="1" y="33916"/>
                </a:lnTo>
                <a:cubicBezTo>
                  <a:pt x="1" y="34115"/>
                  <a:pt x="72" y="34255"/>
                  <a:pt x="185" y="34319"/>
                </a:cubicBezTo>
                <a:lnTo>
                  <a:pt x="1158" y="34882"/>
                </a:lnTo>
                <a:cubicBezTo>
                  <a:pt x="1158" y="34882"/>
                  <a:pt x="1161" y="34882"/>
                  <a:pt x="1165" y="34885"/>
                </a:cubicBezTo>
                <a:lnTo>
                  <a:pt x="1178" y="34893"/>
                </a:lnTo>
                <a:lnTo>
                  <a:pt x="1178" y="34889"/>
                </a:lnTo>
                <a:cubicBezTo>
                  <a:pt x="1222" y="34913"/>
                  <a:pt x="1273" y="34925"/>
                  <a:pt x="1329" y="34925"/>
                </a:cubicBezTo>
                <a:cubicBezTo>
                  <a:pt x="1411" y="34925"/>
                  <a:pt x="1504" y="34898"/>
                  <a:pt x="1601" y="34841"/>
                </a:cubicBezTo>
                <a:lnTo>
                  <a:pt x="4878" y="32947"/>
                </a:lnTo>
                <a:lnTo>
                  <a:pt x="4878" y="34916"/>
                </a:lnTo>
                <a:cubicBezTo>
                  <a:pt x="4878" y="35268"/>
                  <a:pt x="4933" y="35469"/>
                  <a:pt x="5025" y="35524"/>
                </a:cubicBezTo>
                <a:lnTo>
                  <a:pt x="5021" y="35524"/>
                </a:lnTo>
                <a:lnTo>
                  <a:pt x="5990" y="36084"/>
                </a:lnTo>
                <a:lnTo>
                  <a:pt x="5994" y="36087"/>
                </a:lnTo>
                <a:lnTo>
                  <a:pt x="6004" y="36093"/>
                </a:lnTo>
                <a:lnTo>
                  <a:pt x="6004" y="36090"/>
                </a:lnTo>
                <a:cubicBezTo>
                  <a:pt x="6019" y="36098"/>
                  <a:pt x="6035" y="36102"/>
                  <a:pt x="6052" y="36102"/>
                </a:cubicBezTo>
                <a:cubicBezTo>
                  <a:pt x="6158" y="36102"/>
                  <a:pt x="6299" y="35943"/>
                  <a:pt x="6455" y="35616"/>
                </a:cubicBezTo>
                <a:lnTo>
                  <a:pt x="8779" y="30695"/>
                </a:lnTo>
                <a:lnTo>
                  <a:pt x="14008" y="27661"/>
                </a:lnTo>
                <a:cubicBezTo>
                  <a:pt x="14349" y="27462"/>
                  <a:pt x="14629" y="26974"/>
                  <a:pt x="14629" y="26579"/>
                </a:cubicBezTo>
                <a:lnTo>
                  <a:pt x="14629" y="1008"/>
                </a:lnTo>
                <a:cubicBezTo>
                  <a:pt x="14629" y="814"/>
                  <a:pt x="14561" y="674"/>
                  <a:pt x="14451" y="609"/>
                </a:cubicBezTo>
                <a:lnTo>
                  <a:pt x="14448" y="605"/>
                </a:lnTo>
                <a:lnTo>
                  <a:pt x="13472" y="42"/>
                </a:lnTo>
                <a:cubicBezTo>
                  <a:pt x="13424" y="15"/>
                  <a:pt x="13369" y="0"/>
                  <a:pt x="133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830739" y="1070363"/>
            <a:ext cx="566685" cy="301068"/>
          </a:xfrm>
          <a:custGeom>
            <a:avLst/>
            <a:gdLst/>
            <a:ahLst/>
            <a:cxnLst/>
            <a:rect l="l" t="t" r="r" b="b"/>
            <a:pathLst>
              <a:path w="14083" h="7482" extrusionOk="0">
                <a:moveTo>
                  <a:pt x="251" y="7260"/>
                </a:moveTo>
                <a:cubicBezTo>
                  <a:pt x="161" y="7317"/>
                  <a:pt x="76" y="7393"/>
                  <a:pt x="1" y="7481"/>
                </a:cubicBezTo>
                <a:cubicBezTo>
                  <a:pt x="76" y="7393"/>
                  <a:pt x="161" y="7317"/>
                  <a:pt x="251" y="7260"/>
                </a:cubicBezTo>
                <a:close/>
                <a:moveTo>
                  <a:pt x="13097" y="0"/>
                </a:moveTo>
                <a:cubicBezTo>
                  <a:pt x="13111" y="7"/>
                  <a:pt x="13120" y="11"/>
                  <a:pt x="13131" y="17"/>
                </a:cubicBezTo>
                <a:lnTo>
                  <a:pt x="13131" y="17"/>
                </a:lnTo>
                <a:lnTo>
                  <a:pt x="14083" y="570"/>
                </a:lnTo>
                <a:lnTo>
                  <a:pt x="14083" y="570"/>
                </a:lnTo>
                <a:lnTo>
                  <a:pt x="13131" y="17"/>
                </a:lnTo>
                <a:cubicBezTo>
                  <a:pt x="13120" y="11"/>
                  <a:pt x="13111" y="7"/>
                  <a:pt x="1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2824703" y="1069397"/>
            <a:ext cx="572721" cy="333340"/>
          </a:xfrm>
          <a:custGeom>
            <a:avLst/>
            <a:gdLst/>
            <a:ahLst/>
            <a:cxnLst/>
            <a:rect l="l" t="t" r="r" b="b"/>
            <a:pathLst>
              <a:path w="14233" h="8284" extrusionOk="0">
                <a:moveTo>
                  <a:pt x="13117" y="1"/>
                </a:moveTo>
                <a:cubicBezTo>
                  <a:pt x="13035" y="1"/>
                  <a:pt x="12940" y="28"/>
                  <a:pt x="12840" y="86"/>
                </a:cubicBezTo>
                <a:lnTo>
                  <a:pt x="434" y="7267"/>
                </a:lnTo>
                <a:cubicBezTo>
                  <a:pt x="421" y="7270"/>
                  <a:pt x="410" y="7277"/>
                  <a:pt x="401" y="7284"/>
                </a:cubicBezTo>
                <a:cubicBezTo>
                  <a:pt x="311" y="7341"/>
                  <a:pt x="226" y="7417"/>
                  <a:pt x="151" y="7505"/>
                </a:cubicBezTo>
                <a:cubicBezTo>
                  <a:pt x="97" y="7571"/>
                  <a:pt x="45" y="7642"/>
                  <a:pt x="1" y="7721"/>
                </a:cubicBezTo>
                <a:lnTo>
                  <a:pt x="977" y="8283"/>
                </a:lnTo>
                <a:cubicBezTo>
                  <a:pt x="1089" y="8093"/>
                  <a:pt x="1240" y="7925"/>
                  <a:pt x="1407" y="7830"/>
                </a:cubicBezTo>
                <a:lnTo>
                  <a:pt x="13817" y="649"/>
                </a:lnTo>
                <a:cubicBezTo>
                  <a:pt x="13916" y="591"/>
                  <a:pt x="14011" y="563"/>
                  <a:pt x="14096" y="563"/>
                </a:cubicBezTo>
                <a:cubicBezTo>
                  <a:pt x="14144" y="563"/>
                  <a:pt x="14192" y="574"/>
                  <a:pt x="14233" y="594"/>
                </a:cubicBezTo>
                <a:lnTo>
                  <a:pt x="13281" y="41"/>
                </a:lnTo>
                <a:cubicBezTo>
                  <a:pt x="13270" y="35"/>
                  <a:pt x="13261" y="31"/>
                  <a:pt x="13247" y="24"/>
                </a:cubicBezTo>
                <a:cubicBezTo>
                  <a:pt x="13209" y="7"/>
                  <a:pt x="13165" y="1"/>
                  <a:pt x="13117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3019050" y="2498733"/>
            <a:ext cx="38911" cy="22534"/>
          </a:xfrm>
          <a:custGeom>
            <a:avLst/>
            <a:gdLst/>
            <a:ahLst/>
            <a:cxnLst/>
            <a:rect l="l" t="t" r="r" b="b"/>
            <a:pathLst>
              <a:path w="967" h="560" extrusionOk="0">
                <a:moveTo>
                  <a:pt x="0" y="0"/>
                </a:moveTo>
                <a:lnTo>
                  <a:pt x="966" y="560"/>
                </a:lnTo>
                <a:lnTo>
                  <a:pt x="963" y="556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3013256" y="2372349"/>
            <a:ext cx="44544" cy="148803"/>
          </a:xfrm>
          <a:custGeom>
            <a:avLst/>
            <a:gdLst/>
            <a:ahLst/>
            <a:cxnLst/>
            <a:rect l="l" t="t" r="r" b="b"/>
            <a:pathLst>
              <a:path w="1107" h="3698" extrusionOk="0">
                <a:moveTo>
                  <a:pt x="977" y="1"/>
                </a:moveTo>
                <a:lnTo>
                  <a:pt x="1" y="568"/>
                </a:lnTo>
                <a:lnTo>
                  <a:pt x="1" y="2533"/>
                </a:lnTo>
                <a:cubicBezTo>
                  <a:pt x="1" y="2882"/>
                  <a:pt x="56" y="3086"/>
                  <a:pt x="144" y="3141"/>
                </a:cubicBezTo>
                <a:lnTo>
                  <a:pt x="1107" y="3697"/>
                </a:lnTo>
                <a:cubicBezTo>
                  <a:pt x="1025" y="3625"/>
                  <a:pt x="977" y="3428"/>
                  <a:pt x="977" y="3100"/>
                </a:cubicBezTo>
                <a:lnTo>
                  <a:pt x="977" y="1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822008" y="2448316"/>
            <a:ext cx="2495" cy="1972"/>
          </a:xfrm>
          <a:custGeom>
            <a:avLst/>
            <a:gdLst/>
            <a:ahLst/>
            <a:cxnLst/>
            <a:rect l="l" t="t" r="r" b="b"/>
            <a:pathLst>
              <a:path w="62" h="49" extrusionOk="0">
                <a:moveTo>
                  <a:pt x="1" y="1"/>
                </a:moveTo>
                <a:cubicBezTo>
                  <a:pt x="18" y="18"/>
                  <a:pt x="38" y="35"/>
                  <a:pt x="58" y="48"/>
                </a:cubicBezTo>
                <a:lnTo>
                  <a:pt x="61" y="48"/>
                </a:lnTo>
                <a:cubicBezTo>
                  <a:pt x="38" y="35"/>
                  <a:pt x="18" y="18"/>
                  <a:pt x="1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2817018" y="1380026"/>
            <a:ext cx="47039" cy="1093091"/>
          </a:xfrm>
          <a:custGeom>
            <a:avLst/>
            <a:gdLst/>
            <a:ahLst/>
            <a:cxnLst/>
            <a:rect l="l" t="t" r="r" b="b"/>
            <a:pathLst>
              <a:path w="1169" h="27165" extrusionOk="0">
                <a:moveTo>
                  <a:pt x="192" y="1"/>
                </a:moveTo>
                <a:cubicBezTo>
                  <a:pt x="75" y="199"/>
                  <a:pt x="1" y="424"/>
                  <a:pt x="1" y="625"/>
                </a:cubicBezTo>
                <a:lnTo>
                  <a:pt x="1" y="26195"/>
                </a:lnTo>
                <a:cubicBezTo>
                  <a:pt x="1" y="26353"/>
                  <a:pt x="48" y="26475"/>
                  <a:pt x="124" y="26550"/>
                </a:cubicBezTo>
                <a:cubicBezTo>
                  <a:pt x="141" y="26567"/>
                  <a:pt x="161" y="26584"/>
                  <a:pt x="185" y="26598"/>
                </a:cubicBezTo>
                <a:lnTo>
                  <a:pt x="1158" y="27161"/>
                </a:lnTo>
                <a:cubicBezTo>
                  <a:pt x="1161" y="27161"/>
                  <a:pt x="1161" y="27164"/>
                  <a:pt x="1165" y="27164"/>
                </a:cubicBezTo>
                <a:cubicBezTo>
                  <a:pt x="1049" y="27100"/>
                  <a:pt x="977" y="26960"/>
                  <a:pt x="977" y="26759"/>
                </a:cubicBezTo>
                <a:lnTo>
                  <a:pt x="977" y="1188"/>
                </a:lnTo>
                <a:cubicBezTo>
                  <a:pt x="977" y="987"/>
                  <a:pt x="1049" y="762"/>
                  <a:pt x="1168" y="563"/>
                </a:cubicBezTo>
                <a:lnTo>
                  <a:pt x="192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934752" y="1226161"/>
            <a:ext cx="392531" cy="480654"/>
          </a:xfrm>
          <a:custGeom>
            <a:avLst/>
            <a:gdLst/>
            <a:ahLst/>
            <a:cxnLst/>
            <a:rect l="l" t="t" r="r" b="b"/>
            <a:pathLst>
              <a:path w="9755" h="11945" extrusionOk="0">
                <a:moveTo>
                  <a:pt x="9467" y="1"/>
                </a:moveTo>
                <a:cubicBezTo>
                  <a:pt x="9397" y="1"/>
                  <a:pt x="9319" y="23"/>
                  <a:pt x="9236" y="71"/>
                </a:cubicBezTo>
                <a:lnTo>
                  <a:pt x="522" y="5118"/>
                </a:lnTo>
                <a:cubicBezTo>
                  <a:pt x="235" y="5285"/>
                  <a:pt x="0" y="5688"/>
                  <a:pt x="0" y="6019"/>
                </a:cubicBezTo>
                <a:lnTo>
                  <a:pt x="0" y="11575"/>
                </a:lnTo>
                <a:cubicBezTo>
                  <a:pt x="0" y="11810"/>
                  <a:pt x="117" y="11945"/>
                  <a:pt x="288" y="11945"/>
                </a:cubicBezTo>
                <a:cubicBezTo>
                  <a:pt x="358" y="11945"/>
                  <a:pt x="438" y="11922"/>
                  <a:pt x="522" y="11873"/>
                </a:cubicBezTo>
                <a:lnTo>
                  <a:pt x="9236" y="6828"/>
                </a:lnTo>
                <a:cubicBezTo>
                  <a:pt x="9522" y="6660"/>
                  <a:pt x="9754" y="6258"/>
                  <a:pt x="9754" y="5927"/>
                </a:cubicBezTo>
                <a:lnTo>
                  <a:pt x="9754" y="370"/>
                </a:lnTo>
                <a:cubicBezTo>
                  <a:pt x="9754" y="136"/>
                  <a:pt x="9637" y="1"/>
                  <a:pt x="9467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934752" y="1543227"/>
            <a:ext cx="392531" cy="253787"/>
          </a:xfrm>
          <a:custGeom>
            <a:avLst/>
            <a:gdLst/>
            <a:ahLst/>
            <a:cxnLst/>
            <a:rect l="l" t="t" r="r" b="b"/>
            <a:pathLst>
              <a:path w="9755" h="6307" extrusionOk="0">
                <a:moveTo>
                  <a:pt x="9478" y="0"/>
                </a:moveTo>
                <a:cubicBezTo>
                  <a:pt x="9405" y="0"/>
                  <a:pt x="9321" y="24"/>
                  <a:pt x="9231" y="75"/>
                </a:cubicBezTo>
                <a:lnTo>
                  <a:pt x="522" y="5105"/>
                </a:lnTo>
                <a:cubicBezTo>
                  <a:pt x="235" y="5272"/>
                  <a:pt x="0" y="5658"/>
                  <a:pt x="0" y="5968"/>
                </a:cubicBezTo>
                <a:cubicBezTo>
                  <a:pt x="0" y="6184"/>
                  <a:pt x="113" y="6307"/>
                  <a:pt x="277" y="6307"/>
                </a:cubicBezTo>
                <a:cubicBezTo>
                  <a:pt x="350" y="6307"/>
                  <a:pt x="434" y="6283"/>
                  <a:pt x="522" y="6231"/>
                </a:cubicBezTo>
                <a:lnTo>
                  <a:pt x="9231" y="1201"/>
                </a:lnTo>
                <a:cubicBezTo>
                  <a:pt x="9522" y="1037"/>
                  <a:pt x="9754" y="648"/>
                  <a:pt x="9754" y="337"/>
                </a:cubicBezTo>
                <a:cubicBezTo>
                  <a:pt x="9754" y="122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2934752" y="1633800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6"/>
                </a:lnTo>
                <a:cubicBezTo>
                  <a:pt x="235" y="5270"/>
                  <a:pt x="0" y="5659"/>
                  <a:pt x="0" y="5970"/>
                </a:cubicBezTo>
                <a:cubicBezTo>
                  <a:pt x="0" y="6185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8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2934752" y="1724414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1"/>
                </a:moveTo>
                <a:cubicBezTo>
                  <a:pt x="9405" y="1"/>
                  <a:pt x="9321" y="25"/>
                  <a:pt x="9231" y="77"/>
                </a:cubicBezTo>
                <a:lnTo>
                  <a:pt x="522" y="5107"/>
                </a:lnTo>
                <a:cubicBezTo>
                  <a:pt x="235" y="5271"/>
                  <a:pt x="0" y="5660"/>
                  <a:pt x="0" y="5970"/>
                </a:cubicBezTo>
                <a:cubicBezTo>
                  <a:pt x="0" y="6186"/>
                  <a:pt x="113" y="6308"/>
                  <a:pt x="277" y="6308"/>
                </a:cubicBezTo>
                <a:cubicBezTo>
                  <a:pt x="350" y="6308"/>
                  <a:pt x="434" y="6284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1"/>
                  <a:pt x="94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2934752" y="1815068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7"/>
                </a:lnTo>
                <a:cubicBezTo>
                  <a:pt x="235" y="5270"/>
                  <a:pt x="0" y="5656"/>
                  <a:pt x="0" y="5970"/>
                </a:cubicBezTo>
                <a:cubicBezTo>
                  <a:pt x="0" y="6186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2934752" y="2086948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8" y="1"/>
                </a:moveTo>
                <a:cubicBezTo>
                  <a:pt x="1605" y="1"/>
                  <a:pt x="1522" y="25"/>
                  <a:pt x="1433" y="77"/>
                </a:cubicBezTo>
                <a:lnTo>
                  <a:pt x="522" y="602"/>
                </a:lnTo>
                <a:cubicBezTo>
                  <a:pt x="235" y="766"/>
                  <a:pt x="0" y="1155"/>
                  <a:pt x="0" y="1466"/>
                </a:cubicBezTo>
                <a:cubicBezTo>
                  <a:pt x="0" y="1681"/>
                  <a:pt x="113" y="1803"/>
                  <a:pt x="277" y="1803"/>
                </a:cubicBezTo>
                <a:cubicBezTo>
                  <a:pt x="350" y="1803"/>
                  <a:pt x="434" y="1779"/>
                  <a:pt x="522" y="1728"/>
                </a:cubicBezTo>
                <a:lnTo>
                  <a:pt x="1433" y="1203"/>
                </a:lnTo>
                <a:cubicBezTo>
                  <a:pt x="1720" y="1036"/>
                  <a:pt x="1952" y="651"/>
                  <a:pt x="1952" y="339"/>
                </a:cubicBezTo>
                <a:cubicBezTo>
                  <a:pt x="1952" y="124"/>
                  <a:pt x="1841" y="1"/>
                  <a:pt x="16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066409" y="1905681"/>
            <a:ext cx="260869" cy="178017"/>
          </a:xfrm>
          <a:custGeom>
            <a:avLst/>
            <a:gdLst/>
            <a:ahLst/>
            <a:cxnLst/>
            <a:rect l="l" t="t" r="r" b="b"/>
            <a:pathLst>
              <a:path w="6483" h="4424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301"/>
                  <a:pt x="112" y="4424"/>
                  <a:pt x="276" y="4424"/>
                </a:cubicBezTo>
                <a:cubicBezTo>
                  <a:pt x="349" y="4424"/>
                  <a:pt x="432" y="4400"/>
                  <a:pt x="520" y="4350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934752" y="2177561"/>
            <a:ext cx="78547" cy="72591"/>
          </a:xfrm>
          <a:custGeom>
            <a:avLst/>
            <a:gdLst/>
            <a:ahLst/>
            <a:cxnLst/>
            <a:rect l="l" t="t" r="r" b="b"/>
            <a:pathLst>
              <a:path w="1952" h="1804" extrusionOk="0">
                <a:moveTo>
                  <a:pt x="1679" y="1"/>
                </a:moveTo>
                <a:cubicBezTo>
                  <a:pt x="1606" y="1"/>
                  <a:pt x="1522" y="26"/>
                  <a:pt x="1433" y="78"/>
                </a:cubicBezTo>
                <a:lnTo>
                  <a:pt x="522" y="603"/>
                </a:lnTo>
                <a:cubicBezTo>
                  <a:pt x="235" y="767"/>
                  <a:pt x="0" y="1152"/>
                  <a:pt x="0" y="1466"/>
                </a:cubicBezTo>
                <a:cubicBezTo>
                  <a:pt x="0" y="1682"/>
                  <a:pt x="113" y="1803"/>
                  <a:pt x="277" y="1803"/>
                </a:cubicBezTo>
                <a:cubicBezTo>
                  <a:pt x="350" y="1803"/>
                  <a:pt x="434" y="1779"/>
                  <a:pt x="522" y="1729"/>
                </a:cubicBezTo>
                <a:lnTo>
                  <a:pt x="1433" y="1200"/>
                </a:lnTo>
                <a:cubicBezTo>
                  <a:pt x="1720" y="1036"/>
                  <a:pt x="1952" y="651"/>
                  <a:pt x="1952" y="340"/>
                </a:cubicBezTo>
                <a:cubicBezTo>
                  <a:pt x="1952" y="123"/>
                  <a:pt x="1842" y="1"/>
                  <a:pt x="167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066409" y="1996335"/>
            <a:ext cx="260869" cy="177977"/>
          </a:xfrm>
          <a:custGeom>
            <a:avLst/>
            <a:gdLst/>
            <a:ahLst/>
            <a:cxnLst/>
            <a:rect l="l" t="t" r="r" b="b"/>
            <a:pathLst>
              <a:path w="6483" h="4423" extrusionOk="0">
                <a:moveTo>
                  <a:pt x="6206" y="0"/>
                </a:moveTo>
                <a:cubicBezTo>
                  <a:pt x="6133" y="0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2"/>
                  <a:pt x="0" y="4083"/>
                </a:cubicBezTo>
                <a:cubicBezTo>
                  <a:pt x="0" y="4300"/>
                  <a:pt x="111" y="4422"/>
                  <a:pt x="274" y="4422"/>
                </a:cubicBezTo>
                <a:cubicBezTo>
                  <a:pt x="347" y="4422"/>
                  <a:pt x="431" y="4398"/>
                  <a:pt x="520" y="4346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0"/>
                  <a:pt x="62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2934752" y="2268175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7" y="0"/>
                </a:moveTo>
                <a:cubicBezTo>
                  <a:pt x="1604" y="0"/>
                  <a:pt x="1521" y="24"/>
                  <a:pt x="1433" y="74"/>
                </a:cubicBezTo>
                <a:lnTo>
                  <a:pt x="522" y="603"/>
                </a:lnTo>
                <a:cubicBezTo>
                  <a:pt x="235" y="767"/>
                  <a:pt x="0" y="1153"/>
                  <a:pt x="0" y="1463"/>
                </a:cubicBezTo>
                <a:cubicBezTo>
                  <a:pt x="0" y="1681"/>
                  <a:pt x="112" y="1803"/>
                  <a:pt x="276" y="1803"/>
                </a:cubicBezTo>
                <a:cubicBezTo>
                  <a:pt x="349" y="1803"/>
                  <a:pt x="433" y="1778"/>
                  <a:pt x="522" y="1726"/>
                </a:cubicBezTo>
                <a:lnTo>
                  <a:pt x="1433" y="1200"/>
                </a:lnTo>
                <a:cubicBezTo>
                  <a:pt x="1720" y="1037"/>
                  <a:pt x="1952" y="652"/>
                  <a:pt x="1952" y="337"/>
                </a:cubicBezTo>
                <a:cubicBezTo>
                  <a:pt x="1952" y="122"/>
                  <a:pt x="1841" y="0"/>
                  <a:pt x="167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3066409" y="2086948"/>
            <a:ext cx="260869" cy="177937"/>
          </a:xfrm>
          <a:custGeom>
            <a:avLst/>
            <a:gdLst/>
            <a:ahLst/>
            <a:cxnLst/>
            <a:rect l="l" t="t" r="r" b="b"/>
            <a:pathLst>
              <a:path w="6483" h="4422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0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299"/>
                  <a:pt x="112" y="4422"/>
                  <a:pt x="276" y="4422"/>
                </a:cubicBezTo>
                <a:cubicBezTo>
                  <a:pt x="349" y="4422"/>
                  <a:pt x="432" y="4398"/>
                  <a:pt x="520" y="4346"/>
                </a:cubicBezTo>
                <a:lnTo>
                  <a:pt x="5959" y="1203"/>
                </a:lnTo>
                <a:cubicBezTo>
                  <a:pt x="6250" y="1036"/>
                  <a:pt x="6482" y="651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3288237" y="1340594"/>
            <a:ext cx="588615" cy="1452747"/>
          </a:xfrm>
          <a:custGeom>
            <a:avLst/>
            <a:gdLst/>
            <a:ahLst/>
            <a:cxnLst/>
            <a:rect l="l" t="t" r="r" b="b"/>
            <a:pathLst>
              <a:path w="14628" h="36103" extrusionOk="0">
                <a:moveTo>
                  <a:pt x="13309" y="1"/>
                </a:moveTo>
                <a:cubicBezTo>
                  <a:pt x="13224" y="1"/>
                  <a:pt x="13129" y="28"/>
                  <a:pt x="13027" y="86"/>
                </a:cubicBezTo>
                <a:lnTo>
                  <a:pt x="621" y="7267"/>
                </a:lnTo>
                <a:cubicBezTo>
                  <a:pt x="279" y="7466"/>
                  <a:pt x="0" y="7950"/>
                  <a:pt x="0" y="8346"/>
                </a:cubicBezTo>
                <a:lnTo>
                  <a:pt x="0" y="33916"/>
                </a:lnTo>
                <a:cubicBezTo>
                  <a:pt x="0" y="34114"/>
                  <a:pt x="68" y="34254"/>
                  <a:pt x="180" y="34319"/>
                </a:cubicBezTo>
                <a:lnTo>
                  <a:pt x="1153" y="34882"/>
                </a:lnTo>
                <a:cubicBezTo>
                  <a:pt x="1157" y="34882"/>
                  <a:pt x="1160" y="34886"/>
                  <a:pt x="1160" y="34886"/>
                </a:cubicBezTo>
                <a:lnTo>
                  <a:pt x="1174" y="34892"/>
                </a:lnTo>
                <a:cubicBezTo>
                  <a:pt x="1218" y="34914"/>
                  <a:pt x="1268" y="34925"/>
                  <a:pt x="1322" y="34925"/>
                </a:cubicBezTo>
                <a:cubicBezTo>
                  <a:pt x="1405" y="34925"/>
                  <a:pt x="1498" y="34899"/>
                  <a:pt x="1597" y="34841"/>
                </a:cubicBezTo>
                <a:lnTo>
                  <a:pt x="4877" y="32950"/>
                </a:lnTo>
                <a:lnTo>
                  <a:pt x="4877" y="34919"/>
                </a:lnTo>
                <a:cubicBezTo>
                  <a:pt x="4877" y="35267"/>
                  <a:pt x="4931" y="35469"/>
                  <a:pt x="5020" y="35524"/>
                </a:cubicBezTo>
                <a:lnTo>
                  <a:pt x="5020" y="35527"/>
                </a:lnTo>
                <a:lnTo>
                  <a:pt x="5986" y="36083"/>
                </a:lnTo>
                <a:lnTo>
                  <a:pt x="5989" y="36086"/>
                </a:lnTo>
                <a:lnTo>
                  <a:pt x="6003" y="36094"/>
                </a:lnTo>
                <a:lnTo>
                  <a:pt x="6003" y="36090"/>
                </a:lnTo>
                <a:cubicBezTo>
                  <a:pt x="6019" y="36098"/>
                  <a:pt x="6035" y="36103"/>
                  <a:pt x="6053" y="36103"/>
                </a:cubicBezTo>
                <a:cubicBezTo>
                  <a:pt x="6158" y="36103"/>
                  <a:pt x="6298" y="35944"/>
                  <a:pt x="6451" y="35619"/>
                </a:cubicBezTo>
                <a:lnTo>
                  <a:pt x="8774" y="30697"/>
                </a:lnTo>
                <a:lnTo>
                  <a:pt x="14003" y="27660"/>
                </a:lnTo>
                <a:cubicBezTo>
                  <a:pt x="14348" y="27462"/>
                  <a:pt x="14628" y="26977"/>
                  <a:pt x="14628" y="26581"/>
                </a:cubicBezTo>
                <a:lnTo>
                  <a:pt x="14628" y="1011"/>
                </a:lnTo>
                <a:cubicBezTo>
                  <a:pt x="14628" y="814"/>
                  <a:pt x="14560" y="677"/>
                  <a:pt x="14447" y="609"/>
                </a:cubicBezTo>
                <a:lnTo>
                  <a:pt x="14444" y="609"/>
                </a:lnTo>
                <a:lnTo>
                  <a:pt x="13470" y="42"/>
                </a:lnTo>
                <a:cubicBezTo>
                  <a:pt x="13424" y="15"/>
                  <a:pt x="13369" y="1"/>
                  <a:pt x="13309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3828746" y="1341560"/>
            <a:ext cx="39877" cy="22976"/>
          </a:xfrm>
          <a:custGeom>
            <a:avLst/>
            <a:gdLst/>
            <a:ahLst/>
            <a:cxnLst/>
            <a:rect l="l" t="t" r="r" b="b"/>
            <a:pathLst>
              <a:path w="991" h="571" extrusionOk="0">
                <a:moveTo>
                  <a:pt x="1" y="1"/>
                </a:moveTo>
                <a:lnTo>
                  <a:pt x="1" y="1"/>
                </a:lnTo>
                <a:cubicBezTo>
                  <a:pt x="12" y="7"/>
                  <a:pt x="21" y="13"/>
                  <a:pt x="31" y="16"/>
                </a:cubicBezTo>
                <a:lnTo>
                  <a:pt x="31" y="16"/>
                </a:lnTo>
                <a:cubicBezTo>
                  <a:pt x="22" y="11"/>
                  <a:pt x="12" y="7"/>
                  <a:pt x="1" y="1"/>
                </a:cubicBezTo>
                <a:close/>
                <a:moveTo>
                  <a:pt x="31" y="16"/>
                </a:moveTo>
                <a:cubicBezTo>
                  <a:pt x="32" y="17"/>
                  <a:pt x="33" y="17"/>
                  <a:pt x="34" y="18"/>
                </a:cubicBezTo>
                <a:lnTo>
                  <a:pt x="990" y="571"/>
                </a:lnTo>
                <a:lnTo>
                  <a:pt x="37" y="18"/>
                </a:lnTo>
                <a:cubicBezTo>
                  <a:pt x="35" y="17"/>
                  <a:pt x="33" y="17"/>
                  <a:pt x="3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3310046" y="1633720"/>
            <a:ext cx="1931" cy="1369"/>
          </a:xfrm>
          <a:custGeom>
            <a:avLst/>
            <a:gdLst/>
            <a:ahLst/>
            <a:cxnLst/>
            <a:rect l="l" t="t" r="r" b="b"/>
            <a:pathLst>
              <a:path w="48" h="34" extrusionOk="0">
                <a:moveTo>
                  <a:pt x="47" y="0"/>
                </a:moveTo>
                <a:cubicBezTo>
                  <a:pt x="34" y="10"/>
                  <a:pt x="17" y="20"/>
                  <a:pt x="0" y="33"/>
                </a:cubicBezTo>
                <a:lnTo>
                  <a:pt x="4" y="33"/>
                </a:lnTo>
                <a:cubicBezTo>
                  <a:pt x="17" y="20"/>
                  <a:pt x="34" y="10"/>
                  <a:pt x="4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3301918" y="1635048"/>
            <a:ext cx="8289" cy="7605"/>
          </a:xfrm>
          <a:custGeom>
            <a:avLst/>
            <a:gdLst/>
            <a:ahLst/>
            <a:cxnLst/>
            <a:rect l="l" t="t" r="r" b="b"/>
            <a:pathLst>
              <a:path w="206" h="189" extrusionOk="0">
                <a:moveTo>
                  <a:pt x="202" y="0"/>
                </a:moveTo>
                <a:cubicBezTo>
                  <a:pt x="131" y="52"/>
                  <a:pt x="62" y="117"/>
                  <a:pt x="1" y="189"/>
                </a:cubicBezTo>
                <a:cubicBezTo>
                  <a:pt x="62" y="117"/>
                  <a:pt x="131" y="52"/>
                  <a:pt x="206" y="0"/>
                </a:cubicBezTo>
                <a:close/>
              </a:path>
            </a:pathLst>
          </a:custGeom>
          <a:solidFill>
            <a:srgbClr val="8F9C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3295882" y="1340634"/>
            <a:ext cx="572762" cy="333340"/>
          </a:xfrm>
          <a:custGeom>
            <a:avLst/>
            <a:gdLst/>
            <a:ahLst/>
            <a:cxnLst/>
            <a:rect l="l" t="t" r="r" b="b"/>
            <a:pathLst>
              <a:path w="14234" h="8284" extrusionOk="0">
                <a:moveTo>
                  <a:pt x="13117" y="0"/>
                </a:moveTo>
                <a:cubicBezTo>
                  <a:pt x="13035" y="0"/>
                  <a:pt x="12940" y="27"/>
                  <a:pt x="12841" y="85"/>
                </a:cubicBezTo>
                <a:lnTo>
                  <a:pt x="431" y="7266"/>
                </a:lnTo>
                <a:cubicBezTo>
                  <a:pt x="420" y="7273"/>
                  <a:pt x="410" y="7276"/>
                  <a:pt x="400" y="7284"/>
                </a:cubicBezTo>
                <a:cubicBezTo>
                  <a:pt x="387" y="7293"/>
                  <a:pt x="369" y="7304"/>
                  <a:pt x="356" y="7317"/>
                </a:cubicBezTo>
                <a:cubicBezTo>
                  <a:pt x="281" y="7369"/>
                  <a:pt x="212" y="7434"/>
                  <a:pt x="151" y="7506"/>
                </a:cubicBezTo>
                <a:cubicBezTo>
                  <a:pt x="97" y="7570"/>
                  <a:pt x="45" y="7645"/>
                  <a:pt x="1" y="7720"/>
                </a:cubicBezTo>
                <a:lnTo>
                  <a:pt x="973" y="8284"/>
                </a:lnTo>
                <a:cubicBezTo>
                  <a:pt x="1086" y="8092"/>
                  <a:pt x="1239" y="7925"/>
                  <a:pt x="1407" y="7829"/>
                </a:cubicBezTo>
                <a:lnTo>
                  <a:pt x="13813" y="649"/>
                </a:lnTo>
                <a:cubicBezTo>
                  <a:pt x="13915" y="591"/>
                  <a:pt x="14011" y="567"/>
                  <a:pt x="14093" y="567"/>
                </a:cubicBezTo>
                <a:cubicBezTo>
                  <a:pt x="14145" y="567"/>
                  <a:pt x="14189" y="573"/>
                  <a:pt x="14233" y="594"/>
                </a:cubicBezTo>
                <a:lnTo>
                  <a:pt x="13280" y="41"/>
                </a:lnTo>
                <a:cubicBezTo>
                  <a:pt x="13267" y="38"/>
                  <a:pt x="13257" y="31"/>
                  <a:pt x="13244" y="24"/>
                </a:cubicBezTo>
                <a:cubicBezTo>
                  <a:pt x="13206" y="11"/>
                  <a:pt x="13165" y="0"/>
                  <a:pt x="1311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3490229" y="2770090"/>
            <a:ext cx="38750" cy="22413"/>
          </a:xfrm>
          <a:custGeom>
            <a:avLst/>
            <a:gdLst/>
            <a:ahLst/>
            <a:cxnLst/>
            <a:rect l="l" t="t" r="r" b="b"/>
            <a:pathLst>
              <a:path w="963" h="557" extrusionOk="0">
                <a:moveTo>
                  <a:pt x="0" y="0"/>
                </a:moveTo>
                <a:lnTo>
                  <a:pt x="963" y="556"/>
                </a:lnTo>
                <a:lnTo>
                  <a:pt x="96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484475" y="2643746"/>
            <a:ext cx="44383" cy="148603"/>
          </a:xfrm>
          <a:custGeom>
            <a:avLst/>
            <a:gdLst/>
            <a:ahLst/>
            <a:cxnLst/>
            <a:rect l="l" t="t" r="r" b="b"/>
            <a:pathLst>
              <a:path w="1103" h="3693" extrusionOk="0">
                <a:moveTo>
                  <a:pt x="972" y="0"/>
                </a:moveTo>
                <a:lnTo>
                  <a:pt x="0" y="563"/>
                </a:lnTo>
                <a:lnTo>
                  <a:pt x="0" y="2532"/>
                </a:lnTo>
                <a:cubicBezTo>
                  <a:pt x="0" y="2880"/>
                  <a:pt x="54" y="3082"/>
                  <a:pt x="143" y="3137"/>
                </a:cubicBezTo>
                <a:lnTo>
                  <a:pt x="143" y="3140"/>
                </a:lnTo>
                <a:lnTo>
                  <a:pt x="1103" y="3693"/>
                </a:lnTo>
                <a:cubicBezTo>
                  <a:pt x="1024" y="3625"/>
                  <a:pt x="972" y="3423"/>
                  <a:pt x="972" y="3096"/>
                </a:cubicBezTo>
                <a:lnTo>
                  <a:pt x="972" y="0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295480" y="2721443"/>
            <a:ext cx="39193" cy="22694"/>
          </a:xfrm>
          <a:custGeom>
            <a:avLst/>
            <a:gdLst/>
            <a:ahLst/>
            <a:cxnLst/>
            <a:rect l="l" t="t" r="r" b="b"/>
            <a:pathLst>
              <a:path w="974" h="564" extrusionOk="0">
                <a:moveTo>
                  <a:pt x="0" y="1"/>
                </a:moveTo>
                <a:lnTo>
                  <a:pt x="4" y="4"/>
                </a:lnTo>
                <a:lnTo>
                  <a:pt x="973" y="564"/>
                </a:lnTo>
                <a:lnTo>
                  <a:pt x="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288237" y="1651263"/>
            <a:ext cx="46838" cy="1093091"/>
          </a:xfrm>
          <a:custGeom>
            <a:avLst/>
            <a:gdLst/>
            <a:ahLst/>
            <a:cxnLst/>
            <a:rect l="l" t="t" r="r" b="b"/>
            <a:pathLst>
              <a:path w="1164" h="27165" extrusionOk="0">
                <a:moveTo>
                  <a:pt x="191" y="0"/>
                </a:moveTo>
                <a:cubicBezTo>
                  <a:pt x="71" y="198"/>
                  <a:pt x="0" y="424"/>
                  <a:pt x="0" y="628"/>
                </a:cubicBezTo>
                <a:lnTo>
                  <a:pt x="0" y="26195"/>
                </a:lnTo>
                <a:cubicBezTo>
                  <a:pt x="0" y="26355"/>
                  <a:pt x="44" y="26478"/>
                  <a:pt x="123" y="26554"/>
                </a:cubicBezTo>
                <a:cubicBezTo>
                  <a:pt x="139" y="26571"/>
                  <a:pt x="160" y="26584"/>
                  <a:pt x="180" y="26598"/>
                </a:cubicBezTo>
                <a:lnTo>
                  <a:pt x="1153" y="27161"/>
                </a:lnTo>
                <a:lnTo>
                  <a:pt x="1156" y="27161"/>
                </a:lnTo>
                <a:cubicBezTo>
                  <a:pt x="1045" y="27093"/>
                  <a:pt x="976" y="26956"/>
                  <a:pt x="976" y="26762"/>
                </a:cubicBezTo>
                <a:lnTo>
                  <a:pt x="976" y="1191"/>
                </a:lnTo>
                <a:cubicBezTo>
                  <a:pt x="976" y="990"/>
                  <a:pt x="1048" y="764"/>
                  <a:pt x="1163" y="564"/>
                </a:cubicBezTo>
                <a:lnTo>
                  <a:pt x="191" y="0"/>
                </a:lnTo>
                <a:close/>
                <a:moveTo>
                  <a:pt x="1156" y="27161"/>
                </a:moveTo>
                <a:cubicBezTo>
                  <a:pt x="1156" y="27161"/>
                  <a:pt x="1157" y="27161"/>
                  <a:pt x="1157" y="27161"/>
                </a:cubicBezTo>
                <a:lnTo>
                  <a:pt x="1157" y="27161"/>
                </a:lnTo>
                <a:cubicBezTo>
                  <a:pt x="1157" y="27161"/>
                  <a:pt x="1157" y="27161"/>
                  <a:pt x="1157" y="27161"/>
                </a:cubicBezTo>
                <a:close/>
                <a:moveTo>
                  <a:pt x="1157" y="27161"/>
                </a:moveTo>
                <a:cubicBezTo>
                  <a:pt x="1158" y="27162"/>
                  <a:pt x="1161" y="27165"/>
                  <a:pt x="1163" y="27165"/>
                </a:cubicBezTo>
                <a:cubicBezTo>
                  <a:pt x="1161" y="27163"/>
                  <a:pt x="1159" y="27162"/>
                  <a:pt x="1157" y="2716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405892" y="1497437"/>
            <a:ext cx="392410" cy="480654"/>
          </a:xfrm>
          <a:custGeom>
            <a:avLst/>
            <a:gdLst/>
            <a:ahLst/>
            <a:cxnLst/>
            <a:rect l="l" t="t" r="r" b="b"/>
            <a:pathLst>
              <a:path w="9752" h="11945" extrusionOk="0">
                <a:moveTo>
                  <a:pt x="9466" y="0"/>
                </a:moveTo>
                <a:cubicBezTo>
                  <a:pt x="9396" y="0"/>
                  <a:pt x="9316" y="24"/>
                  <a:pt x="9233" y="72"/>
                </a:cubicBezTo>
                <a:lnTo>
                  <a:pt x="520" y="5117"/>
                </a:lnTo>
                <a:cubicBezTo>
                  <a:pt x="233" y="5284"/>
                  <a:pt x="0" y="5687"/>
                  <a:pt x="0" y="6018"/>
                </a:cubicBezTo>
                <a:lnTo>
                  <a:pt x="0" y="11575"/>
                </a:lnTo>
                <a:cubicBezTo>
                  <a:pt x="0" y="11809"/>
                  <a:pt x="117" y="11944"/>
                  <a:pt x="288" y="11944"/>
                </a:cubicBezTo>
                <a:cubicBezTo>
                  <a:pt x="358" y="11944"/>
                  <a:pt x="436" y="11922"/>
                  <a:pt x="520" y="11874"/>
                </a:cubicBezTo>
                <a:lnTo>
                  <a:pt x="9233" y="6827"/>
                </a:lnTo>
                <a:cubicBezTo>
                  <a:pt x="9519" y="6660"/>
                  <a:pt x="9752" y="6257"/>
                  <a:pt x="9752" y="5926"/>
                </a:cubicBezTo>
                <a:lnTo>
                  <a:pt x="9752" y="373"/>
                </a:lnTo>
                <a:cubicBezTo>
                  <a:pt x="9752" y="136"/>
                  <a:pt x="9635" y="0"/>
                  <a:pt x="946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405892" y="1814504"/>
            <a:ext cx="392410" cy="253747"/>
          </a:xfrm>
          <a:custGeom>
            <a:avLst/>
            <a:gdLst/>
            <a:ahLst/>
            <a:cxnLst/>
            <a:rect l="l" t="t" r="r" b="b"/>
            <a:pathLst>
              <a:path w="9752" h="6306" extrusionOk="0">
                <a:moveTo>
                  <a:pt x="9478" y="0"/>
                </a:moveTo>
                <a:cubicBezTo>
                  <a:pt x="9405" y="0"/>
                  <a:pt x="9321" y="25"/>
                  <a:pt x="9233" y="76"/>
                </a:cubicBezTo>
                <a:lnTo>
                  <a:pt x="520" y="5103"/>
                </a:lnTo>
                <a:cubicBezTo>
                  <a:pt x="233" y="5271"/>
                  <a:pt x="0" y="5656"/>
                  <a:pt x="0" y="5968"/>
                </a:cubicBezTo>
                <a:cubicBezTo>
                  <a:pt x="0" y="6182"/>
                  <a:pt x="112" y="6306"/>
                  <a:pt x="275" y="6306"/>
                </a:cubicBezTo>
                <a:cubicBezTo>
                  <a:pt x="348" y="6306"/>
                  <a:pt x="431" y="6281"/>
                  <a:pt x="520" y="6230"/>
                </a:cubicBezTo>
                <a:lnTo>
                  <a:pt x="9233" y="1200"/>
                </a:lnTo>
                <a:cubicBezTo>
                  <a:pt x="9519" y="1036"/>
                  <a:pt x="9752" y="650"/>
                  <a:pt x="9752" y="339"/>
                </a:cubicBezTo>
                <a:cubicBezTo>
                  <a:pt x="9752" y="122"/>
                  <a:pt x="9641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3405892" y="1905077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51"/>
                  <a:pt x="9752" y="338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405892" y="1995731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4"/>
                </a:cubicBezTo>
                <a:lnTo>
                  <a:pt x="520" y="5105"/>
                </a:lnTo>
                <a:cubicBezTo>
                  <a:pt x="233" y="5272"/>
                  <a:pt x="0" y="5657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48"/>
                  <a:pt x="9752" y="337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3405892" y="2086344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1"/>
                </a:moveTo>
                <a:cubicBezTo>
                  <a:pt x="9404" y="1"/>
                  <a:pt x="9321" y="25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8"/>
                  <a:pt x="275" y="6308"/>
                </a:cubicBezTo>
                <a:cubicBezTo>
                  <a:pt x="348" y="6308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4"/>
                  <a:pt x="9752" y="648"/>
                  <a:pt x="9752" y="338"/>
                </a:cubicBezTo>
                <a:cubicBezTo>
                  <a:pt x="9752" y="122"/>
                  <a:pt x="9640" y="1"/>
                  <a:pt x="947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3405892" y="2358185"/>
            <a:ext cx="78466" cy="72632"/>
          </a:xfrm>
          <a:custGeom>
            <a:avLst/>
            <a:gdLst/>
            <a:ahLst/>
            <a:cxnLst/>
            <a:rect l="l" t="t" r="r" b="b"/>
            <a:pathLst>
              <a:path w="1950" h="1805" extrusionOk="0">
                <a:moveTo>
                  <a:pt x="1675" y="1"/>
                </a:moveTo>
                <a:cubicBezTo>
                  <a:pt x="1602" y="1"/>
                  <a:pt x="1519" y="25"/>
                  <a:pt x="1430" y="77"/>
                </a:cubicBezTo>
                <a:lnTo>
                  <a:pt x="520" y="602"/>
                </a:lnTo>
                <a:cubicBezTo>
                  <a:pt x="233" y="770"/>
                  <a:pt x="0" y="1155"/>
                  <a:pt x="0" y="1466"/>
                </a:cubicBezTo>
                <a:cubicBezTo>
                  <a:pt x="0" y="1681"/>
                  <a:pt x="112" y="1804"/>
                  <a:pt x="275" y="1804"/>
                </a:cubicBezTo>
                <a:cubicBezTo>
                  <a:pt x="348" y="1804"/>
                  <a:pt x="431" y="1780"/>
                  <a:pt x="520" y="1728"/>
                </a:cubicBezTo>
                <a:lnTo>
                  <a:pt x="1430" y="1203"/>
                </a:lnTo>
                <a:cubicBezTo>
                  <a:pt x="1717" y="1036"/>
                  <a:pt x="1950" y="650"/>
                  <a:pt x="1950" y="340"/>
                </a:cubicBezTo>
                <a:cubicBezTo>
                  <a:pt x="1950" y="124"/>
                  <a:pt x="1838" y="1"/>
                  <a:pt x="16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3537588" y="2176999"/>
            <a:ext cx="260708" cy="177937"/>
          </a:xfrm>
          <a:custGeom>
            <a:avLst/>
            <a:gdLst/>
            <a:ahLst/>
            <a:cxnLst/>
            <a:rect l="l" t="t" r="r" b="b"/>
            <a:pathLst>
              <a:path w="6479" h="4422" extrusionOk="0">
                <a:moveTo>
                  <a:pt x="6203" y="0"/>
                </a:moveTo>
                <a:cubicBezTo>
                  <a:pt x="6131" y="0"/>
                  <a:pt x="6048" y="24"/>
                  <a:pt x="5960" y="75"/>
                </a:cubicBezTo>
                <a:lnTo>
                  <a:pt x="520" y="3221"/>
                </a:lnTo>
                <a:cubicBezTo>
                  <a:pt x="233" y="3389"/>
                  <a:pt x="0" y="3774"/>
                  <a:pt x="0" y="4085"/>
                </a:cubicBezTo>
                <a:cubicBezTo>
                  <a:pt x="0" y="4300"/>
                  <a:pt x="112" y="4421"/>
                  <a:pt x="276" y="4421"/>
                </a:cubicBezTo>
                <a:cubicBezTo>
                  <a:pt x="349" y="4421"/>
                  <a:pt x="432" y="4397"/>
                  <a:pt x="520" y="4347"/>
                </a:cubicBezTo>
                <a:lnTo>
                  <a:pt x="5960" y="1201"/>
                </a:lnTo>
                <a:cubicBezTo>
                  <a:pt x="6246" y="1037"/>
                  <a:pt x="6479" y="648"/>
                  <a:pt x="6479" y="337"/>
                </a:cubicBezTo>
                <a:cubicBezTo>
                  <a:pt x="6479" y="122"/>
                  <a:pt x="6367" y="0"/>
                  <a:pt x="620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3405892" y="2448839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5"/>
                  <a:pt x="1430" y="76"/>
                </a:cubicBezTo>
                <a:lnTo>
                  <a:pt x="520" y="601"/>
                </a:lnTo>
                <a:cubicBezTo>
                  <a:pt x="233" y="769"/>
                  <a:pt x="0" y="1154"/>
                  <a:pt x="0" y="1465"/>
                </a:cubicBezTo>
                <a:cubicBezTo>
                  <a:pt x="0" y="1680"/>
                  <a:pt x="112" y="1802"/>
                  <a:pt x="276" y="1802"/>
                </a:cubicBezTo>
                <a:cubicBezTo>
                  <a:pt x="348" y="1802"/>
                  <a:pt x="431" y="1778"/>
                  <a:pt x="520" y="1728"/>
                </a:cubicBezTo>
                <a:lnTo>
                  <a:pt x="1430" y="1203"/>
                </a:lnTo>
                <a:cubicBezTo>
                  <a:pt x="1717" y="1035"/>
                  <a:pt x="1950" y="650"/>
                  <a:pt x="1950" y="339"/>
                </a:cubicBezTo>
                <a:cubicBezTo>
                  <a:pt x="1950" y="124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3537588" y="2267572"/>
            <a:ext cx="260708" cy="177977"/>
          </a:xfrm>
          <a:custGeom>
            <a:avLst/>
            <a:gdLst/>
            <a:ahLst/>
            <a:cxnLst/>
            <a:rect l="l" t="t" r="r" b="b"/>
            <a:pathLst>
              <a:path w="6479" h="4423" extrusionOk="0">
                <a:moveTo>
                  <a:pt x="6204" y="0"/>
                </a:moveTo>
                <a:cubicBezTo>
                  <a:pt x="6131" y="0"/>
                  <a:pt x="6048" y="25"/>
                  <a:pt x="5960" y="76"/>
                </a:cubicBezTo>
                <a:lnTo>
                  <a:pt x="520" y="3222"/>
                </a:lnTo>
                <a:cubicBezTo>
                  <a:pt x="233" y="3386"/>
                  <a:pt x="0" y="3775"/>
                  <a:pt x="0" y="4086"/>
                </a:cubicBezTo>
                <a:cubicBezTo>
                  <a:pt x="0" y="4301"/>
                  <a:pt x="112" y="4423"/>
                  <a:pt x="276" y="4423"/>
                </a:cubicBezTo>
                <a:cubicBezTo>
                  <a:pt x="349" y="4423"/>
                  <a:pt x="432" y="4399"/>
                  <a:pt x="520" y="4349"/>
                </a:cubicBezTo>
                <a:lnTo>
                  <a:pt x="5960" y="1202"/>
                </a:lnTo>
                <a:cubicBezTo>
                  <a:pt x="6246" y="1035"/>
                  <a:pt x="6479" y="649"/>
                  <a:pt x="6479" y="339"/>
                </a:cubicBezTo>
                <a:cubicBezTo>
                  <a:pt x="6479" y="124"/>
                  <a:pt x="6367" y="0"/>
                  <a:pt x="620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3405892" y="2539492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4"/>
                  <a:pt x="1430" y="76"/>
                </a:cubicBezTo>
                <a:lnTo>
                  <a:pt x="520" y="601"/>
                </a:lnTo>
                <a:cubicBezTo>
                  <a:pt x="233" y="765"/>
                  <a:pt x="0" y="1154"/>
                  <a:pt x="0" y="1465"/>
                </a:cubicBezTo>
                <a:cubicBezTo>
                  <a:pt x="0" y="1680"/>
                  <a:pt x="112" y="1801"/>
                  <a:pt x="276" y="1801"/>
                </a:cubicBezTo>
                <a:cubicBezTo>
                  <a:pt x="348" y="1801"/>
                  <a:pt x="431" y="1778"/>
                  <a:pt x="520" y="1727"/>
                </a:cubicBezTo>
                <a:lnTo>
                  <a:pt x="1430" y="1202"/>
                </a:lnTo>
                <a:cubicBezTo>
                  <a:pt x="1717" y="1035"/>
                  <a:pt x="1950" y="649"/>
                  <a:pt x="1950" y="339"/>
                </a:cubicBezTo>
                <a:cubicBezTo>
                  <a:pt x="1950" y="123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3537588" y="2358185"/>
            <a:ext cx="260708" cy="178017"/>
          </a:xfrm>
          <a:custGeom>
            <a:avLst/>
            <a:gdLst/>
            <a:ahLst/>
            <a:cxnLst/>
            <a:rect l="l" t="t" r="r" b="b"/>
            <a:pathLst>
              <a:path w="6479" h="4424" extrusionOk="0">
                <a:moveTo>
                  <a:pt x="6204" y="1"/>
                </a:moveTo>
                <a:cubicBezTo>
                  <a:pt x="6131" y="1"/>
                  <a:pt x="6048" y="25"/>
                  <a:pt x="5960" y="77"/>
                </a:cubicBezTo>
                <a:lnTo>
                  <a:pt x="520" y="3223"/>
                </a:lnTo>
                <a:cubicBezTo>
                  <a:pt x="233" y="3387"/>
                  <a:pt x="0" y="3776"/>
                  <a:pt x="0" y="4087"/>
                </a:cubicBezTo>
                <a:cubicBezTo>
                  <a:pt x="0" y="4302"/>
                  <a:pt x="112" y="4424"/>
                  <a:pt x="276" y="4424"/>
                </a:cubicBezTo>
                <a:cubicBezTo>
                  <a:pt x="349" y="4424"/>
                  <a:pt x="432" y="4400"/>
                  <a:pt x="520" y="4349"/>
                </a:cubicBezTo>
                <a:lnTo>
                  <a:pt x="5960" y="1203"/>
                </a:lnTo>
                <a:cubicBezTo>
                  <a:pt x="6246" y="1036"/>
                  <a:pt x="6479" y="650"/>
                  <a:pt x="6479" y="340"/>
                </a:cubicBezTo>
                <a:cubicBezTo>
                  <a:pt x="6479" y="124"/>
                  <a:pt x="6367" y="1"/>
                  <a:pt x="620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4112016" y="928166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5" y="0"/>
                </a:moveTo>
                <a:cubicBezTo>
                  <a:pt x="4132" y="0"/>
                  <a:pt x="3655" y="137"/>
                  <a:pt x="3151" y="428"/>
                </a:cubicBezTo>
                <a:cubicBezTo>
                  <a:pt x="1411" y="1436"/>
                  <a:pt x="1" y="3879"/>
                  <a:pt x="1" y="5886"/>
                </a:cubicBezTo>
                <a:cubicBezTo>
                  <a:pt x="1" y="6889"/>
                  <a:pt x="353" y="7595"/>
                  <a:pt x="919" y="7923"/>
                </a:cubicBezTo>
                <a:lnTo>
                  <a:pt x="919" y="7927"/>
                </a:lnTo>
                <a:lnTo>
                  <a:pt x="922" y="7927"/>
                </a:lnTo>
                <a:lnTo>
                  <a:pt x="2090" y="8592"/>
                </a:lnTo>
                <a:lnTo>
                  <a:pt x="2370" y="8128"/>
                </a:lnTo>
                <a:cubicBezTo>
                  <a:pt x="2656" y="8060"/>
                  <a:pt x="2957" y="7958"/>
                  <a:pt x="3274" y="7776"/>
                </a:cubicBezTo>
                <a:cubicBezTo>
                  <a:pt x="5011" y="6770"/>
                  <a:pt x="6424" y="4326"/>
                  <a:pt x="6424" y="2320"/>
                </a:cubicBezTo>
                <a:cubicBezTo>
                  <a:pt x="6424" y="2019"/>
                  <a:pt x="6383" y="1756"/>
                  <a:pt x="6325" y="1514"/>
                </a:cubicBezTo>
                <a:lnTo>
                  <a:pt x="6664" y="951"/>
                </a:lnTo>
                <a:lnTo>
                  <a:pt x="5380" y="210"/>
                </a:lnTo>
                <a:lnTo>
                  <a:pt x="5366" y="203"/>
                </a:lnTo>
                <a:cubicBezTo>
                  <a:pt x="5129" y="70"/>
                  <a:pt x="4856" y="0"/>
                  <a:pt x="45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4112016" y="1031776"/>
            <a:ext cx="226143" cy="242158"/>
          </a:xfrm>
          <a:custGeom>
            <a:avLst/>
            <a:gdLst/>
            <a:ahLst/>
            <a:cxnLst/>
            <a:rect l="l" t="t" r="r" b="b"/>
            <a:pathLst>
              <a:path w="5620" h="6018" extrusionOk="0">
                <a:moveTo>
                  <a:pt x="1049" y="0"/>
                </a:moveTo>
                <a:cubicBezTo>
                  <a:pt x="404" y="1035"/>
                  <a:pt x="1" y="2235"/>
                  <a:pt x="1" y="3311"/>
                </a:cubicBezTo>
                <a:cubicBezTo>
                  <a:pt x="1" y="4314"/>
                  <a:pt x="353" y="5020"/>
                  <a:pt x="919" y="5348"/>
                </a:cubicBezTo>
                <a:lnTo>
                  <a:pt x="919" y="5352"/>
                </a:lnTo>
                <a:lnTo>
                  <a:pt x="922" y="5352"/>
                </a:lnTo>
                <a:lnTo>
                  <a:pt x="2090" y="6017"/>
                </a:lnTo>
                <a:lnTo>
                  <a:pt x="2370" y="5553"/>
                </a:lnTo>
                <a:cubicBezTo>
                  <a:pt x="2656" y="5485"/>
                  <a:pt x="2957" y="5383"/>
                  <a:pt x="3274" y="5198"/>
                </a:cubicBezTo>
                <a:cubicBezTo>
                  <a:pt x="4206" y="4663"/>
                  <a:pt x="5043" y="3710"/>
                  <a:pt x="5619" y="2638"/>
                </a:cubicBezTo>
                <a:lnTo>
                  <a:pt x="104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154226" y="928166"/>
            <a:ext cx="225942" cy="209806"/>
          </a:xfrm>
          <a:custGeom>
            <a:avLst/>
            <a:gdLst/>
            <a:ahLst/>
            <a:cxnLst/>
            <a:rect l="l" t="t" r="r" b="b"/>
            <a:pathLst>
              <a:path w="5615" h="5214" extrusionOk="0">
                <a:moveTo>
                  <a:pt x="3506" y="0"/>
                </a:moveTo>
                <a:cubicBezTo>
                  <a:pt x="3083" y="0"/>
                  <a:pt x="2606" y="137"/>
                  <a:pt x="2102" y="428"/>
                </a:cubicBezTo>
                <a:cubicBezTo>
                  <a:pt x="1294" y="896"/>
                  <a:pt x="557" y="1674"/>
                  <a:pt x="0" y="2575"/>
                </a:cubicBezTo>
                <a:lnTo>
                  <a:pt x="4570" y="5213"/>
                </a:lnTo>
                <a:cubicBezTo>
                  <a:pt x="5071" y="4278"/>
                  <a:pt x="5375" y="3251"/>
                  <a:pt x="5375" y="2320"/>
                </a:cubicBezTo>
                <a:cubicBezTo>
                  <a:pt x="5375" y="2019"/>
                  <a:pt x="5334" y="1756"/>
                  <a:pt x="5276" y="1514"/>
                </a:cubicBezTo>
                <a:lnTo>
                  <a:pt x="5615" y="951"/>
                </a:lnTo>
                <a:lnTo>
                  <a:pt x="4331" y="210"/>
                </a:lnTo>
                <a:lnTo>
                  <a:pt x="4317" y="203"/>
                </a:lnTo>
                <a:cubicBezTo>
                  <a:pt x="4080" y="70"/>
                  <a:pt x="3807" y="0"/>
                  <a:pt x="35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4161066" y="956252"/>
            <a:ext cx="253586" cy="327425"/>
          </a:xfrm>
          <a:custGeom>
            <a:avLst/>
            <a:gdLst/>
            <a:ahLst/>
            <a:cxnLst/>
            <a:rect l="l" t="t" r="r" b="b"/>
            <a:pathLst>
              <a:path w="6302" h="8137" extrusionOk="0">
                <a:moveTo>
                  <a:pt x="4559" y="0"/>
                </a:moveTo>
                <a:cubicBezTo>
                  <a:pt x="4135" y="0"/>
                  <a:pt x="3657" y="139"/>
                  <a:pt x="3151" y="431"/>
                </a:cubicBezTo>
                <a:cubicBezTo>
                  <a:pt x="1410" y="1434"/>
                  <a:pt x="1" y="3877"/>
                  <a:pt x="1" y="5887"/>
                </a:cubicBezTo>
                <a:cubicBezTo>
                  <a:pt x="1" y="7313"/>
                  <a:pt x="710" y="8137"/>
                  <a:pt x="1744" y="8137"/>
                </a:cubicBezTo>
                <a:cubicBezTo>
                  <a:pt x="2167" y="8137"/>
                  <a:pt x="2645" y="7998"/>
                  <a:pt x="3151" y="7707"/>
                </a:cubicBezTo>
                <a:cubicBezTo>
                  <a:pt x="4892" y="6703"/>
                  <a:pt x="6301" y="4260"/>
                  <a:pt x="6301" y="2249"/>
                </a:cubicBezTo>
                <a:cubicBezTo>
                  <a:pt x="6301" y="823"/>
                  <a:pt x="5592" y="0"/>
                  <a:pt x="455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248421" y="1021838"/>
            <a:ext cx="78868" cy="196245"/>
          </a:xfrm>
          <a:custGeom>
            <a:avLst/>
            <a:gdLst/>
            <a:ahLst/>
            <a:cxnLst/>
            <a:rect l="l" t="t" r="r" b="b"/>
            <a:pathLst>
              <a:path w="1960" h="4877" extrusionOk="0">
                <a:moveTo>
                  <a:pt x="1150" y="1"/>
                </a:moveTo>
                <a:cubicBezTo>
                  <a:pt x="1140" y="1"/>
                  <a:pt x="1129" y="4"/>
                  <a:pt x="1116" y="12"/>
                </a:cubicBezTo>
                <a:lnTo>
                  <a:pt x="843" y="168"/>
                </a:lnTo>
                <a:cubicBezTo>
                  <a:pt x="819" y="182"/>
                  <a:pt x="796" y="209"/>
                  <a:pt x="779" y="247"/>
                </a:cubicBezTo>
                <a:cubicBezTo>
                  <a:pt x="761" y="285"/>
                  <a:pt x="752" y="326"/>
                  <a:pt x="752" y="363"/>
                </a:cubicBezTo>
                <a:lnTo>
                  <a:pt x="752" y="718"/>
                </a:lnTo>
                <a:cubicBezTo>
                  <a:pt x="652" y="803"/>
                  <a:pt x="560" y="899"/>
                  <a:pt x="478" y="1008"/>
                </a:cubicBezTo>
                <a:cubicBezTo>
                  <a:pt x="393" y="1118"/>
                  <a:pt x="321" y="1237"/>
                  <a:pt x="260" y="1364"/>
                </a:cubicBezTo>
                <a:cubicBezTo>
                  <a:pt x="202" y="1490"/>
                  <a:pt x="154" y="1619"/>
                  <a:pt x="120" y="1756"/>
                </a:cubicBezTo>
                <a:cubicBezTo>
                  <a:pt x="86" y="1889"/>
                  <a:pt x="68" y="2025"/>
                  <a:pt x="68" y="2159"/>
                </a:cubicBezTo>
                <a:cubicBezTo>
                  <a:pt x="68" y="2315"/>
                  <a:pt x="82" y="2446"/>
                  <a:pt x="109" y="2541"/>
                </a:cubicBezTo>
                <a:cubicBezTo>
                  <a:pt x="137" y="2640"/>
                  <a:pt x="178" y="2715"/>
                  <a:pt x="235" y="2766"/>
                </a:cubicBezTo>
                <a:cubicBezTo>
                  <a:pt x="290" y="2817"/>
                  <a:pt x="358" y="2848"/>
                  <a:pt x="444" y="2855"/>
                </a:cubicBezTo>
                <a:cubicBezTo>
                  <a:pt x="466" y="2858"/>
                  <a:pt x="489" y="2859"/>
                  <a:pt x="513" y="2859"/>
                </a:cubicBezTo>
                <a:cubicBezTo>
                  <a:pt x="582" y="2859"/>
                  <a:pt x="658" y="2849"/>
                  <a:pt x="741" y="2831"/>
                </a:cubicBezTo>
                <a:cubicBezTo>
                  <a:pt x="864" y="2810"/>
                  <a:pt x="977" y="2786"/>
                  <a:pt x="1069" y="2763"/>
                </a:cubicBezTo>
                <a:cubicBezTo>
                  <a:pt x="1164" y="2739"/>
                  <a:pt x="1246" y="2725"/>
                  <a:pt x="1308" y="2725"/>
                </a:cubicBezTo>
                <a:cubicBezTo>
                  <a:pt x="1314" y="2725"/>
                  <a:pt x="1320" y="2724"/>
                  <a:pt x="1326" y="2724"/>
                </a:cubicBezTo>
                <a:cubicBezTo>
                  <a:pt x="1381" y="2724"/>
                  <a:pt x="1423" y="2738"/>
                  <a:pt x="1454" y="2766"/>
                </a:cubicBezTo>
                <a:cubicBezTo>
                  <a:pt x="1485" y="2797"/>
                  <a:pt x="1502" y="2851"/>
                  <a:pt x="1502" y="2926"/>
                </a:cubicBezTo>
                <a:cubicBezTo>
                  <a:pt x="1502" y="3005"/>
                  <a:pt x="1485" y="3084"/>
                  <a:pt x="1458" y="3152"/>
                </a:cubicBezTo>
                <a:cubicBezTo>
                  <a:pt x="1427" y="3224"/>
                  <a:pt x="1390" y="3292"/>
                  <a:pt x="1341" y="3356"/>
                </a:cubicBezTo>
                <a:cubicBezTo>
                  <a:pt x="1294" y="3418"/>
                  <a:pt x="1239" y="3476"/>
                  <a:pt x="1174" y="3531"/>
                </a:cubicBezTo>
                <a:cubicBezTo>
                  <a:pt x="1113" y="3582"/>
                  <a:pt x="1045" y="3626"/>
                  <a:pt x="980" y="3667"/>
                </a:cubicBezTo>
                <a:cubicBezTo>
                  <a:pt x="891" y="3715"/>
                  <a:pt x="819" y="3746"/>
                  <a:pt x="761" y="3756"/>
                </a:cubicBezTo>
                <a:cubicBezTo>
                  <a:pt x="736" y="3761"/>
                  <a:pt x="712" y="3763"/>
                  <a:pt x="690" y="3763"/>
                </a:cubicBezTo>
                <a:cubicBezTo>
                  <a:pt x="663" y="3763"/>
                  <a:pt x="638" y="3760"/>
                  <a:pt x="618" y="3752"/>
                </a:cubicBezTo>
                <a:cubicBezTo>
                  <a:pt x="580" y="3742"/>
                  <a:pt x="550" y="3719"/>
                  <a:pt x="526" y="3687"/>
                </a:cubicBezTo>
                <a:cubicBezTo>
                  <a:pt x="506" y="3654"/>
                  <a:pt x="485" y="3619"/>
                  <a:pt x="471" y="3585"/>
                </a:cubicBezTo>
                <a:cubicBezTo>
                  <a:pt x="457" y="3551"/>
                  <a:pt x="440" y="3527"/>
                  <a:pt x="420" y="3520"/>
                </a:cubicBezTo>
                <a:cubicBezTo>
                  <a:pt x="414" y="3517"/>
                  <a:pt x="407" y="3516"/>
                  <a:pt x="399" y="3516"/>
                </a:cubicBezTo>
                <a:cubicBezTo>
                  <a:pt x="381" y="3516"/>
                  <a:pt x="358" y="3524"/>
                  <a:pt x="331" y="3541"/>
                </a:cubicBezTo>
                <a:lnTo>
                  <a:pt x="92" y="3678"/>
                </a:lnTo>
                <a:cubicBezTo>
                  <a:pt x="68" y="3691"/>
                  <a:pt x="48" y="3715"/>
                  <a:pt x="27" y="3752"/>
                </a:cubicBezTo>
                <a:cubicBezTo>
                  <a:pt x="7" y="3790"/>
                  <a:pt x="0" y="3831"/>
                  <a:pt x="0" y="3868"/>
                </a:cubicBezTo>
                <a:cubicBezTo>
                  <a:pt x="7" y="3998"/>
                  <a:pt x="27" y="4108"/>
                  <a:pt x="68" y="4193"/>
                </a:cubicBezTo>
                <a:cubicBezTo>
                  <a:pt x="109" y="4281"/>
                  <a:pt x="164" y="4346"/>
                  <a:pt x="232" y="4391"/>
                </a:cubicBezTo>
                <a:cubicBezTo>
                  <a:pt x="297" y="4435"/>
                  <a:pt x="376" y="4459"/>
                  <a:pt x="465" y="4466"/>
                </a:cubicBezTo>
                <a:cubicBezTo>
                  <a:pt x="480" y="4467"/>
                  <a:pt x="496" y="4467"/>
                  <a:pt x="512" y="4467"/>
                </a:cubicBezTo>
                <a:cubicBezTo>
                  <a:pt x="587" y="4467"/>
                  <a:pt x="667" y="4453"/>
                  <a:pt x="752" y="4425"/>
                </a:cubicBezTo>
                <a:lnTo>
                  <a:pt x="752" y="4780"/>
                </a:lnTo>
                <a:cubicBezTo>
                  <a:pt x="752" y="4817"/>
                  <a:pt x="761" y="4845"/>
                  <a:pt x="779" y="4862"/>
                </a:cubicBezTo>
                <a:cubicBezTo>
                  <a:pt x="788" y="4871"/>
                  <a:pt x="800" y="4876"/>
                  <a:pt x="812" y="4876"/>
                </a:cubicBezTo>
                <a:cubicBezTo>
                  <a:pt x="822" y="4876"/>
                  <a:pt x="833" y="4873"/>
                  <a:pt x="843" y="4865"/>
                </a:cubicBezTo>
                <a:lnTo>
                  <a:pt x="1116" y="4708"/>
                </a:lnTo>
                <a:cubicBezTo>
                  <a:pt x="1144" y="4694"/>
                  <a:pt x="1164" y="4667"/>
                  <a:pt x="1182" y="4629"/>
                </a:cubicBezTo>
                <a:cubicBezTo>
                  <a:pt x="1198" y="4592"/>
                  <a:pt x="1209" y="4551"/>
                  <a:pt x="1209" y="4514"/>
                </a:cubicBezTo>
                <a:lnTo>
                  <a:pt x="1209" y="4158"/>
                </a:lnTo>
                <a:cubicBezTo>
                  <a:pt x="1325" y="4067"/>
                  <a:pt x="1431" y="3964"/>
                  <a:pt x="1522" y="3848"/>
                </a:cubicBezTo>
                <a:cubicBezTo>
                  <a:pt x="1618" y="3732"/>
                  <a:pt x="1697" y="3605"/>
                  <a:pt x="1758" y="3476"/>
                </a:cubicBezTo>
                <a:cubicBezTo>
                  <a:pt x="1823" y="3347"/>
                  <a:pt x="1874" y="3210"/>
                  <a:pt x="1908" y="3073"/>
                </a:cubicBezTo>
                <a:cubicBezTo>
                  <a:pt x="1943" y="2933"/>
                  <a:pt x="1960" y="2797"/>
                  <a:pt x="1960" y="2663"/>
                </a:cubicBezTo>
                <a:cubicBezTo>
                  <a:pt x="1960" y="2520"/>
                  <a:pt x="1946" y="2401"/>
                  <a:pt x="1919" y="2306"/>
                </a:cubicBezTo>
                <a:cubicBezTo>
                  <a:pt x="1894" y="2206"/>
                  <a:pt x="1850" y="2134"/>
                  <a:pt x="1789" y="2084"/>
                </a:cubicBezTo>
                <a:cubicBezTo>
                  <a:pt x="1730" y="2032"/>
                  <a:pt x="1653" y="2005"/>
                  <a:pt x="1560" y="1998"/>
                </a:cubicBezTo>
                <a:cubicBezTo>
                  <a:pt x="1543" y="1997"/>
                  <a:pt x="1526" y="1996"/>
                  <a:pt x="1508" y="1996"/>
                </a:cubicBezTo>
                <a:cubicBezTo>
                  <a:pt x="1424" y="1996"/>
                  <a:pt x="1328" y="2010"/>
                  <a:pt x="1215" y="2036"/>
                </a:cubicBezTo>
                <a:cubicBezTo>
                  <a:pt x="1092" y="2066"/>
                  <a:pt x="987" y="2090"/>
                  <a:pt x="898" y="2111"/>
                </a:cubicBezTo>
                <a:cubicBezTo>
                  <a:pt x="827" y="2125"/>
                  <a:pt x="765" y="2132"/>
                  <a:pt x="715" y="2132"/>
                </a:cubicBezTo>
                <a:cubicBezTo>
                  <a:pt x="705" y="2132"/>
                  <a:pt x="695" y="2132"/>
                  <a:pt x="686" y="2131"/>
                </a:cubicBezTo>
                <a:cubicBezTo>
                  <a:pt x="629" y="2128"/>
                  <a:pt x="591" y="2107"/>
                  <a:pt x="563" y="2070"/>
                </a:cubicBezTo>
                <a:cubicBezTo>
                  <a:pt x="539" y="2036"/>
                  <a:pt x="526" y="1978"/>
                  <a:pt x="526" y="1896"/>
                </a:cubicBezTo>
                <a:cubicBezTo>
                  <a:pt x="526" y="1831"/>
                  <a:pt x="539" y="1766"/>
                  <a:pt x="560" y="1698"/>
                </a:cubicBezTo>
                <a:cubicBezTo>
                  <a:pt x="584" y="1633"/>
                  <a:pt x="615" y="1572"/>
                  <a:pt x="656" y="1513"/>
                </a:cubicBezTo>
                <a:cubicBezTo>
                  <a:pt x="693" y="1452"/>
                  <a:pt x="741" y="1397"/>
                  <a:pt x="792" y="1350"/>
                </a:cubicBezTo>
                <a:cubicBezTo>
                  <a:pt x="847" y="1299"/>
                  <a:pt x="901" y="1258"/>
                  <a:pt x="963" y="1223"/>
                </a:cubicBezTo>
                <a:cubicBezTo>
                  <a:pt x="1065" y="1163"/>
                  <a:pt x="1148" y="1133"/>
                  <a:pt x="1213" y="1133"/>
                </a:cubicBezTo>
                <a:cubicBezTo>
                  <a:pt x="1233" y="1133"/>
                  <a:pt x="1251" y="1136"/>
                  <a:pt x="1267" y="1142"/>
                </a:cubicBezTo>
                <a:cubicBezTo>
                  <a:pt x="1338" y="1165"/>
                  <a:pt x="1390" y="1213"/>
                  <a:pt x="1423" y="1282"/>
                </a:cubicBezTo>
                <a:cubicBezTo>
                  <a:pt x="1437" y="1309"/>
                  <a:pt x="1454" y="1329"/>
                  <a:pt x="1475" y="1343"/>
                </a:cubicBezTo>
                <a:cubicBezTo>
                  <a:pt x="1481" y="1346"/>
                  <a:pt x="1488" y="1348"/>
                  <a:pt x="1496" y="1348"/>
                </a:cubicBezTo>
                <a:cubicBezTo>
                  <a:pt x="1513" y="1348"/>
                  <a:pt x="1534" y="1340"/>
                  <a:pt x="1560" y="1326"/>
                </a:cubicBezTo>
                <a:lnTo>
                  <a:pt x="1799" y="1189"/>
                </a:lnTo>
                <a:cubicBezTo>
                  <a:pt x="1823" y="1176"/>
                  <a:pt x="1847" y="1148"/>
                  <a:pt x="1864" y="1110"/>
                </a:cubicBezTo>
                <a:cubicBezTo>
                  <a:pt x="1884" y="1074"/>
                  <a:pt x="1891" y="1036"/>
                  <a:pt x="1891" y="995"/>
                </a:cubicBezTo>
                <a:cubicBezTo>
                  <a:pt x="1884" y="913"/>
                  <a:pt x="1867" y="834"/>
                  <a:pt x="1840" y="756"/>
                </a:cubicBezTo>
                <a:cubicBezTo>
                  <a:pt x="1809" y="677"/>
                  <a:pt x="1768" y="609"/>
                  <a:pt x="1710" y="554"/>
                </a:cubicBezTo>
                <a:cubicBezTo>
                  <a:pt x="1653" y="500"/>
                  <a:pt x="1584" y="466"/>
                  <a:pt x="1502" y="445"/>
                </a:cubicBezTo>
                <a:cubicBezTo>
                  <a:pt x="1470" y="438"/>
                  <a:pt x="1436" y="434"/>
                  <a:pt x="1401" y="434"/>
                </a:cubicBezTo>
                <a:cubicBezTo>
                  <a:pt x="1342" y="434"/>
                  <a:pt x="1279" y="444"/>
                  <a:pt x="1209" y="466"/>
                </a:cubicBezTo>
                <a:lnTo>
                  <a:pt x="1209" y="97"/>
                </a:lnTo>
                <a:cubicBezTo>
                  <a:pt x="1209" y="60"/>
                  <a:pt x="1198" y="32"/>
                  <a:pt x="1182" y="15"/>
                </a:cubicBezTo>
                <a:cubicBezTo>
                  <a:pt x="1172" y="6"/>
                  <a:pt x="1162" y="1"/>
                  <a:pt x="115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112016" y="1873532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4" y="0"/>
                </a:moveTo>
                <a:cubicBezTo>
                  <a:pt x="4132" y="0"/>
                  <a:pt x="3655" y="137"/>
                  <a:pt x="3151" y="429"/>
                </a:cubicBezTo>
                <a:cubicBezTo>
                  <a:pt x="1411" y="1432"/>
                  <a:pt x="1" y="3876"/>
                  <a:pt x="1" y="5886"/>
                </a:cubicBezTo>
                <a:cubicBezTo>
                  <a:pt x="1" y="6889"/>
                  <a:pt x="353" y="7593"/>
                  <a:pt x="919" y="7924"/>
                </a:cubicBezTo>
                <a:lnTo>
                  <a:pt x="922" y="7927"/>
                </a:lnTo>
                <a:lnTo>
                  <a:pt x="2090" y="8592"/>
                </a:lnTo>
                <a:lnTo>
                  <a:pt x="2370" y="8125"/>
                </a:lnTo>
                <a:cubicBezTo>
                  <a:pt x="2656" y="8060"/>
                  <a:pt x="2957" y="7957"/>
                  <a:pt x="3274" y="7773"/>
                </a:cubicBezTo>
                <a:cubicBezTo>
                  <a:pt x="5011" y="6770"/>
                  <a:pt x="6424" y="4326"/>
                  <a:pt x="6424" y="2316"/>
                </a:cubicBezTo>
                <a:cubicBezTo>
                  <a:pt x="6424" y="2019"/>
                  <a:pt x="6383" y="1757"/>
                  <a:pt x="6325" y="1511"/>
                </a:cubicBezTo>
                <a:lnTo>
                  <a:pt x="6664" y="947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3"/>
                </a:lnTo>
                <a:cubicBezTo>
                  <a:pt x="5129" y="70"/>
                  <a:pt x="4855" y="0"/>
                  <a:pt x="4554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4112016" y="1976981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40"/>
                  <a:pt x="1" y="3315"/>
                </a:cubicBezTo>
                <a:cubicBezTo>
                  <a:pt x="1" y="4318"/>
                  <a:pt x="353" y="5022"/>
                  <a:pt x="919" y="5353"/>
                </a:cubicBezTo>
                <a:lnTo>
                  <a:pt x="922" y="5356"/>
                </a:lnTo>
                <a:lnTo>
                  <a:pt x="2090" y="6021"/>
                </a:lnTo>
                <a:lnTo>
                  <a:pt x="2370" y="5554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4154226" y="1873532"/>
            <a:ext cx="225942" cy="209645"/>
          </a:xfrm>
          <a:custGeom>
            <a:avLst/>
            <a:gdLst/>
            <a:ahLst/>
            <a:cxnLst/>
            <a:rect l="l" t="t" r="r" b="b"/>
            <a:pathLst>
              <a:path w="5615" h="5210" extrusionOk="0">
                <a:moveTo>
                  <a:pt x="3505" y="0"/>
                </a:moveTo>
                <a:cubicBezTo>
                  <a:pt x="3083" y="0"/>
                  <a:pt x="2606" y="137"/>
                  <a:pt x="2102" y="429"/>
                </a:cubicBezTo>
                <a:cubicBezTo>
                  <a:pt x="1294" y="896"/>
                  <a:pt x="557" y="1675"/>
                  <a:pt x="0" y="2572"/>
                </a:cubicBezTo>
                <a:lnTo>
                  <a:pt x="4570" y="5210"/>
                </a:lnTo>
                <a:cubicBezTo>
                  <a:pt x="5071" y="4279"/>
                  <a:pt x="5375" y="3251"/>
                  <a:pt x="5375" y="2316"/>
                </a:cubicBezTo>
                <a:cubicBezTo>
                  <a:pt x="5375" y="2019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07"/>
                </a:lnTo>
                <a:lnTo>
                  <a:pt x="4317" y="200"/>
                </a:lnTo>
                <a:lnTo>
                  <a:pt x="4317" y="203"/>
                </a:lnTo>
                <a:cubicBezTo>
                  <a:pt x="4080" y="70"/>
                  <a:pt x="3806" y="0"/>
                  <a:pt x="350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161066" y="1901537"/>
            <a:ext cx="253586" cy="327505"/>
          </a:xfrm>
          <a:custGeom>
            <a:avLst/>
            <a:gdLst/>
            <a:ahLst/>
            <a:cxnLst/>
            <a:rect l="l" t="t" r="r" b="b"/>
            <a:pathLst>
              <a:path w="6302" h="8139" extrusionOk="0">
                <a:moveTo>
                  <a:pt x="4559" y="1"/>
                </a:moveTo>
                <a:cubicBezTo>
                  <a:pt x="4135" y="1"/>
                  <a:pt x="3657" y="140"/>
                  <a:pt x="3151" y="432"/>
                </a:cubicBezTo>
                <a:cubicBezTo>
                  <a:pt x="1410" y="1436"/>
                  <a:pt x="1" y="3879"/>
                  <a:pt x="1" y="5889"/>
                </a:cubicBezTo>
                <a:cubicBezTo>
                  <a:pt x="1" y="7316"/>
                  <a:pt x="710" y="8139"/>
                  <a:pt x="1743" y="8139"/>
                </a:cubicBezTo>
                <a:cubicBezTo>
                  <a:pt x="2167" y="8139"/>
                  <a:pt x="2645" y="8000"/>
                  <a:pt x="3151" y="7709"/>
                </a:cubicBezTo>
                <a:cubicBezTo>
                  <a:pt x="4892" y="6702"/>
                  <a:pt x="6301" y="4262"/>
                  <a:pt x="6301" y="2252"/>
                </a:cubicBezTo>
                <a:cubicBezTo>
                  <a:pt x="6301" y="826"/>
                  <a:pt x="5592" y="1"/>
                  <a:pt x="4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4220658" y="1971106"/>
            <a:ext cx="134358" cy="197855"/>
          </a:xfrm>
          <a:custGeom>
            <a:avLst/>
            <a:gdLst/>
            <a:ahLst/>
            <a:cxnLst/>
            <a:rect l="l" t="t" r="r" b="b"/>
            <a:pathLst>
              <a:path w="3339" h="4917" extrusionOk="0">
                <a:moveTo>
                  <a:pt x="3296" y="1"/>
                </a:moveTo>
                <a:cubicBezTo>
                  <a:pt x="3289" y="1"/>
                  <a:pt x="3282" y="3"/>
                  <a:pt x="3274" y="7"/>
                </a:cubicBezTo>
                <a:lnTo>
                  <a:pt x="65" y="1857"/>
                </a:lnTo>
                <a:cubicBezTo>
                  <a:pt x="29" y="1881"/>
                  <a:pt x="1" y="1942"/>
                  <a:pt x="1" y="2000"/>
                </a:cubicBezTo>
                <a:lnTo>
                  <a:pt x="1" y="4843"/>
                </a:lnTo>
                <a:cubicBezTo>
                  <a:pt x="1" y="4888"/>
                  <a:pt x="17" y="4916"/>
                  <a:pt x="41" y="4916"/>
                </a:cubicBezTo>
                <a:cubicBezTo>
                  <a:pt x="49" y="4916"/>
                  <a:pt x="57" y="4914"/>
                  <a:pt x="65" y="4908"/>
                </a:cubicBezTo>
                <a:lnTo>
                  <a:pt x="3274" y="3059"/>
                </a:lnTo>
                <a:cubicBezTo>
                  <a:pt x="3308" y="3038"/>
                  <a:pt x="3339" y="2973"/>
                  <a:pt x="3339" y="2915"/>
                </a:cubicBezTo>
                <a:lnTo>
                  <a:pt x="3339" y="72"/>
                </a:lnTo>
                <a:cubicBezTo>
                  <a:pt x="3339" y="27"/>
                  <a:pt x="3320" y="1"/>
                  <a:pt x="32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4259687" y="1971227"/>
            <a:ext cx="56335" cy="59916"/>
          </a:xfrm>
          <a:custGeom>
            <a:avLst/>
            <a:gdLst/>
            <a:ahLst/>
            <a:cxnLst/>
            <a:rect l="l" t="t" r="r" b="b"/>
            <a:pathLst>
              <a:path w="1400" h="1489" extrusionOk="0">
                <a:moveTo>
                  <a:pt x="1355" y="1"/>
                </a:moveTo>
                <a:cubicBezTo>
                  <a:pt x="1348" y="1"/>
                  <a:pt x="1340" y="3"/>
                  <a:pt x="1332" y="8"/>
                </a:cubicBezTo>
                <a:lnTo>
                  <a:pt x="69" y="737"/>
                </a:lnTo>
                <a:cubicBezTo>
                  <a:pt x="31" y="758"/>
                  <a:pt x="1" y="823"/>
                  <a:pt x="1" y="881"/>
                </a:cubicBezTo>
                <a:lnTo>
                  <a:pt x="1" y="1417"/>
                </a:lnTo>
                <a:cubicBezTo>
                  <a:pt x="1" y="1462"/>
                  <a:pt x="19" y="1489"/>
                  <a:pt x="45" y="1489"/>
                </a:cubicBezTo>
                <a:cubicBezTo>
                  <a:pt x="52" y="1489"/>
                  <a:pt x="60" y="1487"/>
                  <a:pt x="69" y="1482"/>
                </a:cubicBezTo>
                <a:cubicBezTo>
                  <a:pt x="106" y="1462"/>
                  <a:pt x="136" y="1397"/>
                  <a:pt x="136" y="1339"/>
                </a:cubicBezTo>
                <a:lnTo>
                  <a:pt x="136" y="905"/>
                </a:lnTo>
                <a:lnTo>
                  <a:pt x="1263" y="257"/>
                </a:lnTo>
                <a:lnTo>
                  <a:pt x="1263" y="687"/>
                </a:lnTo>
                <a:cubicBezTo>
                  <a:pt x="1263" y="731"/>
                  <a:pt x="1281" y="759"/>
                  <a:pt x="1307" y="759"/>
                </a:cubicBezTo>
                <a:cubicBezTo>
                  <a:pt x="1314" y="759"/>
                  <a:pt x="1323" y="757"/>
                  <a:pt x="1332" y="751"/>
                </a:cubicBezTo>
                <a:cubicBezTo>
                  <a:pt x="1368" y="731"/>
                  <a:pt x="1400" y="666"/>
                  <a:pt x="1400" y="6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4259687" y="1961610"/>
            <a:ext cx="56335" cy="47965"/>
          </a:xfrm>
          <a:custGeom>
            <a:avLst/>
            <a:gdLst/>
            <a:ahLst/>
            <a:cxnLst/>
            <a:rect l="l" t="t" r="r" b="b"/>
            <a:pathLst>
              <a:path w="1400" h="1192" extrusionOk="0">
                <a:moveTo>
                  <a:pt x="1355" y="1"/>
                </a:moveTo>
                <a:cubicBezTo>
                  <a:pt x="1348" y="1"/>
                  <a:pt x="1340" y="3"/>
                  <a:pt x="1332" y="7"/>
                </a:cubicBezTo>
                <a:lnTo>
                  <a:pt x="69" y="738"/>
                </a:lnTo>
                <a:cubicBezTo>
                  <a:pt x="31" y="759"/>
                  <a:pt x="1" y="823"/>
                  <a:pt x="1" y="881"/>
                </a:cubicBezTo>
                <a:lnTo>
                  <a:pt x="1" y="1120"/>
                </a:lnTo>
                <a:cubicBezTo>
                  <a:pt x="1" y="1163"/>
                  <a:pt x="19" y="1192"/>
                  <a:pt x="46" y="1192"/>
                </a:cubicBezTo>
                <a:cubicBezTo>
                  <a:pt x="53" y="1192"/>
                  <a:pt x="61" y="1190"/>
                  <a:pt x="69" y="1185"/>
                </a:cubicBezTo>
                <a:lnTo>
                  <a:pt x="1332" y="455"/>
                </a:lnTo>
                <a:cubicBezTo>
                  <a:pt x="1368" y="434"/>
                  <a:pt x="1400" y="369"/>
                  <a:pt x="1400" y="3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4267373" y="2038020"/>
            <a:ext cx="40963" cy="34806"/>
          </a:xfrm>
          <a:custGeom>
            <a:avLst/>
            <a:gdLst/>
            <a:ahLst/>
            <a:cxnLst/>
            <a:rect l="l" t="t" r="r" b="b"/>
            <a:pathLst>
              <a:path w="1018" h="865" extrusionOk="0">
                <a:moveTo>
                  <a:pt x="984" y="1"/>
                </a:moveTo>
                <a:cubicBezTo>
                  <a:pt x="978" y="1"/>
                  <a:pt x="972" y="2"/>
                  <a:pt x="966" y="6"/>
                </a:cubicBezTo>
                <a:lnTo>
                  <a:pt x="51" y="535"/>
                </a:lnTo>
                <a:cubicBezTo>
                  <a:pt x="24" y="552"/>
                  <a:pt x="0" y="597"/>
                  <a:pt x="0" y="638"/>
                </a:cubicBezTo>
                <a:lnTo>
                  <a:pt x="0" y="812"/>
                </a:lnTo>
                <a:cubicBezTo>
                  <a:pt x="0" y="843"/>
                  <a:pt x="15" y="865"/>
                  <a:pt x="34" y="865"/>
                </a:cubicBezTo>
                <a:cubicBezTo>
                  <a:pt x="39" y="865"/>
                  <a:pt x="45" y="863"/>
                  <a:pt x="51" y="859"/>
                </a:cubicBezTo>
                <a:lnTo>
                  <a:pt x="966" y="331"/>
                </a:lnTo>
                <a:cubicBezTo>
                  <a:pt x="993" y="313"/>
                  <a:pt x="1018" y="269"/>
                  <a:pt x="1018" y="228"/>
                </a:cubicBezTo>
                <a:lnTo>
                  <a:pt x="1018" y="54"/>
                </a:lnTo>
                <a:cubicBezTo>
                  <a:pt x="1018" y="22"/>
                  <a:pt x="1003" y="1"/>
                  <a:pt x="98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4112016" y="1400829"/>
            <a:ext cx="268152" cy="345814"/>
          </a:xfrm>
          <a:custGeom>
            <a:avLst/>
            <a:gdLst/>
            <a:ahLst/>
            <a:cxnLst/>
            <a:rect l="l" t="t" r="r" b="b"/>
            <a:pathLst>
              <a:path w="6664" h="8594" extrusionOk="0">
                <a:moveTo>
                  <a:pt x="4555" y="1"/>
                </a:moveTo>
                <a:cubicBezTo>
                  <a:pt x="4132" y="1"/>
                  <a:pt x="3656" y="138"/>
                  <a:pt x="3151" y="429"/>
                </a:cubicBezTo>
                <a:cubicBezTo>
                  <a:pt x="1411" y="1436"/>
                  <a:pt x="1" y="3876"/>
                  <a:pt x="1" y="5887"/>
                </a:cubicBezTo>
                <a:cubicBezTo>
                  <a:pt x="1" y="6890"/>
                  <a:pt x="353" y="7596"/>
                  <a:pt x="919" y="7924"/>
                </a:cubicBezTo>
                <a:lnTo>
                  <a:pt x="922" y="7927"/>
                </a:lnTo>
                <a:lnTo>
                  <a:pt x="2090" y="8593"/>
                </a:lnTo>
                <a:lnTo>
                  <a:pt x="2370" y="8125"/>
                </a:lnTo>
                <a:cubicBezTo>
                  <a:pt x="2656" y="8061"/>
                  <a:pt x="2957" y="7958"/>
                  <a:pt x="3274" y="7774"/>
                </a:cubicBezTo>
                <a:cubicBezTo>
                  <a:pt x="5011" y="6771"/>
                  <a:pt x="6424" y="4326"/>
                  <a:pt x="6424" y="2316"/>
                </a:cubicBezTo>
                <a:cubicBezTo>
                  <a:pt x="6424" y="2020"/>
                  <a:pt x="6383" y="1757"/>
                  <a:pt x="6325" y="1514"/>
                </a:cubicBezTo>
                <a:lnTo>
                  <a:pt x="6664" y="947"/>
                </a:lnTo>
                <a:lnTo>
                  <a:pt x="5380" y="210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4"/>
                </a:lnTo>
                <a:cubicBezTo>
                  <a:pt x="5129" y="70"/>
                  <a:pt x="4856" y="1"/>
                  <a:pt x="45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4112016" y="1504318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39"/>
                  <a:pt x="1" y="3315"/>
                </a:cubicBezTo>
                <a:cubicBezTo>
                  <a:pt x="1" y="4318"/>
                  <a:pt x="353" y="5024"/>
                  <a:pt x="919" y="5352"/>
                </a:cubicBezTo>
                <a:lnTo>
                  <a:pt x="922" y="5355"/>
                </a:lnTo>
                <a:lnTo>
                  <a:pt x="2090" y="6021"/>
                </a:lnTo>
                <a:lnTo>
                  <a:pt x="2370" y="5557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4154226" y="1400829"/>
            <a:ext cx="225942" cy="209685"/>
          </a:xfrm>
          <a:custGeom>
            <a:avLst/>
            <a:gdLst/>
            <a:ahLst/>
            <a:cxnLst/>
            <a:rect l="l" t="t" r="r" b="b"/>
            <a:pathLst>
              <a:path w="5615" h="5211" extrusionOk="0">
                <a:moveTo>
                  <a:pt x="3506" y="1"/>
                </a:moveTo>
                <a:cubicBezTo>
                  <a:pt x="3083" y="1"/>
                  <a:pt x="2607" y="138"/>
                  <a:pt x="2102" y="429"/>
                </a:cubicBezTo>
                <a:cubicBezTo>
                  <a:pt x="1294" y="897"/>
                  <a:pt x="557" y="1675"/>
                  <a:pt x="0" y="2573"/>
                </a:cubicBezTo>
                <a:lnTo>
                  <a:pt x="4570" y="5211"/>
                </a:lnTo>
                <a:cubicBezTo>
                  <a:pt x="5071" y="4279"/>
                  <a:pt x="5375" y="3252"/>
                  <a:pt x="5375" y="2316"/>
                </a:cubicBezTo>
                <a:cubicBezTo>
                  <a:pt x="5375" y="2020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10"/>
                </a:lnTo>
                <a:lnTo>
                  <a:pt x="4317" y="200"/>
                </a:lnTo>
                <a:lnTo>
                  <a:pt x="4317" y="204"/>
                </a:lnTo>
                <a:cubicBezTo>
                  <a:pt x="4080" y="70"/>
                  <a:pt x="3807" y="1"/>
                  <a:pt x="35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4161066" y="1428915"/>
            <a:ext cx="253586" cy="327464"/>
          </a:xfrm>
          <a:custGeom>
            <a:avLst/>
            <a:gdLst/>
            <a:ahLst/>
            <a:cxnLst/>
            <a:rect l="l" t="t" r="r" b="b"/>
            <a:pathLst>
              <a:path w="6302" h="8138" extrusionOk="0">
                <a:moveTo>
                  <a:pt x="4558" y="1"/>
                </a:moveTo>
                <a:cubicBezTo>
                  <a:pt x="4135" y="1"/>
                  <a:pt x="3657" y="139"/>
                  <a:pt x="3151" y="430"/>
                </a:cubicBezTo>
                <a:cubicBezTo>
                  <a:pt x="1410" y="1434"/>
                  <a:pt x="1" y="3878"/>
                  <a:pt x="1" y="5888"/>
                </a:cubicBezTo>
                <a:cubicBezTo>
                  <a:pt x="1" y="7314"/>
                  <a:pt x="710" y="8137"/>
                  <a:pt x="1744" y="8137"/>
                </a:cubicBezTo>
                <a:cubicBezTo>
                  <a:pt x="2167" y="8137"/>
                  <a:pt x="2645" y="7999"/>
                  <a:pt x="3151" y="7708"/>
                </a:cubicBezTo>
                <a:cubicBezTo>
                  <a:pt x="4892" y="6704"/>
                  <a:pt x="6301" y="4260"/>
                  <a:pt x="6301" y="2250"/>
                </a:cubicBezTo>
                <a:cubicBezTo>
                  <a:pt x="6301" y="824"/>
                  <a:pt x="5592" y="1"/>
                  <a:pt x="4558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4241380" y="1526770"/>
            <a:ext cx="43337" cy="71263"/>
          </a:xfrm>
          <a:custGeom>
            <a:avLst/>
            <a:gdLst/>
            <a:ahLst/>
            <a:cxnLst/>
            <a:rect l="l" t="t" r="r" b="b"/>
            <a:pathLst>
              <a:path w="1077" h="1771" extrusionOk="0">
                <a:moveTo>
                  <a:pt x="726" y="1"/>
                </a:moveTo>
                <a:cubicBezTo>
                  <a:pt x="667" y="1"/>
                  <a:pt x="604" y="19"/>
                  <a:pt x="537" y="57"/>
                </a:cubicBezTo>
                <a:cubicBezTo>
                  <a:pt x="240" y="231"/>
                  <a:pt x="1" y="739"/>
                  <a:pt x="1" y="1196"/>
                </a:cubicBezTo>
                <a:cubicBezTo>
                  <a:pt x="1" y="1551"/>
                  <a:pt x="144" y="1770"/>
                  <a:pt x="347" y="1770"/>
                </a:cubicBezTo>
                <a:cubicBezTo>
                  <a:pt x="406" y="1770"/>
                  <a:pt x="470" y="1752"/>
                  <a:pt x="537" y="1712"/>
                </a:cubicBezTo>
                <a:cubicBezTo>
                  <a:pt x="834" y="1541"/>
                  <a:pt x="1076" y="1033"/>
                  <a:pt x="1076" y="575"/>
                </a:cubicBezTo>
                <a:cubicBezTo>
                  <a:pt x="1076" y="220"/>
                  <a:pt x="930" y="1"/>
                  <a:pt x="7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221905" y="1595133"/>
            <a:ext cx="79552" cy="118504"/>
          </a:xfrm>
          <a:custGeom>
            <a:avLst/>
            <a:gdLst/>
            <a:ahLst/>
            <a:cxnLst/>
            <a:rect l="l" t="t" r="r" b="b"/>
            <a:pathLst>
              <a:path w="1977" h="2945" extrusionOk="0">
                <a:moveTo>
                  <a:pt x="1424" y="1"/>
                </a:moveTo>
                <a:cubicBezTo>
                  <a:pt x="1347" y="1"/>
                  <a:pt x="1264" y="25"/>
                  <a:pt x="1178" y="75"/>
                </a:cubicBezTo>
                <a:lnTo>
                  <a:pt x="796" y="293"/>
                </a:lnTo>
                <a:cubicBezTo>
                  <a:pt x="448" y="497"/>
                  <a:pt x="151" y="1068"/>
                  <a:pt x="106" y="1631"/>
                </a:cubicBezTo>
                <a:lnTo>
                  <a:pt x="1" y="2945"/>
                </a:lnTo>
                <a:lnTo>
                  <a:pt x="1977" y="1802"/>
                </a:lnTo>
                <a:lnTo>
                  <a:pt x="1871" y="611"/>
                </a:lnTo>
                <a:cubicBezTo>
                  <a:pt x="1837" y="227"/>
                  <a:pt x="1660" y="1"/>
                  <a:pt x="14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4293608" y="1471686"/>
            <a:ext cx="43297" cy="71183"/>
          </a:xfrm>
          <a:custGeom>
            <a:avLst/>
            <a:gdLst/>
            <a:ahLst/>
            <a:cxnLst/>
            <a:rect l="l" t="t" r="r" b="b"/>
            <a:pathLst>
              <a:path w="1076" h="1769" extrusionOk="0">
                <a:moveTo>
                  <a:pt x="729" y="1"/>
                </a:moveTo>
                <a:cubicBezTo>
                  <a:pt x="670" y="1"/>
                  <a:pt x="606" y="19"/>
                  <a:pt x="539" y="57"/>
                </a:cubicBezTo>
                <a:cubicBezTo>
                  <a:pt x="243" y="228"/>
                  <a:pt x="0" y="736"/>
                  <a:pt x="0" y="1193"/>
                </a:cubicBezTo>
                <a:cubicBezTo>
                  <a:pt x="0" y="1549"/>
                  <a:pt x="147" y="1769"/>
                  <a:pt x="351" y="1769"/>
                </a:cubicBezTo>
                <a:cubicBezTo>
                  <a:pt x="410" y="1769"/>
                  <a:pt x="473" y="1751"/>
                  <a:pt x="539" y="1713"/>
                </a:cubicBezTo>
                <a:cubicBezTo>
                  <a:pt x="837" y="1541"/>
                  <a:pt x="1075" y="1029"/>
                  <a:pt x="1075" y="572"/>
                </a:cubicBezTo>
                <a:cubicBezTo>
                  <a:pt x="1075" y="218"/>
                  <a:pt x="932" y="1"/>
                  <a:pt x="7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4282462" y="1539968"/>
            <a:ext cx="71343" cy="100759"/>
          </a:xfrm>
          <a:custGeom>
            <a:avLst/>
            <a:gdLst/>
            <a:ahLst/>
            <a:cxnLst/>
            <a:rect l="l" t="t" r="r" b="b"/>
            <a:pathLst>
              <a:path w="1773" h="2504" extrusionOk="0">
                <a:moveTo>
                  <a:pt x="1219" y="1"/>
                </a:moveTo>
                <a:cubicBezTo>
                  <a:pt x="1142" y="1"/>
                  <a:pt x="1060" y="24"/>
                  <a:pt x="974" y="74"/>
                </a:cubicBezTo>
                <a:lnTo>
                  <a:pt x="591" y="295"/>
                </a:lnTo>
                <a:cubicBezTo>
                  <a:pt x="345" y="438"/>
                  <a:pt x="123" y="766"/>
                  <a:pt x="1" y="1145"/>
                </a:cubicBezTo>
                <a:cubicBezTo>
                  <a:pt x="267" y="1166"/>
                  <a:pt x="465" y="1432"/>
                  <a:pt x="506" y="1872"/>
                </a:cubicBezTo>
                <a:lnTo>
                  <a:pt x="561" y="2503"/>
                </a:lnTo>
                <a:lnTo>
                  <a:pt x="1772" y="1804"/>
                </a:lnTo>
                <a:lnTo>
                  <a:pt x="1667" y="609"/>
                </a:lnTo>
                <a:cubicBezTo>
                  <a:pt x="1633" y="225"/>
                  <a:pt x="1455" y="1"/>
                  <a:pt x="12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2246533" y="3179782"/>
            <a:ext cx="811177" cy="578636"/>
          </a:xfrm>
          <a:custGeom>
            <a:avLst/>
            <a:gdLst/>
            <a:ahLst/>
            <a:cxnLst/>
            <a:rect l="l" t="t" r="r" b="b"/>
            <a:pathLst>
              <a:path w="20159" h="14380" extrusionOk="0">
                <a:moveTo>
                  <a:pt x="10080" y="975"/>
                </a:moveTo>
                <a:cubicBezTo>
                  <a:pt x="12605" y="975"/>
                  <a:pt x="14964" y="1535"/>
                  <a:pt x="16721" y="2549"/>
                </a:cubicBezTo>
                <a:cubicBezTo>
                  <a:pt x="18308" y="3466"/>
                  <a:pt x="19185" y="4627"/>
                  <a:pt x="19185" y="5818"/>
                </a:cubicBezTo>
                <a:cubicBezTo>
                  <a:pt x="19185" y="7009"/>
                  <a:pt x="18308" y="8170"/>
                  <a:pt x="16721" y="9088"/>
                </a:cubicBezTo>
                <a:cubicBezTo>
                  <a:pt x="14964" y="10105"/>
                  <a:pt x="12605" y="10661"/>
                  <a:pt x="10080" y="10661"/>
                </a:cubicBezTo>
                <a:cubicBezTo>
                  <a:pt x="7557" y="10661"/>
                  <a:pt x="5199" y="10105"/>
                  <a:pt x="3441" y="9088"/>
                </a:cubicBezTo>
                <a:cubicBezTo>
                  <a:pt x="1851" y="8170"/>
                  <a:pt x="977" y="7009"/>
                  <a:pt x="977" y="5818"/>
                </a:cubicBezTo>
                <a:cubicBezTo>
                  <a:pt x="977" y="4627"/>
                  <a:pt x="1851" y="3466"/>
                  <a:pt x="3441" y="2549"/>
                </a:cubicBezTo>
                <a:cubicBezTo>
                  <a:pt x="5199" y="1535"/>
                  <a:pt x="7557" y="975"/>
                  <a:pt x="10080" y="975"/>
                </a:cubicBezTo>
                <a:close/>
                <a:moveTo>
                  <a:pt x="10080" y="0"/>
                </a:moveTo>
                <a:cubicBezTo>
                  <a:pt x="7500" y="0"/>
                  <a:pt x="4921" y="569"/>
                  <a:pt x="2954" y="1705"/>
                </a:cubicBezTo>
                <a:cubicBezTo>
                  <a:pt x="988" y="2839"/>
                  <a:pt x="1" y="4330"/>
                  <a:pt x="1" y="5818"/>
                </a:cubicBezTo>
                <a:lnTo>
                  <a:pt x="1" y="8562"/>
                </a:lnTo>
                <a:cubicBezTo>
                  <a:pt x="1" y="10050"/>
                  <a:pt x="988" y="11539"/>
                  <a:pt x="2954" y="12675"/>
                </a:cubicBezTo>
                <a:cubicBezTo>
                  <a:pt x="4921" y="13811"/>
                  <a:pt x="7500" y="14379"/>
                  <a:pt x="10080" y="14379"/>
                </a:cubicBezTo>
                <a:cubicBezTo>
                  <a:pt x="12659" y="14379"/>
                  <a:pt x="15238" y="13811"/>
                  <a:pt x="17206" y="12675"/>
                </a:cubicBezTo>
                <a:cubicBezTo>
                  <a:pt x="19176" y="11539"/>
                  <a:pt x="20158" y="10050"/>
                  <a:pt x="20158" y="8562"/>
                </a:cubicBezTo>
                <a:lnTo>
                  <a:pt x="20158" y="5818"/>
                </a:lnTo>
                <a:cubicBezTo>
                  <a:pt x="20158" y="4330"/>
                  <a:pt x="19176" y="2839"/>
                  <a:pt x="17206" y="1705"/>
                </a:cubicBezTo>
                <a:cubicBezTo>
                  <a:pt x="15238" y="569"/>
                  <a:pt x="12659" y="0"/>
                  <a:pt x="1008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46694" y="3248386"/>
            <a:ext cx="118705" cy="159628"/>
          </a:xfrm>
          <a:custGeom>
            <a:avLst/>
            <a:gdLst/>
            <a:ahLst/>
            <a:cxnLst/>
            <a:rect l="l" t="t" r="r" b="b"/>
            <a:pathLst>
              <a:path w="2950" h="3967" extrusionOk="0">
                <a:moveTo>
                  <a:pt x="2950" y="0"/>
                </a:moveTo>
                <a:cubicBezTo>
                  <a:pt x="1619" y="766"/>
                  <a:pt x="738" y="1695"/>
                  <a:pt x="307" y="2677"/>
                </a:cubicBezTo>
                <a:lnTo>
                  <a:pt x="307" y="2677"/>
                </a:lnTo>
                <a:cubicBezTo>
                  <a:pt x="739" y="1695"/>
                  <a:pt x="1621" y="766"/>
                  <a:pt x="2950" y="0"/>
                </a:cubicBezTo>
                <a:close/>
                <a:moveTo>
                  <a:pt x="307" y="2677"/>
                </a:moveTo>
                <a:lnTo>
                  <a:pt x="307" y="2677"/>
                </a:lnTo>
                <a:cubicBezTo>
                  <a:pt x="229" y="2855"/>
                  <a:pt x="165" y="3034"/>
                  <a:pt x="116" y="3215"/>
                </a:cubicBezTo>
                <a:cubicBezTo>
                  <a:pt x="114" y="3226"/>
                  <a:pt x="111" y="3237"/>
                  <a:pt x="109" y="3248"/>
                </a:cubicBezTo>
                <a:lnTo>
                  <a:pt x="109" y="3248"/>
                </a:lnTo>
                <a:cubicBezTo>
                  <a:pt x="158" y="3056"/>
                  <a:pt x="224" y="2865"/>
                  <a:pt x="307" y="2677"/>
                </a:cubicBezTo>
                <a:close/>
                <a:moveTo>
                  <a:pt x="109" y="3248"/>
                </a:moveTo>
                <a:cubicBezTo>
                  <a:pt x="93" y="3309"/>
                  <a:pt x="79" y="3371"/>
                  <a:pt x="66" y="3433"/>
                </a:cubicBezTo>
                <a:lnTo>
                  <a:pt x="66" y="3433"/>
                </a:lnTo>
                <a:cubicBezTo>
                  <a:pt x="78" y="3374"/>
                  <a:pt x="92" y="3315"/>
                  <a:pt x="107" y="3256"/>
                </a:cubicBezTo>
                <a:cubicBezTo>
                  <a:pt x="107" y="3253"/>
                  <a:pt x="108" y="3250"/>
                  <a:pt x="109" y="3248"/>
                </a:cubicBezTo>
                <a:close/>
                <a:moveTo>
                  <a:pt x="66" y="3433"/>
                </a:moveTo>
                <a:lnTo>
                  <a:pt x="66" y="3433"/>
                </a:lnTo>
                <a:cubicBezTo>
                  <a:pt x="63" y="3446"/>
                  <a:pt x="61" y="3459"/>
                  <a:pt x="58" y="3471"/>
                </a:cubicBezTo>
                <a:cubicBezTo>
                  <a:pt x="56" y="3486"/>
                  <a:pt x="53" y="3500"/>
                  <a:pt x="50" y="3515"/>
                </a:cubicBezTo>
                <a:lnTo>
                  <a:pt x="50" y="3515"/>
                </a:lnTo>
                <a:cubicBezTo>
                  <a:pt x="55" y="3488"/>
                  <a:pt x="61" y="3460"/>
                  <a:pt x="66" y="3433"/>
                </a:cubicBezTo>
                <a:close/>
                <a:moveTo>
                  <a:pt x="50" y="3515"/>
                </a:moveTo>
                <a:lnTo>
                  <a:pt x="50" y="3515"/>
                </a:lnTo>
                <a:cubicBezTo>
                  <a:pt x="34" y="3609"/>
                  <a:pt x="21" y="3704"/>
                  <a:pt x="12" y="3798"/>
                </a:cubicBezTo>
                <a:lnTo>
                  <a:pt x="12" y="3798"/>
                </a:lnTo>
                <a:cubicBezTo>
                  <a:pt x="21" y="3704"/>
                  <a:pt x="34" y="3609"/>
                  <a:pt x="50" y="3515"/>
                </a:cubicBezTo>
                <a:close/>
                <a:moveTo>
                  <a:pt x="12" y="3798"/>
                </a:moveTo>
                <a:lnTo>
                  <a:pt x="12" y="3798"/>
                </a:lnTo>
                <a:cubicBezTo>
                  <a:pt x="7" y="3855"/>
                  <a:pt x="3" y="3911"/>
                  <a:pt x="1" y="3966"/>
                </a:cubicBezTo>
                <a:cubicBezTo>
                  <a:pt x="3" y="3910"/>
                  <a:pt x="7" y="3854"/>
                  <a:pt x="12" y="37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2652126" y="3469045"/>
            <a:ext cx="350602" cy="139750"/>
          </a:xfrm>
          <a:custGeom>
            <a:avLst/>
            <a:gdLst/>
            <a:ahLst/>
            <a:cxnLst/>
            <a:rect l="l" t="t" r="r" b="b"/>
            <a:pathLst>
              <a:path w="8713" h="3473" extrusionOk="0">
                <a:moveTo>
                  <a:pt x="8713" y="1"/>
                </a:moveTo>
                <a:cubicBezTo>
                  <a:pt x="8688" y="44"/>
                  <a:pt x="8662" y="87"/>
                  <a:pt x="8634" y="129"/>
                </a:cubicBezTo>
                <a:lnTo>
                  <a:pt x="8634" y="129"/>
                </a:lnTo>
                <a:cubicBezTo>
                  <a:pt x="8662" y="87"/>
                  <a:pt x="8688" y="44"/>
                  <a:pt x="8713" y="1"/>
                </a:cubicBezTo>
                <a:close/>
                <a:moveTo>
                  <a:pt x="8634" y="129"/>
                </a:moveTo>
                <a:lnTo>
                  <a:pt x="8634" y="129"/>
                </a:lnTo>
                <a:cubicBezTo>
                  <a:pt x="8252" y="724"/>
                  <a:pt x="7645" y="1286"/>
                  <a:pt x="6836" y="1782"/>
                </a:cubicBezTo>
                <a:cubicBezTo>
                  <a:pt x="6832" y="1786"/>
                  <a:pt x="6829" y="1786"/>
                  <a:pt x="6829" y="1786"/>
                </a:cubicBezTo>
                <a:cubicBezTo>
                  <a:pt x="6829" y="1787"/>
                  <a:pt x="6829" y="1787"/>
                  <a:pt x="6829" y="1788"/>
                </a:cubicBezTo>
                <a:lnTo>
                  <a:pt x="6829" y="1788"/>
                </a:lnTo>
                <a:cubicBezTo>
                  <a:pt x="7640" y="1292"/>
                  <a:pt x="8250" y="726"/>
                  <a:pt x="8634" y="129"/>
                </a:cubicBezTo>
                <a:close/>
                <a:moveTo>
                  <a:pt x="6829" y="1788"/>
                </a:moveTo>
                <a:cubicBezTo>
                  <a:pt x="6828" y="1788"/>
                  <a:pt x="6826" y="1789"/>
                  <a:pt x="6825" y="1790"/>
                </a:cubicBezTo>
                <a:lnTo>
                  <a:pt x="6825" y="1790"/>
                </a:lnTo>
                <a:cubicBezTo>
                  <a:pt x="6826" y="1790"/>
                  <a:pt x="6826" y="1790"/>
                  <a:pt x="6826" y="1790"/>
                </a:cubicBezTo>
                <a:cubicBezTo>
                  <a:pt x="6826" y="1790"/>
                  <a:pt x="6828" y="1790"/>
                  <a:pt x="6829" y="1788"/>
                </a:cubicBezTo>
                <a:close/>
                <a:moveTo>
                  <a:pt x="6825" y="1790"/>
                </a:moveTo>
                <a:cubicBezTo>
                  <a:pt x="6825" y="1790"/>
                  <a:pt x="6824" y="1790"/>
                  <a:pt x="6823" y="1791"/>
                </a:cubicBezTo>
                <a:lnTo>
                  <a:pt x="6823" y="1791"/>
                </a:lnTo>
                <a:cubicBezTo>
                  <a:pt x="6824" y="1791"/>
                  <a:pt x="6824" y="1790"/>
                  <a:pt x="6825" y="1790"/>
                </a:cubicBezTo>
                <a:close/>
                <a:moveTo>
                  <a:pt x="6823" y="1791"/>
                </a:moveTo>
                <a:lnTo>
                  <a:pt x="6823" y="1791"/>
                </a:lnTo>
                <a:cubicBezTo>
                  <a:pt x="6822" y="1792"/>
                  <a:pt x="6821" y="1793"/>
                  <a:pt x="6819" y="1793"/>
                </a:cubicBezTo>
                <a:lnTo>
                  <a:pt x="6819" y="1793"/>
                </a:lnTo>
                <a:cubicBezTo>
                  <a:pt x="6820" y="1793"/>
                  <a:pt x="6821" y="1793"/>
                  <a:pt x="6823" y="1793"/>
                </a:cubicBezTo>
                <a:cubicBezTo>
                  <a:pt x="6823" y="1792"/>
                  <a:pt x="6823" y="1792"/>
                  <a:pt x="6823" y="1791"/>
                </a:cubicBezTo>
                <a:close/>
                <a:moveTo>
                  <a:pt x="6819" y="1793"/>
                </a:moveTo>
                <a:lnTo>
                  <a:pt x="6819" y="1793"/>
                </a:lnTo>
                <a:cubicBezTo>
                  <a:pt x="6819" y="1794"/>
                  <a:pt x="6818" y="1794"/>
                  <a:pt x="6817" y="1795"/>
                </a:cubicBezTo>
                <a:lnTo>
                  <a:pt x="6817" y="1795"/>
                </a:lnTo>
                <a:cubicBezTo>
                  <a:pt x="6818" y="1794"/>
                  <a:pt x="6819" y="1794"/>
                  <a:pt x="6819" y="1793"/>
                </a:cubicBezTo>
                <a:close/>
                <a:moveTo>
                  <a:pt x="6817" y="1795"/>
                </a:moveTo>
                <a:cubicBezTo>
                  <a:pt x="6816" y="1795"/>
                  <a:pt x="6815" y="1796"/>
                  <a:pt x="6815" y="1796"/>
                </a:cubicBezTo>
                <a:lnTo>
                  <a:pt x="6815" y="1796"/>
                </a:lnTo>
                <a:cubicBezTo>
                  <a:pt x="6816" y="1796"/>
                  <a:pt x="6817" y="1795"/>
                  <a:pt x="6817" y="1795"/>
                </a:cubicBezTo>
                <a:close/>
                <a:moveTo>
                  <a:pt x="6812" y="1796"/>
                </a:moveTo>
                <a:lnTo>
                  <a:pt x="6808" y="1800"/>
                </a:lnTo>
                <a:lnTo>
                  <a:pt x="6808" y="1800"/>
                </a:lnTo>
                <a:cubicBezTo>
                  <a:pt x="6810" y="1799"/>
                  <a:pt x="6812" y="1798"/>
                  <a:pt x="6815" y="1796"/>
                </a:cubicBezTo>
                <a:close/>
                <a:moveTo>
                  <a:pt x="6808" y="1800"/>
                </a:moveTo>
                <a:cubicBezTo>
                  <a:pt x="6806" y="1801"/>
                  <a:pt x="6805" y="1802"/>
                  <a:pt x="6804" y="1803"/>
                </a:cubicBezTo>
                <a:lnTo>
                  <a:pt x="6805" y="1803"/>
                </a:lnTo>
                <a:lnTo>
                  <a:pt x="6808" y="1800"/>
                </a:lnTo>
                <a:close/>
                <a:moveTo>
                  <a:pt x="6802" y="1803"/>
                </a:moveTo>
                <a:cubicBezTo>
                  <a:pt x="6802" y="1803"/>
                  <a:pt x="6799" y="1806"/>
                  <a:pt x="6795" y="1806"/>
                </a:cubicBezTo>
                <a:lnTo>
                  <a:pt x="6795" y="1808"/>
                </a:lnTo>
                <a:lnTo>
                  <a:pt x="6795" y="1808"/>
                </a:lnTo>
                <a:cubicBezTo>
                  <a:pt x="6798" y="1807"/>
                  <a:pt x="6801" y="1805"/>
                  <a:pt x="6804" y="1803"/>
                </a:cubicBezTo>
                <a:close/>
                <a:moveTo>
                  <a:pt x="6795" y="1808"/>
                </a:moveTo>
                <a:cubicBezTo>
                  <a:pt x="6794" y="1809"/>
                  <a:pt x="6792" y="1810"/>
                  <a:pt x="6791" y="1810"/>
                </a:cubicBezTo>
                <a:lnTo>
                  <a:pt x="6791" y="1810"/>
                </a:lnTo>
                <a:cubicBezTo>
                  <a:pt x="6792" y="1810"/>
                  <a:pt x="6793" y="1810"/>
                  <a:pt x="6795" y="1810"/>
                </a:cubicBezTo>
                <a:lnTo>
                  <a:pt x="6795" y="1808"/>
                </a:lnTo>
                <a:close/>
                <a:moveTo>
                  <a:pt x="6791" y="1810"/>
                </a:moveTo>
                <a:lnTo>
                  <a:pt x="6791" y="1810"/>
                </a:lnTo>
                <a:cubicBezTo>
                  <a:pt x="6790" y="1811"/>
                  <a:pt x="6789" y="1811"/>
                  <a:pt x="6788" y="1812"/>
                </a:cubicBezTo>
                <a:lnTo>
                  <a:pt x="6788" y="1812"/>
                </a:lnTo>
                <a:cubicBezTo>
                  <a:pt x="6789" y="1812"/>
                  <a:pt x="6790" y="1811"/>
                  <a:pt x="6791" y="1810"/>
                </a:cubicBezTo>
                <a:close/>
                <a:moveTo>
                  <a:pt x="6788" y="1812"/>
                </a:moveTo>
                <a:lnTo>
                  <a:pt x="6788" y="1812"/>
                </a:lnTo>
                <a:cubicBezTo>
                  <a:pt x="6788" y="1813"/>
                  <a:pt x="6787" y="1813"/>
                  <a:pt x="6786" y="1814"/>
                </a:cubicBezTo>
                <a:lnTo>
                  <a:pt x="6788" y="1814"/>
                </a:lnTo>
                <a:cubicBezTo>
                  <a:pt x="6788" y="1813"/>
                  <a:pt x="6788" y="1813"/>
                  <a:pt x="6788" y="1812"/>
                </a:cubicBezTo>
                <a:close/>
                <a:moveTo>
                  <a:pt x="6785" y="1814"/>
                </a:moveTo>
                <a:cubicBezTo>
                  <a:pt x="6770" y="1823"/>
                  <a:pt x="6755" y="1832"/>
                  <a:pt x="6740" y="1841"/>
                </a:cubicBezTo>
                <a:lnTo>
                  <a:pt x="6740" y="1841"/>
                </a:lnTo>
                <a:cubicBezTo>
                  <a:pt x="6755" y="1832"/>
                  <a:pt x="6771" y="1823"/>
                  <a:pt x="6786" y="1814"/>
                </a:cubicBezTo>
                <a:close/>
                <a:moveTo>
                  <a:pt x="6740" y="1841"/>
                </a:moveTo>
                <a:lnTo>
                  <a:pt x="6740" y="1841"/>
                </a:lnTo>
                <a:cubicBezTo>
                  <a:pt x="6715" y="1856"/>
                  <a:pt x="6690" y="1870"/>
                  <a:pt x="6666" y="1885"/>
                </a:cubicBezTo>
                <a:lnTo>
                  <a:pt x="6669" y="1885"/>
                </a:lnTo>
                <a:cubicBezTo>
                  <a:pt x="6691" y="1870"/>
                  <a:pt x="6716" y="1856"/>
                  <a:pt x="6740" y="1841"/>
                </a:cubicBezTo>
                <a:close/>
                <a:moveTo>
                  <a:pt x="6665" y="1885"/>
                </a:moveTo>
                <a:cubicBezTo>
                  <a:pt x="6665" y="1885"/>
                  <a:pt x="6665" y="1885"/>
                  <a:pt x="6665" y="1885"/>
                </a:cubicBezTo>
                <a:lnTo>
                  <a:pt x="6665" y="1885"/>
                </a:lnTo>
                <a:cubicBezTo>
                  <a:pt x="6665" y="1885"/>
                  <a:pt x="6665" y="1885"/>
                  <a:pt x="6666" y="1885"/>
                </a:cubicBezTo>
                <a:close/>
                <a:moveTo>
                  <a:pt x="6665" y="1885"/>
                </a:moveTo>
                <a:cubicBezTo>
                  <a:pt x="6663" y="1886"/>
                  <a:pt x="6662" y="1887"/>
                  <a:pt x="6660" y="1888"/>
                </a:cubicBezTo>
                <a:lnTo>
                  <a:pt x="6660" y="1888"/>
                </a:lnTo>
                <a:cubicBezTo>
                  <a:pt x="6662" y="1887"/>
                  <a:pt x="6664" y="1886"/>
                  <a:pt x="6665" y="1885"/>
                </a:cubicBezTo>
                <a:close/>
                <a:moveTo>
                  <a:pt x="6660" y="1888"/>
                </a:moveTo>
                <a:cubicBezTo>
                  <a:pt x="6660" y="1888"/>
                  <a:pt x="6659" y="1888"/>
                  <a:pt x="6659" y="1888"/>
                </a:cubicBezTo>
                <a:cubicBezTo>
                  <a:pt x="6658" y="1889"/>
                  <a:pt x="6658" y="1889"/>
                  <a:pt x="6657" y="1890"/>
                </a:cubicBezTo>
                <a:lnTo>
                  <a:pt x="6657" y="1890"/>
                </a:lnTo>
                <a:cubicBezTo>
                  <a:pt x="6658" y="1889"/>
                  <a:pt x="6659" y="1888"/>
                  <a:pt x="6660" y="1888"/>
                </a:cubicBezTo>
                <a:close/>
                <a:moveTo>
                  <a:pt x="6657" y="1890"/>
                </a:moveTo>
                <a:lnTo>
                  <a:pt x="6657" y="1890"/>
                </a:lnTo>
                <a:cubicBezTo>
                  <a:pt x="6654" y="1892"/>
                  <a:pt x="6650" y="1894"/>
                  <a:pt x="6647" y="1896"/>
                </a:cubicBezTo>
                <a:lnTo>
                  <a:pt x="6647" y="1896"/>
                </a:lnTo>
                <a:cubicBezTo>
                  <a:pt x="6647" y="1896"/>
                  <a:pt x="6648" y="1895"/>
                  <a:pt x="6648" y="1895"/>
                </a:cubicBezTo>
                <a:lnTo>
                  <a:pt x="6651" y="1895"/>
                </a:lnTo>
                <a:cubicBezTo>
                  <a:pt x="6651" y="1893"/>
                  <a:pt x="6654" y="1892"/>
                  <a:pt x="6657" y="1890"/>
                </a:cubicBezTo>
                <a:close/>
                <a:moveTo>
                  <a:pt x="6647" y="1896"/>
                </a:moveTo>
                <a:cubicBezTo>
                  <a:pt x="6644" y="1896"/>
                  <a:pt x="6641" y="1899"/>
                  <a:pt x="6638" y="1899"/>
                </a:cubicBezTo>
                <a:cubicBezTo>
                  <a:pt x="4880" y="2916"/>
                  <a:pt x="2522" y="3472"/>
                  <a:pt x="0" y="3472"/>
                </a:cubicBezTo>
                <a:cubicBezTo>
                  <a:pt x="2525" y="3472"/>
                  <a:pt x="4884" y="2916"/>
                  <a:pt x="6641" y="1899"/>
                </a:cubicBezTo>
                <a:cubicBezTo>
                  <a:pt x="6643" y="1898"/>
                  <a:pt x="6645" y="1897"/>
                  <a:pt x="6647" y="1896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2232289" y="3179702"/>
            <a:ext cx="864976" cy="468341"/>
          </a:xfrm>
          <a:custGeom>
            <a:avLst/>
            <a:gdLst/>
            <a:ahLst/>
            <a:cxnLst/>
            <a:rect l="l" t="t" r="r" b="b"/>
            <a:pathLst>
              <a:path w="21496" h="11639" extrusionOk="0">
                <a:moveTo>
                  <a:pt x="10434" y="977"/>
                </a:moveTo>
                <a:cubicBezTo>
                  <a:pt x="11359" y="977"/>
                  <a:pt x="12263" y="1052"/>
                  <a:pt x="13120" y="1195"/>
                </a:cubicBezTo>
                <a:cubicBezTo>
                  <a:pt x="14386" y="1411"/>
                  <a:pt x="15554" y="1776"/>
                  <a:pt x="16560" y="2274"/>
                </a:cubicBezTo>
                <a:lnTo>
                  <a:pt x="16564" y="2277"/>
                </a:lnTo>
                <a:lnTo>
                  <a:pt x="16567" y="2277"/>
                </a:lnTo>
                <a:cubicBezTo>
                  <a:pt x="16741" y="2362"/>
                  <a:pt x="16908" y="2455"/>
                  <a:pt x="17072" y="2551"/>
                </a:cubicBezTo>
                <a:cubicBezTo>
                  <a:pt x="17178" y="2612"/>
                  <a:pt x="17280" y="2674"/>
                  <a:pt x="17383" y="2735"/>
                </a:cubicBezTo>
                <a:cubicBezTo>
                  <a:pt x="17383" y="2738"/>
                  <a:pt x="17386" y="2738"/>
                  <a:pt x="17389" y="2742"/>
                </a:cubicBezTo>
                <a:cubicBezTo>
                  <a:pt x="17392" y="2742"/>
                  <a:pt x="17392" y="2745"/>
                  <a:pt x="17397" y="2745"/>
                </a:cubicBezTo>
                <a:cubicBezTo>
                  <a:pt x="17963" y="3107"/>
                  <a:pt x="18424" y="3503"/>
                  <a:pt x="18772" y="3919"/>
                </a:cubicBezTo>
                <a:cubicBezTo>
                  <a:pt x="18772" y="3919"/>
                  <a:pt x="18775" y="3919"/>
                  <a:pt x="18775" y="3923"/>
                </a:cubicBezTo>
                <a:cubicBezTo>
                  <a:pt x="19276" y="4523"/>
                  <a:pt x="19539" y="5168"/>
                  <a:pt x="19539" y="5820"/>
                </a:cubicBezTo>
                <a:cubicBezTo>
                  <a:pt x="19539" y="6288"/>
                  <a:pt x="19403" y="6749"/>
                  <a:pt x="19147" y="7192"/>
                </a:cubicBezTo>
                <a:cubicBezTo>
                  <a:pt x="18744" y="7882"/>
                  <a:pt x="18041" y="8534"/>
                  <a:pt x="17075" y="9090"/>
                </a:cubicBezTo>
                <a:cubicBezTo>
                  <a:pt x="15318" y="10107"/>
                  <a:pt x="12959" y="10663"/>
                  <a:pt x="10434" y="10663"/>
                </a:cubicBezTo>
                <a:cubicBezTo>
                  <a:pt x="7911" y="10663"/>
                  <a:pt x="5553" y="10107"/>
                  <a:pt x="3795" y="9090"/>
                </a:cubicBezTo>
                <a:cubicBezTo>
                  <a:pt x="3792" y="9090"/>
                  <a:pt x="3789" y="9086"/>
                  <a:pt x="3785" y="9086"/>
                </a:cubicBezTo>
                <a:cubicBezTo>
                  <a:pt x="3782" y="9083"/>
                  <a:pt x="3779" y="9083"/>
                  <a:pt x="3775" y="9079"/>
                </a:cubicBezTo>
                <a:cubicBezTo>
                  <a:pt x="3771" y="9079"/>
                  <a:pt x="3768" y="9076"/>
                  <a:pt x="3768" y="9076"/>
                </a:cubicBezTo>
                <a:cubicBezTo>
                  <a:pt x="3710" y="9042"/>
                  <a:pt x="3656" y="9011"/>
                  <a:pt x="3604" y="8977"/>
                </a:cubicBezTo>
                <a:lnTo>
                  <a:pt x="3601" y="8977"/>
                </a:lnTo>
                <a:cubicBezTo>
                  <a:pt x="3601" y="8973"/>
                  <a:pt x="3598" y="8973"/>
                  <a:pt x="3594" y="8970"/>
                </a:cubicBezTo>
                <a:cubicBezTo>
                  <a:pt x="3590" y="8970"/>
                  <a:pt x="3587" y="8967"/>
                  <a:pt x="3587" y="8967"/>
                </a:cubicBezTo>
                <a:lnTo>
                  <a:pt x="3584" y="8967"/>
                </a:lnTo>
                <a:cubicBezTo>
                  <a:pt x="3581" y="8964"/>
                  <a:pt x="3581" y="8964"/>
                  <a:pt x="3577" y="8960"/>
                </a:cubicBezTo>
                <a:lnTo>
                  <a:pt x="3574" y="8960"/>
                </a:lnTo>
                <a:cubicBezTo>
                  <a:pt x="3570" y="8956"/>
                  <a:pt x="3570" y="8956"/>
                  <a:pt x="3567" y="8956"/>
                </a:cubicBezTo>
                <a:cubicBezTo>
                  <a:pt x="3567" y="8953"/>
                  <a:pt x="3563" y="8953"/>
                  <a:pt x="3563" y="8953"/>
                </a:cubicBezTo>
                <a:lnTo>
                  <a:pt x="3560" y="8950"/>
                </a:lnTo>
                <a:cubicBezTo>
                  <a:pt x="3560" y="8950"/>
                  <a:pt x="3557" y="8950"/>
                  <a:pt x="3553" y="8946"/>
                </a:cubicBezTo>
                <a:cubicBezTo>
                  <a:pt x="2577" y="8339"/>
                  <a:pt x="1901" y="7636"/>
                  <a:pt x="1570" y="6895"/>
                </a:cubicBezTo>
                <a:cubicBezTo>
                  <a:pt x="1410" y="6544"/>
                  <a:pt x="1328" y="6185"/>
                  <a:pt x="1328" y="5820"/>
                </a:cubicBezTo>
                <a:cubicBezTo>
                  <a:pt x="1328" y="4629"/>
                  <a:pt x="2205" y="3468"/>
                  <a:pt x="3795" y="2551"/>
                </a:cubicBezTo>
                <a:cubicBezTo>
                  <a:pt x="5553" y="1537"/>
                  <a:pt x="7911" y="977"/>
                  <a:pt x="10434" y="977"/>
                </a:cubicBezTo>
                <a:close/>
                <a:moveTo>
                  <a:pt x="10434" y="1"/>
                </a:moveTo>
                <a:cubicBezTo>
                  <a:pt x="7854" y="1"/>
                  <a:pt x="5277" y="571"/>
                  <a:pt x="3308" y="1707"/>
                </a:cubicBezTo>
                <a:cubicBezTo>
                  <a:pt x="1738" y="2612"/>
                  <a:pt x="792" y="3745"/>
                  <a:pt x="474" y="4922"/>
                </a:cubicBezTo>
                <a:lnTo>
                  <a:pt x="478" y="4922"/>
                </a:lnTo>
                <a:cubicBezTo>
                  <a:pt x="0" y="6694"/>
                  <a:pt x="945" y="8567"/>
                  <a:pt x="3308" y="9936"/>
                </a:cubicBezTo>
                <a:cubicBezTo>
                  <a:pt x="3481" y="10035"/>
                  <a:pt x="3662" y="10131"/>
                  <a:pt x="3843" y="10223"/>
                </a:cubicBezTo>
                <a:cubicBezTo>
                  <a:pt x="5731" y="11168"/>
                  <a:pt x="8082" y="11639"/>
                  <a:pt x="10434" y="11639"/>
                </a:cubicBezTo>
                <a:cubicBezTo>
                  <a:pt x="13014" y="11639"/>
                  <a:pt x="15595" y="11073"/>
                  <a:pt x="17560" y="9936"/>
                </a:cubicBezTo>
                <a:cubicBezTo>
                  <a:pt x="21495" y="7663"/>
                  <a:pt x="21495" y="3977"/>
                  <a:pt x="17560" y="1707"/>
                </a:cubicBezTo>
                <a:cubicBezTo>
                  <a:pt x="15595" y="571"/>
                  <a:pt x="13014" y="1"/>
                  <a:pt x="10434" y="1"/>
                </a:cubicBezTo>
                <a:close/>
              </a:path>
            </a:pathLst>
          </a:custGeom>
          <a:solidFill>
            <a:srgbClr val="68E8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796" y="5522"/>
                  <a:pt x="1499" y="4874"/>
                  <a:pt x="2468" y="4318"/>
                </a:cubicBezTo>
                <a:cubicBezTo>
                  <a:pt x="4226" y="3300"/>
                  <a:pt x="6584" y="2741"/>
                  <a:pt x="9107" y="2741"/>
                </a:cubicBezTo>
                <a:cubicBezTo>
                  <a:pt x="11629" y="2741"/>
                  <a:pt x="13991" y="3300"/>
                  <a:pt x="15745" y="4318"/>
                </a:cubicBezTo>
                <a:cubicBezTo>
                  <a:pt x="16714" y="4874"/>
                  <a:pt x="17417" y="5522"/>
                  <a:pt x="17820" y="6215"/>
                </a:cubicBezTo>
                <a:cubicBezTo>
                  <a:pt x="18076" y="5772"/>
                  <a:pt x="18212" y="5311"/>
                  <a:pt x="18212" y="4843"/>
                </a:cubicBezTo>
                <a:cubicBezTo>
                  <a:pt x="18212" y="3652"/>
                  <a:pt x="17335" y="2491"/>
                  <a:pt x="15745" y="1574"/>
                </a:cubicBezTo>
                <a:cubicBezTo>
                  <a:pt x="13991" y="560"/>
                  <a:pt x="11629" y="0"/>
                  <a:pt x="91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253" y="5969"/>
                  <a:pt x="148" y="5717"/>
                  <a:pt x="83" y="5465"/>
                </a:cubicBezTo>
                <a:cubicBezTo>
                  <a:pt x="332" y="4495"/>
                  <a:pt x="1154" y="3573"/>
                  <a:pt x="2468" y="2816"/>
                </a:cubicBezTo>
                <a:cubicBezTo>
                  <a:pt x="4226" y="1799"/>
                  <a:pt x="6584" y="1242"/>
                  <a:pt x="9107" y="1242"/>
                </a:cubicBezTo>
                <a:cubicBezTo>
                  <a:pt x="11632" y="1242"/>
                  <a:pt x="13987" y="1799"/>
                  <a:pt x="15745" y="2816"/>
                </a:cubicBezTo>
                <a:cubicBezTo>
                  <a:pt x="17059" y="3573"/>
                  <a:pt x="17881" y="4495"/>
                  <a:pt x="18130" y="5465"/>
                </a:cubicBezTo>
                <a:cubicBezTo>
                  <a:pt x="18066" y="5717"/>
                  <a:pt x="17960" y="5969"/>
                  <a:pt x="17817" y="6212"/>
                </a:cubicBezTo>
                <a:lnTo>
                  <a:pt x="17820" y="6215"/>
                </a:lnTo>
                <a:cubicBezTo>
                  <a:pt x="18076" y="5772"/>
                  <a:pt x="18212" y="5311"/>
                  <a:pt x="18212" y="4843"/>
                </a:cubicBezTo>
                <a:cubicBezTo>
                  <a:pt x="18212" y="4191"/>
                  <a:pt x="17949" y="3546"/>
                  <a:pt x="17448" y="2946"/>
                </a:cubicBezTo>
                <a:cubicBezTo>
                  <a:pt x="17448" y="2942"/>
                  <a:pt x="17445" y="2942"/>
                  <a:pt x="17445" y="2942"/>
                </a:cubicBezTo>
                <a:cubicBezTo>
                  <a:pt x="17097" y="2526"/>
                  <a:pt x="16636" y="2130"/>
                  <a:pt x="16070" y="1768"/>
                </a:cubicBezTo>
                <a:cubicBezTo>
                  <a:pt x="16065" y="1768"/>
                  <a:pt x="16065" y="1765"/>
                  <a:pt x="16062" y="1765"/>
                </a:cubicBezTo>
                <a:cubicBezTo>
                  <a:pt x="16059" y="1761"/>
                  <a:pt x="16056" y="1761"/>
                  <a:pt x="16056" y="1758"/>
                </a:cubicBezTo>
                <a:cubicBezTo>
                  <a:pt x="15953" y="1697"/>
                  <a:pt x="15851" y="1635"/>
                  <a:pt x="15745" y="1574"/>
                </a:cubicBezTo>
                <a:cubicBezTo>
                  <a:pt x="15581" y="1478"/>
                  <a:pt x="15414" y="1385"/>
                  <a:pt x="15240" y="1300"/>
                </a:cubicBezTo>
                <a:lnTo>
                  <a:pt x="15237" y="1300"/>
                </a:lnTo>
                <a:lnTo>
                  <a:pt x="15233" y="1297"/>
                </a:lnTo>
                <a:cubicBezTo>
                  <a:pt x="13543" y="457"/>
                  <a:pt x="11393" y="0"/>
                  <a:pt x="9107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301618" y="3329262"/>
            <a:ext cx="701002" cy="279540"/>
          </a:xfrm>
          <a:custGeom>
            <a:avLst/>
            <a:gdLst/>
            <a:ahLst/>
            <a:cxnLst/>
            <a:rect l="l" t="t" r="r" b="b"/>
            <a:pathLst>
              <a:path w="17421" h="6947" extrusionOk="0">
                <a:moveTo>
                  <a:pt x="8711" y="1"/>
                </a:moveTo>
                <a:cubicBezTo>
                  <a:pt x="6188" y="1"/>
                  <a:pt x="3830" y="560"/>
                  <a:pt x="2072" y="1578"/>
                </a:cubicBezTo>
                <a:cubicBezTo>
                  <a:pt x="1103" y="2134"/>
                  <a:pt x="400" y="2782"/>
                  <a:pt x="1" y="3475"/>
                </a:cubicBezTo>
                <a:cubicBezTo>
                  <a:pt x="175" y="3772"/>
                  <a:pt x="404" y="4062"/>
                  <a:pt x="684" y="4342"/>
                </a:cubicBezTo>
                <a:lnTo>
                  <a:pt x="687" y="4342"/>
                </a:lnTo>
                <a:lnTo>
                  <a:pt x="687" y="4346"/>
                </a:lnTo>
                <a:cubicBezTo>
                  <a:pt x="1059" y="4711"/>
                  <a:pt x="1523" y="5055"/>
                  <a:pt x="2072" y="5373"/>
                </a:cubicBezTo>
                <a:cubicBezTo>
                  <a:pt x="3830" y="6390"/>
                  <a:pt x="6188" y="6946"/>
                  <a:pt x="8711" y="6946"/>
                </a:cubicBezTo>
                <a:cubicBezTo>
                  <a:pt x="11233" y="6946"/>
                  <a:pt x="13591" y="6390"/>
                  <a:pt x="15349" y="5373"/>
                </a:cubicBezTo>
                <a:cubicBezTo>
                  <a:pt x="15352" y="5373"/>
                  <a:pt x="15356" y="5369"/>
                  <a:pt x="15359" y="5369"/>
                </a:cubicBezTo>
                <a:lnTo>
                  <a:pt x="15362" y="5369"/>
                </a:lnTo>
                <a:cubicBezTo>
                  <a:pt x="15362" y="5366"/>
                  <a:pt x="15366" y="5366"/>
                  <a:pt x="15370" y="5362"/>
                </a:cubicBezTo>
                <a:cubicBezTo>
                  <a:pt x="15373" y="5362"/>
                  <a:pt x="15376" y="5359"/>
                  <a:pt x="15376" y="5359"/>
                </a:cubicBezTo>
                <a:lnTo>
                  <a:pt x="15380" y="5359"/>
                </a:lnTo>
                <a:cubicBezTo>
                  <a:pt x="15417" y="5335"/>
                  <a:pt x="15458" y="5311"/>
                  <a:pt x="15496" y="5288"/>
                </a:cubicBezTo>
                <a:lnTo>
                  <a:pt x="15499" y="5288"/>
                </a:lnTo>
                <a:cubicBezTo>
                  <a:pt x="15499" y="5284"/>
                  <a:pt x="15502" y="5284"/>
                  <a:pt x="15506" y="5284"/>
                </a:cubicBezTo>
                <a:lnTo>
                  <a:pt x="15506" y="5280"/>
                </a:lnTo>
                <a:cubicBezTo>
                  <a:pt x="15510" y="5280"/>
                  <a:pt x="15513" y="5277"/>
                  <a:pt x="15513" y="5277"/>
                </a:cubicBezTo>
                <a:lnTo>
                  <a:pt x="15516" y="5277"/>
                </a:lnTo>
                <a:lnTo>
                  <a:pt x="15523" y="5270"/>
                </a:lnTo>
                <a:lnTo>
                  <a:pt x="15526" y="5270"/>
                </a:lnTo>
                <a:cubicBezTo>
                  <a:pt x="15530" y="5267"/>
                  <a:pt x="15530" y="5267"/>
                  <a:pt x="15534" y="5267"/>
                </a:cubicBezTo>
                <a:cubicBezTo>
                  <a:pt x="15534" y="5264"/>
                  <a:pt x="15537" y="5264"/>
                  <a:pt x="15537" y="5264"/>
                </a:cubicBezTo>
                <a:cubicBezTo>
                  <a:pt x="15537" y="5264"/>
                  <a:pt x="15540" y="5264"/>
                  <a:pt x="15540" y="5260"/>
                </a:cubicBezTo>
                <a:cubicBezTo>
                  <a:pt x="15540" y="5260"/>
                  <a:pt x="15543" y="5260"/>
                  <a:pt x="15547" y="5256"/>
                </a:cubicBezTo>
                <a:cubicBezTo>
                  <a:pt x="16414" y="4724"/>
                  <a:pt x="17049" y="4117"/>
                  <a:pt x="17421" y="3472"/>
                </a:cubicBezTo>
                <a:cubicBezTo>
                  <a:pt x="17021" y="2782"/>
                  <a:pt x="16318" y="2134"/>
                  <a:pt x="15349" y="1578"/>
                </a:cubicBezTo>
                <a:cubicBezTo>
                  <a:pt x="13595" y="560"/>
                  <a:pt x="11233" y="1"/>
                  <a:pt x="8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2329261" y="3504091"/>
            <a:ext cx="55771" cy="41365"/>
          </a:xfrm>
          <a:custGeom>
            <a:avLst/>
            <a:gdLst/>
            <a:ahLst/>
            <a:cxnLst/>
            <a:rect l="l" t="t" r="r" b="b"/>
            <a:pathLst>
              <a:path w="1386" h="1028" extrusionOk="0">
                <a:moveTo>
                  <a:pt x="0" y="1"/>
                </a:moveTo>
                <a:cubicBezTo>
                  <a:pt x="122" y="121"/>
                  <a:pt x="254" y="238"/>
                  <a:pt x="396" y="354"/>
                </a:cubicBezTo>
                <a:lnTo>
                  <a:pt x="396" y="354"/>
                </a:lnTo>
                <a:cubicBezTo>
                  <a:pt x="255" y="238"/>
                  <a:pt x="122" y="120"/>
                  <a:pt x="0" y="1"/>
                </a:cubicBezTo>
                <a:close/>
                <a:moveTo>
                  <a:pt x="396" y="354"/>
                </a:moveTo>
                <a:cubicBezTo>
                  <a:pt x="622" y="537"/>
                  <a:pt x="871" y="714"/>
                  <a:pt x="1143" y="884"/>
                </a:cubicBezTo>
                <a:cubicBezTo>
                  <a:pt x="1147" y="888"/>
                  <a:pt x="1150" y="888"/>
                  <a:pt x="1150" y="888"/>
                </a:cubicBezTo>
                <a:lnTo>
                  <a:pt x="1153" y="891"/>
                </a:lnTo>
                <a:cubicBezTo>
                  <a:pt x="1153" y="891"/>
                  <a:pt x="1157" y="891"/>
                  <a:pt x="1157" y="894"/>
                </a:cubicBezTo>
                <a:cubicBezTo>
                  <a:pt x="1160" y="894"/>
                  <a:pt x="1160" y="894"/>
                  <a:pt x="1164" y="898"/>
                </a:cubicBezTo>
                <a:lnTo>
                  <a:pt x="1167" y="898"/>
                </a:lnTo>
                <a:cubicBezTo>
                  <a:pt x="1171" y="902"/>
                  <a:pt x="1171" y="902"/>
                  <a:pt x="1174" y="905"/>
                </a:cubicBezTo>
                <a:lnTo>
                  <a:pt x="1177" y="905"/>
                </a:lnTo>
                <a:cubicBezTo>
                  <a:pt x="1177" y="905"/>
                  <a:pt x="1180" y="908"/>
                  <a:pt x="1184" y="908"/>
                </a:cubicBezTo>
                <a:cubicBezTo>
                  <a:pt x="1188" y="911"/>
                  <a:pt x="1191" y="911"/>
                  <a:pt x="1191" y="915"/>
                </a:cubicBezTo>
                <a:lnTo>
                  <a:pt x="1194" y="915"/>
                </a:lnTo>
                <a:cubicBezTo>
                  <a:pt x="1246" y="949"/>
                  <a:pt x="1300" y="980"/>
                  <a:pt x="1358" y="1014"/>
                </a:cubicBezTo>
                <a:cubicBezTo>
                  <a:pt x="1358" y="1014"/>
                  <a:pt x="1361" y="1017"/>
                  <a:pt x="1365" y="1017"/>
                </a:cubicBezTo>
                <a:cubicBezTo>
                  <a:pt x="1369" y="1021"/>
                  <a:pt x="1372" y="1021"/>
                  <a:pt x="1375" y="1024"/>
                </a:cubicBezTo>
                <a:cubicBezTo>
                  <a:pt x="1379" y="1024"/>
                  <a:pt x="1382" y="1028"/>
                  <a:pt x="1385" y="1028"/>
                </a:cubicBezTo>
                <a:cubicBezTo>
                  <a:pt x="1017" y="814"/>
                  <a:pt x="686" y="589"/>
                  <a:pt x="396" y="354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375252" y="3539661"/>
            <a:ext cx="1972" cy="1247"/>
          </a:xfrm>
          <a:custGeom>
            <a:avLst/>
            <a:gdLst/>
            <a:ahLst/>
            <a:cxnLst/>
            <a:rect l="l" t="t" r="r" b="b"/>
            <a:pathLst>
              <a:path w="49" h="31" extrusionOk="0">
                <a:moveTo>
                  <a:pt x="41" y="24"/>
                </a:moveTo>
                <a:cubicBezTo>
                  <a:pt x="45" y="27"/>
                  <a:pt x="48" y="27"/>
                  <a:pt x="48" y="31"/>
                </a:cubicBezTo>
                <a:cubicBezTo>
                  <a:pt x="48" y="27"/>
                  <a:pt x="45" y="27"/>
                  <a:pt x="41" y="24"/>
                </a:cubicBezTo>
                <a:close/>
                <a:moveTo>
                  <a:pt x="34" y="21"/>
                </a:moveTo>
                <a:cubicBezTo>
                  <a:pt x="34" y="21"/>
                  <a:pt x="37" y="24"/>
                  <a:pt x="41" y="24"/>
                </a:cubicBezTo>
                <a:cubicBezTo>
                  <a:pt x="37" y="24"/>
                  <a:pt x="34" y="21"/>
                  <a:pt x="34" y="21"/>
                </a:cubicBezTo>
                <a:close/>
                <a:moveTo>
                  <a:pt x="24" y="14"/>
                </a:moveTo>
                <a:cubicBezTo>
                  <a:pt x="28" y="18"/>
                  <a:pt x="28" y="18"/>
                  <a:pt x="31" y="21"/>
                </a:cubicBezTo>
                <a:cubicBezTo>
                  <a:pt x="28" y="18"/>
                  <a:pt x="28" y="18"/>
                  <a:pt x="24" y="14"/>
                </a:cubicBezTo>
                <a:close/>
                <a:moveTo>
                  <a:pt x="14" y="10"/>
                </a:moveTo>
                <a:cubicBezTo>
                  <a:pt x="17" y="10"/>
                  <a:pt x="17" y="10"/>
                  <a:pt x="21" y="14"/>
                </a:cubicBezTo>
                <a:cubicBezTo>
                  <a:pt x="17" y="10"/>
                  <a:pt x="17" y="10"/>
                  <a:pt x="14" y="10"/>
                </a:cubicBezTo>
                <a:close/>
                <a:moveTo>
                  <a:pt x="7" y="4"/>
                </a:moveTo>
                <a:lnTo>
                  <a:pt x="10" y="7"/>
                </a:lnTo>
                <a:lnTo>
                  <a:pt x="7" y="4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927148" y="3540747"/>
            <a:ext cx="41" cy="4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377305" y="3540867"/>
            <a:ext cx="6639" cy="4023"/>
          </a:xfrm>
          <a:custGeom>
            <a:avLst/>
            <a:gdLst/>
            <a:ahLst/>
            <a:cxnLst/>
            <a:rect l="l" t="t" r="r" b="b"/>
            <a:pathLst>
              <a:path w="165" h="100" extrusionOk="0">
                <a:moveTo>
                  <a:pt x="0" y="1"/>
                </a:moveTo>
                <a:cubicBezTo>
                  <a:pt x="52" y="35"/>
                  <a:pt x="106" y="66"/>
                  <a:pt x="164" y="100"/>
                </a:cubicBezTo>
                <a:cubicBezTo>
                  <a:pt x="106" y="66"/>
                  <a:pt x="52" y="35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920428" y="3540867"/>
            <a:ext cx="6518" cy="4023"/>
          </a:xfrm>
          <a:custGeom>
            <a:avLst/>
            <a:gdLst/>
            <a:ahLst/>
            <a:cxnLst/>
            <a:rect l="l" t="t" r="r" b="b"/>
            <a:pathLst>
              <a:path w="162" h="100" extrusionOk="0">
                <a:moveTo>
                  <a:pt x="117" y="29"/>
                </a:moveTo>
                <a:cubicBezTo>
                  <a:pt x="79" y="52"/>
                  <a:pt x="38" y="76"/>
                  <a:pt x="1" y="100"/>
                </a:cubicBezTo>
                <a:cubicBezTo>
                  <a:pt x="38" y="76"/>
                  <a:pt x="79" y="52"/>
                  <a:pt x="117" y="29"/>
                </a:cubicBezTo>
                <a:close/>
                <a:moveTo>
                  <a:pt x="127" y="25"/>
                </a:moveTo>
                <a:cubicBezTo>
                  <a:pt x="123" y="25"/>
                  <a:pt x="120" y="25"/>
                  <a:pt x="120" y="29"/>
                </a:cubicBezTo>
                <a:cubicBezTo>
                  <a:pt x="120" y="25"/>
                  <a:pt x="123" y="25"/>
                  <a:pt x="127" y="25"/>
                </a:cubicBezTo>
                <a:close/>
                <a:moveTo>
                  <a:pt x="134" y="18"/>
                </a:moveTo>
                <a:cubicBezTo>
                  <a:pt x="134" y="18"/>
                  <a:pt x="131" y="21"/>
                  <a:pt x="127" y="21"/>
                </a:cubicBezTo>
                <a:cubicBezTo>
                  <a:pt x="131" y="21"/>
                  <a:pt x="134" y="18"/>
                  <a:pt x="134" y="18"/>
                </a:cubicBezTo>
                <a:close/>
                <a:moveTo>
                  <a:pt x="144" y="11"/>
                </a:moveTo>
                <a:lnTo>
                  <a:pt x="137" y="18"/>
                </a:lnTo>
                <a:lnTo>
                  <a:pt x="144" y="11"/>
                </a:lnTo>
                <a:close/>
                <a:moveTo>
                  <a:pt x="155" y="8"/>
                </a:moveTo>
                <a:cubicBezTo>
                  <a:pt x="151" y="8"/>
                  <a:pt x="151" y="8"/>
                  <a:pt x="147" y="11"/>
                </a:cubicBezTo>
                <a:cubicBezTo>
                  <a:pt x="151" y="8"/>
                  <a:pt x="151" y="8"/>
                  <a:pt x="155" y="8"/>
                </a:cubicBezTo>
                <a:close/>
                <a:moveTo>
                  <a:pt x="161" y="1"/>
                </a:moveTo>
                <a:cubicBezTo>
                  <a:pt x="161" y="5"/>
                  <a:pt x="158" y="5"/>
                  <a:pt x="158" y="5"/>
                </a:cubicBezTo>
                <a:cubicBezTo>
                  <a:pt x="158" y="5"/>
                  <a:pt x="161" y="5"/>
                  <a:pt x="16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383903" y="3544851"/>
            <a:ext cx="282" cy="201"/>
          </a:xfrm>
          <a:custGeom>
            <a:avLst/>
            <a:gdLst/>
            <a:ahLst/>
            <a:cxnLst/>
            <a:rect l="l" t="t" r="r" b="b"/>
            <a:pathLst>
              <a:path w="7" h="5" extrusionOk="0">
                <a:moveTo>
                  <a:pt x="0" y="1"/>
                </a:moveTo>
                <a:cubicBezTo>
                  <a:pt x="0" y="1"/>
                  <a:pt x="3" y="4"/>
                  <a:pt x="7" y="4"/>
                </a:cubicBezTo>
                <a:cubicBezTo>
                  <a:pt x="3" y="4"/>
                  <a:pt x="0" y="1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920025" y="3544851"/>
            <a:ext cx="322" cy="201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7" y="1"/>
                </a:moveTo>
                <a:cubicBezTo>
                  <a:pt x="7" y="1"/>
                  <a:pt x="4" y="4"/>
                  <a:pt x="1" y="4"/>
                </a:cubicBezTo>
                <a:cubicBezTo>
                  <a:pt x="4" y="4"/>
                  <a:pt x="7" y="1"/>
                  <a:pt x="7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384145" y="3545012"/>
            <a:ext cx="483" cy="322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0"/>
                </a:moveTo>
                <a:cubicBezTo>
                  <a:pt x="5" y="4"/>
                  <a:pt x="8" y="4"/>
                  <a:pt x="11" y="7"/>
                </a:cubicBezTo>
                <a:cubicBezTo>
                  <a:pt x="8" y="4"/>
                  <a:pt x="5" y="4"/>
                  <a:pt x="1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919744" y="3545012"/>
            <a:ext cx="322" cy="322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8" y="0"/>
                </a:moveTo>
                <a:cubicBezTo>
                  <a:pt x="4" y="4"/>
                  <a:pt x="0" y="4"/>
                  <a:pt x="0" y="7"/>
                </a:cubicBezTo>
                <a:cubicBezTo>
                  <a:pt x="0" y="4"/>
                  <a:pt x="4" y="4"/>
                  <a:pt x="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384587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0" y="0"/>
                </a:moveTo>
                <a:cubicBezTo>
                  <a:pt x="4" y="0"/>
                  <a:pt x="7" y="4"/>
                  <a:pt x="10" y="4"/>
                </a:cubicBezTo>
                <a:cubicBezTo>
                  <a:pt x="7" y="4"/>
                  <a:pt x="4" y="0"/>
                  <a:pt x="0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919221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10" y="0"/>
                </a:moveTo>
                <a:cubicBezTo>
                  <a:pt x="7" y="0"/>
                  <a:pt x="3" y="4"/>
                  <a:pt x="0" y="4"/>
                </a:cubicBezTo>
                <a:cubicBezTo>
                  <a:pt x="3" y="4"/>
                  <a:pt x="7" y="0"/>
                  <a:pt x="1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2288984" y="3268947"/>
            <a:ext cx="726273" cy="200149"/>
          </a:xfrm>
          <a:custGeom>
            <a:avLst/>
            <a:gdLst/>
            <a:ahLst/>
            <a:cxnLst/>
            <a:rect l="l" t="t" r="r" b="b"/>
            <a:pathLst>
              <a:path w="18049" h="4974" extrusionOk="0">
                <a:moveTo>
                  <a:pt x="9025" y="1"/>
                </a:moveTo>
                <a:cubicBezTo>
                  <a:pt x="6502" y="1"/>
                  <a:pt x="4144" y="558"/>
                  <a:pt x="2386" y="1575"/>
                </a:cubicBezTo>
                <a:cubicBezTo>
                  <a:pt x="1072" y="2332"/>
                  <a:pt x="250" y="3254"/>
                  <a:pt x="1" y="4224"/>
                </a:cubicBezTo>
                <a:cubicBezTo>
                  <a:pt x="66" y="4476"/>
                  <a:pt x="171" y="4728"/>
                  <a:pt x="315" y="4974"/>
                </a:cubicBezTo>
                <a:cubicBezTo>
                  <a:pt x="714" y="4281"/>
                  <a:pt x="1417" y="3633"/>
                  <a:pt x="2386" y="3077"/>
                </a:cubicBezTo>
                <a:cubicBezTo>
                  <a:pt x="4144" y="2059"/>
                  <a:pt x="6502" y="1500"/>
                  <a:pt x="9025" y="1500"/>
                </a:cubicBezTo>
                <a:cubicBezTo>
                  <a:pt x="11547" y="1500"/>
                  <a:pt x="13909" y="2059"/>
                  <a:pt x="15663" y="3077"/>
                </a:cubicBezTo>
                <a:cubicBezTo>
                  <a:pt x="16632" y="3633"/>
                  <a:pt x="17335" y="4281"/>
                  <a:pt x="17735" y="4971"/>
                </a:cubicBezTo>
                <a:cubicBezTo>
                  <a:pt x="17878" y="4728"/>
                  <a:pt x="17984" y="4476"/>
                  <a:pt x="18048" y="4224"/>
                </a:cubicBezTo>
                <a:cubicBezTo>
                  <a:pt x="17799" y="3254"/>
                  <a:pt x="16977" y="2332"/>
                  <a:pt x="15663" y="1575"/>
                </a:cubicBezTo>
                <a:cubicBezTo>
                  <a:pt x="13905" y="558"/>
                  <a:pt x="11550" y="1"/>
                  <a:pt x="9025" y="1"/>
                </a:cubicBezTo>
                <a:close/>
              </a:path>
            </a:pathLst>
          </a:custGeom>
          <a:solidFill>
            <a:srgbClr val="7BDD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246533" y="3407965"/>
            <a:ext cx="201" cy="8410"/>
          </a:xfrm>
          <a:custGeom>
            <a:avLst/>
            <a:gdLst/>
            <a:ahLst/>
            <a:cxnLst/>
            <a:rect l="l" t="t" r="r" b="b"/>
            <a:pathLst>
              <a:path w="5" h="209" extrusionOk="0">
                <a:moveTo>
                  <a:pt x="5" y="0"/>
                </a:moveTo>
                <a:cubicBezTo>
                  <a:pt x="1" y="48"/>
                  <a:pt x="1" y="99"/>
                  <a:pt x="1" y="147"/>
                </a:cubicBezTo>
                <a:lnTo>
                  <a:pt x="1" y="208"/>
                </a:lnTo>
                <a:cubicBezTo>
                  <a:pt x="1" y="140"/>
                  <a:pt x="1" y="68"/>
                  <a:pt x="5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2246533" y="3423497"/>
            <a:ext cx="225579" cy="310685"/>
          </a:xfrm>
          <a:custGeom>
            <a:avLst/>
            <a:gdLst/>
            <a:ahLst/>
            <a:cxnLst/>
            <a:rect l="l" t="t" r="r" b="b"/>
            <a:pathLst>
              <a:path w="5606" h="7721" extrusionOk="0">
                <a:moveTo>
                  <a:pt x="5602" y="7720"/>
                </a:moveTo>
                <a:lnTo>
                  <a:pt x="5605" y="7720"/>
                </a:lnTo>
                <a:lnTo>
                  <a:pt x="5602" y="7720"/>
                </a:lnTo>
                <a:close/>
                <a:moveTo>
                  <a:pt x="3227" y="6772"/>
                </a:moveTo>
                <a:cubicBezTo>
                  <a:pt x="3950" y="7161"/>
                  <a:pt x="4748" y="7474"/>
                  <a:pt x="5595" y="7717"/>
                </a:cubicBezTo>
                <a:cubicBezTo>
                  <a:pt x="4748" y="7474"/>
                  <a:pt x="3950" y="7161"/>
                  <a:pt x="3227" y="6772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2505"/>
                </a:lnTo>
                <a:cubicBezTo>
                  <a:pt x="1" y="3348"/>
                  <a:pt x="319" y="4195"/>
                  <a:pt x="950" y="4973"/>
                </a:cubicBezTo>
                <a:lnTo>
                  <a:pt x="950" y="4973"/>
                </a:lnTo>
                <a:cubicBezTo>
                  <a:pt x="319" y="4195"/>
                  <a:pt x="1" y="3348"/>
                  <a:pt x="1" y="2505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2246533" y="3416334"/>
            <a:ext cx="310041" cy="335553"/>
          </a:xfrm>
          <a:custGeom>
            <a:avLst/>
            <a:gdLst/>
            <a:ahLst/>
            <a:cxnLst/>
            <a:rect l="l" t="t" r="r" b="b"/>
            <a:pathLst>
              <a:path w="7705" h="8339" extrusionOk="0">
                <a:moveTo>
                  <a:pt x="1" y="0"/>
                </a:moveTo>
                <a:lnTo>
                  <a:pt x="1" y="178"/>
                </a:lnTo>
                <a:lnTo>
                  <a:pt x="1" y="2683"/>
                </a:lnTo>
                <a:cubicBezTo>
                  <a:pt x="1" y="3526"/>
                  <a:pt x="319" y="4373"/>
                  <a:pt x="950" y="5151"/>
                </a:cubicBezTo>
                <a:lnTo>
                  <a:pt x="2053" y="4523"/>
                </a:lnTo>
                <a:lnTo>
                  <a:pt x="2056" y="4523"/>
                </a:lnTo>
                <a:cubicBezTo>
                  <a:pt x="2107" y="4492"/>
                  <a:pt x="2168" y="4478"/>
                  <a:pt x="2237" y="4478"/>
                </a:cubicBezTo>
                <a:cubicBezTo>
                  <a:pt x="2332" y="4478"/>
                  <a:pt x="2438" y="4509"/>
                  <a:pt x="2551" y="4574"/>
                </a:cubicBezTo>
                <a:cubicBezTo>
                  <a:pt x="2929" y="4795"/>
                  <a:pt x="3236" y="5318"/>
                  <a:pt x="3254" y="5762"/>
                </a:cubicBezTo>
                <a:lnTo>
                  <a:pt x="3254" y="5765"/>
                </a:lnTo>
                <a:lnTo>
                  <a:pt x="3254" y="5772"/>
                </a:lnTo>
                <a:lnTo>
                  <a:pt x="3254" y="5775"/>
                </a:lnTo>
                <a:lnTo>
                  <a:pt x="3254" y="5778"/>
                </a:lnTo>
                <a:lnTo>
                  <a:pt x="3254" y="5782"/>
                </a:lnTo>
                <a:lnTo>
                  <a:pt x="3254" y="5786"/>
                </a:lnTo>
                <a:lnTo>
                  <a:pt x="3254" y="5789"/>
                </a:lnTo>
                <a:lnTo>
                  <a:pt x="3254" y="5792"/>
                </a:lnTo>
                <a:lnTo>
                  <a:pt x="3254" y="5796"/>
                </a:lnTo>
                <a:lnTo>
                  <a:pt x="3254" y="5799"/>
                </a:lnTo>
                <a:cubicBezTo>
                  <a:pt x="3254" y="6028"/>
                  <a:pt x="3172" y="6185"/>
                  <a:pt x="3042" y="6257"/>
                </a:cubicBezTo>
                <a:lnTo>
                  <a:pt x="2540" y="6543"/>
                </a:lnTo>
                <a:cubicBezTo>
                  <a:pt x="2674" y="6629"/>
                  <a:pt x="2810" y="6714"/>
                  <a:pt x="2954" y="6796"/>
                </a:cubicBezTo>
                <a:cubicBezTo>
                  <a:pt x="3042" y="6851"/>
                  <a:pt x="3134" y="6898"/>
                  <a:pt x="3227" y="6950"/>
                </a:cubicBezTo>
                <a:cubicBezTo>
                  <a:pt x="3950" y="7339"/>
                  <a:pt x="4748" y="7652"/>
                  <a:pt x="5595" y="7895"/>
                </a:cubicBezTo>
                <a:cubicBezTo>
                  <a:pt x="5599" y="7895"/>
                  <a:pt x="5602" y="7898"/>
                  <a:pt x="5602" y="7898"/>
                </a:cubicBezTo>
                <a:lnTo>
                  <a:pt x="5605" y="7898"/>
                </a:lnTo>
                <a:cubicBezTo>
                  <a:pt x="6278" y="8089"/>
                  <a:pt x="6984" y="8236"/>
                  <a:pt x="7705" y="8338"/>
                </a:cubicBezTo>
                <a:lnTo>
                  <a:pt x="7705" y="5598"/>
                </a:lnTo>
                <a:cubicBezTo>
                  <a:pt x="6189" y="5383"/>
                  <a:pt x="4739" y="4967"/>
                  <a:pt x="3489" y="4342"/>
                </a:cubicBezTo>
                <a:cubicBezTo>
                  <a:pt x="3308" y="4250"/>
                  <a:pt x="3127" y="4154"/>
                  <a:pt x="2954" y="4055"/>
                </a:cubicBezTo>
                <a:cubicBezTo>
                  <a:pt x="1012" y="2932"/>
                  <a:pt x="29" y="1471"/>
                  <a:pt x="1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246533" y="3388048"/>
            <a:ext cx="2535" cy="28328"/>
          </a:xfrm>
          <a:custGeom>
            <a:avLst/>
            <a:gdLst/>
            <a:ahLst/>
            <a:cxnLst/>
            <a:rect l="l" t="t" r="r" b="b"/>
            <a:pathLst>
              <a:path w="63" h="704" extrusionOk="0">
                <a:moveTo>
                  <a:pt x="62" y="0"/>
                </a:moveTo>
                <a:cubicBezTo>
                  <a:pt x="21" y="215"/>
                  <a:pt x="1" y="427"/>
                  <a:pt x="1" y="642"/>
                </a:cubicBezTo>
                <a:lnTo>
                  <a:pt x="1" y="703"/>
                </a:lnTo>
                <a:cubicBezTo>
                  <a:pt x="1" y="635"/>
                  <a:pt x="1" y="563"/>
                  <a:pt x="5" y="495"/>
                </a:cubicBezTo>
                <a:cubicBezTo>
                  <a:pt x="11" y="331"/>
                  <a:pt x="32" y="164"/>
                  <a:pt x="62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232289" y="3377747"/>
            <a:ext cx="133111" cy="201758"/>
          </a:xfrm>
          <a:custGeom>
            <a:avLst/>
            <a:gdLst/>
            <a:ahLst/>
            <a:cxnLst/>
            <a:rect l="l" t="t" r="r" b="b"/>
            <a:pathLst>
              <a:path w="3308" h="5014" extrusionOk="0">
                <a:moveTo>
                  <a:pt x="474" y="0"/>
                </a:moveTo>
                <a:cubicBezTo>
                  <a:pt x="471" y="14"/>
                  <a:pt x="468" y="28"/>
                  <a:pt x="465" y="41"/>
                </a:cubicBezTo>
                <a:cubicBezTo>
                  <a:pt x="447" y="113"/>
                  <a:pt x="430" y="184"/>
                  <a:pt x="416" y="256"/>
                </a:cubicBezTo>
                <a:cubicBezTo>
                  <a:pt x="375" y="471"/>
                  <a:pt x="355" y="683"/>
                  <a:pt x="355" y="898"/>
                </a:cubicBezTo>
                <a:lnTo>
                  <a:pt x="355" y="959"/>
                </a:lnTo>
                <a:cubicBezTo>
                  <a:pt x="383" y="2430"/>
                  <a:pt x="1366" y="3891"/>
                  <a:pt x="3308" y="5014"/>
                </a:cubicBezTo>
                <a:cubicBezTo>
                  <a:pt x="945" y="3645"/>
                  <a:pt x="0" y="1772"/>
                  <a:pt x="478" y="0"/>
                </a:cubicBezTo>
                <a:close/>
              </a:path>
            </a:pathLst>
          </a:custGeom>
          <a:solidFill>
            <a:srgbClr val="5DD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2184085" y="3596475"/>
            <a:ext cx="193388" cy="151459"/>
          </a:xfrm>
          <a:custGeom>
            <a:avLst/>
            <a:gdLst/>
            <a:ahLst/>
            <a:cxnLst/>
            <a:rect l="l" t="t" r="r" b="b"/>
            <a:pathLst>
              <a:path w="4806" h="3764" extrusionOk="0">
                <a:moveTo>
                  <a:pt x="3789" y="0"/>
                </a:moveTo>
                <a:cubicBezTo>
                  <a:pt x="3722" y="0"/>
                  <a:pt x="3660" y="16"/>
                  <a:pt x="3608" y="46"/>
                </a:cubicBezTo>
                <a:lnTo>
                  <a:pt x="3605" y="46"/>
                </a:lnTo>
                <a:lnTo>
                  <a:pt x="212" y="1981"/>
                </a:lnTo>
                <a:lnTo>
                  <a:pt x="209" y="1984"/>
                </a:lnTo>
                <a:cubicBezTo>
                  <a:pt x="83" y="2059"/>
                  <a:pt x="4" y="2216"/>
                  <a:pt x="4" y="2438"/>
                </a:cubicBezTo>
                <a:cubicBezTo>
                  <a:pt x="1" y="2889"/>
                  <a:pt x="314" y="3438"/>
                  <a:pt x="703" y="3664"/>
                </a:cubicBezTo>
                <a:cubicBezTo>
                  <a:pt x="817" y="3731"/>
                  <a:pt x="926" y="3763"/>
                  <a:pt x="1021" y="3763"/>
                </a:cubicBezTo>
                <a:cubicBezTo>
                  <a:pt x="1088" y="3763"/>
                  <a:pt x="1149" y="3747"/>
                  <a:pt x="1201" y="3718"/>
                </a:cubicBezTo>
                <a:lnTo>
                  <a:pt x="4594" y="1780"/>
                </a:lnTo>
                <a:cubicBezTo>
                  <a:pt x="4724" y="1708"/>
                  <a:pt x="4806" y="1551"/>
                  <a:pt x="4806" y="1322"/>
                </a:cubicBezTo>
                <a:cubicBezTo>
                  <a:pt x="4806" y="871"/>
                  <a:pt x="4492" y="326"/>
                  <a:pt x="4103" y="97"/>
                </a:cubicBezTo>
                <a:cubicBezTo>
                  <a:pt x="3991" y="31"/>
                  <a:pt x="3884" y="0"/>
                  <a:pt x="378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2196599" y="3628383"/>
            <a:ext cx="180874" cy="119550"/>
          </a:xfrm>
          <a:custGeom>
            <a:avLst/>
            <a:gdLst/>
            <a:ahLst/>
            <a:cxnLst/>
            <a:rect l="l" t="t" r="r" b="b"/>
            <a:pathLst>
              <a:path w="4495" h="2971" extrusionOk="0">
                <a:moveTo>
                  <a:pt x="4375" y="0"/>
                </a:moveTo>
                <a:lnTo>
                  <a:pt x="0" y="2505"/>
                </a:lnTo>
                <a:cubicBezTo>
                  <a:pt x="112" y="2655"/>
                  <a:pt x="246" y="2789"/>
                  <a:pt x="392" y="2871"/>
                </a:cubicBezTo>
                <a:cubicBezTo>
                  <a:pt x="506" y="2938"/>
                  <a:pt x="615" y="2970"/>
                  <a:pt x="710" y="2970"/>
                </a:cubicBezTo>
                <a:cubicBezTo>
                  <a:pt x="777" y="2970"/>
                  <a:pt x="838" y="2954"/>
                  <a:pt x="890" y="2925"/>
                </a:cubicBezTo>
                <a:lnTo>
                  <a:pt x="4283" y="987"/>
                </a:lnTo>
                <a:cubicBezTo>
                  <a:pt x="4413" y="915"/>
                  <a:pt x="4495" y="758"/>
                  <a:pt x="4495" y="529"/>
                </a:cubicBezTo>
                <a:cubicBezTo>
                  <a:pt x="4495" y="362"/>
                  <a:pt x="4450" y="177"/>
                  <a:pt x="437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1719746" y="3674253"/>
            <a:ext cx="515742" cy="363519"/>
          </a:xfrm>
          <a:custGeom>
            <a:avLst/>
            <a:gdLst/>
            <a:ahLst/>
            <a:cxnLst/>
            <a:rect l="l" t="t" r="r" b="b"/>
            <a:pathLst>
              <a:path w="12817" h="9034" extrusionOk="0">
                <a:moveTo>
                  <a:pt x="11493" y="0"/>
                </a:moveTo>
                <a:cubicBezTo>
                  <a:pt x="11409" y="0"/>
                  <a:pt x="11331" y="19"/>
                  <a:pt x="11264" y="55"/>
                </a:cubicBezTo>
                <a:lnTo>
                  <a:pt x="11254" y="58"/>
                </a:lnTo>
                <a:lnTo>
                  <a:pt x="11254" y="61"/>
                </a:lnTo>
                <a:lnTo>
                  <a:pt x="1" y="6069"/>
                </a:lnTo>
                <a:lnTo>
                  <a:pt x="1680" y="9034"/>
                </a:lnTo>
                <a:lnTo>
                  <a:pt x="12544" y="2317"/>
                </a:lnTo>
                <a:cubicBezTo>
                  <a:pt x="12711" y="2222"/>
                  <a:pt x="12814" y="2017"/>
                  <a:pt x="12817" y="1723"/>
                </a:cubicBezTo>
                <a:cubicBezTo>
                  <a:pt x="12817" y="1137"/>
                  <a:pt x="12411" y="423"/>
                  <a:pt x="11902" y="126"/>
                </a:cubicBezTo>
                <a:cubicBezTo>
                  <a:pt x="11756" y="41"/>
                  <a:pt x="11616" y="0"/>
                  <a:pt x="1149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2235428" y="3742897"/>
            <a:ext cx="41" cy="60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11"/>
                </a:moveTo>
                <a:lnTo>
                  <a:pt x="1" y="14"/>
                </a:lnTo>
                <a:lnTo>
                  <a:pt x="1" y="11"/>
                </a:lnTo>
                <a:close/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close/>
                <a:moveTo>
                  <a:pt x="1" y="4"/>
                </a:moveTo>
                <a:lnTo>
                  <a:pt x="1" y="4"/>
                </a:lnTo>
                <a:lnTo>
                  <a:pt x="1" y="4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1786620" y="3704592"/>
            <a:ext cx="448865" cy="332253"/>
          </a:xfrm>
          <a:custGeom>
            <a:avLst/>
            <a:gdLst/>
            <a:ahLst/>
            <a:cxnLst/>
            <a:rect l="l" t="t" r="r" b="b"/>
            <a:pathLst>
              <a:path w="11155" h="8257" extrusionOk="0">
                <a:moveTo>
                  <a:pt x="10848" y="0"/>
                </a:moveTo>
                <a:lnTo>
                  <a:pt x="1" y="6263"/>
                </a:lnTo>
                <a:cubicBezTo>
                  <a:pt x="234" y="6652"/>
                  <a:pt x="380" y="7096"/>
                  <a:pt x="380" y="7495"/>
                </a:cubicBezTo>
                <a:lnTo>
                  <a:pt x="380" y="7502"/>
                </a:lnTo>
                <a:cubicBezTo>
                  <a:pt x="377" y="7864"/>
                  <a:pt x="257" y="8123"/>
                  <a:pt x="59" y="8256"/>
                </a:cubicBezTo>
                <a:lnTo>
                  <a:pt x="10882" y="1563"/>
                </a:lnTo>
                <a:cubicBezTo>
                  <a:pt x="11049" y="1468"/>
                  <a:pt x="11152" y="1263"/>
                  <a:pt x="11155" y="969"/>
                </a:cubicBezTo>
                <a:lnTo>
                  <a:pt x="11155" y="966"/>
                </a:lnTo>
                <a:lnTo>
                  <a:pt x="11155" y="963"/>
                </a:lnTo>
                <a:lnTo>
                  <a:pt x="11155" y="959"/>
                </a:lnTo>
                <a:lnTo>
                  <a:pt x="11155" y="956"/>
                </a:lnTo>
                <a:lnTo>
                  <a:pt x="11155" y="953"/>
                </a:lnTo>
                <a:cubicBezTo>
                  <a:pt x="11152" y="642"/>
                  <a:pt x="11032" y="298"/>
                  <a:pt x="1084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851;p28"/>
          <p:cNvSpPr/>
          <p:nvPr/>
        </p:nvSpPr>
        <p:spPr>
          <a:xfrm>
            <a:off x="-459164" y="3131695"/>
            <a:ext cx="1284529" cy="1183773"/>
          </a:xfrm>
          <a:custGeom>
            <a:avLst/>
            <a:gdLst/>
            <a:ahLst/>
            <a:cxnLst/>
            <a:rect l="l" t="t" r="r" b="b"/>
            <a:pathLst>
              <a:path w="29093" h="26811" extrusionOk="0">
                <a:moveTo>
                  <a:pt x="29092" y="0"/>
                </a:moveTo>
                <a:lnTo>
                  <a:pt x="0" y="16812"/>
                </a:lnTo>
                <a:lnTo>
                  <a:pt x="17197" y="26811"/>
                </a:lnTo>
                <a:lnTo>
                  <a:pt x="29092" y="0"/>
                </a:ln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886;p28"/>
          <p:cNvSpPr/>
          <p:nvPr/>
        </p:nvSpPr>
        <p:spPr>
          <a:xfrm>
            <a:off x="261802" y="1146908"/>
            <a:ext cx="2253632" cy="3182424"/>
          </a:xfrm>
          <a:custGeom>
            <a:avLst/>
            <a:gdLst/>
            <a:ahLst/>
            <a:cxnLst/>
            <a:rect l="l" t="t" r="r" b="b"/>
            <a:pathLst>
              <a:path w="51042" h="72078" extrusionOk="0">
                <a:moveTo>
                  <a:pt x="50062" y="1"/>
                </a:moveTo>
                <a:lnTo>
                  <a:pt x="0" y="28903"/>
                </a:lnTo>
                <a:lnTo>
                  <a:pt x="0" y="70761"/>
                </a:lnTo>
                <a:cubicBezTo>
                  <a:pt x="0" y="71095"/>
                  <a:pt x="119" y="71326"/>
                  <a:pt x="306" y="71438"/>
                </a:cubicBezTo>
                <a:lnTo>
                  <a:pt x="1289" y="72009"/>
                </a:lnTo>
                <a:cubicBezTo>
                  <a:pt x="1368" y="72054"/>
                  <a:pt x="1460" y="72078"/>
                  <a:pt x="1561" y="72078"/>
                </a:cubicBezTo>
                <a:cubicBezTo>
                  <a:pt x="1703" y="72078"/>
                  <a:pt x="1862" y="72032"/>
                  <a:pt x="2030" y="71934"/>
                </a:cubicBezTo>
                <a:lnTo>
                  <a:pt x="49998" y="44239"/>
                </a:lnTo>
                <a:cubicBezTo>
                  <a:pt x="50576" y="43906"/>
                  <a:pt x="51041" y="43097"/>
                  <a:pt x="51041" y="42427"/>
                </a:cubicBezTo>
                <a:lnTo>
                  <a:pt x="51041" y="569"/>
                </a:lnTo>
                <a:lnTo>
                  <a:pt x="50062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887;p28"/>
          <p:cNvSpPr/>
          <p:nvPr/>
        </p:nvSpPr>
        <p:spPr>
          <a:xfrm>
            <a:off x="305513" y="1172604"/>
            <a:ext cx="2209612" cy="3156374"/>
          </a:xfrm>
          <a:custGeom>
            <a:avLst/>
            <a:gdLst/>
            <a:ahLst/>
            <a:cxnLst/>
            <a:rect l="l" t="t" r="r" b="b"/>
            <a:pathLst>
              <a:path w="50045" h="71488" extrusionOk="0">
                <a:moveTo>
                  <a:pt x="50045" y="1"/>
                </a:moveTo>
                <a:lnTo>
                  <a:pt x="0" y="28895"/>
                </a:lnTo>
                <a:lnTo>
                  <a:pt x="0" y="70750"/>
                </a:lnTo>
                <a:cubicBezTo>
                  <a:pt x="0" y="71206"/>
                  <a:pt x="217" y="71488"/>
                  <a:pt x="571" y="71488"/>
                </a:cubicBezTo>
                <a:cubicBezTo>
                  <a:pt x="717" y="71488"/>
                  <a:pt x="874" y="71441"/>
                  <a:pt x="1037" y="71345"/>
                </a:cubicBezTo>
                <a:lnTo>
                  <a:pt x="49004" y="43654"/>
                </a:lnTo>
                <a:cubicBezTo>
                  <a:pt x="49579" y="43321"/>
                  <a:pt x="50045" y="42512"/>
                  <a:pt x="50045" y="41845"/>
                </a:cubicBezTo>
                <a:lnTo>
                  <a:pt x="5004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888;p28"/>
          <p:cNvSpPr/>
          <p:nvPr/>
        </p:nvSpPr>
        <p:spPr>
          <a:xfrm>
            <a:off x="305160" y="1171986"/>
            <a:ext cx="2210274" cy="3157345"/>
          </a:xfrm>
          <a:custGeom>
            <a:avLst/>
            <a:gdLst/>
            <a:ahLst/>
            <a:cxnLst/>
            <a:rect l="l" t="t" r="r" b="b"/>
            <a:pathLst>
              <a:path w="50060" h="71510" extrusionOk="0">
                <a:moveTo>
                  <a:pt x="50046" y="24"/>
                </a:moveTo>
                <a:lnTo>
                  <a:pt x="50046" y="41859"/>
                </a:lnTo>
                <a:cubicBezTo>
                  <a:pt x="50046" y="42522"/>
                  <a:pt x="49580" y="43331"/>
                  <a:pt x="49009" y="43662"/>
                </a:cubicBezTo>
                <a:lnTo>
                  <a:pt x="1041" y="71356"/>
                </a:lnTo>
                <a:cubicBezTo>
                  <a:pt x="878" y="71448"/>
                  <a:pt x="722" y="71495"/>
                  <a:pt x="579" y="71495"/>
                </a:cubicBezTo>
                <a:cubicBezTo>
                  <a:pt x="413" y="71495"/>
                  <a:pt x="273" y="71431"/>
                  <a:pt x="171" y="71305"/>
                </a:cubicBezTo>
                <a:cubicBezTo>
                  <a:pt x="69" y="71176"/>
                  <a:pt x="15" y="70989"/>
                  <a:pt x="15" y="70764"/>
                </a:cubicBezTo>
                <a:lnTo>
                  <a:pt x="15" y="28913"/>
                </a:lnTo>
                <a:lnTo>
                  <a:pt x="50046" y="24"/>
                </a:lnTo>
                <a:close/>
                <a:moveTo>
                  <a:pt x="50059" y="1"/>
                </a:moveTo>
                <a:lnTo>
                  <a:pt x="1" y="28906"/>
                </a:lnTo>
                <a:lnTo>
                  <a:pt x="1" y="70764"/>
                </a:lnTo>
                <a:cubicBezTo>
                  <a:pt x="1" y="71237"/>
                  <a:pt x="236" y="71509"/>
                  <a:pt x="579" y="71509"/>
                </a:cubicBezTo>
                <a:cubicBezTo>
                  <a:pt x="722" y="71509"/>
                  <a:pt x="878" y="71465"/>
                  <a:pt x="1048" y="71366"/>
                </a:cubicBezTo>
                <a:lnTo>
                  <a:pt x="49016" y="43671"/>
                </a:lnTo>
                <a:cubicBezTo>
                  <a:pt x="49594" y="43338"/>
                  <a:pt x="50059" y="42529"/>
                  <a:pt x="50059" y="41859"/>
                </a:cubicBezTo>
                <a:lnTo>
                  <a:pt x="50059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889;p28"/>
          <p:cNvSpPr/>
          <p:nvPr/>
        </p:nvSpPr>
        <p:spPr>
          <a:xfrm>
            <a:off x="305160" y="1171986"/>
            <a:ext cx="2210274" cy="1476239"/>
          </a:xfrm>
          <a:custGeom>
            <a:avLst/>
            <a:gdLst/>
            <a:ahLst/>
            <a:cxnLst/>
            <a:rect l="l" t="t" r="r" b="b"/>
            <a:pathLst>
              <a:path w="50060" h="33435" extrusionOk="0">
                <a:moveTo>
                  <a:pt x="50059" y="1"/>
                </a:moveTo>
                <a:lnTo>
                  <a:pt x="1" y="28906"/>
                </a:lnTo>
                <a:lnTo>
                  <a:pt x="1" y="33434"/>
                </a:lnTo>
                <a:lnTo>
                  <a:pt x="50059" y="4532"/>
                </a:lnTo>
                <a:lnTo>
                  <a:pt x="50059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890;p28"/>
          <p:cNvSpPr/>
          <p:nvPr/>
        </p:nvSpPr>
        <p:spPr>
          <a:xfrm>
            <a:off x="1692034" y="1309521"/>
            <a:ext cx="693415" cy="469429"/>
          </a:xfrm>
          <a:custGeom>
            <a:avLst/>
            <a:gdLst/>
            <a:ahLst/>
            <a:cxnLst/>
            <a:rect l="l" t="t" r="r" b="b"/>
            <a:pathLst>
              <a:path w="15705" h="10632" extrusionOk="0">
                <a:moveTo>
                  <a:pt x="15704" y="0"/>
                </a:moveTo>
                <a:lnTo>
                  <a:pt x="314" y="8888"/>
                </a:lnTo>
                <a:cubicBezTo>
                  <a:pt x="140" y="8985"/>
                  <a:pt x="1" y="9230"/>
                  <a:pt x="1" y="9431"/>
                </a:cubicBezTo>
                <a:lnTo>
                  <a:pt x="1" y="10407"/>
                </a:lnTo>
                <a:cubicBezTo>
                  <a:pt x="1" y="10549"/>
                  <a:pt x="70" y="10631"/>
                  <a:pt x="173" y="10631"/>
                </a:cubicBezTo>
                <a:cubicBezTo>
                  <a:pt x="215" y="10631"/>
                  <a:pt x="263" y="10617"/>
                  <a:pt x="314" y="10587"/>
                </a:cubicBezTo>
                <a:lnTo>
                  <a:pt x="15704" y="1703"/>
                </a:lnTo>
                <a:lnTo>
                  <a:pt x="15704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891;p28"/>
          <p:cNvSpPr/>
          <p:nvPr/>
        </p:nvSpPr>
        <p:spPr>
          <a:xfrm>
            <a:off x="2385405" y="1265634"/>
            <a:ext cx="86804" cy="119123"/>
          </a:xfrm>
          <a:custGeom>
            <a:avLst/>
            <a:gdLst/>
            <a:ahLst/>
            <a:cxnLst/>
            <a:rect l="l" t="t" r="r" b="b"/>
            <a:pathLst>
              <a:path w="1966" h="2698" extrusionOk="0">
                <a:moveTo>
                  <a:pt x="1789" y="0"/>
                </a:moveTo>
                <a:cubicBezTo>
                  <a:pt x="1746" y="0"/>
                  <a:pt x="1699" y="14"/>
                  <a:pt x="1649" y="42"/>
                </a:cubicBezTo>
                <a:lnTo>
                  <a:pt x="0" y="994"/>
                </a:lnTo>
                <a:lnTo>
                  <a:pt x="0" y="2697"/>
                </a:lnTo>
                <a:lnTo>
                  <a:pt x="1649" y="1742"/>
                </a:lnTo>
                <a:cubicBezTo>
                  <a:pt x="1822" y="1644"/>
                  <a:pt x="1965" y="1399"/>
                  <a:pt x="1965" y="1201"/>
                </a:cubicBezTo>
                <a:lnTo>
                  <a:pt x="1965" y="226"/>
                </a:lnTo>
                <a:cubicBezTo>
                  <a:pt x="1965" y="83"/>
                  <a:pt x="1893" y="0"/>
                  <a:pt x="178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892;p28"/>
          <p:cNvSpPr/>
          <p:nvPr/>
        </p:nvSpPr>
        <p:spPr>
          <a:xfrm>
            <a:off x="2410616" y="1294819"/>
            <a:ext cx="44771" cy="54484"/>
          </a:xfrm>
          <a:custGeom>
            <a:avLst/>
            <a:gdLst/>
            <a:ahLst/>
            <a:cxnLst/>
            <a:rect l="l" t="t" r="r" b="b"/>
            <a:pathLst>
              <a:path w="1014" h="1234" extrusionOk="0">
                <a:moveTo>
                  <a:pt x="517" y="136"/>
                </a:moveTo>
                <a:cubicBezTo>
                  <a:pt x="534" y="136"/>
                  <a:pt x="551" y="143"/>
                  <a:pt x="568" y="150"/>
                </a:cubicBezTo>
                <a:cubicBezTo>
                  <a:pt x="630" y="187"/>
                  <a:pt x="667" y="292"/>
                  <a:pt x="667" y="425"/>
                </a:cubicBezTo>
                <a:cubicBezTo>
                  <a:pt x="667" y="683"/>
                  <a:pt x="531" y="979"/>
                  <a:pt x="368" y="1071"/>
                </a:cubicBezTo>
                <a:cubicBezTo>
                  <a:pt x="338" y="1089"/>
                  <a:pt x="311" y="1098"/>
                  <a:pt x="285" y="1098"/>
                </a:cubicBezTo>
                <a:cubicBezTo>
                  <a:pt x="268" y="1098"/>
                  <a:pt x="251" y="1093"/>
                  <a:pt x="236" y="1085"/>
                </a:cubicBezTo>
                <a:cubicBezTo>
                  <a:pt x="174" y="1050"/>
                  <a:pt x="137" y="945"/>
                  <a:pt x="137" y="809"/>
                </a:cubicBezTo>
                <a:cubicBezTo>
                  <a:pt x="137" y="554"/>
                  <a:pt x="272" y="258"/>
                  <a:pt x="435" y="163"/>
                </a:cubicBezTo>
                <a:cubicBezTo>
                  <a:pt x="466" y="146"/>
                  <a:pt x="493" y="136"/>
                  <a:pt x="517" y="136"/>
                </a:cubicBezTo>
                <a:close/>
                <a:moveTo>
                  <a:pt x="518" y="0"/>
                </a:moveTo>
                <a:cubicBezTo>
                  <a:pt x="469" y="0"/>
                  <a:pt x="418" y="15"/>
                  <a:pt x="368" y="44"/>
                </a:cubicBezTo>
                <a:cubicBezTo>
                  <a:pt x="160" y="163"/>
                  <a:pt x="1" y="500"/>
                  <a:pt x="1" y="809"/>
                </a:cubicBezTo>
                <a:cubicBezTo>
                  <a:pt x="1" y="1000"/>
                  <a:pt x="62" y="1143"/>
                  <a:pt x="167" y="1204"/>
                </a:cubicBezTo>
                <a:cubicBezTo>
                  <a:pt x="205" y="1224"/>
                  <a:pt x="242" y="1234"/>
                  <a:pt x="283" y="1234"/>
                </a:cubicBezTo>
                <a:cubicBezTo>
                  <a:pt x="333" y="1234"/>
                  <a:pt x="385" y="1220"/>
                  <a:pt x="435" y="1190"/>
                </a:cubicBezTo>
                <a:cubicBezTo>
                  <a:pt x="558" y="1118"/>
                  <a:pt x="667" y="969"/>
                  <a:pt x="732" y="792"/>
                </a:cubicBezTo>
                <a:lnTo>
                  <a:pt x="915" y="850"/>
                </a:lnTo>
                <a:cubicBezTo>
                  <a:pt x="922" y="853"/>
                  <a:pt x="929" y="853"/>
                  <a:pt x="936" y="853"/>
                </a:cubicBezTo>
                <a:cubicBezTo>
                  <a:pt x="966" y="853"/>
                  <a:pt x="994" y="833"/>
                  <a:pt x="1003" y="806"/>
                </a:cubicBezTo>
                <a:cubicBezTo>
                  <a:pt x="1014" y="768"/>
                  <a:pt x="994" y="731"/>
                  <a:pt x="956" y="721"/>
                </a:cubicBezTo>
                <a:lnTo>
                  <a:pt x="772" y="663"/>
                </a:lnTo>
                <a:cubicBezTo>
                  <a:pt x="793" y="584"/>
                  <a:pt x="803" y="503"/>
                  <a:pt x="803" y="425"/>
                </a:cubicBezTo>
                <a:cubicBezTo>
                  <a:pt x="803" y="238"/>
                  <a:pt x="741" y="95"/>
                  <a:pt x="636" y="30"/>
                </a:cubicBezTo>
                <a:cubicBezTo>
                  <a:pt x="599" y="10"/>
                  <a:pt x="559" y="0"/>
                  <a:pt x="51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893;p28"/>
          <p:cNvSpPr/>
          <p:nvPr/>
        </p:nvSpPr>
        <p:spPr>
          <a:xfrm>
            <a:off x="261802" y="1017099"/>
            <a:ext cx="2253632" cy="1431159"/>
          </a:xfrm>
          <a:custGeom>
            <a:avLst/>
            <a:gdLst/>
            <a:ahLst/>
            <a:cxnLst/>
            <a:rect l="l" t="t" r="r" b="b"/>
            <a:pathLst>
              <a:path w="51042" h="32414" extrusionOk="0">
                <a:moveTo>
                  <a:pt x="49481" y="0"/>
                </a:moveTo>
                <a:cubicBezTo>
                  <a:pt x="49342" y="0"/>
                  <a:pt x="49184" y="46"/>
                  <a:pt x="49015" y="143"/>
                </a:cubicBezTo>
                <a:lnTo>
                  <a:pt x="1048" y="27838"/>
                </a:lnTo>
                <a:cubicBezTo>
                  <a:pt x="469" y="28171"/>
                  <a:pt x="0" y="28984"/>
                  <a:pt x="0" y="29650"/>
                </a:cubicBezTo>
                <a:lnTo>
                  <a:pt x="0" y="31843"/>
                </a:lnTo>
                <a:lnTo>
                  <a:pt x="983" y="32414"/>
                </a:lnTo>
                <a:lnTo>
                  <a:pt x="51041" y="3509"/>
                </a:lnTo>
                <a:lnTo>
                  <a:pt x="51041" y="1319"/>
                </a:lnTo>
                <a:cubicBezTo>
                  <a:pt x="51041" y="987"/>
                  <a:pt x="50926" y="755"/>
                  <a:pt x="50739" y="643"/>
                </a:cubicBezTo>
                <a:cubicBezTo>
                  <a:pt x="50562" y="541"/>
                  <a:pt x="49933" y="180"/>
                  <a:pt x="49764" y="78"/>
                </a:cubicBezTo>
                <a:cubicBezTo>
                  <a:pt x="49683" y="27"/>
                  <a:pt x="49588" y="0"/>
                  <a:pt x="49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894;p28"/>
          <p:cNvSpPr/>
          <p:nvPr/>
        </p:nvSpPr>
        <p:spPr>
          <a:xfrm>
            <a:off x="305160" y="1042310"/>
            <a:ext cx="2210274" cy="1405948"/>
          </a:xfrm>
          <a:custGeom>
            <a:avLst/>
            <a:gdLst/>
            <a:ahLst/>
            <a:cxnLst/>
            <a:rect l="l" t="t" r="r" b="b"/>
            <a:pathLst>
              <a:path w="50060" h="31843" extrusionOk="0">
                <a:moveTo>
                  <a:pt x="49481" y="0"/>
                </a:moveTo>
                <a:cubicBezTo>
                  <a:pt x="49341" y="0"/>
                  <a:pt x="49183" y="46"/>
                  <a:pt x="49016" y="143"/>
                </a:cubicBezTo>
                <a:lnTo>
                  <a:pt x="1048" y="27838"/>
                </a:lnTo>
                <a:cubicBezTo>
                  <a:pt x="470" y="28171"/>
                  <a:pt x="1" y="28984"/>
                  <a:pt x="1" y="29650"/>
                </a:cubicBezTo>
                <a:lnTo>
                  <a:pt x="1" y="31843"/>
                </a:lnTo>
                <a:lnTo>
                  <a:pt x="50059" y="2938"/>
                </a:lnTo>
                <a:lnTo>
                  <a:pt x="50059" y="748"/>
                </a:lnTo>
                <a:cubicBezTo>
                  <a:pt x="50059" y="273"/>
                  <a:pt x="49823" y="0"/>
                  <a:pt x="4948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895;p28"/>
          <p:cNvSpPr/>
          <p:nvPr/>
        </p:nvSpPr>
        <p:spPr>
          <a:xfrm>
            <a:off x="275313" y="1017099"/>
            <a:ext cx="2227229" cy="1288723"/>
          </a:xfrm>
          <a:custGeom>
            <a:avLst/>
            <a:gdLst/>
            <a:ahLst/>
            <a:cxnLst/>
            <a:rect l="l" t="t" r="r" b="b"/>
            <a:pathLst>
              <a:path w="50444" h="29188" extrusionOk="0">
                <a:moveTo>
                  <a:pt x="49175" y="0"/>
                </a:moveTo>
                <a:cubicBezTo>
                  <a:pt x="49036" y="0"/>
                  <a:pt x="48878" y="46"/>
                  <a:pt x="48709" y="143"/>
                </a:cubicBezTo>
                <a:lnTo>
                  <a:pt x="742" y="27838"/>
                </a:lnTo>
                <a:cubicBezTo>
                  <a:pt x="452" y="28004"/>
                  <a:pt x="191" y="28290"/>
                  <a:pt x="0" y="28620"/>
                </a:cubicBezTo>
                <a:lnTo>
                  <a:pt x="983" y="29188"/>
                </a:lnTo>
                <a:cubicBezTo>
                  <a:pt x="1174" y="28861"/>
                  <a:pt x="1436" y="28576"/>
                  <a:pt x="1724" y="28409"/>
                </a:cubicBezTo>
                <a:lnTo>
                  <a:pt x="49688" y="714"/>
                </a:lnTo>
                <a:cubicBezTo>
                  <a:pt x="49859" y="618"/>
                  <a:pt x="50018" y="571"/>
                  <a:pt x="50158" y="571"/>
                </a:cubicBezTo>
                <a:cubicBezTo>
                  <a:pt x="50265" y="571"/>
                  <a:pt x="50361" y="598"/>
                  <a:pt x="50443" y="650"/>
                </a:cubicBezTo>
                <a:cubicBezTo>
                  <a:pt x="50440" y="646"/>
                  <a:pt x="50437" y="646"/>
                  <a:pt x="50433" y="643"/>
                </a:cubicBezTo>
                <a:cubicBezTo>
                  <a:pt x="50256" y="541"/>
                  <a:pt x="49631" y="180"/>
                  <a:pt x="49458" y="78"/>
                </a:cubicBezTo>
                <a:cubicBezTo>
                  <a:pt x="49377" y="27"/>
                  <a:pt x="49282" y="0"/>
                  <a:pt x="491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896;p28"/>
          <p:cNvSpPr/>
          <p:nvPr/>
        </p:nvSpPr>
        <p:spPr>
          <a:xfrm>
            <a:off x="2233785" y="1219009"/>
            <a:ext cx="43269" cy="55985"/>
          </a:xfrm>
          <a:custGeom>
            <a:avLst/>
            <a:gdLst/>
            <a:ahLst/>
            <a:cxnLst/>
            <a:rect l="l" t="t" r="r" b="b"/>
            <a:pathLst>
              <a:path w="980" h="1268" extrusionOk="0">
                <a:moveTo>
                  <a:pt x="710" y="1"/>
                </a:moveTo>
                <a:cubicBezTo>
                  <a:pt x="644" y="1"/>
                  <a:pt x="570" y="23"/>
                  <a:pt x="490" y="68"/>
                </a:cubicBezTo>
                <a:cubicBezTo>
                  <a:pt x="218" y="224"/>
                  <a:pt x="1" y="605"/>
                  <a:pt x="1" y="918"/>
                </a:cubicBezTo>
                <a:cubicBezTo>
                  <a:pt x="1" y="1140"/>
                  <a:pt x="110" y="1267"/>
                  <a:pt x="270" y="1267"/>
                </a:cubicBezTo>
                <a:cubicBezTo>
                  <a:pt x="336" y="1267"/>
                  <a:pt x="411" y="1246"/>
                  <a:pt x="490" y="1200"/>
                </a:cubicBezTo>
                <a:cubicBezTo>
                  <a:pt x="762" y="1044"/>
                  <a:pt x="980" y="663"/>
                  <a:pt x="980" y="351"/>
                </a:cubicBezTo>
                <a:cubicBezTo>
                  <a:pt x="980" y="129"/>
                  <a:pt x="871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897;p28"/>
          <p:cNvSpPr/>
          <p:nvPr/>
        </p:nvSpPr>
        <p:spPr>
          <a:xfrm>
            <a:off x="2309595" y="1175342"/>
            <a:ext cx="43446" cy="55941"/>
          </a:xfrm>
          <a:custGeom>
            <a:avLst/>
            <a:gdLst/>
            <a:ahLst/>
            <a:cxnLst/>
            <a:rect l="l" t="t" r="r" b="b"/>
            <a:pathLst>
              <a:path w="984" h="1267" extrusionOk="0">
                <a:moveTo>
                  <a:pt x="710" y="1"/>
                </a:moveTo>
                <a:cubicBezTo>
                  <a:pt x="644" y="1"/>
                  <a:pt x="569" y="22"/>
                  <a:pt x="490" y="67"/>
                </a:cubicBezTo>
                <a:cubicBezTo>
                  <a:pt x="222" y="224"/>
                  <a:pt x="1" y="605"/>
                  <a:pt x="1" y="918"/>
                </a:cubicBezTo>
                <a:cubicBezTo>
                  <a:pt x="1" y="1139"/>
                  <a:pt x="112" y="1267"/>
                  <a:pt x="272" y="1267"/>
                </a:cubicBezTo>
                <a:cubicBezTo>
                  <a:pt x="338" y="1267"/>
                  <a:pt x="412" y="1245"/>
                  <a:pt x="490" y="1200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898;p28"/>
          <p:cNvSpPr/>
          <p:nvPr/>
        </p:nvSpPr>
        <p:spPr>
          <a:xfrm>
            <a:off x="2385405" y="1131675"/>
            <a:ext cx="43402" cy="55941"/>
          </a:xfrm>
          <a:custGeom>
            <a:avLst/>
            <a:gdLst/>
            <a:ahLst/>
            <a:cxnLst/>
            <a:rect l="l" t="t" r="r" b="b"/>
            <a:pathLst>
              <a:path w="983" h="1267" extrusionOk="0">
                <a:moveTo>
                  <a:pt x="711" y="0"/>
                </a:moveTo>
                <a:cubicBezTo>
                  <a:pt x="644" y="0"/>
                  <a:pt x="569" y="22"/>
                  <a:pt x="490" y="68"/>
                </a:cubicBezTo>
                <a:cubicBezTo>
                  <a:pt x="221" y="223"/>
                  <a:pt x="0" y="604"/>
                  <a:pt x="0" y="917"/>
                </a:cubicBezTo>
                <a:cubicBezTo>
                  <a:pt x="0" y="1139"/>
                  <a:pt x="111" y="1267"/>
                  <a:pt x="271" y="1267"/>
                </a:cubicBezTo>
                <a:cubicBezTo>
                  <a:pt x="337" y="1267"/>
                  <a:pt x="412" y="1245"/>
                  <a:pt x="490" y="1199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0"/>
                  <a:pt x="71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899;p28"/>
          <p:cNvSpPr/>
          <p:nvPr/>
        </p:nvSpPr>
        <p:spPr>
          <a:xfrm>
            <a:off x="305513" y="2398543"/>
            <a:ext cx="432783" cy="1930436"/>
          </a:xfrm>
          <a:custGeom>
            <a:avLst/>
            <a:gdLst/>
            <a:ahLst/>
            <a:cxnLst/>
            <a:rect l="l" t="t" r="r" b="b"/>
            <a:pathLst>
              <a:path w="9802" h="43722" extrusionOk="0">
                <a:moveTo>
                  <a:pt x="9801" y="1"/>
                </a:moveTo>
                <a:lnTo>
                  <a:pt x="0" y="5658"/>
                </a:lnTo>
                <a:lnTo>
                  <a:pt x="0" y="42984"/>
                </a:lnTo>
                <a:cubicBezTo>
                  <a:pt x="0" y="43440"/>
                  <a:pt x="217" y="43722"/>
                  <a:pt x="571" y="43722"/>
                </a:cubicBezTo>
                <a:cubicBezTo>
                  <a:pt x="717" y="43722"/>
                  <a:pt x="874" y="43675"/>
                  <a:pt x="1037" y="43579"/>
                </a:cubicBezTo>
                <a:lnTo>
                  <a:pt x="9801" y="38520"/>
                </a:lnTo>
                <a:lnTo>
                  <a:pt x="98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900;p28"/>
          <p:cNvSpPr/>
          <p:nvPr/>
        </p:nvSpPr>
        <p:spPr>
          <a:xfrm>
            <a:off x="305160" y="2397925"/>
            <a:ext cx="433445" cy="1931407"/>
          </a:xfrm>
          <a:custGeom>
            <a:avLst/>
            <a:gdLst/>
            <a:ahLst/>
            <a:cxnLst/>
            <a:rect l="l" t="t" r="r" b="b"/>
            <a:pathLst>
              <a:path w="9817" h="43744" extrusionOk="0">
                <a:moveTo>
                  <a:pt x="9803" y="25"/>
                </a:moveTo>
                <a:lnTo>
                  <a:pt x="9803" y="38531"/>
                </a:lnTo>
                <a:lnTo>
                  <a:pt x="1041" y="43590"/>
                </a:lnTo>
                <a:cubicBezTo>
                  <a:pt x="878" y="43682"/>
                  <a:pt x="722" y="43729"/>
                  <a:pt x="579" y="43729"/>
                </a:cubicBezTo>
                <a:cubicBezTo>
                  <a:pt x="413" y="43729"/>
                  <a:pt x="273" y="43665"/>
                  <a:pt x="171" y="43539"/>
                </a:cubicBezTo>
                <a:cubicBezTo>
                  <a:pt x="69" y="43410"/>
                  <a:pt x="15" y="43223"/>
                  <a:pt x="15" y="42998"/>
                </a:cubicBezTo>
                <a:lnTo>
                  <a:pt x="15" y="5676"/>
                </a:lnTo>
                <a:lnTo>
                  <a:pt x="9803" y="25"/>
                </a:lnTo>
                <a:close/>
                <a:moveTo>
                  <a:pt x="9817" y="1"/>
                </a:moveTo>
                <a:lnTo>
                  <a:pt x="1" y="5668"/>
                </a:lnTo>
                <a:lnTo>
                  <a:pt x="1" y="42998"/>
                </a:lnTo>
                <a:cubicBezTo>
                  <a:pt x="1" y="43471"/>
                  <a:pt x="236" y="43743"/>
                  <a:pt x="579" y="43743"/>
                </a:cubicBezTo>
                <a:cubicBezTo>
                  <a:pt x="722" y="43743"/>
                  <a:pt x="878" y="43699"/>
                  <a:pt x="1048" y="43600"/>
                </a:cubicBezTo>
                <a:lnTo>
                  <a:pt x="9817" y="38538"/>
                </a:lnTo>
                <a:lnTo>
                  <a:pt x="981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901;p28"/>
          <p:cNvSpPr/>
          <p:nvPr/>
        </p:nvSpPr>
        <p:spPr>
          <a:xfrm>
            <a:off x="435189" y="25434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1" y="1"/>
                </a:moveTo>
                <a:cubicBezTo>
                  <a:pt x="5109" y="1"/>
                  <a:pt x="5061" y="14"/>
                  <a:pt x="5011" y="43"/>
                </a:cubicBezTo>
                <a:lnTo>
                  <a:pt x="313" y="2759"/>
                </a:lnTo>
                <a:cubicBezTo>
                  <a:pt x="140" y="2858"/>
                  <a:pt x="0" y="3102"/>
                  <a:pt x="0" y="3303"/>
                </a:cubicBezTo>
                <a:lnTo>
                  <a:pt x="0" y="3711"/>
                </a:lnTo>
                <a:cubicBezTo>
                  <a:pt x="0" y="3853"/>
                  <a:pt x="70" y="3934"/>
                  <a:pt x="173" y="3934"/>
                </a:cubicBezTo>
                <a:cubicBezTo>
                  <a:pt x="215" y="3934"/>
                  <a:pt x="262" y="3920"/>
                  <a:pt x="313" y="3892"/>
                </a:cubicBezTo>
                <a:lnTo>
                  <a:pt x="5011" y="1178"/>
                </a:lnTo>
                <a:cubicBezTo>
                  <a:pt x="5185" y="1076"/>
                  <a:pt x="5325" y="832"/>
                  <a:pt x="5325" y="634"/>
                </a:cubicBezTo>
                <a:lnTo>
                  <a:pt x="5325" y="223"/>
                </a:lnTo>
                <a:cubicBezTo>
                  <a:pt x="5325" y="83"/>
                  <a:pt x="5254" y="1"/>
                  <a:pt x="515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902;p28"/>
          <p:cNvSpPr/>
          <p:nvPr/>
        </p:nvSpPr>
        <p:spPr>
          <a:xfrm>
            <a:off x="348562" y="2704343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1"/>
                </a:moveTo>
                <a:cubicBezTo>
                  <a:pt x="766" y="1"/>
                  <a:pt x="718" y="15"/>
                  <a:pt x="667" y="45"/>
                </a:cubicBezTo>
                <a:lnTo>
                  <a:pt x="313" y="249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4"/>
                  <a:pt x="172" y="1424"/>
                </a:cubicBezTo>
                <a:cubicBezTo>
                  <a:pt x="215" y="1424"/>
                  <a:pt x="263" y="1410"/>
                  <a:pt x="313" y="1380"/>
                </a:cubicBezTo>
                <a:lnTo>
                  <a:pt x="667" y="1176"/>
                </a:lnTo>
                <a:cubicBezTo>
                  <a:pt x="841" y="1078"/>
                  <a:pt x="980" y="833"/>
                  <a:pt x="980" y="633"/>
                </a:cubicBezTo>
                <a:lnTo>
                  <a:pt x="980" y="225"/>
                </a:lnTo>
                <a:cubicBezTo>
                  <a:pt x="980" y="83"/>
                  <a:pt x="910" y="1"/>
                  <a:pt x="8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903;p28"/>
          <p:cNvSpPr/>
          <p:nvPr/>
        </p:nvSpPr>
        <p:spPr>
          <a:xfrm>
            <a:off x="435189" y="264319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0" y="1"/>
                </a:moveTo>
                <a:cubicBezTo>
                  <a:pt x="5108" y="1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4"/>
                  <a:pt x="172" y="3934"/>
                </a:cubicBezTo>
                <a:cubicBezTo>
                  <a:pt x="214" y="3934"/>
                  <a:pt x="262" y="3920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1"/>
                  <a:pt x="515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904;p28"/>
          <p:cNvSpPr/>
          <p:nvPr/>
        </p:nvSpPr>
        <p:spPr>
          <a:xfrm>
            <a:off x="348562" y="2804128"/>
            <a:ext cx="43314" cy="62873"/>
          </a:xfrm>
          <a:custGeom>
            <a:avLst/>
            <a:gdLst/>
            <a:ahLst/>
            <a:cxnLst/>
            <a:rect l="l" t="t" r="r" b="b"/>
            <a:pathLst>
              <a:path w="981" h="1424" extrusionOk="0">
                <a:moveTo>
                  <a:pt x="805" y="0"/>
                </a:moveTo>
                <a:cubicBezTo>
                  <a:pt x="764" y="0"/>
                  <a:pt x="717" y="13"/>
                  <a:pt x="667" y="41"/>
                </a:cubicBezTo>
                <a:lnTo>
                  <a:pt x="313" y="245"/>
                </a:lnTo>
                <a:cubicBezTo>
                  <a:pt x="140" y="347"/>
                  <a:pt x="1" y="589"/>
                  <a:pt x="1" y="790"/>
                </a:cubicBezTo>
                <a:lnTo>
                  <a:pt x="1" y="1198"/>
                </a:lnTo>
                <a:cubicBezTo>
                  <a:pt x="1" y="1341"/>
                  <a:pt x="71" y="1423"/>
                  <a:pt x="175" y="1423"/>
                </a:cubicBezTo>
                <a:cubicBezTo>
                  <a:pt x="216" y="1423"/>
                  <a:pt x="263" y="1410"/>
                  <a:pt x="313" y="1381"/>
                </a:cubicBezTo>
                <a:lnTo>
                  <a:pt x="667" y="1177"/>
                </a:lnTo>
                <a:cubicBezTo>
                  <a:pt x="841" y="1075"/>
                  <a:pt x="980" y="834"/>
                  <a:pt x="980" y="633"/>
                </a:cubicBezTo>
                <a:lnTo>
                  <a:pt x="980" y="225"/>
                </a:lnTo>
                <a:cubicBezTo>
                  <a:pt x="980" y="82"/>
                  <a:pt x="909" y="0"/>
                  <a:pt x="80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905;p28"/>
          <p:cNvSpPr/>
          <p:nvPr/>
        </p:nvSpPr>
        <p:spPr>
          <a:xfrm>
            <a:off x="435189" y="274293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3" y="0"/>
                </a:moveTo>
                <a:cubicBezTo>
                  <a:pt x="5110" y="0"/>
                  <a:pt x="5062" y="15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0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3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3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906;p28"/>
          <p:cNvSpPr/>
          <p:nvPr/>
        </p:nvSpPr>
        <p:spPr>
          <a:xfrm>
            <a:off x="348562" y="2903780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0"/>
                </a:moveTo>
                <a:cubicBezTo>
                  <a:pt x="764" y="0"/>
                  <a:pt x="717" y="14"/>
                  <a:pt x="667" y="42"/>
                </a:cubicBezTo>
                <a:lnTo>
                  <a:pt x="313" y="249"/>
                </a:lnTo>
                <a:cubicBezTo>
                  <a:pt x="140" y="348"/>
                  <a:pt x="1" y="593"/>
                  <a:pt x="1" y="790"/>
                </a:cubicBezTo>
                <a:lnTo>
                  <a:pt x="1" y="1202"/>
                </a:lnTo>
                <a:cubicBezTo>
                  <a:pt x="1" y="1344"/>
                  <a:pt x="70" y="1425"/>
                  <a:pt x="173" y="1425"/>
                </a:cubicBezTo>
                <a:cubicBezTo>
                  <a:pt x="215" y="1425"/>
                  <a:pt x="263" y="1411"/>
                  <a:pt x="313" y="1382"/>
                </a:cubicBezTo>
                <a:lnTo>
                  <a:pt x="667" y="1178"/>
                </a:lnTo>
                <a:cubicBezTo>
                  <a:pt x="841" y="1076"/>
                  <a:pt x="980" y="834"/>
                  <a:pt x="980" y="634"/>
                </a:cubicBezTo>
                <a:lnTo>
                  <a:pt x="980" y="226"/>
                </a:lnTo>
                <a:cubicBezTo>
                  <a:pt x="980" y="83"/>
                  <a:pt x="909" y="0"/>
                  <a:pt x="80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907;p28"/>
          <p:cNvSpPr/>
          <p:nvPr/>
        </p:nvSpPr>
        <p:spPr>
          <a:xfrm>
            <a:off x="435189" y="307363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6"/>
                  <a:pt x="0" y="3101"/>
                  <a:pt x="0" y="3301"/>
                </a:cubicBezTo>
                <a:lnTo>
                  <a:pt x="0" y="3709"/>
                </a:lnTo>
                <a:cubicBezTo>
                  <a:pt x="0" y="3850"/>
                  <a:pt x="70" y="3933"/>
                  <a:pt x="172" y="3933"/>
                </a:cubicBezTo>
                <a:cubicBezTo>
                  <a:pt x="215" y="3933"/>
                  <a:pt x="262" y="3919"/>
                  <a:pt x="313" y="3889"/>
                </a:cubicBezTo>
                <a:lnTo>
                  <a:pt x="5011" y="1176"/>
                </a:lnTo>
                <a:cubicBezTo>
                  <a:pt x="5185" y="1074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2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908;p28"/>
          <p:cNvSpPr/>
          <p:nvPr/>
        </p:nvSpPr>
        <p:spPr>
          <a:xfrm>
            <a:off x="348562" y="3234438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1"/>
                </a:moveTo>
                <a:cubicBezTo>
                  <a:pt x="764" y="1"/>
                  <a:pt x="717" y="14"/>
                  <a:pt x="667" y="43"/>
                </a:cubicBezTo>
                <a:lnTo>
                  <a:pt x="313" y="247"/>
                </a:lnTo>
                <a:cubicBezTo>
                  <a:pt x="140" y="349"/>
                  <a:pt x="1" y="590"/>
                  <a:pt x="1" y="791"/>
                </a:cubicBezTo>
                <a:lnTo>
                  <a:pt x="1" y="1199"/>
                </a:lnTo>
                <a:cubicBezTo>
                  <a:pt x="1" y="1342"/>
                  <a:pt x="71" y="1425"/>
                  <a:pt x="175" y="1425"/>
                </a:cubicBezTo>
                <a:cubicBezTo>
                  <a:pt x="216" y="1425"/>
                  <a:pt x="263" y="1411"/>
                  <a:pt x="313" y="1383"/>
                </a:cubicBezTo>
                <a:lnTo>
                  <a:pt x="667" y="1179"/>
                </a:lnTo>
                <a:cubicBezTo>
                  <a:pt x="841" y="1077"/>
                  <a:pt x="980" y="835"/>
                  <a:pt x="980" y="634"/>
                </a:cubicBezTo>
                <a:lnTo>
                  <a:pt x="980" y="226"/>
                </a:lnTo>
                <a:cubicBezTo>
                  <a:pt x="980" y="83"/>
                  <a:pt x="909" y="1"/>
                  <a:pt x="8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909;p28"/>
          <p:cNvSpPr/>
          <p:nvPr/>
        </p:nvSpPr>
        <p:spPr>
          <a:xfrm>
            <a:off x="435189" y="31618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1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910;p28"/>
          <p:cNvSpPr/>
          <p:nvPr/>
        </p:nvSpPr>
        <p:spPr>
          <a:xfrm>
            <a:off x="348562" y="3322787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0"/>
                </a:moveTo>
                <a:cubicBezTo>
                  <a:pt x="766" y="0"/>
                  <a:pt x="718" y="14"/>
                  <a:pt x="667" y="44"/>
                </a:cubicBezTo>
                <a:lnTo>
                  <a:pt x="313" y="248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5"/>
                  <a:pt x="172" y="1425"/>
                </a:cubicBezTo>
                <a:cubicBezTo>
                  <a:pt x="215" y="1425"/>
                  <a:pt x="263" y="1411"/>
                  <a:pt x="313" y="1381"/>
                </a:cubicBezTo>
                <a:lnTo>
                  <a:pt x="667" y="1177"/>
                </a:lnTo>
                <a:cubicBezTo>
                  <a:pt x="841" y="1078"/>
                  <a:pt x="980" y="833"/>
                  <a:pt x="980" y="632"/>
                </a:cubicBezTo>
                <a:lnTo>
                  <a:pt x="980" y="225"/>
                </a:lnTo>
                <a:cubicBezTo>
                  <a:pt x="980" y="83"/>
                  <a:pt x="910" y="0"/>
                  <a:pt x="80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911;p28"/>
          <p:cNvSpPr/>
          <p:nvPr/>
        </p:nvSpPr>
        <p:spPr>
          <a:xfrm>
            <a:off x="435189" y="325024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0" y="0"/>
                </a:moveTo>
                <a:cubicBezTo>
                  <a:pt x="5108" y="0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3"/>
                  <a:pt x="173" y="3933"/>
                </a:cubicBezTo>
                <a:cubicBezTo>
                  <a:pt x="215" y="3933"/>
                  <a:pt x="262" y="3919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0"/>
                  <a:pt x="515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912;p28"/>
          <p:cNvSpPr/>
          <p:nvPr/>
        </p:nvSpPr>
        <p:spPr>
          <a:xfrm>
            <a:off x="348562" y="3411136"/>
            <a:ext cx="43314" cy="62829"/>
          </a:xfrm>
          <a:custGeom>
            <a:avLst/>
            <a:gdLst/>
            <a:ahLst/>
            <a:cxnLst/>
            <a:rect l="l" t="t" r="r" b="b"/>
            <a:pathLst>
              <a:path w="981" h="1423" extrusionOk="0">
                <a:moveTo>
                  <a:pt x="807" y="0"/>
                </a:moveTo>
                <a:cubicBezTo>
                  <a:pt x="765" y="0"/>
                  <a:pt x="717" y="14"/>
                  <a:pt x="667" y="42"/>
                </a:cubicBezTo>
                <a:lnTo>
                  <a:pt x="313" y="246"/>
                </a:lnTo>
                <a:cubicBezTo>
                  <a:pt x="140" y="345"/>
                  <a:pt x="1" y="590"/>
                  <a:pt x="1" y="791"/>
                </a:cubicBezTo>
                <a:lnTo>
                  <a:pt x="1" y="1198"/>
                </a:lnTo>
                <a:cubicBezTo>
                  <a:pt x="1" y="1340"/>
                  <a:pt x="70" y="1423"/>
                  <a:pt x="172" y="1423"/>
                </a:cubicBezTo>
                <a:cubicBezTo>
                  <a:pt x="215" y="1423"/>
                  <a:pt x="263" y="1409"/>
                  <a:pt x="313" y="1379"/>
                </a:cubicBezTo>
                <a:lnTo>
                  <a:pt x="667" y="1175"/>
                </a:lnTo>
                <a:cubicBezTo>
                  <a:pt x="841" y="1076"/>
                  <a:pt x="980" y="831"/>
                  <a:pt x="980" y="631"/>
                </a:cubicBezTo>
                <a:lnTo>
                  <a:pt x="980" y="223"/>
                </a:lnTo>
                <a:cubicBezTo>
                  <a:pt x="980" y="80"/>
                  <a:pt x="910" y="0"/>
                  <a:pt x="8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913;p28"/>
          <p:cNvSpPr/>
          <p:nvPr/>
        </p:nvSpPr>
        <p:spPr>
          <a:xfrm>
            <a:off x="435189" y="2973452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914;p28"/>
          <p:cNvSpPr/>
          <p:nvPr/>
        </p:nvSpPr>
        <p:spPr>
          <a:xfrm>
            <a:off x="478546" y="2850002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0"/>
                </a:moveTo>
                <a:cubicBezTo>
                  <a:pt x="4198" y="0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2"/>
                  <a:pt x="1" y="2522"/>
                  <a:pt x="1" y="2651"/>
                </a:cubicBezTo>
                <a:cubicBezTo>
                  <a:pt x="1" y="2745"/>
                  <a:pt x="47" y="2798"/>
                  <a:pt x="114" y="2798"/>
                </a:cubicBezTo>
                <a:cubicBezTo>
                  <a:pt x="142" y="2798"/>
                  <a:pt x="174" y="2789"/>
                  <a:pt x="208" y="2770"/>
                </a:cubicBezTo>
                <a:lnTo>
                  <a:pt x="4131" y="509"/>
                </a:lnTo>
                <a:cubicBezTo>
                  <a:pt x="4247" y="444"/>
                  <a:pt x="4343" y="281"/>
                  <a:pt x="4343" y="149"/>
                </a:cubicBezTo>
                <a:cubicBezTo>
                  <a:pt x="4343" y="55"/>
                  <a:pt x="4295" y="0"/>
                  <a:pt x="42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915;p28"/>
          <p:cNvSpPr/>
          <p:nvPr/>
        </p:nvSpPr>
        <p:spPr>
          <a:xfrm>
            <a:off x="435189" y="3023477"/>
            <a:ext cx="27065" cy="31260"/>
          </a:xfrm>
          <a:custGeom>
            <a:avLst/>
            <a:gdLst/>
            <a:ahLst/>
            <a:cxnLst/>
            <a:rect l="l" t="t" r="r" b="b"/>
            <a:pathLst>
              <a:path w="613" h="708" extrusionOk="0">
                <a:moveTo>
                  <a:pt x="0" y="0"/>
                </a:moveTo>
                <a:lnTo>
                  <a:pt x="0" y="708"/>
                </a:lnTo>
                <a:lnTo>
                  <a:pt x="612" y="0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916;p28"/>
          <p:cNvSpPr/>
          <p:nvPr/>
        </p:nvSpPr>
        <p:spPr>
          <a:xfrm>
            <a:off x="478546" y="2900027"/>
            <a:ext cx="191754" cy="123583"/>
          </a:xfrm>
          <a:custGeom>
            <a:avLst/>
            <a:gdLst/>
            <a:ahLst/>
            <a:cxnLst/>
            <a:rect l="l" t="t" r="r" b="b"/>
            <a:pathLst>
              <a:path w="4343" h="2799" extrusionOk="0">
                <a:moveTo>
                  <a:pt x="4225" y="1"/>
                </a:moveTo>
                <a:cubicBezTo>
                  <a:pt x="4197" y="1"/>
                  <a:pt x="4165" y="10"/>
                  <a:pt x="4131" y="28"/>
                </a:cubicBezTo>
                <a:lnTo>
                  <a:pt x="208" y="2296"/>
                </a:lnTo>
                <a:cubicBezTo>
                  <a:pt x="92" y="2361"/>
                  <a:pt x="1" y="2520"/>
                  <a:pt x="1" y="2653"/>
                </a:cubicBezTo>
                <a:cubicBezTo>
                  <a:pt x="1" y="2744"/>
                  <a:pt x="46" y="2798"/>
                  <a:pt x="114" y="2798"/>
                </a:cubicBezTo>
                <a:cubicBezTo>
                  <a:pt x="142" y="2798"/>
                  <a:pt x="174" y="2789"/>
                  <a:pt x="208" y="2769"/>
                </a:cubicBezTo>
                <a:lnTo>
                  <a:pt x="4131" y="508"/>
                </a:lnTo>
                <a:cubicBezTo>
                  <a:pt x="4247" y="444"/>
                  <a:pt x="4343" y="281"/>
                  <a:pt x="4343" y="148"/>
                </a:cubicBezTo>
                <a:cubicBezTo>
                  <a:pt x="4343" y="54"/>
                  <a:pt x="4295" y="1"/>
                  <a:pt x="42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917;p28"/>
          <p:cNvSpPr/>
          <p:nvPr/>
        </p:nvSpPr>
        <p:spPr>
          <a:xfrm>
            <a:off x="435189" y="3073590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4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918;p28"/>
          <p:cNvSpPr/>
          <p:nvPr/>
        </p:nvSpPr>
        <p:spPr>
          <a:xfrm>
            <a:off x="478546" y="2950096"/>
            <a:ext cx="191754" cy="123495"/>
          </a:xfrm>
          <a:custGeom>
            <a:avLst/>
            <a:gdLst/>
            <a:ahLst/>
            <a:cxnLst/>
            <a:rect l="l" t="t" r="r" b="b"/>
            <a:pathLst>
              <a:path w="4343" h="2797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5"/>
                </a:lnTo>
                <a:cubicBezTo>
                  <a:pt x="92" y="2359"/>
                  <a:pt x="1" y="2522"/>
                  <a:pt x="1" y="2651"/>
                </a:cubicBezTo>
                <a:cubicBezTo>
                  <a:pt x="1" y="2744"/>
                  <a:pt x="46" y="2797"/>
                  <a:pt x="112" y="2797"/>
                </a:cubicBezTo>
                <a:cubicBezTo>
                  <a:pt x="141" y="2797"/>
                  <a:pt x="173" y="2787"/>
                  <a:pt x="208" y="2767"/>
                </a:cubicBezTo>
                <a:lnTo>
                  <a:pt x="4131" y="509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5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919;p28"/>
          <p:cNvSpPr/>
          <p:nvPr/>
        </p:nvSpPr>
        <p:spPr>
          <a:xfrm>
            <a:off x="435189" y="3123571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920;p28"/>
          <p:cNvSpPr/>
          <p:nvPr/>
        </p:nvSpPr>
        <p:spPr>
          <a:xfrm>
            <a:off x="478546" y="3000076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3"/>
                  <a:pt x="1" y="2523"/>
                  <a:pt x="1" y="2652"/>
                </a:cubicBezTo>
                <a:cubicBezTo>
                  <a:pt x="1" y="2744"/>
                  <a:pt x="46" y="2797"/>
                  <a:pt x="113" y="2797"/>
                </a:cubicBezTo>
                <a:cubicBezTo>
                  <a:pt x="141" y="2797"/>
                  <a:pt x="174" y="2788"/>
                  <a:pt x="208" y="2768"/>
                </a:cubicBezTo>
                <a:lnTo>
                  <a:pt x="4131" y="510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6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921;p28"/>
          <p:cNvSpPr/>
          <p:nvPr/>
        </p:nvSpPr>
        <p:spPr>
          <a:xfrm>
            <a:off x="868546" y="2306396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8"/>
                  <a:pt x="6881" y="54"/>
                </a:cubicBezTo>
                <a:lnTo>
                  <a:pt x="3115" y="2230"/>
                </a:lnTo>
                <a:cubicBezTo>
                  <a:pt x="3053" y="2266"/>
                  <a:pt x="2994" y="2283"/>
                  <a:pt x="2942" y="2283"/>
                </a:cubicBezTo>
                <a:cubicBezTo>
                  <a:pt x="2815" y="2283"/>
                  <a:pt x="2727" y="2182"/>
                  <a:pt x="2727" y="2006"/>
                </a:cubicBezTo>
                <a:lnTo>
                  <a:pt x="2727" y="1849"/>
                </a:lnTo>
                <a:cubicBezTo>
                  <a:pt x="2727" y="1676"/>
                  <a:pt x="2641" y="1575"/>
                  <a:pt x="2514" y="1575"/>
                </a:cubicBezTo>
                <a:cubicBezTo>
                  <a:pt x="2462" y="1575"/>
                  <a:pt x="2402" y="1592"/>
                  <a:pt x="2340" y="1629"/>
                </a:cubicBezTo>
                <a:lnTo>
                  <a:pt x="388" y="2754"/>
                </a:lnTo>
                <a:cubicBezTo>
                  <a:pt x="174" y="2877"/>
                  <a:pt x="1" y="3179"/>
                  <a:pt x="1" y="3424"/>
                </a:cubicBezTo>
                <a:lnTo>
                  <a:pt x="1" y="9329"/>
                </a:lnTo>
                <a:cubicBezTo>
                  <a:pt x="1" y="9505"/>
                  <a:pt x="87" y="9608"/>
                  <a:pt x="214" y="9608"/>
                </a:cubicBezTo>
                <a:cubicBezTo>
                  <a:pt x="267" y="9608"/>
                  <a:pt x="326" y="9590"/>
                  <a:pt x="388" y="9554"/>
                </a:cubicBezTo>
                <a:lnTo>
                  <a:pt x="6881" y="5804"/>
                </a:lnTo>
                <a:cubicBezTo>
                  <a:pt x="7096" y="5681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922;p28"/>
          <p:cNvSpPr/>
          <p:nvPr/>
        </p:nvSpPr>
        <p:spPr>
          <a:xfrm>
            <a:off x="925017" y="2619438"/>
            <a:ext cx="240631" cy="174005"/>
          </a:xfrm>
          <a:custGeom>
            <a:avLst/>
            <a:gdLst/>
            <a:ahLst/>
            <a:cxnLst/>
            <a:rect l="l" t="t" r="r" b="b"/>
            <a:pathLst>
              <a:path w="5450" h="3941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1"/>
                </a:lnTo>
                <a:cubicBezTo>
                  <a:pt x="129" y="2943"/>
                  <a:pt x="0" y="3171"/>
                  <a:pt x="0" y="3355"/>
                </a:cubicBezTo>
                <a:lnTo>
                  <a:pt x="0" y="3732"/>
                </a:lnTo>
                <a:cubicBezTo>
                  <a:pt x="0" y="3865"/>
                  <a:pt x="65" y="3941"/>
                  <a:pt x="161" y="3941"/>
                </a:cubicBezTo>
                <a:cubicBezTo>
                  <a:pt x="199" y="3941"/>
                  <a:pt x="243" y="3928"/>
                  <a:pt x="289" y="3902"/>
                </a:cubicBezTo>
                <a:lnTo>
                  <a:pt x="5161" y="1090"/>
                </a:lnTo>
                <a:cubicBezTo>
                  <a:pt x="5320" y="995"/>
                  <a:pt x="5450" y="771"/>
                  <a:pt x="5450" y="587"/>
                </a:cubicBezTo>
                <a:lnTo>
                  <a:pt x="5450" y="206"/>
                </a:lnTo>
                <a:cubicBezTo>
                  <a:pt x="5450" y="76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923;p28"/>
          <p:cNvSpPr/>
          <p:nvPr/>
        </p:nvSpPr>
        <p:spPr>
          <a:xfrm>
            <a:off x="1267243" y="2077466"/>
            <a:ext cx="320989" cy="424261"/>
          </a:xfrm>
          <a:custGeom>
            <a:avLst/>
            <a:gdLst/>
            <a:ahLst/>
            <a:cxnLst/>
            <a:rect l="l" t="t" r="r" b="b"/>
            <a:pathLst>
              <a:path w="7270" h="9609" extrusionOk="0">
                <a:moveTo>
                  <a:pt x="7055" y="1"/>
                </a:moveTo>
                <a:cubicBezTo>
                  <a:pt x="7003" y="1"/>
                  <a:pt x="6944" y="18"/>
                  <a:pt x="6882" y="55"/>
                </a:cubicBezTo>
                <a:lnTo>
                  <a:pt x="3114" y="2231"/>
                </a:lnTo>
                <a:cubicBezTo>
                  <a:pt x="3052" y="2266"/>
                  <a:pt x="2994" y="2283"/>
                  <a:pt x="2941" y="2283"/>
                </a:cubicBezTo>
                <a:cubicBezTo>
                  <a:pt x="2814" y="2283"/>
                  <a:pt x="2727" y="2182"/>
                  <a:pt x="2727" y="2006"/>
                </a:cubicBezTo>
                <a:lnTo>
                  <a:pt x="2727" y="1853"/>
                </a:lnTo>
                <a:cubicBezTo>
                  <a:pt x="2727" y="1677"/>
                  <a:pt x="2640" y="1575"/>
                  <a:pt x="2513" y="1575"/>
                </a:cubicBezTo>
                <a:cubicBezTo>
                  <a:pt x="2461" y="1575"/>
                  <a:pt x="2402" y="1592"/>
                  <a:pt x="2339" y="1629"/>
                </a:cubicBezTo>
                <a:lnTo>
                  <a:pt x="388" y="2755"/>
                </a:lnTo>
                <a:cubicBezTo>
                  <a:pt x="174" y="2877"/>
                  <a:pt x="1" y="3179"/>
                  <a:pt x="1" y="3424"/>
                </a:cubicBezTo>
                <a:lnTo>
                  <a:pt x="1" y="9333"/>
                </a:lnTo>
                <a:cubicBezTo>
                  <a:pt x="1" y="9506"/>
                  <a:pt x="87" y="9608"/>
                  <a:pt x="214" y="9608"/>
                </a:cubicBezTo>
                <a:cubicBezTo>
                  <a:pt x="267" y="9608"/>
                  <a:pt x="326" y="9591"/>
                  <a:pt x="388" y="9554"/>
                </a:cubicBezTo>
                <a:lnTo>
                  <a:pt x="6882" y="5807"/>
                </a:lnTo>
                <a:cubicBezTo>
                  <a:pt x="7095" y="5682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1"/>
                  <a:pt x="70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924;p28"/>
          <p:cNvSpPr/>
          <p:nvPr/>
        </p:nvSpPr>
        <p:spPr>
          <a:xfrm>
            <a:off x="1323537" y="2390507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5" y="1"/>
                  <a:pt x="5211" y="13"/>
                  <a:pt x="5164" y="40"/>
                </a:cubicBezTo>
                <a:lnTo>
                  <a:pt x="292" y="2852"/>
                </a:lnTo>
                <a:cubicBezTo>
                  <a:pt x="133" y="2943"/>
                  <a:pt x="0" y="3171"/>
                  <a:pt x="0" y="3355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1"/>
                </a:lnTo>
                <a:cubicBezTo>
                  <a:pt x="5324" y="995"/>
                  <a:pt x="5453" y="771"/>
                  <a:pt x="5453" y="587"/>
                </a:cubicBezTo>
                <a:lnTo>
                  <a:pt x="5453" y="206"/>
                </a:lnTo>
                <a:cubicBezTo>
                  <a:pt x="5453" y="76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925;p28"/>
          <p:cNvSpPr/>
          <p:nvPr/>
        </p:nvSpPr>
        <p:spPr>
          <a:xfrm>
            <a:off x="868546" y="2830222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3" y="1"/>
                </a:moveTo>
                <a:cubicBezTo>
                  <a:pt x="7002" y="1"/>
                  <a:pt x="6943" y="17"/>
                  <a:pt x="6881" y="53"/>
                </a:cubicBezTo>
                <a:lnTo>
                  <a:pt x="3115" y="2229"/>
                </a:lnTo>
                <a:cubicBezTo>
                  <a:pt x="3052" y="2265"/>
                  <a:pt x="2993" y="2283"/>
                  <a:pt x="2941" y="2283"/>
                </a:cubicBezTo>
                <a:cubicBezTo>
                  <a:pt x="2814" y="2283"/>
                  <a:pt x="2727" y="2181"/>
                  <a:pt x="2727" y="2008"/>
                </a:cubicBezTo>
                <a:lnTo>
                  <a:pt x="2727" y="1851"/>
                </a:lnTo>
                <a:cubicBezTo>
                  <a:pt x="2727" y="1677"/>
                  <a:pt x="2639" y="1575"/>
                  <a:pt x="2511" y="1575"/>
                </a:cubicBezTo>
                <a:cubicBezTo>
                  <a:pt x="2460" y="1575"/>
                  <a:pt x="2401" y="1591"/>
                  <a:pt x="2340" y="1627"/>
                </a:cubicBezTo>
                <a:lnTo>
                  <a:pt x="388" y="2755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7"/>
                  <a:pt x="88" y="9608"/>
                  <a:pt x="215" y="9608"/>
                </a:cubicBezTo>
                <a:cubicBezTo>
                  <a:pt x="267" y="9608"/>
                  <a:pt x="326" y="9591"/>
                  <a:pt x="388" y="9555"/>
                </a:cubicBezTo>
                <a:lnTo>
                  <a:pt x="6881" y="5805"/>
                </a:lnTo>
                <a:cubicBezTo>
                  <a:pt x="7096" y="5683"/>
                  <a:pt x="7269" y="5380"/>
                  <a:pt x="7269" y="5135"/>
                </a:cubicBezTo>
                <a:lnTo>
                  <a:pt x="7269" y="277"/>
                </a:lnTo>
                <a:cubicBezTo>
                  <a:pt x="7269" y="103"/>
                  <a:pt x="7181" y="1"/>
                  <a:pt x="705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926;p28"/>
          <p:cNvSpPr/>
          <p:nvPr/>
        </p:nvSpPr>
        <p:spPr>
          <a:xfrm>
            <a:off x="925017" y="3143263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1"/>
                </a:cubicBezTo>
                <a:lnTo>
                  <a:pt x="289" y="2853"/>
                </a:lnTo>
                <a:cubicBezTo>
                  <a:pt x="129" y="2944"/>
                  <a:pt x="0" y="3169"/>
                  <a:pt x="0" y="3355"/>
                </a:cubicBezTo>
                <a:lnTo>
                  <a:pt x="0" y="3733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30"/>
                  <a:pt x="289" y="3903"/>
                </a:cubicBezTo>
                <a:lnTo>
                  <a:pt x="5161" y="1088"/>
                </a:lnTo>
                <a:cubicBezTo>
                  <a:pt x="5320" y="997"/>
                  <a:pt x="5450" y="772"/>
                  <a:pt x="5450" y="585"/>
                </a:cubicBezTo>
                <a:lnTo>
                  <a:pt x="5450" y="207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927;p28"/>
          <p:cNvSpPr/>
          <p:nvPr/>
        </p:nvSpPr>
        <p:spPr>
          <a:xfrm>
            <a:off x="1267243" y="2601379"/>
            <a:ext cx="320989" cy="424173"/>
          </a:xfrm>
          <a:custGeom>
            <a:avLst/>
            <a:gdLst/>
            <a:ahLst/>
            <a:cxnLst/>
            <a:rect l="l" t="t" r="r" b="b"/>
            <a:pathLst>
              <a:path w="7270" h="9607" extrusionOk="0">
                <a:moveTo>
                  <a:pt x="7055" y="0"/>
                </a:moveTo>
                <a:cubicBezTo>
                  <a:pt x="7003" y="0"/>
                  <a:pt x="6944" y="18"/>
                  <a:pt x="6882" y="54"/>
                </a:cubicBezTo>
                <a:lnTo>
                  <a:pt x="3114" y="2226"/>
                </a:lnTo>
                <a:cubicBezTo>
                  <a:pt x="3052" y="2263"/>
                  <a:pt x="2993" y="2281"/>
                  <a:pt x="2940" y="2281"/>
                </a:cubicBezTo>
                <a:cubicBezTo>
                  <a:pt x="2814" y="2281"/>
                  <a:pt x="2727" y="2179"/>
                  <a:pt x="2727" y="2006"/>
                </a:cubicBezTo>
                <a:lnTo>
                  <a:pt x="2727" y="1849"/>
                </a:lnTo>
                <a:cubicBezTo>
                  <a:pt x="2727" y="1675"/>
                  <a:pt x="2639" y="1573"/>
                  <a:pt x="2511" y="1573"/>
                </a:cubicBezTo>
                <a:cubicBezTo>
                  <a:pt x="2459" y="1573"/>
                  <a:pt x="2401" y="1590"/>
                  <a:pt x="2339" y="1625"/>
                </a:cubicBezTo>
                <a:lnTo>
                  <a:pt x="388" y="2753"/>
                </a:lnTo>
                <a:cubicBezTo>
                  <a:pt x="174" y="2876"/>
                  <a:pt x="1" y="3179"/>
                  <a:pt x="1" y="3423"/>
                </a:cubicBezTo>
                <a:lnTo>
                  <a:pt x="1" y="9329"/>
                </a:lnTo>
                <a:cubicBezTo>
                  <a:pt x="1" y="9505"/>
                  <a:pt x="88" y="9606"/>
                  <a:pt x="215" y="9606"/>
                </a:cubicBezTo>
                <a:cubicBezTo>
                  <a:pt x="267" y="9606"/>
                  <a:pt x="326" y="9589"/>
                  <a:pt x="388" y="9554"/>
                </a:cubicBezTo>
                <a:lnTo>
                  <a:pt x="6882" y="5804"/>
                </a:lnTo>
                <a:cubicBezTo>
                  <a:pt x="7095" y="5681"/>
                  <a:pt x="7269" y="5382"/>
                  <a:pt x="7269" y="5134"/>
                </a:cubicBezTo>
                <a:lnTo>
                  <a:pt x="7269" y="275"/>
                </a:lnTo>
                <a:cubicBezTo>
                  <a:pt x="7269" y="102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928;p28"/>
          <p:cNvSpPr/>
          <p:nvPr/>
        </p:nvSpPr>
        <p:spPr>
          <a:xfrm>
            <a:off x="1323537" y="2914332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4" y="1"/>
                </a:moveTo>
                <a:cubicBezTo>
                  <a:pt x="5255" y="1"/>
                  <a:pt x="5211" y="14"/>
                  <a:pt x="5164" y="41"/>
                </a:cubicBezTo>
                <a:lnTo>
                  <a:pt x="292" y="2853"/>
                </a:lnTo>
                <a:cubicBezTo>
                  <a:pt x="133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6"/>
                  <a:pt x="67" y="3943"/>
                  <a:pt x="163" y="3943"/>
                </a:cubicBezTo>
                <a:cubicBezTo>
                  <a:pt x="202" y="3943"/>
                  <a:pt x="246" y="3930"/>
                  <a:pt x="292" y="3903"/>
                </a:cubicBezTo>
                <a:lnTo>
                  <a:pt x="5164" y="1088"/>
                </a:lnTo>
                <a:cubicBezTo>
                  <a:pt x="5324" y="997"/>
                  <a:pt x="5453" y="773"/>
                  <a:pt x="5453" y="585"/>
                </a:cubicBezTo>
                <a:lnTo>
                  <a:pt x="5453" y="208"/>
                </a:lnTo>
                <a:cubicBezTo>
                  <a:pt x="5453" y="78"/>
                  <a:pt x="5388" y="1"/>
                  <a:pt x="529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929;p28"/>
          <p:cNvSpPr/>
          <p:nvPr/>
        </p:nvSpPr>
        <p:spPr>
          <a:xfrm>
            <a:off x="1670576" y="1836040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1" y="2229"/>
                </a:lnTo>
                <a:cubicBezTo>
                  <a:pt x="3049" y="2264"/>
                  <a:pt x="2990" y="2281"/>
                  <a:pt x="2938" y="2281"/>
                </a:cubicBezTo>
                <a:cubicBezTo>
                  <a:pt x="2811" y="2281"/>
                  <a:pt x="2724" y="2180"/>
                  <a:pt x="2724" y="2004"/>
                </a:cubicBezTo>
                <a:lnTo>
                  <a:pt x="2724" y="1851"/>
                </a:lnTo>
                <a:cubicBezTo>
                  <a:pt x="2724" y="1675"/>
                  <a:pt x="2636" y="1574"/>
                  <a:pt x="2509" y="1574"/>
                </a:cubicBezTo>
                <a:cubicBezTo>
                  <a:pt x="2457" y="1574"/>
                  <a:pt x="2398" y="1591"/>
                  <a:pt x="2336" y="1627"/>
                </a:cubicBezTo>
                <a:lnTo>
                  <a:pt x="388" y="2752"/>
                </a:lnTo>
                <a:cubicBezTo>
                  <a:pt x="174" y="2878"/>
                  <a:pt x="0" y="3177"/>
                  <a:pt x="0" y="3425"/>
                </a:cubicBezTo>
                <a:lnTo>
                  <a:pt x="0" y="9331"/>
                </a:lnTo>
                <a:cubicBezTo>
                  <a:pt x="0" y="9505"/>
                  <a:pt x="88" y="9607"/>
                  <a:pt x="216" y="9607"/>
                </a:cubicBezTo>
                <a:cubicBezTo>
                  <a:pt x="268" y="9607"/>
                  <a:pt x="326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70" y="5380"/>
                  <a:pt x="7270" y="5132"/>
                </a:cubicBezTo>
                <a:lnTo>
                  <a:pt x="7270" y="277"/>
                </a:lnTo>
                <a:cubicBezTo>
                  <a:pt x="7270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930;p28"/>
          <p:cNvSpPr/>
          <p:nvPr/>
        </p:nvSpPr>
        <p:spPr>
          <a:xfrm>
            <a:off x="1722234" y="2161576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1" y="1"/>
                </a:moveTo>
                <a:cubicBezTo>
                  <a:pt x="5252" y="1"/>
                  <a:pt x="5208" y="14"/>
                  <a:pt x="5161" y="40"/>
                </a:cubicBezTo>
                <a:lnTo>
                  <a:pt x="289" y="2852"/>
                </a:lnTo>
                <a:cubicBezTo>
                  <a:pt x="129" y="2947"/>
                  <a:pt x="0" y="3171"/>
                  <a:pt x="0" y="3355"/>
                </a:cubicBezTo>
                <a:lnTo>
                  <a:pt x="0" y="3736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6"/>
                  <a:pt x="5453" y="771"/>
                  <a:pt x="5453" y="588"/>
                </a:cubicBezTo>
                <a:lnTo>
                  <a:pt x="5453" y="207"/>
                </a:lnTo>
                <a:cubicBezTo>
                  <a:pt x="5453" y="76"/>
                  <a:pt x="5387" y="1"/>
                  <a:pt x="52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931;p28"/>
          <p:cNvSpPr/>
          <p:nvPr/>
        </p:nvSpPr>
        <p:spPr>
          <a:xfrm>
            <a:off x="2064460" y="1619737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5" y="2229"/>
                </a:lnTo>
                <a:cubicBezTo>
                  <a:pt x="3052" y="2264"/>
                  <a:pt x="2994" y="2281"/>
                  <a:pt x="2942" y="2281"/>
                </a:cubicBezTo>
                <a:cubicBezTo>
                  <a:pt x="2814" y="2281"/>
                  <a:pt x="2727" y="2180"/>
                  <a:pt x="2727" y="2004"/>
                </a:cubicBezTo>
                <a:lnTo>
                  <a:pt x="2727" y="1851"/>
                </a:lnTo>
                <a:cubicBezTo>
                  <a:pt x="2727" y="1675"/>
                  <a:pt x="2640" y="1574"/>
                  <a:pt x="2513" y="1574"/>
                </a:cubicBezTo>
                <a:cubicBezTo>
                  <a:pt x="2461" y="1574"/>
                  <a:pt x="2402" y="1591"/>
                  <a:pt x="2339" y="1627"/>
                </a:cubicBezTo>
                <a:lnTo>
                  <a:pt x="388" y="2752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5"/>
                  <a:pt x="89" y="9607"/>
                  <a:pt x="217" y="9607"/>
                </a:cubicBezTo>
                <a:cubicBezTo>
                  <a:pt x="268" y="9607"/>
                  <a:pt x="327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69" y="5380"/>
                  <a:pt x="7269" y="5132"/>
                </a:cubicBezTo>
                <a:lnTo>
                  <a:pt x="7269" y="277"/>
                </a:lnTo>
                <a:cubicBezTo>
                  <a:pt x="7269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932;p28"/>
          <p:cNvSpPr/>
          <p:nvPr/>
        </p:nvSpPr>
        <p:spPr>
          <a:xfrm>
            <a:off x="2120887" y="1932690"/>
            <a:ext cx="240719" cy="174049"/>
          </a:xfrm>
          <a:custGeom>
            <a:avLst/>
            <a:gdLst/>
            <a:ahLst/>
            <a:cxnLst/>
            <a:rect l="l" t="t" r="r" b="b"/>
            <a:pathLst>
              <a:path w="5452" h="3942" extrusionOk="0">
                <a:moveTo>
                  <a:pt x="5290" y="0"/>
                </a:moveTo>
                <a:cubicBezTo>
                  <a:pt x="5252" y="0"/>
                  <a:pt x="5208" y="13"/>
                  <a:pt x="5162" y="40"/>
                </a:cubicBezTo>
                <a:lnTo>
                  <a:pt x="290" y="2851"/>
                </a:lnTo>
                <a:cubicBezTo>
                  <a:pt x="130" y="2946"/>
                  <a:pt x="1" y="3171"/>
                  <a:pt x="1" y="3354"/>
                </a:cubicBezTo>
                <a:lnTo>
                  <a:pt x="1" y="3735"/>
                </a:lnTo>
                <a:cubicBezTo>
                  <a:pt x="1" y="3865"/>
                  <a:pt x="66" y="3941"/>
                  <a:pt x="161" y="3941"/>
                </a:cubicBezTo>
                <a:cubicBezTo>
                  <a:pt x="200" y="3941"/>
                  <a:pt x="244" y="3928"/>
                  <a:pt x="290" y="3902"/>
                </a:cubicBezTo>
                <a:lnTo>
                  <a:pt x="5162" y="1090"/>
                </a:lnTo>
                <a:cubicBezTo>
                  <a:pt x="5321" y="998"/>
                  <a:pt x="5451" y="771"/>
                  <a:pt x="5451" y="587"/>
                </a:cubicBezTo>
                <a:lnTo>
                  <a:pt x="5451" y="209"/>
                </a:lnTo>
                <a:cubicBezTo>
                  <a:pt x="5451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933;p28"/>
          <p:cNvSpPr/>
          <p:nvPr/>
        </p:nvSpPr>
        <p:spPr>
          <a:xfrm>
            <a:off x="1722234" y="2685181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1"/>
                </a:moveTo>
                <a:cubicBezTo>
                  <a:pt x="5251" y="1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5"/>
                  <a:pt x="65" y="3943"/>
                  <a:pt x="160" y="3943"/>
                </a:cubicBezTo>
                <a:cubicBezTo>
                  <a:pt x="199" y="3943"/>
                  <a:pt x="243" y="3930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4"/>
                  <a:pt x="5453" y="587"/>
                </a:cubicBezTo>
                <a:lnTo>
                  <a:pt x="5453" y="210"/>
                </a:lnTo>
                <a:cubicBezTo>
                  <a:pt x="5453" y="77"/>
                  <a:pt x="5387" y="1"/>
                  <a:pt x="5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934;p28"/>
          <p:cNvSpPr/>
          <p:nvPr/>
        </p:nvSpPr>
        <p:spPr>
          <a:xfrm>
            <a:off x="1709165" y="2335537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8"/>
                </a:cubicBezTo>
                <a:lnTo>
                  <a:pt x="419" y="2975"/>
                </a:lnTo>
                <a:cubicBezTo>
                  <a:pt x="187" y="3111"/>
                  <a:pt x="0" y="3433"/>
                  <a:pt x="0" y="3703"/>
                </a:cubicBezTo>
                <a:lnTo>
                  <a:pt x="0" y="9533"/>
                </a:lnTo>
                <a:cubicBezTo>
                  <a:pt x="0" y="9723"/>
                  <a:pt x="94" y="9833"/>
                  <a:pt x="230" y="9833"/>
                </a:cubicBezTo>
                <a:cubicBezTo>
                  <a:pt x="287" y="9833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5"/>
                  <a:pt x="5889" y="6402"/>
                  <a:pt x="5889" y="6133"/>
                </a:cubicBezTo>
                <a:lnTo>
                  <a:pt x="5889" y="299"/>
                </a:lnTo>
                <a:cubicBezTo>
                  <a:pt x="5889" y="111"/>
                  <a:pt x="5795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935;p28"/>
          <p:cNvSpPr/>
          <p:nvPr/>
        </p:nvSpPr>
        <p:spPr>
          <a:xfrm>
            <a:off x="1708856" y="2335272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5" y="16"/>
                </a:moveTo>
                <a:cubicBezTo>
                  <a:pt x="5702" y="16"/>
                  <a:pt x="5739" y="23"/>
                  <a:pt x="5770" y="43"/>
                </a:cubicBezTo>
                <a:cubicBezTo>
                  <a:pt x="5849" y="87"/>
                  <a:pt x="5889" y="180"/>
                  <a:pt x="5889" y="305"/>
                </a:cubicBezTo>
                <a:lnTo>
                  <a:pt x="5889" y="6139"/>
                </a:lnTo>
                <a:cubicBezTo>
                  <a:pt x="5889" y="6404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5" y="9831"/>
                  <a:pt x="239" y="9831"/>
                </a:cubicBezTo>
                <a:cubicBezTo>
                  <a:pt x="200" y="9831"/>
                  <a:pt x="164" y="9822"/>
                  <a:pt x="133" y="9804"/>
                </a:cubicBezTo>
                <a:cubicBezTo>
                  <a:pt x="55" y="9760"/>
                  <a:pt x="14" y="9668"/>
                  <a:pt x="14" y="9539"/>
                </a:cubicBezTo>
                <a:lnTo>
                  <a:pt x="14" y="3709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6" y="33"/>
                  <a:pt x="5607" y="16"/>
                  <a:pt x="5665" y="16"/>
                </a:cubicBezTo>
                <a:close/>
                <a:moveTo>
                  <a:pt x="5664" y="0"/>
                </a:moveTo>
                <a:cubicBezTo>
                  <a:pt x="5605" y="0"/>
                  <a:pt x="5540" y="20"/>
                  <a:pt x="5474" y="60"/>
                </a:cubicBezTo>
                <a:lnTo>
                  <a:pt x="422" y="2977"/>
                </a:lnTo>
                <a:cubicBezTo>
                  <a:pt x="187" y="3110"/>
                  <a:pt x="1" y="3439"/>
                  <a:pt x="1" y="3709"/>
                </a:cubicBezTo>
                <a:lnTo>
                  <a:pt x="1" y="9539"/>
                </a:lnTo>
                <a:cubicBezTo>
                  <a:pt x="1" y="9672"/>
                  <a:pt x="45" y="9770"/>
                  <a:pt x="126" y="9818"/>
                </a:cubicBezTo>
                <a:cubicBezTo>
                  <a:pt x="161" y="9835"/>
                  <a:pt x="198" y="9844"/>
                  <a:pt x="239" y="9844"/>
                </a:cubicBezTo>
                <a:cubicBezTo>
                  <a:pt x="296" y="9844"/>
                  <a:pt x="361" y="9828"/>
                  <a:pt x="429" y="9787"/>
                </a:cubicBezTo>
                <a:lnTo>
                  <a:pt x="5481" y="6870"/>
                </a:lnTo>
                <a:cubicBezTo>
                  <a:pt x="5712" y="6737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5"/>
                  <a:pt x="5858" y="78"/>
                  <a:pt x="5777" y="29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936;p28"/>
          <p:cNvSpPr/>
          <p:nvPr/>
        </p:nvSpPr>
        <p:spPr>
          <a:xfrm>
            <a:off x="1908646" y="2370373"/>
            <a:ext cx="86804" cy="133870"/>
          </a:xfrm>
          <a:custGeom>
            <a:avLst/>
            <a:gdLst/>
            <a:ahLst/>
            <a:cxnLst/>
            <a:rect l="l" t="t" r="r" b="b"/>
            <a:pathLst>
              <a:path w="1966" h="3032" extrusionOk="0">
                <a:moveTo>
                  <a:pt x="1734" y="1"/>
                </a:moveTo>
                <a:cubicBezTo>
                  <a:pt x="1678" y="1"/>
                  <a:pt x="1615" y="19"/>
                  <a:pt x="1548" y="58"/>
                </a:cubicBezTo>
                <a:lnTo>
                  <a:pt x="422" y="706"/>
                </a:lnTo>
                <a:cubicBezTo>
                  <a:pt x="191" y="843"/>
                  <a:pt x="1" y="1166"/>
                  <a:pt x="1" y="1434"/>
                </a:cubicBezTo>
                <a:lnTo>
                  <a:pt x="1" y="2733"/>
                </a:lnTo>
                <a:cubicBezTo>
                  <a:pt x="1" y="2923"/>
                  <a:pt x="96" y="3032"/>
                  <a:pt x="234" y="3032"/>
                </a:cubicBezTo>
                <a:cubicBezTo>
                  <a:pt x="291" y="3032"/>
                  <a:pt x="355" y="3013"/>
                  <a:pt x="422" y="2975"/>
                </a:cubicBezTo>
                <a:lnTo>
                  <a:pt x="1548" y="2325"/>
                </a:lnTo>
                <a:cubicBezTo>
                  <a:pt x="1779" y="2192"/>
                  <a:pt x="1966" y="1866"/>
                  <a:pt x="1966" y="1601"/>
                </a:cubicBezTo>
                <a:lnTo>
                  <a:pt x="1966" y="298"/>
                </a:lnTo>
                <a:cubicBezTo>
                  <a:pt x="1966" y="110"/>
                  <a:pt x="1872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937;p28"/>
          <p:cNvSpPr/>
          <p:nvPr/>
        </p:nvSpPr>
        <p:spPr>
          <a:xfrm>
            <a:off x="1735392" y="242918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938;p28"/>
          <p:cNvSpPr/>
          <p:nvPr/>
        </p:nvSpPr>
        <p:spPr>
          <a:xfrm>
            <a:off x="1735392" y="247916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939;p28"/>
          <p:cNvSpPr/>
          <p:nvPr/>
        </p:nvSpPr>
        <p:spPr>
          <a:xfrm>
            <a:off x="1735392" y="2529146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940;p28"/>
          <p:cNvSpPr/>
          <p:nvPr/>
        </p:nvSpPr>
        <p:spPr>
          <a:xfrm>
            <a:off x="1735392" y="2536431"/>
            <a:ext cx="204205" cy="134533"/>
          </a:xfrm>
          <a:custGeom>
            <a:avLst/>
            <a:gdLst/>
            <a:ahLst/>
            <a:cxnLst/>
            <a:rect l="l" t="t" r="r" b="b"/>
            <a:pathLst>
              <a:path w="4625" h="3047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9" y="2453"/>
                </a:lnTo>
                <a:cubicBezTo>
                  <a:pt x="93" y="2518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0"/>
                </a:lnTo>
                <a:cubicBezTo>
                  <a:pt x="4530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941;p28"/>
          <p:cNvSpPr/>
          <p:nvPr/>
        </p:nvSpPr>
        <p:spPr>
          <a:xfrm>
            <a:off x="1735392" y="2586412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29"/>
                </a:cubicBezTo>
                <a:lnTo>
                  <a:pt x="209" y="2450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1"/>
                </a:lnTo>
                <a:cubicBezTo>
                  <a:pt x="4530" y="526"/>
                  <a:pt x="4625" y="362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942;p28"/>
          <p:cNvSpPr/>
          <p:nvPr/>
        </p:nvSpPr>
        <p:spPr>
          <a:xfrm>
            <a:off x="2112233" y="2460003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4" y="1"/>
                  <a:pt x="5210" y="13"/>
                  <a:pt x="5164" y="40"/>
                </a:cubicBezTo>
                <a:lnTo>
                  <a:pt x="292" y="2855"/>
                </a:lnTo>
                <a:cubicBezTo>
                  <a:pt x="132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3"/>
                </a:cubicBezTo>
                <a:lnTo>
                  <a:pt x="5164" y="1091"/>
                </a:lnTo>
                <a:cubicBezTo>
                  <a:pt x="5324" y="999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943;p28"/>
          <p:cNvSpPr/>
          <p:nvPr/>
        </p:nvSpPr>
        <p:spPr>
          <a:xfrm>
            <a:off x="2099120" y="2110404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10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2"/>
                  <a:pt x="231" y="9832"/>
                </a:cubicBezTo>
                <a:cubicBezTo>
                  <a:pt x="287" y="9832"/>
                  <a:pt x="351" y="9813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3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944;p28"/>
          <p:cNvSpPr/>
          <p:nvPr/>
        </p:nvSpPr>
        <p:spPr>
          <a:xfrm>
            <a:off x="2098855" y="2110094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80"/>
                  <a:pt x="5889" y="305"/>
                </a:cubicBezTo>
                <a:lnTo>
                  <a:pt x="5889" y="6140"/>
                </a:lnTo>
                <a:cubicBezTo>
                  <a:pt x="5889" y="6405"/>
                  <a:pt x="5705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6" y="9832"/>
                  <a:pt x="240" y="9832"/>
                </a:cubicBezTo>
                <a:cubicBezTo>
                  <a:pt x="201" y="9832"/>
                  <a:pt x="165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4" y="0"/>
                </a:moveTo>
                <a:cubicBezTo>
                  <a:pt x="5606" y="0"/>
                  <a:pt x="5542" y="20"/>
                  <a:pt x="5474" y="61"/>
                </a:cubicBezTo>
                <a:lnTo>
                  <a:pt x="422" y="2978"/>
                </a:lnTo>
                <a:cubicBezTo>
                  <a:pt x="190" y="3110"/>
                  <a:pt x="0" y="3436"/>
                  <a:pt x="0" y="3705"/>
                </a:cubicBezTo>
                <a:lnTo>
                  <a:pt x="0" y="9539"/>
                </a:lnTo>
                <a:cubicBezTo>
                  <a:pt x="0" y="9672"/>
                  <a:pt x="44" y="9771"/>
                  <a:pt x="126" y="9818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4"/>
                  <a:pt x="429" y="9788"/>
                </a:cubicBezTo>
                <a:lnTo>
                  <a:pt x="5481" y="6871"/>
                </a:lnTo>
                <a:cubicBezTo>
                  <a:pt x="5715" y="6738"/>
                  <a:pt x="5902" y="6408"/>
                  <a:pt x="5902" y="6140"/>
                </a:cubicBezTo>
                <a:lnTo>
                  <a:pt x="5902" y="305"/>
                </a:lnTo>
                <a:cubicBezTo>
                  <a:pt x="5902" y="176"/>
                  <a:pt x="5858" y="78"/>
                  <a:pt x="5776" y="30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945;p28"/>
          <p:cNvSpPr/>
          <p:nvPr/>
        </p:nvSpPr>
        <p:spPr>
          <a:xfrm>
            <a:off x="2298777" y="214524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1" y="0"/>
                </a:moveTo>
                <a:cubicBezTo>
                  <a:pt x="1675" y="0"/>
                  <a:pt x="1612" y="18"/>
                  <a:pt x="1545" y="57"/>
                </a:cubicBezTo>
                <a:lnTo>
                  <a:pt x="419" y="706"/>
                </a:lnTo>
                <a:cubicBezTo>
                  <a:pt x="188" y="839"/>
                  <a:pt x="1" y="1165"/>
                  <a:pt x="1" y="1430"/>
                </a:cubicBezTo>
                <a:lnTo>
                  <a:pt x="1" y="2732"/>
                </a:lnTo>
                <a:cubicBezTo>
                  <a:pt x="1" y="2921"/>
                  <a:pt x="95" y="3030"/>
                  <a:pt x="233" y="3030"/>
                </a:cubicBezTo>
                <a:cubicBezTo>
                  <a:pt x="289" y="3030"/>
                  <a:pt x="352" y="3012"/>
                  <a:pt x="419" y="2974"/>
                </a:cubicBezTo>
                <a:lnTo>
                  <a:pt x="1545" y="2325"/>
                </a:lnTo>
                <a:cubicBezTo>
                  <a:pt x="1776" y="2188"/>
                  <a:pt x="1962" y="1865"/>
                  <a:pt x="1962" y="1600"/>
                </a:cubicBezTo>
                <a:lnTo>
                  <a:pt x="1962" y="298"/>
                </a:lnTo>
                <a:cubicBezTo>
                  <a:pt x="1962" y="109"/>
                  <a:pt x="1868" y="0"/>
                  <a:pt x="173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946;p28"/>
          <p:cNvSpPr/>
          <p:nvPr/>
        </p:nvSpPr>
        <p:spPr>
          <a:xfrm>
            <a:off x="2125391" y="2204007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8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947;p28"/>
          <p:cNvSpPr/>
          <p:nvPr/>
        </p:nvSpPr>
        <p:spPr>
          <a:xfrm>
            <a:off x="2125391" y="2253987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1"/>
                </a:moveTo>
                <a:cubicBezTo>
                  <a:pt x="2806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1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4"/>
                  <a:pt x="2952" y="364"/>
                  <a:pt x="2952" y="232"/>
                </a:cubicBezTo>
                <a:lnTo>
                  <a:pt x="2952" y="150"/>
                </a:lnTo>
                <a:cubicBezTo>
                  <a:pt x="2952" y="55"/>
                  <a:pt x="2903" y="1"/>
                  <a:pt x="283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948;p28"/>
          <p:cNvSpPr/>
          <p:nvPr/>
        </p:nvSpPr>
        <p:spPr>
          <a:xfrm>
            <a:off x="2125391" y="2303968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5"/>
                  <a:pt x="2952" y="365"/>
                  <a:pt x="2952" y="228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949;p28"/>
          <p:cNvSpPr/>
          <p:nvPr/>
        </p:nvSpPr>
        <p:spPr>
          <a:xfrm>
            <a:off x="2125391" y="2311165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1"/>
                  <a:pt x="1" y="2684"/>
                  <a:pt x="1" y="2816"/>
                </a:cubicBezTo>
                <a:lnTo>
                  <a:pt x="1" y="2898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950;p28"/>
          <p:cNvSpPr/>
          <p:nvPr/>
        </p:nvSpPr>
        <p:spPr>
          <a:xfrm>
            <a:off x="2125391" y="2361190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0"/>
                </a:moveTo>
                <a:cubicBezTo>
                  <a:pt x="4478" y="0"/>
                  <a:pt x="4447" y="9"/>
                  <a:pt x="4414" y="27"/>
                </a:cubicBezTo>
                <a:lnTo>
                  <a:pt x="212" y="2452"/>
                </a:lnTo>
                <a:cubicBezTo>
                  <a:pt x="96" y="2519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9" y="3049"/>
                  <a:pt x="118" y="3049"/>
                </a:cubicBezTo>
                <a:cubicBezTo>
                  <a:pt x="146" y="3049"/>
                  <a:pt x="178" y="3039"/>
                  <a:pt x="212" y="3020"/>
                </a:cubicBezTo>
                <a:lnTo>
                  <a:pt x="4414" y="592"/>
                </a:lnTo>
                <a:cubicBezTo>
                  <a:pt x="4529" y="527"/>
                  <a:pt x="4625" y="364"/>
                  <a:pt x="4625" y="231"/>
                </a:cubicBezTo>
                <a:lnTo>
                  <a:pt x="4625" y="150"/>
                </a:lnTo>
                <a:cubicBezTo>
                  <a:pt x="4625" y="55"/>
                  <a:pt x="4576" y="0"/>
                  <a:pt x="450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951;p28"/>
          <p:cNvSpPr/>
          <p:nvPr/>
        </p:nvSpPr>
        <p:spPr>
          <a:xfrm>
            <a:off x="1722234" y="3216733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4"/>
                </a:lnTo>
                <a:cubicBezTo>
                  <a:pt x="129" y="2946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0"/>
                  <a:pt x="5453" y="587"/>
                </a:cubicBezTo>
                <a:lnTo>
                  <a:pt x="5453" y="210"/>
                </a:lnTo>
                <a:cubicBezTo>
                  <a:pt x="5453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952;p28"/>
          <p:cNvSpPr/>
          <p:nvPr/>
        </p:nvSpPr>
        <p:spPr>
          <a:xfrm>
            <a:off x="1709165" y="2867089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7"/>
                </a:cubicBezTo>
                <a:lnTo>
                  <a:pt x="419" y="2974"/>
                </a:lnTo>
                <a:cubicBezTo>
                  <a:pt x="187" y="3111"/>
                  <a:pt x="0" y="3434"/>
                  <a:pt x="0" y="3702"/>
                </a:cubicBezTo>
                <a:lnTo>
                  <a:pt x="0" y="9533"/>
                </a:lnTo>
                <a:cubicBezTo>
                  <a:pt x="0" y="9723"/>
                  <a:pt x="93" y="9832"/>
                  <a:pt x="230" y="9832"/>
                </a:cubicBezTo>
                <a:cubicBezTo>
                  <a:pt x="287" y="9832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4"/>
                  <a:pt x="5889" y="6401"/>
                  <a:pt x="5889" y="6133"/>
                </a:cubicBezTo>
                <a:lnTo>
                  <a:pt x="5889" y="299"/>
                </a:lnTo>
                <a:cubicBezTo>
                  <a:pt x="5889" y="110"/>
                  <a:pt x="5794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953;p28"/>
          <p:cNvSpPr/>
          <p:nvPr/>
        </p:nvSpPr>
        <p:spPr>
          <a:xfrm>
            <a:off x="1708856" y="2866780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4"/>
                </a:moveTo>
                <a:cubicBezTo>
                  <a:pt x="5702" y="14"/>
                  <a:pt x="5738" y="23"/>
                  <a:pt x="5770" y="41"/>
                </a:cubicBezTo>
                <a:cubicBezTo>
                  <a:pt x="5849" y="88"/>
                  <a:pt x="5889" y="180"/>
                  <a:pt x="5889" y="306"/>
                </a:cubicBezTo>
                <a:lnTo>
                  <a:pt x="5889" y="6140"/>
                </a:lnTo>
                <a:cubicBezTo>
                  <a:pt x="5889" y="6405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4"/>
                  <a:pt x="295" y="9832"/>
                  <a:pt x="238" y="9832"/>
                </a:cubicBezTo>
                <a:cubicBezTo>
                  <a:pt x="199" y="9832"/>
                  <a:pt x="164" y="9823"/>
                  <a:pt x="133" y="9805"/>
                </a:cubicBezTo>
                <a:cubicBezTo>
                  <a:pt x="55" y="9760"/>
                  <a:pt x="14" y="9666"/>
                  <a:pt x="14" y="9540"/>
                </a:cubicBezTo>
                <a:lnTo>
                  <a:pt x="14" y="3709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1"/>
                </a:lnTo>
                <a:cubicBezTo>
                  <a:pt x="5546" y="33"/>
                  <a:pt x="5608" y="14"/>
                  <a:pt x="5664" y="14"/>
                </a:cubicBezTo>
                <a:close/>
                <a:moveTo>
                  <a:pt x="5664" y="1"/>
                </a:moveTo>
                <a:cubicBezTo>
                  <a:pt x="5606" y="1"/>
                  <a:pt x="5540" y="21"/>
                  <a:pt x="5474" y="61"/>
                </a:cubicBezTo>
                <a:lnTo>
                  <a:pt x="422" y="2978"/>
                </a:lnTo>
                <a:cubicBezTo>
                  <a:pt x="187" y="3110"/>
                  <a:pt x="1" y="3441"/>
                  <a:pt x="1" y="3709"/>
                </a:cubicBezTo>
                <a:lnTo>
                  <a:pt x="1" y="9540"/>
                </a:lnTo>
                <a:cubicBezTo>
                  <a:pt x="1" y="9672"/>
                  <a:pt x="45" y="9771"/>
                  <a:pt x="126" y="9818"/>
                </a:cubicBezTo>
                <a:cubicBezTo>
                  <a:pt x="161" y="9835"/>
                  <a:pt x="198" y="9846"/>
                  <a:pt x="239" y="9846"/>
                </a:cubicBezTo>
                <a:cubicBezTo>
                  <a:pt x="296" y="9846"/>
                  <a:pt x="361" y="9826"/>
                  <a:pt x="429" y="9788"/>
                </a:cubicBezTo>
                <a:lnTo>
                  <a:pt x="5481" y="6871"/>
                </a:lnTo>
                <a:cubicBezTo>
                  <a:pt x="5712" y="6738"/>
                  <a:pt x="5902" y="6408"/>
                  <a:pt x="5902" y="6140"/>
                </a:cubicBezTo>
                <a:lnTo>
                  <a:pt x="5902" y="306"/>
                </a:lnTo>
                <a:cubicBezTo>
                  <a:pt x="5902" y="177"/>
                  <a:pt x="5858" y="78"/>
                  <a:pt x="5777" y="30"/>
                </a:cubicBezTo>
                <a:cubicBezTo>
                  <a:pt x="5743" y="11"/>
                  <a:pt x="5705" y="1"/>
                  <a:pt x="566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954;p28"/>
          <p:cNvSpPr/>
          <p:nvPr/>
        </p:nvSpPr>
        <p:spPr>
          <a:xfrm>
            <a:off x="1908646" y="2901925"/>
            <a:ext cx="86804" cy="133826"/>
          </a:xfrm>
          <a:custGeom>
            <a:avLst/>
            <a:gdLst/>
            <a:ahLst/>
            <a:cxnLst/>
            <a:rect l="l" t="t" r="r" b="b"/>
            <a:pathLst>
              <a:path w="1966" h="3031" extrusionOk="0">
                <a:moveTo>
                  <a:pt x="1734" y="1"/>
                </a:moveTo>
                <a:cubicBezTo>
                  <a:pt x="1678" y="1"/>
                  <a:pt x="1615" y="19"/>
                  <a:pt x="1548" y="57"/>
                </a:cubicBezTo>
                <a:lnTo>
                  <a:pt x="422" y="707"/>
                </a:lnTo>
                <a:cubicBezTo>
                  <a:pt x="191" y="842"/>
                  <a:pt x="1" y="1165"/>
                  <a:pt x="1" y="1434"/>
                </a:cubicBezTo>
                <a:lnTo>
                  <a:pt x="1" y="2733"/>
                </a:lnTo>
                <a:cubicBezTo>
                  <a:pt x="1" y="2921"/>
                  <a:pt x="97" y="3031"/>
                  <a:pt x="235" y="3031"/>
                </a:cubicBezTo>
                <a:cubicBezTo>
                  <a:pt x="292" y="3031"/>
                  <a:pt x="355" y="3013"/>
                  <a:pt x="422" y="2974"/>
                </a:cubicBezTo>
                <a:lnTo>
                  <a:pt x="1548" y="2325"/>
                </a:lnTo>
                <a:cubicBezTo>
                  <a:pt x="1779" y="2192"/>
                  <a:pt x="1966" y="1865"/>
                  <a:pt x="1966" y="1600"/>
                </a:cubicBezTo>
                <a:lnTo>
                  <a:pt x="1966" y="299"/>
                </a:lnTo>
                <a:cubicBezTo>
                  <a:pt x="1966" y="110"/>
                  <a:pt x="1871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955;p28"/>
          <p:cNvSpPr/>
          <p:nvPr/>
        </p:nvSpPr>
        <p:spPr>
          <a:xfrm>
            <a:off x="1735392" y="2960692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6" y="1"/>
                  <a:pt x="2775" y="10"/>
                  <a:pt x="2742" y="29"/>
                </a:cubicBezTo>
                <a:lnTo>
                  <a:pt x="209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3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956;p28"/>
          <p:cNvSpPr/>
          <p:nvPr/>
        </p:nvSpPr>
        <p:spPr>
          <a:xfrm>
            <a:off x="1735392" y="301071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957;p28"/>
          <p:cNvSpPr/>
          <p:nvPr/>
        </p:nvSpPr>
        <p:spPr>
          <a:xfrm>
            <a:off x="1735392" y="3060698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4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958;p28"/>
          <p:cNvSpPr/>
          <p:nvPr/>
        </p:nvSpPr>
        <p:spPr>
          <a:xfrm>
            <a:off x="1735392" y="306789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7" y="0"/>
                </a:moveTo>
                <a:cubicBezTo>
                  <a:pt x="4479" y="0"/>
                  <a:pt x="4447" y="9"/>
                  <a:pt x="4414" y="28"/>
                </a:cubicBezTo>
                <a:lnTo>
                  <a:pt x="209" y="2451"/>
                </a:lnTo>
                <a:cubicBezTo>
                  <a:pt x="93" y="2520"/>
                  <a:pt x="1" y="2683"/>
                  <a:pt x="1" y="2815"/>
                </a:cubicBezTo>
                <a:lnTo>
                  <a:pt x="1" y="2900"/>
                </a:lnTo>
                <a:cubicBezTo>
                  <a:pt x="1" y="2994"/>
                  <a:pt x="47" y="3049"/>
                  <a:pt x="115" y="3049"/>
                </a:cubicBezTo>
                <a:cubicBezTo>
                  <a:pt x="143" y="3049"/>
                  <a:pt x="175" y="3039"/>
                  <a:pt x="209" y="3019"/>
                </a:cubicBezTo>
                <a:lnTo>
                  <a:pt x="4414" y="592"/>
                </a:lnTo>
                <a:cubicBezTo>
                  <a:pt x="4530" y="527"/>
                  <a:pt x="4625" y="364"/>
                  <a:pt x="4625" y="232"/>
                </a:cubicBezTo>
                <a:lnTo>
                  <a:pt x="4625" y="150"/>
                </a:lnTo>
                <a:cubicBezTo>
                  <a:pt x="4625" y="55"/>
                  <a:pt x="4576" y="0"/>
                  <a:pt x="450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959;p28"/>
          <p:cNvSpPr/>
          <p:nvPr/>
        </p:nvSpPr>
        <p:spPr>
          <a:xfrm>
            <a:off x="1735392" y="311787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1"/>
                </a:moveTo>
                <a:cubicBezTo>
                  <a:pt x="4478" y="1"/>
                  <a:pt x="4447" y="9"/>
                  <a:pt x="4414" y="28"/>
                </a:cubicBezTo>
                <a:lnTo>
                  <a:pt x="209" y="2452"/>
                </a:lnTo>
                <a:cubicBezTo>
                  <a:pt x="93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7" y="3049"/>
                  <a:pt x="116" y="3049"/>
                </a:cubicBezTo>
                <a:cubicBezTo>
                  <a:pt x="144" y="3049"/>
                  <a:pt x="175" y="3040"/>
                  <a:pt x="209" y="3020"/>
                </a:cubicBezTo>
                <a:lnTo>
                  <a:pt x="4414" y="592"/>
                </a:lnTo>
                <a:cubicBezTo>
                  <a:pt x="4530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960;p28"/>
          <p:cNvSpPr/>
          <p:nvPr/>
        </p:nvSpPr>
        <p:spPr>
          <a:xfrm>
            <a:off x="2112233" y="2991555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2" y="1"/>
                </a:moveTo>
                <a:cubicBezTo>
                  <a:pt x="5254" y="1"/>
                  <a:pt x="5210" y="13"/>
                  <a:pt x="5164" y="39"/>
                </a:cubicBezTo>
                <a:lnTo>
                  <a:pt x="292" y="2854"/>
                </a:lnTo>
                <a:cubicBezTo>
                  <a:pt x="132" y="2947"/>
                  <a:pt x="0" y="3171"/>
                  <a:pt x="0" y="3358"/>
                </a:cubicBezTo>
                <a:lnTo>
                  <a:pt x="0" y="3736"/>
                </a:lnTo>
                <a:cubicBezTo>
                  <a:pt x="0" y="3866"/>
                  <a:pt x="67" y="3941"/>
                  <a:pt x="162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0"/>
                </a:lnTo>
                <a:cubicBezTo>
                  <a:pt x="5324" y="998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961;p28"/>
          <p:cNvSpPr/>
          <p:nvPr/>
        </p:nvSpPr>
        <p:spPr>
          <a:xfrm>
            <a:off x="2099120" y="2641955"/>
            <a:ext cx="260058" cy="434063"/>
          </a:xfrm>
          <a:custGeom>
            <a:avLst/>
            <a:gdLst/>
            <a:ahLst/>
            <a:cxnLst/>
            <a:rect l="l" t="t" r="r" b="b"/>
            <a:pathLst>
              <a:path w="5890" h="9831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07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0"/>
                  <a:pt x="231" y="9830"/>
                </a:cubicBezTo>
                <a:cubicBezTo>
                  <a:pt x="288" y="9830"/>
                  <a:pt x="352" y="9812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2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962;p28"/>
          <p:cNvSpPr/>
          <p:nvPr/>
        </p:nvSpPr>
        <p:spPr>
          <a:xfrm>
            <a:off x="2098855" y="2641646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79"/>
                  <a:pt x="5889" y="305"/>
                </a:cubicBezTo>
                <a:lnTo>
                  <a:pt x="5889" y="6139"/>
                </a:lnTo>
                <a:cubicBezTo>
                  <a:pt x="5889" y="6404"/>
                  <a:pt x="5705" y="6727"/>
                  <a:pt x="5474" y="6856"/>
                </a:cubicBezTo>
                <a:lnTo>
                  <a:pt x="422" y="9773"/>
                </a:lnTo>
                <a:cubicBezTo>
                  <a:pt x="357" y="9812"/>
                  <a:pt x="294" y="9831"/>
                  <a:pt x="238" y="9831"/>
                </a:cubicBezTo>
                <a:cubicBezTo>
                  <a:pt x="200" y="9831"/>
                  <a:pt x="164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7" y="0"/>
                </a:moveTo>
                <a:cubicBezTo>
                  <a:pt x="5608" y="0"/>
                  <a:pt x="5542" y="20"/>
                  <a:pt x="5474" y="60"/>
                </a:cubicBezTo>
                <a:lnTo>
                  <a:pt x="422" y="2974"/>
                </a:lnTo>
                <a:cubicBezTo>
                  <a:pt x="190" y="3109"/>
                  <a:pt x="0" y="3436"/>
                  <a:pt x="0" y="3705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7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5"/>
                  <a:pt x="429" y="9787"/>
                </a:cubicBezTo>
                <a:lnTo>
                  <a:pt x="5481" y="6870"/>
                </a:lnTo>
                <a:cubicBezTo>
                  <a:pt x="5715" y="6734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6"/>
                  <a:pt x="5858" y="77"/>
                  <a:pt x="5776" y="29"/>
                </a:cubicBezTo>
                <a:cubicBezTo>
                  <a:pt x="5744" y="10"/>
                  <a:pt x="5707" y="0"/>
                  <a:pt x="566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963;p28"/>
          <p:cNvSpPr/>
          <p:nvPr/>
        </p:nvSpPr>
        <p:spPr>
          <a:xfrm>
            <a:off x="2298777" y="2676748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2" y="0"/>
                </a:moveTo>
                <a:cubicBezTo>
                  <a:pt x="1676" y="0"/>
                  <a:pt x="1612" y="19"/>
                  <a:pt x="1545" y="58"/>
                </a:cubicBezTo>
                <a:lnTo>
                  <a:pt x="419" y="707"/>
                </a:lnTo>
                <a:cubicBezTo>
                  <a:pt x="188" y="839"/>
                  <a:pt x="1" y="1166"/>
                  <a:pt x="1" y="1431"/>
                </a:cubicBezTo>
                <a:lnTo>
                  <a:pt x="1" y="2733"/>
                </a:lnTo>
                <a:cubicBezTo>
                  <a:pt x="1" y="2922"/>
                  <a:pt x="95" y="3031"/>
                  <a:pt x="233" y="3031"/>
                </a:cubicBezTo>
                <a:cubicBezTo>
                  <a:pt x="289" y="3031"/>
                  <a:pt x="352" y="3013"/>
                  <a:pt x="419" y="2975"/>
                </a:cubicBezTo>
                <a:lnTo>
                  <a:pt x="1545" y="2325"/>
                </a:lnTo>
                <a:cubicBezTo>
                  <a:pt x="1776" y="2189"/>
                  <a:pt x="1962" y="1866"/>
                  <a:pt x="1962" y="1597"/>
                </a:cubicBezTo>
                <a:lnTo>
                  <a:pt x="1962" y="299"/>
                </a:lnTo>
                <a:cubicBezTo>
                  <a:pt x="1962" y="109"/>
                  <a:pt x="1869" y="0"/>
                  <a:pt x="17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964;p28"/>
          <p:cNvSpPr/>
          <p:nvPr/>
        </p:nvSpPr>
        <p:spPr>
          <a:xfrm>
            <a:off x="2125391" y="2735559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0"/>
                </a:moveTo>
                <a:cubicBezTo>
                  <a:pt x="2806" y="0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0"/>
                  <a:pt x="212" y="2051"/>
                </a:cubicBezTo>
                <a:lnTo>
                  <a:pt x="2741" y="592"/>
                </a:lnTo>
                <a:cubicBezTo>
                  <a:pt x="2856" y="524"/>
                  <a:pt x="2952" y="364"/>
                  <a:pt x="2952" y="228"/>
                </a:cubicBezTo>
                <a:lnTo>
                  <a:pt x="2952" y="150"/>
                </a:lnTo>
                <a:cubicBezTo>
                  <a:pt x="2952" y="55"/>
                  <a:pt x="2903" y="0"/>
                  <a:pt x="283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965;p28"/>
          <p:cNvSpPr/>
          <p:nvPr/>
        </p:nvSpPr>
        <p:spPr>
          <a:xfrm>
            <a:off x="2125391" y="2785495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5" y="1"/>
                </a:moveTo>
                <a:cubicBezTo>
                  <a:pt x="2807" y="1"/>
                  <a:pt x="2775" y="10"/>
                  <a:pt x="2741" y="29"/>
                </a:cubicBezTo>
                <a:lnTo>
                  <a:pt x="212" y="1483"/>
                </a:lnTo>
                <a:cubicBezTo>
                  <a:pt x="96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5"/>
                  <a:pt x="2952" y="366"/>
                  <a:pt x="2952" y="229"/>
                </a:cubicBezTo>
                <a:lnTo>
                  <a:pt x="2952" y="151"/>
                </a:lnTo>
                <a:cubicBezTo>
                  <a:pt x="2952" y="54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966;p28"/>
          <p:cNvSpPr/>
          <p:nvPr/>
        </p:nvSpPr>
        <p:spPr>
          <a:xfrm>
            <a:off x="2125391" y="2835432"/>
            <a:ext cx="130338" cy="91926"/>
          </a:xfrm>
          <a:custGeom>
            <a:avLst/>
            <a:gdLst/>
            <a:ahLst/>
            <a:cxnLst/>
            <a:rect l="l" t="t" r="r" b="b"/>
            <a:pathLst>
              <a:path w="2952" h="2082" extrusionOk="0">
                <a:moveTo>
                  <a:pt x="2835" y="1"/>
                </a:moveTo>
                <a:cubicBezTo>
                  <a:pt x="2807" y="1"/>
                  <a:pt x="2775" y="10"/>
                  <a:pt x="2741" y="30"/>
                </a:cubicBezTo>
                <a:lnTo>
                  <a:pt x="212" y="1485"/>
                </a:lnTo>
                <a:cubicBezTo>
                  <a:pt x="96" y="1553"/>
                  <a:pt x="1" y="1716"/>
                  <a:pt x="1" y="1849"/>
                </a:cubicBezTo>
                <a:lnTo>
                  <a:pt x="1" y="1930"/>
                </a:lnTo>
                <a:cubicBezTo>
                  <a:pt x="1" y="2026"/>
                  <a:pt x="49" y="2082"/>
                  <a:pt x="118" y="2082"/>
                </a:cubicBezTo>
                <a:cubicBezTo>
                  <a:pt x="146" y="2082"/>
                  <a:pt x="178" y="2073"/>
                  <a:pt x="212" y="2053"/>
                </a:cubicBezTo>
                <a:lnTo>
                  <a:pt x="2741" y="594"/>
                </a:lnTo>
                <a:cubicBezTo>
                  <a:pt x="2856" y="526"/>
                  <a:pt x="2952" y="366"/>
                  <a:pt x="2952" y="230"/>
                </a:cubicBezTo>
                <a:lnTo>
                  <a:pt x="2952" y="152"/>
                </a:lnTo>
                <a:cubicBezTo>
                  <a:pt x="2952" y="56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967;p28"/>
          <p:cNvSpPr/>
          <p:nvPr/>
        </p:nvSpPr>
        <p:spPr>
          <a:xfrm>
            <a:off x="2125391" y="2842717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2"/>
                </a:lnTo>
                <a:cubicBezTo>
                  <a:pt x="4529" y="528"/>
                  <a:pt x="4625" y="364"/>
                  <a:pt x="4625" y="232"/>
                </a:cubicBezTo>
                <a:lnTo>
                  <a:pt x="4625" y="151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968;p28"/>
          <p:cNvSpPr/>
          <p:nvPr/>
        </p:nvSpPr>
        <p:spPr>
          <a:xfrm>
            <a:off x="2125391" y="2892698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8"/>
                </a:lnTo>
                <a:cubicBezTo>
                  <a:pt x="1" y="2994"/>
                  <a:pt x="49" y="3049"/>
                  <a:pt x="118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969;p28"/>
          <p:cNvSpPr/>
          <p:nvPr/>
        </p:nvSpPr>
        <p:spPr>
          <a:xfrm>
            <a:off x="925017" y="3677332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4" y="0"/>
                </a:moveTo>
                <a:cubicBezTo>
                  <a:pt x="5254" y="0"/>
                  <a:pt x="5209" y="13"/>
                  <a:pt x="5161" y="42"/>
                </a:cubicBezTo>
                <a:lnTo>
                  <a:pt x="292" y="2853"/>
                </a:lnTo>
                <a:cubicBezTo>
                  <a:pt x="129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5"/>
                  <a:pt x="64" y="3942"/>
                  <a:pt x="159" y="3942"/>
                </a:cubicBezTo>
                <a:cubicBezTo>
                  <a:pt x="199" y="3942"/>
                  <a:pt x="244" y="3928"/>
                  <a:pt x="292" y="3900"/>
                </a:cubicBezTo>
                <a:lnTo>
                  <a:pt x="5161" y="1088"/>
                </a:lnTo>
                <a:cubicBezTo>
                  <a:pt x="5324" y="997"/>
                  <a:pt x="5453" y="773"/>
                  <a:pt x="5453" y="586"/>
                </a:cubicBezTo>
                <a:lnTo>
                  <a:pt x="5453" y="208"/>
                </a:lnTo>
                <a:cubicBezTo>
                  <a:pt x="5453" y="76"/>
                  <a:pt x="5389" y="0"/>
                  <a:pt x="529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970;p28"/>
          <p:cNvSpPr/>
          <p:nvPr/>
        </p:nvSpPr>
        <p:spPr>
          <a:xfrm>
            <a:off x="911903" y="3327688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60" y="1"/>
                </a:moveTo>
                <a:cubicBezTo>
                  <a:pt x="5603" y="1"/>
                  <a:pt x="5539" y="20"/>
                  <a:pt x="5471" y="60"/>
                </a:cubicBezTo>
                <a:lnTo>
                  <a:pt x="420" y="2973"/>
                </a:lnTo>
                <a:cubicBezTo>
                  <a:pt x="188" y="3109"/>
                  <a:pt x="1" y="3432"/>
                  <a:pt x="1" y="3700"/>
                </a:cubicBezTo>
                <a:lnTo>
                  <a:pt x="1" y="9531"/>
                </a:lnTo>
                <a:cubicBezTo>
                  <a:pt x="1" y="9722"/>
                  <a:pt x="96" y="9832"/>
                  <a:pt x="234" y="9832"/>
                </a:cubicBezTo>
                <a:cubicBezTo>
                  <a:pt x="290" y="9832"/>
                  <a:pt x="353" y="9814"/>
                  <a:pt x="420" y="9776"/>
                </a:cubicBezTo>
                <a:lnTo>
                  <a:pt x="5471" y="6859"/>
                </a:lnTo>
                <a:cubicBezTo>
                  <a:pt x="5703" y="6723"/>
                  <a:pt x="5890" y="6400"/>
                  <a:pt x="5890" y="6131"/>
                </a:cubicBezTo>
                <a:lnTo>
                  <a:pt x="5890" y="300"/>
                </a:lnTo>
                <a:cubicBezTo>
                  <a:pt x="5890" y="111"/>
                  <a:pt x="5796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971;p28"/>
          <p:cNvSpPr/>
          <p:nvPr/>
        </p:nvSpPr>
        <p:spPr>
          <a:xfrm>
            <a:off x="911638" y="3327335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6"/>
                </a:moveTo>
                <a:cubicBezTo>
                  <a:pt x="5701" y="16"/>
                  <a:pt x="5739" y="23"/>
                  <a:pt x="5770" y="43"/>
                </a:cubicBezTo>
                <a:cubicBezTo>
                  <a:pt x="5848" y="88"/>
                  <a:pt x="5888" y="179"/>
                  <a:pt x="5888" y="308"/>
                </a:cubicBezTo>
                <a:lnTo>
                  <a:pt x="5888" y="6139"/>
                </a:lnTo>
                <a:cubicBezTo>
                  <a:pt x="5888" y="6404"/>
                  <a:pt x="5701" y="6727"/>
                  <a:pt x="5474" y="6860"/>
                </a:cubicBezTo>
                <a:lnTo>
                  <a:pt x="421" y="9778"/>
                </a:lnTo>
                <a:cubicBezTo>
                  <a:pt x="358" y="9813"/>
                  <a:pt x="296" y="9832"/>
                  <a:pt x="241" y="9832"/>
                </a:cubicBezTo>
                <a:cubicBezTo>
                  <a:pt x="201" y="9832"/>
                  <a:pt x="165" y="9823"/>
                  <a:pt x="133" y="9804"/>
                </a:cubicBezTo>
                <a:cubicBezTo>
                  <a:pt x="54" y="9760"/>
                  <a:pt x="13" y="9668"/>
                  <a:pt x="13" y="9539"/>
                </a:cubicBezTo>
                <a:lnTo>
                  <a:pt x="13" y="3708"/>
                </a:lnTo>
                <a:cubicBezTo>
                  <a:pt x="13" y="3443"/>
                  <a:pt x="201" y="3120"/>
                  <a:pt x="429" y="2988"/>
                </a:cubicBezTo>
                <a:lnTo>
                  <a:pt x="5480" y="71"/>
                </a:lnTo>
                <a:cubicBezTo>
                  <a:pt x="5546" y="33"/>
                  <a:pt x="5610" y="16"/>
                  <a:pt x="5664" y="16"/>
                </a:cubicBezTo>
                <a:close/>
                <a:moveTo>
                  <a:pt x="5665" y="0"/>
                </a:moveTo>
                <a:cubicBezTo>
                  <a:pt x="5606" y="0"/>
                  <a:pt x="5542" y="21"/>
                  <a:pt x="5474" y="60"/>
                </a:cubicBezTo>
                <a:lnTo>
                  <a:pt x="421" y="2977"/>
                </a:lnTo>
                <a:cubicBezTo>
                  <a:pt x="191" y="3110"/>
                  <a:pt x="0" y="3440"/>
                  <a:pt x="0" y="3708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8"/>
                </a:cubicBezTo>
                <a:cubicBezTo>
                  <a:pt x="160" y="9839"/>
                  <a:pt x="197" y="9845"/>
                  <a:pt x="238" y="9845"/>
                </a:cubicBezTo>
                <a:cubicBezTo>
                  <a:pt x="296" y="9845"/>
                  <a:pt x="360" y="9828"/>
                  <a:pt x="429" y="9787"/>
                </a:cubicBezTo>
                <a:lnTo>
                  <a:pt x="5480" y="6870"/>
                </a:lnTo>
                <a:cubicBezTo>
                  <a:pt x="5715" y="6738"/>
                  <a:pt x="5902" y="6408"/>
                  <a:pt x="5902" y="6139"/>
                </a:cubicBezTo>
                <a:lnTo>
                  <a:pt x="5902" y="308"/>
                </a:lnTo>
                <a:cubicBezTo>
                  <a:pt x="5902" y="176"/>
                  <a:pt x="5858" y="77"/>
                  <a:pt x="5777" y="30"/>
                </a:cubicBezTo>
                <a:cubicBezTo>
                  <a:pt x="5743" y="10"/>
                  <a:pt x="5705" y="0"/>
                  <a:pt x="5665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972;p28"/>
          <p:cNvSpPr/>
          <p:nvPr/>
        </p:nvSpPr>
        <p:spPr>
          <a:xfrm>
            <a:off x="1111561" y="336248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0" y="0"/>
                </a:moveTo>
                <a:cubicBezTo>
                  <a:pt x="1674" y="0"/>
                  <a:pt x="1611" y="18"/>
                  <a:pt x="1544" y="57"/>
                </a:cubicBezTo>
                <a:lnTo>
                  <a:pt x="419" y="706"/>
                </a:lnTo>
                <a:cubicBezTo>
                  <a:pt x="188" y="842"/>
                  <a:pt x="1" y="1165"/>
                  <a:pt x="1" y="1434"/>
                </a:cubicBezTo>
                <a:lnTo>
                  <a:pt x="1" y="2732"/>
                </a:lnTo>
                <a:cubicBezTo>
                  <a:pt x="1" y="2922"/>
                  <a:pt x="95" y="3031"/>
                  <a:pt x="231" y="3031"/>
                </a:cubicBezTo>
                <a:cubicBezTo>
                  <a:pt x="288" y="3031"/>
                  <a:pt x="351" y="3012"/>
                  <a:pt x="419" y="2974"/>
                </a:cubicBezTo>
                <a:lnTo>
                  <a:pt x="1544" y="2324"/>
                </a:lnTo>
                <a:cubicBezTo>
                  <a:pt x="1776" y="2192"/>
                  <a:pt x="1963" y="1866"/>
                  <a:pt x="1963" y="1600"/>
                </a:cubicBezTo>
                <a:lnTo>
                  <a:pt x="1963" y="298"/>
                </a:lnTo>
                <a:cubicBezTo>
                  <a:pt x="1963" y="110"/>
                  <a:pt x="1868" y="0"/>
                  <a:pt x="173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973;p28"/>
          <p:cNvSpPr/>
          <p:nvPr/>
        </p:nvSpPr>
        <p:spPr>
          <a:xfrm>
            <a:off x="938174" y="342124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974;p28"/>
          <p:cNvSpPr/>
          <p:nvPr/>
        </p:nvSpPr>
        <p:spPr>
          <a:xfrm>
            <a:off x="938174" y="347122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4" y="2071"/>
                  <a:pt x="208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975;p28"/>
          <p:cNvSpPr/>
          <p:nvPr/>
        </p:nvSpPr>
        <p:spPr>
          <a:xfrm>
            <a:off x="938174" y="352120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10"/>
                  <a:pt x="2742" y="28"/>
                </a:cubicBezTo>
                <a:lnTo>
                  <a:pt x="208" y="1486"/>
                </a:lnTo>
                <a:cubicBezTo>
                  <a:pt x="93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8"/>
                  <a:pt x="2949" y="364"/>
                  <a:pt x="2949" y="232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976;p28"/>
          <p:cNvSpPr/>
          <p:nvPr/>
        </p:nvSpPr>
        <p:spPr>
          <a:xfrm>
            <a:off x="938174" y="352849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8"/>
                  <a:pt x="115" y="3048"/>
                </a:cubicBezTo>
                <a:cubicBezTo>
                  <a:pt x="143" y="3048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977;p28"/>
          <p:cNvSpPr/>
          <p:nvPr/>
        </p:nvSpPr>
        <p:spPr>
          <a:xfrm>
            <a:off x="938174" y="357847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9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4" y="3047"/>
                </a:cubicBezTo>
                <a:cubicBezTo>
                  <a:pt x="142" y="3047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978;p28"/>
          <p:cNvSpPr/>
          <p:nvPr/>
        </p:nvSpPr>
        <p:spPr>
          <a:xfrm>
            <a:off x="1315148" y="3452110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6"/>
                  <a:pt x="0" y="3170"/>
                  <a:pt x="0" y="3357"/>
                </a:cubicBezTo>
                <a:lnTo>
                  <a:pt x="0" y="3735"/>
                </a:lnTo>
                <a:cubicBezTo>
                  <a:pt x="0" y="3865"/>
                  <a:pt x="65" y="3942"/>
                  <a:pt x="159" y="3942"/>
                </a:cubicBezTo>
                <a:cubicBezTo>
                  <a:pt x="198" y="3942"/>
                  <a:pt x="242" y="3929"/>
                  <a:pt x="289" y="3901"/>
                </a:cubicBezTo>
                <a:lnTo>
                  <a:pt x="5161" y="1090"/>
                </a:lnTo>
                <a:cubicBezTo>
                  <a:pt x="5321" y="998"/>
                  <a:pt x="5450" y="774"/>
                  <a:pt x="5450" y="587"/>
                </a:cubicBezTo>
                <a:lnTo>
                  <a:pt x="5450" y="209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979;p28"/>
          <p:cNvSpPr/>
          <p:nvPr/>
        </p:nvSpPr>
        <p:spPr>
          <a:xfrm>
            <a:off x="1301902" y="3102466"/>
            <a:ext cx="260191" cy="434152"/>
          </a:xfrm>
          <a:custGeom>
            <a:avLst/>
            <a:gdLst/>
            <a:ahLst/>
            <a:cxnLst/>
            <a:rect l="l" t="t" r="r" b="b"/>
            <a:pathLst>
              <a:path w="5893" h="9833" extrusionOk="0">
                <a:moveTo>
                  <a:pt x="5660" y="1"/>
                </a:moveTo>
                <a:cubicBezTo>
                  <a:pt x="5604" y="1"/>
                  <a:pt x="5541" y="19"/>
                  <a:pt x="5474" y="57"/>
                </a:cubicBezTo>
                <a:lnTo>
                  <a:pt x="419" y="2974"/>
                </a:lnTo>
                <a:cubicBezTo>
                  <a:pt x="191" y="3110"/>
                  <a:pt x="1" y="3433"/>
                  <a:pt x="1" y="3702"/>
                </a:cubicBezTo>
                <a:lnTo>
                  <a:pt x="1" y="9533"/>
                </a:lnTo>
                <a:cubicBezTo>
                  <a:pt x="1" y="9723"/>
                  <a:pt x="96" y="9832"/>
                  <a:pt x="232" y="9832"/>
                </a:cubicBezTo>
                <a:cubicBezTo>
                  <a:pt x="289" y="9832"/>
                  <a:pt x="352" y="9814"/>
                  <a:pt x="419" y="9774"/>
                </a:cubicBezTo>
                <a:lnTo>
                  <a:pt x="5474" y="6857"/>
                </a:lnTo>
                <a:cubicBezTo>
                  <a:pt x="5706" y="6724"/>
                  <a:pt x="5893" y="6401"/>
                  <a:pt x="5893" y="6132"/>
                </a:cubicBezTo>
                <a:lnTo>
                  <a:pt x="5893" y="298"/>
                </a:lnTo>
                <a:cubicBezTo>
                  <a:pt x="5893" y="110"/>
                  <a:pt x="5798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980;p28"/>
          <p:cNvSpPr/>
          <p:nvPr/>
        </p:nvSpPr>
        <p:spPr>
          <a:xfrm>
            <a:off x="1301637" y="3102157"/>
            <a:ext cx="260765" cy="434726"/>
          </a:xfrm>
          <a:custGeom>
            <a:avLst/>
            <a:gdLst/>
            <a:ahLst/>
            <a:cxnLst/>
            <a:rect l="l" t="t" r="r" b="b"/>
            <a:pathLst>
              <a:path w="5906" h="9846" extrusionOk="0">
                <a:moveTo>
                  <a:pt x="5667" y="15"/>
                </a:moveTo>
                <a:cubicBezTo>
                  <a:pt x="5706" y="15"/>
                  <a:pt x="5741" y="24"/>
                  <a:pt x="5773" y="43"/>
                </a:cubicBezTo>
                <a:cubicBezTo>
                  <a:pt x="5847" y="88"/>
                  <a:pt x="5892" y="180"/>
                  <a:pt x="5892" y="305"/>
                </a:cubicBezTo>
                <a:lnTo>
                  <a:pt x="5892" y="6139"/>
                </a:lnTo>
                <a:cubicBezTo>
                  <a:pt x="5892" y="6405"/>
                  <a:pt x="5704" y="6728"/>
                  <a:pt x="5477" y="6861"/>
                </a:cubicBezTo>
                <a:lnTo>
                  <a:pt x="421" y="9778"/>
                </a:lnTo>
                <a:cubicBezTo>
                  <a:pt x="357" y="9814"/>
                  <a:pt x="296" y="9832"/>
                  <a:pt x="240" y="9832"/>
                </a:cubicBezTo>
                <a:cubicBezTo>
                  <a:pt x="201" y="9832"/>
                  <a:pt x="165" y="9823"/>
                  <a:pt x="132" y="9805"/>
                </a:cubicBezTo>
                <a:cubicBezTo>
                  <a:pt x="58" y="9761"/>
                  <a:pt x="13" y="9668"/>
                  <a:pt x="13" y="9540"/>
                </a:cubicBezTo>
                <a:lnTo>
                  <a:pt x="13" y="3709"/>
                </a:lnTo>
                <a:cubicBezTo>
                  <a:pt x="13" y="3444"/>
                  <a:pt x="201" y="3120"/>
                  <a:pt x="428" y="2988"/>
                </a:cubicBezTo>
                <a:lnTo>
                  <a:pt x="5484" y="71"/>
                </a:lnTo>
                <a:cubicBezTo>
                  <a:pt x="5549" y="35"/>
                  <a:pt x="5611" y="15"/>
                  <a:pt x="5667" y="15"/>
                </a:cubicBezTo>
                <a:close/>
                <a:moveTo>
                  <a:pt x="5666" y="1"/>
                </a:moveTo>
                <a:cubicBezTo>
                  <a:pt x="5608" y="1"/>
                  <a:pt x="5543" y="21"/>
                  <a:pt x="5477" y="61"/>
                </a:cubicBezTo>
                <a:lnTo>
                  <a:pt x="421" y="2978"/>
                </a:lnTo>
                <a:cubicBezTo>
                  <a:pt x="190" y="3111"/>
                  <a:pt x="0" y="3440"/>
                  <a:pt x="0" y="3709"/>
                </a:cubicBezTo>
                <a:lnTo>
                  <a:pt x="0" y="9540"/>
                </a:lnTo>
                <a:cubicBezTo>
                  <a:pt x="0" y="9672"/>
                  <a:pt x="47" y="9770"/>
                  <a:pt x="126" y="9819"/>
                </a:cubicBezTo>
                <a:cubicBezTo>
                  <a:pt x="160" y="9835"/>
                  <a:pt x="197" y="9846"/>
                  <a:pt x="242" y="9846"/>
                </a:cubicBezTo>
                <a:cubicBezTo>
                  <a:pt x="299" y="9846"/>
                  <a:pt x="364" y="9828"/>
                  <a:pt x="428" y="9788"/>
                </a:cubicBezTo>
                <a:lnTo>
                  <a:pt x="5484" y="6871"/>
                </a:lnTo>
                <a:cubicBezTo>
                  <a:pt x="5715" y="6738"/>
                  <a:pt x="5905" y="6408"/>
                  <a:pt x="5905" y="6139"/>
                </a:cubicBezTo>
                <a:lnTo>
                  <a:pt x="5905" y="305"/>
                </a:lnTo>
                <a:cubicBezTo>
                  <a:pt x="5905" y="176"/>
                  <a:pt x="5858" y="78"/>
                  <a:pt x="5779" y="30"/>
                </a:cubicBezTo>
                <a:cubicBezTo>
                  <a:pt x="5746" y="11"/>
                  <a:pt x="5708" y="1"/>
                  <a:pt x="566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981;p28"/>
          <p:cNvSpPr/>
          <p:nvPr/>
        </p:nvSpPr>
        <p:spPr>
          <a:xfrm>
            <a:off x="1501560" y="3137302"/>
            <a:ext cx="86671" cy="133870"/>
          </a:xfrm>
          <a:custGeom>
            <a:avLst/>
            <a:gdLst/>
            <a:ahLst/>
            <a:cxnLst/>
            <a:rect l="l" t="t" r="r" b="b"/>
            <a:pathLst>
              <a:path w="1963" h="3032" extrusionOk="0">
                <a:moveTo>
                  <a:pt x="1730" y="1"/>
                </a:moveTo>
                <a:cubicBezTo>
                  <a:pt x="1674" y="1"/>
                  <a:pt x="1611" y="19"/>
                  <a:pt x="1544" y="57"/>
                </a:cubicBezTo>
                <a:lnTo>
                  <a:pt x="418" y="706"/>
                </a:lnTo>
                <a:cubicBezTo>
                  <a:pt x="187" y="843"/>
                  <a:pt x="1" y="1165"/>
                  <a:pt x="1" y="1434"/>
                </a:cubicBezTo>
                <a:lnTo>
                  <a:pt x="1" y="2732"/>
                </a:lnTo>
                <a:cubicBezTo>
                  <a:pt x="1" y="2923"/>
                  <a:pt x="94" y="3031"/>
                  <a:pt x="231" y="3031"/>
                </a:cubicBezTo>
                <a:cubicBezTo>
                  <a:pt x="287" y="3031"/>
                  <a:pt x="351" y="3013"/>
                  <a:pt x="418" y="2974"/>
                </a:cubicBezTo>
                <a:lnTo>
                  <a:pt x="1544" y="2324"/>
                </a:lnTo>
                <a:cubicBezTo>
                  <a:pt x="1775" y="2192"/>
                  <a:pt x="1962" y="1866"/>
                  <a:pt x="1962" y="1601"/>
                </a:cubicBezTo>
                <a:lnTo>
                  <a:pt x="1962" y="298"/>
                </a:lnTo>
                <a:cubicBezTo>
                  <a:pt x="1962" y="110"/>
                  <a:pt x="1868" y="1"/>
                  <a:pt x="173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982;p28"/>
          <p:cNvSpPr/>
          <p:nvPr/>
        </p:nvSpPr>
        <p:spPr>
          <a:xfrm>
            <a:off x="1328173" y="3196069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2"/>
                  <a:pt x="0" y="1715"/>
                  <a:pt x="0" y="1847"/>
                </a:cubicBezTo>
                <a:lnTo>
                  <a:pt x="0" y="1932"/>
                </a:lnTo>
                <a:cubicBezTo>
                  <a:pt x="0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4"/>
                  <a:pt x="2952" y="232"/>
                </a:cubicBezTo>
                <a:lnTo>
                  <a:pt x="2952" y="151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983;p28"/>
          <p:cNvSpPr/>
          <p:nvPr/>
        </p:nvSpPr>
        <p:spPr>
          <a:xfrm>
            <a:off x="1328173" y="3246050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7"/>
                </a:lnTo>
                <a:cubicBezTo>
                  <a:pt x="96" y="1551"/>
                  <a:pt x="0" y="1714"/>
                  <a:pt x="0" y="1847"/>
                </a:cubicBezTo>
                <a:lnTo>
                  <a:pt x="0" y="1932"/>
                </a:lnTo>
                <a:cubicBezTo>
                  <a:pt x="0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5"/>
                  <a:pt x="2952" y="232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984;p28"/>
          <p:cNvSpPr/>
          <p:nvPr/>
        </p:nvSpPr>
        <p:spPr>
          <a:xfrm>
            <a:off x="1328173" y="3296075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0" y="1714"/>
                  <a:pt x="0" y="1846"/>
                </a:cubicBezTo>
                <a:lnTo>
                  <a:pt x="0" y="1931"/>
                </a:lnTo>
                <a:cubicBezTo>
                  <a:pt x="0" y="2025"/>
                  <a:pt x="48" y="2079"/>
                  <a:pt x="117" y="2079"/>
                </a:cubicBezTo>
                <a:cubicBezTo>
                  <a:pt x="146" y="2079"/>
                  <a:pt x="178" y="2070"/>
                  <a:pt x="212" y="2050"/>
                </a:cubicBezTo>
                <a:lnTo>
                  <a:pt x="2741" y="592"/>
                </a:lnTo>
                <a:cubicBezTo>
                  <a:pt x="2856" y="527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985;p28"/>
          <p:cNvSpPr/>
          <p:nvPr/>
        </p:nvSpPr>
        <p:spPr>
          <a:xfrm>
            <a:off x="1328173" y="330331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4"/>
                </a:lnTo>
                <a:cubicBezTo>
                  <a:pt x="96" y="2519"/>
                  <a:pt x="0" y="2682"/>
                  <a:pt x="0" y="2815"/>
                </a:cubicBezTo>
                <a:lnTo>
                  <a:pt x="0" y="2900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9"/>
                  <a:pt x="212" y="3019"/>
                </a:cubicBezTo>
                <a:lnTo>
                  <a:pt x="4417" y="591"/>
                </a:lnTo>
                <a:cubicBezTo>
                  <a:pt x="4532" y="526"/>
                  <a:pt x="4624" y="363"/>
                  <a:pt x="4624" y="231"/>
                </a:cubicBezTo>
                <a:lnTo>
                  <a:pt x="4624" y="149"/>
                </a:lnTo>
                <a:cubicBezTo>
                  <a:pt x="4624" y="55"/>
                  <a:pt x="4578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986;p28"/>
          <p:cNvSpPr/>
          <p:nvPr/>
        </p:nvSpPr>
        <p:spPr>
          <a:xfrm>
            <a:off x="1328173" y="335329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1"/>
                </a:lnTo>
                <a:cubicBezTo>
                  <a:pt x="96" y="2519"/>
                  <a:pt x="0" y="2682"/>
                  <a:pt x="0" y="2814"/>
                </a:cubicBezTo>
                <a:lnTo>
                  <a:pt x="0" y="2899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8"/>
                  <a:pt x="212" y="3018"/>
                </a:cubicBezTo>
                <a:lnTo>
                  <a:pt x="4417" y="591"/>
                </a:lnTo>
                <a:cubicBezTo>
                  <a:pt x="4532" y="527"/>
                  <a:pt x="4624" y="363"/>
                  <a:pt x="4624" y="230"/>
                </a:cubicBezTo>
                <a:lnTo>
                  <a:pt x="4624" y="149"/>
                </a:lnTo>
                <a:cubicBezTo>
                  <a:pt x="4624" y="55"/>
                  <a:pt x="4579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987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988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989;p28"/>
          <p:cNvSpPr/>
          <p:nvPr/>
        </p:nvSpPr>
        <p:spPr>
          <a:xfrm>
            <a:off x="2058941" y="3269892"/>
            <a:ext cx="4194" cy="64198"/>
          </a:xfrm>
          <a:custGeom>
            <a:avLst/>
            <a:gdLst/>
            <a:ahLst/>
            <a:cxnLst/>
            <a:rect l="l" t="t" r="r" b="b"/>
            <a:pathLst>
              <a:path w="95" h="1454" extrusionOk="0">
                <a:moveTo>
                  <a:pt x="0" y="0"/>
                </a:moveTo>
                <a:cubicBezTo>
                  <a:pt x="0" y="513"/>
                  <a:pt x="31" y="998"/>
                  <a:pt x="95" y="1454"/>
                </a:cubicBezTo>
                <a:cubicBezTo>
                  <a:pt x="34" y="998"/>
                  <a:pt x="0" y="513"/>
                  <a:pt x="0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990;p28"/>
          <p:cNvSpPr/>
          <p:nvPr/>
        </p:nvSpPr>
        <p:spPr>
          <a:xfrm>
            <a:off x="2063091" y="3334046"/>
            <a:ext cx="221" cy="618"/>
          </a:xfrm>
          <a:custGeom>
            <a:avLst/>
            <a:gdLst/>
            <a:ahLst/>
            <a:cxnLst/>
            <a:rect l="l" t="t" r="r" b="b"/>
            <a:pathLst>
              <a:path w="5" h="14" extrusionOk="0">
                <a:moveTo>
                  <a:pt x="1" y="1"/>
                </a:moveTo>
                <a:lnTo>
                  <a:pt x="1" y="1"/>
                </a:lnTo>
                <a:cubicBezTo>
                  <a:pt x="4" y="4"/>
                  <a:pt x="4" y="7"/>
                  <a:pt x="4" y="14"/>
                </a:cubicBezTo>
                <a:lnTo>
                  <a:pt x="4" y="14"/>
                </a:lnTo>
                <a:cubicBezTo>
                  <a:pt x="4" y="7"/>
                  <a:pt x="4" y="4"/>
                  <a:pt x="1" y="1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115;p21"/>
          <p:cNvSpPr txBox="1">
            <a:spLocks/>
          </p:cNvSpPr>
          <p:nvPr/>
        </p:nvSpPr>
        <p:spPr>
          <a:xfrm>
            <a:off x="5013313" y="1770139"/>
            <a:ext cx="33324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None/>
              <a:defRPr sz="1100" b="0" i="0" u="none" strike="noStrike" cap="none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marR="0" lvl="1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marL="1371600" marR="0" lvl="2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marL="1828800" marR="0" lvl="3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marL="2286000" marR="0" lvl="4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marL="2743200" marR="0" lvl="5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marL="4114800" marR="0" lvl="8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Fira Sans Condensed ExtraLight"/>
              <a:buNone/>
              <a:defRPr sz="2800" b="0" i="0" u="none" strike="noStrike" cap="none">
                <a:solidFill>
                  <a:srgbClr val="EFEFEF"/>
                </a:solidFill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pPr marL="0" indent="0"/>
            <a:r>
              <a:rPr lang="es-CO" sz="3200" dirty="0" smtClean="0"/>
              <a:t>Hola!</a:t>
            </a:r>
            <a:endParaRPr lang="es-CO" sz="3200" dirty="0"/>
          </a:p>
        </p:txBody>
      </p:sp>
      <p:pic>
        <p:nvPicPr>
          <p:cNvPr id="422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044" y="293499"/>
            <a:ext cx="1226220" cy="672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227329" y="2349171"/>
            <a:ext cx="4920296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 smtClean="0"/>
              <a:t>F</a:t>
            </a:r>
            <a:r>
              <a:rPr lang="en" sz="6000" dirty="0" smtClean="0"/>
              <a:t>undamentacion teorica</a:t>
            </a:r>
            <a:endParaRPr sz="6000" dirty="0"/>
          </a:p>
        </p:txBody>
      </p:sp>
      <p:sp>
        <p:nvSpPr>
          <p:cNvPr id="118" name="Google Shape;118;p21"/>
          <p:cNvSpPr/>
          <p:nvPr/>
        </p:nvSpPr>
        <p:spPr>
          <a:xfrm>
            <a:off x="1668523" y="3270435"/>
            <a:ext cx="1490128" cy="807234"/>
          </a:xfrm>
          <a:custGeom>
            <a:avLst/>
            <a:gdLst/>
            <a:ahLst/>
            <a:cxnLst/>
            <a:rect l="l" t="t" r="r" b="b"/>
            <a:pathLst>
              <a:path w="37032" h="20061" extrusionOk="0">
                <a:moveTo>
                  <a:pt x="24638" y="0"/>
                </a:moveTo>
                <a:cubicBezTo>
                  <a:pt x="21748" y="0"/>
                  <a:pt x="18857" y="636"/>
                  <a:pt x="16653" y="1909"/>
                </a:cubicBezTo>
                <a:cubicBezTo>
                  <a:pt x="12916" y="4067"/>
                  <a:pt x="12346" y="7361"/>
                  <a:pt x="14947" y="9865"/>
                </a:cubicBezTo>
                <a:cubicBezTo>
                  <a:pt x="14796" y="9910"/>
                  <a:pt x="14653" y="9965"/>
                  <a:pt x="14526" y="10036"/>
                </a:cubicBezTo>
                <a:lnTo>
                  <a:pt x="595" y="18080"/>
                </a:lnTo>
                <a:cubicBezTo>
                  <a:pt x="1" y="18422"/>
                  <a:pt x="1" y="18975"/>
                  <a:pt x="595" y="19316"/>
                </a:cubicBezTo>
                <a:lnTo>
                  <a:pt x="1465" y="19821"/>
                </a:lnTo>
                <a:cubicBezTo>
                  <a:pt x="1742" y="19982"/>
                  <a:pt x="2098" y="20060"/>
                  <a:pt x="2457" y="20060"/>
                </a:cubicBezTo>
                <a:cubicBezTo>
                  <a:pt x="2861" y="20060"/>
                  <a:pt x="3268" y="19960"/>
                  <a:pt x="3571" y="19763"/>
                </a:cubicBezTo>
                <a:lnTo>
                  <a:pt x="16547" y="11272"/>
                </a:lnTo>
                <a:cubicBezTo>
                  <a:pt x="16602" y="11234"/>
                  <a:pt x="16650" y="11193"/>
                  <a:pt x="16697" y="11152"/>
                </a:cubicBezTo>
                <a:cubicBezTo>
                  <a:pt x="18897" y="12410"/>
                  <a:pt x="21769" y="13038"/>
                  <a:pt x="24640" y="13038"/>
                </a:cubicBezTo>
                <a:cubicBezTo>
                  <a:pt x="27529" y="13038"/>
                  <a:pt x="30418" y="12402"/>
                  <a:pt x="32622" y="11129"/>
                </a:cubicBezTo>
                <a:cubicBezTo>
                  <a:pt x="37032" y="8582"/>
                  <a:pt x="37032" y="4456"/>
                  <a:pt x="32622" y="1909"/>
                </a:cubicBezTo>
                <a:cubicBezTo>
                  <a:pt x="30418" y="636"/>
                  <a:pt x="27528" y="0"/>
                  <a:pt x="24638" y="0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198932" y="2217235"/>
            <a:ext cx="2045627" cy="1177553"/>
          </a:xfrm>
          <a:custGeom>
            <a:avLst/>
            <a:gdLst/>
            <a:ahLst/>
            <a:cxnLst/>
            <a:rect l="l" t="t" r="r" b="b"/>
            <a:pathLst>
              <a:path w="50837" h="29264" extrusionOk="0">
                <a:moveTo>
                  <a:pt x="18855" y="1"/>
                </a:moveTo>
                <a:cubicBezTo>
                  <a:pt x="18596" y="1"/>
                  <a:pt x="18338" y="57"/>
                  <a:pt x="18140" y="170"/>
                </a:cubicBezTo>
                <a:lnTo>
                  <a:pt x="393" y="10443"/>
                </a:lnTo>
                <a:cubicBezTo>
                  <a:pt x="0" y="10668"/>
                  <a:pt x="0" y="11037"/>
                  <a:pt x="393" y="11265"/>
                </a:cubicBezTo>
                <a:lnTo>
                  <a:pt x="31266" y="29092"/>
                </a:lnTo>
                <a:cubicBezTo>
                  <a:pt x="31464" y="29206"/>
                  <a:pt x="31723" y="29263"/>
                  <a:pt x="31981" y="29263"/>
                </a:cubicBezTo>
                <a:cubicBezTo>
                  <a:pt x="32239" y="29263"/>
                  <a:pt x="32497" y="29206"/>
                  <a:pt x="32693" y="29092"/>
                </a:cubicBezTo>
                <a:lnTo>
                  <a:pt x="50441" y="18822"/>
                </a:lnTo>
                <a:cubicBezTo>
                  <a:pt x="50836" y="18593"/>
                  <a:pt x="50836" y="18225"/>
                  <a:pt x="50441" y="17999"/>
                </a:cubicBezTo>
                <a:lnTo>
                  <a:pt x="19566" y="170"/>
                </a:lnTo>
                <a:cubicBezTo>
                  <a:pt x="19370" y="57"/>
                  <a:pt x="19113" y="1"/>
                  <a:pt x="18855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929803" y="3468171"/>
            <a:ext cx="392527" cy="195448"/>
          </a:xfrm>
          <a:custGeom>
            <a:avLst/>
            <a:gdLst/>
            <a:ahLst/>
            <a:cxnLst/>
            <a:rect l="l" t="t" r="r" b="b"/>
            <a:pathLst>
              <a:path w="19254" h="9587" extrusionOk="0">
                <a:moveTo>
                  <a:pt x="9627" y="1"/>
                </a:moveTo>
                <a:cubicBezTo>
                  <a:pt x="7382" y="1"/>
                  <a:pt x="5137" y="469"/>
                  <a:pt x="3424" y="1406"/>
                </a:cubicBezTo>
                <a:cubicBezTo>
                  <a:pt x="1" y="3276"/>
                  <a:pt x="1" y="6310"/>
                  <a:pt x="3424" y="8184"/>
                </a:cubicBezTo>
                <a:cubicBezTo>
                  <a:pt x="5137" y="9119"/>
                  <a:pt x="7382" y="9587"/>
                  <a:pt x="9627" y="9587"/>
                </a:cubicBezTo>
                <a:cubicBezTo>
                  <a:pt x="11871" y="9587"/>
                  <a:pt x="14115" y="9119"/>
                  <a:pt x="15827" y="8184"/>
                </a:cubicBezTo>
                <a:cubicBezTo>
                  <a:pt x="19253" y="6310"/>
                  <a:pt x="19253" y="3276"/>
                  <a:pt x="15827" y="1406"/>
                </a:cubicBezTo>
                <a:cubicBezTo>
                  <a:pt x="14115" y="469"/>
                  <a:pt x="11871" y="1"/>
                  <a:pt x="9627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097317" y="3160742"/>
            <a:ext cx="305293" cy="349032"/>
          </a:xfrm>
          <a:custGeom>
            <a:avLst/>
            <a:gdLst/>
            <a:ahLst/>
            <a:cxnLst/>
            <a:rect l="l" t="t" r="r" b="b"/>
            <a:pathLst>
              <a:path w="7587" h="8674" extrusionOk="0">
                <a:moveTo>
                  <a:pt x="5681" y="1"/>
                </a:moveTo>
                <a:cubicBezTo>
                  <a:pt x="4566" y="1"/>
                  <a:pt x="3216" y="763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7341" y="2134"/>
                  <a:pt x="7587" y="639"/>
                  <a:pt x="6471" y="155"/>
                </a:cubicBezTo>
                <a:cubicBezTo>
                  <a:pt x="6229" y="49"/>
                  <a:pt x="5963" y="1"/>
                  <a:pt x="568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097317" y="3160742"/>
            <a:ext cx="288433" cy="349032"/>
          </a:xfrm>
          <a:custGeom>
            <a:avLst/>
            <a:gdLst/>
            <a:ahLst/>
            <a:cxnLst/>
            <a:rect l="l" t="t" r="r" b="b"/>
            <a:pathLst>
              <a:path w="7168" h="8674" extrusionOk="0">
                <a:moveTo>
                  <a:pt x="5682" y="1"/>
                </a:moveTo>
                <a:cubicBezTo>
                  <a:pt x="4567" y="1"/>
                  <a:pt x="3215" y="762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6727" y="2502"/>
                  <a:pt x="7167" y="1782"/>
                  <a:pt x="7167" y="1175"/>
                </a:cubicBezTo>
                <a:cubicBezTo>
                  <a:pt x="7167" y="738"/>
                  <a:pt x="6938" y="356"/>
                  <a:pt x="6471" y="155"/>
                </a:cubicBezTo>
                <a:cubicBezTo>
                  <a:pt x="6232" y="49"/>
                  <a:pt x="5966" y="1"/>
                  <a:pt x="5682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086050" y="3190195"/>
            <a:ext cx="249844" cy="281794"/>
          </a:xfrm>
          <a:custGeom>
            <a:avLst/>
            <a:gdLst/>
            <a:ahLst/>
            <a:cxnLst/>
            <a:rect l="l" t="t" r="r" b="b"/>
            <a:pathLst>
              <a:path w="6209" h="7003" extrusionOk="0">
                <a:moveTo>
                  <a:pt x="6121" y="1"/>
                </a:moveTo>
                <a:cubicBezTo>
                  <a:pt x="6115" y="1"/>
                  <a:pt x="6109" y="1"/>
                  <a:pt x="6102" y="3"/>
                </a:cubicBezTo>
                <a:cubicBezTo>
                  <a:pt x="4259" y="521"/>
                  <a:pt x="1027" y="3279"/>
                  <a:pt x="10" y="6904"/>
                </a:cubicBezTo>
                <a:cubicBezTo>
                  <a:pt x="0" y="6945"/>
                  <a:pt x="24" y="6989"/>
                  <a:pt x="65" y="7000"/>
                </a:cubicBezTo>
                <a:cubicBezTo>
                  <a:pt x="71" y="7003"/>
                  <a:pt x="79" y="7003"/>
                  <a:pt x="85" y="7003"/>
                </a:cubicBezTo>
                <a:cubicBezTo>
                  <a:pt x="120" y="7003"/>
                  <a:pt x="150" y="6982"/>
                  <a:pt x="161" y="6945"/>
                </a:cubicBezTo>
                <a:cubicBezTo>
                  <a:pt x="1164" y="3375"/>
                  <a:pt x="4335" y="665"/>
                  <a:pt x="6143" y="153"/>
                </a:cubicBezTo>
                <a:cubicBezTo>
                  <a:pt x="6184" y="143"/>
                  <a:pt x="6208" y="99"/>
                  <a:pt x="6198" y="58"/>
                </a:cubicBezTo>
                <a:cubicBezTo>
                  <a:pt x="6189" y="23"/>
                  <a:pt x="6156" y="1"/>
                  <a:pt x="61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097317" y="3342613"/>
            <a:ext cx="259179" cy="224533"/>
          </a:xfrm>
          <a:custGeom>
            <a:avLst/>
            <a:gdLst/>
            <a:ahLst/>
            <a:cxnLst/>
            <a:rect l="l" t="t" r="r" b="b"/>
            <a:pathLst>
              <a:path w="6441" h="5580" extrusionOk="0">
                <a:moveTo>
                  <a:pt x="4587" y="0"/>
                </a:moveTo>
                <a:cubicBezTo>
                  <a:pt x="4544" y="0"/>
                  <a:pt x="4501" y="1"/>
                  <a:pt x="4457" y="3"/>
                </a:cubicBezTo>
                <a:cubicBezTo>
                  <a:pt x="3102" y="61"/>
                  <a:pt x="601" y="1703"/>
                  <a:pt x="0" y="4426"/>
                </a:cubicBezTo>
                <a:lnTo>
                  <a:pt x="160" y="5580"/>
                </a:lnTo>
                <a:cubicBezTo>
                  <a:pt x="379" y="4997"/>
                  <a:pt x="1188" y="4072"/>
                  <a:pt x="2433" y="3352"/>
                </a:cubicBezTo>
                <a:cubicBezTo>
                  <a:pt x="3812" y="2556"/>
                  <a:pt x="5495" y="2273"/>
                  <a:pt x="5935" y="1604"/>
                </a:cubicBezTo>
                <a:cubicBezTo>
                  <a:pt x="6440" y="825"/>
                  <a:pt x="5852" y="0"/>
                  <a:pt x="458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091805" y="3373072"/>
            <a:ext cx="207834" cy="167997"/>
          </a:xfrm>
          <a:custGeom>
            <a:avLst/>
            <a:gdLst/>
            <a:ahLst/>
            <a:cxnLst/>
            <a:rect l="l" t="t" r="r" b="b"/>
            <a:pathLst>
              <a:path w="5165" h="4175" extrusionOk="0">
                <a:moveTo>
                  <a:pt x="5082" y="1"/>
                </a:moveTo>
                <a:cubicBezTo>
                  <a:pt x="3853" y="62"/>
                  <a:pt x="1407" y="987"/>
                  <a:pt x="18" y="4065"/>
                </a:cubicBezTo>
                <a:cubicBezTo>
                  <a:pt x="0" y="4106"/>
                  <a:pt x="18" y="4151"/>
                  <a:pt x="55" y="4167"/>
                </a:cubicBezTo>
                <a:cubicBezTo>
                  <a:pt x="65" y="4175"/>
                  <a:pt x="76" y="4175"/>
                  <a:pt x="89" y="4175"/>
                </a:cubicBezTo>
                <a:cubicBezTo>
                  <a:pt x="117" y="4175"/>
                  <a:pt x="147" y="4158"/>
                  <a:pt x="158" y="4131"/>
                </a:cubicBezTo>
                <a:cubicBezTo>
                  <a:pt x="1522" y="1113"/>
                  <a:pt x="3980" y="212"/>
                  <a:pt x="5089" y="158"/>
                </a:cubicBezTo>
                <a:cubicBezTo>
                  <a:pt x="5134" y="154"/>
                  <a:pt x="5164" y="120"/>
                  <a:pt x="5164" y="76"/>
                </a:cubicBezTo>
                <a:cubicBezTo>
                  <a:pt x="5161" y="31"/>
                  <a:pt x="5126" y="1"/>
                  <a:pt x="50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240779" y="2108957"/>
            <a:ext cx="1976698" cy="1137837"/>
          </a:xfrm>
          <a:custGeom>
            <a:avLst/>
            <a:gdLst/>
            <a:ahLst/>
            <a:cxnLst/>
            <a:rect l="l" t="t" r="r" b="b"/>
            <a:pathLst>
              <a:path w="49124" h="28277" extrusionOk="0">
                <a:moveTo>
                  <a:pt x="18221" y="1"/>
                </a:moveTo>
                <a:cubicBezTo>
                  <a:pt x="17971" y="1"/>
                  <a:pt x="17721" y="56"/>
                  <a:pt x="17530" y="165"/>
                </a:cubicBezTo>
                <a:lnTo>
                  <a:pt x="383" y="10089"/>
                </a:lnTo>
                <a:cubicBezTo>
                  <a:pt x="1" y="10308"/>
                  <a:pt x="1" y="10666"/>
                  <a:pt x="383" y="10885"/>
                </a:cubicBezTo>
                <a:lnTo>
                  <a:pt x="30216" y="28110"/>
                </a:lnTo>
                <a:cubicBezTo>
                  <a:pt x="30405" y="28221"/>
                  <a:pt x="30655" y="28276"/>
                  <a:pt x="30904" y="28276"/>
                </a:cubicBezTo>
                <a:cubicBezTo>
                  <a:pt x="31154" y="28276"/>
                  <a:pt x="31404" y="28221"/>
                  <a:pt x="31595" y="28110"/>
                </a:cubicBezTo>
                <a:lnTo>
                  <a:pt x="48742" y="18189"/>
                </a:lnTo>
                <a:cubicBezTo>
                  <a:pt x="49124" y="17967"/>
                  <a:pt x="49124" y="17612"/>
                  <a:pt x="48742" y="17390"/>
                </a:cubicBezTo>
                <a:lnTo>
                  <a:pt x="18909" y="165"/>
                </a:lnTo>
                <a:cubicBezTo>
                  <a:pt x="18719" y="56"/>
                  <a:pt x="18470" y="1"/>
                  <a:pt x="18221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734952" y="2970188"/>
            <a:ext cx="119791" cy="62974"/>
          </a:xfrm>
          <a:custGeom>
            <a:avLst/>
            <a:gdLst/>
            <a:ahLst/>
            <a:cxnLst/>
            <a:rect l="l" t="t" r="r" b="b"/>
            <a:pathLst>
              <a:path w="2977" h="1565" extrusionOk="0">
                <a:moveTo>
                  <a:pt x="1488" y="0"/>
                </a:moveTo>
                <a:cubicBezTo>
                  <a:pt x="1141" y="0"/>
                  <a:pt x="794" y="76"/>
                  <a:pt x="530" y="228"/>
                </a:cubicBezTo>
                <a:cubicBezTo>
                  <a:pt x="0" y="536"/>
                  <a:pt x="0" y="1030"/>
                  <a:pt x="530" y="1334"/>
                </a:cubicBezTo>
                <a:cubicBezTo>
                  <a:pt x="794" y="1488"/>
                  <a:pt x="1141" y="1565"/>
                  <a:pt x="1488" y="1565"/>
                </a:cubicBezTo>
                <a:cubicBezTo>
                  <a:pt x="1835" y="1565"/>
                  <a:pt x="2182" y="1488"/>
                  <a:pt x="2447" y="1334"/>
                </a:cubicBezTo>
                <a:cubicBezTo>
                  <a:pt x="2976" y="1030"/>
                  <a:pt x="2976" y="536"/>
                  <a:pt x="2447" y="228"/>
                </a:cubicBezTo>
                <a:cubicBezTo>
                  <a:pt x="2182" y="76"/>
                  <a:pt x="1835" y="0"/>
                  <a:pt x="148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484314" y="2811655"/>
            <a:ext cx="745467" cy="525239"/>
          </a:xfrm>
          <a:custGeom>
            <a:avLst/>
            <a:gdLst/>
            <a:ahLst/>
            <a:cxnLst/>
            <a:rect l="l" t="t" r="r" b="b"/>
            <a:pathLst>
              <a:path w="18526" h="13053" extrusionOk="0">
                <a:moveTo>
                  <a:pt x="17946" y="1"/>
                </a:moveTo>
                <a:cubicBezTo>
                  <a:pt x="18212" y="223"/>
                  <a:pt x="18178" y="527"/>
                  <a:pt x="17837" y="725"/>
                </a:cubicBezTo>
                <a:lnTo>
                  <a:pt x="690" y="10646"/>
                </a:lnTo>
                <a:cubicBezTo>
                  <a:pt x="499" y="10756"/>
                  <a:pt x="250" y="10813"/>
                  <a:pt x="1" y="10813"/>
                </a:cubicBezTo>
                <a:lnTo>
                  <a:pt x="1" y="13053"/>
                </a:lnTo>
                <a:cubicBezTo>
                  <a:pt x="250" y="13053"/>
                  <a:pt x="499" y="12998"/>
                  <a:pt x="690" y="12889"/>
                </a:cubicBezTo>
                <a:lnTo>
                  <a:pt x="17837" y="2963"/>
                </a:lnTo>
                <a:cubicBezTo>
                  <a:pt x="18219" y="2745"/>
                  <a:pt x="18526" y="2209"/>
                  <a:pt x="18526" y="1769"/>
                </a:cubicBezTo>
                <a:lnTo>
                  <a:pt x="18526" y="1120"/>
                </a:lnTo>
                <a:cubicBezTo>
                  <a:pt x="18526" y="725"/>
                  <a:pt x="18274" y="251"/>
                  <a:pt x="1794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228426" y="2517925"/>
            <a:ext cx="1255978" cy="818983"/>
          </a:xfrm>
          <a:custGeom>
            <a:avLst/>
            <a:gdLst/>
            <a:ahLst/>
            <a:cxnLst/>
            <a:rect l="l" t="t" r="r" b="b"/>
            <a:pathLst>
              <a:path w="31213" h="20353" extrusionOk="0">
                <a:moveTo>
                  <a:pt x="584" y="1"/>
                </a:moveTo>
                <a:cubicBezTo>
                  <a:pt x="253" y="250"/>
                  <a:pt x="0" y="721"/>
                  <a:pt x="0" y="1120"/>
                </a:cubicBezTo>
                <a:lnTo>
                  <a:pt x="0" y="1768"/>
                </a:lnTo>
                <a:cubicBezTo>
                  <a:pt x="0" y="2209"/>
                  <a:pt x="308" y="2742"/>
                  <a:pt x="690" y="2963"/>
                </a:cubicBezTo>
                <a:lnTo>
                  <a:pt x="30523" y="20189"/>
                </a:lnTo>
                <a:cubicBezTo>
                  <a:pt x="30711" y="20298"/>
                  <a:pt x="30963" y="20353"/>
                  <a:pt x="31213" y="20353"/>
                </a:cubicBezTo>
                <a:lnTo>
                  <a:pt x="31213" y="18113"/>
                </a:lnTo>
                <a:cubicBezTo>
                  <a:pt x="30963" y="18113"/>
                  <a:pt x="30711" y="18056"/>
                  <a:pt x="30523" y="17946"/>
                </a:cubicBezTo>
                <a:lnTo>
                  <a:pt x="690" y="721"/>
                </a:lnTo>
                <a:cubicBezTo>
                  <a:pt x="348" y="527"/>
                  <a:pt x="315" y="219"/>
                  <a:pt x="58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392111" y="2200135"/>
            <a:ext cx="1664806" cy="960343"/>
          </a:xfrm>
          <a:custGeom>
            <a:avLst/>
            <a:gdLst/>
            <a:ahLst/>
            <a:cxnLst/>
            <a:rect l="l" t="t" r="r" b="b"/>
            <a:pathLst>
              <a:path w="41373" h="23866" extrusionOk="0">
                <a:moveTo>
                  <a:pt x="16822" y="0"/>
                </a:moveTo>
                <a:cubicBezTo>
                  <a:pt x="16672" y="0"/>
                  <a:pt x="16521" y="34"/>
                  <a:pt x="16407" y="100"/>
                </a:cubicBezTo>
                <a:lnTo>
                  <a:pt x="229" y="9458"/>
                </a:lnTo>
                <a:cubicBezTo>
                  <a:pt x="1" y="9592"/>
                  <a:pt x="1" y="9806"/>
                  <a:pt x="229" y="9936"/>
                </a:cubicBezTo>
                <a:lnTo>
                  <a:pt x="24141" y="23766"/>
                </a:lnTo>
                <a:cubicBezTo>
                  <a:pt x="24255" y="23832"/>
                  <a:pt x="24405" y="23865"/>
                  <a:pt x="24556" y="23865"/>
                </a:cubicBezTo>
                <a:cubicBezTo>
                  <a:pt x="24706" y="23865"/>
                  <a:pt x="24856" y="23832"/>
                  <a:pt x="24970" y="23766"/>
                </a:cubicBezTo>
                <a:lnTo>
                  <a:pt x="41144" y="14404"/>
                </a:lnTo>
                <a:cubicBezTo>
                  <a:pt x="41373" y="14271"/>
                  <a:pt x="41373" y="14059"/>
                  <a:pt x="41144" y="13926"/>
                </a:cubicBezTo>
                <a:lnTo>
                  <a:pt x="17237" y="100"/>
                </a:lnTo>
                <a:cubicBezTo>
                  <a:pt x="17122" y="34"/>
                  <a:pt x="16972" y="0"/>
                  <a:pt x="1682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490331" y="2252885"/>
            <a:ext cx="923041" cy="529705"/>
          </a:xfrm>
          <a:custGeom>
            <a:avLst/>
            <a:gdLst/>
            <a:ahLst/>
            <a:cxnLst/>
            <a:rect l="l" t="t" r="r" b="b"/>
            <a:pathLst>
              <a:path w="22939" h="13164" extrusionOk="0">
                <a:moveTo>
                  <a:pt x="14396" y="0"/>
                </a:moveTo>
                <a:cubicBezTo>
                  <a:pt x="14209" y="0"/>
                  <a:pt x="14021" y="41"/>
                  <a:pt x="13878" y="123"/>
                </a:cubicBezTo>
                <a:lnTo>
                  <a:pt x="287" y="7970"/>
                </a:lnTo>
                <a:cubicBezTo>
                  <a:pt x="0" y="8138"/>
                  <a:pt x="0" y="8407"/>
                  <a:pt x="287" y="8571"/>
                </a:cubicBezTo>
                <a:lnTo>
                  <a:pt x="8021" y="13038"/>
                </a:lnTo>
                <a:cubicBezTo>
                  <a:pt x="8164" y="13122"/>
                  <a:pt x="8353" y="13164"/>
                  <a:pt x="8541" y="13164"/>
                </a:cubicBezTo>
                <a:cubicBezTo>
                  <a:pt x="8730" y="13164"/>
                  <a:pt x="8919" y="13122"/>
                  <a:pt x="9062" y="13038"/>
                </a:cubicBezTo>
                <a:lnTo>
                  <a:pt x="22649" y="5195"/>
                </a:lnTo>
                <a:cubicBezTo>
                  <a:pt x="22939" y="5028"/>
                  <a:pt x="22939" y="4759"/>
                  <a:pt x="22649" y="4595"/>
                </a:cubicBezTo>
                <a:lnTo>
                  <a:pt x="14915" y="123"/>
                </a:lnTo>
                <a:cubicBezTo>
                  <a:pt x="14772" y="41"/>
                  <a:pt x="14584" y="0"/>
                  <a:pt x="1439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676308" y="2495071"/>
            <a:ext cx="327827" cy="184255"/>
          </a:xfrm>
          <a:custGeom>
            <a:avLst/>
            <a:gdLst/>
            <a:ahLst/>
            <a:cxnLst/>
            <a:rect l="l" t="t" r="r" b="b"/>
            <a:pathLst>
              <a:path w="8147" h="4579" extrusionOk="0">
                <a:moveTo>
                  <a:pt x="5617" y="1"/>
                </a:moveTo>
                <a:cubicBezTo>
                  <a:pt x="5536" y="1"/>
                  <a:pt x="5453" y="15"/>
                  <a:pt x="5379" y="46"/>
                </a:cubicBezTo>
                <a:lnTo>
                  <a:pt x="3699" y="770"/>
                </a:lnTo>
                <a:cubicBezTo>
                  <a:pt x="3630" y="801"/>
                  <a:pt x="3548" y="817"/>
                  <a:pt x="3464" y="817"/>
                </a:cubicBezTo>
                <a:cubicBezTo>
                  <a:pt x="3419" y="817"/>
                  <a:pt x="3374" y="812"/>
                  <a:pt x="3331" y="804"/>
                </a:cubicBezTo>
                <a:lnTo>
                  <a:pt x="1348" y="415"/>
                </a:lnTo>
                <a:cubicBezTo>
                  <a:pt x="1303" y="406"/>
                  <a:pt x="1259" y="402"/>
                  <a:pt x="1217" y="402"/>
                </a:cubicBezTo>
                <a:cubicBezTo>
                  <a:pt x="954" y="402"/>
                  <a:pt x="745" y="553"/>
                  <a:pt x="836" y="709"/>
                </a:cubicBezTo>
                <a:lnTo>
                  <a:pt x="1512" y="1856"/>
                </a:lnTo>
                <a:cubicBezTo>
                  <a:pt x="1553" y="1927"/>
                  <a:pt x="1532" y="2009"/>
                  <a:pt x="1450" y="2070"/>
                </a:cubicBezTo>
                <a:lnTo>
                  <a:pt x="198" y="3040"/>
                </a:lnTo>
                <a:cubicBezTo>
                  <a:pt x="1" y="3192"/>
                  <a:pt x="188" y="3409"/>
                  <a:pt x="518" y="3409"/>
                </a:cubicBezTo>
                <a:cubicBezTo>
                  <a:pt x="520" y="3409"/>
                  <a:pt x="523" y="3409"/>
                  <a:pt x="525" y="3409"/>
                </a:cubicBezTo>
                <a:lnTo>
                  <a:pt x="2621" y="3395"/>
                </a:lnTo>
                <a:cubicBezTo>
                  <a:pt x="2753" y="3395"/>
                  <a:pt x="2876" y="3429"/>
                  <a:pt x="2955" y="3494"/>
                </a:cubicBezTo>
                <a:lnTo>
                  <a:pt x="4163" y="4480"/>
                </a:lnTo>
                <a:cubicBezTo>
                  <a:pt x="4245" y="4547"/>
                  <a:pt x="4368" y="4579"/>
                  <a:pt x="4491" y="4579"/>
                </a:cubicBezTo>
                <a:cubicBezTo>
                  <a:pt x="4656" y="4579"/>
                  <a:pt x="4820" y="4521"/>
                  <a:pt x="4877" y="4415"/>
                </a:cubicBezTo>
                <a:lnTo>
                  <a:pt x="5497" y="3258"/>
                </a:lnTo>
                <a:cubicBezTo>
                  <a:pt x="5535" y="3187"/>
                  <a:pt x="5634" y="3128"/>
                  <a:pt x="5760" y="3108"/>
                </a:cubicBezTo>
                <a:lnTo>
                  <a:pt x="7764" y="2746"/>
                </a:lnTo>
                <a:cubicBezTo>
                  <a:pt x="8082" y="2692"/>
                  <a:pt x="8146" y="2449"/>
                  <a:pt x="7877" y="2336"/>
                </a:cubicBezTo>
                <a:lnTo>
                  <a:pt x="6163" y="1637"/>
                </a:lnTo>
                <a:cubicBezTo>
                  <a:pt x="6058" y="1593"/>
                  <a:pt x="5993" y="1521"/>
                  <a:pt x="5996" y="1446"/>
                </a:cubicBezTo>
                <a:lnTo>
                  <a:pt x="6023" y="238"/>
                </a:lnTo>
                <a:cubicBezTo>
                  <a:pt x="6026" y="97"/>
                  <a:pt x="5829" y="1"/>
                  <a:pt x="561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899947" y="2307607"/>
            <a:ext cx="207190" cy="117337"/>
          </a:xfrm>
          <a:custGeom>
            <a:avLst/>
            <a:gdLst/>
            <a:ahLst/>
            <a:cxnLst/>
            <a:rect l="l" t="t" r="r" b="b"/>
            <a:pathLst>
              <a:path w="5149" h="2916" extrusionOk="0">
                <a:moveTo>
                  <a:pt x="4796" y="1"/>
                </a:moveTo>
                <a:cubicBezTo>
                  <a:pt x="4682" y="1"/>
                  <a:pt x="4556" y="32"/>
                  <a:pt x="4455" y="91"/>
                </a:cubicBezTo>
                <a:lnTo>
                  <a:pt x="202" y="2545"/>
                </a:lnTo>
                <a:cubicBezTo>
                  <a:pt x="32" y="2644"/>
                  <a:pt x="1" y="2788"/>
                  <a:pt x="134" y="2866"/>
                </a:cubicBezTo>
                <a:cubicBezTo>
                  <a:pt x="192" y="2899"/>
                  <a:pt x="271" y="2915"/>
                  <a:pt x="355" y="2915"/>
                </a:cubicBezTo>
                <a:cubicBezTo>
                  <a:pt x="469" y="2915"/>
                  <a:pt x="594" y="2886"/>
                  <a:pt x="694" y="2829"/>
                </a:cubicBezTo>
                <a:lnTo>
                  <a:pt x="4947" y="374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6" y="17"/>
                  <a:pt x="4879" y="1"/>
                  <a:pt x="47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2943122" y="233259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1"/>
                  <a:pt x="4454" y="88"/>
                </a:cubicBezTo>
                <a:lnTo>
                  <a:pt x="202" y="2542"/>
                </a:lnTo>
                <a:cubicBezTo>
                  <a:pt x="30" y="2644"/>
                  <a:pt x="0" y="2787"/>
                  <a:pt x="133" y="2866"/>
                </a:cubicBezTo>
                <a:cubicBezTo>
                  <a:pt x="190" y="2899"/>
                  <a:pt x="267" y="2915"/>
                  <a:pt x="351" y="2915"/>
                </a:cubicBezTo>
                <a:cubicBezTo>
                  <a:pt x="466" y="2915"/>
                  <a:pt x="592" y="2885"/>
                  <a:pt x="693" y="2825"/>
                </a:cubicBezTo>
                <a:lnTo>
                  <a:pt x="4945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986216" y="2357461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2" y="1"/>
                </a:moveTo>
                <a:cubicBezTo>
                  <a:pt x="4678" y="1"/>
                  <a:pt x="4553" y="31"/>
                  <a:pt x="4455" y="87"/>
                </a:cubicBezTo>
                <a:lnTo>
                  <a:pt x="202" y="2545"/>
                </a:lnTo>
                <a:cubicBezTo>
                  <a:pt x="28" y="2644"/>
                  <a:pt x="0" y="2787"/>
                  <a:pt x="134" y="2866"/>
                </a:cubicBezTo>
                <a:cubicBezTo>
                  <a:pt x="192" y="2899"/>
                  <a:pt x="269" y="2915"/>
                  <a:pt x="353" y="2915"/>
                </a:cubicBezTo>
                <a:cubicBezTo>
                  <a:pt x="467" y="2915"/>
                  <a:pt x="593" y="2885"/>
                  <a:pt x="693" y="2828"/>
                </a:cubicBezTo>
                <a:lnTo>
                  <a:pt x="4946" y="374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029310" y="2382448"/>
            <a:ext cx="207190" cy="117256"/>
          </a:xfrm>
          <a:custGeom>
            <a:avLst/>
            <a:gdLst/>
            <a:ahLst/>
            <a:cxnLst/>
            <a:rect l="l" t="t" r="r" b="b"/>
            <a:pathLst>
              <a:path w="5149" h="2914" extrusionOk="0">
                <a:moveTo>
                  <a:pt x="4792" y="1"/>
                </a:moveTo>
                <a:cubicBezTo>
                  <a:pt x="4678" y="1"/>
                  <a:pt x="4553" y="31"/>
                  <a:pt x="4455" y="88"/>
                </a:cubicBezTo>
                <a:lnTo>
                  <a:pt x="202" y="2542"/>
                </a:lnTo>
                <a:cubicBezTo>
                  <a:pt x="29" y="2640"/>
                  <a:pt x="1" y="2788"/>
                  <a:pt x="134" y="2866"/>
                </a:cubicBezTo>
                <a:cubicBezTo>
                  <a:pt x="191" y="2898"/>
                  <a:pt x="267" y="2914"/>
                  <a:pt x="349" y="2914"/>
                </a:cubicBezTo>
                <a:cubicBezTo>
                  <a:pt x="465" y="2914"/>
                  <a:pt x="592" y="2883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072485" y="2407314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1" y="1"/>
                </a:moveTo>
                <a:cubicBezTo>
                  <a:pt x="4677" y="1"/>
                  <a:pt x="4552" y="30"/>
                  <a:pt x="4454" y="88"/>
                </a:cubicBezTo>
                <a:lnTo>
                  <a:pt x="202" y="2545"/>
                </a:lnTo>
                <a:cubicBezTo>
                  <a:pt x="27" y="2644"/>
                  <a:pt x="0" y="2787"/>
                  <a:pt x="133" y="2866"/>
                </a:cubicBezTo>
                <a:cubicBezTo>
                  <a:pt x="191" y="2899"/>
                  <a:pt x="269" y="2915"/>
                  <a:pt x="353" y="2915"/>
                </a:cubicBezTo>
                <a:cubicBezTo>
                  <a:pt x="467" y="2915"/>
                  <a:pt x="591" y="2885"/>
                  <a:pt x="689" y="2828"/>
                </a:cubicBezTo>
                <a:lnTo>
                  <a:pt x="4942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2" y="17"/>
                  <a:pt x="4874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115579" y="2432301"/>
            <a:ext cx="207150" cy="117216"/>
          </a:xfrm>
          <a:custGeom>
            <a:avLst/>
            <a:gdLst/>
            <a:ahLst/>
            <a:cxnLst/>
            <a:rect l="l" t="t" r="r" b="b"/>
            <a:pathLst>
              <a:path w="5148" h="2913" extrusionOk="0">
                <a:moveTo>
                  <a:pt x="4791" y="1"/>
                </a:moveTo>
                <a:cubicBezTo>
                  <a:pt x="4677" y="1"/>
                  <a:pt x="4553" y="30"/>
                  <a:pt x="4455" y="88"/>
                </a:cubicBezTo>
                <a:lnTo>
                  <a:pt x="202" y="2542"/>
                </a:lnTo>
                <a:cubicBezTo>
                  <a:pt x="28" y="2641"/>
                  <a:pt x="1" y="2787"/>
                  <a:pt x="134" y="2863"/>
                </a:cubicBezTo>
                <a:cubicBezTo>
                  <a:pt x="192" y="2896"/>
                  <a:pt x="269" y="2912"/>
                  <a:pt x="353" y="2912"/>
                </a:cubicBezTo>
                <a:cubicBezTo>
                  <a:pt x="467" y="2912"/>
                  <a:pt x="591" y="2882"/>
                  <a:pt x="690" y="2825"/>
                </a:cubicBezTo>
                <a:lnTo>
                  <a:pt x="4942" y="371"/>
                </a:lnTo>
                <a:cubicBezTo>
                  <a:pt x="5117" y="272"/>
                  <a:pt x="5147" y="125"/>
                  <a:pt x="5011" y="50"/>
                </a:cubicBezTo>
                <a:cubicBezTo>
                  <a:pt x="4953" y="17"/>
                  <a:pt x="4875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878822" y="2612603"/>
            <a:ext cx="381264" cy="218176"/>
          </a:xfrm>
          <a:custGeom>
            <a:avLst/>
            <a:gdLst/>
            <a:ahLst/>
            <a:cxnLst/>
            <a:rect l="l" t="t" r="r" b="b"/>
            <a:pathLst>
              <a:path w="9475" h="5422" extrusionOk="0">
                <a:moveTo>
                  <a:pt x="8639" y="0"/>
                </a:moveTo>
                <a:cubicBezTo>
                  <a:pt x="8526" y="0"/>
                  <a:pt x="8414" y="25"/>
                  <a:pt x="8328" y="74"/>
                </a:cubicBezTo>
                <a:lnTo>
                  <a:pt x="174" y="4784"/>
                </a:lnTo>
                <a:cubicBezTo>
                  <a:pt x="1" y="4883"/>
                  <a:pt x="1" y="5044"/>
                  <a:pt x="174" y="5143"/>
                </a:cubicBezTo>
                <a:lnTo>
                  <a:pt x="526" y="5347"/>
                </a:lnTo>
                <a:cubicBezTo>
                  <a:pt x="611" y="5397"/>
                  <a:pt x="724" y="5422"/>
                  <a:pt x="837" y="5422"/>
                </a:cubicBezTo>
                <a:cubicBezTo>
                  <a:pt x="950" y="5422"/>
                  <a:pt x="1064" y="5397"/>
                  <a:pt x="1151" y="5347"/>
                </a:cubicBezTo>
                <a:lnTo>
                  <a:pt x="9304" y="638"/>
                </a:lnTo>
                <a:cubicBezTo>
                  <a:pt x="9475" y="538"/>
                  <a:pt x="9475" y="378"/>
                  <a:pt x="9304" y="279"/>
                </a:cubicBezTo>
                <a:lnTo>
                  <a:pt x="8950" y="74"/>
                </a:lnTo>
                <a:cubicBezTo>
                  <a:pt x="8864" y="25"/>
                  <a:pt x="8751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310449" y="2476643"/>
            <a:ext cx="185180" cy="104862"/>
          </a:xfrm>
          <a:custGeom>
            <a:avLst/>
            <a:gdLst/>
            <a:ahLst/>
            <a:cxnLst/>
            <a:rect l="l" t="t" r="r" b="b"/>
            <a:pathLst>
              <a:path w="4602" h="2606" extrusionOk="0">
                <a:moveTo>
                  <a:pt x="3765" y="0"/>
                </a:moveTo>
                <a:cubicBezTo>
                  <a:pt x="3652" y="0"/>
                  <a:pt x="3538" y="25"/>
                  <a:pt x="3451" y="74"/>
                </a:cubicBezTo>
                <a:lnTo>
                  <a:pt x="175" y="1969"/>
                </a:lnTo>
                <a:cubicBezTo>
                  <a:pt x="1" y="2068"/>
                  <a:pt x="1" y="2228"/>
                  <a:pt x="175" y="2327"/>
                </a:cubicBezTo>
                <a:lnTo>
                  <a:pt x="526" y="2531"/>
                </a:lnTo>
                <a:cubicBezTo>
                  <a:pt x="612" y="2581"/>
                  <a:pt x="724" y="2606"/>
                  <a:pt x="837" y="2606"/>
                </a:cubicBezTo>
                <a:cubicBezTo>
                  <a:pt x="950" y="2606"/>
                  <a:pt x="1064" y="2581"/>
                  <a:pt x="1151" y="2531"/>
                </a:cubicBezTo>
                <a:lnTo>
                  <a:pt x="4427" y="638"/>
                </a:lnTo>
                <a:cubicBezTo>
                  <a:pt x="4598" y="539"/>
                  <a:pt x="4601" y="378"/>
                  <a:pt x="4427" y="279"/>
                </a:cubicBezTo>
                <a:lnTo>
                  <a:pt x="4076" y="74"/>
                </a:lnTo>
                <a:cubicBezTo>
                  <a:pt x="3990" y="25"/>
                  <a:pt x="3878" y="0"/>
                  <a:pt x="376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961510" y="2524806"/>
            <a:ext cx="923041" cy="529746"/>
          </a:xfrm>
          <a:custGeom>
            <a:avLst/>
            <a:gdLst/>
            <a:ahLst/>
            <a:cxnLst/>
            <a:rect l="l" t="t" r="r" b="b"/>
            <a:pathLst>
              <a:path w="22939" h="13165" extrusionOk="0">
                <a:moveTo>
                  <a:pt x="14397" y="1"/>
                </a:moveTo>
                <a:cubicBezTo>
                  <a:pt x="14209" y="1"/>
                  <a:pt x="14021" y="43"/>
                  <a:pt x="13878" y="126"/>
                </a:cubicBezTo>
                <a:lnTo>
                  <a:pt x="287" y="7969"/>
                </a:lnTo>
                <a:cubicBezTo>
                  <a:pt x="0" y="8137"/>
                  <a:pt x="0" y="8407"/>
                  <a:pt x="287" y="8571"/>
                </a:cubicBezTo>
                <a:lnTo>
                  <a:pt x="8024" y="13041"/>
                </a:lnTo>
                <a:cubicBezTo>
                  <a:pt x="8168" y="13123"/>
                  <a:pt x="8355" y="13164"/>
                  <a:pt x="8543" y="13164"/>
                </a:cubicBezTo>
                <a:cubicBezTo>
                  <a:pt x="8731" y="13164"/>
                  <a:pt x="8919" y="13123"/>
                  <a:pt x="9062" y="13041"/>
                </a:cubicBezTo>
                <a:lnTo>
                  <a:pt x="22652" y="5195"/>
                </a:lnTo>
                <a:cubicBezTo>
                  <a:pt x="22939" y="5028"/>
                  <a:pt x="22939" y="4762"/>
                  <a:pt x="22652" y="4595"/>
                </a:cubicBezTo>
                <a:lnTo>
                  <a:pt x="14919" y="126"/>
                </a:lnTo>
                <a:cubicBezTo>
                  <a:pt x="14773" y="43"/>
                  <a:pt x="14585" y="1"/>
                  <a:pt x="14397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147447" y="2766991"/>
            <a:ext cx="327987" cy="184255"/>
          </a:xfrm>
          <a:custGeom>
            <a:avLst/>
            <a:gdLst/>
            <a:ahLst/>
            <a:cxnLst/>
            <a:rect l="l" t="t" r="r" b="b"/>
            <a:pathLst>
              <a:path w="8151" h="4579" extrusionOk="0">
                <a:moveTo>
                  <a:pt x="5620" y="1"/>
                </a:moveTo>
                <a:cubicBezTo>
                  <a:pt x="5539" y="1"/>
                  <a:pt x="5457" y="15"/>
                  <a:pt x="5383" y="46"/>
                </a:cubicBezTo>
                <a:lnTo>
                  <a:pt x="3704" y="773"/>
                </a:lnTo>
                <a:cubicBezTo>
                  <a:pt x="3635" y="802"/>
                  <a:pt x="3552" y="818"/>
                  <a:pt x="3467" y="818"/>
                </a:cubicBezTo>
                <a:cubicBezTo>
                  <a:pt x="3422" y="818"/>
                  <a:pt x="3376" y="813"/>
                  <a:pt x="3331" y="804"/>
                </a:cubicBezTo>
                <a:lnTo>
                  <a:pt x="1349" y="419"/>
                </a:lnTo>
                <a:cubicBezTo>
                  <a:pt x="1303" y="409"/>
                  <a:pt x="1257" y="405"/>
                  <a:pt x="1212" y="405"/>
                </a:cubicBezTo>
                <a:cubicBezTo>
                  <a:pt x="954" y="405"/>
                  <a:pt x="747" y="555"/>
                  <a:pt x="840" y="712"/>
                </a:cubicBezTo>
                <a:lnTo>
                  <a:pt x="1513" y="1855"/>
                </a:lnTo>
                <a:cubicBezTo>
                  <a:pt x="1554" y="1930"/>
                  <a:pt x="1533" y="2008"/>
                  <a:pt x="1455" y="2070"/>
                </a:cubicBezTo>
                <a:lnTo>
                  <a:pt x="202" y="3040"/>
                </a:lnTo>
                <a:cubicBezTo>
                  <a:pt x="1" y="3193"/>
                  <a:pt x="195" y="3412"/>
                  <a:pt x="526" y="3412"/>
                </a:cubicBezTo>
                <a:lnTo>
                  <a:pt x="2622" y="3394"/>
                </a:lnTo>
                <a:cubicBezTo>
                  <a:pt x="2754" y="3394"/>
                  <a:pt x="2881" y="3429"/>
                  <a:pt x="2956" y="3494"/>
                </a:cubicBezTo>
                <a:lnTo>
                  <a:pt x="4164" y="4480"/>
                </a:lnTo>
                <a:cubicBezTo>
                  <a:pt x="4247" y="4547"/>
                  <a:pt x="4371" y="4578"/>
                  <a:pt x="4493" y="4578"/>
                </a:cubicBezTo>
                <a:cubicBezTo>
                  <a:pt x="4658" y="4578"/>
                  <a:pt x="4821" y="4521"/>
                  <a:pt x="4878" y="4415"/>
                </a:cubicBezTo>
                <a:lnTo>
                  <a:pt x="5499" y="3261"/>
                </a:lnTo>
                <a:cubicBezTo>
                  <a:pt x="5539" y="3186"/>
                  <a:pt x="5639" y="3131"/>
                  <a:pt x="5765" y="3108"/>
                </a:cubicBezTo>
                <a:lnTo>
                  <a:pt x="7765" y="2749"/>
                </a:lnTo>
                <a:cubicBezTo>
                  <a:pt x="8082" y="2692"/>
                  <a:pt x="8151" y="2449"/>
                  <a:pt x="7877" y="2336"/>
                </a:cubicBezTo>
                <a:lnTo>
                  <a:pt x="6168" y="1640"/>
                </a:lnTo>
                <a:cubicBezTo>
                  <a:pt x="6059" y="1596"/>
                  <a:pt x="5993" y="1524"/>
                  <a:pt x="5997" y="1446"/>
                </a:cubicBezTo>
                <a:lnTo>
                  <a:pt x="6024" y="238"/>
                </a:lnTo>
                <a:cubicBezTo>
                  <a:pt x="6027" y="97"/>
                  <a:pt x="5830" y="1"/>
                  <a:pt x="562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371127" y="2579648"/>
            <a:ext cx="207190" cy="117216"/>
          </a:xfrm>
          <a:custGeom>
            <a:avLst/>
            <a:gdLst/>
            <a:ahLst/>
            <a:cxnLst/>
            <a:rect l="l" t="t" r="r" b="b"/>
            <a:pathLst>
              <a:path w="5149" h="2913" extrusionOk="0">
                <a:moveTo>
                  <a:pt x="4795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2"/>
                </a:lnTo>
                <a:cubicBezTo>
                  <a:pt x="32" y="2641"/>
                  <a:pt x="1" y="2788"/>
                  <a:pt x="138" y="2863"/>
                </a:cubicBezTo>
                <a:cubicBezTo>
                  <a:pt x="194" y="2896"/>
                  <a:pt x="271" y="2912"/>
                  <a:pt x="355" y="2912"/>
                </a:cubicBezTo>
                <a:cubicBezTo>
                  <a:pt x="469" y="2912"/>
                  <a:pt x="594" y="2882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5" y="50"/>
                </a:cubicBezTo>
                <a:cubicBezTo>
                  <a:pt x="4957" y="17"/>
                  <a:pt x="4879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3414302" y="260451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0"/>
                  <a:pt x="4454" y="87"/>
                </a:cubicBezTo>
                <a:lnTo>
                  <a:pt x="201" y="2545"/>
                </a:lnTo>
                <a:cubicBezTo>
                  <a:pt x="30" y="2644"/>
                  <a:pt x="0" y="2787"/>
                  <a:pt x="136" y="2866"/>
                </a:cubicBezTo>
                <a:cubicBezTo>
                  <a:pt x="193" y="2899"/>
                  <a:pt x="270" y="2915"/>
                  <a:pt x="353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1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457395" y="2629503"/>
            <a:ext cx="207150" cy="117176"/>
          </a:xfrm>
          <a:custGeom>
            <a:avLst/>
            <a:gdLst/>
            <a:ahLst/>
            <a:cxnLst/>
            <a:rect l="l" t="t" r="r" b="b"/>
            <a:pathLst>
              <a:path w="5148" h="2912" extrusionOk="0">
                <a:moveTo>
                  <a:pt x="4798" y="0"/>
                </a:moveTo>
                <a:cubicBezTo>
                  <a:pt x="4683" y="0"/>
                  <a:pt x="4556" y="30"/>
                  <a:pt x="4454" y="88"/>
                </a:cubicBezTo>
                <a:lnTo>
                  <a:pt x="202" y="2541"/>
                </a:lnTo>
                <a:cubicBezTo>
                  <a:pt x="31" y="2640"/>
                  <a:pt x="1" y="2784"/>
                  <a:pt x="137" y="2862"/>
                </a:cubicBezTo>
                <a:cubicBezTo>
                  <a:pt x="194" y="2896"/>
                  <a:pt x="271" y="2912"/>
                  <a:pt x="354" y="2912"/>
                </a:cubicBezTo>
                <a:cubicBezTo>
                  <a:pt x="468" y="2912"/>
                  <a:pt x="593" y="2882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5"/>
                  <a:pt x="5011" y="47"/>
                </a:cubicBezTo>
                <a:cubicBezTo>
                  <a:pt x="4955" y="16"/>
                  <a:pt x="4880" y="0"/>
                  <a:pt x="479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500490" y="2654369"/>
            <a:ext cx="207190" cy="117297"/>
          </a:xfrm>
          <a:custGeom>
            <a:avLst/>
            <a:gdLst/>
            <a:ahLst/>
            <a:cxnLst/>
            <a:rect l="l" t="t" r="r" b="b"/>
            <a:pathLst>
              <a:path w="5149" h="2915" extrusionOk="0">
                <a:moveTo>
                  <a:pt x="4794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5"/>
                </a:lnTo>
                <a:cubicBezTo>
                  <a:pt x="32" y="2644"/>
                  <a:pt x="1" y="2788"/>
                  <a:pt x="138" y="2865"/>
                </a:cubicBezTo>
                <a:cubicBezTo>
                  <a:pt x="194" y="2899"/>
                  <a:pt x="271" y="2915"/>
                  <a:pt x="355" y="2915"/>
                </a:cubicBezTo>
                <a:cubicBezTo>
                  <a:pt x="469" y="2915"/>
                  <a:pt x="594" y="2885"/>
                  <a:pt x="694" y="2828"/>
                </a:cubicBezTo>
                <a:lnTo>
                  <a:pt x="4947" y="371"/>
                </a:lnTo>
                <a:cubicBezTo>
                  <a:pt x="5117" y="272"/>
                  <a:pt x="5148" y="129"/>
                  <a:pt x="5012" y="50"/>
                </a:cubicBezTo>
                <a:cubicBezTo>
                  <a:pt x="4955" y="17"/>
                  <a:pt x="4878" y="1"/>
                  <a:pt x="479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543664" y="2679235"/>
            <a:ext cx="207110" cy="117297"/>
          </a:xfrm>
          <a:custGeom>
            <a:avLst/>
            <a:gdLst/>
            <a:ahLst/>
            <a:cxnLst/>
            <a:rect l="l" t="t" r="r" b="b"/>
            <a:pathLst>
              <a:path w="5147" h="2915" extrusionOk="0">
                <a:moveTo>
                  <a:pt x="4795" y="1"/>
                </a:moveTo>
                <a:cubicBezTo>
                  <a:pt x="4681" y="1"/>
                  <a:pt x="4555" y="31"/>
                  <a:pt x="4454" y="91"/>
                </a:cubicBezTo>
                <a:lnTo>
                  <a:pt x="201" y="2545"/>
                </a:lnTo>
                <a:cubicBezTo>
                  <a:pt x="31" y="2644"/>
                  <a:pt x="0" y="2787"/>
                  <a:pt x="136" y="2866"/>
                </a:cubicBezTo>
                <a:cubicBezTo>
                  <a:pt x="193" y="2899"/>
                  <a:pt x="270" y="2915"/>
                  <a:pt x="354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4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8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586758" y="2704222"/>
            <a:ext cx="207150" cy="117297"/>
          </a:xfrm>
          <a:custGeom>
            <a:avLst/>
            <a:gdLst/>
            <a:ahLst/>
            <a:cxnLst/>
            <a:rect l="l" t="t" r="r" b="b"/>
            <a:pathLst>
              <a:path w="5148" h="2915" extrusionOk="0">
                <a:moveTo>
                  <a:pt x="4794" y="0"/>
                </a:moveTo>
                <a:cubicBezTo>
                  <a:pt x="4680" y="0"/>
                  <a:pt x="4555" y="30"/>
                  <a:pt x="4454" y="87"/>
                </a:cubicBezTo>
                <a:lnTo>
                  <a:pt x="202" y="2541"/>
                </a:lnTo>
                <a:cubicBezTo>
                  <a:pt x="31" y="2644"/>
                  <a:pt x="1" y="2787"/>
                  <a:pt x="137" y="2866"/>
                </a:cubicBezTo>
                <a:cubicBezTo>
                  <a:pt x="193" y="2899"/>
                  <a:pt x="269" y="2915"/>
                  <a:pt x="352" y="2915"/>
                </a:cubicBezTo>
                <a:cubicBezTo>
                  <a:pt x="466" y="2915"/>
                  <a:pt x="592" y="2884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5" y="17"/>
                  <a:pt x="4877" y="0"/>
                  <a:pt x="479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350002" y="2884564"/>
            <a:ext cx="381264" cy="218135"/>
          </a:xfrm>
          <a:custGeom>
            <a:avLst/>
            <a:gdLst/>
            <a:ahLst/>
            <a:cxnLst/>
            <a:rect l="l" t="t" r="r" b="b"/>
            <a:pathLst>
              <a:path w="9475" h="5421" extrusionOk="0">
                <a:moveTo>
                  <a:pt x="8639" y="0"/>
                </a:moveTo>
                <a:cubicBezTo>
                  <a:pt x="8526" y="0"/>
                  <a:pt x="8414" y="26"/>
                  <a:pt x="8328" y="77"/>
                </a:cubicBezTo>
                <a:lnTo>
                  <a:pt x="175" y="4783"/>
                </a:lnTo>
                <a:cubicBezTo>
                  <a:pt x="1" y="4882"/>
                  <a:pt x="1" y="5042"/>
                  <a:pt x="175" y="5141"/>
                </a:cubicBezTo>
                <a:lnTo>
                  <a:pt x="526" y="5346"/>
                </a:lnTo>
                <a:cubicBezTo>
                  <a:pt x="613" y="5396"/>
                  <a:pt x="727" y="5421"/>
                  <a:pt x="840" y="5421"/>
                </a:cubicBezTo>
                <a:cubicBezTo>
                  <a:pt x="953" y="5421"/>
                  <a:pt x="1065" y="5396"/>
                  <a:pt x="1151" y="5346"/>
                </a:cubicBezTo>
                <a:lnTo>
                  <a:pt x="9304" y="640"/>
                </a:lnTo>
                <a:cubicBezTo>
                  <a:pt x="9475" y="537"/>
                  <a:pt x="9475" y="377"/>
                  <a:pt x="9304" y="277"/>
                </a:cubicBezTo>
                <a:lnTo>
                  <a:pt x="8953" y="77"/>
                </a:lnTo>
                <a:cubicBezTo>
                  <a:pt x="8866" y="26"/>
                  <a:pt x="8752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781789" y="2748684"/>
            <a:ext cx="185019" cy="104742"/>
          </a:xfrm>
          <a:custGeom>
            <a:avLst/>
            <a:gdLst/>
            <a:ahLst/>
            <a:cxnLst/>
            <a:rect l="l" t="t" r="r" b="b"/>
            <a:pathLst>
              <a:path w="4598" h="2603" extrusionOk="0">
                <a:moveTo>
                  <a:pt x="3761" y="1"/>
                </a:moveTo>
                <a:cubicBezTo>
                  <a:pt x="3648" y="1"/>
                  <a:pt x="3536" y="25"/>
                  <a:pt x="3450" y="75"/>
                </a:cubicBezTo>
                <a:lnTo>
                  <a:pt x="171" y="1965"/>
                </a:lnTo>
                <a:cubicBezTo>
                  <a:pt x="0" y="2065"/>
                  <a:pt x="0" y="2225"/>
                  <a:pt x="171" y="2328"/>
                </a:cubicBezTo>
                <a:lnTo>
                  <a:pt x="522" y="2528"/>
                </a:lnTo>
                <a:cubicBezTo>
                  <a:pt x="609" y="2578"/>
                  <a:pt x="723" y="2603"/>
                  <a:pt x="836" y="2603"/>
                </a:cubicBezTo>
                <a:cubicBezTo>
                  <a:pt x="949" y="2603"/>
                  <a:pt x="1061" y="2578"/>
                  <a:pt x="1147" y="2528"/>
                </a:cubicBezTo>
                <a:lnTo>
                  <a:pt x="4424" y="638"/>
                </a:lnTo>
                <a:cubicBezTo>
                  <a:pt x="4597" y="539"/>
                  <a:pt x="4597" y="375"/>
                  <a:pt x="4424" y="276"/>
                </a:cubicBezTo>
                <a:lnTo>
                  <a:pt x="4071" y="75"/>
                </a:lnTo>
                <a:cubicBezTo>
                  <a:pt x="3986" y="25"/>
                  <a:pt x="3874" y="1"/>
                  <a:pt x="376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637801" y="2333238"/>
            <a:ext cx="26397" cy="13923"/>
          </a:xfrm>
          <a:custGeom>
            <a:avLst/>
            <a:gdLst/>
            <a:ahLst/>
            <a:cxnLst/>
            <a:rect l="l" t="t" r="r" b="b"/>
            <a:pathLst>
              <a:path w="656" h="346" extrusionOk="0">
                <a:moveTo>
                  <a:pt x="329" y="0"/>
                </a:moveTo>
                <a:cubicBezTo>
                  <a:pt x="252" y="0"/>
                  <a:pt x="175" y="17"/>
                  <a:pt x="117" y="51"/>
                </a:cubicBezTo>
                <a:cubicBezTo>
                  <a:pt x="1" y="120"/>
                  <a:pt x="1" y="229"/>
                  <a:pt x="117" y="297"/>
                </a:cubicBezTo>
                <a:cubicBezTo>
                  <a:pt x="175" y="329"/>
                  <a:pt x="252" y="345"/>
                  <a:pt x="329" y="345"/>
                </a:cubicBezTo>
                <a:cubicBezTo>
                  <a:pt x="405" y="345"/>
                  <a:pt x="482" y="329"/>
                  <a:pt x="540" y="297"/>
                </a:cubicBezTo>
                <a:cubicBezTo>
                  <a:pt x="656" y="229"/>
                  <a:pt x="656" y="120"/>
                  <a:pt x="540" y="51"/>
                </a:cubicBezTo>
                <a:cubicBezTo>
                  <a:pt x="482" y="17"/>
                  <a:pt x="405" y="0"/>
                  <a:pt x="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588913" y="2398543"/>
            <a:ext cx="52793" cy="27845"/>
          </a:xfrm>
          <a:custGeom>
            <a:avLst/>
            <a:gdLst/>
            <a:ahLst/>
            <a:cxnLst/>
            <a:rect l="l" t="t" r="r" b="b"/>
            <a:pathLst>
              <a:path w="1312" h="692" extrusionOk="0">
                <a:moveTo>
                  <a:pt x="657" y="1"/>
                </a:moveTo>
                <a:cubicBezTo>
                  <a:pt x="504" y="1"/>
                  <a:pt x="351" y="34"/>
                  <a:pt x="233" y="101"/>
                </a:cubicBezTo>
                <a:cubicBezTo>
                  <a:pt x="1" y="238"/>
                  <a:pt x="1" y="456"/>
                  <a:pt x="233" y="589"/>
                </a:cubicBezTo>
                <a:cubicBezTo>
                  <a:pt x="351" y="657"/>
                  <a:pt x="504" y="691"/>
                  <a:pt x="657" y="691"/>
                </a:cubicBezTo>
                <a:cubicBezTo>
                  <a:pt x="811" y="691"/>
                  <a:pt x="963" y="657"/>
                  <a:pt x="1080" y="589"/>
                </a:cubicBezTo>
                <a:cubicBezTo>
                  <a:pt x="1311" y="456"/>
                  <a:pt x="1311" y="238"/>
                  <a:pt x="1080" y="101"/>
                </a:cubicBezTo>
                <a:cubicBezTo>
                  <a:pt x="963" y="34"/>
                  <a:pt x="811" y="1"/>
                  <a:pt x="6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2650033" y="2306883"/>
            <a:ext cx="148642" cy="83818"/>
          </a:xfrm>
          <a:custGeom>
            <a:avLst/>
            <a:gdLst/>
            <a:ahLst/>
            <a:cxnLst/>
            <a:rect l="l" t="t" r="r" b="b"/>
            <a:pathLst>
              <a:path w="3694" h="2083" extrusionOk="0">
                <a:moveTo>
                  <a:pt x="3263" y="1"/>
                </a:moveTo>
                <a:cubicBezTo>
                  <a:pt x="3154" y="1"/>
                  <a:pt x="3043" y="25"/>
                  <a:pt x="2956" y="75"/>
                </a:cubicBezTo>
                <a:lnTo>
                  <a:pt x="175" y="1683"/>
                </a:lnTo>
                <a:cubicBezTo>
                  <a:pt x="11" y="1778"/>
                  <a:pt x="0" y="1928"/>
                  <a:pt x="158" y="2017"/>
                </a:cubicBezTo>
                <a:cubicBezTo>
                  <a:pt x="231" y="2061"/>
                  <a:pt x="329" y="2082"/>
                  <a:pt x="429" y="2082"/>
                </a:cubicBezTo>
                <a:cubicBezTo>
                  <a:pt x="539" y="2082"/>
                  <a:pt x="652" y="2057"/>
                  <a:pt x="738" y="2007"/>
                </a:cubicBezTo>
                <a:lnTo>
                  <a:pt x="3519" y="402"/>
                </a:lnTo>
                <a:cubicBezTo>
                  <a:pt x="3687" y="307"/>
                  <a:pt x="3693" y="157"/>
                  <a:pt x="3540" y="65"/>
                </a:cubicBezTo>
                <a:cubicBezTo>
                  <a:pt x="3464" y="22"/>
                  <a:pt x="3365" y="1"/>
                  <a:pt x="32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817018" y="1069358"/>
            <a:ext cx="588656" cy="1452747"/>
          </a:xfrm>
          <a:custGeom>
            <a:avLst/>
            <a:gdLst/>
            <a:ahLst/>
            <a:cxnLst/>
            <a:rect l="l" t="t" r="r" b="b"/>
            <a:pathLst>
              <a:path w="14629" h="36103" extrusionOk="0">
                <a:moveTo>
                  <a:pt x="13307" y="0"/>
                </a:moveTo>
                <a:cubicBezTo>
                  <a:pt x="13224" y="0"/>
                  <a:pt x="13130" y="28"/>
                  <a:pt x="13031" y="87"/>
                </a:cubicBezTo>
                <a:lnTo>
                  <a:pt x="625" y="7265"/>
                </a:lnTo>
                <a:cubicBezTo>
                  <a:pt x="280" y="7462"/>
                  <a:pt x="1" y="7950"/>
                  <a:pt x="1" y="8346"/>
                </a:cubicBezTo>
                <a:lnTo>
                  <a:pt x="1" y="33916"/>
                </a:lnTo>
                <a:cubicBezTo>
                  <a:pt x="1" y="34115"/>
                  <a:pt x="72" y="34255"/>
                  <a:pt x="185" y="34319"/>
                </a:cubicBezTo>
                <a:lnTo>
                  <a:pt x="1158" y="34882"/>
                </a:lnTo>
                <a:cubicBezTo>
                  <a:pt x="1158" y="34882"/>
                  <a:pt x="1161" y="34882"/>
                  <a:pt x="1165" y="34885"/>
                </a:cubicBezTo>
                <a:lnTo>
                  <a:pt x="1178" y="34893"/>
                </a:lnTo>
                <a:lnTo>
                  <a:pt x="1178" y="34889"/>
                </a:lnTo>
                <a:cubicBezTo>
                  <a:pt x="1222" y="34913"/>
                  <a:pt x="1273" y="34925"/>
                  <a:pt x="1329" y="34925"/>
                </a:cubicBezTo>
                <a:cubicBezTo>
                  <a:pt x="1411" y="34925"/>
                  <a:pt x="1504" y="34898"/>
                  <a:pt x="1601" y="34841"/>
                </a:cubicBezTo>
                <a:lnTo>
                  <a:pt x="4878" y="32947"/>
                </a:lnTo>
                <a:lnTo>
                  <a:pt x="4878" y="34916"/>
                </a:lnTo>
                <a:cubicBezTo>
                  <a:pt x="4878" y="35268"/>
                  <a:pt x="4933" y="35469"/>
                  <a:pt x="5025" y="35524"/>
                </a:cubicBezTo>
                <a:lnTo>
                  <a:pt x="5021" y="35524"/>
                </a:lnTo>
                <a:lnTo>
                  <a:pt x="5990" y="36084"/>
                </a:lnTo>
                <a:lnTo>
                  <a:pt x="5994" y="36087"/>
                </a:lnTo>
                <a:lnTo>
                  <a:pt x="6004" y="36093"/>
                </a:lnTo>
                <a:lnTo>
                  <a:pt x="6004" y="36090"/>
                </a:lnTo>
                <a:cubicBezTo>
                  <a:pt x="6019" y="36098"/>
                  <a:pt x="6035" y="36102"/>
                  <a:pt x="6052" y="36102"/>
                </a:cubicBezTo>
                <a:cubicBezTo>
                  <a:pt x="6158" y="36102"/>
                  <a:pt x="6299" y="35943"/>
                  <a:pt x="6455" y="35616"/>
                </a:cubicBezTo>
                <a:lnTo>
                  <a:pt x="8779" y="30695"/>
                </a:lnTo>
                <a:lnTo>
                  <a:pt x="14008" y="27661"/>
                </a:lnTo>
                <a:cubicBezTo>
                  <a:pt x="14349" y="27462"/>
                  <a:pt x="14629" y="26974"/>
                  <a:pt x="14629" y="26579"/>
                </a:cubicBezTo>
                <a:lnTo>
                  <a:pt x="14629" y="1008"/>
                </a:lnTo>
                <a:cubicBezTo>
                  <a:pt x="14629" y="814"/>
                  <a:pt x="14561" y="674"/>
                  <a:pt x="14451" y="609"/>
                </a:cubicBezTo>
                <a:lnTo>
                  <a:pt x="14448" y="605"/>
                </a:lnTo>
                <a:lnTo>
                  <a:pt x="13472" y="42"/>
                </a:lnTo>
                <a:cubicBezTo>
                  <a:pt x="13424" y="15"/>
                  <a:pt x="13369" y="0"/>
                  <a:pt x="133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830739" y="1070363"/>
            <a:ext cx="566685" cy="301068"/>
          </a:xfrm>
          <a:custGeom>
            <a:avLst/>
            <a:gdLst/>
            <a:ahLst/>
            <a:cxnLst/>
            <a:rect l="l" t="t" r="r" b="b"/>
            <a:pathLst>
              <a:path w="14083" h="7482" extrusionOk="0">
                <a:moveTo>
                  <a:pt x="251" y="7260"/>
                </a:moveTo>
                <a:cubicBezTo>
                  <a:pt x="161" y="7317"/>
                  <a:pt x="76" y="7393"/>
                  <a:pt x="1" y="7481"/>
                </a:cubicBezTo>
                <a:cubicBezTo>
                  <a:pt x="76" y="7393"/>
                  <a:pt x="161" y="7317"/>
                  <a:pt x="251" y="7260"/>
                </a:cubicBezTo>
                <a:close/>
                <a:moveTo>
                  <a:pt x="13097" y="0"/>
                </a:moveTo>
                <a:cubicBezTo>
                  <a:pt x="13111" y="7"/>
                  <a:pt x="13120" y="11"/>
                  <a:pt x="13131" y="17"/>
                </a:cubicBezTo>
                <a:lnTo>
                  <a:pt x="13131" y="17"/>
                </a:lnTo>
                <a:lnTo>
                  <a:pt x="14083" y="570"/>
                </a:lnTo>
                <a:lnTo>
                  <a:pt x="14083" y="570"/>
                </a:lnTo>
                <a:lnTo>
                  <a:pt x="13131" y="17"/>
                </a:lnTo>
                <a:cubicBezTo>
                  <a:pt x="13120" y="11"/>
                  <a:pt x="13111" y="7"/>
                  <a:pt x="1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2824703" y="1069397"/>
            <a:ext cx="572721" cy="333340"/>
          </a:xfrm>
          <a:custGeom>
            <a:avLst/>
            <a:gdLst/>
            <a:ahLst/>
            <a:cxnLst/>
            <a:rect l="l" t="t" r="r" b="b"/>
            <a:pathLst>
              <a:path w="14233" h="8284" extrusionOk="0">
                <a:moveTo>
                  <a:pt x="13117" y="1"/>
                </a:moveTo>
                <a:cubicBezTo>
                  <a:pt x="13035" y="1"/>
                  <a:pt x="12940" y="28"/>
                  <a:pt x="12840" y="86"/>
                </a:cubicBezTo>
                <a:lnTo>
                  <a:pt x="434" y="7267"/>
                </a:lnTo>
                <a:cubicBezTo>
                  <a:pt x="421" y="7270"/>
                  <a:pt x="410" y="7277"/>
                  <a:pt x="401" y="7284"/>
                </a:cubicBezTo>
                <a:cubicBezTo>
                  <a:pt x="311" y="7341"/>
                  <a:pt x="226" y="7417"/>
                  <a:pt x="151" y="7505"/>
                </a:cubicBezTo>
                <a:cubicBezTo>
                  <a:pt x="97" y="7571"/>
                  <a:pt x="45" y="7642"/>
                  <a:pt x="1" y="7721"/>
                </a:cubicBezTo>
                <a:lnTo>
                  <a:pt x="977" y="8283"/>
                </a:lnTo>
                <a:cubicBezTo>
                  <a:pt x="1089" y="8093"/>
                  <a:pt x="1240" y="7925"/>
                  <a:pt x="1407" y="7830"/>
                </a:cubicBezTo>
                <a:lnTo>
                  <a:pt x="13817" y="649"/>
                </a:lnTo>
                <a:cubicBezTo>
                  <a:pt x="13916" y="591"/>
                  <a:pt x="14011" y="563"/>
                  <a:pt x="14096" y="563"/>
                </a:cubicBezTo>
                <a:cubicBezTo>
                  <a:pt x="14144" y="563"/>
                  <a:pt x="14192" y="574"/>
                  <a:pt x="14233" y="594"/>
                </a:cubicBezTo>
                <a:lnTo>
                  <a:pt x="13281" y="41"/>
                </a:lnTo>
                <a:cubicBezTo>
                  <a:pt x="13270" y="35"/>
                  <a:pt x="13261" y="31"/>
                  <a:pt x="13247" y="24"/>
                </a:cubicBezTo>
                <a:cubicBezTo>
                  <a:pt x="13209" y="7"/>
                  <a:pt x="13165" y="1"/>
                  <a:pt x="13117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3019050" y="2498733"/>
            <a:ext cx="38911" cy="22534"/>
          </a:xfrm>
          <a:custGeom>
            <a:avLst/>
            <a:gdLst/>
            <a:ahLst/>
            <a:cxnLst/>
            <a:rect l="l" t="t" r="r" b="b"/>
            <a:pathLst>
              <a:path w="967" h="560" extrusionOk="0">
                <a:moveTo>
                  <a:pt x="0" y="0"/>
                </a:moveTo>
                <a:lnTo>
                  <a:pt x="966" y="560"/>
                </a:lnTo>
                <a:lnTo>
                  <a:pt x="963" y="556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3013256" y="2372349"/>
            <a:ext cx="44544" cy="148803"/>
          </a:xfrm>
          <a:custGeom>
            <a:avLst/>
            <a:gdLst/>
            <a:ahLst/>
            <a:cxnLst/>
            <a:rect l="l" t="t" r="r" b="b"/>
            <a:pathLst>
              <a:path w="1107" h="3698" extrusionOk="0">
                <a:moveTo>
                  <a:pt x="977" y="1"/>
                </a:moveTo>
                <a:lnTo>
                  <a:pt x="1" y="568"/>
                </a:lnTo>
                <a:lnTo>
                  <a:pt x="1" y="2533"/>
                </a:lnTo>
                <a:cubicBezTo>
                  <a:pt x="1" y="2882"/>
                  <a:pt x="56" y="3086"/>
                  <a:pt x="144" y="3141"/>
                </a:cubicBezTo>
                <a:lnTo>
                  <a:pt x="1107" y="3697"/>
                </a:lnTo>
                <a:cubicBezTo>
                  <a:pt x="1025" y="3625"/>
                  <a:pt x="977" y="3428"/>
                  <a:pt x="977" y="3100"/>
                </a:cubicBezTo>
                <a:lnTo>
                  <a:pt x="977" y="1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822008" y="2448316"/>
            <a:ext cx="2495" cy="1972"/>
          </a:xfrm>
          <a:custGeom>
            <a:avLst/>
            <a:gdLst/>
            <a:ahLst/>
            <a:cxnLst/>
            <a:rect l="l" t="t" r="r" b="b"/>
            <a:pathLst>
              <a:path w="62" h="49" extrusionOk="0">
                <a:moveTo>
                  <a:pt x="1" y="1"/>
                </a:moveTo>
                <a:cubicBezTo>
                  <a:pt x="18" y="18"/>
                  <a:pt x="38" y="35"/>
                  <a:pt x="58" y="48"/>
                </a:cubicBezTo>
                <a:lnTo>
                  <a:pt x="61" y="48"/>
                </a:lnTo>
                <a:cubicBezTo>
                  <a:pt x="38" y="35"/>
                  <a:pt x="18" y="18"/>
                  <a:pt x="1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2817018" y="1380026"/>
            <a:ext cx="47039" cy="1093091"/>
          </a:xfrm>
          <a:custGeom>
            <a:avLst/>
            <a:gdLst/>
            <a:ahLst/>
            <a:cxnLst/>
            <a:rect l="l" t="t" r="r" b="b"/>
            <a:pathLst>
              <a:path w="1169" h="27165" extrusionOk="0">
                <a:moveTo>
                  <a:pt x="192" y="1"/>
                </a:moveTo>
                <a:cubicBezTo>
                  <a:pt x="75" y="199"/>
                  <a:pt x="1" y="424"/>
                  <a:pt x="1" y="625"/>
                </a:cubicBezTo>
                <a:lnTo>
                  <a:pt x="1" y="26195"/>
                </a:lnTo>
                <a:cubicBezTo>
                  <a:pt x="1" y="26353"/>
                  <a:pt x="48" y="26475"/>
                  <a:pt x="124" y="26550"/>
                </a:cubicBezTo>
                <a:cubicBezTo>
                  <a:pt x="141" y="26567"/>
                  <a:pt x="161" y="26584"/>
                  <a:pt x="185" y="26598"/>
                </a:cubicBezTo>
                <a:lnTo>
                  <a:pt x="1158" y="27161"/>
                </a:lnTo>
                <a:cubicBezTo>
                  <a:pt x="1161" y="27161"/>
                  <a:pt x="1161" y="27164"/>
                  <a:pt x="1165" y="27164"/>
                </a:cubicBezTo>
                <a:cubicBezTo>
                  <a:pt x="1049" y="27100"/>
                  <a:pt x="977" y="26960"/>
                  <a:pt x="977" y="26759"/>
                </a:cubicBezTo>
                <a:lnTo>
                  <a:pt x="977" y="1188"/>
                </a:lnTo>
                <a:cubicBezTo>
                  <a:pt x="977" y="987"/>
                  <a:pt x="1049" y="762"/>
                  <a:pt x="1168" y="563"/>
                </a:cubicBezTo>
                <a:lnTo>
                  <a:pt x="192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934752" y="1226161"/>
            <a:ext cx="392531" cy="480654"/>
          </a:xfrm>
          <a:custGeom>
            <a:avLst/>
            <a:gdLst/>
            <a:ahLst/>
            <a:cxnLst/>
            <a:rect l="l" t="t" r="r" b="b"/>
            <a:pathLst>
              <a:path w="9755" h="11945" extrusionOk="0">
                <a:moveTo>
                  <a:pt x="9467" y="1"/>
                </a:moveTo>
                <a:cubicBezTo>
                  <a:pt x="9397" y="1"/>
                  <a:pt x="9319" y="23"/>
                  <a:pt x="9236" y="71"/>
                </a:cubicBezTo>
                <a:lnTo>
                  <a:pt x="522" y="5118"/>
                </a:lnTo>
                <a:cubicBezTo>
                  <a:pt x="235" y="5285"/>
                  <a:pt x="0" y="5688"/>
                  <a:pt x="0" y="6019"/>
                </a:cubicBezTo>
                <a:lnTo>
                  <a:pt x="0" y="11575"/>
                </a:lnTo>
                <a:cubicBezTo>
                  <a:pt x="0" y="11810"/>
                  <a:pt x="117" y="11945"/>
                  <a:pt x="288" y="11945"/>
                </a:cubicBezTo>
                <a:cubicBezTo>
                  <a:pt x="358" y="11945"/>
                  <a:pt x="438" y="11922"/>
                  <a:pt x="522" y="11873"/>
                </a:cubicBezTo>
                <a:lnTo>
                  <a:pt x="9236" y="6828"/>
                </a:lnTo>
                <a:cubicBezTo>
                  <a:pt x="9522" y="6660"/>
                  <a:pt x="9754" y="6258"/>
                  <a:pt x="9754" y="5927"/>
                </a:cubicBezTo>
                <a:lnTo>
                  <a:pt x="9754" y="370"/>
                </a:lnTo>
                <a:cubicBezTo>
                  <a:pt x="9754" y="136"/>
                  <a:pt x="9637" y="1"/>
                  <a:pt x="9467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934752" y="1543227"/>
            <a:ext cx="392531" cy="253787"/>
          </a:xfrm>
          <a:custGeom>
            <a:avLst/>
            <a:gdLst/>
            <a:ahLst/>
            <a:cxnLst/>
            <a:rect l="l" t="t" r="r" b="b"/>
            <a:pathLst>
              <a:path w="9755" h="6307" extrusionOk="0">
                <a:moveTo>
                  <a:pt x="9478" y="0"/>
                </a:moveTo>
                <a:cubicBezTo>
                  <a:pt x="9405" y="0"/>
                  <a:pt x="9321" y="24"/>
                  <a:pt x="9231" y="75"/>
                </a:cubicBezTo>
                <a:lnTo>
                  <a:pt x="522" y="5105"/>
                </a:lnTo>
                <a:cubicBezTo>
                  <a:pt x="235" y="5272"/>
                  <a:pt x="0" y="5658"/>
                  <a:pt x="0" y="5968"/>
                </a:cubicBezTo>
                <a:cubicBezTo>
                  <a:pt x="0" y="6184"/>
                  <a:pt x="113" y="6307"/>
                  <a:pt x="277" y="6307"/>
                </a:cubicBezTo>
                <a:cubicBezTo>
                  <a:pt x="350" y="6307"/>
                  <a:pt x="434" y="6283"/>
                  <a:pt x="522" y="6231"/>
                </a:cubicBezTo>
                <a:lnTo>
                  <a:pt x="9231" y="1201"/>
                </a:lnTo>
                <a:cubicBezTo>
                  <a:pt x="9522" y="1037"/>
                  <a:pt x="9754" y="648"/>
                  <a:pt x="9754" y="337"/>
                </a:cubicBezTo>
                <a:cubicBezTo>
                  <a:pt x="9754" y="122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2934752" y="1633800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6"/>
                </a:lnTo>
                <a:cubicBezTo>
                  <a:pt x="235" y="5270"/>
                  <a:pt x="0" y="5659"/>
                  <a:pt x="0" y="5970"/>
                </a:cubicBezTo>
                <a:cubicBezTo>
                  <a:pt x="0" y="6185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8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2934752" y="1724414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1"/>
                </a:moveTo>
                <a:cubicBezTo>
                  <a:pt x="9405" y="1"/>
                  <a:pt x="9321" y="25"/>
                  <a:pt x="9231" y="77"/>
                </a:cubicBezTo>
                <a:lnTo>
                  <a:pt x="522" y="5107"/>
                </a:lnTo>
                <a:cubicBezTo>
                  <a:pt x="235" y="5271"/>
                  <a:pt x="0" y="5660"/>
                  <a:pt x="0" y="5970"/>
                </a:cubicBezTo>
                <a:cubicBezTo>
                  <a:pt x="0" y="6186"/>
                  <a:pt x="113" y="6308"/>
                  <a:pt x="277" y="6308"/>
                </a:cubicBezTo>
                <a:cubicBezTo>
                  <a:pt x="350" y="6308"/>
                  <a:pt x="434" y="6284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1"/>
                  <a:pt x="94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2934752" y="1815068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7"/>
                </a:lnTo>
                <a:cubicBezTo>
                  <a:pt x="235" y="5270"/>
                  <a:pt x="0" y="5656"/>
                  <a:pt x="0" y="5970"/>
                </a:cubicBezTo>
                <a:cubicBezTo>
                  <a:pt x="0" y="6186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2934752" y="2086948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8" y="1"/>
                </a:moveTo>
                <a:cubicBezTo>
                  <a:pt x="1605" y="1"/>
                  <a:pt x="1522" y="25"/>
                  <a:pt x="1433" y="77"/>
                </a:cubicBezTo>
                <a:lnTo>
                  <a:pt x="522" y="602"/>
                </a:lnTo>
                <a:cubicBezTo>
                  <a:pt x="235" y="766"/>
                  <a:pt x="0" y="1155"/>
                  <a:pt x="0" y="1466"/>
                </a:cubicBezTo>
                <a:cubicBezTo>
                  <a:pt x="0" y="1681"/>
                  <a:pt x="113" y="1803"/>
                  <a:pt x="277" y="1803"/>
                </a:cubicBezTo>
                <a:cubicBezTo>
                  <a:pt x="350" y="1803"/>
                  <a:pt x="434" y="1779"/>
                  <a:pt x="522" y="1728"/>
                </a:cubicBezTo>
                <a:lnTo>
                  <a:pt x="1433" y="1203"/>
                </a:lnTo>
                <a:cubicBezTo>
                  <a:pt x="1720" y="1036"/>
                  <a:pt x="1952" y="651"/>
                  <a:pt x="1952" y="339"/>
                </a:cubicBezTo>
                <a:cubicBezTo>
                  <a:pt x="1952" y="124"/>
                  <a:pt x="1841" y="1"/>
                  <a:pt x="16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066409" y="1905681"/>
            <a:ext cx="260869" cy="178017"/>
          </a:xfrm>
          <a:custGeom>
            <a:avLst/>
            <a:gdLst/>
            <a:ahLst/>
            <a:cxnLst/>
            <a:rect l="l" t="t" r="r" b="b"/>
            <a:pathLst>
              <a:path w="6483" h="4424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301"/>
                  <a:pt x="112" y="4424"/>
                  <a:pt x="276" y="4424"/>
                </a:cubicBezTo>
                <a:cubicBezTo>
                  <a:pt x="349" y="4424"/>
                  <a:pt x="432" y="4400"/>
                  <a:pt x="520" y="4350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934752" y="2177561"/>
            <a:ext cx="78547" cy="72591"/>
          </a:xfrm>
          <a:custGeom>
            <a:avLst/>
            <a:gdLst/>
            <a:ahLst/>
            <a:cxnLst/>
            <a:rect l="l" t="t" r="r" b="b"/>
            <a:pathLst>
              <a:path w="1952" h="1804" extrusionOk="0">
                <a:moveTo>
                  <a:pt x="1679" y="1"/>
                </a:moveTo>
                <a:cubicBezTo>
                  <a:pt x="1606" y="1"/>
                  <a:pt x="1522" y="26"/>
                  <a:pt x="1433" y="78"/>
                </a:cubicBezTo>
                <a:lnTo>
                  <a:pt x="522" y="603"/>
                </a:lnTo>
                <a:cubicBezTo>
                  <a:pt x="235" y="767"/>
                  <a:pt x="0" y="1152"/>
                  <a:pt x="0" y="1466"/>
                </a:cubicBezTo>
                <a:cubicBezTo>
                  <a:pt x="0" y="1682"/>
                  <a:pt x="113" y="1803"/>
                  <a:pt x="277" y="1803"/>
                </a:cubicBezTo>
                <a:cubicBezTo>
                  <a:pt x="350" y="1803"/>
                  <a:pt x="434" y="1779"/>
                  <a:pt x="522" y="1729"/>
                </a:cubicBezTo>
                <a:lnTo>
                  <a:pt x="1433" y="1200"/>
                </a:lnTo>
                <a:cubicBezTo>
                  <a:pt x="1720" y="1036"/>
                  <a:pt x="1952" y="651"/>
                  <a:pt x="1952" y="340"/>
                </a:cubicBezTo>
                <a:cubicBezTo>
                  <a:pt x="1952" y="123"/>
                  <a:pt x="1842" y="1"/>
                  <a:pt x="167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066409" y="1996335"/>
            <a:ext cx="260869" cy="177977"/>
          </a:xfrm>
          <a:custGeom>
            <a:avLst/>
            <a:gdLst/>
            <a:ahLst/>
            <a:cxnLst/>
            <a:rect l="l" t="t" r="r" b="b"/>
            <a:pathLst>
              <a:path w="6483" h="4423" extrusionOk="0">
                <a:moveTo>
                  <a:pt x="6206" y="0"/>
                </a:moveTo>
                <a:cubicBezTo>
                  <a:pt x="6133" y="0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2"/>
                  <a:pt x="0" y="4083"/>
                </a:cubicBezTo>
                <a:cubicBezTo>
                  <a:pt x="0" y="4300"/>
                  <a:pt x="111" y="4422"/>
                  <a:pt x="274" y="4422"/>
                </a:cubicBezTo>
                <a:cubicBezTo>
                  <a:pt x="347" y="4422"/>
                  <a:pt x="431" y="4398"/>
                  <a:pt x="520" y="4346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0"/>
                  <a:pt x="62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2934752" y="2268175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7" y="0"/>
                </a:moveTo>
                <a:cubicBezTo>
                  <a:pt x="1604" y="0"/>
                  <a:pt x="1521" y="24"/>
                  <a:pt x="1433" y="74"/>
                </a:cubicBezTo>
                <a:lnTo>
                  <a:pt x="522" y="603"/>
                </a:lnTo>
                <a:cubicBezTo>
                  <a:pt x="235" y="767"/>
                  <a:pt x="0" y="1153"/>
                  <a:pt x="0" y="1463"/>
                </a:cubicBezTo>
                <a:cubicBezTo>
                  <a:pt x="0" y="1681"/>
                  <a:pt x="112" y="1803"/>
                  <a:pt x="276" y="1803"/>
                </a:cubicBezTo>
                <a:cubicBezTo>
                  <a:pt x="349" y="1803"/>
                  <a:pt x="433" y="1778"/>
                  <a:pt x="522" y="1726"/>
                </a:cubicBezTo>
                <a:lnTo>
                  <a:pt x="1433" y="1200"/>
                </a:lnTo>
                <a:cubicBezTo>
                  <a:pt x="1720" y="1037"/>
                  <a:pt x="1952" y="652"/>
                  <a:pt x="1952" y="337"/>
                </a:cubicBezTo>
                <a:cubicBezTo>
                  <a:pt x="1952" y="122"/>
                  <a:pt x="1841" y="0"/>
                  <a:pt x="167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3066409" y="2086948"/>
            <a:ext cx="260869" cy="177937"/>
          </a:xfrm>
          <a:custGeom>
            <a:avLst/>
            <a:gdLst/>
            <a:ahLst/>
            <a:cxnLst/>
            <a:rect l="l" t="t" r="r" b="b"/>
            <a:pathLst>
              <a:path w="6483" h="4422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0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299"/>
                  <a:pt x="112" y="4422"/>
                  <a:pt x="276" y="4422"/>
                </a:cubicBezTo>
                <a:cubicBezTo>
                  <a:pt x="349" y="4422"/>
                  <a:pt x="432" y="4398"/>
                  <a:pt x="520" y="4346"/>
                </a:cubicBezTo>
                <a:lnTo>
                  <a:pt x="5959" y="1203"/>
                </a:lnTo>
                <a:cubicBezTo>
                  <a:pt x="6250" y="1036"/>
                  <a:pt x="6482" y="651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3288237" y="1340594"/>
            <a:ext cx="588615" cy="1452747"/>
          </a:xfrm>
          <a:custGeom>
            <a:avLst/>
            <a:gdLst/>
            <a:ahLst/>
            <a:cxnLst/>
            <a:rect l="l" t="t" r="r" b="b"/>
            <a:pathLst>
              <a:path w="14628" h="36103" extrusionOk="0">
                <a:moveTo>
                  <a:pt x="13309" y="1"/>
                </a:moveTo>
                <a:cubicBezTo>
                  <a:pt x="13224" y="1"/>
                  <a:pt x="13129" y="28"/>
                  <a:pt x="13027" y="86"/>
                </a:cubicBezTo>
                <a:lnTo>
                  <a:pt x="621" y="7267"/>
                </a:lnTo>
                <a:cubicBezTo>
                  <a:pt x="279" y="7466"/>
                  <a:pt x="0" y="7950"/>
                  <a:pt x="0" y="8346"/>
                </a:cubicBezTo>
                <a:lnTo>
                  <a:pt x="0" y="33916"/>
                </a:lnTo>
                <a:cubicBezTo>
                  <a:pt x="0" y="34114"/>
                  <a:pt x="68" y="34254"/>
                  <a:pt x="180" y="34319"/>
                </a:cubicBezTo>
                <a:lnTo>
                  <a:pt x="1153" y="34882"/>
                </a:lnTo>
                <a:cubicBezTo>
                  <a:pt x="1157" y="34882"/>
                  <a:pt x="1160" y="34886"/>
                  <a:pt x="1160" y="34886"/>
                </a:cubicBezTo>
                <a:lnTo>
                  <a:pt x="1174" y="34892"/>
                </a:lnTo>
                <a:cubicBezTo>
                  <a:pt x="1218" y="34914"/>
                  <a:pt x="1268" y="34925"/>
                  <a:pt x="1322" y="34925"/>
                </a:cubicBezTo>
                <a:cubicBezTo>
                  <a:pt x="1405" y="34925"/>
                  <a:pt x="1498" y="34899"/>
                  <a:pt x="1597" y="34841"/>
                </a:cubicBezTo>
                <a:lnTo>
                  <a:pt x="4877" y="32950"/>
                </a:lnTo>
                <a:lnTo>
                  <a:pt x="4877" y="34919"/>
                </a:lnTo>
                <a:cubicBezTo>
                  <a:pt x="4877" y="35267"/>
                  <a:pt x="4931" y="35469"/>
                  <a:pt x="5020" y="35524"/>
                </a:cubicBezTo>
                <a:lnTo>
                  <a:pt x="5020" y="35527"/>
                </a:lnTo>
                <a:lnTo>
                  <a:pt x="5986" y="36083"/>
                </a:lnTo>
                <a:lnTo>
                  <a:pt x="5989" y="36086"/>
                </a:lnTo>
                <a:lnTo>
                  <a:pt x="6003" y="36094"/>
                </a:lnTo>
                <a:lnTo>
                  <a:pt x="6003" y="36090"/>
                </a:lnTo>
                <a:cubicBezTo>
                  <a:pt x="6019" y="36098"/>
                  <a:pt x="6035" y="36103"/>
                  <a:pt x="6053" y="36103"/>
                </a:cubicBezTo>
                <a:cubicBezTo>
                  <a:pt x="6158" y="36103"/>
                  <a:pt x="6298" y="35944"/>
                  <a:pt x="6451" y="35619"/>
                </a:cubicBezTo>
                <a:lnTo>
                  <a:pt x="8774" y="30697"/>
                </a:lnTo>
                <a:lnTo>
                  <a:pt x="14003" y="27660"/>
                </a:lnTo>
                <a:cubicBezTo>
                  <a:pt x="14348" y="27462"/>
                  <a:pt x="14628" y="26977"/>
                  <a:pt x="14628" y="26581"/>
                </a:cubicBezTo>
                <a:lnTo>
                  <a:pt x="14628" y="1011"/>
                </a:lnTo>
                <a:cubicBezTo>
                  <a:pt x="14628" y="814"/>
                  <a:pt x="14560" y="677"/>
                  <a:pt x="14447" y="609"/>
                </a:cubicBezTo>
                <a:lnTo>
                  <a:pt x="14444" y="609"/>
                </a:lnTo>
                <a:lnTo>
                  <a:pt x="13470" y="42"/>
                </a:lnTo>
                <a:cubicBezTo>
                  <a:pt x="13424" y="15"/>
                  <a:pt x="13369" y="1"/>
                  <a:pt x="13309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3828746" y="1341560"/>
            <a:ext cx="39877" cy="22976"/>
          </a:xfrm>
          <a:custGeom>
            <a:avLst/>
            <a:gdLst/>
            <a:ahLst/>
            <a:cxnLst/>
            <a:rect l="l" t="t" r="r" b="b"/>
            <a:pathLst>
              <a:path w="991" h="571" extrusionOk="0">
                <a:moveTo>
                  <a:pt x="1" y="1"/>
                </a:moveTo>
                <a:lnTo>
                  <a:pt x="1" y="1"/>
                </a:lnTo>
                <a:cubicBezTo>
                  <a:pt x="12" y="7"/>
                  <a:pt x="21" y="13"/>
                  <a:pt x="31" y="16"/>
                </a:cubicBezTo>
                <a:lnTo>
                  <a:pt x="31" y="16"/>
                </a:lnTo>
                <a:cubicBezTo>
                  <a:pt x="22" y="11"/>
                  <a:pt x="12" y="7"/>
                  <a:pt x="1" y="1"/>
                </a:cubicBezTo>
                <a:close/>
                <a:moveTo>
                  <a:pt x="31" y="16"/>
                </a:moveTo>
                <a:cubicBezTo>
                  <a:pt x="32" y="17"/>
                  <a:pt x="33" y="17"/>
                  <a:pt x="34" y="18"/>
                </a:cubicBezTo>
                <a:lnTo>
                  <a:pt x="990" y="571"/>
                </a:lnTo>
                <a:lnTo>
                  <a:pt x="37" y="18"/>
                </a:lnTo>
                <a:cubicBezTo>
                  <a:pt x="35" y="17"/>
                  <a:pt x="33" y="17"/>
                  <a:pt x="3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3310046" y="1633720"/>
            <a:ext cx="1931" cy="1369"/>
          </a:xfrm>
          <a:custGeom>
            <a:avLst/>
            <a:gdLst/>
            <a:ahLst/>
            <a:cxnLst/>
            <a:rect l="l" t="t" r="r" b="b"/>
            <a:pathLst>
              <a:path w="48" h="34" extrusionOk="0">
                <a:moveTo>
                  <a:pt x="47" y="0"/>
                </a:moveTo>
                <a:cubicBezTo>
                  <a:pt x="34" y="10"/>
                  <a:pt x="17" y="20"/>
                  <a:pt x="0" y="33"/>
                </a:cubicBezTo>
                <a:lnTo>
                  <a:pt x="4" y="33"/>
                </a:lnTo>
                <a:cubicBezTo>
                  <a:pt x="17" y="20"/>
                  <a:pt x="34" y="10"/>
                  <a:pt x="4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3301918" y="1635048"/>
            <a:ext cx="8289" cy="7605"/>
          </a:xfrm>
          <a:custGeom>
            <a:avLst/>
            <a:gdLst/>
            <a:ahLst/>
            <a:cxnLst/>
            <a:rect l="l" t="t" r="r" b="b"/>
            <a:pathLst>
              <a:path w="206" h="189" extrusionOk="0">
                <a:moveTo>
                  <a:pt x="202" y="0"/>
                </a:moveTo>
                <a:cubicBezTo>
                  <a:pt x="131" y="52"/>
                  <a:pt x="62" y="117"/>
                  <a:pt x="1" y="189"/>
                </a:cubicBezTo>
                <a:cubicBezTo>
                  <a:pt x="62" y="117"/>
                  <a:pt x="131" y="52"/>
                  <a:pt x="206" y="0"/>
                </a:cubicBezTo>
                <a:close/>
              </a:path>
            </a:pathLst>
          </a:custGeom>
          <a:solidFill>
            <a:srgbClr val="8F9C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3295882" y="1340634"/>
            <a:ext cx="572762" cy="333340"/>
          </a:xfrm>
          <a:custGeom>
            <a:avLst/>
            <a:gdLst/>
            <a:ahLst/>
            <a:cxnLst/>
            <a:rect l="l" t="t" r="r" b="b"/>
            <a:pathLst>
              <a:path w="14234" h="8284" extrusionOk="0">
                <a:moveTo>
                  <a:pt x="13117" y="0"/>
                </a:moveTo>
                <a:cubicBezTo>
                  <a:pt x="13035" y="0"/>
                  <a:pt x="12940" y="27"/>
                  <a:pt x="12841" y="85"/>
                </a:cubicBezTo>
                <a:lnTo>
                  <a:pt x="431" y="7266"/>
                </a:lnTo>
                <a:cubicBezTo>
                  <a:pt x="420" y="7273"/>
                  <a:pt x="410" y="7276"/>
                  <a:pt x="400" y="7284"/>
                </a:cubicBezTo>
                <a:cubicBezTo>
                  <a:pt x="387" y="7293"/>
                  <a:pt x="369" y="7304"/>
                  <a:pt x="356" y="7317"/>
                </a:cubicBezTo>
                <a:cubicBezTo>
                  <a:pt x="281" y="7369"/>
                  <a:pt x="212" y="7434"/>
                  <a:pt x="151" y="7506"/>
                </a:cubicBezTo>
                <a:cubicBezTo>
                  <a:pt x="97" y="7570"/>
                  <a:pt x="45" y="7645"/>
                  <a:pt x="1" y="7720"/>
                </a:cubicBezTo>
                <a:lnTo>
                  <a:pt x="973" y="8284"/>
                </a:lnTo>
                <a:cubicBezTo>
                  <a:pt x="1086" y="8092"/>
                  <a:pt x="1239" y="7925"/>
                  <a:pt x="1407" y="7829"/>
                </a:cubicBezTo>
                <a:lnTo>
                  <a:pt x="13813" y="649"/>
                </a:lnTo>
                <a:cubicBezTo>
                  <a:pt x="13915" y="591"/>
                  <a:pt x="14011" y="567"/>
                  <a:pt x="14093" y="567"/>
                </a:cubicBezTo>
                <a:cubicBezTo>
                  <a:pt x="14145" y="567"/>
                  <a:pt x="14189" y="573"/>
                  <a:pt x="14233" y="594"/>
                </a:cubicBezTo>
                <a:lnTo>
                  <a:pt x="13280" y="41"/>
                </a:lnTo>
                <a:cubicBezTo>
                  <a:pt x="13267" y="38"/>
                  <a:pt x="13257" y="31"/>
                  <a:pt x="13244" y="24"/>
                </a:cubicBezTo>
                <a:cubicBezTo>
                  <a:pt x="13206" y="11"/>
                  <a:pt x="13165" y="0"/>
                  <a:pt x="1311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3490229" y="2770090"/>
            <a:ext cx="38750" cy="22413"/>
          </a:xfrm>
          <a:custGeom>
            <a:avLst/>
            <a:gdLst/>
            <a:ahLst/>
            <a:cxnLst/>
            <a:rect l="l" t="t" r="r" b="b"/>
            <a:pathLst>
              <a:path w="963" h="557" extrusionOk="0">
                <a:moveTo>
                  <a:pt x="0" y="0"/>
                </a:moveTo>
                <a:lnTo>
                  <a:pt x="963" y="556"/>
                </a:lnTo>
                <a:lnTo>
                  <a:pt x="96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484475" y="2643746"/>
            <a:ext cx="44383" cy="148603"/>
          </a:xfrm>
          <a:custGeom>
            <a:avLst/>
            <a:gdLst/>
            <a:ahLst/>
            <a:cxnLst/>
            <a:rect l="l" t="t" r="r" b="b"/>
            <a:pathLst>
              <a:path w="1103" h="3693" extrusionOk="0">
                <a:moveTo>
                  <a:pt x="972" y="0"/>
                </a:moveTo>
                <a:lnTo>
                  <a:pt x="0" y="563"/>
                </a:lnTo>
                <a:lnTo>
                  <a:pt x="0" y="2532"/>
                </a:lnTo>
                <a:cubicBezTo>
                  <a:pt x="0" y="2880"/>
                  <a:pt x="54" y="3082"/>
                  <a:pt x="143" y="3137"/>
                </a:cubicBezTo>
                <a:lnTo>
                  <a:pt x="143" y="3140"/>
                </a:lnTo>
                <a:lnTo>
                  <a:pt x="1103" y="3693"/>
                </a:lnTo>
                <a:cubicBezTo>
                  <a:pt x="1024" y="3625"/>
                  <a:pt x="972" y="3423"/>
                  <a:pt x="972" y="3096"/>
                </a:cubicBezTo>
                <a:lnTo>
                  <a:pt x="972" y="0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295480" y="2721443"/>
            <a:ext cx="39193" cy="22694"/>
          </a:xfrm>
          <a:custGeom>
            <a:avLst/>
            <a:gdLst/>
            <a:ahLst/>
            <a:cxnLst/>
            <a:rect l="l" t="t" r="r" b="b"/>
            <a:pathLst>
              <a:path w="974" h="564" extrusionOk="0">
                <a:moveTo>
                  <a:pt x="0" y="1"/>
                </a:moveTo>
                <a:lnTo>
                  <a:pt x="4" y="4"/>
                </a:lnTo>
                <a:lnTo>
                  <a:pt x="973" y="564"/>
                </a:lnTo>
                <a:lnTo>
                  <a:pt x="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288237" y="1651263"/>
            <a:ext cx="46838" cy="1093091"/>
          </a:xfrm>
          <a:custGeom>
            <a:avLst/>
            <a:gdLst/>
            <a:ahLst/>
            <a:cxnLst/>
            <a:rect l="l" t="t" r="r" b="b"/>
            <a:pathLst>
              <a:path w="1164" h="27165" extrusionOk="0">
                <a:moveTo>
                  <a:pt x="191" y="0"/>
                </a:moveTo>
                <a:cubicBezTo>
                  <a:pt x="71" y="198"/>
                  <a:pt x="0" y="424"/>
                  <a:pt x="0" y="628"/>
                </a:cubicBezTo>
                <a:lnTo>
                  <a:pt x="0" y="26195"/>
                </a:lnTo>
                <a:cubicBezTo>
                  <a:pt x="0" y="26355"/>
                  <a:pt x="44" y="26478"/>
                  <a:pt x="123" y="26554"/>
                </a:cubicBezTo>
                <a:cubicBezTo>
                  <a:pt x="139" y="26571"/>
                  <a:pt x="160" y="26584"/>
                  <a:pt x="180" y="26598"/>
                </a:cubicBezTo>
                <a:lnTo>
                  <a:pt x="1153" y="27161"/>
                </a:lnTo>
                <a:lnTo>
                  <a:pt x="1156" y="27161"/>
                </a:lnTo>
                <a:cubicBezTo>
                  <a:pt x="1045" y="27093"/>
                  <a:pt x="976" y="26956"/>
                  <a:pt x="976" y="26762"/>
                </a:cubicBezTo>
                <a:lnTo>
                  <a:pt x="976" y="1191"/>
                </a:lnTo>
                <a:cubicBezTo>
                  <a:pt x="976" y="990"/>
                  <a:pt x="1048" y="764"/>
                  <a:pt x="1163" y="564"/>
                </a:cubicBezTo>
                <a:lnTo>
                  <a:pt x="191" y="0"/>
                </a:lnTo>
                <a:close/>
                <a:moveTo>
                  <a:pt x="1156" y="27161"/>
                </a:moveTo>
                <a:cubicBezTo>
                  <a:pt x="1156" y="27161"/>
                  <a:pt x="1157" y="27161"/>
                  <a:pt x="1157" y="27161"/>
                </a:cubicBezTo>
                <a:lnTo>
                  <a:pt x="1157" y="27161"/>
                </a:lnTo>
                <a:cubicBezTo>
                  <a:pt x="1157" y="27161"/>
                  <a:pt x="1157" y="27161"/>
                  <a:pt x="1157" y="27161"/>
                </a:cubicBezTo>
                <a:close/>
                <a:moveTo>
                  <a:pt x="1157" y="27161"/>
                </a:moveTo>
                <a:cubicBezTo>
                  <a:pt x="1158" y="27162"/>
                  <a:pt x="1161" y="27165"/>
                  <a:pt x="1163" y="27165"/>
                </a:cubicBezTo>
                <a:cubicBezTo>
                  <a:pt x="1161" y="27163"/>
                  <a:pt x="1159" y="27162"/>
                  <a:pt x="1157" y="2716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405892" y="1497437"/>
            <a:ext cx="392410" cy="480654"/>
          </a:xfrm>
          <a:custGeom>
            <a:avLst/>
            <a:gdLst/>
            <a:ahLst/>
            <a:cxnLst/>
            <a:rect l="l" t="t" r="r" b="b"/>
            <a:pathLst>
              <a:path w="9752" h="11945" extrusionOk="0">
                <a:moveTo>
                  <a:pt x="9466" y="0"/>
                </a:moveTo>
                <a:cubicBezTo>
                  <a:pt x="9396" y="0"/>
                  <a:pt x="9316" y="24"/>
                  <a:pt x="9233" y="72"/>
                </a:cubicBezTo>
                <a:lnTo>
                  <a:pt x="520" y="5117"/>
                </a:lnTo>
                <a:cubicBezTo>
                  <a:pt x="233" y="5284"/>
                  <a:pt x="0" y="5687"/>
                  <a:pt x="0" y="6018"/>
                </a:cubicBezTo>
                <a:lnTo>
                  <a:pt x="0" y="11575"/>
                </a:lnTo>
                <a:cubicBezTo>
                  <a:pt x="0" y="11809"/>
                  <a:pt x="117" y="11944"/>
                  <a:pt x="288" y="11944"/>
                </a:cubicBezTo>
                <a:cubicBezTo>
                  <a:pt x="358" y="11944"/>
                  <a:pt x="436" y="11922"/>
                  <a:pt x="520" y="11874"/>
                </a:cubicBezTo>
                <a:lnTo>
                  <a:pt x="9233" y="6827"/>
                </a:lnTo>
                <a:cubicBezTo>
                  <a:pt x="9519" y="6660"/>
                  <a:pt x="9752" y="6257"/>
                  <a:pt x="9752" y="5926"/>
                </a:cubicBezTo>
                <a:lnTo>
                  <a:pt x="9752" y="373"/>
                </a:lnTo>
                <a:cubicBezTo>
                  <a:pt x="9752" y="136"/>
                  <a:pt x="9635" y="0"/>
                  <a:pt x="946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405892" y="1814504"/>
            <a:ext cx="392410" cy="253747"/>
          </a:xfrm>
          <a:custGeom>
            <a:avLst/>
            <a:gdLst/>
            <a:ahLst/>
            <a:cxnLst/>
            <a:rect l="l" t="t" r="r" b="b"/>
            <a:pathLst>
              <a:path w="9752" h="6306" extrusionOk="0">
                <a:moveTo>
                  <a:pt x="9478" y="0"/>
                </a:moveTo>
                <a:cubicBezTo>
                  <a:pt x="9405" y="0"/>
                  <a:pt x="9321" y="25"/>
                  <a:pt x="9233" y="76"/>
                </a:cubicBezTo>
                <a:lnTo>
                  <a:pt x="520" y="5103"/>
                </a:lnTo>
                <a:cubicBezTo>
                  <a:pt x="233" y="5271"/>
                  <a:pt x="0" y="5656"/>
                  <a:pt x="0" y="5968"/>
                </a:cubicBezTo>
                <a:cubicBezTo>
                  <a:pt x="0" y="6182"/>
                  <a:pt x="112" y="6306"/>
                  <a:pt x="275" y="6306"/>
                </a:cubicBezTo>
                <a:cubicBezTo>
                  <a:pt x="348" y="6306"/>
                  <a:pt x="431" y="6281"/>
                  <a:pt x="520" y="6230"/>
                </a:cubicBezTo>
                <a:lnTo>
                  <a:pt x="9233" y="1200"/>
                </a:lnTo>
                <a:cubicBezTo>
                  <a:pt x="9519" y="1036"/>
                  <a:pt x="9752" y="650"/>
                  <a:pt x="9752" y="339"/>
                </a:cubicBezTo>
                <a:cubicBezTo>
                  <a:pt x="9752" y="122"/>
                  <a:pt x="9641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3405892" y="1905077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51"/>
                  <a:pt x="9752" y="338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405892" y="1995731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4"/>
                </a:cubicBezTo>
                <a:lnTo>
                  <a:pt x="520" y="5105"/>
                </a:lnTo>
                <a:cubicBezTo>
                  <a:pt x="233" y="5272"/>
                  <a:pt x="0" y="5657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48"/>
                  <a:pt x="9752" y="337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3405892" y="2086344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1"/>
                </a:moveTo>
                <a:cubicBezTo>
                  <a:pt x="9404" y="1"/>
                  <a:pt x="9321" y="25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8"/>
                  <a:pt x="275" y="6308"/>
                </a:cubicBezTo>
                <a:cubicBezTo>
                  <a:pt x="348" y="6308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4"/>
                  <a:pt x="9752" y="648"/>
                  <a:pt x="9752" y="338"/>
                </a:cubicBezTo>
                <a:cubicBezTo>
                  <a:pt x="9752" y="122"/>
                  <a:pt x="9640" y="1"/>
                  <a:pt x="947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3405892" y="2358185"/>
            <a:ext cx="78466" cy="72632"/>
          </a:xfrm>
          <a:custGeom>
            <a:avLst/>
            <a:gdLst/>
            <a:ahLst/>
            <a:cxnLst/>
            <a:rect l="l" t="t" r="r" b="b"/>
            <a:pathLst>
              <a:path w="1950" h="1805" extrusionOk="0">
                <a:moveTo>
                  <a:pt x="1675" y="1"/>
                </a:moveTo>
                <a:cubicBezTo>
                  <a:pt x="1602" y="1"/>
                  <a:pt x="1519" y="25"/>
                  <a:pt x="1430" y="77"/>
                </a:cubicBezTo>
                <a:lnTo>
                  <a:pt x="520" y="602"/>
                </a:lnTo>
                <a:cubicBezTo>
                  <a:pt x="233" y="770"/>
                  <a:pt x="0" y="1155"/>
                  <a:pt x="0" y="1466"/>
                </a:cubicBezTo>
                <a:cubicBezTo>
                  <a:pt x="0" y="1681"/>
                  <a:pt x="112" y="1804"/>
                  <a:pt x="275" y="1804"/>
                </a:cubicBezTo>
                <a:cubicBezTo>
                  <a:pt x="348" y="1804"/>
                  <a:pt x="431" y="1780"/>
                  <a:pt x="520" y="1728"/>
                </a:cubicBezTo>
                <a:lnTo>
                  <a:pt x="1430" y="1203"/>
                </a:lnTo>
                <a:cubicBezTo>
                  <a:pt x="1717" y="1036"/>
                  <a:pt x="1950" y="650"/>
                  <a:pt x="1950" y="340"/>
                </a:cubicBezTo>
                <a:cubicBezTo>
                  <a:pt x="1950" y="124"/>
                  <a:pt x="1838" y="1"/>
                  <a:pt x="16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3537588" y="2176999"/>
            <a:ext cx="260708" cy="177937"/>
          </a:xfrm>
          <a:custGeom>
            <a:avLst/>
            <a:gdLst/>
            <a:ahLst/>
            <a:cxnLst/>
            <a:rect l="l" t="t" r="r" b="b"/>
            <a:pathLst>
              <a:path w="6479" h="4422" extrusionOk="0">
                <a:moveTo>
                  <a:pt x="6203" y="0"/>
                </a:moveTo>
                <a:cubicBezTo>
                  <a:pt x="6131" y="0"/>
                  <a:pt x="6048" y="24"/>
                  <a:pt x="5960" y="75"/>
                </a:cubicBezTo>
                <a:lnTo>
                  <a:pt x="520" y="3221"/>
                </a:lnTo>
                <a:cubicBezTo>
                  <a:pt x="233" y="3389"/>
                  <a:pt x="0" y="3774"/>
                  <a:pt x="0" y="4085"/>
                </a:cubicBezTo>
                <a:cubicBezTo>
                  <a:pt x="0" y="4300"/>
                  <a:pt x="112" y="4421"/>
                  <a:pt x="276" y="4421"/>
                </a:cubicBezTo>
                <a:cubicBezTo>
                  <a:pt x="349" y="4421"/>
                  <a:pt x="432" y="4397"/>
                  <a:pt x="520" y="4347"/>
                </a:cubicBezTo>
                <a:lnTo>
                  <a:pt x="5960" y="1201"/>
                </a:lnTo>
                <a:cubicBezTo>
                  <a:pt x="6246" y="1037"/>
                  <a:pt x="6479" y="648"/>
                  <a:pt x="6479" y="337"/>
                </a:cubicBezTo>
                <a:cubicBezTo>
                  <a:pt x="6479" y="122"/>
                  <a:pt x="6367" y="0"/>
                  <a:pt x="620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3405892" y="2448839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5"/>
                  <a:pt x="1430" y="76"/>
                </a:cubicBezTo>
                <a:lnTo>
                  <a:pt x="520" y="601"/>
                </a:lnTo>
                <a:cubicBezTo>
                  <a:pt x="233" y="769"/>
                  <a:pt x="0" y="1154"/>
                  <a:pt x="0" y="1465"/>
                </a:cubicBezTo>
                <a:cubicBezTo>
                  <a:pt x="0" y="1680"/>
                  <a:pt x="112" y="1802"/>
                  <a:pt x="276" y="1802"/>
                </a:cubicBezTo>
                <a:cubicBezTo>
                  <a:pt x="348" y="1802"/>
                  <a:pt x="431" y="1778"/>
                  <a:pt x="520" y="1728"/>
                </a:cubicBezTo>
                <a:lnTo>
                  <a:pt x="1430" y="1203"/>
                </a:lnTo>
                <a:cubicBezTo>
                  <a:pt x="1717" y="1035"/>
                  <a:pt x="1950" y="650"/>
                  <a:pt x="1950" y="339"/>
                </a:cubicBezTo>
                <a:cubicBezTo>
                  <a:pt x="1950" y="124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3537588" y="2267572"/>
            <a:ext cx="260708" cy="177977"/>
          </a:xfrm>
          <a:custGeom>
            <a:avLst/>
            <a:gdLst/>
            <a:ahLst/>
            <a:cxnLst/>
            <a:rect l="l" t="t" r="r" b="b"/>
            <a:pathLst>
              <a:path w="6479" h="4423" extrusionOk="0">
                <a:moveTo>
                  <a:pt x="6204" y="0"/>
                </a:moveTo>
                <a:cubicBezTo>
                  <a:pt x="6131" y="0"/>
                  <a:pt x="6048" y="25"/>
                  <a:pt x="5960" y="76"/>
                </a:cubicBezTo>
                <a:lnTo>
                  <a:pt x="520" y="3222"/>
                </a:lnTo>
                <a:cubicBezTo>
                  <a:pt x="233" y="3386"/>
                  <a:pt x="0" y="3775"/>
                  <a:pt x="0" y="4086"/>
                </a:cubicBezTo>
                <a:cubicBezTo>
                  <a:pt x="0" y="4301"/>
                  <a:pt x="112" y="4423"/>
                  <a:pt x="276" y="4423"/>
                </a:cubicBezTo>
                <a:cubicBezTo>
                  <a:pt x="349" y="4423"/>
                  <a:pt x="432" y="4399"/>
                  <a:pt x="520" y="4349"/>
                </a:cubicBezTo>
                <a:lnTo>
                  <a:pt x="5960" y="1202"/>
                </a:lnTo>
                <a:cubicBezTo>
                  <a:pt x="6246" y="1035"/>
                  <a:pt x="6479" y="649"/>
                  <a:pt x="6479" y="339"/>
                </a:cubicBezTo>
                <a:cubicBezTo>
                  <a:pt x="6479" y="124"/>
                  <a:pt x="6367" y="0"/>
                  <a:pt x="620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3405892" y="2539492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4"/>
                  <a:pt x="1430" y="76"/>
                </a:cubicBezTo>
                <a:lnTo>
                  <a:pt x="520" y="601"/>
                </a:lnTo>
                <a:cubicBezTo>
                  <a:pt x="233" y="765"/>
                  <a:pt x="0" y="1154"/>
                  <a:pt x="0" y="1465"/>
                </a:cubicBezTo>
                <a:cubicBezTo>
                  <a:pt x="0" y="1680"/>
                  <a:pt x="112" y="1801"/>
                  <a:pt x="276" y="1801"/>
                </a:cubicBezTo>
                <a:cubicBezTo>
                  <a:pt x="348" y="1801"/>
                  <a:pt x="431" y="1778"/>
                  <a:pt x="520" y="1727"/>
                </a:cubicBezTo>
                <a:lnTo>
                  <a:pt x="1430" y="1202"/>
                </a:lnTo>
                <a:cubicBezTo>
                  <a:pt x="1717" y="1035"/>
                  <a:pt x="1950" y="649"/>
                  <a:pt x="1950" y="339"/>
                </a:cubicBezTo>
                <a:cubicBezTo>
                  <a:pt x="1950" y="123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3537588" y="2358185"/>
            <a:ext cx="260708" cy="178017"/>
          </a:xfrm>
          <a:custGeom>
            <a:avLst/>
            <a:gdLst/>
            <a:ahLst/>
            <a:cxnLst/>
            <a:rect l="l" t="t" r="r" b="b"/>
            <a:pathLst>
              <a:path w="6479" h="4424" extrusionOk="0">
                <a:moveTo>
                  <a:pt x="6204" y="1"/>
                </a:moveTo>
                <a:cubicBezTo>
                  <a:pt x="6131" y="1"/>
                  <a:pt x="6048" y="25"/>
                  <a:pt x="5960" y="77"/>
                </a:cubicBezTo>
                <a:lnTo>
                  <a:pt x="520" y="3223"/>
                </a:lnTo>
                <a:cubicBezTo>
                  <a:pt x="233" y="3387"/>
                  <a:pt x="0" y="3776"/>
                  <a:pt x="0" y="4087"/>
                </a:cubicBezTo>
                <a:cubicBezTo>
                  <a:pt x="0" y="4302"/>
                  <a:pt x="112" y="4424"/>
                  <a:pt x="276" y="4424"/>
                </a:cubicBezTo>
                <a:cubicBezTo>
                  <a:pt x="349" y="4424"/>
                  <a:pt x="432" y="4400"/>
                  <a:pt x="520" y="4349"/>
                </a:cubicBezTo>
                <a:lnTo>
                  <a:pt x="5960" y="1203"/>
                </a:lnTo>
                <a:cubicBezTo>
                  <a:pt x="6246" y="1036"/>
                  <a:pt x="6479" y="650"/>
                  <a:pt x="6479" y="340"/>
                </a:cubicBezTo>
                <a:cubicBezTo>
                  <a:pt x="6479" y="124"/>
                  <a:pt x="6367" y="1"/>
                  <a:pt x="620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4112016" y="928166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5" y="0"/>
                </a:moveTo>
                <a:cubicBezTo>
                  <a:pt x="4132" y="0"/>
                  <a:pt x="3655" y="137"/>
                  <a:pt x="3151" y="428"/>
                </a:cubicBezTo>
                <a:cubicBezTo>
                  <a:pt x="1411" y="1436"/>
                  <a:pt x="1" y="3879"/>
                  <a:pt x="1" y="5886"/>
                </a:cubicBezTo>
                <a:cubicBezTo>
                  <a:pt x="1" y="6889"/>
                  <a:pt x="353" y="7595"/>
                  <a:pt x="919" y="7923"/>
                </a:cubicBezTo>
                <a:lnTo>
                  <a:pt x="919" y="7927"/>
                </a:lnTo>
                <a:lnTo>
                  <a:pt x="922" y="7927"/>
                </a:lnTo>
                <a:lnTo>
                  <a:pt x="2090" y="8592"/>
                </a:lnTo>
                <a:lnTo>
                  <a:pt x="2370" y="8128"/>
                </a:lnTo>
                <a:cubicBezTo>
                  <a:pt x="2656" y="8060"/>
                  <a:pt x="2957" y="7958"/>
                  <a:pt x="3274" y="7776"/>
                </a:cubicBezTo>
                <a:cubicBezTo>
                  <a:pt x="5011" y="6770"/>
                  <a:pt x="6424" y="4326"/>
                  <a:pt x="6424" y="2320"/>
                </a:cubicBezTo>
                <a:cubicBezTo>
                  <a:pt x="6424" y="2019"/>
                  <a:pt x="6383" y="1756"/>
                  <a:pt x="6325" y="1514"/>
                </a:cubicBezTo>
                <a:lnTo>
                  <a:pt x="6664" y="951"/>
                </a:lnTo>
                <a:lnTo>
                  <a:pt x="5380" y="210"/>
                </a:lnTo>
                <a:lnTo>
                  <a:pt x="5366" y="203"/>
                </a:lnTo>
                <a:cubicBezTo>
                  <a:pt x="5129" y="70"/>
                  <a:pt x="4856" y="0"/>
                  <a:pt x="45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4112016" y="1031776"/>
            <a:ext cx="226143" cy="242158"/>
          </a:xfrm>
          <a:custGeom>
            <a:avLst/>
            <a:gdLst/>
            <a:ahLst/>
            <a:cxnLst/>
            <a:rect l="l" t="t" r="r" b="b"/>
            <a:pathLst>
              <a:path w="5620" h="6018" extrusionOk="0">
                <a:moveTo>
                  <a:pt x="1049" y="0"/>
                </a:moveTo>
                <a:cubicBezTo>
                  <a:pt x="404" y="1035"/>
                  <a:pt x="1" y="2235"/>
                  <a:pt x="1" y="3311"/>
                </a:cubicBezTo>
                <a:cubicBezTo>
                  <a:pt x="1" y="4314"/>
                  <a:pt x="353" y="5020"/>
                  <a:pt x="919" y="5348"/>
                </a:cubicBezTo>
                <a:lnTo>
                  <a:pt x="919" y="5352"/>
                </a:lnTo>
                <a:lnTo>
                  <a:pt x="922" y="5352"/>
                </a:lnTo>
                <a:lnTo>
                  <a:pt x="2090" y="6017"/>
                </a:lnTo>
                <a:lnTo>
                  <a:pt x="2370" y="5553"/>
                </a:lnTo>
                <a:cubicBezTo>
                  <a:pt x="2656" y="5485"/>
                  <a:pt x="2957" y="5383"/>
                  <a:pt x="3274" y="5198"/>
                </a:cubicBezTo>
                <a:cubicBezTo>
                  <a:pt x="4206" y="4663"/>
                  <a:pt x="5043" y="3710"/>
                  <a:pt x="5619" y="2638"/>
                </a:cubicBezTo>
                <a:lnTo>
                  <a:pt x="104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154226" y="928166"/>
            <a:ext cx="225942" cy="209806"/>
          </a:xfrm>
          <a:custGeom>
            <a:avLst/>
            <a:gdLst/>
            <a:ahLst/>
            <a:cxnLst/>
            <a:rect l="l" t="t" r="r" b="b"/>
            <a:pathLst>
              <a:path w="5615" h="5214" extrusionOk="0">
                <a:moveTo>
                  <a:pt x="3506" y="0"/>
                </a:moveTo>
                <a:cubicBezTo>
                  <a:pt x="3083" y="0"/>
                  <a:pt x="2606" y="137"/>
                  <a:pt x="2102" y="428"/>
                </a:cubicBezTo>
                <a:cubicBezTo>
                  <a:pt x="1294" y="896"/>
                  <a:pt x="557" y="1674"/>
                  <a:pt x="0" y="2575"/>
                </a:cubicBezTo>
                <a:lnTo>
                  <a:pt x="4570" y="5213"/>
                </a:lnTo>
                <a:cubicBezTo>
                  <a:pt x="5071" y="4278"/>
                  <a:pt x="5375" y="3251"/>
                  <a:pt x="5375" y="2320"/>
                </a:cubicBezTo>
                <a:cubicBezTo>
                  <a:pt x="5375" y="2019"/>
                  <a:pt x="5334" y="1756"/>
                  <a:pt x="5276" y="1514"/>
                </a:cubicBezTo>
                <a:lnTo>
                  <a:pt x="5615" y="951"/>
                </a:lnTo>
                <a:lnTo>
                  <a:pt x="4331" y="210"/>
                </a:lnTo>
                <a:lnTo>
                  <a:pt x="4317" y="203"/>
                </a:lnTo>
                <a:cubicBezTo>
                  <a:pt x="4080" y="70"/>
                  <a:pt x="3807" y="0"/>
                  <a:pt x="35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4161066" y="956252"/>
            <a:ext cx="253586" cy="327425"/>
          </a:xfrm>
          <a:custGeom>
            <a:avLst/>
            <a:gdLst/>
            <a:ahLst/>
            <a:cxnLst/>
            <a:rect l="l" t="t" r="r" b="b"/>
            <a:pathLst>
              <a:path w="6302" h="8137" extrusionOk="0">
                <a:moveTo>
                  <a:pt x="4559" y="0"/>
                </a:moveTo>
                <a:cubicBezTo>
                  <a:pt x="4135" y="0"/>
                  <a:pt x="3657" y="139"/>
                  <a:pt x="3151" y="431"/>
                </a:cubicBezTo>
                <a:cubicBezTo>
                  <a:pt x="1410" y="1434"/>
                  <a:pt x="1" y="3877"/>
                  <a:pt x="1" y="5887"/>
                </a:cubicBezTo>
                <a:cubicBezTo>
                  <a:pt x="1" y="7313"/>
                  <a:pt x="710" y="8137"/>
                  <a:pt x="1744" y="8137"/>
                </a:cubicBezTo>
                <a:cubicBezTo>
                  <a:pt x="2167" y="8137"/>
                  <a:pt x="2645" y="7998"/>
                  <a:pt x="3151" y="7707"/>
                </a:cubicBezTo>
                <a:cubicBezTo>
                  <a:pt x="4892" y="6703"/>
                  <a:pt x="6301" y="4260"/>
                  <a:pt x="6301" y="2249"/>
                </a:cubicBezTo>
                <a:cubicBezTo>
                  <a:pt x="6301" y="823"/>
                  <a:pt x="5592" y="0"/>
                  <a:pt x="455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248421" y="1021838"/>
            <a:ext cx="78868" cy="196245"/>
          </a:xfrm>
          <a:custGeom>
            <a:avLst/>
            <a:gdLst/>
            <a:ahLst/>
            <a:cxnLst/>
            <a:rect l="l" t="t" r="r" b="b"/>
            <a:pathLst>
              <a:path w="1960" h="4877" extrusionOk="0">
                <a:moveTo>
                  <a:pt x="1150" y="1"/>
                </a:moveTo>
                <a:cubicBezTo>
                  <a:pt x="1140" y="1"/>
                  <a:pt x="1129" y="4"/>
                  <a:pt x="1116" y="12"/>
                </a:cubicBezTo>
                <a:lnTo>
                  <a:pt x="843" y="168"/>
                </a:lnTo>
                <a:cubicBezTo>
                  <a:pt x="819" y="182"/>
                  <a:pt x="796" y="209"/>
                  <a:pt x="779" y="247"/>
                </a:cubicBezTo>
                <a:cubicBezTo>
                  <a:pt x="761" y="285"/>
                  <a:pt x="752" y="326"/>
                  <a:pt x="752" y="363"/>
                </a:cubicBezTo>
                <a:lnTo>
                  <a:pt x="752" y="718"/>
                </a:lnTo>
                <a:cubicBezTo>
                  <a:pt x="652" y="803"/>
                  <a:pt x="560" y="899"/>
                  <a:pt x="478" y="1008"/>
                </a:cubicBezTo>
                <a:cubicBezTo>
                  <a:pt x="393" y="1118"/>
                  <a:pt x="321" y="1237"/>
                  <a:pt x="260" y="1364"/>
                </a:cubicBezTo>
                <a:cubicBezTo>
                  <a:pt x="202" y="1490"/>
                  <a:pt x="154" y="1619"/>
                  <a:pt x="120" y="1756"/>
                </a:cubicBezTo>
                <a:cubicBezTo>
                  <a:pt x="86" y="1889"/>
                  <a:pt x="68" y="2025"/>
                  <a:pt x="68" y="2159"/>
                </a:cubicBezTo>
                <a:cubicBezTo>
                  <a:pt x="68" y="2315"/>
                  <a:pt x="82" y="2446"/>
                  <a:pt x="109" y="2541"/>
                </a:cubicBezTo>
                <a:cubicBezTo>
                  <a:pt x="137" y="2640"/>
                  <a:pt x="178" y="2715"/>
                  <a:pt x="235" y="2766"/>
                </a:cubicBezTo>
                <a:cubicBezTo>
                  <a:pt x="290" y="2817"/>
                  <a:pt x="358" y="2848"/>
                  <a:pt x="444" y="2855"/>
                </a:cubicBezTo>
                <a:cubicBezTo>
                  <a:pt x="466" y="2858"/>
                  <a:pt x="489" y="2859"/>
                  <a:pt x="513" y="2859"/>
                </a:cubicBezTo>
                <a:cubicBezTo>
                  <a:pt x="582" y="2859"/>
                  <a:pt x="658" y="2849"/>
                  <a:pt x="741" y="2831"/>
                </a:cubicBezTo>
                <a:cubicBezTo>
                  <a:pt x="864" y="2810"/>
                  <a:pt x="977" y="2786"/>
                  <a:pt x="1069" y="2763"/>
                </a:cubicBezTo>
                <a:cubicBezTo>
                  <a:pt x="1164" y="2739"/>
                  <a:pt x="1246" y="2725"/>
                  <a:pt x="1308" y="2725"/>
                </a:cubicBezTo>
                <a:cubicBezTo>
                  <a:pt x="1314" y="2725"/>
                  <a:pt x="1320" y="2724"/>
                  <a:pt x="1326" y="2724"/>
                </a:cubicBezTo>
                <a:cubicBezTo>
                  <a:pt x="1381" y="2724"/>
                  <a:pt x="1423" y="2738"/>
                  <a:pt x="1454" y="2766"/>
                </a:cubicBezTo>
                <a:cubicBezTo>
                  <a:pt x="1485" y="2797"/>
                  <a:pt x="1502" y="2851"/>
                  <a:pt x="1502" y="2926"/>
                </a:cubicBezTo>
                <a:cubicBezTo>
                  <a:pt x="1502" y="3005"/>
                  <a:pt x="1485" y="3084"/>
                  <a:pt x="1458" y="3152"/>
                </a:cubicBezTo>
                <a:cubicBezTo>
                  <a:pt x="1427" y="3224"/>
                  <a:pt x="1390" y="3292"/>
                  <a:pt x="1341" y="3356"/>
                </a:cubicBezTo>
                <a:cubicBezTo>
                  <a:pt x="1294" y="3418"/>
                  <a:pt x="1239" y="3476"/>
                  <a:pt x="1174" y="3531"/>
                </a:cubicBezTo>
                <a:cubicBezTo>
                  <a:pt x="1113" y="3582"/>
                  <a:pt x="1045" y="3626"/>
                  <a:pt x="980" y="3667"/>
                </a:cubicBezTo>
                <a:cubicBezTo>
                  <a:pt x="891" y="3715"/>
                  <a:pt x="819" y="3746"/>
                  <a:pt x="761" y="3756"/>
                </a:cubicBezTo>
                <a:cubicBezTo>
                  <a:pt x="736" y="3761"/>
                  <a:pt x="712" y="3763"/>
                  <a:pt x="690" y="3763"/>
                </a:cubicBezTo>
                <a:cubicBezTo>
                  <a:pt x="663" y="3763"/>
                  <a:pt x="638" y="3760"/>
                  <a:pt x="618" y="3752"/>
                </a:cubicBezTo>
                <a:cubicBezTo>
                  <a:pt x="580" y="3742"/>
                  <a:pt x="550" y="3719"/>
                  <a:pt x="526" y="3687"/>
                </a:cubicBezTo>
                <a:cubicBezTo>
                  <a:pt x="506" y="3654"/>
                  <a:pt x="485" y="3619"/>
                  <a:pt x="471" y="3585"/>
                </a:cubicBezTo>
                <a:cubicBezTo>
                  <a:pt x="457" y="3551"/>
                  <a:pt x="440" y="3527"/>
                  <a:pt x="420" y="3520"/>
                </a:cubicBezTo>
                <a:cubicBezTo>
                  <a:pt x="414" y="3517"/>
                  <a:pt x="407" y="3516"/>
                  <a:pt x="399" y="3516"/>
                </a:cubicBezTo>
                <a:cubicBezTo>
                  <a:pt x="381" y="3516"/>
                  <a:pt x="358" y="3524"/>
                  <a:pt x="331" y="3541"/>
                </a:cubicBezTo>
                <a:lnTo>
                  <a:pt x="92" y="3678"/>
                </a:lnTo>
                <a:cubicBezTo>
                  <a:pt x="68" y="3691"/>
                  <a:pt x="48" y="3715"/>
                  <a:pt x="27" y="3752"/>
                </a:cubicBezTo>
                <a:cubicBezTo>
                  <a:pt x="7" y="3790"/>
                  <a:pt x="0" y="3831"/>
                  <a:pt x="0" y="3868"/>
                </a:cubicBezTo>
                <a:cubicBezTo>
                  <a:pt x="7" y="3998"/>
                  <a:pt x="27" y="4108"/>
                  <a:pt x="68" y="4193"/>
                </a:cubicBezTo>
                <a:cubicBezTo>
                  <a:pt x="109" y="4281"/>
                  <a:pt x="164" y="4346"/>
                  <a:pt x="232" y="4391"/>
                </a:cubicBezTo>
                <a:cubicBezTo>
                  <a:pt x="297" y="4435"/>
                  <a:pt x="376" y="4459"/>
                  <a:pt x="465" y="4466"/>
                </a:cubicBezTo>
                <a:cubicBezTo>
                  <a:pt x="480" y="4467"/>
                  <a:pt x="496" y="4467"/>
                  <a:pt x="512" y="4467"/>
                </a:cubicBezTo>
                <a:cubicBezTo>
                  <a:pt x="587" y="4467"/>
                  <a:pt x="667" y="4453"/>
                  <a:pt x="752" y="4425"/>
                </a:cubicBezTo>
                <a:lnTo>
                  <a:pt x="752" y="4780"/>
                </a:lnTo>
                <a:cubicBezTo>
                  <a:pt x="752" y="4817"/>
                  <a:pt x="761" y="4845"/>
                  <a:pt x="779" y="4862"/>
                </a:cubicBezTo>
                <a:cubicBezTo>
                  <a:pt x="788" y="4871"/>
                  <a:pt x="800" y="4876"/>
                  <a:pt x="812" y="4876"/>
                </a:cubicBezTo>
                <a:cubicBezTo>
                  <a:pt x="822" y="4876"/>
                  <a:pt x="833" y="4873"/>
                  <a:pt x="843" y="4865"/>
                </a:cubicBezTo>
                <a:lnTo>
                  <a:pt x="1116" y="4708"/>
                </a:lnTo>
                <a:cubicBezTo>
                  <a:pt x="1144" y="4694"/>
                  <a:pt x="1164" y="4667"/>
                  <a:pt x="1182" y="4629"/>
                </a:cubicBezTo>
                <a:cubicBezTo>
                  <a:pt x="1198" y="4592"/>
                  <a:pt x="1209" y="4551"/>
                  <a:pt x="1209" y="4514"/>
                </a:cubicBezTo>
                <a:lnTo>
                  <a:pt x="1209" y="4158"/>
                </a:lnTo>
                <a:cubicBezTo>
                  <a:pt x="1325" y="4067"/>
                  <a:pt x="1431" y="3964"/>
                  <a:pt x="1522" y="3848"/>
                </a:cubicBezTo>
                <a:cubicBezTo>
                  <a:pt x="1618" y="3732"/>
                  <a:pt x="1697" y="3605"/>
                  <a:pt x="1758" y="3476"/>
                </a:cubicBezTo>
                <a:cubicBezTo>
                  <a:pt x="1823" y="3347"/>
                  <a:pt x="1874" y="3210"/>
                  <a:pt x="1908" y="3073"/>
                </a:cubicBezTo>
                <a:cubicBezTo>
                  <a:pt x="1943" y="2933"/>
                  <a:pt x="1960" y="2797"/>
                  <a:pt x="1960" y="2663"/>
                </a:cubicBezTo>
                <a:cubicBezTo>
                  <a:pt x="1960" y="2520"/>
                  <a:pt x="1946" y="2401"/>
                  <a:pt x="1919" y="2306"/>
                </a:cubicBezTo>
                <a:cubicBezTo>
                  <a:pt x="1894" y="2206"/>
                  <a:pt x="1850" y="2134"/>
                  <a:pt x="1789" y="2084"/>
                </a:cubicBezTo>
                <a:cubicBezTo>
                  <a:pt x="1730" y="2032"/>
                  <a:pt x="1653" y="2005"/>
                  <a:pt x="1560" y="1998"/>
                </a:cubicBezTo>
                <a:cubicBezTo>
                  <a:pt x="1543" y="1997"/>
                  <a:pt x="1526" y="1996"/>
                  <a:pt x="1508" y="1996"/>
                </a:cubicBezTo>
                <a:cubicBezTo>
                  <a:pt x="1424" y="1996"/>
                  <a:pt x="1328" y="2010"/>
                  <a:pt x="1215" y="2036"/>
                </a:cubicBezTo>
                <a:cubicBezTo>
                  <a:pt x="1092" y="2066"/>
                  <a:pt x="987" y="2090"/>
                  <a:pt x="898" y="2111"/>
                </a:cubicBezTo>
                <a:cubicBezTo>
                  <a:pt x="827" y="2125"/>
                  <a:pt x="765" y="2132"/>
                  <a:pt x="715" y="2132"/>
                </a:cubicBezTo>
                <a:cubicBezTo>
                  <a:pt x="705" y="2132"/>
                  <a:pt x="695" y="2132"/>
                  <a:pt x="686" y="2131"/>
                </a:cubicBezTo>
                <a:cubicBezTo>
                  <a:pt x="629" y="2128"/>
                  <a:pt x="591" y="2107"/>
                  <a:pt x="563" y="2070"/>
                </a:cubicBezTo>
                <a:cubicBezTo>
                  <a:pt x="539" y="2036"/>
                  <a:pt x="526" y="1978"/>
                  <a:pt x="526" y="1896"/>
                </a:cubicBezTo>
                <a:cubicBezTo>
                  <a:pt x="526" y="1831"/>
                  <a:pt x="539" y="1766"/>
                  <a:pt x="560" y="1698"/>
                </a:cubicBezTo>
                <a:cubicBezTo>
                  <a:pt x="584" y="1633"/>
                  <a:pt x="615" y="1572"/>
                  <a:pt x="656" y="1513"/>
                </a:cubicBezTo>
                <a:cubicBezTo>
                  <a:pt x="693" y="1452"/>
                  <a:pt x="741" y="1397"/>
                  <a:pt x="792" y="1350"/>
                </a:cubicBezTo>
                <a:cubicBezTo>
                  <a:pt x="847" y="1299"/>
                  <a:pt x="901" y="1258"/>
                  <a:pt x="963" y="1223"/>
                </a:cubicBezTo>
                <a:cubicBezTo>
                  <a:pt x="1065" y="1163"/>
                  <a:pt x="1148" y="1133"/>
                  <a:pt x="1213" y="1133"/>
                </a:cubicBezTo>
                <a:cubicBezTo>
                  <a:pt x="1233" y="1133"/>
                  <a:pt x="1251" y="1136"/>
                  <a:pt x="1267" y="1142"/>
                </a:cubicBezTo>
                <a:cubicBezTo>
                  <a:pt x="1338" y="1165"/>
                  <a:pt x="1390" y="1213"/>
                  <a:pt x="1423" y="1282"/>
                </a:cubicBezTo>
                <a:cubicBezTo>
                  <a:pt x="1437" y="1309"/>
                  <a:pt x="1454" y="1329"/>
                  <a:pt x="1475" y="1343"/>
                </a:cubicBezTo>
                <a:cubicBezTo>
                  <a:pt x="1481" y="1346"/>
                  <a:pt x="1488" y="1348"/>
                  <a:pt x="1496" y="1348"/>
                </a:cubicBezTo>
                <a:cubicBezTo>
                  <a:pt x="1513" y="1348"/>
                  <a:pt x="1534" y="1340"/>
                  <a:pt x="1560" y="1326"/>
                </a:cubicBezTo>
                <a:lnTo>
                  <a:pt x="1799" y="1189"/>
                </a:lnTo>
                <a:cubicBezTo>
                  <a:pt x="1823" y="1176"/>
                  <a:pt x="1847" y="1148"/>
                  <a:pt x="1864" y="1110"/>
                </a:cubicBezTo>
                <a:cubicBezTo>
                  <a:pt x="1884" y="1074"/>
                  <a:pt x="1891" y="1036"/>
                  <a:pt x="1891" y="995"/>
                </a:cubicBezTo>
                <a:cubicBezTo>
                  <a:pt x="1884" y="913"/>
                  <a:pt x="1867" y="834"/>
                  <a:pt x="1840" y="756"/>
                </a:cubicBezTo>
                <a:cubicBezTo>
                  <a:pt x="1809" y="677"/>
                  <a:pt x="1768" y="609"/>
                  <a:pt x="1710" y="554"/>
                </a:cubicBezTo>
                <a:cubicBezTo>
                  <a:pt x="1653" y="500"/>
                  <a:pt x="1584" y="466"/>
                  <a:pt x="1502" y="445"/>
                </a:cubicBezTo>
                <a:cubicBezTo>
                  <a:pt x="1470" y="438"/>
                  <a:pt x="1436" y="434"/>
                  <a:pt x="1401" y="434"/>
                </a:cubicBezTo>
                <a:cubicBezTo>
                  <a:pt x="1342" y="434"/>
                  <a:pt x="1279" y="444"/>
                  <a:pt x="1209" y="466"/>
                </a:cubicBezTo>
                <a:lnTo>
                  <a:pt x="1209" y="97"/>
                </a:lnTo>
                <a:cubicBezTo>
                  <a:pt x="1209" y="60"/>
                  <a:pt x="1198" y="32"/>
                  <a:pt x="1182" y="15"/>
                </a:cubicBezTo>
                <a:cubicBezTo>
                  <a:pt x="1172" y="6"/>
                  <a:pt x="1162" y="1"/>
                  <a:pt x="115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112016" y="1873532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4" y="0"/>
                </a:moveTo>
                <a:cubicBezTo>
                  <a:pt x="4132" y="0"/>
                  <a:pt x="3655" y="137"/>
                  <a:pt x="3151" y="429"/>
                </a:cubicBezTo>
                <a:cubicBezTo>
                  <a:pt x="1411" y="1432"/>
                  <a:pt x="1" y="3876"/>
                  <a:pt x="1" y="5886"/>
                </a:cubicBezTo>
                <a:cubicBezTo>
                  <a:pt x="1" y="6889"/>
                  <a:pt x="353" y="7593"/>
                  <a:pt x="919" y="7924"/>
                </a:cubicBezTo>
                <a:lnTo>
                  <a:pt x="922" y="7927"/>
                </a:lnTo>
                <a:lnTo>
                  <a:pt x="2090" y="8592"/>
                </a:lnTo>
                <a:lnTo>
                  <a:pt x="2370" y="8125"/>
                </a:lnTo>
                <a:cubicBezTo>
                  <a:pt x="2656" y="8060"/>
                  <a:pt x="2957" y="7957"/>
                  <a:pt x="3274" y="7773"/>
                </a:cubicBezTo>
                <a:cubicBezTo>
                  <a:pt x="5011" y="6770"/>
                  <a:pt x="6424" y="4326"/>
                  <a:pt x="6424" y="2316"/>
                </a:cubicBezTo>
                <a:cubicBezTo>
                  <a:pt x="6424" y="2019"/>
                  <a:pt x="6383" y="1757"/>
                  <a:pt x="6325" y="1511"/>
                </a:cubicBezTo>
                <a:lnTo>
                  <a:pt x="6664" y="947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3"/>
                </a:lnTo>
                <a:cubicBezTo>
                  <a:pt x="5129" y="70"/>
                  <a:pt x="4855" y="0"/>
                  <a:pt x="4554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4112016" y="1976981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40"/>
                  <a:pt x="1" y="3315"/>
                </a:cubicBezTo>
                <a:cubicBezTo>
                  <a:pt x="1" y="4318"/>
                  <a:pt x="353" y="5022"/>
                  <a:pt x="919" y="5353"/>
                </a:cubicBezTo>
                <a:lnTo>
                  <a:pt x="922" y="5356"/>
                </a:lnTo>
                <a:lnTo>
                  <a:pt x="2090" y="6021"/>
                </a:lnTo>
                <a:lnTo>
                  <a:pt x="2370" y="5554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4154226" y="1873532"/>
            <a:ext cx="225942" cy="209645"/>
          </a:xfrm>
          <a:custGeom>
            <a:avLst/>
            <a:gdLst/>
            <a:ahLst/>
            <a:cxnLst/>
            <a:rect l="l" t="t" r="r" b="b"/>
            <a:pathLst>
              <a:path w="5615" h="5210" extrusionOk="0">
                <a:moveTo>
                  <a:pt x="3505" y="0"/>
                </a:moveTo>
                <a:cubicBezTo>
                  <a:pt x="3083" y="0"/>
                  <a:pt x="2606" y="137"/>
                  <a:pt x="2102" y="429"/>
                </a:cubicBezTo>
                <a:cubicBezTo>
                  <a:pt x="1294" y="896"/>
                  <a:pt x="557" y="1675"/>
                  <a:pt x="0" y="2572"/>
                </a:cubicBezTo>
                <a:lnTo>
                  <a:pt x="4570" y="5210"/>
                </a:lnTo>
                <a:cubicBezTo>
                  <a:pt x="5071" y="4279"/>
                  <a:pt x="5375" y="3251"/>
                  <a:pt x="5375" y="2316"/>
                </a:cubicBezTo>
                <a:cubicBezTo>
                  <a:pt x="5375" y="2019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07"/>
                </a:lnTo>
                <a:lnTo>
                  <a:pt x="4317" y="200"/>
                </a:lnTo>
                <a:lnTo>
                  <a:pt x="4317" y="203"/>
                </a:lnTo>
                <a:cubicBezTo>
                  <a:pt x="4080" y="70"/>
                  <a:pt x="3806" y="0"/>
                  <a:pt x="350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161066" y="1901537"/>
            <a:ext cx="253586" cy="327505"/>
          </a:xfrm>
          <a:custGeom>
            <a:avLst/>
            <a:gdLst/>
            <a:ahLst/>
            <a:cxnLst/>
            <a:rect l="l" t="t" r="r" b="b"/>
            <a:pathLst>
              <a:path w="6302" h="8139" extrusionOk="0">
                <a:moveTo>
                  <a:pt x="4559" y="1"/>
                </a:moveTo>
                <a:cubicBezTo>
                  <a:pt x="4135" y="1"/>
                  <a:pt x="3657" y="140"/>
                  <a:pt x="3151" y="432"/>
                </a:cubicBezTo>
                <a:cubicBezTo>
                  <a:pt x="1410" y="1436"/>
                  <a:pt x="1" y="3879"/>
                  <a:pt x="1" y="5889"/>
                </a:cubicBezTo>
                <a:cubicBezTo>
                  <a:pt x="1" y="7316"/>
                  <a:pt x="710" y="8139"/>
                  <a:pt x="1743" y="8139"/>
                </a:cubicBezTo>
                <a:cubicBezTo>
                  <a:pt x="2167" y="8139"/>
                  <a:pt x="2645" y="8000"/>
                  <a:pt x="3151" y="7709"/>
                </a:cubicBezTo>
                <a:cubicBezTo>
                  <a:pt x="4892" y="6702"/>
                  <a:pt x="6301" y="4262"/>
                  <a:pt x="6301" y="2252"/>
                </a:cubicBezTo>
                <a:cubicBezTo>
                  <a:pt x="6301" y="826"/>
                  <a:pt x="5592" y="1"/>
                  <a:pt x="4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4220658" y="1971106"/>
            <a:ext cx="134358" cy="197855"/>
          </a:xfrm>
          <a:custGeom>
            <a:avLst/>
            <a:gdLst/>
            <a:ahLst/>
            <a:cxnLst/>
            <a:rect l="l" t="t" r="r" b="b"/>
            <a:pathLst>
              <a:path w="3339" h="4917" extrusionOk="0">
                <a:moveTo>
                  <a:pt x="3296" y="1"/>
                </a:moveTo>
                <a:cubicBezTo>
                  <a:pt x="3289" y="1"/>
                  <a:pt x="3282" y="3"/>
                  <a:pt x="3274" y="7"/>
                </a:cubicBezTo>
                <a:lnTo>
                  <a:pt x="65" y="1857"/>
                </a:lnTo>
                <a:cubicBezTo>
                  <a:pt x="29" y="1881"/>
                  <a:pt x="1" y="1942"/>
                  <a:pt x="1" y="2000"/>
                </a:cubicBezTo>
                <a:lnTo>
                  <a:pt x="1" y="4843"/>
                </a:lnTo>
                <a:cubicBezTo>
                  <a:pt x="1" y="4888"/>
                  <a:pt x="17" y="4916"/>
                  <a:pt x="41" y="4916"/>
                </a:cubicBezTo>
                <a:cubicBezTo>
                  <a:pt x="49" y="4916"/>
                  <a:pt x="57" y="4914"/>
                  <a:pt x="65" y="4908"/>
                </a:cubicBezTo>
                <a:lnTo>
                  <a:pt x="3274" y="3059"/>
                </a:lnTo>
                <a:cubicBezTo>
                  <a:pt x="3308" y="3038"/>
                  <a:pt x="3339" y="2973"/>
                  <a:pt x="3339" y="2915"/>
                </a:cubicBezTo>
                <a:lnTo>
                  <a:pt x="3339" y="72"/>
                </a:lnTo>
                <a:cubicBezTo>
                  <a:pt x="3339" y="27"/>
                  <a:pt x="3320" y="1"/>
                  <a:pt x="32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4259687" y="1971227"/>
            <a:ext cx="56335" cy="59916"/>
          </a:xfrm>
          <a:custGeom>
            <a:avLst/>
            <a:gdLst/>
            <a:ahLst/>
            <a:cxnLst/>
            <a:rect l="l" t="t" r="r" b="b"/>
            <a:pathLst>
              <a:path w="1400" h="1489" extrusionOk="0">
                <a:moveTo>
                  <a:pt x="1355" y="1"/>
                </a:moveTo>
                <a:cubicBezTo>
                  <a:pt x="1348" y="1"/>
                  <a:pt x="1340" y="3"/>
                  <a:pt x="1332" y="8"/>
                </a:cubicBezTo>
                <a:lnTo>
                  <a:pt x="69" y="737"/>
                </a:lnTo>
                <a:cubicBezTo>
                  <a:pt x="31" y="758"/>
                  <a:pt x="1" y="823"/>
                  <a:pt x="1" y="881"/>
                </a:cubicBezTo>
                <a:lnTo>
                  <a:pt x="1" y="1417"/>
                </a:lnTo>
                <a:cubicBezTo>
                  <a:pt x="1" y="1462"/>
                  <a:pt x="19" y="1489"/>
                  <a:pt x="45" y="1489"/>
                </a:cubicBezTo>
                <a:cubicBezTo>
                  <a:pt x="52" y="1489"/>
                  <a:pt x="60" y="1487"/>
                  <a:pt x="69" y="1482"/>
                </a:cubicBezTo>
                <a:cubicBezTo>
                  <a:pt x="106" y="1462"/>
                  <a:pt x="136" y="1397"/>
                  <a:pt x="136" y="1339"/>
                </a:cubicBezTo>
                <a:lnTo>
                  <a:pt x="136" y="905"/>
                </a:lnTo>
                <a:lnTo>
                  <a:pt x="1263" y="257"/>
                </a:lnTo>
                <a:lnTo>
                  <a:pt x="1263" y="687"/>
                </a:lnTo>
                <a:cubicBezTo>
                  <a:pt x="1263" y="731"/>
                  <a:pt x="1281" y="759"/>
                  <a:pt x="1307" y="759"/>
                </a:cubicBezTo>
                <a:cubicBezTo>
                  <a:pt x="1314" y="759"/>
                  <a:pt x="1323" y="757"/>
                  <a:pt x="1332" y="751"/>
                </a:cubicBezTo>
                <a:cubicBezTo>
                  <a:pt x="1368" y="731"/>
                  <a:pt x="1400" y="666"/>
                  <a:pt x="1400" y="6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4259687" y="1961610"/>
            <a:ext cx="56335" cy="47965"/>
          </a:xfrm>
          <a:custGeom>
            <a:avLst/>
            <a:gdLst/>
            <a:ahLst/>
            <a:cxnLst/>
            <a:rect l="l" t="t" r="r" b="b"/>
            <a:pathLst>
              <a:path w="1400" h="1192" extrusionOk="0">
                <a:moveTo>
                  <a:pt x="1355" y="1"/>
                </a:moveTo>
                <a:cubicBezTo>
                  <a:pt x="1348" y="1"/>
                  <a:pt x="1340" y="3"/>
                  <a:pt x="1332" y="7"/>
                </a:cubicBezTo>
                <a:lnTo>
                  <a:pt x="69" y="738"/>
                </a:lnTo>
                <a:cubicBezTo>
                  <a:pt x="31" y="759"/>
                  <a:pt x="1" y="823"/>
                  <a:pt x="1" y="881"/>
                </a:cubicBezTo>
                <a:lnTo>
                  <a:pt x="1" y="1120"/>
                </a:lnTo>
                <a:cubicBezTo>
                  <a:pt x="1" y="1163"/>
                  <a:pt x="19" y="1192"/>
                  <a:pt x="46" y="1192"/>
                </a:cubicBezTo>
                <a:cubicBezTo>
                  <a:pt x="53" y="1192"/>
                  <a:pt x="61" y="1190"/>
                  <a:pt x="69" y="1185"/>
                </a:cubicBezTo>
                <a:lnTo>
                  <a:pt x="1332" y="455"/>
                </a:lnTo>
                <a:cubicBezTo>
                  <a:pt x="1368" y="434"/>
                  <a:pt x="1400" y="369"/>
                  <a:pt x="1400" y="3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4267373" y="2038020"/>
            <a:ext cx="40963" cy="34806"/>
          </a:xfrm>
          <a:custGeom>
            <a:avLst/>
            <a:gdLst/>
            <a:ahLst/>
            <a:cxnLst/>
            <a:rect l="l" t="t" r="r" b="b"/>
            <a:pathLst>
              <a:path w="1018" h="865" extrusionOk="0">
                <a:moveTo>
                  <a:pt x="984" y="1"/>
                </a:moveTo>
                <a:cubicBezTo>
                  <a:pt x="978" y="1"/>
                  <a:pt x="972" y="2"/>
                  <a:pt x="966" y="6"/>
                </a:cubicBezTo>
                <a:lnTo>
                  <a:pt x="51" y="535"/>
                </a:lnTo>
                <a:cubicBezTo>
                  <a:pt x="24" y="552"/>
                  <a:pt x="0" y="597"/>
                  <a:pt x="0" y="638"/>
                </a:cubicBezTo>
                <a:lnTo>
                  <a:pt x="0" y="812"/>
                </a:lnTo>
                <a:cubicBezTo>
                  <a:pt x="0" y="843"/>
                  <a:pt x="15" y="865"/>
                  <a:pt x="34" y="865"/>
                </a:cubicBezTo>
                <a:cubicBezTo>
                  <a:pt x="39" y="865"/>
                  <a:pt x="45" y="863"/>
                  <a:pt x="51" y="859"/>
                </a:cubicBezTo>
                <a:lnTo>
                  <a:pt x="966" y="331"/>
                </a:lnTo>
                <a:cubicBezTo>
                  <a:pt x="993" y="313"/>
                  <a:pt x="1018" y="269"/>
                  <a:pt x="1018" y="228"/>
                </a:cubicBezTo>
                <a:lnTo>
                  <a:pt x="1018" y="54"/>
                </a:lnTo>
                <a:cubicBezTo>
                  <a:pt x="1018" y="22"/>
                  <a:pt x="1003" y="1"/>
                  <a:pt x="98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4112016" y="1400829"/>
            <a:ext cx="268152" cy="345814"/>
          </a:xfrm>
          <a:custGeom>
            <a:avLst/>
            <a:gdLst/>
            <a:ahLst/>
            <a:cxnLst/>
            <a:rect l="l" t="t" r="r" b="b"/>
            <a:pathLst>
              <a:path w="6664" h="8594" extrusionOk="0">
                <a:moveTo>
                  <a:pt x="4555" y="1"/>
                </a:moveTo>
                <a:cubicBezTo>
                  <a:pt x="4132" y="1"/>
                  <a:pt x="3656" y="138"/>
                  <a:pt x="3151" y="429"/>
                </a:cubicBezTo>
                <a:cubicBezTo>
                  <a:pt x="1411" y="1436"/>
                  <a:pt x="1" y="3876"/>
                  <a:pt x="1" y="5887"/>
                </a:cubicBezTo>
                <a:cubicBezTo>
                  <a:pt x="1" y="6890"/>
                  <a:pt x="353" y="7596"/>
                  <a:pt x="919" y="7924"/>
                </a:cubicBezTo>
                <a:lnTo>
                  <a:pt x="922" y="7927"/>
                </a:lnTo>
                <a:lnTo>
                  <a:pt x="2090" y="8593"/>
                </a:lnTo>
                <a:lnTo>
                  <a:pt x="2370" y="8125"/>
                </a:lnTo>
                <a:cubicBezTo>
                  <a:pt x="2656" y="8061"/>
                  <a:pt x="2957" y="7958"/>
                  <a:pt x="3274" y="7774"/>
                </a:cubicBezTo>
                <a:cubicBezTo>
                  <a:pt x="5011" y="6771"/>
                  <a:pt x="6424" y="4326"/>
                  <a:pt x="6424" y="2316"/>
                </a:cubicBezTo>
                <a:cubicBezTo>
                  <a:pt x="6424" y="2020"/>
                  <a:pt x="6383" y="1757"/>
                  <a:pt x="6325" y="1514"/>
                </a:cubicBezTo>
                <a:lnTo>
                  <a:pt x="6664" y="947"/>
                </a:lnTo>
                <a:lnTo>
                  <a:pt x="5380" y="210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4"/>
                </a:lnTo>
                <a:cubicBezTo>
                  <a:pt x="5129" y="70"/>
                  <a:pt x="4856" y="1"/>
                  <a:pt x="45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4112016" y="1504318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39"/>
                  <a:pt x="1" y="3315"/>
                </a:cubicBezTo>
                <a:cubicBezTo>
                  <a:pt x="1" y="4318"/>
                  <a:pt x="353" y="5024"/>
                  <a:pt x="919" y="5352"/>
                </a:cubicBezTo>
                <a:lnTo>
                  <a:pt x="922" y="5355"/>
                </a:lnTo>
                <a:lnTo>
                  <a:pt x="2090" y="6021"/>
                </a:lnTo>
                <a:lnTo>
                  <a:pt x="2370" y="5557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4154226" y="1400829"/>
            <a:ext cx="225942" cy="209685"/>
          </a:xfrm>
          <a:custGeom>
            <a:avLst/>
            <a:gdLst/>
            <a:ahLst/>
            <a:cxnLst/>
            <a:rect l="l" t="t" r="r" b="b"/>
            <a:pathLst>
              <a:path w="5615" h="5211" extrusionOk="0">
                <a:moveTo>
                  <a:pt x="3506" y="1"/>
                </a:moveTo>
                <a:cubicBezTo>
                  <a:pt x="3083" y="1"/>
                  <a:pt x="2607" y="138"/>
                  <a:pt x="2102" y="429"/>
                </a:cubicBezTo>
                <a:cubicBezTo>
                  <a:pt x="1294" y="897"/>
                  <a:pt x="557" y="1675"/>
                  <a:pt x="0" y="2573"/>
                </a:cubicBezTo>
                <a:lnTo>
                  <a:pt x="4570" y="5211"/>
                </a:lnTo>
                <a:cubicBezTo>
                  <a:pt x="5071" y="4279"/>
                  <a:pt x="5375" y="3252"/>
                  <a:pt x="5375" y="2316"/>
                </a:cubicBezTo>
                <a:cubicBezTo>
                  <a:pt x="5375" y="2020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10"/>
                </a:lnTo>
                <a:lnTo>
                  <a:pt x="4317" y="200"/>
                </a:lnTo>
                <a:lnTo>
                  <a:pt x="4317" y="204"/>
                </a:lnTo>
                <a:cubicBezTo>
                  <a:pt x="4080" y="70"/>
                  <a:pt x="3807" y="1"/>
                  <a:pt x="35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4161066" y="1428915"/>
            <a:ext cx="253586" cy="327464"/>
          </a:xfrm>
          <a:custGeom>
            <a:avLst/>
            <a:gdLst/>
            <a:ahLst/>
            <a:cxnLst/>
            <a:rect l="l" t="t" r="r" b="b"/>
            <a:pathLst>
              <a:path w="6302" h="8138" extrusionOk="0">
                <a:moveTo>
                  <a:pt x="4558" y="1"/>
                </a:moveTo>
                <a:cubicBezTo>
                  <a:pt x="4135" y="1"/>
                  <a:pt x="3657" y="139"/>
                  <a:pt x="3151" y="430"/>
                </a:cubicBezTo>
                <a:cubicBezTo>
                  <a:pt x="1410" y="1434"/>
                  <a:pt x="1" y="3878"/>
                  <a:pt x="1" y="5888"/>
                </a:cubicBezTo>
                <a:cubicBezTo>
                  <a:pt x="1" y="7314"/>
                  <a:pt x="710" y="8137"/>
                  <a:pt x="1744" y="8137"/>
                </a:cubicBezTo>
                <a:cubicBezTo>
                  <a:pt x="2167" y="8137"/>
                  <a:pt x="2645" y="7999"/>
                  <a:pt x="3151" y="7708"/>
                </a:cubicBezTo>
                <a:cubicBezTo>
                  <a:pt x="4892" y="6704"/>
                  <a:pt x="6301" y="4260"/>
                  <a:pt x="6301" y="2250"/>
                </a:cubicBezTo>
                <a:cubicBezTo>
                  <a:pt x="6301" y="824"/>
                  <a:pt x="5592" y="1"/>
                  <a:pt x="4558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4241380" y="1526770"/>
            <a:ext cx="43337" cy="71263"/>
          </a:xfrm>
          <a:custGeom>
            <a:avLst/>
            <a:gdLst/>
            <a:ahLst/>
            <a:cxnLst/>
            <a:rect l="l" t="t" r="r" b="b"/>
            <a:pathLst>
              <a:path w="1077" h="1771" extrusionOk="0">
                <a:moveTo>
                  <a:pt x="726" y="1"/>
                </a:moveTo>
                <a:cubicBezTo>
                  <a:pt x="667" y="1"/>
                  <a:pt x="604" y="19"/>
                  <a:pt x="537" y="57"/>
                </a:cubicBezTo>
                <a:cubicBezTo>
                  <a:pt x="240" y="231"/>
                  <a:pt x="1" y="739"/>
                  <a:pt x="1" y="1196"/>
                </a:cubicBezTo>
                <a:cubicBezTo>
                  <a:pt x="1" y="1551"/>
                  <a:pt x="144" y="1770"/>
                  <a:pt x="347" y="1770"/>
                </a:cubicBezTo>
                <a:cubicBezTo>
                  <a:pt x="406" y="1770"/>
                  <a:pt x="470" y="1752"/>
                  <a:pt x="537" y="1712"/>
                </a:cubicBezTo>
                <a:cubicBezTo>
                  <a:pt x="834" y="1541"/>
                  <a:pt x="1076" y="1033"/>
                  <a:pt x="1076" y="575"/>
                </a:cubicBezTo>
                <a:cubicBezTo>
                  <a:pt x="1076" y="220"/>
                  <a:pt x="930" y="1"/>
                  <a:pt x="7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221905" y="1595133"/>
            <a:ext cx="79552" cy="118504"/>
          </a:xfrm>
          <a:custGeom>
            <a:avLst/>
            <a:gdLst/>
            <a:ahLst/>
            <a:cxnLst/>
            <a:rect l="l" t="t" r="r" b="b"/>
            <a:pathLst>
              <a:path w="1977" h="2945" extrusionOk="0">
                <a:moveTo>
                  <a:pt x="1424" y="1"/>
                </a:moveTo>
                <a:cubicBezTo>
                  <a:pt x="1347" y="1"/>
                  <a:pt x="1264" y="25"/>
                  <a:pt x="1178" y="75"/>
                </a:cubicBezTo>
                <a:lnTo>
                  <a:pt x="796" y="293"/>
                </a:lnTo>
                <a:cubicBezTo>
                  <a:pt x="448" y="497"/>
                  <a:pt x="151" y="1068"/>
                  <a:pt x="106" y="1631"/>
                </a:cubicBezTo>
                <a:lnTo>
                  <a:pt x="1" y="2945"/>
                </a:lnTo>
                <a:lnTo>
                  <a:pt x="1977" y="1802"/>
                </a:lnTo>
                <a:lnTo>
                  <a:pt x="1871" y="611"/>
                </a:lnTo>
                <a:cubicBezTo>
                  <a:pt x="1837" y="227"/>
                  <a:pt x="1660" y="1"/>
                  <a:pt x="14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4293608" y="1471686"/>
            <a:ext cx="43297" cy="71183"/>
          </a:xfrm>
          <a:custGeom>
            <a:avLst/>
            <a:gdLst/>
            <a:ahLst/>
            <a:cxnLst/>
            <a:rect l="l" t="t" r="r" b="b"/>
            <a:pathLst>
              <a:path w="1076" h="1769" extrusionOk="0">
                <a:moveTo>
                  <a:pt x="729" y="1"/>
                </a:moveTo>
                <a:cubicBezTo>
                  <a:pt x="670" y="1"/>
                  <a:pt x="606" y="19"/>
                  <a:pt x="539" y="57"/>
                </a:cubicBezTo>
                <a:cubicBezTo>
                  <a:pt x="243" y="228"/>
                  <a:pt x="0" y="736"/>
                  <a:pt x="0" y="1193"/>
                </a:cubicBezTo>
                <a:cubicBezTo>
                  <a:pt x="0" y="1549"/>
                  <a:pt x="147" y="1769"/>
                  <a:pt x="351" y="1769"/>
                </a:cubicBezTo>
                <a:cubicBezTo>
                  <a:pt x="410" y="1769"/>
                  <a:pt x="473" y="1751"/>
                  <a:pt x="539" y="1713"/>
                </a:cubicBezTo>
                <a:cubicBezTo>
                  <a:pt x="837" y="1541"/>
                  <a:pt x="1075" y="1029"/>
                  <a:pt x="1075" y="572"/>
                </a:cubicBezTo>
                <a:cubicBezTo>
                  <a:pt x="1075" y="218"/>
                  <a:pt x="932" y="1"/>
                  <a:pt x="7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4282462" y="1539968"/>
            <a:ext cx="71343" cy="100759"/>
          </a:xfrm>
          <a:custGeom>
            <a:avLst/>
            <a:gdLst/>
            <a:ahLst/>
            <a:cxnLst/>
            <a:rect l="l" t="t" r="r" b="b"/>
            <a:pathLst>
              <a:path w="1773" h="2504" extrusionOk="0">
                <a:moveTo>
                  <a:pt x="1219" y="1"/>
                </a:moveTo>
                <a:cubicBezTo>
                  <a:pt x="1142" y="1"/>
                  <a:pt x="1060" y="24"/>
                  <a:pt x="974" y="74"/>
                </a:cubicBezTo>
                <a:lnTo>
                  <a:pt x="591" y="295"/>
                </a:lnTo>
                <a:cubicBezTo>
                  <a:pt x="345" y="438"/>
                  <a:pt x="123" y="766"/>
                  <a:pt x="1" y="1145"/>
                </a:cubicBezTo>
                <a:cubicBezTo>
                  <a:pt x="267" y="1166"/>
                  <a:pt x="465" y="1432"/>
                  <a:pt x="506" y="1872"/>
                </a:cubicBezTo>
                <a:lnTo>
                  <a:pt x="561" y="2503"/>
                </a:lnTo>
                <a:lnTo>
                  <a:pt x="1772" y="1804"/>
                </a:lnTo>
                <a:lnTo>
                  <a:pt x="1667" y="609"/>
                </a:lnTo>
                <a:cubicBezTo>
                  <a:pt x="1633" y="225"/>
                  <a:pt x="1455" y="1"/>
                  <a:pt x="12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2246533" y="3179782"/>
            <a:ext cx="811177" cy="578636"/>
          </a:xfrm>
          <a:custGeom>
            <a:avLst/>
            <a:gdLst/>
            <a:ahLst/>
            <a:cxnLst/>
            <a:rect l="l" t="t" r="r" b="b"/>
            <a:pathLst>
              <a:path w="20159" h="14380" extrusionOk="0">
                <a:moveTo>
                  <a:pt x="10080" y="975"/>
                </a:moveTo>
                <a:cubicBezTo>
                  <a:pt x="12605" y="975"/>
                  <a:pt x="14964" y="1535"/>
                  <a:pt x="16721" y="2549"/>
                </a:cubicBezTo>
                <a:cubicBezTo>
                  <a:pt x="18308" y="3466"/>
                  <a:pt x="19185" y="4627"/>
                  <a:pt x="19185" y="5818"/>
                </a:cubicBezTo>
                <a:cubicBezTo>
                  <a:pt x="19185" y="7009"/>
                  <a:pt x="18308" y="8170"/>
                  <a:pt x="16721" y="9088"/>
                </a:cubicBezTo>
                <a:cubicBezTo>
                  <a:pt x="14964" y="10105"/>
                  <a:pt x="12605" y="10661"/>
                  <a:pt x="10080" y="10661"/>
                </a:cubicBezTo>
                <a:cubicBezTo>
                  <a:pt x="7557" y="10661"/>
                  <a:pt x="5199" y="10105"/>
                  <a:pt x="3441" y="9088"/>
                </a:cubicBezTo>
                <a:cubicBezTo>
                  <a:pt x="1851" y="8170"/>
                  <a:pt x="977" y="7009"/>
                  <a:pt x="977" y="5818"/>
                </a:cubicBezTo>
                <a:cubicBezTo>
                  <a:pt x="977" y="4627"/>
                  <a:pt x="1851" y="3466"/>
                  <a:pt x="3441" y="2549"/>
                </a:cubicBezTo>
                <a:cubicBezTo>
                  <a:pt x="5199" y="1535"/>
                  <a:pt x="7557" y="975"/>
                  <a:pt x="10080" y="975"/>
                </a:cubicBezTo>
                <a:close/>
                <a:moveTo>
                  <a:pt x="10080" y="0"/>
                </a:moveTo>
                <a:cubicBezTo>
                  <a:pt x="7500" y="0"/>
                  <a:pt x="4921" y="569"/>
                  <a:pt x="2954" y="1705"/>
                </a:cubicBezTo>
                <a:cubicBezTo>
                  <a:pt x="988" y="2839"/>
                  <a:pt x="1" y="4330"/>
                  <a:pt x="1" y="5818"/>
                </a:cubicBezTo>
                <a:lnTo>
                  <a:pt x="1" y="8562"/>
                </a:lnTo>
                <a:cubicBezTo>
                  <a:pt x="1" y="10050"/>
                  <a:pt x="988" y="11539"/>
                  <a:pt x="2954" y="12675"/>
                </a:cubicBezTo>
                <a:cubicBezTo>
                  <a:pt x="4921" y="13811"/>
                  <a:pt x="7500" y="14379"/>
                  <a:pt x="10080" y="14379"/>
                </a:cubicBezTo>
                <a:cubicBezTo>
                  <a:pt x="12659" y="14379"/>
                  <a:pt x="15238" y="13811"/>
                  <a:pt x="17206" y="12675"/>
                </a:cubicBezTo>
                <a:cubicBezTo>
                  <a:pt x="19176" y="11539"/>
                  <a:pt x="20158" y="10050"/>
                  <a:pt x="20158" y="8562"/>
                </a:cubicBezTo>
                <a:lnTo>
                  <a:pt x="20158" y="5818"/>
                </a:lnTo>
                <a:cubicBezTo>
                  <a:pt x="20158" y="4330"/>
                  <a:pt x="19176" y="2839"/>
                  <a:pt x="17206" y="1705"/>
                </a:cubicBezTo>
                <a:cubicBezTo>
                  <a:pt x="15238" y="569"/>
                  <a:pt x="12659" y="0"/>
                  <a:pt x="1008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46694" y="3248386"/>
            <a:ext cx="118705" cy="159628"/>
          </a:xfrm>
          <a:custGeom>
            <a:avLst/>
            <a:gdLst/>
            <a:ahLst/>
            <a:cxnLst/>
            <a:rect l="l" t="t" r="r" b="b"/>
            <a:pathLst>
              <a:path w="2950" h="3967" extrusionOk="0">
                <a:moveTo>
                  <a:pt x="2950" y="0"/>
                </a:moveTo>
                <a:cubicBezTo>
                  <a:pt x="1619" y="766"/>
                  <a:pt x="738" y="1695"/>
                  <a:pt x="307" y="2677"/>
                </a:cubicBezTo>
                <a:lnTo>
                  <a:pt x="307" y="2677"/>
                </a:lnTo>
                <a:cubicBezTo>
                  <a:pt x="739" y="1695"/>
                  <a:pt x="1621" y="766"/>
                  <a:pt x="2950" y="0"/>
                </a:cubicBezTo>
                <a:close/>
                <a:moveTo>
                  <a:pt x="307" y="2677"/>
                </a:moveTo>
                <a:lnTo>
                  <a:pt x="307" y="2677"/>
                </a:lnTo>
                <a:cubicBezTo>
                  <a:pt x="229" y="2855"/>
                  <a:pt x="165" y="3034"/>
                  <a:pt x="116" y="3215"/>
                </a:cubicBezTo>
                <a:cubicBezTo>
                  <a:pt x="114" y="3226"/>
                  <a:pt x="111" y="3237"/>
                  <a:pt x="109" y="3248"/>
                </a:cubicBezTo>
                <a:lnTo>
                  <a:pt x="109" y="3248"/>
                </a:lnTo>
                <a:cubicBezTo>
                  <a:pt x="158" y="3056"/>
                  <a:pt x="224" y="2865"/>
                  <a:pt x="307" y="2677"/>
                </a:cubicBezTo>
                <a:close/>
                <a:moveTo>
                  <a:pt x="109" y="3248"/>
                </a:moveTo>
                <a:cubicBezTo>
                  <a:pt x="93" y="3309"/>
                  <a:pt x="79" y="3371"/>
                  <a:pt x="66" y="3433"/>
                </a:cubicBezTo>
                <a:lnTo>
                  <a:pt x="66" y="3433"/>
                </a:lnTo>
                <a:cubicBezTo>
                  <a:pt x="78" y="3374"/>
                  <a:pt x="92" y="3315"/>
                  <a:pt x="107" y="3256"/>
                </a:cubicBezTo>
                <a:cubicBezTo>
                  <a:pt x="107" y="3253"/>
                  <a:pt x="108" y="3250"/>
                  <a:pt x="109" y="3248"/>
                </a:cubicBezTo>
                <a:close/>
                <a:moveTo>
                  <a:pt x="66" y="3433"/>
                </a:moveTo>
                <a:lnTo>
                  <a:pt x="66" y="3433"/>
                </a:lnTo>
                <a:cubicBezTo>
                  <a:pt x="63" y="3446"/>
                  <a:pt x="61" y="3459"/>
                  <a:pt x="58" y="3471"/>
                </a:cubicBezTo>
                <a:cubicBezTo>
                  <a:pt x="56" y="3486"/>
                  <a:pt x="53" y="3500"/>
                  <a:pt x="50" y="3515"/>
                </a:cubicBezTo>
                <a:lnTo>
                  <a:pt x="50" y="3515"/>
                </a:lnTo>
                <a:cubicBezTo>
                  <a:pt x="55" y="3488"/>
                  <a:pt x="61" y="3460"/>
                  <a:pt x="66" y="3433"/>
                </a:cubicBezTo>
                <a:close/>
                <a:moveTo>
                  <a:pt x="50" y="3515"/>
                </a:moveTo>
                <a:lnTo>
                  <a:pt x="50" y="3515"/>
                </a:lnTo>
                <a:cubicBezTo>
                  <a:pt x="34" y="3609"/>
                  <a:pt x="21" y="3704"/>
                  <a:pt x="12" y="3798"/>
                </a:cubicBezTo>
                <a:lnTo>
                  <a:pt x="12" y="3798"/>
                </a:lnTo>
                <a:cubicBezTo>
                  <a:pt x="21" y="3704"/>
                  <a:pt x="34" y="3609"/>
                  <a:pt x="50" y="3515"/>
                </a:cubicBezTo>
                <a:close/>
                <a:moveTo>
                  <a:pt x="12" y="3798"/>
                </a:moveTo>
                <a:lnTo>
                  <a:pt x="12" y="3798"/>
                </a:lnTo>
                <a:cubicBezTo>
                  <a:pt x="7" y="3855"/>
                  <a:pt x="3" y="3911"/>
                  <a:pt x="1" y="3966"/>
                </a:cubicBezTo>
                <a:cubicBezTo>
                  <a:pt x="3" y="3910"/>
                  <a:pt x="7" y="3854"/>
                  <a:pt x="12" y="37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2652126" y="3469045"/>
            <a:ext cx="350602" cy="139750"/>
          </a:xfrm>
          <a:custGeom>
            <a:avLst/>
            <a:gdLst/>
            <a:ahLst/>
            <a:cxnLst/>
            <a:rect l="l" t="t" r="r" b="b"/>
            <a:pathLst>
              <a:path w="8713" h="3473" extrusionOk="0">
                <a:moveTo>
                  <a:pt x="8713" y="1"/>
                </a:moveTo>
                <a:cubicBezTo>
                  <a:pt x="8688" y="44"/>
                  <a:pt x="8662" y="87"/>
                  <a:pt x="8634" y="129"/>
                </a:cubicBezTo>
                <a:lnTo>
                  <a:pt x="8634" y="129"/>
                </a:lnTo>
                <a:cubicBezTo>
                  <a:pt x="8662" y="87"/>
                  <a:pt x="8688" y="44"/>
                  <a:pt x="8713" y="1"/>
                </a:cubicBezTo>
                <a:close/>
                <a:moveTo>
                  <a:pt x="8634" y="129"/>
                </a:moveTo>
                <a:lnTo>
                  <a:pt x="8634" y="129"/>
                </a:lnTo>
                <a:cubicBezTo>
                  <a:pt x="8252" y="724"/>
                  <a:pt x="7645" y="1286"/>
                  <a:pt x="6836" y="1782"/>
                </a:cubicBezTo>
                <a:cubicBezTo>
                  <a:pt x="6832" y="1786"/>
                  <a:pt x="6829" y="1786"/>
                  <a:pt x="6829" y="1786"/>
                </a:cubicBezTo>
                <a:cubicBezTo>
                  <a:pt x="6829" y="1787"/>
                  <a:pt x="6829" y="1787"/>
                  <a:pt x="6829" y="1788"/>
                </a:cubicBezTo>
                <a:lnTo>
                  <a:pt x="6829" y="1788"/>
                </a:lnTo>
                <a:cubicBezTo>
                  <a:pt x="7640" y="1292"/>
                  <a:pt x="8250" y="726"/>
                  <a:pt x="8634" y="129"/>
                </a:cubicBezTo>
                <a:close/>
                <a:moveTo>
                  <a:pt x="6829" y="1788"/>
                </a:moveTo>
                <a:cubicBezTo>
                  <a:pt x="6828" y="1788"/>
                  <a:pt x="6826" y="1789"/>
                  <a:pt x="6825" y="1790"/>
                </a:cubicBezTo>
                <a:lnTo>
                  <a:pt x="6825" y="1790"/>
                </a:lnTo>
                <a:cubicBezTo>
                  <a:pt x="6826" y="1790"/>
                  <a:pt x="6826" y="1790"/>
                  <a:pt x="6826" y="1790"/>
                </a:cubicBezTo>
                <a:cubicBezTo>
                  <a:pt x="6826" y="1790"/>
                  <a:pt x="6828" y="1790"/>
                  <a:pt x="6829" y="1788"/>
                </a:cubicBezTo>
                <a:close/>
                <a:moveTo>
                  <a:pt x="6825" y="1790"/>
                </a:moveTo>
                <a:cubicBezTo>
                  <a:pt x="6825" y="1790"/>
                  <a:pt x="6824" y="1790"/>
                  <a:pt x="6823" y="1791"/>
                </a:cubicBezTo>
                <a:lnTo>
                  <a:pt x="6823" y="1791"/>
                </a:lnTo>
                <a:cubicBezTo>
                  <a:pt x="6824" y="1791"/>
                  <a:pt x="6824" y="1790"/>
                  <a:pt x="6825" y="1790"/>
                </a:cubicBezTo>
                <a:close/>
                <a:moveTo>
                  <a:pt x="6823" y="1791"/>
                </a:moveTo>
                <a:lnTo>
                  <a:pt x="6823" y="1791"/>
                </a:lnTo>
                <a:cubicBezTo>
                  <a:pt x="6822" y="1792"/>
                  <a:pt x="6821" y="1793"/>
                  <a:pt x="6819" y="1793"/>
                </a:cubicBezTo>
                <a:lnTo>
                  <a:pt x="6819" y="1793"/>
                </a:lnTo>
                <a:cubicBezTo>
                  <a:pt x="6820" y="1793"/>
                  <a:pt x="6821" y="1793"/>
                  <a:pt x="6823" y="1793"/>
                </a:cubicBezTo>
                <a:cubicBezTo>
                  <a:pt x="6823" y="1792"/>
                  <a:pt x="6823" y="1792"/>
                  <a:pt x="6823" y="1791"/>
                </a:cubicBezTo>
                <a:close/>
                <a:moveTo>
                  <a:pt x="6819" y="1793"/>
                </a:moveTo>
                <a:lnTo>
                  <a:pt x="6819" y="1793"/>
                </a:lnTo>
                <a:cubicBezTo>
                  <a:pt x="6819" y="1794"/>
                  <a:pt x="6818" y="1794"/>
                  <a:pt x="6817" y="1795"/>
                </a:cubicBezTo>
                <a:lnTo>
                  <a:pt x="6817" y="1795"/>
                </a:lnTo>
                <a:cubicBezTo>
                  <a:pt x="6818" y="1794"/>
                  <a:pt x="6819" y="1794"/>
                  <a:pt x="6819" y="1793"/>
                </a:cubicBezTo>
                <a:close/>
                <a:moveTo>
                  <a:pt x="6817" y="1795"/>
                </a:moveTo>
                <a:cubicBezTo>
                  <a:pt x="6816" y="1795"/>
                  <a:pt x="6815" y="1796"/>
                  <a:pt x="6815" y="1796"/>
                </a:cubicBezTo>
                <a:lnTo>
                  <a:pt x="6815" y="1796"/>
                </a:lnTo>
                <a:cubicBezTo>
                  <a:pt x="6816" y="1796"/>
                  <a:pt x="6817" y="1795"/>
                  <a:pt x="6817" y="1795"/>
                </a:cubicBezTo>
                <a:close/>
                <a:moveTo>
                  <a:pt x="6812" y="1796"/>
                </a:moveTo>
                <a:lnTo>
                  <a:pt x="6808" y="1800"/>
                </a:lnTo>
                <a:lnTo>
                  <a:pt x="6808" y="1800"/>
                </a:lnTo>
                <a:cubicBezTo>
                  <a:pt x="6810" y="1799"/>
                  <a:pt x="6812" y="1798"/>
                  <a:pt x="6815" y="1796"/>
                </a:cubicBezTo>
                <a:close/>
                <a:moveTo>
                  <a:pt x="6808" y="1800"/>
                </a:moveTo>
                <a:cubicBezTo>
                  <a:pt x="6806" y="1801"/>
                  <a:pt x="6805" y="1802"/>
                  <a:pt x="6804" y="1803"/>
                </a:cubicBezTo>
                <a:lnTo>
                  <a:pt x="6805" y="1803"/>
                </a:lnTo>
                <a:lnTo>
                  <a:pt x="6808" y="1800"/>
                </a:lnTo>
                <a:close/>
                <a:moveTo>
                  <a:pt x="6802" y="1803"/>
                </a:moveTo>
                <a:cubicBezTo>
                  <a:pt x="6802" y="1803"/>
                  <a:pt x="6799" y="1806"/>
                  <a:pt x="6795" y="1806"/>
                </a:cubicBezTo>
                <a:lnTo>
                  <a:pt x="6795" y="1808"/>
                </a:lnTo>
                <a:lnTo>
                  <a:pt x="6795" y="1808"/>
                </a:lnTo>
                <a:cubicBezTo>
                  <a:pt x="6798" y="1807"/>
                  <a:pt x="6801" y="1805"/>
                  <a:pt x="6804" y="1803"/>
                </a:cubicBezTo>
                <a:close/>
                <a:moveTo>
                  <a:pt x="6795" y="1808"/>
                </a:moveTo>
                <a:cubicBezTo>
                  <a:pt x="6794" y="1809"/>
                  <a:pt x="6792" y="1810"/>
                  <a:pt x="6791" y="1810"/>
                </a:cubicBezTo>
                <a:lnTo>
                  <a:pt x="6791" y="1810"/>
                </a:lnTo>
                <a:cubicBezTo>
                  <a:pt x="6792" y="1810"/>
                  <a:pt x="6793" y="1810"/>
                  <a:pt x="6795" y="1810"/>
                </a:cubicBezTo>
                <a:lnTo>
                  <a:pt x="6795" y="1808"/>
                </a:lnTo>
                <a:close/>
                <a:moveTo>
                  <a:pt x="6791" y="1810"/>
                </a:moveTo>
                <a:lnTo>
                  <a:pt x="6791" y="1810"/>
                </a:lnTo>
                <a:cubicBezTo>
                  <a:pt x="6790" y="1811"/>
                  <a:pt x="6789" y="1811"/>
                  <a:pt x="6788" y="1812"/>
                </a:cubicBezTo>
                <a:lnTo>
                  <a:pt x="6788" y="1812"/>
                </a:lnTo>
                <a:cubicBezTo>
                  <a:pt x="6789" y="1812"/>
                  <a:pt x="6790" y="1811"/>
                  <a:pt x="6791" y="1810"/>
                </a:cubicBezTo>
                <a:close/>
                <a:moveTo>
                  <a:pt x="6788" y="1812"/>
                </a:moveTo>
                <a:lnTo>
                  <a:pt x="6788" y="1812"/>
                </a:lnTo>
                <a:cubicBezTo>
                  <a:pt x="6788" y="1813"/>
                  <a:pt x="6787" y="1813"/>
                  <a:pt x="6786" y="1814"/>
                </a:cubicBezTo>
                <a:lnTo>
                  <a:pt x="6788" y="1814"/>
                </a:lnTo>
                <a:cubicBezTo>
                  <a:pt x="6788" y="1813"/>
                  <a:pt x="6788" y="1813"/>
                  <a:pt x="6788" y="1812"/>
                </a:cubicBezTo>
                <a:close/>
                <a:moveTo>
                  <a:pt x="6785" y="1814"/>
                </a:moveTo>
                <a:cubicBezTo>
                  <a:pt x="6770" y="1823"/>
                  <a:pt x="6755" y="1832"/>
                  <a:pt x="6740" y="1841"/>
                </a:cubicBezTo>
                <a:lnTo>
                  <a:pt x="6740" y="1841"/>
                </a:lnTo>
                <a:cubicBezTo>
                  <a:pt x="6755" y="1832"/>
                  <a:pt x="6771" y="1823"/>
                  <a:pt x="6786" y="1814"/>
                </a:cubicBezTo>
                <a:close/>
                <a:moveTo>
                  <a:pt x="6740" y="1841"/>
                </a:moveTo>
                <a:lnTo>
                  <a:pt x="6740" y="1841"/>
                </a:lnTo>
                <a:cubicBezTo>
                  <a:pt x="6715" y="1856"/>
                  <a:pt x="6690" y="1870"/>
                  <a:pt x="6666" y="1885"/>
                </a:cubicBezTo>
                <a:lnTo>
                  <a:pt x="6669" y="1885"/>
                </a:lnTo>
                <a:cubicBezTo>
                  <a:pt x="6691" y="1870"/>
                  <a:pt x="6716" y="1856"/>
                  <a:pt x="6740" y="1841"/>
                </a:cubicBezTo>
                <a:close/>
                <a:moveTo>
                  <a:pt x="6665" y="1885"/>
                </a:moveTo>
                <a:cubicBezTo>
                  <a:pt x="6665" y="1885"/>
                  <a:pt x="6665" y="1885"/>
                  <a:pt x="6665" y="1885"/>
                </a:cubicBezTo>
                <a:lnTo>
                  <a:pt x="6665" y="1885"/>
                </a:lnTo>
                <a:cubicBezTo>
                  <a:pt x="6665" y="1885"/>
                  <a:pt x="6665" y="1885"/>
                  <a:pt x="6666" y="1885"/>
                </a:cubicBezTo>
                <a:close/>
                <a:moveTo>
                  <a:pt x="6665" y="1885"/>
                </a:moveTo>
                <a:cubicBezTo>
                  <a:pt x="6663" y="1886"/>
                  <a:pt x="6662" y="1887"/>
                  <a:pt x="6660" y="1888"/>
                </a:cubicBezTo>
                <a:lnTo>
                  <a:pt x="6660" y="1888"/>
                </a:lnTo>
                <a:cubicBezTo>
                  <a:pt x="6662" y="1887"/>
                  <a:pt x="6664" y="1886"/>
                  <a:pt x="6665" y="1885"/>
                </a:cubicBezTo>
                <a:close/>
                <a:moveTo>
                  <a:pt x="6660" y="1888"/>
                </a:moveTo>
                <a:cubicBezTo>
                  <a:pt x="6660" y="1888"/>
                  <a:pt x="6659" y="1888"/>
                  <a:pt x="6659" y="1888"/>
                </a:cubicBezTo>
                <a:cubicBezTo>
                  <a:pt x="6658" y="1889"/>
                  <a:pt x="6658" y="1889"/>
                  <a:pt x="6657" y="1890"/>
                </a:cubicBezTo>
                <a:lnTo>
                  <a:pt x="6657" y="1890"/>
                </a:lnTo>
                <a:cubicBezTo>
                  <a:pt x="6658" y="1889"/>
                  <a:pt x="6659" y="1888"/>
                  <a:pt x="6660" y="1888"/>
                </a:cubicBezTo>
                <a:close/>
                <a:moveTo>
                  <a:pt x="6657" y="1890"/>
                </a:moveTo>
                <a:lnTo>
                  <a:pt x="6657" y="1890"/>
                </a:lnTo>
                <a:cubicBezTo>
                  <a:pt x="6654" y="1892"/>
                  <a:pt x="6650" y="1894"/>
                  <a:pt x="6647" y="1896"/>
                </a:cubicBezTo>
                <a:lnTo>
                  <a:pt x="6647" y="1896"/>
                </a:lnTo>
                <a:cubicBezTo>
                  <a:pt x="6647" y="1896"/>
                  <a:pt x="6648" y="1895"/>
                  <a:pt x="6648" y="1895"/>
                </a:cubicBezTo>
                <a:lnTo>
                  <a:pt x="6651" y="1895"/>
                </a:lnTo>
                <a:cubicBezTo>
                  <a:pt x="6651" y="1893"/>
                  <a:pt x="6654" y="1892"/>
                  <a:pt x="6657" y="1890"/>
                </a:cubicBezTo>
                <a:close/>
                <a:moveTo>
                  <a:pt x="6647" y="1896"/>
                </a:moveTo>
                <a:cubicBezTo>
                  <a:pt x="6644" y="1896"/>
                  <a:pt x="6641" y="1899"/>
                  <a:pt x="6638" y="1899"/>
                </a:cubicBezTo>
                <a:cubicBezTo>
                  <a:pt x="4880" y="2916"/>
                  <a:pt x="2522" y="3472"/>
                  <a:pt x="0" y="3472"/>
                </a:cubicBezTo>
                <a:cubicBezTo>
                  <a:pt x="2525" y="3472"/>
                  <a:pt x="4884" y="2916"/>
                  <a:pt x="6641" y="1899"/>
                </a:cubicBezTo>
                <a:cubicBezTo>
                  <a:pt x="6643" y="1898"/>
                  <a:pt x="6645" y="1897"/>
                  <a:pt x="6647" y="1896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2232289" y="3179702"/>
            <a:ext cx="864976" cy="468341"/>
          </a:xfrm>
          <a:custGeom>
            <a:avLst/>
            <a:gdLst/>
            <a:ahLst/>
            <a:cxnLst/>
            <a:rect l="l" t="t" r="r" b="b"/>
            <a:pathLst>
              <a:path w="21496" h="11639" extrusionOk="0">
                <a:moveTo>
                  <a:pt x="10434" y="977"/>
                </a:moveTo>
                <a:cubicBezTo>
                  <a:pt x="11359" y="977"/>
                  <a:pt x="12263" y="1052"/>
                  <a:pt x="13120" y="1195"/>
                </a:cubicBezTo>
                <a:cubicBezTo>
                  <a:pt x="14386" y="1411"/>
                  <a:pt x="15554" y="1776"/>
                  <a:pt x="16560" y="2274"/>
                </a:cubicBezTo>
                <a:lnTo>
                  <a:pt x="16564" y="2277"/>
                </a:lnTo>
                <a:lnTo>
                  <a:pt x="16567" y="2277"/>
                </a:lnTo>
                <a:cubicBezTo>
                  <a:pt x="16741" y="2362"/>
                  <a:pt x="16908" y="2455"/>
                  <a:pt x="17072" y="2551"/>
                </a:cubicBezTo>
                <a:cubicBezTo>
                  <a:pt x="17178" y="2612"/>
                  <a:pt x="17280" y="2674"/>
                  <a:pt x="17383" y="2735"/>
                </a:cubicBezTo>
                <a:cubicBezTo>
                  <a:pt x="17383" y="2738"/>
                  <a:pt x="17386" y="2738"/>
                  <a:pt x="17389" y="2742"/>
                </a:cubicBezTo>
                <a:cubicBezTo>
                  <a:pt x="17392" y="2742"/>
                  <a:pt x="17392" y="2745"/>
                  <a:pt x="17397" y="2745"/>
                </a:cubicBezTo>
                <a:cubicBezTo>
                  <a:pt x="17963" y="3107"/>
                  <a:pt x="18424" y="3503"/>
                  <a:pt x="18772" y="3919"/>
                </a:cubicBezTo>
                <a:cubicBezTo>
                  <a:pt x="18772" y="3919"/>
                  <a:pt x="18775" y="3919"/>
                  <a:pt x="18775" y="3923"/>
                </a:cubicBezTo>
                <a:cubicBezTo>
                  <a:pt x="19276" y="4523"/>
                  <a:pt x="19539" y="5168"/>
                  <a:pt x="19539" y="5820"/>
                </a:cubicBezTo>
                <a:cubicBezTo>
                  <a:pt x="19539" y="6288"/>
                  <a:pt x="19403" y="6749"/>
                  <a:pt x="19147" y="7192"/>
                </a:cubicBezTo>
                <a:cubicBezTo>
                  <a:pt x="18744" y="7882"/>
                  <a:pt x="18041" y="8534"/>
                  <a:pt x="17075" y="9090"/>
                </a:cubicBezTo>
                <a:cubicBezTo>
                  <a:pt x="15318" y="10107"/>
                  <a:pt x="12959" y="10663"/>
                  <a:pt x="10434" y="10663"/>
                </a:cubicBezTo>
                <a:cubicBezTo>
                  <a:pt x="7911" y="10663"/>
                  <a:pt x="5553" y="10107"/>
                  <a:pt x="3795" y="9090"/>
                </a:cubicBezTo>
                <a:cubicBezTo>
                  <a:pt x="3792" y="9090"/>
                  <a:pt x="3789" y="9086"/>
                  <a:pt x="3785" y="9086"/>
                </a:cubicBezTo>
                <a:cubicBezTo>
                  <a:pt x="3782" y="9083"/>
                  <a:pt x="3779" y="9083"/>
                  <a:pt x="3775" y="9079"/>
                </a:cubicBezTo>
                <a:cubicBezTo>
                  <a:pt x="3771" y="9079"/>
                  <a:pt x="3768" y="9076"/>
                  <a:pt x="3768" y="9076"/>
                </a:cubicBezTo>
                <a:cubicBezTo>
                  <a:pt x="3710" y="9042"/>
                  <a:pt x="3656" y="9011"/>
                  <a:pt x="3604" y="8977"/>
                </a:cubicBezTo>
                <a:lnTo>
                  <a:pt x="3601" y="8977"/>
                </a:lnTo>
                <a:cubicBezTo>
                  <a:pt x="3601" y="8973"/>
                  <a:pt x="3598" y="8973"/>
                  <a:pt x="3594" y="8970"/>
                </a:cubicBezTo>
                <a:cubicBezTo>
                  <a:pt x="3590" y="8970"/>
                  <a:pt x="3587" y="8967"/>
                  <a:pt x="3587" y="8967"/>
                </a:cubicBezTo>
                <a:lnTo>
                  <a:pt x="3584" y="8967"/>
                </a:lnTo>
                <a:cubicBezTo>
                  <a:pt x="3581" y="8964"/>
                  <a:pt x="3581" y="8964"/>
                  <a:pt x="3577" y="8960"/>
                </a:cubicBezTo>
                <a:lnTo>
                  <a:pt x="3574" y="8960"/>
                </a:lnTo>
                <a:cubicBezTo>
                  <a:pt x="3570" y="8956"/>
                  <a:pt x="3570" y="8956"/>
                  <a:pt x="3567" y="8956"/>
                </a:cubicBezTo>
                <a:cubicBezTo>
                  <a:pt x="3567" y="8953"/>
                  <a:pt x="3563" y="8953"/>
                  <a:pt x="3563" y="8953"/>
                </a:cubicBezTo>
                <a:lnTo>
                  <a:pt x="3560" y="8950"/>
                </a:lnTo>
                <a:cubicBezTo>
                  <a:pt x="3560" y="8950"/>
                  <a:pt x="3557" y="8950"/>
                  <a:pt x="3553" y="8946"/>
                </a:cubicBezTo>
                <a:cubicBezTo>
                  <a:pt x="2577" y="8339"/>
                  <a:pt x="1901" y="7636"/>
                  <a:pt x="1570" y="6895"/>
                </a:cubicBezTo>
                <a:cubicBezTo>
                  <a:pt x="1410" y="6544"/>
                  <a:pt x="1328" y="6185"/>
                  <a:pt x="1328" y="5820"/>
                </a:cubicBezTo>
                <a:cubicBezTo>
                  <a:pt x="1328" y="4629"/>
                  <a:pt x="2205" y="3468"/>
                  <a:pt x="3795" y="2551"/>
                </a:cubicBezTo>
                <a:cubicBezTo>
                  <a:pt x="5553" y="1537"/>
                  <a:pt x="7911" y="977"/>
                  <a:pt x="10434" y="977"/>
                </a:cubicBezTo>
                <a:close/>
                <a:moveTo>
                  <a:pt x="10434" y="1"/>
                </a:moveTo>
                <a:cubicBezTo>
                  <a:pt x="7854" y="1"/>
                  <a:pt x="5277" y="571"/>
                  <a:pt x="3308" y="1707"/>
                </a:cubicBezTo>
                <a:cubicBezTo>
                  <a:pt x="1738" y="2612"/>
                  <a:pt x="792" y="3745"/>
                  <a:pt x="474" y="4922"/>
                </a:cubicBezTo>
                <a:lnTo>
                  <a:pt x="478" y="4922"/>
                </a:lnTo>
                <a:cubicBezTo>
                  <a:pt x="0" y="6694"/>
                  <a:pt x="945" y="8567"/>
                  <a:pt x="3308" y="9936"/>
                </a:cubicBezTo>
                <a:cubicBezTo>
                  <a:pt x="3481" y="10035"/>
                  <a:pt x="3662" y="10131"/>
                  <a:pt x="3843" y="10223"/>
                </a:cubicBezTo>
                <a:cubicBezTo>
                  <a:pt x="5731" y="11168"/>
                  <a:pt x="8082" y="11639"/>
                  <a:pt x="10434" y="11639"/>
                </a:cubicBezTo>
                <a:cubicBezTo>
                  <a:pt x="13014" y="11639"/>
                  <a:pt x="15595" y="11073"/>
                  <a:pt x="17560" y="9936"/>
                </a:cubicBezTo>
                <a:cubicBezTo>
                  <a:pt x="21495" y="7663"/>
                  <a:pt x="21495" y="3977"/>
                  <a:pt x="17560" y="1707"/>
                </a:cubicBezTo>
                <a:cubicBezTo>
                  <a:pt x="15595" y="571"/>
                  <a:pt x="13014" y="1"/>
                  <a:pt x="10434" y="1"/>
                </a:cubicBezTo>
                <a:close/>
              </a:path>
            </a:pathLst>
          </a:custGeom>
          <a:solidFill>
            <a:srgbClr val="68E8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796" y="5522"/>
                  <a:pt x="1499" y="4874"/>
                  <a:pt x="2468" y="4318"/>
                </a:cubicBezTo>
                <a:cubicBezTo>
                  <a:pt x="4226" y="3300"/>
                  <a:pt x="6584" y="2741"/>
                  <a:pt x="9107" y="2741"/>
                </a:cubicBezTo>
                <a:cubicBezTo>
                  <a:pt x="11629" y="2741"/>
                  <a:pt x="13991" y="3300"/>
                  <a:pt x="15745" y="4318"/>
                </a:cubicBezTo>
                <a:cubicBezTo>
                  <a:pt x="16714" y="4874"/>
                  <a:pt x="17417" y="5522"/>
                  <a:pt x="17820" y="6215"/>
                </a:cubicBezTo>
                <a:cubicBezTo>
                  <a:pt x="18076" y="5772"/>
                  <a:pt x="18212" y="5311"/>
                  <a:pt x="18212" y="4843"/>
                </a:cubicBezTo>
                <a:cubicBezTo>
                  <a:pt x="18212" y="3652"/>
                  <a:pt x="17335" y="2491"/>
                  <a:pt x="15745" y="1574"/>
                </a:cubicBezTo>
                <a:cubicBezTo>
                  <a:pt x="13991" y="560"/>
                  <a:pt x="11629" y="0"/>
                  <a:pt x="91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253" y="5969"/>
                  <a:pt x="148" y="5717"/>
                  <a:pt x="83" y="5465"/>
                </a:cubicBezTo>
                <a:cubicBezTo>
                  <a:pt x="332" y="4495"/>
                  <a:pt x="1154" y="3573"/>
                  <a:pt x="2468" y="2816"/>
                </a:cubicBezTo>
                <a:cubicBezTo>
                  <a:pt x="4226" y="1799"/>
                  <a:pt x="6584" y="1242"/>
                  <a:pt x="9107" y="1242"/>
                </a:cubicBezTo>
                <a:cubicBezTo>
                  <a:pt x="11632" y="1242"/>
                  <a:pt x="13987" y="1799"/>
                  <a:pt x="15745" y="2816"/>
                </a:cubicBezTo>
                <a:cubicBezTo>
                  <a:pt x="17059" y="3573"/>
                  <a:pt x="17881" y="4495"/>
                  <a:pt x="18130" y="5465"/>
                </a:cubicBezTo>
                <a:cubicBezTo>
                  <a:pt x="18066" y="5717"/>
                  <a:pt x="17960" y="5969"/>
                  <a:pt x="17817" y="6212"/>
                </a:cubicBezTo>
                <a:lnTo>
                  <a:pt x="17820" y="6215"/>
                </a:lnTo>
                <a:cubicBezTo>
                  <a:pt x="18076" y="5772"/>
                  <a:pt x="18212" y="5311"/>
                  <a:pt x="18212" y="4843"/>
                </a:cubicBezTo>
                <a:cubicBezTo>
                  <a:pt x="18212" y="4191"/>
                  <a:pt x="17949" y="3546"/>
                  <a:pt x="17448" y="2946"/>
                </a:cubicBezTo>
                <a:cubicBezTo>
                  <a:pt x="17448" y="2942"/>
                  <a:pt x="17445" y="2942"/>
                  <a:pt x="17445" y="2942"/>
                </a:cubicBezTo>
                <a:cubicBezTo>
                  <a:pt x="17097" y="2526"/>
                  <a:pt x="16636" y="2130"/>
                  <a:pt x="16070" y="1768"/>
                </a:cubicBezTo>
                <a:cubicBezTo>
                  <a:pt x="16065" y="1768"/>
                  <a:pt x="16065" y="1765"/>
                  <a:pt x="16062" y="1765"/>
                </a:cubicBezTo>
                <a:cubicBezTo>
                  <a:pt x="16059" y="1761"/>
                  <a:pt x="16056" y="1761"/>
                  <a:pt x="16056" y="1758"/>
                </a:cubicBezTo>
                <a:cubicBezTo>
                  <a:pt x="15953" y="1697"/>
                  <a:pt x="15851" y="1635"/>
                  <a:pt x="15745" y="1574"/>
                </a:cubicBezTo>
                <a:cubicBezTo>
                  <a:pt x="15581" y="1478"/>
                  <a:pt x="15414" y="1385"/>
                  <a:pt x="15240" y="1300"/>
                </a:cubicBezTo>
                <a:lnTo>
                  <a:pt x="15237" y="1300"/>
                </a:lnTo>
                <a:lnTo>
                  <a:pt x="15233" y="1297"/>
                </a:lnTo>
                <a:cubicBezTo>
                  <a:pt x="13543" y="457"/>
                  <a:pt x="11393" y="0"/>
                  <a:pt x="9107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301618" y="3329262"/>
            <a:ext cx="701002" cy="279540"/>
          </a:xfrm>
          <a:custGeom>
            <a:avLst/>
            <a:gdLst/>
            <a:ahLst/>
            <a:cxnLst/>
            <a:rect l="l" t="t" r="r" b="b"/>
            <a:pathLst>
              <a:path w="17421" h="6947" extrusionOk="0">
                <a:moveTo>
                  <a:pt x="8711" y="1"/>
                </a:moveTo>
                <a:cubicBezTo>
                  <a:pt x="6188" y="1"/>
                  <a:pt x="3830" y="560"/>
                  <a:pt x="2072" y="1578"/>
                </a:cubicBezTo>
                <a:cubicBezTo>
                  <a:pt x="1103" y="2134"/>
                  <a:pt x="400" y="2782"/>
                  <a:pt x="1" y="3475"/>
                </a:cubicBezTo>
                <a:cubicBezTo>
                  <a:pt x="175" y="3772"/>
                  <a:pt x="404" y="4062"/>
                  <a:pt x="684" y="4342"/>
                </a:cubicBezTo>
                <a:lnTo>
                  <a:pt x="687" y="4342"/>
                </a:lnTo>
                <a:lnTo>
                  <a:pt x="687" y="4346"/>
                </a:lnTo>
                <a:cubicBezTo>
                  <a:pt x="1059" y="4711"/>
                  <a:pt x="1523" y="5055"/>
                  <a:pt x="2072" y="5373"/>
                </a:cubicBezTo>
                <a:cubicBezTo>
                  <a:pt x="3830" y="6390"/>
                  <a:pt x="6188" y="6946"/>
                  <a:pt x="8711" y="6946"/>
                </a:cubicBezTo>
                <a:cubicBezTo>
                  <a:pt x="11233" y="6946"/>
                  <a:pt x="13591" y="6390"/>
                  <a:pt x="15349" y="5373"/>
                </a:cubicBezTo>
                <a:cubicBezTo>
                  <a:pt x="15352" y="5373"/>
                  <a:pt x="15356" y="5369"/>
                  <a:pt x="15359" y="5369"/>
                </a:cubicBezTo>
                <a:lnTo>
                  <a:pt x="15362" y="5369"/>
                </a:lnTo>
                <a:cubicBezTo>
                  <a:pt x="15362" y="5366"/>
                  <a:pt x="15366" y="5366"/>
                  <a:pt x="15370" y="5362"/>
                </a:cubicBezTo>
                <a:cubicBezTo>
                  <a:pt x="15373" y="5362"/>
                  <a:pt x="15376" y="5359"/>
                  <a:pt x="15376" y="5359"/>
                </a:cubicBezTo>
                <a:lnTo>
                  <a:pt x="15380" y="5359"/>
                </a:lnTo>
                <a:cubicBezTo>
                  <a:pt x="15417" y="5335"/>
                  <a:pt x="15458" y="5311"/>
                  <a:pt x="15496" y="5288"/>
                </a:cubicBezTo>
                <a:lnTo>
                  <a:pt x="15499" y="5288"/>
                </a:lnTo>
                <a:cubicBezTo>
                  <a:pt x="15499" y="5284"/>
                  <a:pt x="15502" y="5284"/>
                  <a:pt x="15506" y="5284"/>
                </a:cubicBezTo>
                <a:lnTo>
                  <a:pt x="15506" y="5280"/>
                </a:lnTo>
                <a:cubicBezTo>
                  <a:pt x="15510" y="5280"/>
                  <a:pt x="15513" y="5277"/>
                  <a:pt x="15513" y="5277"/>
                </a:cubicBezTo>
                <a:lnTo>
                  <a:pt x="15516" y="5277"/>
                </a:lnTo>
                <a:lnTo>
                  <a:pt x="15523" y="5270"/>
                </a:lnTo>
                <a:lnTo>
                  <a:pt x="15526" y="5270"/>
                </a:lnTo>
                <a:cubicBezTo>
                  <a:pt x="15530" y="5267"/>
                  <a:pt x="15530" y="5267"/>
                  <a:pt x="15534" y="5267"/>
                </a:cubicBezTo>
                <a:cubicBezTo>
                  <a:pt x="15534" y="5264"/>
                  <a:pt x="15537" y="5264"/>
                  <a:pt x="15537" y="5264"/>
                </a:cubicBezTo>
                <a:cubicBezTo>
                  <a:pt x="15537" y="5264"/>
                  <a:pt x="15540" y="5264"/>
                  <a:pt x="15540" y="5260"/>
                </a:cubicBezTo>
                <a:cubicBezTo>
                  <a:pt x="15540" y="5260"/>
                  <a:pt x="15543" y="5260"/>
                  <a:pt x="15547" y="5256"/>
                </a:cubicBezTo>
                <a:cubicBezTo>
                  <a:pt x="16414" y="4724"/>
                  <a:pt x="17049" y="4117"/>
                  <a:pt x="17421" y="3472"/>
                </a:cubicBezTo>
                <a:cubicBezTo>
                  <a:pt x="17021" y="2782"/>
                  <a:pt x="16318" y="2134"/>
                  <a:pt x="15349" y="1578"/>
                </a:cubicBezTo>
                <a:cubicBezTo>
                  <a:pt x="13595" y="560"/>
                  <a:pt x="11233" y="1"/>
                  <a:pt x="8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2329261" y="3504091"/>
            <a:ext cx="55771" cy="41365"/>
          </a:xfrm>
          <a:custGeom>
            <a:avLst/>
            <a:gdLst/>
            <a:ahLst/>
            <a:cxnLst/>
            <a:rect l="l" t="t" r="r" b="b"/>
            <a:pathLst>
              <a:path w="1386" h="1028" extrusionOk="0">
                <a:moveTo>
                  <a:pt x="0" y="1"/>
                </a:moveTo>
                <a:cubicBezTo>
                  <a:pt x="122" y="121"/>
                  <a:pt x="254" y="238"/>
                  <a:pt x="396" y="354"/>
                </a:cubicBezTo>
                <a:lnTo>
                  <a:pt x="396" y="354"/>
                </a:lnTo>
                <a:cubicBezTo>
                  <a:pt x="255" y="238"/>
                  <a:pt x="122" y="120"/>
                  <a:pt x="0" y="1"/>
                </a:cubicBezTo>
                <a:close/>
                <a:moveTo>
                  <a:pt x="396" y="354"/>
                </a:moveTo>
                <a:cubicBezTo>
                  <a:pt x="622" y="537"/>
                  <a:pt x="871" y="714"/>
                  <a:pt x="1143" y="884"/>
                </a:cubicBezTo>
                <a:cubicBezTo>
                  <a:pt x="1147" y="888"/>
                  <a:pt x="1150" y="888"/>
                  <a:pt x="1150" y="888"/>
                </a:cubicBezTo>
                <a:lnTo>
                  <a:pt x="1153" y="891"/>
                </a:lnTo>
                <a:cubicBezTo>
                  <a:pt x="1153" y="891"/>
                  <a:pt x="1157" y="891"/>
                  <a:pt x="1157" y="894"/>
                </a:cubicBezTo>
                <a:cubicBezTo>
                  <a:pt x="1160" y="894"/>
                  <a:pt x="1160" y="894"/>
                  <a:pt x="1164" y="898"/>
                </a:cubicBezTo>
                <a:lnTo>
                  <a:pt x="1167" y="898"/>
                </a:lnTo>
                <a:cubicBezTo>
                  <a:pt x="1171" y="902"/>
                  <a:pt x="1171" y="902"/>
                  <a:pt x="1174" y="905"/>
                </a:cubicBezTo>
                <a:lnTo>
                  <a:pt x="1177" y="905"/>
                </a:lnTo>
                <a:cubicBezTo>
                  <a:pt x="1177" y="905"/>
                  <a:pt x="1180" y="908"/>
                  <a:pt x="1184" y="908"/>
                </a:cubicBezTo>
                <a:cubicBezTo>
                  <a:pt x="1188" y="911"/>
                  <a:pt x="1191" y="911"/>
                  <a:pt x="1191" y="915"/>
                </a:cubicBezTo>
                <a:lnTo>
                  <a:pt x="1194" y="915"/>
                </a:lnTo>
                <a:cubicBezTo>
                  <a:pt x="1246" y="949"/>
                  <a:pt x="1300" y="980"/>
                  <a:pt x="1358" y="1014"/>
                </a:cubicBezTo>
                <a:cubicBezTo>
                  <a:pt x="1358" y="1014"/>
                  <a:pt x="1361" y="1017"/>
                  <a:pt x="1365" y="1017"/>
                </a:cubicBezTo>
                <a:cubicBezTo>
                  <a:pt x="1369" y="1021"/>
                  <a:pt x="1372" y="1021"/>
                  <a:pt x="1375" y="1024"/>
                </a:cubicBezTo>
                <a:cubicBezTo>
                  <a:pt x="1379" y="1024"/>
                  <a:pt x="1382" y="1028"/>
                  <a:pt x="1385" y="1028"/>
                </a:cubicBezTo>
                <a:cubicBezTo>
                  <a:pt x="1017" y="814"/>
                  <a:pt x="686" y="589"/>
                  <a:pt x="396" y="354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375252" y="3539661"/>
            <a:ext cx="1972" cy="1247"/>
          </a:xfrm>
          <a:custGeom>
            <a:avLst/>
            <a:gdLst/>
            <a:ahLst/>
            <a:cxnLst/>
            <a:rect l="l" t="t" r="r" b="b"/>
            <a:pathLst>
              <a:path w="49" h="31" extrusionOk="0">
                <a:moveTo>
                  <a:pt x="41" y="24"/>
                </a:moveTo>
                <a:cubicBezTo>
                  <a:pt x="45" y="27"/>
                  <a:pt x="48" y="27"/>
                  <a:pt x="48" y="31"/>
                </a:cubicBezTo>
                <a:cubicBezTo>
                  <a:pt x="48" y="27"/>
                  <a:pt x="45" y="27"/>
                  <a:pt x="41" y="24"/>
                </a:cubicBezTo>
                <a:close/>
                <a:moveTo>
                  <a:pt x="34" y="21"/>
                </a:moveTo>
                <a:cubicBezTo>
                  <a:pt x="34" y="21"/>
                  <a:pt x="37" y="24"/>
                  <a:pt x="41" y="24"/>
                </a:cubicBezTo>
                <a:cubicBezTo>
                  <a:pt x="37" y="24"/>
                  <a:pt x="34" y="21"/>
                  <a:pt x="34" y="21"/>
                </a:cubicBezTo>
                <a:close/>
                <a:moveTo>
                  <a:pt x="24" y="14"/>
                </a:moveTo>
                <a:cubicBezTo>
                  <a:pt x="28" y="18"/>
                  <a:pt x="28" y="18"/>
                  <a:pt x="31" y="21"/>
                </a:cubicBezTo>
                <a:cubicBezTo>
                  <a:pt x="28" y="18"/>
                  <a:pt x="28" y="18"/>
                  <a:pt x="24" y="14"/>
                </a:cubicBezTo>
                <a:close/>
                <a:moveTo>
                  <a:pt x="14" y="10"/>
                </a:moveTo>
                <a:cubicBezTo>
                  <a:pt x="17" y="10"/>
                  <a:pt x="17" y="10"/>
                  <a:pt x="21" y="14"/>
                </a:cubicBezTo>
                <a:cubicBezTo>
                  <a:pt x="17" y="10"/>
                  <a:pt x="17" y="10"/>
                  <a:pt x="14" y="10"/>
                </a:cubicBezTo>
                <a:close/>
                <a:moveTo>
                  <a:pt x="7" y="4"/>
                </a:moveTo>
                <a:lnTo>
                  <a:pt x="10" y="7"/>
                </a:lnTo>
                <a:lnTo>
                  <a:pt x="7" y="4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927148" y="3540747"/>
            <a:ext cx="41" cy="4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377305" y="3540867"/>
            <a:ext cx="6639" cy="4023"/>
          </a:xfrm>
          <a:custGeom>
            <a:avLst/>
            <a:gdLst/>
            <a:ahLst/>
            <a:cxnLst/>
            <a:rect l="l" t="t" r="r" b="b"/>
            <a:pathLst>
              <a:path w="165" h="100" extrusionOk="0">
                <a:moveTo>
                  <a:pt x="0" y="1"/>
                </a:moveTo>
                <a:cubicBezTo>
                  <a:pt x="52" y="35"/>
                  <a:pt x="106" y="66"/>
                  <a:pt x="164" y="100"/>
                </a:cubicBezTo>
                <a:cubicBezTo>
                  <a:pt x="106" y="66"/>
                  <a:pt x="52" y="35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920428" y="3540867"/>
            <a:ext cx="6518" cy="4023"/>
          </a:xfrm>
          <a:custGeom>
            <a:avLst/>
            <a:gdLst/>
            <a:ahLst/>
            <a:cxnLst/>
            <a:rect l="l" t="t" r="r" b="b"/>
            <a:pathLst>
              <a:path w="162" h="100" extrusionOk="0">
                <a:moveTo>
                  <a:pt x="117" y="29"/>
                </a:moveTo>
                <a:cubicBezTo>
                  <a:pt x="79" y="52"/>
                  <a:pt x="38" y="76"/>
                  <a:pt x="1" y="100"/>
                </a:cubicBezTo>
                <a:cubicBezTo>
                  <a:pt x="38" y="76"/>
                  <a:pt x="79" y="52"/>
                  <a:pt x="117" y="29"/>
                </a:cubicBezTo>
                <a:close/>
                <a:moveTo>
                  <a:pt x="127" y="25"/>
                </a:moveTo>
                <a:cubicBezTo>
                  <a:pt x="123" y="25"/>
                  <a:pt x="120" y="25"/>
                  <a:pt x="120" y="29"/>
                </a:cubicBezTo>
                <a:cubicBezTo>
                  <a:pt x="120" y="25"/>
                  <a:pt x="123" y="25"/>
                  <a:pt x="127" y="25"/>
                </a:cubicBezTo>
                <a:close/>
                <a:moveTo>
                  <a:pt x="134" y="18"/>
                </a:moveTo>
                <a:cubicBezTo>
                  <a:pt x="134" y="18"/>
                  <a:pt x="131" y="21"/>
                  <a:pt x="127" y="21"/>
                </a:cubicBezTo>
                <a:cubicBezTo>
                  <a:pt x="131" y="21"/>
                  <a:pt x="134" y="18"/>
                  <a:pt x="134" y="18"/>
                </a:cubicBezTo>
                <a:close/>
                <a:moveTo>
                  <a:pt x="144" y="11"/>
                </a:moveTo>
                <a:lnTo>
                  <a:pt x="137" y="18"/>
                </a:lnTo>
                <a:lnTo>
                  <a:pt x="144" y="11"/>
                </a:lnTo>
                <a:close/>
                <a:moveTo>
                  <a:pt x="155" y="8"/>
                </a:moveTo>
                <a:cubicBezTo>
                  <a:pt x="151" y="8"/>
                  <a:pt x="151" y="8"/>
                  <a:pt x="147" y="11"/>
                </a:cubicBezTo>
                <a:cubicBezTo>
                  <a:pt x="151" y="8"/>
                  <a:pt x="151" y="8"/>
                  <a:pt x="155" y="8"/>
                </a:cubicBezTo>
                <a:close/>
                <a:moveTo>
                  <a:pt x="161" y="1"/>
                </a:moveTo>
                <a:cubicBezTo>
                  <a:pt x="161" y="5"/>
                  <a:pt x="158" y="5"/>
                  <a:pt x="158" y="5"/>
                </a:cubicBezTo>
                <a:cubicBezTo>
                  <a:pt x="158" y="5"/>
                  <a:pt x="161" y="5"/>
                  <a:pt x="16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383903" y="3544851"/>
            <a:ext cx="282" cy="201"/>
          </a:xfrm>
          <a:custGeom>
            <a:avLst/>
            <a:gdLst/>
            <a:ahLst/>
            <a:cxnLst/>
            <a:rect l="l" t="t" r="r" b="b"/>
            <a:pathLst>
              <a:path w="7" h="5" extrusionOk="0">
                <a:moveTo>
                  <a:pt x="0" y="1"/>
                </a:moveTo>
                <a:cubicBezTo>
                  <a:pt x="0" y="1"/>
                  <a:pt x="3" y="4"/>
                  <a:pt x="7" y="4"/>
                </a:cubicBezTo>
                <a:cubicBezTo>
                  <a:pt x="3" y="4"/>
                  <a:pt x="0" y="1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920025" y="3544851"/>
            <a:ext cx="322" cy="201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7" y="1"/>
                </a:moveTo>
                <a:cubicBezTo>
                  <a:pt x="7" y="1"/>
                  <a:pt x="4" y="4"/>
                  <a:pt x="1" y="4"/>
                </a:cubicBezTo>
                <a:cubicBezTo>
                  <a:pt x="4" y="4"/>
                  <a:pt x="7" y="1"/>
                  <a:pt x="7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384145" y="3545012"/>
            <a:ext cx="483" cy="322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0"/>
                </a:moveTo>
                <a:cubicBezTo>
                  <a:pt x="5" y="4"/>
                  <a:pt x="8" y="4"/>
                  <a:pt x="11" y="7"/>
                </a:cubicBezTo>
                <a:cubicBezTo>
                  <a:pt x="8" y="4"/>
                  <a:pt x="5" y="4"/>
                  <a:pt x="1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919744" y="3545012"/>
            <a:ext cx="322" cy="322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8" y="0"/>
                </a:moveTo>
                <a:cubicBezTo>
                  <a:pt x="4" y="4"/>
                  <a:pt x="0" y="4"/>
                  <a:pt x="0" y="7"/>
                </a:cubicBezTo>
                <a:cubicBezTo>
                  <a:pt x="0" y="4"/>
                  <a:pt x="4" y="4"/>
                  <a:pt x="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384587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0" y="0"/>
                </a:moveTo>
                <a:cubicBezTo>
                  <a:pt x="4" y="0"/>
                  <a:pt x="7" y="4"/>
                  <a:pt x="10" y="4"/>
                </a:cubicBezTo>
                <a:cubicBezTo>
                  <a:pt x="7" y="4"/>
                  <a:pt x="4" y="0"/>
                  <a:pt x="0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919221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10" y="0"/>
                </a:moveTo>
                <a:cubicBezTo>
                  <a:pt x="7" y="0"/>
                  <a:pt x="3" y="4"/>
                  <a:pt x="0" y="4"/>
                </a:cubicBezTo>
                <a:cubicBezTo>
                  <a:pt x="3" y="4"/>
                  <a:pt x="7" y="0"/>
                  <a:pt x="1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2288984" y="3268947"/>
            <a:ext cx="726273" cy="200149"/>
          </a:xfrm>
          <a:custGeom>
            <a:avLst/>
            <a:gdLst/>
            <a:ahLst/>
            <a:cxnLst/>
            <a:rect l="l" t="t" r="r" b="b"/>
            <a:pathLst>
              <a:path w="18049" h="4974" extrusionOk="0">
                <a:moveTo>
                  <a:pt x="9025" y="1"/>
                </a:moveTo>
                <a:cubicBezTo>
                  <a:pt x="6502" y="1"/>
                  <a:pt x="4144" y="558"/>
                  <a:pt x="2386" y="1575"/>
                </a:cubicBezTo>
                <a:cubicBezTo>
                  <a:pt x="1072" y="2332"/>
                  <a:pt x="250" y="3254"/>
                  <a:pt x="1" y="4224"/>
                </a:cubicBezTo>
                <a:cubicBezTo>
                  <a:pt x="66" y="4476"/>
                  <a:pt x="171" y="4728"/>
                  <a:pt x="315" y="4974"/>
                </a:cubicBezTo>
                <a:cubicBezTo>
                  <a:pt x="714" y="4281"/>
                  <a:pt x="1417" y="3633"/>
                  <a:pt x="2386" y="3077"/>
                </a:cubicBezTo>
                <a:cubicBezTo>
                  <a:pt x="4144" y="2059"/>
                  <a:pt x="6502" y="1500"/>
                  <a:pt x="9025" y="1500"/>
                </a:cubicBezTo>
                <a:cubicBezTo>
                  <a:pt x="11547" y="1500"/>
                  <a:pt x="13909" y="2059"/>
                  <a:pt x="15663" y="3077"/>
                </a:cubicBezTo>
                <a:cubicBezTo>
                  <a:pt x="16632" y="3633"/>
                  <a:pt x="17335" y="4281"/>
                  <a:pt x="17735" y="4971"/>
                </a:cubicBezTo>
                <a:cubicBezTo>
                  <a:pt x="17878" y="4728"/>
                  <a:pt x="17984" y="4476"/>
                  <a:pt x="18048" y="4224"/>
                </a:cubicBezTo>
                <a:cubicBezTo>
                  <a:pt x="17799" y="3254"/>
                  <a:pt x="16977" y="2332"/>
                  <a:pt x="15663" y="1575"/>
                </a:cubicBezTo>
                <a:cubicBezTo>
                  <a:pt x="13905" y="558"/>
                  <a:pt x="11550" y="1"/>
                  <a:pt x="9025" y="1"/>
                </a:cubicBezTo>
                <a:close/>
              </a:path>
            </a:pathLst>
          </a:custGeom>
          <a:solidFill>
            <a:srgbClr val="7BDD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246533" y="3407965"/>
            <a:ext cx="201" cy="8410"/>
          </a:xfrm>
          <a:custGeom>
            <a:avLst/>
            <a:gdLst/>
            <a:ahLst/>
            <a:cxnLst/>
            <a:rect l="l" t="t" r="r" b="b"/>
            <a:pathLst>
              <a:path w="5" h="209" extrusionOk="0">
                <a:moveTo>
                  <a:pt x="5" y="0"/>
                </a:moveTo>
                <a:cubicBezTo>
                  <a:pt x="1" y="48"/>
                  <a:pt x="1" y="99"/>
                  <a:pt x="1" y="147"/>
                </a:cubicBezTo>
                <a:lnTo>
                  <a:pt x="1" y="208"/>
                </a:lnTo>
                <a:cubicBezTo>
                  <a:pt x="1" y="140"/>
                  <a:pt x="1" y="68"/>
                  <a:pt x="5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2246533" y="3423497"/>
            <a:ext cx="225579" cy="310685"/>
          </a:xfrm>
          <a:custGeom>
            <a:avLst/>
            <a:gdLst/>
            <a:ahLst/>
            <a:cxnLst/>
            <a:rect l="l" t="t" r="r" b="b"/>
            <a:pathLst>
              <a:path w="5606" h="7721" extrusionOk="0">
                <a:moveTo>
                  <a:pt x="5602" y="7720"/>
                </a:moveTo>
                <a:lnTo>
                  <a:pt x="5605" y="7720"/>
                </a:lnTo>
                <a:lnTo>
                  <a:pt x="5602" y="7720"/>
                </a:lnTo>
                <a:close/>
                <a:moveTo>
                  <a:pt x="3227" y="6772"/>
                </a:moveTo>
                <a:cubicBezTo>
                  <a:pt x="3950" y="7161"/>
                  <a:pt x="4748" y="7474"/>
                  <a:pt x="5595" y="7717"/>
                </a:cubicBezTo>
                <a:cubicBezTo>
                  <a:pt x="4748" y="7474"/>
                  <a:pt x="3950" y="7161"/>
                  <a:pt x="3227" y="6772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2505"/>
                </a:lnTo>
                <a:cubicBezTo>
                  <a:pt x="1" y="3348"/>
                  <a:pt x="319" y="4195"/>
                  <a:pt x="950" y="4973"/>
                </a:cubicBezTo>
                <a:lnTo>
                  <a:pt x="950" y="4973"/>
                </a:lnTo>
                <a:cubicBezTo>
                  <a:pt x="319" y="4195"/>
                  <a:pt x="1" y="3348"/>
                  <a:pt x="1" y="2505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2246533" y="3416334"/>
            <a:ext cx="310041" cy="335553"/>
          </a:xfrm>
          <a:custGeom>
            <a:avLst/>
            <a:gdLst/>
            <a:ahLst/>
            <a:cxnLst/>
            <a:rect l="l" t="t" r="r" b="b"/>
            <a:pathLst>
              <a:path w="7705" h="8339" extrusionOk="0">
                <a:moveTo>
                  <a:pt x="1" y="0"/>
                </a:moveTo>
                <a:lnTo>
                  <a:pt x="1" y="178"/>
                </a:lnTo>
                <a:lnTo>
                  <a:pt x="1" y="2683"/>
                </a:lnTo>
                <a:cubicBezTo>
                  <a:pt x="1" y="3526"/>
                  <a:pt x="319" y="4373"/>
                  <a:pt x="950" y="5151"/>
                </a:cubicBezTo>
                <a:lnTo>
                  <a:pt x="2053" y="4523"/>
                </a:lnTo>
                <a:lnTo>
                  <a:pt x="2056" y="4523"/>
                </a:lnTo>
                <a:cubicBezTo>
                  <a:pt x="2107" y="4492"/>
                  <a:pt x="2168" y="4478"/>
                  <a:pt x="2237" y="4478"/>
                </a:cubicBezTo>
                <a:cubicBezTo>
                  <a:pt x="2332" y="4478"/>
                  <a:pt x="2438" y="4509"/>
                  <a:pt x="2551" y="4574"/>
                </a:cubicBezTo>
                <a:cubicBezTo>
                  <a:pt x="2929" y="4795"/>
                  <a:pt x="3236" y="5318"/>
                  <a:pt x="3254" y="5762"/>
                </a:cubicBezTo>
                <a:lnTo>
                  <a:pt x="3254" y="5765"/>
                </a:lnTo>
                <a:lnTo>
                  <a:pt x="3254" y="5772"/>
                </a:lnTo>
                <a:lnTo>
                  <a:pt x="3254" y="5775"/>
                </a:lnTo>
                <a:lnTo>
                  <a:pt x="3254" y="5778"/>
                </a:lnTo>
                <a:lnTo>
                  <a:pt x="3254" y="5782"/>
                </a:lnTo>
                <a:lnTo>
                  <a:pt x="3254" y="5786"/>
                </a:lnTo>
                <a:lnTo>
                  <a:pt x="3254" y="5789"/>
                </a:lnTo>
                <a:lnTo>
                  <a:pt x="3254" y="5792"/>
                </a:lnTo>
                <a:lnTo>
                  <a:pt x="3254" y="5796"/>
                </a:lnTo>
                <a:lnTo>
                  <a:pt x="3254" y="5799"/>
                </a:lnTo>
                <a:cubicBezTo>
                  <a:pt x="3254" y="6028"/>
                  <a:pt x="3172" y="6185"/>
                  <a:pt x="3042" y="6257"/>
                </a:cubicBezTo>
                <a:lnTo>
                  <a:pt x="2540" y="6543"/>
                </a:lnTo>
                <a:cubicBezTo>
                  <a:pt x="2674" y="6629"/>
                  <a:pt x="2810" y="6714"/>
                  <a:pt x="2954" y="6796"/>
                </a:cubicBezTo>
                <a:cubicBezTo>
                  <a:pt x="3042" y="6851"/>
                  <a:pt x="3134" y="6898"/>
                  <a:pt x="3227" y="6950"/>
                </a:cubicBezTo>
                <a:cubicBezTo>
                  <a:pt x="3950" y="7339"/>
                  <a:pt x="4748" y="7652"/>
                  <a:pt x="5595" y="7895"/>
                </a:cubicBezTo>
                <a:cubicBezTo>
                  <a:pt x="5599" y="7895"/>
                  <a:pt x="5602" y="7898"/>
                  <a:pt x="5602" y="7898"/>
                </a:cubicBezTo>
                <a:lnTo>
                  <a:pt x="5605" y="7898"/>
                </a:lnTo>
                <a:cubicBezTo>
                  <a:pt x="6278" y="8089"/>
                  <a:pt x="6984" y="8236"/>
                  <a:pt x="7705" y="8338"/>
                </a:cubicBezTo>
                <a:lnTo>
                  <a:pt x="7705" y="5598"/>
                </a:lnTo>
                <a:cubicBezTo>
                  <a:pt x="6189" y="5383"/>
                  <a:pt x="4739" y="4967"/>
                  <a:pt x="3489" y="4342"/>
                </a:cubicBezTo>
                <a:cubicBezTo>
                  <a:pt x="3308" y="4250"/>
                  <a:pt x="3127" y="4154"/>
                  <a:pt x="2954" y="4055"/>
                </a:cubicBezTo>
                <a:cubicBezTo>
                  <a:pt x="1012" y="2932"/>
                  <a:pt x="29" y="1471"/>
                  <a:pt x="1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246533" y="3388048"/>
            <a:ext cx="2535" cy="28328"/>
          </a:xfrm>
          <a:custGeom>
            <a:avLst/>
            <a:gdLst/>
            <a:ahLst/>
            <a:cxnLst/>
            <a:rect l="l" t="t" r="r" b="b"/>
            <a:pathLst>
              <a:path w="63" h="704" extrusionOk="0">
                <a:moveTo>
                  <a:pt x="62" y="0"/>
                </a:moveTo>
                <a:cubicBezTo>
                  <a:pt x="21" y="215"/>
                  <a:pt x="1" y="427"/>
                  <a:pt x="1" y="642"/>
                </a:cubicBezTo>
                <a:lnTo>
                  <a:pt x="1" y="703"/>
                </a:lnTo>
                <a:cubicBezTo>
                  <a:pt x="1" y="635"/>
                  <a:pt x="1" y="563"/>
                  <a:pt x="5" y="495"/>
                </a:cubicBezTo>
                <a:cubicBezTo>
                  <a:pt x="11" y="331"/>
                  <a:pt x="32" y="164"/>
                  <a:pt x="62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232289" y="3377747"/>
            <a:ext cx="133111" cy="201758"/>
          </a:xfrm>
          <a:custGeom>
            <a:avLst/>
            <a:gdLst/>
            <a:ahLst/>
            <a:cxnLst/>
            <a:rect l="l" t="t" r="r" b="b"/>
            <a:pathLst>
              <a:path w="3308" h="5014" extrusionOk="0">
                <a:moveTo>
                  <a:pt x="474" y="0"/>
                </a:moveTo>
                <a:cubicBezTo>
                  <a:pt x="471" y="14"/>
                  <a:pt x="468" y="28"/>
                  <a:pt x="465" y="41"/>
                </a:cubicBezTo>
                <a:cubicBezTo>
                  <a:pt x="447" y="113"/>
                  <a:pt x="430" y="184"/>
                  <a:pt x="416" y="256"/>
                </a:cubicBezTo>
                <a:cubicBezTo>
                  <a:pt x="375" y="471"/>
                  <a:pt x="355" y="683"/>
                  <a:pt x="355" y="898"/>
                </a:cubicBezTo>
                <a:lnTo>
                  <a:pt x="355" y="959"/>
                </a:lnTo>
                <a:cubicBezTo>
                  <a:pt x="383" y="2430"/>
                  <a:pt x="1366" y="3891"/>
                  <a:pt x="3308" y="5014"/>
                </a:cubicBezTo>
                <a:cubicBezTo>
                  <a:pt x="945" y="3645"/>
                  <a:pt x="0" y="1772"/>
                  <a:pt x="478" y="0"/>
                </a:cubicBezTo>
                <a:close/>
              </a:path>
            </a:pathLst>
          </a:custGeom>
          <a:solidFill>
            <a:srgbClr val="5DD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2184085" y="3596475"/>
            <a:ext cx="193388" cy="151459"/>
          </a:xfrm>
          <a:custGeom>
            <a:avLst/>
            <a:gdLst/>
            <a:ahLst/>
            <a:cxnLst/>
            <a:rect l="l" t="t" r="r" b="b"/>
            <a:pathLst>
              <a:path w="4806" h="3764" extrusionOk="0">
                <a:moveTo>
                  <a:pt x="3789" y="0"/>
                </a:moveTo>
                <a:cubicBezTo>
                  <a:pt x="3722" y="0"/>
                  <a:pt x="3660" y="16"/>
                  <a:pt x="3608" y="46"/>
                </a:cubicBezTo>
                <a:lnTo>
                  <a:pt x="3605" y="46"/>
                </a:lnTo>
                <a:lnTo>
                  <a:pt x="212" y="1981"/>
                </a:lnTo>
                <a:lnTo>
                  <a:pt x="209" y="1984"/>
                </a:lnTo>
                <a:cubicBezTo>
                  <a:pt x="83" y="2059"/>
                  <a:pt x="4" y="2216"/>
                  <a:pt x="4" y="2438"/>
                </a:cubicBezTo>
                <a:cubicBezTo>
                  <a:pt x="1" y="2889"/>
                  <a:pt x="314" y="3438"/>
                  <a:pt x="703" y="3664"/>
                </a:cubicBezTo>
                <a:cubicBezTo>
                  <a:pt x="817" y="3731"/>
                  <a:pt x="926" y="3763"/>
                  <a:pt x="1021" y="3763"/>
                </a:cubicBezTo>
                <a:cubicBezTo>
                  <a:pt x="1088" y="3763"/>
                  <a:pt x="1149" y="3747"/>
                  <a:pt x="1201" y="3718"/>
                </a:cubicBezTo>
                <a:lnTo>
                  <a:pt x="4594" y="1780"/>
                </a:lnTo>
                <a:cubicBezTo>
                  <a:pt x="4724" y="1708"/>
                  <a:pt x="4806" y="1551"/>
                  <a:pt x="4806" y="1322"/>
                </a:cubicBezTo>
                <a:cubicBezTo>
                  <a:pt x="4806" y="871"/>
                  <a:pt x="4492" y="326"/>
                  <a:pt x="4103" y="97"/>
                </a:cubicBezTo>
                <a:cubicBezTo>
                  <a:pt x="3991" y="31"/>
                  <a:pt x="3884" y="0"/>
                  <a:pt x="378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2196599" y="3628383"/>
            <a:ext cx="180874" cy="119550"/>
          </a:xfrm>
          <a:custGeom>
            <a:avLst/>
            <a:gdLst/>
            <a:ahLst/>
            <a:cxnLst/>
            <a:rect l="l" t="t" r="r" b="b"/>
            <a:pathLst>
              <a:path w="4495" h="2971" extrusionOk="0">
                <a:moveTo>
                  <a:pt x="4375" y="0"/>
                </a:moveTo>
                <a:lnTo>
                  <a:pt x="0" y="2505"/>
                </a:lnTo>
                <a:cubicBezTo>
                  <a:pt x="112" y="2655"/>
                  <a:pt x="246" y="2789"/>
                  <a:pt x="392" y="2871"/>
                </a:cubicBezTo>
                <a:cubicBezTo>
                  <a:pt x="506" y="2938"/>
                  <a:pt x="615" y="2970"/>
                  <a:pt x="710" y="2970"/>
                </a:cubicBezTo>
                <a:cubicBezTo>
                  <a:pt x="777" y="2970"/>
                  <a:pt x="838" y="2954"/>
                  <a:pt x="890" y="2925"/>
                </a:cubicBezTo>
                <a:lnTo>
                  <a:pt x="4283" y="987"/>
                </a:lnTo>
                <a:cubicBezTo>
                  <a:pt x="4413" y="915"/>
                  <a:pt x="4495" y="758"/>
                  <a:pt x="4495" y="529"/>
                </a:cubicBezTo>
                <a:cubicBezTo>
                  <a:pt x="4495" y="362"/>
                  <a:pt x="4450" y="177"/>
                  <a:pt x="437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1719746" y="3674253"/>
            <a:ext cx="515742" cy="363519"/>
          </a:xfrm>
          <a:custGeom>
            <a:avLst/>
            <a:gdLst/>
            <a:ahLst/>
            <a:cxnLst/>
            <a:rect l="l" t="t" r="r" b="b"/>
            <a:pathLst>
              <a:path w="12817" h="9034" extrusionOk="0">
                <a:moveTo>
                  <a:pt x="11493" y="0"/>
                </a:moveTo>
                <a:cubicBezTo>
                  <a:pt x="11409" y="0"/>
                  <a:pt x="11331" y="19"/>
                  <a:pt x="11264" y="55"/>
                </a:cubicBezTo>
                <a:lnTo>
                  <a:pt x="11254" y="58"/>
                </a:lnTo>
                <a:lnTo>
                  <a:pt x="11254" y="61"/>
                </a:lnTo>
                <a:lnTo>
                  <a:pt x="1" y="6069"/>
                </a:lnTo>
                <a:lnTo>
                  <a:pt x="1680" y="9034"/>
                </a:lnTo>
                <a:lnTo>
                  <a:pt x="12544" y="2317"/>
                </a:lnTo>
                <a:cubicBezTo>
                  <a:pt x="12711" y="2222"/>
                  <a:pt x="12814" y="2017"/>
                  <a:pt x="12817" y="1723"/>
                </a:cubicBezTo>
                <a:cubicBezTo>
                  <a:pt x="12817" y="1137"/>
                  <a:pt x="12411" y="423"/>
                  <a:pt x="11902" y="126"/>
                </a:cubicBezTo>
                <a:cubicBezTo>
                  <a:pt x="11756" y="41"/>
                  <a:pt x="11616" y="0"/>
                  <a:pt x="1149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2235428" y="3742897"/>
            <a:ext cx="41" cy="60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11"/>
                </a:moveTo>
                <a:lnTo>
                  <a:pt x="1" y="14"/>
                </a:lnTo>
                <a:lnTo>
                  <a:pt x="1" y="11"/>
                </a:lnTo>
                <a:close/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close/>
                <a:moveTo>
                  <a:pt x="1" y="4"/>
                </a:moveTo>
                <a:lnTo>
                  <a:pt x="1" y="4"/>
                </a:lnTo>
                <a:lnTo>
                  <a:pt x="1" y="4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1786620" y="3704592"/>
            <a:ext cx="448865" cy="332253"/>
          </a:xfrm>
          <a:custGeom>
            <a:avLst/>
            <a:gdLst/>
            <a:ahLst/>
            <a:cxnLst/>
            <a:rect l="l" t="t" r="r" b="b"/>
            <a:pathLst>
              <a:path w="11155" h="8257" extrusionOk="0">
                <a:moveTo>
                  <a:pt x="10848" y="0"/>
                </a:moveTo>
                <a:lnTo>
                  <a:pt x="1" y="6263"/>
                </a:lnTo>
                <a:cubicBezTo>
                  <a:pt x="234" y="6652"/>
                  <a:pt x="380" y="7096"/>
                  <a:pt x="380" y="7495"/>
                </a:cubicBezTo>
                <a:lnTo>
                  <a:pt x="380" y="7502"/>
                </a:lnTo>
                <a:cubicBezTo>
                  <a:pt x="377" y="7864"/>
                  <a:pt x="257" y="8123"/>
                  <a:pt x="59" y="8256"/>
                </a:cubicBezTo>
                <a:lnTo>
                  <a:pt x="10882" y="1563"/>
                </a:lnTo>
                <a:cubicBezTo>
                  <a:pt x="11049" y="1468"/>
                  <a:pt x="11152" y="1263"/>
                  <a:pt x="11155" y="969"/>
                </a:cubicBezTo>
                <a:lnTo>
                  <a:pt x="11155" y="966"/>
                </a:lnTo>
                <a:lnTo>
                  <a:pt x="11155" y="963"/>
                </a:lnTo>
                <a:lnTo>
                  <a:pt x="11155" y="959"/>
                </a:lnTo>
                <a:lnTo>
                  <a:pt x="11155" y="956"/>
                </a:lnTo>
                <a:lnTo>
                  <a:pt x="11155" y="953"/>
                </a:lnTo>
                <a:cubicBezTo>
                  <a:pt x="11152" y="642"/>
                  <a:pt x="11032" y="298"/>
                  <a:pt x="1084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851;p28"/>
          <p:cNvSpPr/>
          <p:nvPr/>
        </p:nvSpPr>
        <p:spPr>
          <a:xfrm>
            <a:off x="-459164" y="3131695"/>
            <a:ext cx="1284529" cy="1183773"/>
          </a:xfrm>
          <a:custGeom>
            <a:avLst/>
            <a:gdLst/>
            <a:ahLst/>
            <a:cxnLst/>
            <a:rect l="l" t="t" r="r" b="b"/>
            <a:pathLst>
              <a:path w="29093" h="26811" extrusionOk="0">
                <a:moveTo>
                  <a:pt x="29092" y="0"/>
                </a:moveTo>
                <a:lnTo>
                  <a:pt x="0" y="16812"/>
                </a:lnTo>
                <a:lnTo>
                  <a:pt x="17197" y="26811"/>
                </a:lnTo>
                <a:lnTo>
                  <a:pt x="29092" y="0"/>
                </a:ln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886;p28"/>
          <p:cNvSpPr/>
          <p:nvPr/>
        </p:nvSpPr>
        <p:spPr>
          <a:xfrm>
            <a:off x="261802" y="1146908"/>
            <a:ext cx="2253632" cy="3182424"/>
          </a:xfrm>
          <a:custGeom>
            <a:avLst/>
            <a:gdLst/>
            <a:ahLst/>
            <a:cxnLst/>
            <a:rect l="l" t="t" r="r" b="b"/>
            <a:pathLst>
              <a:path w="51042" h="72078" extrusionOk="0">
                <a:moveTo>
                  <a:pt x="50062" y="1"/>
                </a:moveTo>
                <a:lnTo>
                  <a:pt x="0" y="28903"/>
                </a:lnTo>
                <a:lnTo>
                  <a:pt x="0" y="70761"/>
                </a:lnTo>
                <a:cubicBezTo>
                  <a:pt x="0" y="71095"/>
                  <a:pt x="119" y="71326"/>
                  <a:pt x="306" y="71438"/>
                </a:cubicBezTo>
                <a:lnTo>
                  <a:pt x="1289" y="72009"/>
                </a:lnTo>
                <a:cubicBezTo>
                  <a:pt x="1368" y="72054"/>
                  <a:pt x="1460" y="72078"/>
                  <a:pt x="1561" y="72078"/>
                </a:cubicBezTo>
                <a:cubicBezTo>
                  <a:pt x="1703" y="72078"/>
                  <a:pt x="1862" y="72032"/>
                  <a:pt x="2030" y="71934"/>
                </a:cubicBezTo>
                <a:lnTo>
                  <a:pt x="49998" y="44239"/>
                </a:lnTo>
                <a:cubicBezTo>
                  <a:pt x="50576" y="43906"/>
                  <a:pt x="51041" y="43097"/>
                  <a:pt x="51041" y="42427"/>
                </a:cubicBezTo>
                <a:lnTo>
                  <a:pt x="51041" y="569"/>
                </a:lnTo>
                <a:lnTo>
                  <a:pt x="50062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887;p28"/>
          <p:cNvSpPr/>
          <p:nvPr/>
        </p:nvSpPr>
        <p:spPr>
          <a:xfrm>
            <a:off x="305513" y="1172604"/>
            <a:ext cx="2209612" cy="3156374"/>
          </a:xfrm>
          <a:custGeom>
            <a:avLst/>
            <a:gdLst/>
            <a:ahLst/>
            <a:cxnLst/>
            <a:rect l="l" t="t" r="r" b="b"/>
            <a:pathLst>
              <a:path w="50045" h="71488" extrusionOk="0">
                <a:moveTo>
                  <a:pt x="50045" y="1"/>
                </a:moveTo>
                <a:lnTo>
                  <a:pt x="0" y="28895"/>
                </a:lnTo>
                <a:lnTo>
                  <a:pt x="0" y="70750"/>
                </a:lnTo>
                <a:cubicBezTo>
                  <a:pt x="0" y="71206"/>
                  <a:pt x="217" y="71488"/>
                  <a:pt x="571" y="71488"/>
                </a:cubicBezTo>
                <a:cubicBezTo>
                  <a:pt x="717" y="71488"/>
                  <a:pt x="874" y="71441"/>
                  <a:pt x="1037" y="71345"/>
                </a:cubicBezTo>
                <a:lnTo>
                  <a:pt x="49004" y="43654"/>
                </a:lnTo>
                <a:cubicBezTo>
                  <a:pt x="49579" y="43321"/>
                  <a:pt x="50045" y="42512"/>
                  <a:pt x="50045" y="41845"/>
                </a:cubicBezTo>
                <a:lnTo>
                  <a:pt x="5004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888;p28"/>
          <p:cNvSpPr/>
          <p:nvPr/>
        </p:nvSpPr>
        <p:spPr>
          <a:xfrm>
            <a:off x="305160" y="1171986"/>
            <a:ext cx="2210274" cy="3157345"/>
          </a:xfrm>
          <a:custGeom>
            <a:avLst/>
            <a:gdLst/>
            <a:ahLst/>
            <a:cxnLst/>
            <a:rect l="l" t="t" r="r" b="b"/>
            <a:pathLst>
              <a:path w="50060" h="71510" extrusionOk="0">
                <a:moveTo>
                  <a:pt x="50046" y="24"/>
                </a:moveTo>
                <a:lnTo>
                  <a:pt x="50046" y="41859"/>
                </a:lnTo>
                <a:cubicBezTo>
                  <a:pt x="50046" y="42522"/>
                  <a:pt x="49580" y="43331"/>
                  <a:pt x="49009" y="43662"/>
                </a:cubicBezTo>
                <a:lnTo>
                  <a:pt x="1041" y="71356"/>
                </a:lnTo>
                <a:cubicBezTo>
                  <a:pt x="878" y="71448"/>
                  <a:pt x="722" y="71495"/>
                  <a:pt x="579" y="71495"/>
                </a:cubicBezTo>
                <a:cubicBezTo>
                  <a:pt x="413" y="71495"/>
                  <a:pt x="273" y="71431"/>
                  <a:pt x="171" y="71305"/>
                </a:cubicBezTo>
                <a:cubicBezTo>
                  <a:pt x="69" y="71176"/>
                  <a:pt x="15" y="70989"/>
                  <a:pt x="15" y="70764"/>
                </a:cubicBezTo>
                <a:lnTo>
                  <a:pt x="15" y="28913"/>
                </a:lnTo>
                <a:lnTo>
                  <a:pt x="50046" y="24"/>
                </a:lnTo>
                <a:close/>
                <a:moveTo>
                  <a:pt x="50059" y="1"/>
                </a:moveTo>
                <a:lnTo>
                  <a:pt x="1" y="28906"/>
                </a:lnTo>
                <a:lnTo>
                  <a:pt x="1" y="70764"/>
                </a:lnTo>
                <a:cubicBezTo>
                  <a:pt x="1" y="71237"/>
                  <a:pt x="236" y="71509"/>
                  <a:pt x="579" y="71509"/>
                </a:cubicBezTo>
                <a:cubicBezTo>
                  <a:pt x="722" y="71509"/>
                  <a:pt x="878" y="71465"/>
                  <a:pt x="1048" y="71366"/>
                </a:cubicBezTo>
                <a:lnTo>
                  <a:pt x="49016" y="43671"/>
                </a:lnTo>
                <a:cubicBezTo>
                  <a:pt x="49594" y="43338"/>
                  <a:pt x="50059" y="42529"/>
                  <a:pt x="50059" y="41859"/>
                </a:cubicBezTo>
                <a:lnTo>
                  <a:pt x="50059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889;p28"/>
          <p:cNvSpPr/>
          <p:nvPr/>
        </p:nvSpPr>
        <p:spPr>
          <a:xfrm>
            <a:off x="305160" y="1171986"/>
            <a:ext cx="2210274" cy="1476239"/>
          </a:xfrm>
          <a:custGeom>
            <a:avLst/>
            <a:gdLst/>
            <a:ahLst/>
            <a:cxnLst/>
            <a:rect l="l" t="t" r="r" b="b"/>
            <a:pathLst>
              <a:path w="50060" h="33435" extrusionOk="0">
                <a:moveTo>
                  <a:pt x="50059" y="1"/>
                </a:moveTo>
                <a:lnTo>
                  <a:pt x="1" y="28906"/>
                </a:lnTo>
                <a:lnTo>
                  <a:pt x="1" y="33434"/>
                </a:lnTo>
                <a:lnTo>
                  <a:pt x="50059" y="4532"/>
                </a:lnTo>
                <a:lnTo>
                  <a:pt x="50059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890;p28"/>
          <p:cNvSpPr/>
          <p:nvPr/>
        </p:nvSpPr>
        <p:spPr>
          <a:xfrm>
            <a:off x="1692034" y="1309521"/>
            <a:ext cx="693415" cy="469429"/>
          </a:xfrm>
          <a:custGeom>
            <a:avLst/>
            <a:gdLst/>
            <a:ahLst/>
            <a:cxnLst/>
            <a:rect l="l" t="t" r="r" b="b"/>
            <a:pathLst>
              <a:path w="15705" h="10632" extrusionOk="0">
                <a:moveTo>
                  <a:pt x="15704" y="0"/>
                </a:moveTo>
                <a:lnTo>
                  <a:pt x="314" y="8888"/>
                </a:lnTo>
                <a:cubicBezTo>
                  <a:pt x="140" y="8985"/>
                  <a:pt x="1" y="9230"/>
                  <a:pt x="1" y="9431"/>
                </a:cubicBezTo>
                <a:lnTo>
                  <a:pt x="1" y="10407"/>
                </a:lnTo>
                <a:cubicBezTo>
                  <a:pt x="1" y="10549"/>
                  <a:pt x="70" y="10631"/>
                  <a:pt x="173" y="10631"/>
                </a:cubicBezTo>
                <a:cubicBezTo>
                  <a:pt x="215" y="10631"/>
                  <a:pt x="263" y="10617"/>
                  <a:pt x="314" y="10587"/>
                </a:cubicBezTo>
                <a:lnTo>
                  <a:pt x="15704" y="1703"/>
                </a:lnTo>
                <a:lnTo>
                  <a:pt x="15704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891;p28"/>
          <p:cNvSpPr/>
          <p:nvPr/>
        </p:nvSpPr>
        <p:spPr>
          <a:xfrm>
            <a:off x="2385405" y="1265634"/>
            <a:ext cx="86804" cy="119123"/>
          </a:xfrm>
          <a:custGeom>
            <a:avLst/>
            <a:gdLst/>
            <a:ahLst/>
            <a:cxnLst/>
            <a:rect l="l" t="t" r="r" b="b"/>
            <a:pathLst>
              <a:path w="1966" h="2698" extrusionOk="0">
                <a:moveTo>
                  <a:pt x="1789" y="0"/>
                </a:moveTo>
                <a:cubicBezTo>
                  <a:pt x="1746" y="0"/>
                  <a:pt x="1699" y="14"/>
                  <a:pt x="1649" y="42"/>
                </a:cubicBezTo>
                <a:lnTo>
                  <a:pt x="0" y="994"/>
                </a:lnTo>
                <a:lnTo>
                  <a:pt x="0" y="2697"/>
                </a:lnTo>
                <a:lnTo>
                  <a:pt x="1649" y="1742"/>
                </a:lnTo>
                <a:cubicBezTo>
                  <a:pt x="1822" y="1644"/>
                  <a:pt x="1965" y="1399"/>
                  <a:pt x="1965" y="1201"/>
                </a:cubicBezTo>
                <a:lnTo>
                  <a:pt x="1965" y="226"/>
                </a:lnTo>
                <a:cubicBezTo>
                  <a:pt x="1965" y="83"/>
                  <a:pt x="1893" y="0"/>
                  <a:pt x="178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892;p28"/>
          <p:cNvSpPr/>
          <p:nvPr/>
        </p:nvSpPr>
        <p:spPr>
          <a:xfrm>
            <a:off x="2410616" y="1294819"/>
            <a:ext cx="44771" cy="54484"/>
          </a:xfrm>
          <a:custGeom>
            <a:avLst/>
            <a:gdLst/>
            <a:ahLst/>
            <a:cxnLst/>
            <a:rect l="l" t="t" r="r" b="b"/>
            <a:pathLst>
              <a:path w="1014" h="1234" extrusionOk="0">
                <a:moveTo>
                  <a:pt x="517" y="136"/>
                </a:moveTo>
                <a:cubicBezTo>
                  <a:pt x="534" y="136"/>
                  <a:pt x="551" y="143"/>
                  <a:pt x="568" y="150"/>
                </a:cubicBezTo>
                <a:cubicBezTo>
                  <a:pt x="630" y="187"/>
                  <a:pt x="667" y="292"/>
                  <a:pt x="667" y="425"/>
                </a:cubicBezTo>
                <a:cubicBezTo>
                  <a:pt x="667" y="683"/>
                  <a:pt x="531" y="979"/>
                  <a:pt x="368" y="1071"/>
                </a:cubicBezTo>
                <a:cubicBezTo>
                  <a:pt x="338" y="1089"/>
                  <a:pt x="311" y="1098"/>
                  <a:pt x="285" y="1098"/>
                </a:cubicBezTo>
                <a:cubicBezTo>
                  <a:pt x="268" y="1098"/>
                  <a:pt x="251" y="1093"/>
                  <a:pt x="236" y="1085"/>
                </a:cubicBezTo>
                <a:cubicBezTo>
                  <a:pt x="174" y="1050"/>
                  <a:pt x="137" y="945"/>
                  <a:pt x="137" y="809"/>
                </a:cubicBezTo>
                <a:cubicBezTo>
                  <a:pt x="137" y="554"/>
                  <a:pt x="272" y="258"/>
                  <a:pt x="435" y="163"/>
                </a:cubicBezTo>
                <a:cubicBezTo>
                  <a:pt x="466" y="146"/>
                  <a:pt x="493" y="136"/>
                  <a:pt x="517" y="136"/>
                </a:cubicBezTo>
                <a:close/>
                <a:moveTo>
                  <a:pt x="518" y="0"/>
                </a:moveTo>
                <a:cubicBezTo>
                  <a:pt x="469" y="0"/>
                  <a:pt x="418" y="15"/>
                  <a:pt x="368" y="44"/>
                </a:cubicBezTo>
                <a:cubicBezTo>
                  <a:pt x="160" y="163"/>
                  <a:pt x="1" y="500"/>
                  <a:pt x="1" y="809"/>
                </a:cubicBezTo>
                <a:cubicBezTo>
                  <a:pt x="1" y="1000"/>
                  <a:pt x="62" y="1143"/>
                  <a:pt x="167" y="1204"/>
                </a:cubicBezTo>
                <a:cubicBezTo>
                  <a:pt x="205" y="1224"/>
                  <a:pt x="242" y="1234"/>
                  <a:pt x="283" y="1234"/>
                </a:cubicBezTo>
                <a:cubicBezTo>
                  <a:pt x="333" y="1234"/>
                  <a:pt x="385" y="1220"/>
                  <a:pt x="435" y="1190"/>
                </a:cubicBezTo>
                <a:cubicBezTo>
                  <a:pt x="558" y="1118"/>
                  <a:pt x="667" y="969"/>
                  <a:pt x="732" y="792"/>
                </a:cubicBezTo>
                <a:lnTo>
                  <a:pt x="915" y="850"/>
                </a:lnTo>
                <a:cubicBezTo>
                  <a:pt x="922" y="853"/>
                  <a:pt x="929" y="853"/>
                  <a:pt x="936" y="853"/>
                </a:cubicBezTo>
                <a:cubicBezTo>
                  <a:pt x="966" y="853"/>
                  <a:pt x="994" y="833"/>
                  <a:pt x="1003" y="806"/>
                </a:cubicBezTo>
                <a:cubicBezTo>
                  <a:pt x="1014" y="768"/>
                  <a:pt x="994" y="731"/>
                  <a:pt x="956" y="721"/>
                </a:cubicBezTo>
                <a:lnTo>
                  <a:pt x="772" y="663"/>
                </a:lnTo>
                <a:cubicBezTo>
                  <a:pt x="793" y="584"/>
                  <a:pt x="803" y="503"/>
                  <a:pt x="803" y="425"/>
                </a:cubicBezTo>
                <a:cubicBezTo>
                  <a:pt x="803" y="238"/>
                  <a:pt x="741" y="95"/>
                  <a:pt x="636" y="30"/>
                </a:cubicBezTo>
                <a:cubicBezTo>
                  <a:pt x="599" y="10"/>
                  <a:pt x="559" y="0"/>
                  <a:pt x="51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893;p28"/>
          <p:cNvSpPr/>
          <p:nvPr/>
        </p:nvSpPr>
        <p:spPr>
          <a:xfrm>
            <a:off x="261802" y="1017099"/>
            <a:ext cx="2253632" cy="1431159"/>
          </a:xfrm>
          <a:custGeom>
            <a:avLst/>
            <a:gdLst/>
            <a:ahLst/>
            <a:cxnLst/>
            <a:rect l="l" t="t" r="r" b="b"/>
            <a:pathLst>
              <a:path w="51042" h="32414" extrusionOk="0">
                <a:moveTo>
                  <a:pt x="49481" y="0"/>
                </a:moveTo>
                <a:cubicBezTo>
                  <a:pt x="49342" y="0"/>
                  <a:pt x="49184" y="46"/>
                  <a:pt x="49015" y="143"/>
                </a:cubicBezTo>
                <a:lnTo>
                  <a:pt x="1048" y="27838"/>
                </a:lnTo>
                <a:cubicBezTo>
                  <a:pt x="469" y="28171"/>
                  <a:pt x="0" y="28984"/>
                  <a:pt x="0" y="29650"/>
                </a:cubicBezTo>
                <a:lnTo>
                  <a:pt x="0" y="31843"/>
                </a:lnTo>
                <a:lnTo>
                  <a:pt x="983" y="32414"/>
                </a:lnTo>
                <a:lnTo>
                  <a:pt x="51041" y="3509"/>
                </a:lnTo>
                <a:lnTo>
                  <a:pt x="51041" y="1319"/>
                </a:lnTo>
                <a:cubicBezTo>
                  <a:pt x="51041" y="987"/>
                  <a:pt x="50926" y="755"/>
                  <a:pt x="50739" y="643"/>
                </a:cubicBezTo>
                <a:cubicBezTo>
                  <a:pt x="50562" y="541"/>
                  <a:pt x="49933" y="180"/>
                  <a:pt x="49764" y="78"/>
                </a:cubicBezTo>
                <a:cubicBezTo>
                  <a:pt x="49683" y="27"/>
                  <a:pt x="49588" y="0"/>
                  <a:pt x="49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894;p28"/>
          <p:cNvSpPr/>
          <p:nvPr/>
        </p:nvSpPr>
        <p:spPr>
          <a:xfrm>
            <a:off x="305160" y="1042310"/>
            <a:ext cx="2210274" cy="1405948"/>
          </a:xfrm>
          <a:custGeom>
            <a:avLst/>
            <a:gdLst/>
            <a:ahLst/>
            <a:cxnLst/>
            <a:rect l="l" t="t" r="r" b="b"/>
            <a:pathLst>
              <a:path w="50060" h="31843" extrusionOk="0">
                <a:moveTo>
                  <a:pt x="49481" y="0"/>
                </a:moveTo>
                <a:cubicBezTo>
                  <a:pt x="49341" y="0"/>
                  <a:pt x="49183" y="46"/>
                  <a:pt x="49016" y="143"/>
                </a:cubicBezTo>
                <a:lnTo>
                  <a:pt x="1048" y="27838"/>
                </a:lnTo>
                <a:cubicBezTo>
                  <a:pt x="470" y="28171"/>
                  <a:pt x="1" y="28984"/>
                  <a:pt x="1" y="29650"/>
                </a:cubicBezTo>
                <a:lnTo>
                  <a:pt x="1" y="31843"/>
                </a:lnTo>
                <a:lnTo>
                  <a:pt x="50059" y="2938"/>
                </a:lnTo>
                <a:lnTo>
                  <a:pt x="50059" y="748"/>
                </a:lnTo>
                <a:cubicBezTo>
                  <a:pt x="50059" y="273"/>
                  <a:pt x="49823" y="0"/>
                  <a:pt x="4948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895;p28"/>
          <p:cNvSpPr/>
          <p:nvPr/>
        </p:nvSpPr>
        <p:spPr>
          <a:xfrm>
            <a:off x="275313" y="1017099"/>
            <a:ext cx="2227229" cy="1288723"/>
          </a:xfrm>
          <a:custGeom>
            <a:avLst/>
            <a:gdLst/>
            <a:ahLst/>
            <a:cxnLst/>
            <a:rect l="l" t="t" r="r" b="b"/>
            <a:pathLst>
              <a:path w="50444" h="29188" extrusionOk="0">
                <a:moveTo>
                  <a:pt x="49175" y="0"/>
                </a:moveTo>
                <a:cubicBezTo>
                  <a:pt x="49036" y="0"/>
                  <a:pt x="48878" y="46"/>
                  <a:pt x="48709" y="143"/>
                </a:cubicBezTo>
                <a:lnTo>
                  <a:pt x="742" y="27838"/>
                </a:lnTo>
                <a:cubicBezTo>
                  <a:pt x="452" y="28004"/>
                  <a:pt x="191" y="28290"/>
                  <a:pt x="0" y="28620"/>
                </a:cubicBezTo>
                <a:lnTo>
                  <a:pt x="983" y="29188"/>
                </a:lnTo>
                <a:cubicBezTo>
                  <a:pt x="1174" y="28861"/>
                  <a:pt x="1436" y="28576"/>
                  <a:pt x="1724" y="28409"/>
                </a:cubicBezTo>
                <a:lnTo>
                  <a:pt x="49688" y="714"/>
                </a:lnTo>
                <a:cubicBezTo>
                  <a:pt x="49859" y="618"/>
                  <a:pt x="50018" y="571"/>
                  <a:pt x="50158" y="571"/>
                </a:cubicBezTo>
                <a:cubicBezTo>
                  <a:pt x="50265" y="571"/>
                  <a:pt x="50361" y="598"/>
                  <a:pt x="50443" y="650"/>
                </a:cubicBezTo>
                <a:cubicBezTo>
                  <a:pt x="50440" y="646"/>
                  <a:pt x="50437" y="646"/>
                  <a:pt x="50433" y="643"/>
                </a:cubicBezTo>
                <a:cubicBezTo>
                  <a:pt x="50256" y="541"/>
                  <a:pt x="49631" y="180"/>
                  <a:pt x="49458" y="78"/>
                </a:cubicBezTo>
                <a:cubicBezTo>
                  <a:pt x="49377" y="27"/>
                  <a:pt x="49282" y="0"/>
                  <a:pt x="491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896;p28"/>
          <p:cNvSpPr/>
          <p:nvPr/>
        </p:nvSpPr>
        <p:spPr>
          <a:xfrm>
            <a:off x="2233785" y="1219009"/>
            <a:ext cx="43269" cy="55985"/>
          </a:xfrm>
          <a:custGeom>
            <a:avLst/>
            <a:gdLst/>
            <a:ahLst/>
            <a:cxnLst/>
            <a:rect l="l" t="t" r="r" b="b"/>
            <a:pathLst>
              <a:path w="980" h="1268" extrusionOk="0">
                <a:moveTo>
                  <a:pt x="710" y="1"/>
                </a:moveTo>
                <a:cubicBezTo>
                  <a:pt x="644" y="1"/>
                  <a:pt x="570" y="23"/>
                  <a:pt x="490" y="68"/>
                </a:cubicBezTo>
                <a:cubicBezTo>
                  <a:pt x="218" y="224"/>
                  <a:pt x="1" y="605"/>
                  <a:pt x="1" y="918"/>
                </a:cubicBezTo>
                <a:cubicBezTo>
                  <a:pt x="1" y="1140"/>
                  <a:pt x="110" y="1267"/>
                  <a:pt x="270" y="1267"/>
                </a:cubicBezTo>
                <a:cubicBezTo>
                  <a:pt x="336" y="1267"/>
                  <a:pt x="411" y="1246"/>
                  <a:pt x="490" y="1200"/>
                </a:cubicBezTo>
                <a:cubicBezTo>
                  <a:pt x="762" y="1044"/>
                  <a:pt x="980" y="663"/>
                  <a:pt x="980" y="351"/>
                </a:cubicBezTo>
                <a:cubicBezTo>
                  <a:pt x="980" y="129"/>
                  <a:pt x="871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897;p28"/>
          <p:cNvSpPr/>
          <p:nvPr/>
        </p:nvSpPr>
        <p:spPr>
          <a:xfrm>
            <a:off x="2309595" y="1175342"/>
            <a:ext cx="43446" cy="55941"/>
          </a:xfrm>
          <a:custGeom>
            <a:avLst/>
            <a:gdLst/>
            <a:ahLst/>
            <a:cxnLst/>
            <a:rect l="l" t="t" r="r" b="b"/>
            <a:pathLst>
              <a:path w="984" h="1267" extrusionOk="0">
                <a:moveTo>
                  <a:pt x="710" y="1"/>
                </a:moveTo>
                <a:cubicBezTo>
                  <a:pt x="644" y="1"/>
                  <a:pt x="569" y="22"/>
                  <a:pt x="490" y="67"/>
                </a:cubicBezTo>
                <a:cubicBezTo>
                  <a:pt x="222" y="224"/>
                  <a:pt x="1" y="605"/>
                  <a:pt x="1" y="918"/>
                </a:cubicBezTo>
                <a:cubicBezTo>
                  <a:pt x="1" y="1139"/>
                  <a:pt x="112" y="1267"/>
                  <a:pt x="272" y="1267"/>
                </a:cubicBezTo>
                <a:cubicBezTo>
                  <a:pt x="338" y="1267"/>
                  <a:pt x="412" y="1245"/>
                  <a:pt x="490" y="1200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898;p28"/>
          <p:cNvSpPr/>
          <p:nvPr/>
        </p:nvSpPr>
        <p:spPr>
          <a:xfrm>
            <a:off x="2385405" y="1131675"/>
            <a:ext cx="43402" cy="55941"/>
          </a:xfrm>
          <a:custGeom>
            <a:avLst/>
            <a:gdLst/>
            <a:ahLst/>
            <a:cxnLst/>
            <a:rect l="l" t="t" r="r" b="b"/>
            <a:pathLst>
              <a:path w="983" h="1267" extrusionOk="0">
                <a:moveTo>
                  <a:pt x="711" y="0"/>
                </a:moveTo>
                <a:cubicBezTo>
                  <a:pt x="644" y="0"/>
                  <a:pt x="569" y="22"/>
                  <a:pt x="490" y="68"/>
                </a:cubicBezTo>
                <a:cubicBezTo>
                  <a:pt x="221" y="223"/>
                  <a:pt x="0" y="604"/>
                  <a:pt x="0" y="917"/>
                </a:cubicBezTo>
                <a:cubicBezTo>
                  <a:pt x="0" y="1139"/>
                  <a:pt x="111" y="1267"/>
                  <a:pt x="271" y="1267"/>
                </a:cubicBezTo>
                <a:cubicBezTo>
                  <a:pt x="337" y="1267"/>
                  <a:pt x="412" y="1245"/>
                  <a:pt x="490" y="1199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0"/>
                  <a:pt x="71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899;p28"/>
          <p:cNvSpPr/>
          <p:nvPr/>
        </p:nvSpPr>
        <p:spPr>
          <a:xfrm>
            <a:off x="305513" y="2398543"/>
            <a:ext cx="432783" cy="1930436"/>
          </a:xfrm>
          <a:custGeom>
            <a:avLst/>
            <a:gdLst/>
            <a:ahLst/>
            <a:cxnLst/>
            <a:rect l="l" t="t" r="r" b="b"/>
            <a:pathLst>
              <a:path w="9802" h="43722" extrusionOk="0">
                <a:moveTo>
                  <a:pt x="9801" y="1"/>
                </a:moveTo>
                <a:lnTo>
                  <a:pt x="0" y="5658"/>
                </a:lnTo>
                <a:lnTo>
                  <a:pt x="0" y="42984"/>
                </a:lnTo>
                <a:cubicBezTo>
                  <a:pt x="0" y="43440"/>
                  <a:pt x="217" y="43722"/>
                  <a:pt x="571" y="43722"/>
                </a:cubicBezTo>
                <a:cubicBezTo>
                  <a:pt x="717" y="43722"/>
                  <a:pt x="874" y="43675"/>
                  <a:pt x="1037" y="43579"/>
                </a:cubicBezTo>
                <a:lnTo>
                  <a:pt x="9801" y="38520"/>
                </a:lnTo>
                <a:lnTo>
                  <a:pt x="98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900;p28"/>
          <p:cNvSpPr/>
          <p:nvPr/>
        </p:nvSpPr>
        <p:spPr>
          <a:xfrm>
            <a:off x="305160" y="2397925"/>
            <a:ext cx="433445" cy="1931407"/>
          </a:xfrm>
          <a:custGeom>
            <a:avLst/>
            <a:gdLst/>
            <a:ahLst/>
            <a:cxnLst/>
            <a:rect l="l" t="t" r="r" b="b"/>
            <a:pathLst>
              <a:path w="9817" h="43744" extrusionOk="0">
                <a:moveTo>
                  <a:pt x="9803" y="25"/>
                </a:moveTo>
                <a:lnTo>
                  <a:pt x="9803" y="38531"/>
                </a:lnTo>
                <a:lnTo>
                  <a:pt x="1041" y="43590"/>
                </a:lnTo>
                <a:cubicBezTo>
                  <a:pt x="878" y="43682"/>
                  <a:pt x="722" y="43729"/>
                  <a:pt x="579" y="43729"/>
                </a:cubicBezTo>
                <a:cubicBezTo>
                  <a:pt x="413" y="43729"/>
                  <a:pt x="273" y="43665"/>
                  <a:pt x="171" y="43539"/>
                </a:cubicBezTo>
                <a:cubicBezTo>
                  <a:pt x="69" y="43410"/>
                  <a:pt x="15" y="43223"/>
                  <a:pt x="15" y="42998"/>
                </a:cubicBezTo>
                <a:lnTo>
                  <a:pt x="15" y="5676"/>
                </a:lnTo>
                <a:lnTo>
                  <a:pt x="9803" y="25"/>
                </a:lnTo>
                <a:close/>
                <a:moveTo>
                  <a:pt x="9817" y="1"/>
                </a:moveTo>
                <a:lnTo>
                  <a:pt x="1" y="5668"/>
                </a:lnTo>
                <a:lnTo>
                  <a:pt x="1" y="42998"/>
                </a:lnTo>
                <a:cubicBezTo>
                  <a:pt x="1" y="43471"/>
                  <a:pt x="236" y="43743"/>
                  <a:pt x="579" y="43743"/>
                </a:cubicBezTo>
                <a:cubicBezTo>
                  <a:pt x="722" y="43743"/>
                  <a:pt x="878" y="43699"/>
                  <a:pt x="1048" y="43600"/>
                </a:cubicBezTo>
                <a:lnTo>
                  <a:pt x="9817" y="38538"/>
                </a:lnTo>
                <a:lnTo>
                  <a:pt x="981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901;p28"/>
          <p:cNvSpPr/>
          <p:nvPr/>
        </p:nvSpPr>
        <p:spPr>
          <a:xfrm>
            <a:off x="435189" y="25434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1" y="1"/>
                </a:moveTo>
                <a:cubicBezTo>
                  <a:pt x="5109" y="1"/>
                  <a:pt x="5061" y="14"/>
                  <a:pt x="5011" y="43"/>
                </a:cubicBezTo>
                <a:lnTo>
                  <a:pt x="313" y="2759"/>
                </a:lnTo>
                <a:cubicBezTo>
                  <a:pt x="140" y="2858"/>
                  <a:pt x="0" y="3102"/>
                  <a:pt x="0" y="3303"/>
                </a:cubicBezTo>
                <a:lnTo>
                  <a:pt x="0" y="3711"/>
                </a:lnTo>
                <a:cubicBezTo>
                  <a:pt x="0" y="3853"/>
                  <a:pt x="70" y="3934"/>
                  <a:pt x="173" y="3934"/>
                </a:cubicBezTo>
                <a:cubicBezTo>
                  <a:pt x="215" y="3934"/>
                  <a:pt x="262" y="3920"/>
                  <a:pt x="313" y="3892"/>
                </a:cubicBezTo>
                <a:lnTo>
                  <a:pt x="5011" y="1178"/>
                </a:lnTo>
                <a:cubicBezTo>
                  <a:pt x="5185" y="1076"/>
                  <a:pt x="5325" y="832"/>
                  <a:pt x="5325" y="634"/>
                </a:cubicBezTo>
                <a:lnTo>
                  <a:pt x="5325" y="223"/>
                </a:lnTo>
                <a:cubicBezTo>
                  <a:pt x="5325" y="83"/>
                  <a:pt x="5254" y="1"/>
                  <a:pt x="515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902;p28"/>
          <p:cNvSpPr/>
          <p:nvPr/>
        </p:nvSpPr>
        <p:spPr>
          <a:xfrm>
            <a:off x="348562" y="2704343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1"/>
                </a:moveTo>
                <a:cubicBezTo>
                  <a:pt x="766" y="1"/>
                  <a:pt x="718" y="15"/>
                  <a:pt x="667" y="45"/>
                </a:cubicBezTo>
                <a:lnTo>
                  <a:pt x="313" y="249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4"/>
                  <a:pt x="172" y="1424"/>
                </a:cubicBezTo>
                <a:cubicBezTo>
                  <a:pt x="215" y="1424"/>
                  <a:pt x="263" y="1410"/>
                  <a:pt x="313" y="1380"/>
                </a:cubicBezTo>
                <a:lnTo>
                  <a:pt x="667" y="1176"/>
                </a:lnTo>
                <a:cubicBezTo>
                  <a:pt x="841" y="1078"/>
                  <a:pt x="980" y="833"/>
                  <a:pt x="980" y="633"/>
                </a:cubicBezTo>
                <a:lnTo>
                  <a:pt x="980" y="225"/>
                </a:lnTo>
                <a:cubicBezTo>
                  <a:pt x="980" y="83"/>
                  <a:pt x="910" y="1"/>
                  <a:pt x="8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903;p28"/>
          <p:cNvSpPr/>
          <p:nvPr/>
        </p:nvSpPr>
        <p:spPr>
          <a:xfrm>
            <a:off x="435189" y="264319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0" y="1"/>
                </a:moveTo>
                <a:cubicBezTo>
                  <a:pt x="5108" y="1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4"/>
                  <a:pt x="172" y="3934"/>
                </a:cubicBezTo>
                <a:cubicBezTo>
                  <a:pt x="214" y="3934"/>
                  <a:pt x="262" y="3920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1"/>
                  <a:pt x="515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904;p28"/>
          <p:cNvSpPr/>
          <p:nvPr/>
        </p:nvSpPr>
        <p:spPr>
          <a:xfrm>
            <a:off x="348562" y="2804128"/>
            <a:ext cx="43314" cy="62873"/>
          </a:xfrm>
          <a:custGeom>
            <a:avLst/>
            <a:gdLst/>
            <a:ahLst/>
            <a:cxnLst/>
            <a:rect l="l" t="t" r="r" b="b"/>
            <a:pathLst>
              <a:path w="981" h="1424" extrusionOk="0">
                <a:moveTo>
                  <a:pt x="805" y="0"/>
                </a:moveTo>
                <a:cubicBezTo>
                  <a:pt x="764" y="0"/>
                  <a:pt x="717" y="13"/>
                  <a:pt x="667" y="41"/>
                </a:cubicBezTo>
                <a:lnTo>
                  <a:pt x="313" y="245"/>
                </a:lnTo>
                <a:cubicBezTo>
                  <a:pt x="140" y="347"/>
                  <a:pt x="1" y="589"/>
                  <a:pt x="1" y="790"/>
                </a:cubicBezTo>
                <a:lnTo>
                  <a:pt x="1" y="1198"/>
                </a:lnTo>
                <a:cubicBezTo>
                  <a:pt x="1" y="1341"/>
                  <a:pt x="71" y="1423"/>
                  <a:pt x="175" y="1423"/>
                </a:cubicBezTo>
                <a:cubicBezTo>
                  <a:pt x="216" y="1423"/>
                  <a:pt x="263" y="1410"/>
                  <a:pt x="313" y="1381"/>
                </a:cubicBezTo>
                <a:lnTo>
                  <a:pt x="667" y="1177"/>
                </a:lnTo>
                <a:cubicBezTo>
                  <a:pt x="841" y="1075"/>
                  <a:pt x="980" y="834"/>
                  <a:pt x="980" y="633"/>
                </a:cubicBezTo>
                <a:lnTo>
                  <a:pt x="980" y="225"/>
                </a:lnTo>
                <a:cubicBezTo>
                  <a:pt x="980" y="82"/>
                  <a:pt x="909" y="0"/>
                  <a:pt x="80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905;p28"/>
          <p:cNvSpPr/>
          <p:nvPr/>
        </p:nvSpPr>
        <p:spPr>
          <a:xfrm>
            <a:off x="435189" y="274293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3" y="0"/>
                </a:moveTo>
                <a:cubicBezTo>
                  <a:pt x="5110" y="0"/>
                  <a:pt x="5062" y="15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0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3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3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906;p28"/>
          <p:cNvSpPr/>
          <p:nvPr/>
        </p:nvSpPr>
        <p:spPr>
          <a:xfrm>
            <a:off x="348562" y="2903780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0"/>
                </a:moveTo>
                <a:cubicBezTo>
                  <a:pt x="764" y="0"/>
                  <a:pt x="717" y="14"/>
                  <a:pt x="667" y="42"/>
                </a:cubicBezTo>
                <a:lnTo>
                  <a:pt x="313" y="249"/>
                </a:lnTo>
                <a:cubicBezTo>
                  <a:pt x="140" y="348"/>
                  <a:pt x="1" y="593"/>
                  <a:pt x="1" y="790"/>
                </a:cubicBezTo>
                <a:lnTo>
                  <a:pt x="1" y="1202"/>
                </a:lnTo>
                <a:cubicBezTo>
                  <a:pt x="1" y="1344"/>
                  <a:pt x="70" y="1425"/>
                  <a:pt x="173" y="1425"/>
                </a:cubicBezTo>
                <a:cubicBezTo>
                  <a:pt x="215" y="1425"/>
                  <a:pt x="263" y="1411"/>
                  <a:pt x="313" y="1382"/>
                </a:cubicBezTo>
                <a:lnTo>
                  <a:pt x="667" y="1178"/>
                </a:lnTo>
                <a:cubicBezTo>
                  <a:pt x="841" y="1076"/>
                  <a:pt x="980" y="834"/>
                  <a:pt x="980" y="634"/>
                </a:cubicBezTo>
                <a:lnTo>
                  <a:pt x="980" y="226"/>
                </a:lnTo>
                <a:cubicBezTo>
                  <a:pt x="980" y="83"/>
                  <a:pt x="909" y="0"/>
                  <a:pt x="80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907;p28"/>
          <p:cNvSpPr/>
          <p:nvPr/>
        </p:nvSpPr>
        <p:spPr>
          <a:xfrm>
            <a:off x="435189" y="307363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6"/>
                  <a:pt x="0" y="3101"/>
                  <a:pt x="0" y="3301"/>
                </a:cubicBezTo>
                <a:lnTo>
                  <a:pt x="0" y="3709"/>
                </a:lnTo>
                <a:cubicBezTo>
                  <a:pt x="0" y="3850"/>
                  <a:pt x="70" y="3933"/>
                  <a:pt x="172" y="3933"/>
                </a:cubicBezTo>
                <a:cubicBezTo>
                  <a:pt x="215" y="3933"/>
                  <a:pt x="262" y="3919"/>
                  <a:pt x="313" y="3889"/>
                </a:cubicBezTo>
                <a:lnTo>
                  <a:pt x="5011" y="1176"/>
                </a:lnTo>
                <a:cubicBezTo>
                  <a:pt x="5185" y="1074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2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908;p28"/>
          <p:cNvSpPr/>
          <p:nvPr/>
        </p:nvSpPr>
        <p:spPr>
          <a:xfrm>
            <a:off x="348562" y="3234438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1"/>
                </a:moveTo>
                <a:cubicBezTo>
                  <a:pt x="764" y="1"/>
                  <a:pt x="717" y="14"/>
                  <a:pt x="667" y="43"/>
                </a:cubicBezTo>
                <a:lnTo>
                  <a:pt x="313" y="247"/>
                </a:lnTo>
                <a:cubicBezTo>
                  <a:pt x="140" y="349"/>
                  <a:pt x="1" y="590"/>
                  <a:pt x="1" y="791"/>
                </a:cubicBezTo>
                <a:lnTo>
                  <a:pt x="1" y="1199"/>
                </a:lnTo>
                <a:cubicBezTo>
                  <a:pt x="1" y="1342"/>
                  <a:pt x="71" y="1425"/>
                  <a:pt x="175" y="1425"/>
                </a:cubicBezTo>
                <a:cubicBezTo>
                  <a:pt x="216" y="1425"/>
                  <a:pt x="263" y="1411"/>
                  <a:pt x="313" y="1383"/>
                </a:cubicBezTo>
                <a:lnTo>
                  <a:pt x="667" y="1179"/>
                </a:lnTo>
                <a:cubicBezTo>
                  <a:pt x="841" y="1077"/>
                  <a:pt x="980" y="835"/>
                  <a:pt x="980" y="634"/>
                </a:cubicBezTo>
                <a:lnTo>
                  <a:pt x="980" y="226"/>
                </a:lnTo>
                <a:cubicBezTo>
                  <a:pt x="980" y="83"/>
                  <a:pt x="909" y="1"/>
                  <a:pt x="8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909;p28"/>
          <p:cNvSpPr/>
          <p:nvPr/>
        </p:nvSpPr>
        <p:spPr>
          <a:xfrm>
            <a:off x="435189" y="31618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1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910;p28"/>
          <p:cNvSpPr/>
          <p:nvPr/>
        </p:nvSpPr>
        <p:spPr>
          <a:xfrm>
            <a:off x="348562" y="3322787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0"/>
                </a:moveTo>
                <a:cubicBezTo>
                  <a:pt x="766" y="0"/>
                  <a:pt x="718" y="14"/>
                  <a:pt x="667" y="44"/>
                </a:cubicBezTo>
                <a:lnTo>
                  <a:pt x="313" y="248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5"/>
                  <a:pt x="172" y="1425"/>
                </a:cubicBezTo>
                <a:cubicBezTo>
                  <a:pt x="215" y="1425"/>
                  <a:pt x="263" y="1411"/>
                  <a:pt x="313" y="1381"/>
                </a:cubicBezTo>
                <a:lnTo>
                  <a:pt x="667" y="1177"/>
                </a:lnTo>
                <a:cubicBezTo>
                  <a:pt x="841" y="1078"/>
                  <a:pt x="980" y="833"/>
                  <a:pt x="980" y="632"/>
                </a:cubicBezTo>
                <a:lnTo>
                  <a:pt x="980" y="225"/>
                </a:lnTo>
                <a:cubicBezTo>
                  <a:pt x="980" y="83"/>
                  <a:pt x="910" y="0"/>
                  <a:pt x="80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911;p28"/>
          <p:cNvSpPr/>
          <p:nvPr/>
        </p:nvSpPr>
        <p:spPr>
          <a:xfrm>
            <a:off x="435189" y="325024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0" y="0"/>
                </a:moveTo>
                <a:cubicBezTo>
                  <a:pt x="5108" y="0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3"/>
                  <a:pt x="173" y="3933"/>
                </a:cubicBezTo>
                <a:cubicBezTo>
                  <a:pt x="215" y="3933"/>
                  <a:pt x="262" y="3919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0"/>
                  <a:pt x="515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912;p28"/>
          <p:cNvSpPr/>
          <p:nvPr/>
        </p:nvSpPr>
        <p:spPr>
          <a:xfrm>
            <a:off x="348562" y="3411136"/>
            <a:ext cx="43314" cy="62829"/>
          </a:xfrm>
          <a:custGeom>
            <a:avLst/>
            <a:gdLst/>
            <a:ahLst/>
            <a:cxnLst/>
            <a:rect l="l" t="t" r="r" b="b"/>
            <a:pathLst>
              <a:path w="981" h="1423" extrusionOk="0">
                <a:moveTo>
                  <a:pt x="807" y="0"/>
                </a:moveTo>
                <a:cubicBezTo>
                  <a:pt x="765" y="0"/>
                  <a:pt x="717" y="14"/>
                  <a:pt x="667" y="42"/>
                </a:cubicBezTo>
                <a:lnTo>
                  <a:pt x="313" y="246"/>
                </a:lnTo>
                <a:cubicBezTo>
                  <a:pt x="140" y="345"/>
                  <a:pt x="1" y="590"/>
                  <a:pt x="1" y="791"/>
                </a:cubicBezTo>
                <a:lnTo>
                  <a:pt x="1" y="1198"/>
                </a:lnTo>
                <a:cubicBezTo>
                  <a:pt x="1" y="1340"/>
                  <a:pt x="70" y="1423"/>
                  <a:pt x="172" y="1423"/>
                </a:cubicBezTo>
                <a:cubicBezTo>
                  <a:pt x="215" y="1423"/>
                  <a:pt x="263" y="1409"/>
                  <a:pt x="313" y="1379"/>
                </a:cubicBezTo>
                <a:lnTo>
                  <a:pt x="667" y="1175"/>
                </a:lnTo>
                <a:cubicBezTo>
                  <a:pt x="841" y="1076"/>
                  <a:pt x="980" y="831"/>
                  <a:pt x="980" y="631"/>
                </a:cubicBezTo>
                <a:lnTo>
                  <a:pt x="980" y="223"/>
                </a:lnTo>
                <a:cubicBezTo>
                  <a:pt x="980" y="80"/>
                  <a:pt x="910" y="0"/>
                  <a:pt x="8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913;p28"/>
          <p:cNvSpPr/>
          <p:nvPr/>
        </p:nvSpPr>
        <p:spPr>
          <a:xfrm>
            <a:off x="435189" y="2973452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914;p28"/>
          <p:cNvSpPr/>
          <p:nvPr/>
        </p:nvSpPr>
        <p:spPr>
          <a:xfrm>
            <a:off x="478546" y="2850002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0"/>
                </a:moveTo>
                <a:cubicBezTo>
                  <a:pt x="4198" y="0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2"/>
                  <a:pt x="1" y="2522"/>
                  <a:pt x="1" y="2651"/>
                </a:cubicBezTo>
                <a:cubicBezTo>
                  <a:pt x="1" y="2745"/>
                  <a:pt x="47" y="2798"/>
                  <a:pt x="114" y="2798"/>
                </a:cubicBezTo>
                <a:cubicBezTo>
                  <a:pt x="142" y="2798"/>
                  <a:pt x="174" y="2789"/>
                  <a:pt x="208" y="2770"/>
                </a:cubicBezTo>
                <a:lnTo>
                  <a:pt x="4131" y="509"/>
                </a:lnTo>
                <a:cubicBezTo>
                  <a:pt x="4247" y="444"/>
                  <a:pt x="4343" y="281"/>
                  <a:pt x="4343" y="149"/>
                </a:cubicBezTo>
                <a:cubicBezTo>
                  <a:pt x="4343" y="55"/>
                  <a:pt x="4295" y="0"/>
                  <a:pt x="42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915;p28"/>
          <p:cNvSpPr/>
          <p:nvPr/>
        </p:nvSpPr>
        <p:spPr>
          <a:xfrm>
            <a:off x="435189" y="3023477"/>
            <a:ext cx="27065" cy="31260"/>
          </a:xfrm>
          <a:custGeom>
            <a:avLst/>
            <a:gdLst/>
            <a:ahLst/>
            <a:cxnLst/>
            <a:rect l="l" t="t" r="r" b="b"/>
            <a:pathLst>
              <a:path w="613" h="708" extrusionOk="0">
                <a:moveTo>
                  <a:pt x="0" y="0"/>
                </a:moveTo>
                <a:lnTo>
                  <a:pt x="0" y="708"/>
                </a:lnTo>
                <a:lnTo>
                  <a:pt x="612" y="0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916;p28"/>
          <p:cNvSpPr/>
          <p:nvPr/>
        </p:nvSpPr>
        <p:spPr>
          <a:xfrm>
            <a:off x="478546" y="2900027"/>
            <a:ext cx="191754" cy="123583"/>
          </a:xfrm>
          <a:custGeom>
            <a:avLst/>
            <a:gdLst/>
            <a:ahLst/>
            <a:cxnLst/>
            <a:rect l="l" t="t" r="r" b="b"/>
            <a:pathLst>
              <a:path w="4343" h="2799" extrusionOk="0">
                <a:moveTo>
                  <a:pt x="4225" y="1"/>
                </a:moveTo>
                <a:cubicBezTo>
                  <a:pt x="4197" y="1"/>
                  <a:pt x="4165" y="10"/>
                  <a:pt x="4131" y="28"/>
                </a:cubicBezTo>
                <a:lnTo>
                  <a:pt x="208" y="2296"/>
                </a:lnTo>
                <a:cubicBezTo>
                  <a:pt x="92" y="2361"/>
                  <a:pt x="1" y="2520"/>
                  <a:pt x="1" y="2653"/>
                </a:cubicBezTo>
                <a:cubicBezTo>
                  <a:pt x="1" y="2744"/>
                  <a:pt x="46" y="2798"/>
                  <a:pt x="114" y="2798"/>
                </a:cubicBezTo>
                <a:cubicBezTo>
                  <a:pt x="142" y="2798"/>
                  <a:pt x="174" y="2789"/>
                  <a:pt x="208" y="2769"/>
                </a:cubicBezTo>
                <a:lnTo>
                  <a:pt x="4131" y="508"/>
                </a:lnTo>
                <a:cubicBezTo>
                  <a:pt x="4247" y="444"/>
                  <a:pt x="4343" y="281"/>
                  <a:pt x="4343" y="148"/>
                </a:cubicBezTo>
                <a:cubicBezTo>
                  <a:pt x="4343" y="54"/>
                  <a:pt x="4295" y="1"/>
                  <a:pt x="42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917;p28"/>
          <p:cNvSpPr/>
          <p:nvPr/>
        </p:nvSpPr>
        <p:spPr>
          <a:xfrm>
            <a:off x="435189" y="3073590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4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918;p28"/>
          <p:cNvSpPr/>
          <p:nvPr/>
        </p:nvSpPr>
        <p:spPr>
          <a:xfrm>
            <a:off x="478546" y="2950096"/>
            <a:ext cx="191754" cy="123495"/>
          </a:xfrm>
          <a:custGeom>
            <a:avLst/>
            <a:gdLst/>
            <a:ahLst/>
            <a:cxnLst/>
            <a:rect l="l" t="t" r="r" b="b"/>
            <a:pathLst>
              <a:path w="4343" h="2797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5"/>
                </a:lnTo>
                <a:cubicBezTo>
                  <a:pt x="92" y="2359"/>
                  <a:pt x="1" y="2522"/>
                  <a:pt x="1" y="2651"/>
                </a:cubicBezTo>
                <a:cubicBezTo>
                  <a:pt x="1" y="2744"/>
                  <a:pt x="46" y="2797"/>
                  <a:pt x="112" y="2797"/>
                </a:cubicBezTo>
                <a:cubicBezTo>
                  <a:pt x="141" y="2797"/>
                  <a:pt x="173" y="2787"/>
                  <a:pt x="208" y="2767"/>
                </a:cubicBezTo>
                <a:lnTo>
                  <a:pt x="4131" y="509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5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919;p28"/>
          <p:cNvSpPr/>
          <p:nvPr/>
        </p:nvSpPr>
        <p:spPr>
          <a:xfrm>
            <a:off x="435189" y="3123571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920;p28"/>
          <p:cNvSpPr/>
          <p:nvPr/>
        </p:nvSpPr>
        <p:spPr>
          <a:xfrm>
            <a:off x="478546" y="3000076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3"/>
                  <a:pt x="1" y="2523"/>
                  <a:pt x="1" y="2652"/>
                </a:cubicBezTo>
                <a:cubicBezTo>
                  <a:pt x="1" y="2744"/>
                  <a:pt x="46" y="2797"/>
                  <a:pt x="113" y="2797"/>
                </a:cubicBezTo>
                <a:cubicBezTo>
                  <a:pt x="141" y="2797"/>
                  <a:pt x="174" y="2788"/>
                  <a:pt x="208" y="2768"/>
                </a:cubicBezTo>
                <a:lnTo>
                  <a:pt x="4131" y="510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6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921;p28"/>
          <p:cNvSpPr/>
          <p:nvPr/>
        </p:nvSpPr>
        <p:spPr>
          <a:xfrm>
            <a:off x="868546" y="2306396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8"/>
                  <a:pt x="6881" y="54"/>
                </a:cubicBezTo>
                <a:lnTo>
                  <a:pt x="3115" y="2230"/>
                </a:lnTo>
                <a:cubicBezTo>
                  <a:pt x="3053" y="2266"/>
                  <a:pt x="2994" y="2283"/>
                  <a:pt x="2942" y="2283"/>
                </a:cubicBezTo>
                <a:cubicBezTo>
                  <a:pt x="2815" y="2283"/>
                  <a:pt x="2727" y="2182"/>
                  <a:pt x="2727" y="2006"/>
                </a:cubicBezTo>
                <a:lnTo>
                  <a:pt x="2727" y="1849"/>
                </a:lnTo>
                <a:cubicBezTo>
                  <a:pt x="2727" y="1676"/>
                  <a:pt x="2641" y="1575"/>
                  <a:pt x="2514" y="1575"/>
                </a:cubicBezTo>
                <a:cubicBezTo>
                  <a:pt x="2462" y="1575"/>
                  <a:pt x="2402" y="1592"/>
                  <a:pt x="2340" y="1629"/>
                </a:cubicBezTo>
                <a:lnTo>
                  <a:pt x="388" y="2754"/>
                </a:lnTo>
                <a:cubicBezTo>
                  <a:pt x="174" y="2877"/>
                  <a:pt x="1" y="3179"/>
                  <a:pt x="1" y="3424"/>
                </a:cubicBezTo>
                <a:lnTo>
                  <a:pt x="1" y="9329"/>
                </a:lnTo>
                <a:cubicBezTo>
                  <a:pt x="1" y="9505"/>
                  <a:pt x="87" y="9608"/>
                  <a:pt x="214" y="9608"/>
                </a:cubicBezTo>
                <a:cubicBezTo>
                  <a:pt x="267" y="9608"/>
                  <a:pt x="326" y="9590"/>
                  <a:pt x="388" y="9554"/>
                </a:cubicBezTo>
                <a:lnTo>
                  <a:pt x="6881" y="5804"/>
                </a:lnTo>
                <a:cubicBezTo>
                  <a:pt x="7096" y="5681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922;p28"/>
          <p:cNvSpPr/>
          <p:nvPr/>
        </p:nvSpPr>
        <p:spPr>
          <a:xfrm>
            <a:off x="925017" y="2619438"/>
            <a:ext cx="240631" cy="174005"/>
          </a:xfrm>
          <a:custGeom>
            <a:avLst/>
            <a:gdLst/>
            <a:ahLst/>
            <a:cxnLst/>
            <a:rect l="l" t="t" r="r" b="b"/>
            <a:pathLst>
              <a:path w="5450" h="3941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1"/>
                </a:lnTo>
                <a:cubicBezTo>
                  <a:pt x="129" y="2943"/>
                  <a:pt x="0" y="3171"/>
                  <a:pt x="0" y="3355"/>
                </a:cubicBezTo>
                <a:lnTo>
                  <a:pt x="0" y="3732"/>
                </a:lnTo>
                <a:cubicBezTo>
                  <a:pt x="0" y="3865"/>
                  <a:pt x="65" y="3941"/>
                  <a:pt x="161" y="3941"/>
                </a:cubicBezTo>
                <a:cubicBezTo>
                  <a:pt x="199" y="3941"/>
                  <a:pt x="243" y="3928"/>
                  <a:pt x="289" y="3902"/>
                </a:cubicBezTo>
                <a:lnTo>
                  <a:pt x="5161" y="1090"/>
                </a:lnTo>
                <a:cubicBezTo>
                  <a:pt x="5320" y="995"/>
                  <a:pt x="5450" y="771"/>
                  <a:pt x="5450" y="587"/>
                </a:cubicBezTo>
                <a:lnTo>
                  <a:pt x="5450" y="206"/>
                </a:lnTo>
                <a:cubicBezTo>
                  <a:pt x="5450" y="76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923;p28"/>
          <p:cNvSpPr/>
          <p:nvPr/>
        </p:nvSpPr>
        <p:spPr>
          <a:xfrm>
            <a:off x="1267243" y="2077466"/>
            <a:ext cx="320989" cy="424261"/>
          </a:xfrm>
          <a:custGeom>
            <a:avLst/>
            <a:gdLst/>
            <a:ahLst/>
            <a:cxnLst/>
            <a:rect l="l" t="t" r="r" b="b"/>
            <a:pathLst>
              <a:path w="7270" h="9609" extrusionOk="0">
                <a:moveTo>
                  <a:pt x="7055" y="1"/>
                </a:moveTo>
                <a:cubicBezTo>
                  <a:pt x="7003" y="1"/>
                  <a:pt x="6944" y="18"/>
                  <a:pt x="6882" y="55"/>
                </a:cubicBezTo>
                <a:lnTo>
                  <a:pt x="3114" y="2231"/>
                </a:lnTo>
                <a:cubicBezTo>
                  <a:pt x="3052" y="2266"/>
                  <a:pt x="2994" y="2283"/>
                  <a:pt x="2941" y="2283"/>
                </a:cubicBezTo>
                <a:cubicBezTo>
                  <a:pt x="2814" y="2283"/>
                  <a:pt x="2727" y="2182"/>
                  <a:pt x="2727" y="2006"/>
                </a:cubicBezTo>
                <a:lnTo>
                  <a:pt x="2727" y="1853"/>
                </a:lnTo>
                <a:cubicBezTo>
                  <a:pt x="2727" y="1677"/>
                  <a:pt x="2640" y="1575"/>
                  <a:pt x="2513" y="1575"/>
                </a:cubicBezTo>
                <a:cubicBezTo>
                  <a:pt x="2461" y="1575"/>
                  <a:pt x="2402" y="1592"/>
                  <a:pt x="2339" y="1629"/>
                </a:cubicBezTo>
                <a:lnTo>
                  <a:pt x="388" y="2755"/>
                </a:lnTo>
                <a:cubicBezTo>
                  <a:pt x="174" y="2877"/>
                  <a:pt x="1" y="3179"/>
                  <a:pt x="1" y="3424"/>
                </a:cubicBezTo>
                <a:lnTo>
                  <a:pt x="1" y="9333"/>
                </a:lnTo>
                <a:cubicBezTo>
                  <a:pt x="1" y="9506"/>
                  <a:pt x="87" y="9608"/>
                  <a:pt x="214" y="9608"/>
                </a:cubicBezTo>
                <a:cubicBezTo>
                  <a:pt x="267" y="9608"/>
                  <a:pt x="326" y="9591"/>
                  <a:pt x="388" y="9554"/>
                </a:cubicBezTo>
                <a:lnTo>
                  <a:pt x="6882" y="5807"/>
                </a:lnTo>
                <a:cubicBezTo>
                  <a:pt x="7095" y="5682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1"/>
                  <a:pt x="70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924;p28"/>
          <p:cNvSpPr/>
          <p:nvPr/>
        </p:nvSpPr>
        <p:spPr>
          <a:xfrm>
            <a:off x="1323537" y="2390507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5" y="1"/>
                  <a:pt x="5211" y="13"/>
                  <a:pt x="5164" y="40"/>
                </a:cubicBezTo>
                <a:lnTo>
                  <a:pt x="292" y="2852"/>
                </a:lnTo>
                <a:cubicBezTo>
                  <a:pt x="133" y="2943"/>
                  <a:pt x="0" y="3171"/>
                  <a:pt x="0" y="3355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1"/>
                </a:lnTo>
                <a:cubicBezTo>
                  <a:pt x="5324" y="995"/>
                  <a:pt x="5453" y="771"/>
                  <a:pt x="5453" y="587"/>
                </a:cubicBezTo>
                <a:lnTo>
                  <a:pt x="5453" y="206"/>
                </a:lnTo>
                <a:cubicBezTo>
                  <a:pt x="5453" y="76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925;p28"/>
          <p:cNvSpPr/>
          <p:nvPr/>
        </p:nvSpPr>
        <p:spPr>
          <a:xfrm>
            <a:off x="868546" y="2830222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3" y="1"/>
                </a:moveTo>
                <a:cubicBezTo>
                  <a:pt x="7002" y="1"/>
                  <a:pt x="6943" y="17"/>
                  <a:pt x="6881" y="53"/>
                </a:cubicBezTo>
                <a:lnTo>
                  <a:pt x="3115" y="2229"/>
                </a:lnTo>
                <a:cubicBezTo>
                  <a:pt x="3052" y="2265"/>
                  <a:pt x="2993" y="2283"/>
                  <a:pt x="2941" y="2283"/>
                </a:cubicBezTo>
                <a:cubicBezTo>
                  <a:pt x="2814" y="2283"/>
                  <a:pt x="2727" y="2181"/>
                  <a:pt x="2727" y="2008"/>
                </a:cubicBezTo>
                <a:lnTo>
                  <a:pt x="2727" y="1851"/>
                </a:lnTo>
                <a:cubicBezTo>
                  <a:pt x="2727" y="1677"/>
                  <a:pt x="2639" y="1575"/>
                  <a:pt x="2511" y="1575"/>
                </a:cubicBezTo>
                <a:cubicBezTo>
                  <a:pt x="2460" y="1575"/>
                  <a:pt x="2401" y="1591"/>
                  <a:pt x="2340" y="1627"/>
                </a:cubicBezTo>
                <a:lnTo>
                  <a:pt x="388" y="2755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7"/>
                  <a:pt x="88" y="9608"/>
                  <a:pt x="215" y="9608"/>
                </a:cubicBezTo>
                <a:cubicBezTo>
                  <a:pt x="267" y="9608"/>
                  <a:pt x="326" y="9591"/>
                  <a:pt x="388" y="9555"/>
                </a:cubicBezTo>
                <a:lnTo>
                  <a:pt x="6881" y="5805"/>
                </a:lnTo>
                <a:cubicBezTo>
                  <a:pt x="7096" y="5683"/>
                  <a:pt x="7269" y="5380"/>
                  <a:pt x="7269" y="5135"/>
                </a:cubicBezTo>
                <a:lnTo>
                  <a:pt x="7269" y="277"/>
                </a:lnTo>
                <a:cubicBezTo>
                  <a:pt x="7269" y="103"/>
                  <a:pt x="7181" y="1"/>
                  <a:pt x="705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926;p28"/>
          <p:cNvSpPr/>
          <p:nvPr/>
        </p:nvSpPr>
        <p:spPr>
          <a:xfrm>
            <a:off x="925017" y="3143263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1"/>
                </a:cubicBezTo>
                <a:lnTo>
                  <a:pt x="289" y="2853"/>
                </a:lnTo>
                <a:cubicBezTo>
                  <a:pt x="129" y="2944"/>
                  <a:pt x="0" y="3169"/>
                  <a:pt x="0" y="3355"/>
                </a:cubicBezTo>
                <a:lnTo>
                  <a:pt x="0" y="3733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30"/>
                  <a:pt x="289" y="3903"/>
                </a:cubicBezTo>
                <a:lnTo>
                  <a:pt x="5161" y="1088"/>
                </a:lnTo>
                <a:cubicBezTo>
                  <a:pt x="5320" y="997"/>
                  <a:pt x="5450" y="772"/>
                  <a:pt x="5450" y="585"/>
                </a:cubicBezTo>
                <a:lnTo>
                  <a:pt x="5450" y="207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927;p28"/>
          <p:cNvSpPr/>
          <p:nvPr/>
        </p:nvSpPr>
        <p:spPr>
          <a:xfrm>
            <a:off x="1267243" y="2601379"/>
            <a:ext cx="320989" cy="424173"/>
          </a:xfrm>
          <a:custGeom>
            <a:avLst/>
            <a:gdLst/>
            <a:ahLst/>
            <a:cxnLst/>
            <a:rect l="l" t="t" r="r" b="b"/>
            <a:pathLst>
              <a:path w="7270" h="9607" extrusionOk="0">
                <a:moveTo>
                  <a:pt x="7055" y="0"/>
                </a:moveTo>
                <a:cubicBezTo>
                  <a:pt x="7003" y="0"/>
                  <a:pt x="6944" y="18"/>
                  <a:pt x="6882" y="54"/>
                </a:cubicBezTo>
                <a:lnTo>
                  <a:pt x="3114" y="2226"/>
                </a:lnTo>
                <a:cubicBezTo>
                  <a:pt x="3052" y="2263"/>
                  <a:pt x="2993" y="2281"/>
                  <a:pt x="2940" y="2281"/>
                </a:cubicBezTo>
                <a:cubicBezTo>
                  <a:pt x="2814" y="2281"/>
                  <a:pt x="2727" y="2179"/>
                  <a:pt x="2727" y="2006"/>
                </a:cubicBezTo>
                <a:lnTo>
                  <a:pt x="2727" y="1849"/>
                </a:lnTo>
                <a:cubicBezTo>
                  <a:pt x="2727" y="1675"/>
                  <a:pt x="2639" y="1573"/>
                  <a:pt x="2511" y="1573"/>
                </a:cubicBezTo>
                <a:cubicBezTo>
                  <a:pt x="2459" y="1573"/>
                  <a:pt x="2401" y="1590"/>
                  <a:pt x="2339" y="1625"/>
                </a:cubicBezTo>
                <a:lnTo>
                  <a:pt x="388" y="2753"/>
                </a:lnTo>
                <a:cubicBezTo>
                  <a:pt x="174" y="2876"/>
                  <a:pt x="1" y="3179"/>
                  <a:pt x="1" y="3423"/>
                </a:cubicBezTo>
                <a:lnTo>
                  <a:pt x="1" y="9329"/>
                </a:lnTo>
                <a:cubicBezTo>
                  <a:pt x="1" y="9505"/>
                  <a:pt x="88" y="9606"/>
                  <a:pt x="215" y="9606"/>
                </a:cubicBezTo>
                <a:cubicBezTo>
                  <a:pt x="267" y="9606"/>
                  <a:pt x="326" y="9589"/>
                  <a:pt x="388" y="9554"/>
                </a:cubicBezTo>
                <a:lnTo>
                  <a:pt x="6882" y="5804"/>
                </a:lnTo>
                <a:cubicBezTo>
                  <a:pt x="7095" y="5681"/>
                  <a:pt x="7269" y="5382"/>
                  <a:pt x="7269" y="5134"/>
                </a:cubicBezTo>
                <a:lnTo>
                  <a:pt x="7269" y="275"/>
                </a:lnTo>
                <a:cubicBezTo>
                  <a:pt x="7269" y="102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928;p28"/>
          <p:cNvSpPr/>
          <p:nvPr/>
        </p:nvSpPr>
        <p:spPr>
          <a:xfrm>
            <a:off x="1323537" y="2914332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4" y="1"/>
                </a:moveTo>
                <a:cubicBezTo>
                  <a:pt x="5255" y="1"/>
                  <a:pt x="5211" y="14"/>
                  <a:pt x="5164" y="41"/>
                </a:cubicBezTo>
                <a:lnTo>
                  <a:pt x="292" y="2853"/>
                </a:lnTo>
                <a:cubicBezTo>
                  <a:pt x="133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6"/>
                  <a:pt x="67" y="3943"/>
                  <a:pt x="163" y="3943"/>
                </a:cubicBezTo>
                <a:cubicBezTo>
                  <a:pt x="202" y="3943"/>
                  <a:pt x="246" y="3930"/>
                  <a:pt x="292" y="3903"/>
                </a:cubicBezTo>
                <a:lnTo>
                  <a:pt x="5164" y="1088"/>
                </a:lnTo>
                <a:cubicBezTo>
                  <a:pt x="5324" y="997"/>
                  <a:pt x="5453" y="773"/>
                  <a:pt x="5453" y="585"/>
                </a:cubicBezTo>
                <a:lnTo>
                  <a:pt x="5453" y="208"/>
                </a:lnTo>
                <a:cubicBezTo>
                  <a:pt x="5453" y="78"/>
                  <a:pt x="5388" y="1"/>
                  <a:pt x="529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929;p28"/>
          <p:cNvSpPr/>
          <p:nvPr/>
        </p:nvSpPr>
        <p:spPr>
          <a:xfrm>
            <a:off x="1670576" y="1836040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1" y="2229"/>
                </a:lnTo>
                <a:cubicBezTo>
                  <a:pt x="3049" y="2264"/>
                  <a:pt x="2990" y="2281"/>
                  <a:pt x="2938" y="2281"/>
                </a:cubicBezTo>
                <a:cubicBezTo>
                  <a:pt x="2811" y="2281"/>
                  <a:pt x="2724" y="2180"/>
                  <a:pt x="2724" y="2004"/>
                </a:cubicBezTo>
                <a:lnTo>
                  <a:pt x="2724" y="1851"/>
                </a:lnTo>
                <a:cubicBezTo>
                  <a:pt x="2724" y="1675"/>
                  <a:pt x="2636" y="1574"/>
                  <a:pt x="2509" y="1574"/>
                </a:cubicBezTo>
                <a:cubicBezTo>
                  <a:pt x="2457" y="1574"/>
                  <a:pt x="2398" y="1591"/>
                  <a:pt x="2336" y="1627"/>
                </a:cubicBezTo>
                <a:lnTo>
                  <a:pt x="388" y="2752"/>
                </a:lnTo>
                <a:cubicBezTo>
                  <a:pt x="174" y="2878"/>
                  <a:pt x="0" y="3177"/>
                  <a:pt x="0" y="3425"/>
                </a:cubicBezTo>
                <a:lnTo>
                  <a:pt x="0" y="9331"/>
                </a:lnTo>
                <a:cubicBezTo>
                  <a:pt x="0" y="9505"/>
                  <a:pt x="88" y="9607"/>
                  <a:pt x="216" y="9607"/>
                </a:cubicBezTo>
                <a:cubicBezTo>
                  <a:pt x="268" y="9607"/>
                  <a:pt x="326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70" y="5380"/>
                  <a:pt x="7270" y="5132"/>
                </a:cubicBezTo>
                <a:lnTo>
                  <a:pt x="7270" y="277"/>
                </a:lnTo>
                <a:cubicBezTo>
                  <a:pt x="7270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930;p28"/>
          <p:cNvSpPr/>
          <p:nvPr/>
        </p:nvSpPr>
        <p:spPr>
          <a:xfrm>
            <a:off x="1722234" y="2161576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1" y="1"/>
                </a:moveTo>
                <a:cubicBezTo>
                  <a:pt x="5252" y="1"/>
                  <a:pt x="5208" y="14"/>
                  <a:pt x="5161" y="40"/>
                </a:cubicBezTo>
                <a:lnTo>
                  <a:pt x="289" y="2852"/>
                </a:lnTo>
                <a:cubicBezTo>
                  <a:pt x="129" y="2947"/>
                  <a:pt x="0" y="3171"/>
                  <a:pt x="0" y="3355"/>
                </a:cubicBezTo>
                <a:lnTo>
                  <a:pt x="0" y="3736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6"/>
                  <a:pt x="5453" y="771"/>
                  <a:pt x="5453" y="588"/>
                </a:cubicBezTo>
                <a:lnTo>
                  <a:pt x="5453" y="207"/>
                </a:lnTo>
                <a:cubicBezTo>
                  <a:pt x="5453" y="76"/>
                  <a:pt x="5387" y="1"/>
                  <a:pt x="52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931;p28"/>
          <p:cNvSpPr/>
          <p:nvPr/>
        </p:nvSpPr>
        <p:spPr>
          <a:xfrm>
            <a:off x="2064460" y="1619737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5" y="2229"/>
                </a:lnTo>
                <a:cubicBezTo>
                  <a:pt x="3052" y="2264"/>
                  <a:pt x="2994" y="2281"/>
                  <a:pt x="2942" y="2281"/>
                </a:cubicBezTo>
                <a:cubicBezTo>
                  <a:pt x="2814" y="2281"/>
                  <a:pt x="2727" y="2180"/>
                  <a:pt x="2727" y="2004"/>
                </a:cubicBezTo>
                <a:lnTo>
                  <a:pt x="2727" y="1851"/>
                </a:lnTo>
                <a:cubicBezTo>
                  <a:pt x="2727" y="1675"/>
                  <a:pt x="2640" y="1574"/>
                  <a:pt x="2513" y="1574"/>
                </a:cubicBezTo>
                <a:cubicBezTo>
                  <a:pt x="2461" y="1574"/>
                  <a:pt x="2402" y="1591"/>
                  <a:pt x="2339" y="1627"/>
                </a:cubicBezTo>
                <a:lnTo>
                  <a:pt x="388" y="2752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5"/>
                  <a:pt x="89" y="9607"/>
                  <a:pt x="217" y="9607"/>
                </a:cubicBezTo>
                <a:cubicBezTo>
                  <a:pt x="268" y="9607"/>
                  <a:pt x="327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69" y="5380"/>
                  <a:pt x="7269" y="5132"/>
                </a:cubicBezTo>
                <a:lnTo>
                  <a:pt x="7269" y="277"/>
                </a:lnTo>
                <a:cubicBezTo>
                  <a:pt x="7269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932;p28"/>
          <p:cNvSpPr/>
          <p:nvPr/>
        </p:nvSpPr>
        <p:spPr>
          <a:xfrm>
            <a:off x="2120887" y="1932690"/>
            <a:ext cx="240719" cy="174049"/>
          </a:xfrm>
          <a:custGeom>
            <a:avLst/>
            <a:gdLst/>
            <a:ahLst/>
            <a:cxnLst/>
            <a:rect l="l" t="t" r="r" b="b"/>
            <a:pathLst>
              <a:path w="5452" h="3942" extrusionOk="0">
                <a:moveTo>
                  <a:pt x="5290" y="0"/>
                </a:moveTo>
                <a:cubicBezTo>
                  <a:pt x="5252" y="0"/>
                  <a:pt x="5208" y="13"/>
                  <a:pt x="5162" y="40"/>
                </a:cubicBezTo>
                <a:lnTo>
                  <a:pt x="290" y="2851"/>
                </a:lnTo>
                <a:cubicBezTo>
                  <a:pt x="130" y="2946"/>
                  <a:pt x="1" y="3171"/>
                  <a:pt x="1" y="3354"/>
                </a:cubicBezTo>
                <a:lnTo>
                  <a:pt x="1" y="3735"/>
                </a:lnTo>
                <a:cubicBezTo>
                  <a:pt x="1" y="3865"/>
                  <a:pt x="66" y="3941"/>
                  <a:pt x="161" y="3941"/>
                </a:cubicBezTo>
                <a:cubicBezTo>
                  <a:pt x="200" y="3941"/>
                  <a:pt x="244" y="3928"/>
                  <a:pt x="290" y="3902"/>
                </a:cubicBezTo>
                <a:lnTo>
                  <a:pt x="5162" y="1090"/>
                </a:lnTo>
                <a:cubicBezTo>
                  <a:pt x="5321" y="998"/>
                  <a:pt x="5451" y="771"/>
                  <a:pt x="5451" y="587"/>
                </a:cubicBezTo>
                <a:lnTo>
                  <a:pt x="5451" y="209"/>
                </a:lnTo>
                <a:cubicBezTo>
                  <a:pt x="5451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933;p28"/>
          <p:cNvSpPr/>
          <p:nvPr/>
        </p:nvSpPr>
        <p:spPr>
          <a:xfrm>
            <a:off x="1722234" y="2685181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1"/>
                </a:moveTo>
                <a:cubicBezTo>
                  <a:pt x="5251" y="1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5"/>
                  <a:pt x="65" y="3943"/>
                  <a:pt x="160" y="3943"/>
                </a:cubicBezTo>
                <a:cubicBezTo>
                  <a:pt x="199" y="3943"/>
                  <a:pt x="243" y="3930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4"/>
                  <a:pt x="5453" y="587"/>
                </a:cubicBezTo>
                <a:lnTo>
                  <a:pt x="5453" y="210"/>
                </a:lnTo>
                <a:cubicBezTo>
                  <a:pt x="5453" y="77"/>
                  <a:pt x="5387" y="1"/>
                  <a:pt x="5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934;p28"/>
          <p:cNvSpPr/>
          <p:nvPr/>
        </p:nvSpPr>
        <p:spPr>
          <a:xfrm>
            <a:off x="1709165" y="2335537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8"/>
                </a:cubicBezTo>
                <a:lnTo>
                  <a:pt x="419" y="2975"/>
                </a:lnTo>
                <a:cubicBezTo>
                  <a:pt x="187" y="3111"/>
                  <a:pt x="0" y="3433"/>
                  <a:pt x="0" y="3703"/>
                </a:cubicBezTo>
                <a:lnTo>
                  <a:pt x="0" y="9533"/>
                </a:lnTo>
                <a:cubicBezTo>
                  <a:pt x="0" y="9723"/>
                  <a:pt x="94" y="9833"/>
                  <a:pt x="230" y="9833"/>
                </a:cubicBezTo>
                <a:cubicBezTo>
                  <a:pt x="287" y="9833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5"/>
                  <a:pt x="5889" y="6402"/>
                  <a:pt x="5889" y="6133"/>
                </a:cubicBezTo>
                <a:lnTo>
                  <a:pt x="5889" y="299"/>
                </a:lnTo>
                <a:cubicBezTo>
                  <a:pt x="5889" y="111"/>
                  <a:pt x="5795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935;p28"/>
          <p:cNvSpPr/>
          <p:nvPr/>
        </p:nvSpPr>
        <p:spPr>
          <a:xfrm>
            <a:off x="1708856" y="2335272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5" y="16"/>
                </a:moveTo>
                <a:cubicBezTo>
                  <a:pt x="5702" y="16"/>
                  <a:pt x="5739" y="23"/>
                  <a:pt x="5770" y="43"/>
                </a:cubicBezTo>
                <a:cubicBezTo>
                  <a:pt x="5849" y="87"/>
                  <a:pt x="5889" y="180"/>
                  <a:pt x="5889" y="305"/>
                </a:cubicBezTo>
                <a:lnTo>
                  <a:pt x="5889" y="6139"/>
                </a:lnTo>
                <a:cubicBezTo>
                  <a:pt x="5889" y="6404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5" y="9831"/>
                  <a:pt x="239" y="9831"/>
                </a:cubicBezTo>
                <a:cubicBezTo>
                  <a:pt x="200" y="9831"/>
                  <a:pt x="164" y="9822"/>
                  <a:pt x="133" y="9804"/>
                </a:cubicBezTo>
                <a:cubicBezTo>
                  <a:pt x="55" y="9760"/>
                  <a:pt x="14" y="9668"/>
                  <a:pt x="14" y="9539"/>
                </a:cubicBezTo>
                <a:lnTo>
                  <a:pt x="14" y="3709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6" y="33"/>
                  <a:pt x="5607" y="16"/>
                  <a:pt x="5665" y="16"/>
                </a:cubicBezTo>
                <a:close/>
                <a:moveTo>
                  <a:pt x="5664" y="0"/>
                </a:moveTo>
                <a:cubicBezTo>
                  <a:pt x="5605" y="0"/>
                  <a:pt x="5540" y="20"/>
                  <a:pt x="5474" y="60"/>
                </a:cubicBezTo>
                <a:lnTo>
                  <a:pt x="422" y="2977"/>
                </a:lnTo>
                <a:cubicBezTo>
                  <a:pt x="187" y="3110"/>
                  <a:pt x="1" y="3439"/>
                  <a:pt x="1" y="3709"/>
                </a:cubicBezTo>
                <a:lnTo>
                  <a:pt x="1" y="9539"/>
                </a:lnTo>
                <a:cubicBezTo>
                  <a:pt x="1" y="9672"/>
                  <a:pt x="45" y="9770"/>
                  <a:pt x="126" y="9818"/>
                </a:cubicBezTo>
                <a:cubicBezTo>
                  <a:pt x="161" y="9835"/>
                  <a:pt x="198" y="9844"/>
                  <a:pt x="239" y="9844"/>
                </a:cubicBezTo>
                <a:cubicBezTo>
                  <a:pt x="296" y="9844"/>
                  <a:pt x="361" y="9828"/>
                  <a:pt x="429" y="9787"/>
                </a:cubicBezTo>
                <a:lnTo>
                  <a:pt x="5481" y="6870"/>
                </a:lnTo>
                <a:cubicBezTo>
                  <a:pt x="5712" y="6737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5"/>
                  <a:pt x="5858" y="78"/>
                  <a:pt x="5777" y="29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936;p28"/>
          <p:cNvSpPr/>
          <p:nvPr/>
        </p:nvSpPr>
        <p:spPr>
          <a:xfrm>
            <a:off x="1908646" y="2370373"/>
            <a:ext cx="86804" cy="133870"/>
          </a:xfrm>
          <a:custGeom>
            <a:avLst/>
            <a:gdLst/>
            <a:ahLst/>
            <a:cxnLst/>
            <a:rect l="l" t="t" r="r" b="b"/>
            <a:pathLst>
              <a:path w="1966" h="3032" extrusionOk="0">
                <a:moveTo>
                  <a:pt x="1734" y="1"/>
                </a:moveTo>
                <a:cubicBezTo>
                  <a:pt x="1678" y="1"/>
                  <a:pt x="1615" y="19"/>
                  <a:pt x="1548" y="58"/>
                </a:cubicBezTo>
                <a:lnTo>
                  <a:pt x="422" y="706"/>
                </a:lnTo>
                <a:cubicBezTo>
                  <a:pt x="191" y="843"/>
                  <a:pt x="1" y="1166"/>
                  <a:pt x="1" y="1434"/>
                </a:cubicBezTo>
                <a:lnTo>
                  <a:pt x="1" y="2733"/>
                </a:lnTo>
                <a:cubicBezTo>
                  <a:pt x="1" y="2923"/>
                  <a:pt x="96" y="3032"/>
                  <a:pt x="234" y="3032"/>
                </a:cubicBezTo>
                <a:cubicBezTo>
                  <a:pt x="291" y="3032"/>
                  <a:pt x="355" y="3013"/>
                  <a:pt x="422" y="2975"/>
                </a:cubicBezTo>
                <a:lnTo>
                  <a:pt x="1548" y="2325"/>
                </a:lnTo>
                <a:cubicBezTo>
                  <a:pt x="1779" y="2192"/>
                  <a:pt x="1966" y="1866"/>
                  <a:pt x="1966" y="1601"/>
                </a:cubicBezTo>
                <a:lnTo>
                  <a:pt x="1966" y="298"/>
                </a:lnTo>
                <a:cubicBezTo>
                  <a:pt x="1966" y="110"/>
                  <a:pt x="1872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937;p28"/>
          <p:cNvSpPr/>
          <p:nvPr/>
        </p:nvSpPr>
        <p:spPr>
          <a:xfrm>
            <a:off x="1735392" y="242918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938;p28"/>
          <p:cNvSpPr/>
          <p:nvPr/>
        </p:nvSpPr>
        <p:spPr>
          <a:xfrm>
            <a:off x="1735392" y="247916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939;p28"/>
          <p:cNvSpPr/>
          <p:nvPr/>
        </p:nvSpPr>
        <p:spPr>
          <a:xfrm>
            <a:off x="1735392" y="2529146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940;p28"/>
          <p:cNvSpPr/>
          <p:nvPr/>
        </p:nvSpPr>
        <p:spPr>
          <a:xfrm>
            <a:off x="1735392" y="2536431"/>
            <a:ext cx="204205" cy="134533"/>
          </a:xfrm>
          <a:custGeom>
            <a:avLst/>
            <a:gdLst/>
            <a:ahLst/>
            <a:cxnLst/>
            <a:rect l="l" t="t" r="r" b="b"/>
            <a:pathLst>
              <a:path w="4625" h="3047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9" y="2453"/>
                </a:lnTo>
                <a:cubicBezTo>
                  <a:pt x="93" y="2518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0"/>
                </a:lnTo>
                <a:cubicBezTo>
                  <a:pt x="4530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941;p28"/>
          <p:cNvSpPr/>
          <p:nvPr/>
        </p:nvSpPr>
        <p:spPr>
          <a:xfrm>
            <a:off x="1735392" y="2586412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29"/>
                </a:cubicBezTo>
                <a:lnTo>
                  <a:pt x="209" y="2450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1"/>
                </a:lnTo>
                <a:cubicBezTo>
                  <a:pt x="4530" y="526"/>
                  <a:pt x="4625" y="362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942;p28"/>
          <p:cNvSpPr/>
          <p:nvPr/>
        </p:nvSpPr>
        <p:spPr>
          <a:xfrm>
            <a:off x="2112233" y="2460003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4" y="1"/>
                  <a:pt x="5210" y="13"/>
                  <a:pt x="5164" y="40"/>
                </a:cubicBezTo>
                <a:lnTo>
                  <a:pt x="292" y="2855"/>
                </a:lnTo>
                <a:cubicBezTo>
                  <a:pt x="132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3"/>
                </a:cubicBezTo>
                <a:lnTo>
                  <a:pt x="5164" y="1091"/>
                </a:lnTo>
                <a:cubicBezTo>
                  <a:pt x="5324" y="999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943;p28"/>
          <p:cNvSpPr/>
          <p:nvPr/>
        </p:nvSpPr>
        <p:spPr>
          <a:xfrm>
            <a:off x="2099120" y="2110404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10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2"/>
                  <a:pt x="231" y="9832"/>
                </a:cubicBezTo>
                <a:cubicBezTo>
                  <a:pt x="287" y="9832"/>
                  <a:pt x="351" y="9813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3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944;p28"/>
          <p:cNvSpPr/>
          <p:nvPr/>
        </p:nvSpPr>
        <p:spPr>
          <a:xfrm>
            <a:off x="2098855" y="2110094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80"/>
                  <a:pt x="5889" y="305"/>
                </a:cubicBezTo>
                <a:lnTo>
                  <a:pt x="5889" y="6140"/>
                </a:lnTo>
                <a:cubicBezTo>
                  <a:pt x="5889" y="6405"/>
                  <a:pt x="5705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6" y="9832"/>
                  <a:pt x="240" y="9832"/>
                </a:cubicBezTo>
                <a:cubicBezTo>
                  <a:pt x="201" y="9832"/>
                  <a:pt x="165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4" y="0"/>
                </a:moveTo>
                <a:cubicBezTo>
                  <a:pt x="5606" y="0"/>
                  <a:pt x="5542" y="20"/>
                  <a:pt x="5474" y="61"/>
                </a:cubicBezTo>
                <a:lnTo>
                  <a:pt x="422" y="2978"/>
                </a:lnTo>
                <a:cubicBezTo>
                  <a:pt x="190" y="3110"/>
                  <a:pt x="0" y="3436"/>
                  <a:pt x="0" y="3705"/>
                </a:cubicBezTo>
                <a:lnTo>
                  <a:pt x="0" y="9539"/>
                </a:lnTo>
                <a:cubicBezTo>
                  <a:pt x="0" y="9672"/>
                  <a:pt x="44" y="9771"/>
                  <a:pt x="126" y="9818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4"/>
                  <a:pt x="429" y="9788"/>
                </a:cubicBezTo>
                <a:lnTo>
                  <a:pt x="5481" y="6871"/>
                </a:lnTo>
                <a:cubicBezTo>
                  <a:pt x="5715" y="6738"/>
                  <a:pt x="5902" y="6408"/>
                  <a:pt x="5902" y="6140"/>
                </a:cubicBezTo>
                <a:lnTo>
                  <a:pt x="5902" y="305"/>
                </a:lnTo>
                <a:cubicBezTo>
                  <a:pt x="5902" y="176"/>
                  <a:pt x="5858" y="78"/>
                  <a:pt x="5776" y="30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945;p28"/>
          <p:cNvSpPr/>
          <p:nvPr/>
        </p:nvSpPr>
        <p:spPr>
          <a:xfrm>
            <a:off x="2298777" y="214524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1" y="0"/>
                </a:moveTo>
                <a:cubicBezTo>
                  <a:pt x="1675" y="0"/>
                  <a:pt x="1612" y="18"/>
                  <a:pt x="1545" y="57"/>
                </a:cubicBezTo>
                <a:lnTo>
                  <a:pt x="419" y="706"/>
                </a:lnTo>
                <a:cubicBezTo>
                  <a:pt x="188" y="839"/>
                  <a:pt x="1" y="1165"/>
                  <a:pt x="1" y="1430"/>
                </a:cubicBezTo>
                <a:lnTo>
                  <a:pt x="1" y="2732"/>
                </a:lnTo>
                <a:cubicBezTo>
                  <a:pt x="1" y="2921"/>
                  <a:pt x="95" y="3030"/>
                  <a:pt x="233" y="3030"/>
                </a:cubicBezTo>
                <a:cubicBezTo>
                  <a:pt x="289" y="3030"/>
                  <a:pt x="352" y="3012"/>
                  <a:pt x="419" y="2974"/>
                </a:cubicBezTo>
                <a:lnTo>
                  <a:pt x="1545" y="2325"/>
                </a:lnTo>
                <a:cubicBezTo>
                  <a:pt x="1776" y="2188"/>
                  <a:pt x="1962" y="1865"/>
                  <a:pt x="1962" y="1600"/>
                </a:cubicBezTo>
                <a:lnTo>
                  <a:pt x="1962" y="298"/>
                </a:lnTo>
                <a:cubicBezTo>
                  <a:pt x="1962" y="109"/>
                  <a:pt x="1868" y="0"/>
                  <a:pt x="173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946;p28"/>
          <p:cNvSpPr/>
          <p:nvPr/>
        </p:nvSpPr>
        <p:spPr>
          <a:xfrm>
            <a:off x="2125391" y="2204007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8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947;p28"/>
          <p:cNvSpPr/>
          <p:nvPr/>
        </p:nvSpPr>
        <p:spPr>
          <a:xfrm>
            <a:off x="2125391" y="2253987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1"/>
                </a:moveTo>
                <a:cubicBezTo>
                  <a:pt x="2806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1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4"/>
                  <a:pt x="2952" y="364"/>
                  <a:pt x="2952" y="232"/>
                </a:cubicBezTo>
                <a:lnTo>
                  <a:pt x="2952" y="150"/>
                </a:lnTo>
                <a:cubicBezTo>
                  <a:pt x="2952" y="55"/>
                  <a:pt x="2903" y="1"/>
                  <a:pt x="283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948;p28"/>
          <p:cNvSpPr/>
          <p:nvPr/>
        </p:nvSpPr>
        <p:spPr>
          <a:xfrm>
            <a:off x="2125391" y="2303968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5"/>
                  <a:pt x="2952" y="365"/>
                  <a:pt x="2952" y="228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949;p28"/>
          <p:cNvSpPr/>
          <p:nvPr/>
        </p:nvSpPr>
        <p:spPr>
          <a:xfrm>
            <a:off x="2125391" y="2311165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1"/>
                  <a:pt x="1" y="2684"/>
                  <a:pt x="1" y="2816"/>
                </a:cubicBezTo>
                <a:lnTo>
                  <a:pt x="1" y="2898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950;p28"/>
          <p:cNvSpPr/>
          <p:nvPr/>
        </p:nvSpPr>
        <p:spPr>
          <a:xfrm>
            <a:off x="2125391" y="2361190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0"/>
                </a:moveTo>
                <a:cubicBezTo>
                  <a:pt x="4478" y="0"/>
                  <a:pt x="4447" y="9"/>
                  <a:pt x="4414" y="27"/>
                </a:cubicBezTo>
                <a:lnTo>
                  <a:pt x="212" y="2452"/>
                </a:lnTo>
                <a:cubicBezTo>
                  <a:pt x="96" y="2519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9" y="3049"/>
                  <a:pt x="118" y="3049"/>
                </a:cubicBezTo>
                <a:cubicBezTo>
                  <a:pt x="146" y="3049"/>
                  <a:pt x="178" y="3039"/>
                  <a:pt x="212" y="3020"/>
                </a:cubicBezTo>
                <a:lnTo>
                  <a:pt x="4414" y="592"/>
                </a:lnTo>
                <a:cubicBezTo>
                  <a:pt x="4529" y="527"/>
                  <a:pt x="4625" y="364"/>
                  <a:pt x="4625" y="231"/>
                </a:cubicBezTo>
                <a:lnTo>
                  <a:pt x="4625" y="150"/>
                </a:lnTo>
                <a:cubicBezTo>
                  <a:pt x="4625" y="55"/>
                  <a:pt x="4576" y="0"/>
                  <a:pt x="450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951;p28"/>
          <p:cNvSpPr/>
          <p:nvPr/>
        </p:nvSpPr>
        <p:spPr>
          <a:xfrm>
            <a:off x="1722234" y="3216733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4"/>
                </a:lnTo>
                <a:cubicBezTo>
                  <a:pt x="129" y="2946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0"/>
                  <a:pt x="5453" y="587"/>
                </a:cubicBezTo>
                <a:lnTo>
                  <a:pt x="5453" y="210"/>
                </a:lnTo>
                <a:cubicBezTo>
                  <a:pt x="5453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952;p28"/>
          <p:cNvSpPr/>
          <p:nvPr/>
        </p:nvSpPr>
        <p:spPr>
          <a:xfrm>
            <a:off x="1709165" y="2867089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7"/>
                </a:cubicBezTo>
                <a:lnTo>
                  <a:pt x="419" y="2974"/>
                </a:lnTo>
                <a:cubicBezTo>
                  <a:pt x="187" y="3111"/>
                  <a:pt x="0" y="3434"/>
                  <a:pt x="0" y="3702"/>
                </a:cubicBezTo>
                <a:lnTo>
                  <a:pt x="0" y="9533"/>
                </a:lnTo>
                <a:cubicBezTo>
                  <a:pt x="0" y="9723"/>
                  <a:pt x="93" y="9832"/>
                  <a:pt x="230" y="9832"/>
                </a:cubicBezTo>
                <a:cubicBezTo>
                  <a:pt x="287" y="9832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4"/>
                  <a:pt x="5889" y="6401"/>
                  <a:pt x="5889" y="6133"/>
                </a:cubicBezTo>
                <a:lnTo>
                  <a:pt x="5889" y="299"/>
                </a:lnTo>
                <a:cubicBezTo>
                  <a:pt x="5889" y="110"/>
                  <a:pt x="5794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953;p28"/>
          <p:cNvSpPr/>
          <p:nvPr/>
        </p:nvSpPr>
        <p:spPr>
          <a:xfrm>
            <a:off x="1708856" y="2866780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4"/>
                </a:moveTo>
                <a:cubicBezTo>
                  <a:pt x="5702" y="14"/>
                  <a:pt x="5738" y="23"/>
                  <a:pt x="5770" y="41"/>
                </a:cubicBezTo>
                <a:cubicBezTo>
                  <a:pt x="5849" y="88"/>
                  <a:pt x="5889" y="180"/>
                  <a:pt x="5889" y="306"/>
                </a:cubicBezTo>
                <a:lnTo>
                  <a:pt x="5889" y="6140"/>
                </a:lnTo>
                <a:cubicBezTo>
                  <a:pt x="5889" y="6405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4"/>
                  <a:pt x="295" y="9832"/>
                  <a:pt x="238" y="9832"/>
                </a:cubicBezTo>
                <a:cubicBezTo>
                  <a:pt x="199" y="9832"/>
                  <a:pt x="164" y="9823"/>
                  <a:pt x="133" y="9805"/>
                </a:cubicBezTo>
                <a:cubicBezTo>
                  <a:pt x="55" y="9760"/>
                  <a:pt x="14" y="9666"/>
                  <a:pt x="14" y="9540"/>
                </a:cubicBezTo>
                <a:lnTo>
                  <a:pt x="14" y="3709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1"/>
                </a:lnTo>
                <a:cubicBezTo>
                  <a:pt x="5546" y="33"/>
                  <a:pt x="5608" y="14"/>
                  <a:pt x="5664" y="14"/>
                </a:cubicBezTo>
                <a:close/>
                <a:moveTo>
                  <a:pt x="5664" y="1"/>
                </a:moveTo>
                <a:cubicBezTo>
                  <a:pt x="5606" y="1"/>
                  <a:pt x="5540" y="21"/>
                  <a:pt x="5474" y="61"/>
                </a:cubicBezTo>
                <a:lnTo>
                  <a:pt x="422" y="2978"/>
                </a:lnTo>
                <a:cubicBezTo>
                  <a:pt x="187" y="3110"/>
                  <a:pt x="1" y="3441"/>
                  <a:pt x="1" y="3709"/>
                </a:cubicBezTo>
                <a:lnTo>
                  <a:pt x="1" y="9540"/>
                </a:lnTo>
                <a:cubicBezTo>
                  <a:pt x="1" y="9672"/>
                  <a:pt x="45" y="9771"/>
                  <a:pt x="126" y="9818"/>
                </a:cubicBezTo>
                <a:cubicBezTo>
                  <a:pt x="161" y="9835"/>
                  <a:pt x="198" y="9846"/>
                  <a:pt x="239" y="9846"/>
                </a:cubicBezTo>
                <a:cubicBezTo>
                  <a:pt x="296" y="9846"/>
                  <a:pt x="361" y="9826"/>
                  <a:pt x="429" y="9788"/>
                </a:cubicBezTo>
                <a:lnTo>
                  <a:pt x="5481" y="6871"/>
                </a:lnTo>
                <a:cubicBezTo>
                  <a:pt x="5712" y="6738"/>
                  <a:pt x="5902" y="6408"/>
                  <a:pt x="5902" y="6140"/>
                </a:cubicBezTo>
                <a:lnTo>
                  <a:pt x="5902" y="306"/>
                </a:lnTo>
                <a:cubicBezTo>
                  <a:pt x="5902" y="177"/>
                  <a:pt x="5858" y="78"/>
                  <a:pt x="5777" y="30"/>
                </a:cubicBezTo>
                <a:cubicBezTo>
                  <a:pt x="5743" y="11"/>
                  <a:pt x="5705" y="1"/>
                  <a:pt x="566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954;p28"/>
          <p:cNvSpPr/>
          <p:nvPr/>
        </p:nvSpPr>
        <p:spPr>
          <a:xfrm>
            <a:off x="1908646" y="2901925"/>
            <a:ext cx="86804" cy="133826"/>
          </a:xfrm>
          <a:custGeom>
            <a:avLst/>
            <a:gdLst/>
            <a:ahLst/>
            <a:cxnLst/>
            <a:rect l="l" t="t" r="r" b="b"/>
            <a:pathLst>
              <a:path w="1966" h="3031" extrusionOk="0">
                <a:moveTo>
                  <a:pt x="1734" y="1"/>
                </a:moveTo>
                <a:cubicBezTo>
                  <a:pt x="1678" y="1"/>
                  <a:pt x="1615" y="19"/>
                  <a:pt x="1548" y="57"/>
                </a:cubicBezTo>
                <a:lnTo>
                  <a:pt x="422" y="707"/>
                </a:lnTo>
                <a:cubicBezTo>
                  <a:pt x="191" y="842"/>
                  <a:pt x="1" y="1165"/>
                  <a:pt x="1" y="1434"/>
                </a:cubicBezTo>
                <a:lnTo>
                  <a:pt x="1" y="2733"/>
                </a:lnTo>
                <a:cubicBezTo>
                  <a:pt x="1" y="2921"/>
                  <a:pt x="97" y="3031"/>
                  <a:pt x="235" y="3031"/>
                </a:cubicBezTo>
                <a:cubicBezTo>
                  <a:pt x="292" y="3031"/>
                  <a:pt x="355" y="3013"/>
                  <a:pt x="422" y="2974"/>
                </a:cubicBezTo>
                <a:lnTo>
                  <a:pt x="1548" y="2325"/>
                </a:lnTo>
                <a:cubicBezTo>
                  <a:pt x="1779" y="2192"/>
                  <a:pt x="1966" y="1865"/>
                  <a:pt x="1966" y="1600"/>
                </a:cubicBezTo>
                <a:lnTo>
                  <a:pt x="1966" y="299"/>
                </a:lnTo>
                <a:cubicBezTo>
                  <a:pt x="1966" y="110"/>
                  <a:pt x="1871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955;p28"/>
          <p:cNvSpPr/>
          <p:nvPr/>
        </p:nvSpPr>
        <p:spPr>
          <a:xfrm>
            <a:off x="1735392" y="2960692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6" y="1"/>
                  <a:pt x="2775" y="10"/>
                  <a:pt x="2742" y="29"/>
                </a:cubicBezTo>
                <a:lnTo>
                  <a:pt x="209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3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956;p28"/>
          <p:cNvSpPr/>
          <p:nvPr/>
        </p:nvSpPr>
        <p:spPr>
          <a:xfrm>
            <a:off x="1735392" y="301071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957;p28"/>
          <p:cNvSpPr/>
          <p:nvPr/>
        </p:nvSpPr>
        <p:spPr>
          <a:xfrm>
            <a:off x="1735392" y="3060698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4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958;p28"/>
          <p:cNvSpPr/>
          <p:nvPr/>
        </p:nvSpPr>
        <p:spPr>
          <a:xfrm>
            <a:off x="1735392" y="306789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7" y="0"/>
                </a:moveTo>
                <a:cubicBezTo>
                  <a:pt x="4479" y="0"/>
                  <a:pt x="4447" y="9"/>
                  <a:pt x="4414" y="28"/>
                </a:cubicBezTo>
                <a:lnTo>
                  <a:pt x="209" y="2451"/>
                </a:lnTo>
                <a:cubicBezTo>
                  <a:pt x="93" y="2520"/>
                  <a:pt x="1" y="2683"/>
                  <a:pt x="1" y="2815"/>
                </a:cubicBezTo>
                <a:lnTo>
                  <a:pt x="1" y="2900"/>
                </a:lnTo>
                <a:cubicBezTo>
                  <a:pt x="1" y="2994"/>
                  <a:pt x="47" y="3049"/>
                  <a:pt x="115" y="3049"/>
                </a:cubicBezTo>
                <a:cubicBezTo>
                  <a:pt x="143" y="3049"/>
                  <a:pt x="175" y="3039"/>
                  <a:pt x="209" y="3019"/>
                </a:cubicBezTo>
                <a:lnTo>
                  <a:pt x="4414" y="592"/>
                </a:lnTo>
                <a:cubicBezTo>
                  <a:pt x="4530" y="527"/>
                  <a:pt x="4625" y="364"/>
                  <a:pt x="4625" y="232"/>
                </a:cubicBezTo>
                <a:lnTo>
                  <a:pt x="4625" y="150"/>
                </a:lnTo>
                <a:cubicBezTo>
                  <a:pt x="4625" y="55"/>
                  <a:pt x="4576" y="0"/>
                  <a:pt x="450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959;p28"/>
          <p:cNvSpPr/>
          <p:nvPr/>
        </p:nvSpPr>
        <p:spPr>
          <a:xfrm>
            <a:off x="1735392" y="311787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1"/>
                </a:moveTo>
                <a:cubicBezTo>
                  <a:pt x="4478" y="1"/>
                  <a:pt x="4447" y="9"/>
                  <a:pt x="4414" y="28"/>
                </a:cubicBezTo>
                <a:lnTo>
                  <a:pt x="209" y="2452"/>
                </a:lnTo>
                <a:cubicBezTo>
                  <a:pt x="93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7" y="3049"/>
                  <a:pt x="116" y="3049"/>
                </a:cubicBezTo>
                <a:cubicBezTo>
                  <a:pt x="144" y="3049"/>
                  <a:pt x="175" y="3040"/>
                  <a:pt x="209" y="3020"/>
                </a:cubicBezTo>
                <a:lnTo>
                  <a:pt x="4414" y="592"/>
                </a:lnTo>
                <a:cubicBezTo>
                  <a:pt x="4530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960;p28"/>
          <p:cNvSpPr/>
          <p:nvPr/>
        </p:nvSpPr>
        <p:spPr>
          <a:xfrm>
            <a:off x="2112233" y="2991555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2" y="1"/>
                </a:moveTo>
                <a:cubicBezTo>
                  <a:pt x="5254" y="1"/>
                  <a:pt x="5210" y="13"/>
                  <a:pt x="5164" y="39"/>
                </a:cubicBezTo>
                <a:lnTo>
                  <a:pt x="292" y="2854"/>
                </a:lnTo>
                <a:cubicBezTo>
                  <a:pt x="132" y="2947"/>
                  <a:pt x="0" y="3171"/>
                  <a:pt x="0" y="3358"/>
                </a:cubicBezTo>
                <a:lnTo>
                  <a:pt x="0" y="3736"/>
                </a:lnTo>
                <a:cubicBezTo>
                  <a:pt x="0" y="3866"/>
                  <a:pt x="67" y="3941"/>
                  <a:pt x="162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0"/>
                </a:lnTo>
                <a:cubicBezTo>
                  <a:pt x="5324" y="998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961;p28"/>
          <p:cNvSpPr/>
          <p:nvPr/>
        </p:nvSpPr>
        <p:spPr>
          <a:xfrm>
            <a:off x="2099120" y="2641955"/>
            <a:ext cx="260058" cy="434063"/>
          </a:xfrm>
          <a:custGeom>
            <a:avLst/>
            <a:gdLst/>
            <a:ahLst/>
            <a:cxnLst/>
            <a:rect l="l" t="t" r="r" b="b"/>
            <a:pathLst>
              <a:path w="5890" h="9831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07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0"/>
                  <a:pt x="231" y="9830"/>
                </a:cubicBezTo>
                <a:cubicBezTo>
                  <a:pt x="288" y="9830"/>
                  <a:pt x="352" y="9812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2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962;p28"/>
          <p:cNvSpPr/>
          <p:nvPr/>
        </p:nvSpPr>
        <p:spPr>
          <a:xfrm>
            <a:off x="2098855" y="2641646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79"/>
                  <a:pt x="5889" y="305"/>
                </a:cubicBezTo>
                <a:lnTo>
                  <a:pt x="5889" y="6139"/>
                </a:lnTo>
                <a:cubicBezTo>
                  <a:pt x="5889" y="6404"/>
                  <a:pt x="5705" y="6727"/>
                  <a:pt x="5474" y="6856"/>
                </a:cubicBezTo>
                <a:lnTo>
                  <a:pt x="422" y="9773"/>
                </a:lnTo>
                <a:cubicBezTo>
                  <a:pt x="357" y="9812"/>
                  <a:pt x="294" y="9831"/>
                  <a:pt x="238" y="9831"/>
                </a:cubicBezTo>
                <a:cubicBezTo>
                  <a:pt x="200" y="9831"/>
                  <a:pt x="164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7" y="0"/>
                </a:moveTo>
                <a:cubicBezTo>
                  <a:pt x="5608" y="0"/>
                  <a:pt x="5542" y="20"/>
                  <a:pt x="5474" y="60"/>
                </a:cubicBezTo>
                <a:lnTo>
                  <a:pt x="422" y="2974"/>
                </a:lnTo>
                <a:cubicBezTo>
                  <a:pt x="190" y="3109"/>
                  <a:pt x="0" y="3436"/>
                  <a:pt x="0" y="3705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7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5"/>
                  <a:pt x="429" y="9787"/>
                </a:cubicBezTo>
                <a:lnTo>
                  <a:pt x="5481" y="6870"/>
                </a:lnTo>
                <a:cubicBezTo>
                  <a:pt x="5715" y="6734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6"/>
                  <a:pt x="5858" y="77"/>
                  <a:pt x="5776" y="29"/>
                </a:cubicBezTo>
                <a:cubicBezTo>
                  <a:pt x="5744" y="10"/>
                  <a:pt x="5707" y="0"/>
                  <a:pt x="566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963;p28"/>
          <p:cNvSpPr/>
          <p:nvPr/>
        </p:nvSpPr>
        <p:spPr>
          <a:xfrm>
            <a:off x="2298777" y="2676748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2" y="0"/>
                </a:moveTo>
                <a:cubicBezTo>
                  <a:pt x="1676" y="0"/>
                  <a:pt x="1612" y="19"/>
                  <a:pt x="1545" y="58"/>
                </a:cubicBezTo>
                <a:lnTo>
                  <a:pt x="419" y="707"/>
                </a:lnTo>
                <a:cubicBezTo>
                  <a:pt x="188" y="839"/>
                  <a:pt x="1" y="1166"/>
                  <a:pt x="1" y="1431"/>
                </a:cubicBezTo>
                <a:lnTo>
                  <a:pt x="1" y="2733"/>
                </a:lnTo>
                <a:cubicBezTo>
                  <a:pt x="1" y="2922"/>
                  <a:pt x="95" y="3031"/>
                  <a:pt x="233" y="3031"/>
                </a:cubicBezTo>
                <a:cubicBezTo>
                  <a:pt x="289" y="3031"/>
                  <a:pt x="352" y="3013"/>
                  <a:pt x="419" y="2975"/>
                </a:cubicBezTo>
                <a:lnTo>
                  <a:pt x="1545" y="2325"/>
                </a:lnTo>
                <a:cubicBezTo>
                  <a:pt x="1776" y="2189"/>
                  <a:pt x="1962" y="1866"/>
                  <a:pt x="1962" y="1597"/>
                </a:cubicBezTo>
                <a:lnTo>
                  <a:pt x="1962" y="299"/>
                </a:lnTo>
                <a:cubicBezTo>
                  <a:pt x="1962" y="109"/>
                  <a:pt x="1869" y="0"/>
                  <a:pt x="17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964;p28"/>
          <p:cNvSpPr/>
          <p:nvPr/>
        </p:nvSpPr>
        <p:spPr>
          <a:xfrm>
            <a:off x="2125391" y="2735559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0"/>
                </a:moveTo>
                <a:cubicBezTo>
                  <a:pt x="2806" y="0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0"/>
                  <a:pt x="212" y="2051"/>
                </a:cubicBezTo>
                <a:lnTo>
                  <a:pt x="2741" y="592"/>
                </a:lnTo>
                <a:cubicBezTo>
                  <a:pt x="2856" y="524"/>
                  <a:pt x="2952" y="364"/>
                  <a:pt x="2952" y="228"/>
                </a:cubicBezTo>
                <a:lnTo>
                  <a:pt x="2952" y="150"/>
                </a:lnTo>
                <a:cubicBezTo>
                  <a:pt x="2952" y="55"/>
                  <a:pt x="2903" y="0"/>
                  <a:pt x="283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965;p28"/>
          <p:cNvSpPr/>
          <p:nvPr/>
        </p:nvSpPr>
        <p:spPr>
          <a:xfrm>
            <a:off x="2125391" y="2785495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5" y="1"/>
                </a:moveTo>
                <a:cubicBezTo>
                  <a:pt x="2807" y="1"/>
                  <a:pt x="2775" y="10"/>
                  <a:pt x="2741" y="29"/>
                </a:cubicBezTo>
                <a:lnTo>
                  <a:pt x="212" y="1483"/>
                </a:lnTo>
                <a:cubicBezTo>
                  <a:pt x="96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5"/>
                  <a:pt x="2952" y="366"/>
                  <a:pt x="2952" y="229"/>
                </a:cubicBezTo>
                <a:lnTo>
                  <a:pt x="2952" y="151"/>
                </a:lnTo>
                <a:cubicBezTo>
                  <a:pt x="2952" y="54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966;p28"/>
          <p:cNvSpPr/>
          <p:nvPr/>
        </p:nvSpPr>
        <p:spPr>
          <a:xfrm>
            <a:off x="2125391" y="2835432"/>
            <a:ext cx="130338" cy="91926"/>
          </a:xfrm>
          <a:custGeom>
            <a:avLst/>
            <a:gdLst/>
            <a:ahLst/>
            <a:cxnLst/>
            <a:rect l="l" t="t" r="r" b="b"/>
            <a:pathLst>
              <a:path w="2952" h="2082" extrusionOk="0">
                <a:moveTo>
                  <a:pt x="2835" y="1"/>
                </a:moveTo>
                <a:cubicBezTo>
                  <a:pt x="2807" y="1"/>
                  <a:pt x="2775" y="10"/>
                  <a:pt x="2741" y="30"/>
                </a:cubicBezTo>
                <a:lnTo>
                  <a:pt x="212" y="1485"/>
                </a:lnTo>
                <a:cubicBezTo>
                  <a:pt x="96" y="1553"/>
                  <a:pt x="1" y="1716"/>
                  <a:pt x="1" y="1849"/>
                </a:cubicBezTo>
                <a:lnTo>
                  <a:pt x="1" y="1930"/>
                </a:lnTo>
                <a:cubicBezTo>
                  <a:pt x="1" y="2026"/>
                  <a:pt x="49" y="2082"/>
                  <a:pt x="118" y="2082"/>
                </a:cubicBezTo>
                <a:cubicBezTo>
                  <a:pt x="146" y="2082"/>
                  <a:pt x="178" y="2073"/>
                  <a:pt x="212" y="2053"/>
                </a:cubicBezTo>
                <a:lnTo>
                  <a:pt x="2741" y="594"/>
                </a:lnTo>
                <a:cubicBezTo>
                  <a:pt x="2856" y="526"/>
                  <a:pt x="2952" y="366"/>
                  <a:pt x="2952" y="230"/>
                </a:cubicBezTo>
                <a:lnTo>
                  <a:pt x="2952" y="152"/>
                </a:lnTo>
                <a:cubicBezTo>
                  <a:pt x="2952" y="56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967;p28"/>
          <p:cNvSpPr/>
          <p:nvPr/>
        </p:nvSpPr>
        <p:spPr>
          <a:xfrm>
            <a:off x="2125391" y="2842717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2"/>
                </a:lnTo>
                <a:cubicBezTo>
                  <a:pt x="4529" y="528"/>
                  <a:pt x="4625" y="364"/>
                  <a:pt x="4625" y="232"/>
                </a:cubicBezTo>
                <a:lnTo>
                  <a:pt x="4625" y="151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968;p28"/>
          <p:cNvSpPr/>
          <p:nvPr/>
        </p:nvSpPr>
        <p:spPr>
          <a:xfrm>
            <a:off x="2125391" y="2892698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8"/>
                </a:lnTo>
                <a:cubicBezTo>
                  <a:pt x="1" y="2994"/>
                  <a:pt x="49" y="3049"/>
                  <a:pt x="118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969;p28"/>
          <p:cNvSpPr/>
          <p:nvPr/>
        </p:nvSpPr>
        <p:spPr>
          <a:xfrm>
            <a:off x="925017" y="3677332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4" y="0"/>
                </a:moveTo>
                <a:cubicBezTo>
                  <a:pt x="5254" y="0"/>
                  <a:pt x="5209" y="13"/>
                  <a:pt x="5161" y="42"/>
                </a:cubicBezTo>
                <a:lnTo>
                  <a:pt x="292" y="2853"/>
                </a:lnTo>
                <a:cubicBezTo>
                  <a:pt x="129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5"/>
                  <a:pt x="64" y="3942"/>
                  <a:pt x="159" y="3942"/>
                </a:cubicBezTo>
                <a:cubicBezTo>
                  <a:pt x="199" y="3942"/>
                  <a:pt x="244" y="3928"/>
                  <a:pt x="292" y="3900"/>
                </a:cubicBezTo>
                <a:lnTo>
                  <a:pt x="5161" y="1088"/>
                </a:lnTo>
                <a:cubicBezTo>
                  <a:pt x="5324" y="997"/>
                  <a:pt x="5453" y="773"/>
                  <a:pt x="5453" y="586"/>
                </a:cubicBezTo>
                <a:lnTo>
                  <a:pt x="5453" y="208"/>
                </a:lnTo>
                <a:cubicBezTo>
                  <a:pt x="5453" y="76"/>
                  <a:pt x="5389" y="0"/>
                  <a:pt x="529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970;p28"/>
          <p:cNvSpPr/>
          <p:nvPr/>
        </p:nvSpPr>
        <p:spPr>
          <a:xfrm>
            <a:off x="911903" y="3327688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60" y="1"/>
                </a:moveTo>
                <a:cubicBezTo>
                  <a:pt x="5603" y="1"/>
                  <a:pt x="5539" y="20"/>
                  <a:pt x="5471" y="60"/>
                </a:cubicBezTo>
                <a:lnTo>
                  <a:pt x="420" y="2973"/>
                </a:lnTo>
                <a:cubicBezTo>
                  <a:pt x="188" y="3109"/>
                  <a:pt x="1" y="3432"/>
                  <a:pt x="1" y="3700"/>
                </a:cubicBezTo>
                <a:lnTo>
                  <a:pt x="1" y="9531"/>
                </a:lnTo>
                <a:cubicBezTo>
                  <a:pt x="1" y="9722"/>
                  <a:pt x="96" y="9832"/>
                  <a:pt x="234" y="9832"/>
                </a:cubicBezTo>
                <a:cubicBezTo>
                  <a:pt x="290" y="9832"/>
                  <a:pt x="353" y="9814"/>
                  <a:pt x="420" y="9776"/>
                </a:cubicBezTo>
                <a:lnTo>
                  <a:pt x="5471" y="6859"/>
                </a:lnTo>
                <a:cubicBezTo>
                  <a:pt x="5703" y="6723"/>
                  <a:pt x="5890" y="6400"/>
                  <a:pt x="5890" y="6131"/>
                </a:cubicBezTo>
                <a:lnTo>
                  <a:pt x="5890" y="300"/>
                </a:lnTo>
                <a:cubicBezTo>
                  <a:pt x="5890" y="111"/>
                  <a:pt x="5796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971;p28"/>
          <p:cNvSpPr/>
          <p:nvPr/>
        </p:nvSpPr>
        <p:spPr>
          <a:xfrm>
            <a:off x="911638" y="3327335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6"/>
                </a:moveTo>
                <a:cubicBezTo>
                  <a:pt x="5701" y="16"/>
                  <a:pt x="5739" y="23"/>
                  <a:pt x="5770" y="43"/>
                </a:cubicBezTo>
                <a:cubicBezTo>
                  <a:pt x="5848" y="88"/>
                  <a:pt x="5888" y="179"/>
                  <a:pt x="5888" y="308"/>
                </a:cubicBezTo>
                <a:lnTo>
                  <a:pt x="5888" y="6139"/>
                </a:lnTo>
                <a:cubicBezTo>
                  <a:pt x="5888" y="6404"/>
                  <a:pt x="5701" y="6727"/>
                  <a:pt x="5474" y="6860"/>
                </a:cubicBezTo>
                <a:lnTo>
                  <a:pt x="421" y="9778"/>
                </a:lnTo>
                <a:cubicBezTo>
                  <a:pt x="358" y="9813"/>
                  <a:pt x="296" y="9832"/>
                  <a:pt x="241" y="9832"/>
                </a:cubicBezTo>
                <a:cubicBezTo>
                  <a:pt x="201" y="9832"/>
                  <a:pt x="165" y="9823"/>
                  <a:pt x="133" y="9804"/>
                </a:cubicBezTo>
                <a:cubicBezTo>
                  <a:pt x="54" y="9760"/>
                  <a:pt x="13" y="9668"/>
                  <a:pt x="13" y="9539"/>
                </a:cubicBezTo>
                <a:lnTo>
                  <a:pt x="13" y="3708"/>
                </a:lnTo>
                <a:cubicBezTo>
                  <a:pt x="13" y="3443"/>
                  <a:pt x="201" y="3120"/>
                  <a:pt x="429" y="2988"/>
                </a:cubicBezTo>
                <a:lnTo>
                  <a:pt x="5480" y="71"/>
                </a:lnTo>
                <a:cubicBezTo>
                  <a:pt x="5546" y="33"/>
                  <a:pt x="5610" y="16"/>
                  <a:pt x="5664" y="16"/>
                </a:cubicBezTo>
                <a:close/>
                <a:moveTo>
                  <a:pt x="5665" y="0"/>
                </a:moveTo>
                <a:cubicBezTo>
                  <a:pt x="5606" y="0"/>
                  <a:pt x="5542" y="21"/>
                  <a:pt x="5474" y="60"/>
                </a:cubicBezTo>
                <a:lnTo>
                  <a:pt x="421" y="2977"/>
                </a:lnTo>
                <a:cubicBezTo>
                  <a:pt x="191" y="3110"/>
                  <a:pt x="0" y="3440"/>
                  <a:pt x="0" y="3708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8"/>
                </a:cubicBezTo>
                <a:cubicBezTo>
                  <a:pt x="160" y="9839"/>
                  <a:pt x="197" y="9845"/>
                  <a:pt x="238" y="9845"/>
                </a:cubicBezTo>
                <a:cubicBezTo>
                  <a:pt x="296" y="9845"/>
                  <a:pt x="360" y="9828"/>
                  <a:pt x="429" y="9787"/>
                </a:cubicBezTo>
                <a:lnTo>
                  <a:pt x="5480" y="6870"/>
                </a:lnTo>
                <a:cubicBezTo>
                  <a:pt x="5715" y="6738"/>
                  <a:pt x="5902" y="6408"/>
                  <a:pt x="5902" y="6139"/>
                </a:cubicBezTo>
                <a:lnTo>
                  <a:pt x="5902" y="308"/>
                </a:lnTo>
                <a:cubicBezTo>
                  <a:pt x="5902" y="176"/>
                  <a:pt x="5858" y="77"/>
                  <a:pt x="5777" y="30"/>
                </a:cubicBezTo>
                <a:cubicBezTo>
                  <a:pt x="5743" y="10"/>
                  <a:pt x="5705" y="0"/>
                  <a:pt x="5665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972;p28"/>
          <p:cNvSpPr/>
          <p:nvPr/>
        </p:nvSpPr>
        <p:spPr>
          <a:xfrm>
            <a:off x="1111561" y="336248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0" y="0"/>
                </a:moveTo>
                <a:cubicBezTo>
                  <a:pt x="1674" y="0"/>
                  <a:pt x="1611" y="18"/>
                  <a:pt x="1544" y="57"/>
                </a:cubicBezTo>
                <a:lnTo>
                  <a:pt x="419" y="706"/>
                </a:lnTo>
                <a:cubicBezTo>
                  <a:pt x="188" y="842"/>
                  <a:pt x="1" y="1165"/>
                  <a:pt x="1" y="1434"/>
                </a:cubicBezTo>
                <a:lnTo>
                  <a:pt x="1" y="2732"/>
                </a:lnTo>
                <a:cubicBezTo>
                  <a:pt x="1" y="2922"/>
                  <a:pt x="95" y="3031"/>
                  <a:pt x="231" y="3031"/>
                </a:cubicBezTo>
                <a:cubicBezTo>
                  <a:pt x="288" y="3031"/>
                  <a:pt x="351" y="3012"/>
                  <a:pt x="419" y="2974"/>
                </a:cubicBezTo>
                <a:lnTo>
                  <a:pt x="1544" y="2324"/>
                </a:lnTo>
                <a:cubicBezTo>
                  <a:pt x="1776" y="2192"/>
                  <a:pt x="1963" y="1866"/>
                  <a:pt x="1963" y="1600"/>
                </a:cubicBezTo>
                <a:lnTo>
                  <a:pt x="1963" y="298"/>
                </a:lnTo>
                <a:cubicBezTo>
                  <a:pt x="1963" y="110"/>
                  <a:pt x="1868" y="0"/>
                  <a:pt x="173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973;p28"/>
          <p:cNvSpPr/>
          <p:nvPr/>
        </p:nvSpPr>
        <p:spPr>
          <a:xfrm>
            <a:off x="938174" y="342124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974;p28"/>
          <p:cNvSpPr/>
          <p:nvPr/>
        </p:nvSpPr>
        <p:spPr>
          <a:xfrm>
            <a:off x="938174" y="347122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4" y="2071"/>
                  <a:pt x="208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975;p28"/>
          <p:cNvSpPr/>
          <p:nvPr/>
        </p:nvSpPr>
        <p:spPr>
          <a:xfrm>
            <a:off x="938174" y="352120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10"/>
                  <a:pt x="2742" y="28"/>
                </a:cubicBezTo>
                <a:lnTo>
                  <a:pt x="208" y="1486"/>
                </a:lnTo>
                <a:cubicBezTo>
                  <a:pt x="93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8"/>
                  <a:pt x="2949" y="364"/>
                  <a:pt x="2949" y="232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976;p28"/>
          <p:cNvSpPr/>
          <p:nvPr/>
        </p:nvSpPr>
        <p:spPr>
          <a:xfrm>
            <a:off x="938174" y="352849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8"/>
                  <a:pt x="115" y="3048"/>
                </a:cubicBezTo>
                <a:cubicBezTo>
                  <a:pt x="143" y="3048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977;p28"/>
          <p:cNvSpPr/>
          <p:nvPr/>
        </p:nvSpPr>
        <p:spPr>
          <a:xfrm>
            <a:off x="938174" y="357847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9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4" y="3047"/>
                </a:cubicBezTo>
                <a:cubicBezTo>
                  <a:pt x="142" y="3047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978;p28"/>
          <p:cNvSpPr/>
          <p:nvPr/>
        </p:nvSpPr>
        <p:spPr>
          <a:xfrm>
            <a:off x="1315148" y="3452110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6"/>
                  <a:pt x="0" y="3170"/>
                  <a:pt x="0" y="3357"/>
                </a:cubicBezTo>
                <a:lnTo>
                  <a:pt x="0" y="3735"/>
                </a:lnTo>
                <a:cubicBezTo>
                  <a:pt x="0" y="3865"/>
                  <a:pt x="65" y="3942"/>
                  <a:pt x="159" y="3942"/>
                </a:cubicBezTo>
                <a:cubicBezTo>
                  <a:pt x="198" y="3942"/>
                  <a:pt x="242" y="3929"/>
                  <a:pt x="289" y="3901"/>
                </a:cubicBezTo>
                <a:lnTo>
                  <a:pt x="5161" y="1090"/>
                </a:lnTo>
                <a:cubicBezTo>
                  <a:pt x="5321" y="998"/>
                  <a:pt x="5450" y="774"/>
                  <a:pt x="5450" y="587"/>
                </a:cubicBezTo>
                <a:lnTo>
                  <a:pt x="5450" y="209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979;p28"/>
          <p:cNvSpPr/>
          <p:nvPr/>
        </p:nvSpPr>
        <p:spPr>
          <a:xfrm>
            <a:off x="1301902" y="3102466"/>
            <a:ext cx="260191" cy="434152"/>
          </a:xfrm>
          <a:custGeom>
            <a:avLst/>
            <a:gdLst/>
            <a:ahLst/>
            <a:cxnLst/>
            <a:rect l="l" t="t" r="r" b="b"/>
            <a:pathLst>
              <a:path w="5893" h="9833" extrusionOk="0">
                <a:moveTo>
                  <a:pt x="5660" y="1"/>
                </a:moveTo>
                <a:cubicBezTo>
                  <a:pt x="5604" y="1"/>
                  <a:pt x="5541" y="19"/>
                  <a:pt x="5474" y="57"/>
                </a:cubicBezTo>
                <a:lnTo>
                  <a:pt x="419" y="2974"/>
                </a:lnTo>
                <a:cubicBezTo>
                  <a:pt x="191" y="3110"/>
                  <a:pt x="1" y="3433"/>
                  <a:pt x="1" y="3702"/>
                </a:cubicBezTo>
                <a:lnTo>
                  <a:pt x="1" y="9533"/>
                </a:lnTo>
                <a:cubicBezTo>
                  <a:pt x="1" y="9723"/>
                  <a:pt x="96" y="9832"/>
                  <a:pt x="232" y="9832"/>
                </a:cubicBezTo>
                <a:cubicBezTo>
                  <a:pt x="289" y="9832"/>
                  <a:pt x="352" y="9814"/>
                  <a:pt x="419" y="9774"/>
                </a:cubicBezTo>
                <a:lnTo>
                  <a:pt x="5474" y="6857"/>
                </a:lnTo>
                <a:cubicBezTo>
                  <a:pt x="5706" y="6724"/>
                  <a:pt x="5893" y="6401"/>
                  <a:pt x="5893" y="6132"/>
                </a:cubicBezTo>
                <a:lnTo>
                  <a:pt x="5893" y="298"/>
                </a:lnTo>
                <a:cubicBezTo>
                  <a:pt x="5893" y="110"/>
                  <a:pt x="5798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980;p28"/>
          <p:cNvSpPr/>
          <p:nvPr/>
        </p:nvSpPr>
        <p:spPr>
          <a:xfrm>
            <a:off x="1301637" y="3102157"/>
            <a:ext cx="260765" cy="434726"/>
          </a:xfrm>
          <a:custGeom>
            <a:avLst/>
            <a:gdLst/>
            <a:ahLst/>
            <a:cxnLst/>
            <a:rect l="l" t="t" r="r" b="b"/>
            <a:pathLst>
              <a:path w="5906" h="9846" extrusionOk="0">
                <a:moveTo>
                  <a:pt x="5667" y="15"/>
                </a:moveTo>
                <a:cubicBezTo>
                  <a:pt x="5706" y="15"/>
                  <a:pt x="5741" y="24"/>
                  <a:pt x="5773" y="43"/>
                </a:cubicBezTo>
                <a:cubicBezTo>
                  <a:pt x="5847" y="88"/>
                  <a:pt x="5892" y="180"/>
                  <a:pt x="5892" y="305"/>
                </a:cubicBezTo>
                <a:lnTo>
                  <a:pt x="5892" y="6139"/>
                </a:lnTo>
                <a:cubicBezTo>
                  <a:pt x="5892" y="6405"/>
                  <a:pt x="5704" y="6728"/>
                  <a:pt x="5477" y="6861"/>
                </a:cubicBezTo>
                <a:lnTo>
                  <a:pt x="421" y="9778"/>
                </a:lnTo>
                <a:cubicBezTo>
                  <a:pt x="357" y="9814"/>
                  <a:pt x="296" y="9832"/>
                  <a:pt x="240" y="9832"/>
                </a:cubicBezTo>
                <a:cubicBezTo>
                  <a:pt x="201" y="9832"/>
                  <a:pt x="165" y="9823"/>
                  <a:pt x="132" y="9805"/>
                </a:cubicBezTo>
                <a:cubicBezTo>
                  <a:pt x="58" y="9761"/>
                  <a:pt x="13" y="9668"/>
                  <a:pt x="13" y="9540"/>
                </a:cubicBezTo>
                <a:lnTo>
                  <a:pt x="13" y="3709"/>
                </a:lnTo>
                <a:cubicBezTo>
                  <a:pt x="13" y="3444"/>
                  <a:pt x="201" y="3120"/>
                  <a:pt x="428" y="2988"/>
                </a:cubicBezTo>
                <a:lnTo>
                  <a:pt x="5484" y="71"/>
                </a:lnTo>
                <a:cubicBezTo>
                  <a:pt x="5549" y="35"/>
                  <a:pt x="5611" y="15"/>
                  <a:pt x="5667" y="15"/>
                </a:cubicBezTo>
                <a:close/>
                <a:moveTo>
                  <a:pt x="5666" y="1"/>
                </a:moveTo>
                <a:cubicBezTo>
                  <a:pt x="5608" y="1"/>
                  <a:pt x="5543" y="21"/>
                  <a:pt x="5477" y="61"/>
                </a:cubicBezTo>
                <a:lnTo>
                  <a:pt x="421" y="2978"/>
                </a:lnTo>
                <a:cubicBezTo>
                  <a:pt x="190" y="3111"/>
                  <a:pt x="0" y="3440"/>
                  <a:pt x="0" y="3709"/>
                </a:cubicBezTo>
                <a:lnTo>
                  <a:pt x="0" y="9540"/>
                </a:lnTo>
                <a:cubicBezTo>
                  <a:pt x="0" y="9672"/>
                  <a:pt x="47" y="9770"/>
                  <a:pt x="126" y="9819"/>
                </a:cubicBezTo>
                <a:cubicBezTo>
                  <a:pt x="160" y="9835"/>
                  <a:pt x="197" y="9846"/>
                  <a:pt x="242" y="9846"/>
                </a:cubicBezTo>
                <a:cubicBezTo>
                  <a:pt x="299" y="9846"/>
                  <a:pt x="364" y="9828"/>
                  <a:pt x="428" y="9788"/>
                </a:cubicBezTo>
                <a:lnTo>
                  <a:pt x="5484" y="6871"/>
                </a:lnTo>
                <a:cubicBezTo>
                  <a:pt x="5715" y="6738"/>
                  <a:pt x="5905" y="6408"/>
                  <a:pt x="5905" y="6139"/>
                </a:cubicBezTo>
                <a:lnTo>
                  <a:pt x="5905" y="305"/>
                </a:lnTo>
                <a:cubicBezTo>
                  <a:pt x="5905" y="176"/>
                  <a:pt x="5858" y="78"/>
                  <a:pt x="5779" y="30"/>
                </a:cubicBezTo>
                <a:cubicBezTo>
                  <a:pt x="5746" y="11"/>
                  <a:pt x="5708" y="1"/>
                  <a:pt x="566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981;p28"/>
          <p:cNvSpPr/>
          <p:nvPr/>
        </p:nvSpPr>
        <p:spPr>
          <a:xfrm>
            <a:off x="1501560" y="3137302"/>
            <a:ext cx="86671" cy="133870"/>
          </a:xfrm>
          <a:custGeom>
            <a:avLst/>
            <a:gdLst/>
            <a:ahLst/>
            <a:cxnLst/>
            <a:rect l="l" t="t" r="r" b="b"/>
            <a:pathLst>
              <a:path w="1963" h="3032" extrusionOk="0">
                <a:moveTo>
                  <a:pt x="1730" y="1"/>
                </a:moveTo>
                <a:cubicBezTo>
                  <a:pt x="1674" y="1"/>
                  <a:pt x="1611" y="19"/>
                  <a:pt x="1544" y="57"/>
                </a:cubicBezTo>
                <a:lnTo>
                  <a:pt x="418" y="706"/>
                </a:lnTo>
                <a:cubicBezTo>
                  <a:pt x="187" y="843"/>
                  <a:pt x="1" y="1165"/>
                  <a:pt x="1" y="1434"/>
                </a:cubicBezTo>
                <a:lnTo>
                  <a:pt x="1" y="2732"/>
                </a:lnTo>
                <a:cubicBezTo>
                  <a:pt x="1" y="2923"/>
                  <a:pt x="94" y="3031"/>
                  <a:pt x="231" y="3031"/>
                </a:cubicBezTo>
                <a:cubicBezTo>
                  <a:pt x="287" y="3031"/>
                  <a:pt x="351" y="3013"/>
                  <a:pt x="418" y="2974"/>
                </a:cubicBezTo>
                <a:lnTo>
                  <a:pt x="1544" y="2324"/>
                </a:lnTo>
                <a:cubicBezTo>
                  <a:pt x="1775" y="2192"/>
                  <a:pt x="1962" y="1866"/>
                  <a:pt x="1962" y="1601"/>
                </a:cubicBezTo>
                <a:lnTo>
                  <a:pt x="1962" y="298"/>
                </a:lnTo>
                <a:cubicBezTo>
                  <a:pt x="1962" y="110"/>
                  <a:pt x="1868" y="1"/>
                  <a:pt x="173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982;p28"/>
          <p:cNvSpPr/>
          <p:nvPr/>
        </p:nvSpPr>
        <p:spPr>
          <a:xfrm>
            <a:off x="1328173" y="3196069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2"/>
                  <a:pt x="0" y="1715"/>
                  <a:pt x="0" y="1847"/>
                </a:cubicBezTo>
                <a:lnTo>
                  <a:pt x="0" y="1932"/>
                </a:lnTo>
                <a:cubicBezTo>
                  <a:pt x="0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4"/>
                  <a:pt x="2952" y="232"/>
                </a:cubicBezTo>
                <a:lnTo>
                  <a:pt x="2952" y="151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983;p28"/>
          <p:cNvSpPr/>
          <p:nvPr/>
        </p:nvSpPr>
        <p:spPr>
          <a:xfrm>
            <a:off x="1328173" y="3246050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7"/>
                </a:lnTo>
                <a:cubicBezTo>
                  <a:pt x="96" y="1551"/>
                  <a:pt x="0" y="1714"/>
                  <a:pt x="0" y="1847"/>
                </a:cubicBezTo>
                <a:lnTo>
                  <a:pt x="0" y="1932"/>
                </a:lnTo>
                <a:cubicBezTo>
                  <a:pt x="0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5"/>
                  <a:pt x="2952" y="232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984;p28"/>
          <p:cNvSpPr/>
          <p:nvPr/>
        </p:nvSpPr>
        <p:spPr>
          <a:xfrm>
            <a:off x="1328173" y="3296075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0" y="1714"/>
                  <a:pt x="0" y="1846"/>
                </a:cubicBezTo>
                <a:lnTo>
                  <a:pt x="0" y="1931"/>
                </a:lnTo>
                <a:cubicBezTo>
                  <a:pt x="0" y="2025"/>
                  <a:pt x="48" y="2079"/>
                  <a:pt x="117" y="2079"/>
                </a:cubicBezTo>
                <a:cubicBezTo>
                  <a:pt x="146" y="2079"/>
                  <a:pt x="178" y="2070"/>
                  <a:pt x="212" y="2050"/>
                </a:cubicBezTo>
                <a:lnTo>
                  <a:pt x="2741" y="592"/>
                </a:lnTo>
                <a:cubicBezTo>
                  <a:pt x="2856" y="527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985;p28"/>
          <p:cNvSpPr/>
          <p:nvPr/>
        </p:nvSpPr>
        <p:spPr>
          <a:xfrm>
            <a:off x="1328173" y="330331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4"/>
                </a:lnTo>
                <a:cubicBezTo>
                  <a:pt x="96" y="2519"/>
                  <a:pt x="0" y="2682"/>
                  <a:pt x="0" y="2815"/>
                </a:cubicBezTo>
                <a:lnTo>
                  <a:pt x="0" y="2900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9"/>
                  <a:pt x="212" y="3019"/>
                </a:cubicBezTo>
                <a:lnTo>
                  <a:pt x="4417" y="591"/>
                </a:lnTo>
                <a:cubicBezTo>
                  <a:pt x="4532" y="526"/>
                  <a:pt x="4624" y="363"/>
                  <a:pt x="4624" y="231"/>
                </a:cubicBezTo>
                <a:lnTo>
                  <a:pt x="4624" y="149"/>
                </a:lnTo>
                <a:cubicBezTo>
                  <a:pt x="4624" y="55"/>
                  <a:pt x="4578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986;p28"/>
          <p:cNvSpPr/>
          <p:nvPr/>
        </p:nvSpPr>
        <p:spPr>
          <a:xfrm>
            <a:off x="1328173" y="335329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1"/>
                </a:lnTo>
                <a:cubicBezTo>
                  <a:pt x="96" y="2519"/>
                  <a:pt x="0" y="2682"/>
                  <a:pt x="0" y="2814"/>
                </a:cubicBezTo>
                <a:lnTo>
                  <a:pt x="0" y="2899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8"/>
                  <a:pt x="212" y="3018"/>
                </a:cubicBezTo>
                <a:lnTo>
                  <a:pt x="4417" y="591"/>
                </a:lnTo>
                <a:cubicBezTo>
                  <a:pt x="4532" y="527"/>
                  <a:pt x="4624" y="363"/>
                  <a:pt x="4624" y="230"/>
                </a:cubicBezTo>
                <a:lnTo>
                  <a:pt x="4624" y="149"/>
                </a:lnTo>
                <a:cubicBezTo>
                  <a:pt x="4624" y="55"/>
                  <a:pt x="4579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987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988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989;p28"/>
          <p:cNvSpPr/>
          <p:nvPr/>
        </p:nvSpPr>
        <p:spPr>
          <a:xfrm>
            <a:off x="2058941" y="3269892"/>
            <a:ext cx="4194" cy="64198"/>
          </a:xfrm>
          <a:custGeom>
            <a:avLst/>
            <a:gdLst/>
            <a:ahLst/>
            <a:cxnLst/>
            <a:rect l="l" t="t" r="r" b="b"/>
            <a:pathLst>
              <a:path w="95" h="1454" extrusionOk="0">
                <a:moveTo>
                  <a:pt x="0" y="0"/>
                </a:moveTo>
                <a:cubicBezTo>
                  <a:pt x="0" y="513"/>
                  <a:pt x="31" y="998"/>
                  <a:pt x="95" y="1454"/>
                </a:cubicBezTo>
                <a:cubicBezTo>
                  <a:pt x="34" y="998"/>
                  <a:pt x="0" y="513"/>
                  <a:pt x="0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990;p28"/>
          <p:cNvSpPr/>
          <p:nvPr/>
        </p:nvSpPr>
        <p:spPr>
          <a:xfrm>
            <a:off x="2063091" y="3334046"/>
            <a:ext cx="221" cy="618"/>
          </a:xfrm>
          <a:custGeom>
            <a:avLst/>
            <a:gdLst/>
            <a:ahLst/>
            <a:cxnLst/>
            <a:rect l="l" t="t" r="r" b="b"/>
            <a:pathLst>
              <a:path w="5" h="14" extrusionOk="0">
                <a:moveTo>
                  <a:pt x="1" y="1"/>
                </a:moveTo>
                <a:lnTo>
                  <a:pt x="1" y="1"/>
                </a:lnTo>
                <a:cubicBezTo>
                  <a:pt x="4" y="4"/>
                  <a:pt x="4" y="7"/>
                  <a:pt x="4" y="14"/>
                </a:cubicBezTo>
                <a:lnTo>
                  <a:pt x="4" y="14"/>
                </a:lnTo>
                <a:cubicBezTo>
                  <a:pt x="4" y="7"/>
                  <a:pt x="4" y="4"/>
                  <a:pt x="1" y="1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2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5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1291;p31"/>
          <p:cNvSpPr txBox="1"/>
          <p:nvPr/>
        </p:nvSpPr>
        <p:spPr>
          <a:xfrm>
            <a:off x="686834" y="3675616"/>
            <a:ext cx="15687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documental</a:t>
            </a:r>
            <a:endParaRPr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345" name="Google Shape;1309;p31"/>
          <p:cNvCxnSpPr/>
          <p:nvPr/>
        </p:nvCxnSpPr>
        <p:spPr>
          <a:xfrm>
            <a:off x="2255534" y="3813466"/>
            <a:ext cx="129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2" name="Google Shape;1316;p31"/>
          <p:cNvSpPr txBox="1"/>
          <p:nvPr/>
        </p:nvSpPr>
        <p:spPr>
          <a:xfrm>
            <a:off x="686884" y="3952591"/>
            <a:ext cx="272728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243450" marR="7200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800" dirty="0" err="1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OpenAPI</a:t>
            </a:r>
            <a:r>
              <a:rPr lang="es-CO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– </a:t>
            </a:r>
            <a:r>
              <a:rPr lang="es-CO" sz="1800" dirty="0" err="1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Swagger</a:t>
            </a:r>
            <a:endParaRPr lang="es-CO" sz="1800" dirty="0" smtClean="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243450" marR="72000" lvl="0" indent="-171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Diagramas UML</a:t>
            </a:r>
          </a:p>
          <a:p>
            <a:pPr marL="243450" marR="72000" lvl="8" indent="-171450">
              <a:buFont typeface="Arial" panose="020B0604020202020204" pitchFamily="34" charset="0"/>
              <a:buChar char="•"/>
            </a:pPr>
            <a:r>
              <a:rPr lang="es-CO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Diagrama de despliegue</a:t>
            </a:r>
          </a:p>
          <a:p>
            <a:pPr marL="243450" marR="72000" lvl="8" indent="-171450">
              <a:buFont typeface="Arial" panose="020B0604020202020204" pitchFamily="34" charset="0"/>
              <a:buChar char="•"/>
            </a:pPr>
            <a:r>
              <a:rPr lang="es-CO" sz="1800" dirty="0" err="1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Github</a:t>
            </a:r>
            <a:endParaRPr sz="1800" dirty="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cxnSp>
        <p:nvCxnSpPr>
          <p:cNvPr id="349" name="Google Shape;1313;p31"/>
          <p:cNvCxnSpPr/>
          <p:nvPr/>
        </p:nvCxnSpPr>
        <p:spPr>
          <a:xfrm>
            <a:off x="4579634" y="3141718"/>
            <a:ext cx="22965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1314;p31"/>
          <p:cNvCxnSpPr/>
          <p:nvPr/>
        </p:nvCxnSpPr>
        <p:spPr>
          <a:xfrm>
            <a:off x="4571950" y="1567065"/>
            <a:ext cx="22833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6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" name="Google Shape;1290;p31"/>
          <p:cNvSpPr txBox="1"/>
          <p:nvPr/>
        </p:nvSpPr>
        <p:spPr>
          <a:xfrm>
            <a:off x="719950" y="2098265"/>
            <a:ext cx="15687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backend</a:t>
            </a:r>
            <a:endParaRPr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329" name="Google Shape;1292;p31"/>
          <p:cNvGrpSpPr/>
          <p:nvPr/>
        </p:nvGrpSpPr>
        <p:grpSpPr>
          <a:xfrm>
            <a:off x="3403150" y="2914026"/>
            <a:ext cx="2334288" cy="1577690"/>
            <a:chOff x="3643300" y="2688511"/>
            <a:chExt cx="2334288" cy="1577690"/>
          </a:xfrm>
        </p:grpSpPr>
        <p:sp>
          <p:nvSpPr>
            <p:cNvPr id="330" name="Google Shape;1293;p31"/>
            <p:cNvSpPr/>
            <p:nvPr/>
          </p:nvSpPr>
          <p:spPr>
            <a:xfrm>
              <a:off x="3643300" y="2688511"/>
              <a:ext cx="2334288" cy="1330332"/>
            </a:xfrm>
            <a:custGeom>
              <a:avLst/>
              <a:gdLst/>
              <a:ahLst/>
              <a:cxnLst/>
              <a:rect l="l" t="t" r="r" b="b"/>
              <a:pathLst>
                <a:path w="46918" h="26739" extrusionOk="0">
                  <a:moveTo>
                    <a:pt x="23563" y="0"/>
                  </a:moveTo>
                  <a:lnTo>
                    <a:pt x="1" y="13369"/>
                  </a:lnTo>
                  <a:lnTo>
                    <a:pt x="23355" y="26738"/>
                  </a:lnTo>
                  <a:lnTo>
                    <a:pt x="46917" y="13369"/>
                  </a:lnTo>
                  <a:lnTo>
                    <a:pt x="23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294;p31"/>
            <p:cNvSpPr/>
            <p:nvPr/>
          </p:nvSpPr>
          <p:spPr>
            <a:xfrm>
              <a:off x="4801930" y="3350307"/>
              <a:ext cx="1172865" cy="915894"/>
            </a:xfrm>
            <a:custGeom>
              <a:avLst/>
              <a:gdLst/>
              <a:ahLst/>
              <a:cxnLst/>
              <a:rect l="l" t="t" r="r" b="b"/>
              <a:pathLst>
                <a:path w="23574" h="18409" extrusionOk="0">
                  <a:moveTo>
                    <a:pt x="23563" y="1"/>
                  </a:moveTo>
                  <a:lnTo>
                    <a:pt x="1" y="13370"/>
                  </a:lnTo>
                  <a:lnTo>
                    <a:pt x="11" y="18408"/>
                  </a:lnTo>
                  <a:lnTo>
                    <a:pt x="23573" y="5040"/>
                  </a:lnTo>
                  <a:lnTo>
                    <a:pt x="235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295;p31"/>
            <p:cNvSpPr/>
            <p:nvPr/>
          </p:nvSpPr>
          <p:spPr>
            <a:xfrm>
              <a:off x="3643300" y="3350307"/>
              <a:ext cx="1162467" cy="915894"/>
            </a:xfrm>
            <a:custGeom>
              <a:avLst/>
              <a:gdLst/>
              <a:ahLst/>
              <a:cxnLst/>
              <a:rect l="l" t="t" r="r" b="b"/>
              <a:pathLst>
                <a:path w="23365" h="18409" extrusionOk="0">
                  <a:moveTo>
                    <a:pt x="1" y="1"/>
                  </a:moveTo>
                  <a:lnTo>
                    <a:pt x="12" y="5040"/>
                  </a:lnTo>
                  <a:lnTo>
                    <a:pt x="23365" y="18408"/>
                  </a:lnTo>
                  <a:lnTo>
                    <a:pt x="23365" y="18408"/>
                  </a:lnTo>
                  <a:lnTo>
                    <a:pt x="23355" y="1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1296;p31"/>
          <p:cNvGrpSpPr/>
          <p:nvPr/>
        </p:nvGrpSpPr>
        <p:grpSpPr>
          <a:xfrm>
            <a:off x="3692910" y="2415879"/>
            <a:ext cx="1754920" cy="1246785"/>
            <a:chOff x="3933060" y="2210559"/>
            <a:chExt cx="1754920" cy="1246785"/>
          </a:xfrm>
        </p:grpSpPr>
        <p:sp>
          <p:nvSpPr>
            <p:cNvPr id="334" name="Google Shape;1297;p31"/>
            <p:cNvSpPr/>
            <p:nvPr/>
          </p:nvSpPr>
          <p:spPr>
            <a:xfrm>
              <a:off x="3933060" y="2210559"/>
              <a:ext cx="1754920" cy="1000075"/>
            </a:xfrm>
            <a:custGeom>
              <a:avLst/>
              <a:gdLst/>
              <a:ahLst/>
              <a:cxnLst/>
              <a:rect l="l" t="t" r="r" b="b"/>
              <a:pathLst>
                <a:path w="35273" h="20101" extrusionOk="0">
                  <a:moveTo>
                    <a:pt x="17715" y="1"/>
                  </a:moveTo>
                  <a:lnTo>
                    <a:pt x="1" y="10049"/>
                  </a:lnTo>
                  <a:lnTo>
                    <a:pt x="17559" y="20101"/>
                  </a:lnTo>
                  <a:lnTo>
                    <a:pt x="35273" y="10049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298;p31"/>
            <p:cNvSpPr/>
            <p:nvPr/>
          </p:nvSpPr>
          <p:spPr>
            <a:xfrm>
              <a:off x="4803323" y="2703879"/>
              <a:ext cx="881764" cy="750168"/>
            </a:xfrm>
            <a:custGeom>
              <a:avLst/>
              <a:gdLst/>
              <a:ahLst/>
              <a:cxnLst/>
              <a:rect l="l" t="t" r="r" b="b"/>
              <a:pathLst>
                <a:path w="17723" h="15078" extrusionOk="0">
                  <a:moveTo>
                    <a:pt x="17715" y="1"/>
                  </a:moveTo>
                  <a:lnTo>
                    <a:pt x="1" y="10053"/>
                  </a:lnTo>
                  <a:lnTo>
                    <a:pt x="8" y="15077"/>
                  </a:lnTo>
                  <a:lnTo>
                    <a:pt x="17722" y="5025"/>
                  </a:lnTo>
                  <a:lnTo>
                    <a:pt x="177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299;p31"/>
            <p:cNvSpPr/>
            <p:nvPr/>
          </p:nvSpPr>
          <p:spPr>
            <a:xfrm>
              <a:off x="3933060" y="2707176"/>
              <a:ext cx="874002" cy="750168"/>
            </a:xfrm>
            <a:custGeom>
              <a:avLst/>
              <a:gdLst/>
              <a:ahLst/>
              <a:cxnLst/>
              <a:rect l="l" t="t" r="r" b="b"/>
              <a:pathLst>
                <a:path w="17567" h="15078" extrusionOk="0">
                  <a:moveTo>
                    <a:pt x="1" y="1"/>
                  </a:moveTo>
                  <a:lnTo>
                    <a:pt x="8" y="5025"/>
                  </a:lnTo>
                  <a:lnTo>
                    <a:pt x="17566" y="15077"/>
                  </a:lnTo>
                  <a:lnTo>
                    <a:pt x="17559" y="100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1300;p31"/>
          <p:cNvGrpSpPr/>
          <p:nvPr/>
        </p:nvGrpSpPr>
        <p:grpSpPr>
          <a:xfrm>
            <a:off x="3935966" y="1871341"/>
            <a:ext cx="1275604" cy="970175"/>
            <a:chOff x="4176116" y="1989672"/>
            <a:chExt cx="1275604" cy="970175"/>
          </a:xfrm>
        </p:grpSpPr>
        <p:sp>
          <p:nvSpPr>
            <p:cNvPr id="338" name="Google Shape;1301;p31"/>
            <p:cNvSpPr/>
            <p:nvPr/>
          </p:nvSpPr>
          <p:spPr>
            <a:xfrm>
              <a:off x="4807665" y="2353115"/>
              <a:ext cx="640912" cy="606732"/>
            </a:xfrm>
            <a:custGeom>
              <a:avLst/>
              <a:gdLst/>
              <a:ahLst/>
              <a:cxnLst/>
              <a:rect l="l" t="t" r="r" b="b"/>
              <a:pathLst>
                <a:path w="12882" h="12195" extrusionOk="0">
                  <a:moveTo>
                    <a:pt x="12878" y="0"/>
                  </a:moveTo>
                  <a:lnTo>
                    <a:pt x="1" y="7305"/>
                  </a:lnTo>
                  <a:lnTo>
                    <a:pt x="8" y="12195"/>
                  </a:lnTo>
                  <a:lnTo>
                    <a:pt x="12881" y="4890"/>
                  </a:lnTo>
                  <a:lnTo>
                    <a:pt x="128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302;p31"/>
            <p:cNvSpPr/>
            <p:nvPr/>
          </p:nvSpPr>
          <p:spPr>
            <a:xfrm>
              <a:off x="4179413" y="2353115"/>
              <a:ext cx="635290" cy="606732"/>
            </a:xfrm>
            <a:custGeom>
              <a:avLst/>
              <a:gdLst/>
              <a:ahLst/>
              <a:cxnLst/>
              <a:rect l="l" t="t" r="r" b="b"/>
              <a:pathLst>
                <a:path w="12769" h="12195" extrusionOk="0">
                  <a:moveTo>
                    <a:pt x="1" y="0"/>
                  </a:moveTo>
                  <a:lnTo>
                    <a:pt x="4" y="4890"/>
                  </a:lnTo>
                  <a:lnTo>
                    <a:pt x="12768" y="12195"/>
                  </a:lnTo>
                  <a:lnTo>
                    <a:pt x="12768" y="12195"/>
                  </a:lnTo>
                  <a:lnTo>
                    <a:pt x="12761" y="73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303;p31"/>
            <p:cNvSpPr/>
            <p:nvPr/>
          </p:nvSpPr>
          <p:spPr>
            <a:xfrm>
              <a:off x="4176116" y="1989672"/>
              <a:ext cx="1275604" cy="726884"/>
            </a:xfrm>
            <a:custGeom>
              <a:avLst/>
              <a:gdLst/>
              <a:ahLst/>
              <a:cxnLst/>
              <a:rect l="l" t="t" r="r" b="b"/>
              <a:pathLst>
                <a:path w="25639" h="14610" extrusionOk="0">
                  <a:moveTo>
                    <a:pt x="12875" y="0"/>
                  </a:moveTo>
                  <a:lnTo>
                    <a:pt x="1" y="7305"/>
                  </a:lnTo>
                  <a:lnTo>
                    <a:pt x="12761" y="14610"/>
                  </a:lnTo>
                  <a:lnTo>
                    <a:pt x="25638" y="7305"/>
                  </a:lnTo>
                  <a:lnTo>
                    <a:pt x="128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1304;p31"/>
          <p:cNvGrpSpPr/>
          <p:nvPr/>
        </p:nvGrpSpPr>
        <p:grpSpPr>
          <a:xfrm>
            <a:off x="4136208" y="1318252"/>
            <a:ext cx="868529" cy="705564"/>
            <a:chOff x="4376358" y="1696195"/>
            <a:chExt cx="868529" cy="705564"/>
          </a:xfrm>
        </p:grpSpPr>
        <p:sp>
          <p:nvSpPr>
            <p:cNvPr id="342" name="Google Shape;1305;p31"/>
            <p:cNvSpPr/>
            <p:nvPr/>
          </p:nvSpPr>
          <p:spPr>
            <a:xfrm>
              <a:off x="4376358" y="1696195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306;p31"/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307;p31"/>
            <p:cNvSpPr/>
            <p:nvPr/>
          </p:nvSpPr>
          <p:spPr>
            <a:xfrm>
              <a:off x="437965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6" name="Google Shape;1310;p31"/>
          <p:cNvCxnSpPr/>
          <p:nvPr/>
        </p:nvCxnSpPr>
        <p:spPr>
          <a:xfrm>
            <a:off x="2288650" y="2238040"/>
            <a:ext cx="2283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1311;p31"/>
          <p:cNvSpPr txBox="1"/>
          <p:nvPr/>
        </p:nvSpPr>
        <p:spPr>
          <a:xfrm>
            <a:off x="6855250" y="1429215"/>
            <a:ext cx="15687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frontend</a:t>
            </a:r>
            <a:endParaRPr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48" name="Google Shape;1312;p31"/>
          <p:cNvSpPr txBox="1"/>
          <p:nvPr/>
        </p:nvSpPr>
        <p:spPr>
          <a:xfrm>
            <a:off x="6876134" y="3003868"/>
            <a:ext cx="15687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 smtClean="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Bases de datos</a:t>
            </a:r>
            <a:endParaRPr dirty="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51" name="Google Shape;1315;p31"/>
          <p:cNvSpPr txBox="1"/>
          <p:nvPr/>
        </p:nvSpPr>
        <p:spPr>
          <a:xfrm>
            <a:off x="425789" y="2375240"/>
            <a:ext cx="2737958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243450" marR="72000" lvl="0" indent="-171450" algn="r"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</a:p>
          <a:p>
            <a:pPr marL="243450" marR="72000" lvl="0" indent="-171450" algn="r"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HTTP CROS</a:t>
            </a:r>
          </a:p>
          <a:p>
            <a:pPr marL="243450" marR="72000" lvl="0" indent="-171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Conexion MongoDB</a:t>
            </a:r>
          </a:p>
          <a:p>
            <a:pPr marL="243450" marR="72000" lvl="0" indent="-171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JWT</a:t>
            </a:r>
            <a:endParaRPr sz="1800" dirty="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353" name="Google Shape;1317;p31"/>
          <p:cNvSpPr txBox="1"/>
          <p:nvPr/>
        </p:nvSpPr>
        <p:spPr>
          <a:xfrm>
            <a:off x="6422616" y="1637542"/>
            <a:ext cx="1835774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357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React Js</a:t>
            </a:r>
          </a:p>
          <a:p>
            <a:pPr marL="357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Flutter</a:t>
            </a:r>
          </a:p>
          <a:p>
            <a:pPr marL="357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Bootstrap</a:t>
            </a:r>
          </a:p>
          <a:p>
            <a:pPr marL="357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Axios</a:t>
            </a:r>
          </a:p>
        </p:txBody>
      </p:sp>
      <p:sp>
        <p:nvSpPr>
          <p:cNvPr id="354" name="Google Shape;1318;p31"/>
          <p:cNvSpPr txBox="1"/>
          <p:nvPr/>
        </p:nvSpPr>
        <p:spPr>
          <a:xfrm>
            <a:off x="6107633" y="3354344"/>
            <a:ext cx="2701319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357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MongoDb</a:t>
            </a:r>
          </a:p>
          <a:p>
            <a:pPr marL="357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Mongoose</a:t>
            </a:r>
          </a:p>
          <a:p>
            <a:pPr marL="357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Replica DB</a:t>
            </a:r>
          </a:p>
          <a:p>
            <a:pPr marL="357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SQLite</a:t>
            </a:r>
            <a:endParaRPr sz="1800" dirty="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grpSp>
        <p:nvGrpSpPr>
          <p:cNvPr id="39" name="Google Shape;7057;p41"/>
          <p:cNvGrpSpPr/>
          <p:nvPr/>
        </p:nvGrpSpPr>
        <p:grpSpPr>
          <a:xfrm>
            <a:off x="3274049" y="57868"/>
            <a:ext cx="1071948" cy="1161842"/>
            <a:chOff x="5822675" y="1374325"/>
            <a:chExt cx="1597395" cy="1609389"/>
          </a:xfrm>
        </p:grpSpPr>
        <p:sp>
          <p:nvSpPr>
            <p:cNvPr id="40" name="Google Shape;7058;p41"/>
            <p:cNvSpPr/>
            <p:nvPr/>
          </p:nvSpPr>
          <p:spPr>
            <a:xfrm>
              <a:off x="7104198" y="1374325"/>
              <a:ext cx="315872" cy="467539"/>
            </a:xfrm>
            <a:custGeom>
              <a:avLst/>
              <a:gdLst/>
              <a:ahLst/>
              <a:cxnLst/>
              <a:rect l="l" t="t" r="r" b="b"/>
              <a:pathLst>
                <a:path w="16603" h="24575" extrusionOk="0">
                  <a:moveTo>
                    <a:pt x="7280" y="1"/>
                  </a:moveTo>
                  <a:cubicBezTo>
                    <a:pt x="7163" y="1"/>
                    <a:pt x="7059" y="91"/>
                    <a:pt x="6986" y="275"/>
                  </a:cubicBezTo>
                  <a:cubicBezTo>
                    <a:pt x="5586" y="3748"/>
                    <a:pt x="2606" y="7271"/>
                    <a:pt x="620" y="8149"/>
                  </a:cubicBezTo>
                  <a:cubicBezTo>
                    <a:pt x="583" y="8165"/>
                    <a:pt x="543" y="8189"/>
                    <a:pt x="507" y="8209"/>
                  </a:cubicBezTo>
                  <a:cubicBezTo>
                    <a:pt x="483" y="8222"/>
                    <a:pt x="460" y="8239"/>
                    <a:pt x="437" y="8255"/>
                  </a:cubicBezTo>
                  <a:cubicBezTo>
                    <a:pt x="427" y="8265"/>
                    <a:pt x="417" y="8272"/>
                    <a:pt x="407" y="8279"/>
                  </a:cubicBezTo>
                  <a:cubicBezTo>
                    <a:pt x="377" y="8302"/>
                    <a:pt x="347" y="8325"/>
                    <a:pt x="320" y="8352"/>
                  </a:cubicBezTo>
                  <a:cubicBezTo>
                    <a:pt x="317" y="8352"/>
                    <a:pt x="317" y="8355"/>
                    <a:pt x="314" y="8355"/>
                  </a:cubicBezTo>
                  <a:cubicBezTo>
                    <a:pt x="283" y="8385"/>
                    <a:pt x="257" y="8412"/>
                    <a:pt x="231" y="8445"/>
                  </a:cubicBezTo>
                  <a:cubicBezTo>
                    <a:pt x="91" y="8604"/>
                    <a:pt x="1" y="8804"/>
                    <a:pt x="8" y="9011"/>
                  </a:cubicBezTo>
                  <a:lnTo>
                    <a:pt x="294" y="16811"/>
                  </a:lnTo>
                  <a:cubicBezTo>
                    <a:pt x="294" y="19086"/>
                    <a:pt x="1265" y="21485"/>
                    <a:pt x="3237" y="22632"/>
                  </a:cubicBezTo>
                  <a:lnTo>
                    <a:pt x="3237" y="22635"/>
                  </a:lnTo>
                  <a:lnTo>
                    <a:pt x="5406" y="23886"/>
                  </a:lnTo>
                  <a:lnTo>
                    <a:pt x="5433" y="23903"/>
                  </a:lnTo>
                  <a:lnTo>
                    <a:pt x="5433" y="23899"/>
                  </a:lnTo>
                  <a:cubicBezTo>
                    <a:pt x="6178" y="24326"/>
                    <a:pt x="7063" y="24575"/>
                    <a:pt x="8091" y="24575"/>
                  </a:cubicBezTo>
                  <a:cubicBezTo>
                    <a:pt x="8297" y="24575"/>
                    <a:pt x="8509" y="24565"/>
                    <a:pt x="8726" y="24545"/>
                  </a:cubicBezTo>
                  <a:cubicBezTo>
                    <a:pt x="9092" y="24508"/>
                    <a:pt x="9601" y="24245"/>
                    <a:pt x="9857" y="23979"/>
                  </a:cubicBezTo>
                  <a:cubicBezTo>
                    <a:pt x="14201" y="19495"/>
                    <a:pt x="16310" y="13425"/>
                    <a:pt x="16310" y="10068"/>
                  </a:cubicBezTo>
                  <a:lnTo>
                    <a:pt x="16596" y="1909"/>
                  </a:lnTo>
                  <a:cubicBezTo>
                    <a:pt x="16603" y="1732"/>
                    <a:pt x="16560" y="1623"/>
                    <a:pt x="16483" y="1579"/>
                  </a:cubicBezTo>
                  <a:lnTo>
                    <a:pt x="14314" y="326"/>
                  </a:lnTo>
                  <a:lnTo>
                    <a:pt x="14314" y="329"/>
                  </a:lnTo>
                  <a:cubicBezTo>
                    <a:pt x="14289" y="315"/>
                    <a:pt x="14261" y="307"/>
                    <a:pt x="14228" y="307"/>
                  </a:cubicBezTo>
                  <a:cubicBezTo>
                    <a:pt x="14153" y="307"/>
                    <a:pt x="14059" y="347"/>
                    <a:pt x="13952" y="429"/>
                  </a:cubicBezTo>
                  <a:cubicBezTo>
                    <a:pt x="13872" y="492"/>
                    <a:pt x="13792" y="548"/>
                    <a:pt x="13712" y="605"/>
                  </a:cubicBezTo>
                  <a:cubicBezTo>
                    <a:pt x="13683" y="625"/>
                    <a:pt x="13652" y="641"/>
                    <a:pt x="13623" y="661"/>
                  </a:cubicBezTo>
                  <a:cubicBezTo>
                    <a:pt x="13569" y="694"/>
                    <a:pt x="13516" y="731"/>
                    <a:pt x="13463" y="761"/>
                  </a:cubicBezTo>
                  <a:cubicBezTo>
                    <a:pt x="13423" y="785"/>
                    <a:pt x="13386" y="805"/>
                    <a:pt x="13346" y="828"/>
                  </a:cubicBezTo>
                  <a:cubicBezTo>
                    <a:pt x="13300" y="854"/>
                    <a:pt x="13253" y="880"/>
                    <a:pt x="13204" y="904"/>
                  </a:cubicBezTo>
                  <a:cubicBezTo>
                    <a:pt x="13160" y="927"/>
                    <a:pt x="13117" y="951"/>
                    <a:pt x="13073" y="971"/>
                  </a:cubicBezTo>
                  <a:cubicBezTo>
                    <a:pt x="13030" y="991"/>
                    <a:pt x="12987" y="1014"/>
                    <a:pt x="12944" y="1034"/>
                  </a:cubicBezTo>
                  <a:cubicBezTo>
                    <a:pt x="12894" y="1057"/>
                    <a:pt x="12844" y="1077"/>
                    <a:pt x="12797" y="1097"/>
                  </a:cubicBezTo>
                  <a:cubicBezTo>
                    <a:pt x="12757" y="1113"/>
                    <a:pt x="12714" y="1130"/>
                    <a:pt x="12674" y="1147"/>
                  </a:cubicBezTo>
                  <a:cubicBezTo>
                    <a:pt x="12622" y="1167"/>
                    <a:pt x="12568" y="1187"/>
                    <a:pt x="12515" y="1207"/>
                  </a:cubicBezTo>
                  <a:cubicBezTo>
                    <a:pt x="12478" y="1220"/>
                    <a:pt x="12442" y="1233"/>
                    <a:pt x="12405" y="1244"/>
                  </a:cubicBezTo>
                  <a:cubicBezTo>
                    <a:pt x="12349" y="1264"/>
                    <a:pt x="12289" y="1280"/>
                    <a:pt x="12232" y="1296"/>
                  </a:cubicBezTo>
                  <a:cubicBezTo>
                    <a:pt x="12198" y="1307"/>
                    <a:pt x="12166" y="1319"/>
                    <a:pt x="12132" y="1327"/>
                  </a:cubicBezTo>
                  <a:cubicBezTo>
                    <a:pt x="12069" y="1343"/>
                    <a:pt x="12009" y="1359"/>
                    <a:pt x="11946" y="1373"/>
                  </a:cubicBezTo>
                  <a:cubicBezTo>
                    <a:pt x="11916" y="1383"/>
                    <a:pt x="11886" y="1390"/>
                    <a:pt x="11856" y="1396"/>
                  </a:cubicBezTo>
                  <a:cubicBezTo>
                    <a:pt x="11790" y="1410"/>
                    <a:pt x="11727" y="1423"/>
                    <a:pt x="11660" y="1433"/>
                  </a:cubicBezTo>
                  <a:cubicBezTo>
                    <a:pt x="11633" y="1439"/>
                    <a:pt x="11607" y="1443"/>
                    <a:pt x="11580" y="1450"/>
                  </a:cubicBezTo>
                  <a:cubicBezTo>
                    <a:pt x="11510" y="1459"/>
                    <a:pt x="11440" y="1470"/>
                    <a:pt x="11374" y="1479"/>
                  </a:cubicBezTo>
                  <a:cubicBezTo>
                    <a:pt x="11351" y="1479"/>
                    <a:pt x="11327" y="1483"/>
                    <a:pt x="11304" y="1486"/>
                  </a:cubicBezTo>
                  <a:cubicBezTo>
                    <a:pt x="11231" y="1496"/>
                    <a:pt x="11157" y="1499"/>
                    <a:pt x="11085" y="1506"/>
                  </a:cubicBezTo>
                  <a:cubicBezTo>
                    <a:pt x="11068" y="1506"/>
                    <a:pt x="11048" y="1509"/>
                    <a:pt x="11028" y="1509"/>
                  </a:cubicBezTo>
                  <a:cubicBezTo>
                    <a:pt x="10951" y="1513"/>
                    <a:pt x="10878" y="1516"/>
                    <a:pt x="10801" y="1519"/>
                  </a:cubicBezTo>
                  <a:lnTo>
                    <a:pt x="10755" y="1519"/>
                  </a:lnTo>
                  <a:cubicBezTo>
                    <a:pt x="10675" y="1519"/>
                    <a:pt x="10599" y="1516"/>
                    <a:pt x="10519" y="1513"/>
                  </a:cubicBezTo>
                  <a:lnTo>
                    <a:pt x="10486" y="1513"/>
                  </a:lnTo>
                  <a:cubicBezTo>
                    <a:pt x="10402" y="1509"/>
                    <a:pt x="10322" y="1503"/>
                    <a:pt x="10239" y="1493"/>
                  </a:cubicBezTo>
                  <a:lnTo>
                    <a:pt x="10216" y="1493"/>
                  </a:lnTo>
                  <a:cubicBezTo>
                    <a:pt x="10133" y="1483"/>
                    <a:pt x="10050" y="1473"/>
                    <a:pt x="9967" y="1459"/>
                  </a:cubicBezTo>
                  <a:cubicBezTo>
                    <a:pt x="9963" y="1459"/>
                    <a:pt x="9960" y="1456"/>
                    <a:pt x="9954" y="1456"/>
                  </a:cubicBezTo>
                  <a:cubicBezTo>
                    <a:pt x="9883" y="1446"/>
                    <a:pt x="9814" y="1430"/>
                    <a:pt x="9744" y="1416"/>
                  </a:cubicBezTo>
                  <a:cubicBezTo>
                    <a:pt x="9694" y="1363"/>
                    <a:pt x="9644" y="1319"/>
                    <a:pt x="9594" y="1293"/>
                  </a:cubicBezTo>
                  <a:lnTo>
                    <a:pt x="9568" y="1280"/>
                  </a:lnTo>
                  <a:lnTo>
                    <a:pt x="7428" y="46"/>
                  </a:lnTo>
                  <a:cubicBezTo>
                    <a:pt x="7377" y="16"/>
                    <a:pt x="7327" y="1"/>
                    <a:pt x="728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059;p41"/>
            <p:cNvSpPr/>
            <p:nvPr/>
          </p:nvSpPr>
          <p:spPr>
            <a:xfrm>
              <a:off x="7104788" y="1532577"/>
              <a:ext cx="61013" cy="272381"/>
            </a:xfrm>
            <a:custGeom>
              <a:avLst/>
              <a:gdLst/>
              <a:ahLst/>
              <a:cxnLst/>
              <a:rect l="l" t="t" r="r" b="b"/>
              <a:pathLst>
                <a:path w="3207" h="14317" extrusionOk="0">
                  <a:moveTo>
                    <a:pt x="323" y="0"/>
                  </a:moveTo>
                  <a:lnTo>
                    <a:pt x="323" y="0"/>
                  </a:lnTo>
                  <a:cubicBezTo>
                    <a:pt x="184" y="116"/>
                    <a:pt x="74" y="267"/>
                    <a:pt x="19" y="432"/>
                  </a:cubicBezTo>
                  <a:lnTo>
                    <a:pt x="19" y="432"/>
                  </a:lnTo>
                  <a:cubicBezTo>
                    <a:pt x="57" y="320"/>
                    <a:pt x="121" y="216"/>
                    <a:pt x="200" y="127"/>
                  </a:cubicBezTo>
                  <a:cubicBezTo>
                    <a:pt x="226" y="94"/>
                    <a:pt x="252" y="67"/>
                    <a:pt x="283" y="37"/>
                  </a:cubicBezTo>
                  <a:cubicBezTo>
                    <a:pt x="286" y="37"/>
                    <a:pt x="286" y="34"/>
                    <a:pt x="289" y="34"/>
                  </a:cubicBezTo>
                  <a:cubicBezTo>
                    <a:pt x="300" y="24"/>
                    <a:pt x="312" y="11"/>
                    <a:pt x="323" y="0"/>
                  </a:cubicBezTo>
                  <a:close/>
                  <a:moveTo>
                    <a:pt x="19" y="432"/>
                  </a:moveTo>
                  <a:cubicBezTo>
                    <a:pt x="12" y="453"/>
                    <a:pt x="5" y="474"/>
                    <a:pt x="0" y="496"/>
                  </a:cubicBezTo>
                  <a:cubicBezTo>
                    <a:pt x="5" y="475"/>
                    <a:pt x="12" y="453"/>
                    <a:pt x="19" y="432"/>
                  </a:cubicBezTo>
                  <a:close/>
                  <a:moveTo>
                    <a:pt x="2474" y="13796"/>
                  </a:moveTo>
                  <a:cubicBezTo>
                    <a:pt x="2700" y="13988"/>
                    <a:pt x="2945" y="14164"/>
                    <a:pt x="3206" y="14317"/>
                  </a:cubicBezTo>
                  <a:lnTo>
                    <a:pt x="3206" y="14314"/>
                  </a:lnTo>
                  <a:cubicBezTo>
                    <a:pt x="2945" y="14164"/>
                    <a:pt x="2700" y="13988"/>
                    <a:pt x="2474" y="13796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060;p41"/>
            <p:cNvSpPr/>
            <p:nvPr/>
          </p:nvSpPr>
          <p:spPr>
            <a:xfrm>
              <a:off x="7104332" y="1532463"/>
              <a:ext cx="101784" cy="295744"/>
            </a:xfrm>
            <a:custGeom>
              <a:avLst/>
              <a:gdLst/>
              <a:ahLst/>
              <a:cxnLst/>
              <a:rect l="l" t="t" r="r" b="b"/>
              <a:pathLst>
                <a:path w="5350" h="15545" extrusionOk="0">
                  <a:moveTo>
                    <a:pt x="356" y="0"/>
                  </a:moveTo>
                  <a:cubicBezTo>
                    <a:pt x="354" y="2"/>
                    <a:pt x="352" y="4"/>
                    <a:pt x="350" y="5"/>
                  </a:cubicBezTo>
                  <a:lnTo>
                    <a:pt x="350" y="5"/>
                  </a:lnTo>
                  <a:cubicBezTo>
                    <a:pt x="352" y="4"/>
                    <a:pt x="354" y="2"/>
                    <a:pt x="356" y="0"/>
                  </a:cubicBezTo>
                  <a:close/>
                  <a:moveTo>
                    <a:pt x="350" y="5"/>
                  </a:moveTo>
                  <a:cubicBezTo>
                    <a:pt x="349" y="6"/>
                    <a:pt x="348" y="6"/>
                    <a:pt x="347" y="6"/>
                  </a:cubicBezTo>
                  <a:cubicBezTo>
                    <a:pt x="341" y="13"/>
                    <a:pt x="334" y="19"/>
                    <a:pt x="327" y="26"/>
                  </a:cubicBezTo>
                  <a:lnTo>
                    <a:pt x="327" y="26"/>
                  </a:lnTo>
                  <a:cubicBezTo>
                    <a:pt x="335" y="19"/>
                    <a:pt x="342" y="12"/>
                    <a:pt x="350" y="5"/>
                  </a:cubicBezTo>
                  <a:close/>
                  <a:moveTo>
                    <a:pt x="327" y="26"/>
                  </a:moveTo>
                  <a:cubicBezTo>
                    <a:pt x="322" y="31"/>
                    <a:pt x="317" y="35"/>
                    <a:pt x="312" y="40"/>
                  </a:cubicBezTo>
                  <a:lnTo>
                    <a:pt x="312" y="40"/>
                  </a:lnTo>
                  <a:cubicBezTo>
                    <a:pt x="312" y="40"/>
                    <a:pt x="313" y="40"/>
                    <a:pt x="313" y="40"/>
                  </a:cubicBezTo>
                  <a:cubicBezTo>
                    <a:pt x="317" y="36"/>
                    <a:pt x="322" y="31"/>
                    <a:pt x="327" y="26"/>
                  </a:cubicBezTo>
                  <a:close/>
                  <a:moveTo>
                    <a:pt x="312" y="40"/>
                  </a:moveTo>
                  <a:cubicBezTo>
                    <a:pt x="310" y="41"/>
                    <a:pt x="310" y="43"/>
                    <a:pt x="307" y="43"/>
                  </a:cubicBezTo>
                  <a:cubicBezTo>
                    <a:pt x="276" y="73"/>
                    <a:pt x="250" y="100"/>
                    <a:pt x="224" y="133"/>
                  </a:cubicBezTo>
                  <a:cubicBezTo>
                    <a:pt x="251" y="101"/>
                    <a:pt x="281" y="70"/>
                    <a:pt x="312" y="40"/>
                  </a:cubicBezTo>
                  <a:close/>
                  <a:moveTo>
                    <a:pt x="224" y="133"/>
                  </a:moveTo>
                  <a:cubicBezTo>
                    <a:pt x="130" y="240"/>
                    <a:pt x="57" y="366"/>
                    <a:pt x="24" y="502"/>
                  </a:cubicBezTo>
                  <a:cubicBezTo>
                    <a:pt x="7" y="565"/>
                    <a:pt x="1" y="632"/>
                    <a:pt x="4" y="699"/>
                  </a:cubicBezTo>
                  <a:lnTo>
                    <a:pt x="287" y="8499"/>
                  </a:lnTo>
                  <a:cubicBezTo>
                    <a:pt x="287" y="10465"/>
                    <a:pt x="1012" y="12527"/>
                    <a:pt x="2485" y="13791"/>
                  </a:cubicBezTo>
                  <a:cubicBezTo>
                    <a:pt x="2715" y="13988"/>
                    <a:pt x="2964" y="14167"/>
                    <a:pt x="3230" y="14320"/>
                  </a:cubicBezTo>
                  <a:lnTo>
                    <a:pt x="3230" y="14323"/>
                  </a:lnTo>
                  <a:lnTo>
                    <a:pt x="5350" y="15544"/>
                  </a:lnTo>
                  <a:cubicBezTo>
                    <a:pt x="3407" y="14383"/>
                    <a:pt x="2456" y="12005"/>
                    <a:pt x="2456" y="9749"/>
                  </a:cubicBezTo>
                  <a:lnTo>
                    <a:pt x="2169" y="1949"/>
                  </a:lnTo>
                  <a:cubicBezTo>
                    <a:pt x="2163" y="1743"/>
                    <a:pt x="2249" y="1543"/>
                    <a:pt x="2389" y="1380"/>
                  </a:cubicBezTo>
                  <a:lnTo>
                    <a:pt x="224" y="133"/>
                  </a:lnTo>
                  <a:close/>
                </a:path>
              </a:pathLst>
            </a:custGeom>
            <a:solidFill>
              <a:srgbClr val="21B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061;p41"/>
            <p:cNvSpPr/>
            <p:nvPr/>
          </p:nvSpPr>
          <p:spPr>
            <a:xfrm>
              <a:off x="7289562" y="1380185"/>
              <a:ext cx="128114" cy="46916"/>
            </a:xfrm>
            <a:custGeom>
              <a:avLst/>
              <a:gdLst/>
              <a:ahLst/>
              <a:cxnLst/>
              <a:rect l="l" t="t" r="r" b="b"/>
              <a:pathLst>
                <a:path w="6734" h="2466" extrusionOk="0">
                  <a:moveTo>
                    <a:pt x="4488" y="1"/>
                  </a:moveTo>
                  <a:cubicBezTo>
                    <a:pt x="4411" y="1"/>
                    <a:pt x="4316" y="41"/>
                    <a:pt x="4209" y="124"/>
                  </a:cubicBezTo>
                  <a:cubicBezTo>
                    <a:pt x="3271" y="839"/>
                    <a:pt x="2110" y="1211"/>
                    <a:pt x="992" y="1211"/>
                  </a:cubicBezTo>
                  <a:cubicBezTo>
                    <a:pt x="859" y="1211"/>
                    <a:pt x="723" y="1205"/>
                    <a:pt x="590" y="1195"/>
                  </a:cubicBezTo>
                  <a:cubicBezTo>
                    <a:pt x="559" y="1191"/>
                    <a:pt x="527" y="1188"/>
                    <a:pt x="496" y="1185"/>
                  </a:cubicBezTo>
                  <a:lnTo>
                    <a:pt x="480" y="1185"/>
                  </a:lnTo>
                  <a:cubicBezTo>
                    <a:pt x="470" y="1182"/>
                    <a:pt x="456" y="1182"/>
                    <a:pt x="444" y="1182"/>
                  </a:cubicBezTo>
                  <a:cubicBezTo>
                    <a:pt x="370" y="1171"/>
                    <a:pt x="297" y="1162"/>
                    <a:pt x="224" y="1151"/>
                  </a:cubicBezTo>
                  <a:cubicBezTo>
                    <a:pt x="220" y="1151"/>
                    <a:pt x="217" y="1148"/>
                    <a:pt x="211" y="1148"/>
                  </a:cubicBezTo>
                  <a:cubicBezTo>
                    <a:pt x="184" y="1145"/>
                    <a:pt x="157" y="1138"/>
                    <a:pt x="131" y="1135"/>
                  </a:cubicBezTo>
                  <a:cubicBezTo>
                    <a:pt x="88" y="1128"/>
                    <a:pt x="45" y="1118"/>
                    <a:pt x="1" y="1108"/>
                  </a:cubicBezTo>
                  <a:lnTo>
                    <a:pt x="1" y="1108"/>
                  </a:lnTo>
                  <a:cubicBezTo>
                    <a:pt x="11" y="1118"/>
                    <a:pt x="21" y="1128"/>
                    <a:pt x="28" y="1138"/>
                  </a:cubicBezTo>
                  <a:cubicBezTo>
                    <a:pt x="799" y="2033"/>
                    <a:pt x="1950" y="2465"/>
                    <a:pt x="3154" y="2465"/>
                  </a:cubicBezTo>
                  <a:cubicBezTo>
                    <a:pt x="4276" y="2465"/>
                    <a:pt x="5440" y="2093"/>
                    <a:pt x="6378" y="1375"/>
                  </a:cubicBezTo>
                  <a:cubicBezTo>
                    <a:pt x="6487" y="1291"/>
                    <a:pt x="6580" y="1248"/>
                    <a:pt x="6657" y="1248"/>
                  </a:cubicBezTo>
                  <a:cubicBezTo>
                    <a:pt x="6687" y="1248"/>
                    <a:pt x="6711" y="1255"/>
                    <a:pt x="6734" y="1265"/>
                  </a:cubicBezTo>
                  <a:lnTo>
                    <a:pt x="4571" y="18"/>
                  </a:lnTo>
                  <a:lnTo>
                    <a:pt x="4571" y="21"/>
                  </a:lnTo>
                  <a:cubicBezTo>
                    <a:pt x="4565" y="18"/>
                    <a:pt x="4558" y="14"/>
                    <a:pt x="4548" y="10"/>
                  </a:cubicBezTo>
                  <a:cubicBezTo>
                    <a:pt x="4531" y="4"/>
                    <a:pt x="4508" y="1"/>
                    <a:pt x="4488" y="1"/>
                  </a:cubicBezTo>
                  <a:close/>
                </a:path>
              </a:pathLst>
            </a:custGeom>
            <a:solidFill>
              <a:srgbClr val="68E8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062;p41"/>
            <p:cNvSpPr/>
            <p:nvPr/>
          </p:nvSpPr>
          <p:spPr>
            <a:xfrm>
              <a:off x="7111675" y="1374553"/>
              <a:ext cx="150393" cy="157470"/>
            </a:xfrm>
            <a:custGeom>
              <a:avLst/>
              <a:gdLst/>
              <a:ahLst/>
              <a:cxnLst/>
              <a:rect l="l" t="t" r="r" b="b"/>
              <a:pathLst>
                <a:path w="7905" h="8277" extrusionOk="0">
                  <a:moveTo>
                    <a:pt x="6960" y="1"/>
                  </a:moveTo>
                  <a:cubicBezTo>
                    <a:pt x="6983" y="7"/>
                    <a:pt x="7009" y="17"/>
                    <a:pt x="7035" y="34"/>
                  </a:cubicBezTo>
                  <a:lnTo>
                    <a:pt x="7904" y="533"/>
                  </a:lnTo>
                  <a:lnTo>
                    <a:pt x="7904" y="533"/>
                  </a:lnTo>
                  <a:lnTo>
                    <a:pt x="7039" y="34"/>
                  </a:lnTo>
                  <a:cubicBezTo>
                    <a:pt x="7012" y="17"/>
                    <a:pt x="6983" y="7"/>
                    <a:pt x="6960" y="1"/>
                  </a:cubicBezTo>
                  <a:close/>
                  <a:moveTo>
                    <a:pt x="84" y="8217"/>
                  </a:moveTo>
                  <a:lnTo>
                    <a:pt x="84" y="8217"/>
                  </a:lnTo>
                  <a:cubicBezTo>
                    <a:pt x="77" y="8220"/>
                    <a:pt x="74" y="8223"/>
                    <a:pt x="67" y="8227"/>
                  </a:cubicBezTo>
                  <a:cubicBezTo>
                    <a:pt x="50" y="8237"/>
                    <a:pt x="34" y="8250"/>
                    <a:pt x="17" y="8263"/>
                  </a:cubicBezTo>
                  <a:cubicBezTo>
                    <a:pt x="12" y="8266"/>
                    <a:pt x="7" y="8270"/>
                    <a:pt x="4" y="8273"/>
                  </a:cubicBezTo>
                  <a:lnTo>
                    <a:pt x="4" y="8273"/>
                  </a:lnTo>
                  <a:cubicBezTo>
                    <a:pt x="6" y="8271"/>
                    <a:pt x="9" y="8269"/>
                    <a:pt x="14" y="8267"/>
                  </a:cubicBezTo>
                  <a:cubicBezTo>
                    <a:pt x="24" y="8260"/>
                    <a:pt x="34" y="8253"/>
                    <a:pt x="44" y="8243"/>
                  </a:cubicBezTo>
                  <a:cubicBezTo>
                    <a:pt x="57" y="8237"/>
                    <a:pt x="70" y="8227"/>
                    <a:pt x="84" y="8217"/>
                  </a:cubicBezTo>
                  <a:close/>
                  <a:moveTo>
                    <a:pt x="4" y="8273"/>
                  </a:moveTo>
                  <a:cubicBezTo>
                    <a:pt x="3" y="8274"/>
                    <a:pt x="2" y="8276"/>
                    <a:pt x="1" y="8277"/>
                  </a:cubicBezTo>
                  <a:cubicBezTo>
                    <a:pt x="1" y="8276"/>
                    <a:pt x="3" y="8274"/>
                    <a:pt x="4" y="8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063;p41"/>
            <p:cNvSpPr/>
            <p:nvPr/>
          </p:nvSpPr>
          <p:spPr>
            <a:xfrm>
              <a:off x="7108574" y="1374363"/>
              <a:ext cx="177655" cy="184371"/>
            </a:xfrm>
            <a:custGeom>
              <a:avLst/>
              <a:gdLst/>
              <a:ahLst/>
              <a:cxnLst/>
              <a:rect l="l" t="t" r="r" b="b"/>
              <a:pathLst>
                <a:path w="9338" h="9691" extrusionOk="0">
                  <a:moveTo>
                    <a:pt x="7052" y="0"/>
                  </a:moveTo>
                  <a:cubicBezTo>
                    <a:pt x="6933" y="0"/>
                    <a:pt x="6830" y="90"/>
                    <a:pt x="6756" y="273"/>
                  </a:cubicBezTo>
                  <a:cubicBezTo>
                    <a:pt x="5356" y="3746"/>
                    <a:pt x="2376" y="7269"/>
                    <a:pt x="393" y="8147"/>
                  </a:cubicBezTo>
                  <a:cubicBezTo>
                    <a:pt x="353" y="8163"/>
                    <a:pt x="320" y="8183"/>
                    <a:pt x="283" y="8203"/>
                  </a:cubicBezTo>
                  <a:cubicBezTo>
                    <a:pt x="270" y="8213"/>
                    <a:pt x="260" y="8220"/>
                    <a:pt x="247" y="8227"/>
                  </a:cubicBezTo>
                  <a:cubicBezTo>
                    <a:pt x="233" y="8237"/>
                    <a:pt x="220" y="8247"/>
                    <a:pt x="207" y="8253"/>
                  </a:cubicBezTo>
                  <a:cubicBezTo>
                    <a:pt x="197" y="8263"/>
                    <a:pt x="187" y="8270"/>
                    <a:pt x="177" y="8277"/>
                  </a:cubicBezTo>
                  <a:cubicBezTo>
                    <a:pt x="170" y="8280"/>
                    <a:pt x="167" y="8283"/>
                    <a:pt x="164" y="8287"/>
                  </a:cubicBezTo>
                  <a:cubicBezTo>
                    <a:pt x="153" y="8293"/>
                    <a:pt x="144" y="8303"/>
                    <a:pt x="133" y="8310"/>
                  </a:cubicBezTo>
                  <a:cubicBezTo>
                    <a:pt x="87" y="8350"/>
                    <a:pt x="41" y="8396"/>
                    <a:pt x="1" y="8443"/>
                  </a:cubicBezTo>
                  <a:lnTo>
                    <a:pt x="2166" y="9690"/>
                  </a:lnTo>
                  <a:cubicBezTo>
                    <a:pt x="2273" y="9567"/>
                    <a:pt x="2412" y="9464"/>
                    <a:pt x="2559" y="9401"/>
                  </a:cubicBezTo>
                  <a:cubicBezTo>
                    <a:pt x="4544" y="8519"/>
                    <a:pt x="7525" y="5000"/>
                    <a:pt x="8922" y="1524"/>
                  </a:cubicBezTo>
                  <a:cubicBezTo>
                    <a:pt x="8999" y="1341"/>
                    <a:pt x="9102" y="1251"/>
                    <a:pt x="9218" y="1251"/>
                  </a:cubicBezTo>
                  <a:cubicBezTo>
                    <a:pt x="9258" y="1251"/>
                    <a:pt x="9298" y="1262"/>
                    <a:pt x="9338" y="1278"/>
                  </a:cubicBezTo>
                  <a:lnTo>
                    <a:pt x="8067" y="543"/>
                  </a:lnTo>
                  <a:lnTo>
                    <a:pt x="7198" y="44"/>
                  </a:lnTo>
                  <a:cubicBezTo>
                    <a:pt x="7172" y="27"/>
                    <a:pt x="7146" y="17"/>
                    <a:pt x="7123" y="11"/>
                  </a:cubicBezTo>
                  <a:cubicBezTo>
                    <a:pt x="7099" y="4"/>
                    <a:pt x="7076" y="0"/>
                    <a:pt x="7052" y="0"/>
                  </a:cubicBezTo>
                  <a:close/>
                </a:path>
              </a:pathLst>
            </a:custGeom>
            <a:solidFill>
              <a:srgbClr val="93E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064;p41"/>
            <p:cNvSpPr/>
            <p:nvPr/>
          </p:nvSpPr>
          <p:spPr>
            <a:xfrm>
              <a:off x="7139776" y="2701110"/>
              <a:ext cx="278716" cy="152561"/>
            </a:xfrm>
            <a:custGeom>
              <a:avLst/>
              <a:gdLst/>
              <a:ahLst/>
              <a:cxnLst/>
              <a:rect l="l" t="t" r="r" b="b"/>
              <a:pathLst>
                <a:path w="14650" h="8019" extrusionOk="0">
                  <a:moveTo>
                    <a:pt x="12251" y="1"/>
                  </a:moveTo>
                  <a:cubicBezTo>
                    <a:pt x="11362" y="1"/>
                    <a:pt x="10337" y="257"/>
                    <a:pt x="9507" y="737"/>
                  </a:cubicBezTo>
                  <a:lnTo>
                    <a:pt x="1687" y="5287"/>
                  </a:lnTo>
                  <a:cubicBezTo>
                    <a:pt x="329" y="6073"/>
                    <a:pt x="0" y="7154"/>
                    <a:pt x="955" y="7702"/>
                  </a:cubicBezTo>
                  <a:cubicBezTo>
                    <a:pt x="1323" y="7916"/>
                    <a:pt x="1830" y="8019"/>
                    <a:pt x="2392" y="8019"/>
                  </a:cubicBezTo>
                  <a:cubicBezTo>
                    <a:pt x="3281" y="8019"/>
                    <a:pt x="4308" y="7761"/>
                    <a:pt x="5139" y="7280"/>
                  </a:cubicBezTo>
                  <a:lnTo>
                    <a:pt x="12967" y="2737"/>
                  </a:lnTo>
                  <a:cubicBezTo>
                    <a:pt x="14324" y="1951"/>
                    <a:pt x="14650" y="867"/>
                    <a:pt x="13695" y="318"/>
                  </a:cubicBezTo>
                  <a:cubicBezTo>
                    <a:pt x="13324" y="104"/>
                    <a:pt x="12815" y="1"/>
                    <a:pt x="122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065;p41"/>
            <p:cNvSpPr/>
            <p:nvPr/>
          </p:nvSpPr>
          <p:spPr>
            <a:xfrm>
              <a:off x="6109881" y="2752535"/>
              <a:ext cx="151515" cy="174935"/>
            </a:xfrm>
            <a:custGeom>
              <a:avLst/>
              <a:gdLst/>
              <a:ahLst/>
              <a:cxnLst/>
              <a:rect l="l" t="t" r="r" b="b"/>
              <a:pathLst>
                <a:path w="7964" h="9195" extrusionOk="0">
                  <a:moveTo>
                    <a:pt x="7964" y="0"/>
                  </a:moveTo>
                  <a:lnTo>
                    <a:pt x="0" y="4597"/>
                  </a:lnTo>
                  <a:lnTo>
                    <a:pt x="7964" y="9195"/>
                  </a:lnTo>
                  <a:lnTo>
                    <a:pt x="796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066;p41"/>
            <p:cNvSpPr/>
            <p:nvPr/>
          </p:nvSpPr>
          <p:spPr>
            <a:xfrm>
              <a:off x="6445353" y="2697913"/>
              <a:ext cx="244224" cy="281874"/>
            </a:xfrm>
            <a:custGeom>
              <a:avLst/>
              <a:gdLst/>
              <a:ahLst/>
              <a:cxnLst/>
              <a:rect l="l" t="t" r="r" b="b"/>
              <a:pathLst>
                <a:path w="12837" h="14816" extrusionOk="0">
                  <a:moveTo>
                    <a:pt x="12836" y="0"/>
                  </a:moveTo>
                  <a:lnTo>
                    <a:pt x="0" y="7402"/>
                  </a:lnTo>
                  <a:lnTo>
                    <a:pt x="12833" y="14816"/>
                  </a:lnTo>
                  <a:lnTo>
                    <a:pt x="128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067;p41"/>
            <p:cNvSpPr/>
            <p:nvPr/>
          </p:nvSpPr>
          <p:spPr>
            <a:xfrm>
              <a:off x="5822675" y="2497159"/>
              <a:ext cx="234236" cy="304800"/>
            </a:xfrm>
            <a:custGeom>
              <a:avLst/>
              <a:gdLst/>
              <a:ahLst/>
              <a:cxnLst/>
              <a:rect l="l" t="t" r="r" b="b"/>
              <a:pathLst>
                <a:path w="12312" h="16021" extrusionOk="0">
                  <a:moveTo>
                    <a:pt x="3044" y="1"/>
                  </a:moveTo>
                  <a:cubicBezTo>
                    <a:pt x="2688" y="1"/>
                    <a:pt x="2344" y="51"/>
                    <a:pt x="2020" y="157"/>
                  </a:cubicBezTo>
                  <a:cubicBezTo>
                    <a:pt x="1" y="823"/>
                    <a:pt x="188" y="3461"/>
                    <a:pt x="2606" y="5237"/>
                  </a:cubicBezTo>
                  <a:cubicBezTo>
                    <a:pt x="5024" y="7017"/>
                    <a:pt x="8663" y="9255"/>
                    <a:pt x="9697" y="12289"/>
                  </a:cubicBezTo>
                  <a:lnTo>
                    <a:pt x="11906" y="16021"/>
                  </a:lnTo>
                  <a:lnTo>
                    <a:pt x="12289" y="11870"/>
                  </a:lnTo>
                  <a:cubicBezTo>
                    <a:pt x="12312" y="10007"/>
                    <a:pt x="11011" y="6132"/>
                    <a:pt x="9109" y="3690"/>
                  </a:cubicBezTo>
                  <a:cubicBezTo>
                    <a:pt x="7488" y="1614"/>
                    <a:pt x="5065" y="1"/>
                    <a:pt x="304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068;p41"/>
            <p:cNvSpPr/>
            <p:nvPr/>
          </p:nvSpPr>
          <p:spPr>
            <a:xfrm>
              <a:off x="5834775" y="2497159"/>
              <a:ext cx="199420" cy="279420"/>
            </a:xfrm>
            <a:custGeom>
              <a:avLst/>
              <a:gdLst/>
              <a:ahLst/>
              <a:cxnLst/>
              <a:rect l="l" t="t" r="r" b="b"/>
              <a:pathLst>
                <a:path w="10482" h="14687" extrusionOk="0">
                  <a:moveTo>
                    <a:pt x="2409" y="1"/>
                  </a:moveTo>
                  <a:cubicBezTo>
                    <a:pt x="2053" y="1"/>
                    <a:pt x="1710" y="51"/>
                    <a:pt x="1384" y="157"/>
                  </a:cubicBezTo>
                  <a:cubicBezTo>
                    <a:pt x="462" y="460"/>
                    <a:pt x="0" y="1175"/>
                    <a:pt x="0" y="2030"/>
                  </a:cubicBezTo>
                  <a:cubicBezTo>
                    <a:pt x="0" y="3048"/>
                    <a:pt x="656" y="4272"/>
                    <a:pt x="1970" y="5237"/>
                  </a:cubicBezTo>
                  <a:cubicBezTo>
                    <a:pt x="4388" y="7017"/>
                    <a:pt x="8027" y="9255"/>
                    <a:pt x="9061" y="12289"/>
                  </a:cubicBezTo>
                  <a:lnTo>
                    <a:pt x="10482" y="14687"/>
                  </a:lnTo>
                  <a:lnTo>
                    <a:pt x="10482" y="7233"/>
                  </a:lnTo>
                  <a:cubicBezTo>
                    <a:pt x="9950" y="5968"/>
                    <a:pt x="9264" y="4708"/>
                    <a:pt x="8473" y="3690"/>
                  </a:cubicBezTo>
                  <a:cubicBezTo>
                    <a:pt x="6852" y="1617"/>
                    <a:pt x="4431" y="1"/>
                    <a:pt x="2409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069;p41"/>
            <p:cNvSpPr/>
            <p:nvPr/>
          </p:nvSpPr>
          <p:spPr>
            <a:xfrm>
              <a:off x="5876973" y="2521207"/>
              <a:ext cx="184562" cy="250293"/>
            </a:xfrm>
            <a:custGeom>
              <a:avLst/>
              <a:gdLst/>
              <a:ahLst/>
              <a:cxnLst/>
              <a:rect l="l" t="t" r="r" b="b"/>
              <a:pathLst>
                <a:path w="9701" h="13156" extrusionOk="0">
                  <a:moveTo>
                    <a:pt x="152" y="1"/>
                  </a:moveTo>
                  <a:cubicBezTo>
                    <a:pt x="97" y="1"/>
                    <a:pt x="48" y="35"/>
                    <a:pt x="28" y="88"/>
                  </a:cubicBezTo>
                  <a:cubicBezTo>
                    <a:pt x="1" y="158"/>
                    <a:pt x="34" y="238"/>
                    <a:pt x="104" y="264"/>
                  </a:cubicBezTo>
                  <a:cubicBezTo>
                    <a:pt x="3171" y="1442"/>
                    <a:pt x="8251" y="6671"/>
                    <a:pt x="9421" y="13044"/>
                  </a:cubicBezTo>
                  <a:cubicBezTo>
                    <a:pt x="9431" y="13104"/>
                    <a:pt x="9481" y="13151"/>
                    <a:pt x="9541" y="13154"/>
                  </a:cubicBezTo>
                  <a:cubicBezTo>
                    <a:pt x="9545" y="13155"/>
                    <a:pt x="9550" y="13155"/>
                    <a:pt x="9554" y="13155"/>
                  </a:cubicBezTo>
                  <a:cubicBezTo>
                    <a:pt x="9563" y="13155"/>
                    <a:pt x="9571" y="13154"/>
                    <a:pt x="9578" y="13154"/>
                  </a:cubicBezTo>
                  <a:cubicBezTo>
                    <a:pt x="9654" y="13140"/>
                    <a:pt x="9701" y="13067"/>
                    <a:pt x="9688" y="12994"/>
                  </a:cubicBezTo>
                  <a:cubicBezTo>
                    <a:pt x="8500" y="6525"/>
                    <a:pt x="3324" y="1212"/>
                    <a:pt x="204" y="11"/>
                  </a:cubicBezTo>
                  <a:cubicBezTo>
                    <a:pt x="186" y="4"/>
                    <a:pt x="169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070;p41"/>
            <p:cNvSpPr/>
            <p:nvPr/>
          </p:nvSpPr>
          <p:spPr>
            <a:xfrm>
              <a:off x="5847199" y="2650008"/>
              <a:ext cx="201113" cy="198659"/>
            </a:xfrm>
            <a:custGeom>
              <a:avLst/>
              <a:gdLst/>
              <a:ahLst/>
              <a:cxnLst/>
              <a:rect l="l" t="t" r="r" b="b"/>
              <a:pathLst>
                <a:path w="10571" h="10442" extrusionOk="0">
                  <a:moveTo>
                    <a:pt x="2868" y="0"/>
                  </a:moveTo>
                  <a:cubicBezTo>
                    <a:pt x="955" y="0"/>
                    <a:pt x="0" y="1254"/>
                    <a:pt x="708" y="2595"/>
                  </a:cubicBezTo>
                  <a:cubicBezTo>
                    <a:pt x="1360" y="3829"/>
                    <a:pt x="4247" y="4591"/>
                    <a:pt x="6515" y="6197"/>
                  </a:cubicBezTo>
                  <a:cubicBezTo>
                    <a:pt x="8565" y="7648"/>
                    <a:pt x="9822" y="9390"/>
                    <a:pt x="10108" y="10442"/>
                  </a:cubicBezTo>
                  <a:lnTo>
                    <a:pt x="10570" y="8460"/>
                  </a:lnTo>
                  <a:cubicBezTo>
                    <a:pt x="9968" y="3622"/>
                    <a:pt x="5877" y="369"/>
                    <a:pt x="3529" y="47"/>
                  </a:cubicBezTo>
                  <a:cubicBezTo>
                    <a:pt x="3298" y="15"/>
                    <a:pt x="3077" y="0"/>
                    <a:pt x="286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071;p41"/>
            <p:cNvSpPr/>
            <p:nvPr/>
          </p:nvSpPr>
          <p:spPr>
            <a:xfrm>
              <a:off x="5892802" y="2674417"/>
              <a:ext cx="158802" cy="153494"/>
            </a:xfrm>
            <a:custGeom>
              <a:avLst/>
              <a:gdLst/>
              <a:ahLst/>
              <a:cxnLst/>
              <a:rect l="l" t="t" r="r" b="b"/>
              <a:pathLst>
                <a:path w="8347" h="8068" extrusionOk="0">
                  <a:moveTo>
                    <a:pt x="145" y="0"/>
                  </a:moveTo>
                  <a:cubicBezTo>
                    <a:pt x="76" y="0"/>
                    <a:pt x="20" y="47"/>
                    <a:pt x="10" y="118"/>
                  </a:cubicBezTo>
                  <a:cubicBezTo>
                    <a:pt x="1" y="191"/>
                    <a:pt x="54" y="261"/>
                    <a:pt x="127" y="271"/>
                  </a:cubicBezTo>
                  <a:cubicBezTo>
                    <a:pt x="2050" y="543"/>
                    <a:pt x="6181" y="2506"/>
                    <a:pt x="8064" y="7975"/>
                  </a:cubicBezTo>
                  <a:cubicBezTo>
                    <a:pt x="8084" y="8028"/>
                    <a:pt x="8130" y="8061"/>
                    <a:pt x="8180" y="8068"/>
                  </a:cubicBezTo>
                  <a:cubicBezTo>
                    <a:pt x="8200" y="8068"/>
                    <a:pt x="8220" y="8064"/>
                    <a:pt x="8237" y="8058"/>
                  </a:cubicBezTo>
                  <a:cubicBezTo>
                    <a:pt x="8310" y="8035"/>
                    <a:pt x="8346" y="7958"/>
                    <a:pt x="8323" y="7885"/>
                  </a:cubicBezTo>
                  <a:cubicBezTo>
                    <a:pt x="6397" y="2304"/>
                    <a:pt x="2289" y="304"/>
                    <a:pt x="164" y="1"/>
                  </a:cubicBezTo>
                  <a:cubicBezTo>
                    <a:pt x="157" y="0"/>
                    <a:pt x="151" y="0"/>
                    <a:pt x="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072;p41"/>
            <p:cNvSpPr/>
            <p:nvPr/>
          </p:nvSpPr>
          <p:spPr>
            <a:xfrm>
              <a:off x="6036329" y="1794955"/>
              <a:ext cx="768230" cy="1080163"/>
            </a:xfrm>
            <a:custGeom>
              <a:avLst/>
              <a:gdLst/>
              <a:ahLst/>
              <a:cxnLst/>
              <a:rect l="l" t="t" r="r" b="b"/>
              <a:pathLst>
                <a:path w="40380" h="56776" extrusionOk="0">
                  <a:moveTo>
                    <a:pt x="40380" y="1"/>
                  </a:moveTo>
                  <a:lnTo>
                    <a:pt x="1" y="23312"/>
                  </a:lnTo>
                  <a:lnTo>
                    <a:pt x="1" y="56283"/>
                  </a:lnTo>
                  <a:cubicBezTo>
                    <a:pt x="1" y="56589"/>
                    <a:pt x="134" y="56776"/>
                    <a:pt x="357" y="56776"/>
                  </a:cubicBezTo>
                  <a:cubicBezTo>
                    <a:pt x="454" y="56776"/>
                    <a:pt x="566" y="56739"/>
                    <a:pt x="679" y="56673"/>
                  </a:cubicBezTo>
                  <a:lnTo>
                    <a:pt x="39588" y="34209"/>
                  </a:lnTo>
                  <a:cubicBezTo>
                    <a:pt x="40024" y="33956"/>
                    <a:pt x="40380" y="33345"/>
                    <a:pt x="40380" y="32838"/>
                  </a:cubicBezTo>
                  <a:lnTo>
                    <a:pt x="4038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073;p41"/>
            <p:cNvSpPr/>
            <p:nvPr/>
          </p:nvSpPr>
          <p:spPr>
            <a:xfrm>
              <a:off x="6034179" y="1791226"/>
              <a:ext cx="772529" cy="1086042"/>
            </a:xfrm>
            <a:custGeom>
              <a:avLst/>
              <a:gdLst/>
              <a:ahLst/>
              <a:cxnLst/>
              <a:rect l="l" t="t" r="r" b="b"/>
              <a:pathLst>
                <a:path w="40606" h="57085" extrusionOk="0">
                  <a:moveTo>
                    <a:pt x="40376" y="396"/>
                  </a:moveTo>
                  <a:lnTo>
                    <a:pt x="40376" y="33034"/>
                  </a:lnTo>
                  <a:cubicBezTo>
                    <a:pt x="40376" y="33493"/>
                    <a:pt x="40040" y="34076"/>
                    <a:pt x="39641" y="34305"/>
                  </a:cubicBezTo>
                  <a:lnTo>
                    <a:pt x="736" y="56772"/>
                  </a:lnTo>
                  <a:cubicBezTo>
                    <a:pt x="639" y="56825"/>
                    <a:pt x="547" y="56855"/>
                    <a:pt x="470" y="56855"/>
                  </a:cubicBezTo>
                  <a:cubicBezTo>
                    <a:pt x="254" y="56855"/>
                    <a:pt x="230" y="56592"/>
                    <a:pt x="230" y="56479"/>
                  </a:cubicBezTo>
                  <a:lnTo>
                    <a:pt x="230" y="23574"/>
                  </a:lnTo>
                  <a:lnTo>
                    <a:pt x="40376" y="396"/>
                  </a:lnTo>
                  <a:close/>
                  <a:moveTo>
                    <a:pt x="40606" y="0"/>
                  </a:moveTo>
                  <a:lnTo>
                    <a:pt x="1" y="23442"/>
                  </a:lnTo>
                  <a:lnTo>
                    <a:pt x="1" y="56479"/>
                  </a:lnTo>
                  <a:cubicBezTo>
                    <a:pt x="1" y="56861"/>
                    <a:pt x="191" y="57084"/>
                    <a:pt x="470" y="57084"/>
                  </a:cubicBezTo>
                  <a:cubicBezTo>
                    <a:pt x="582" y="57084"/>
                    <a:pt x="713" y="57048"/>
                    <a:pt x="849" y="56968"/>
                  </a:cubicBezTo>
                  <a:lnTo>
                    <a:pt x="39757" y="34505"/>
                  </a:lnTo>
                  <a:cubicBezTo>
                    <a:pt x="40227" y="34236"/>
                    <a:pt x="40606" y="33577"/>
                    <a:pt x="40606" y="33034"/>
                  </a:cubicBezTo>
                  <a:lnTo>
                    <a:pt x="4060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074;p41"/>
            <p:cNvSpPr/>
            <p:nvPr/>
          </p:nvSpPr>
          <p:spPr>
            <a:xfrm>
              <a:off x="6034179" y="1791226"/>
              <a:ext cx="772529" cy="550964"/>
            </a:xfrm>
            <a:custGeom>
              <a:avLst/>
              <a:gdLst/>
              <a:ahLst/>
              <a:cxnLst/>
              <a:rect l="l" t="t" r="r" b="b"/>
              <a:pathLst>
                <a:path w="40606" h="28960" extrusionOk="0">
                  <a:moveTo>
                    <a:pt x="40606" y="0"/>
                  </a:moveTo>
                  <a:lnTo>
                    <a:pt x="1" y="23442"/>
                  </a:lnTo>
                  <a:lnTo>
                    <a:pt x="1" y="28960"/>
                  </a:lnTo>
                  <a:lnTo>
                    <a:pt x="40606" y="5516"/>
                  </a:lnTo>
                  <a:lnTo>
                    <a:pt x="40606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075;p41"/>
            <p:cNvSpPr/>
            <p:nvPr/>
          </p:nvSpPr>
          <p:spPr>
            <a:xfrm>
              <a:off x="6094755" y="2097323"/>
              <a:ext cx="242378" cy="164015"/>
            </a:xfrm>
            <a:custGeom>
              <a:avLst/>
              <a:gdLst/>
              <a:ahLst/>
              <a:cxnLst/>
              <a:rect l="l" t="t" r="r" b="b"/>
              <a:pathLst>
                <a:path w="12740" h="8621" extrusionOk="0">
                  <a:moveTo>
                    <a:pt x="12740" y="1"/>
                  </a:moveTo>
                  <a:lnTo>
                    <a:pt x="257" y="7206"/>
                  </a:lnTo>
                  <a:cubicBezTo>
                    <a:pt x="117" y="7290"/>
                    <a:pt x="0" y="7485"/>
                    <a:pt x="0" y="7649"/>
                  </a:cubicBezTo>
                  <a:lnTo>
                    <a:pt x="0" y="8440"/>
                  </a:lnTo>
                  <a:cubicBezTo>
                    <a:pt x="0" y="8554"/>
                    <a:pt x="60" y="8621"/>
                    <a:pt x="144" y="8621"/>
                  </a:cubicBezTo>
                  <a:cubicBezTo>
                    <a:pt x="178" y="8621"/>
                    <a:pt x="216" y="8610"/>
                    <a:pt x="257" y="8587"/>
                  </a:cubicBezTo>
                  <a:lnTo>
                    <a:pt x="12740" y="1378"/>
                  </a:lnTo>
                  <a:lnTo>
                    <a:pt x="1274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076;p41"/>
            <p:cNvSpPr/>
            <p:nvPr/>
          </p:nvSpPr>
          <p:spPr>
            <a:xfrm>
              <a:off x="6337118" y="2081951"/>
              <a:ext cx="30345" cy="41589"/>
            </a:xfrm>
            <a:custGeom>
              <a:avLst/>
              <a:gdLst/>
              <a:ahLst/>
              <a:cxnLst/>
              <a:rect l="l" t="t" r="r" b="b"/>
              <a:pathLst>
                <a:path w="1595" h="2186" extrusionOk="0">
                  <a:moveTo>
                    <a:pt x="1451" y="1"/>
                  </a:moveTo>
                  <a:cubicBezTo>
                    <a:pt x="1417" y="1"/>
                    <a:pt x="1378" y="11"/>
                    <a:pt x="1338" y="34"/>
                  </a:cubicBezTo>
                  <a:lnTo>
                    <a:pt x="1" y="809"/>
                  </a:lnTo>
                  <a:lnTo>
                    <a:pt x="1" y="2186"/>
                  </a:lnTo>
                  <a:lnTo>
                    <a:pt x="1338" y="1415"/>
                  </a:lnTo>
                  <a:cubicBezTo>
                    <a:pt x="1478" y="1332"/>
                    <a:pt x="1594" y="1135"/>
                    <a:pt x="1594" y="972"/>
                  </a:cubicBezTo>
                  <a:lnTo>
                    <a:pt x="1594" y="181"/>
                  </a:lnTo>
                  <a:cubicBezTo>
                    <a:pt x="1594" y="67"/>
                    <a:pt x="1535" y="1"/>
                    <a:pt x="14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077;p41"/>
            <p:cNvSpPr/>
            <p:nvPr/>
          </p:nvSpPr>
          <p:spPr>
            <a:xfrm>
              <a:off x="6034179" y="1745832"/>
              <a:ext cx="772529" cy="491378"/>
            </a:xfrm>
            <a:custGeom>
              <a:avLst/>
              <a:gdLst/>
              <a:ahLst/>
              <a:cxnLst/>
              <a:rect l="l" t="t" r="r" b="b"/>
              <a:pathLst>
                <a:path w="40606" h="25828" extrusionOk="0">
                  <a:moveTo>
                    <a:pt x="40138" y="1"/>
                  </a:moveTo>
                  <a:cubicBezTo>
                    <a:pt x="40024" y="1"/>
                    <a:pt x="39894" y="38"/>
                    <a:pt x="39757" y="118"/>
                  </a:cubicBezTo>
                  <a:lnTo>
                    <a:pt x="849" y="22581"/>
                  </a:lnTo>
                  <a:cubicBezTo>
                    <a:pt x="380" y="22851"/>
                    <a:pt x="1" y="23509"/>
                    <a:pt x="1" y="24051"/>
                  </a:cubicBezTo>
                  <a:lnTo>
                    <a:pt x="1" y="25828"/>
                  </a:lnTo>
                  <a:lnTo>
                    <a:pt x="40606" y="2386"/>
                  </a:lnTo>
                  <a:lnTo>
                    <a:pt x="40606" y="607"/>
                  </a:lnTo>
                  <a:cubicBezTo>
                    <a:pt x="40606" y="223"/>
                    <a:pt x="40416" y="1"/>
                    <a:pt x="401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078;p41"/>
            <p:cNvSpPr/>
            <p:nvPr/>
          </p:nvSpPr>
          <p:spPr>
            <a:xfrm>
              <a:off x="6713305" y="1804810"/>
              <a:ext cx="15144" cy="19615"/>
            </a:xfrm>
            <a:custGeom>
              <a:avLst/>
              <a:gdLst/>
              <a:ahLst/>
              <a:cxnLst/>
              <a:rect l="l" t="t" r="r" b="b"/>
              <a:pathLst>
                <a:path w="796" h="1031" extrusionOk="0">
                  <a:moveTo>
                    <a:pt x="574" y="1"/>
                  </a:moveTo>
                  <a:cubicBezTo>
                    <a:pt x="520" y="1"/>
                    <a:pt x="460" y="18"/>
                    <a:pt x="396" y="55"/>
                  </a:cubicBezTo>
                  <a:cubicBezTo>
                    <a:pt x="177" y="181"/>
                    <a:pt x="0" y="491"/>
                    <a:pt x="0" y="746"/>
                  </a:cubicBezTo>
                  <a:cubicBezTo>
                    <a:pt x="0" y="926"/>
                    <a:pt x="89" y="1030"/>
                    <a:pt x="219" y="1030"/>
                  </a:cubicBezTo>
                  <a:cubicBezTo>
                    <a:pt x="273" y="1030"/>
                    <a:pt x="333" y="1013"/>
                    <a:pt x="396" y="976"/>
                  </a:cubicBezTo>
                  <a:cubicBezTo>
                    <a:pt x="616" y="850"/>
                    <a:pt x="795" y="540"/>
                    <a:pt x="795" y="284"/>
                  </a:cubicBezTo>
                  <a:cubicBezTo>
                    <a:pt x="795" y="105"/>
                    <a:pt x="705" y="1"/>
                    <a:pt x="57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079;p41"/>
            <p:cNvSpPr/>
            <p:nvPr/>
          </p:nvSpPr>
          <p:spPr>
            <a:xfrm>
              <a:off x="6737277" y="1790959"/>
              <a:ext cx="15144" cy="19596"/>
            </a:xfrm>
            <a:custGeom>
              <a:avLst/>
              <a:gdLst/>
              <a:ahLst/>
              <a:cxnLst/>
              <a:rect l="l" t="t" r="r" b="b"/>
              <a:pathLst>
                <a:path w="796" h="1030" extrusionOk="0">
                  <a:moveTo>
                    <a:pt x="576" y="0"/>
                  </a:moveTo>
                  <a:cubicBezTo>
                    <a:pt x="522" y="0"/>
                    <a:pt x="461" y="18"/>
                    <a:pt x="397" y="54"/>
                  </a:cubicBezTo>
                  <a:cubicBezTo>
                    <a:pt x="177" y="181"/>
                    <a:pt x="1" y="490"/>
                    <a:pt x="1" y="743"/>
                  </a:cubicBezTo>
                  <a:cubicBezTo>
                    <a:pt x="1" y="925"/>
                    <a:pt x="90" y="1030"/>
                    <a:pt x="220" y="1030"/>
                  </a:cubicBezTo>
                  <a:cubicBezTo>
                    <a:pt x="273" y="1030"/>
                    <a:pt x="333" y="1012"/>
                    <a:pt x="397" y="975"/>
                  </a:cubicBezTo>
                  <a:cubicBezTo>
                    <a:pt x="619" y="846"/>
                    <a:pt x="796" y="540"/>
                    <a:pt x="796" y="284"/>
                  </a:cubicBezTo>
                  <a:cubicBezTo>
                    <a:pt x="796" y="104"/>
                    <a:pt x="707" y="0"/>
                    <a:pt x="57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080;p41"/>
            <p:cNvSpPr/>
            <p:nvPr/>
          </p:nvSpPr>
          <p:spPr>
            <a:xfrm>
              <a:off x="6761268" y="1777090"/>
              <a:ext cx="15144" cy="19577"/>
            </a:xfrm>
            <a:custGeom>
              <a:avLst/>
              <a:gdLst/>
              <a:ahLst/>
              <a:cxnLst/>
              <a:rect l="l" t="t" r="r" b="b"/>
              <a:pathLst>
                <a:path w="796" h="1029" extrusionOk="0">
                  <a:moveTo>
                    <a:pt x="576" y="1"/>
                  </a:moveTo>
                  <a:cubicBezTo>
                    <a:pt x="523" y="1"/>
                    <a:pt x="463" y="18"/>
                    <a:pt x="399" y="55"/>
                  </a:cubicBezTo>
                  <a:cubicBezTo>
                    <a:pt x="177" y="181"/>
                    <a:pt x="0" y="491"/>
                    <a:pt x="0" y="743"/>
                  </a:cubicBezTo>
                  <a:cubicBezTo>
                    <a:pt x="0" y="924"/>
                    <a:pt x="89" y="1029"/>
                    <a:pt x="219" y="1029"/>
                  </a:cubicBezTo>
                  <a:cubicBezTo>
                    <a:pt x="273" y="1029"/>
                    <a:pt x="334" y="1011"/>
                    <a:pt x="399" y="973"/>
                  </a:cubicBezTo>
                  <a:cubicBezTo>
                    <a:pt x="619" y="846"/>
                    <a:pt x="795" y="537"/>
                    <a:pt x="795" y="284"/>
                  </a:cubicBezTo>
                  <a:cubicBezTo>
                    <a:pt x="795" y="105"/>
                    <a:pt x="707" y="1"/>
                    <a:pt x="57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081;p41"/>
            <p:cNvSpPr/>
            <p:nvPr/>
          </p:nvSpPr>
          <p:spPr>
            <a:xfrm>
              <a:off x="6547804" y="1962225"/>
              <a:ext cx="33123" cy="42787"/>
            </a:xfrm>
            <a:custGeom>
              <a:avLst/>
              <a:gdLst/>
              <a:ahLst/>
              <a:cxnLst/>
              <a:rect l="l" t="t" r="r" b="b"/>
              <a:pathLst>
                <a:path w="1741" h="2249" extrusionOk="0">
                  <a:moveTo>
                    <a:pt x="1258" y="1"/>
                  </a:moveTo>
                  <a:cubicBezTo>
                    <a:pt x="1141" y="1"/>
                    <a:pt x="1008" y="41"/>
                    <a:pt x="868" y="120"/>
                  </a:cubicBezTo>
                  <a:cubicBezTo>
                    <a:pt x="389" y="396"/>
                    <a:pt x="1" y="1071"/>
                    <a:pt x="1" y="1627"/>
                  </a:cubicBezTo>
                  <a:cubicBezTo>
                    <a:pt x="1" y="2020"/>
                    <a:pt x="197" y="2249"/>
                    <a:pt x="480" y="2249"/>
                  </a:cubicBezTo>
                  <a:cubicBezTo>
                    <a:pt x="599" y="2249"/>
                    <a:pt x="729" y="2209"/>
                    <a:pt x="868" y="2129"/>
                  </a:cubicBezTo>
                  <a:cubicBezTo>
                    <a:pt x="1351" y="1853"/>
                    <a:pt x="1740" y="1178"/>
                    <a:pt x="1740" y="623"/>
                  </a:cubicBezTo>
                  <a:cubicBezTo>
                    <a:pt x="1740" y="230"/>
                    <a:pt x="1544" y="1"/>
                    <a:pt x="1258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082;p41"/>
            <p:cNvSpPr/>
            <p:nvPr/>
          </p:nvSpPr>
          <p:spPr>
            <a:xfrm>
              <a:off x="6472046" y="2005964"/>
              <a:ext cx="33123" cy="42787"/>
            </a:xfrm>
            <a:custGeom>
              <a:avLst/>
              <a:gdLst/>
              <a:ahLst/>
              <a:cxnLst/>
              <a:rect l="l" t="t" r="r" b="b"/>
              <a:pathLst>
                <a:path w="1741" h="2249" extrusionOk="0">
                  <a:moveTo>
                    <a:pt x="1258" y="0"/>
                  </a:moveTo>
                  <a:cubicBezTo>
                    <a:pt x="1142" y="0"/>
                    <a:pt x="1009" y="40"/>
                    <a:pt x="869" y="120"/>
                  </a:cubicBezTo>
                  <a:cubicBezTo>
                    <a:pt x="390" y="396"/>
                    <a:pt x="1" y="1071"/>
                    <a:pt x="1" y="1626"/>
                  </a:cubicBezTo>
                  <a:cubicBezTo>
                    <a:pt x="1" y="2019"/>
                    <a:pt x="197" y="2248"/>
                    <a:pt x="484" y="2248"/>
                  </a:cubicBezTo>
                  <a:cubicBezTo>
                    <a:pt x="599" y="2248"/>
                    <a:pt x="733" y="2208"/>
                    <a:pt x="869" y="2128"/>
                  </a:cubicBezTo>
                  <a:cubicBezTo>
                    <a:pt x="1351" y="1853"/>
                    <a:pt x="1741" y="1178"/>
                    <a:pt x="1741" y="622"/>
                  </a:cubicBezTo>
                  <a:cubicBezTo>
                    <a:pt x="1741" y="229"/>
                    <a:pt x="1545" y="0"/>
                    <a:pt x="1258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083;p41"/>
            <p:cNvSpPr/>
            <p:nvPr/>
          </p:nvSpPr>
          <p:spPr>
            <a:xfrm>
              <a:off x="6623487" y="1918486"/>
              <a:ext cx="33199" cy="42806"/>
            </a:xfrm>
            <a:custGeom>
              <a:avLst/>
              <a:gdLst/>
              <a:ahLst/>
              <a:cxnLst/>
              <a:rect l="l" t="t" r="r" b="b"/>
              <a:pathLst>
                <a:path w="1745" h="2250" extrusionOk="0">
                  <a:moveTo>
                    <a:pt x="1261" y="0"/>
                  </a:moveTo>
                  <a:cubicBezTo>
                    <a:pt x="1145" y="0"/>
                    <a:pt x="1012" y="40"/>
                    <a:pt x="872" y="120"/>
                  </a:cubicBezTo>
                  <a:cubicBezTo>
                    <a:pt x="393" y="396"/>
                    <a:pt x="1" y="1072"/>
                    <a:pt x="1" y="1627"/>
                  </a:cubicBezTo>
                  <a:cubicBezTo>
                    <a:pt x="1" y="2020"/>
                    <a:pt x="197" y="2249"/>
                    <a:pt x="483" y="2249"/>
                  </a:cubicBezTo>
                  <a:cubicBezTo>
                    <a:pt x="599" y="2249"/>
                    <a:pt x="733" y="2209"/>
                    <a:pt x="872" y="2130"/>
                  </a:cubicBezTo>
                  <a:cubicBezTo>
                    <a:pt x="1351" y="1853"/>
                    <a:pt x="1744" y="1178"/>
                    <a:pt x="1744" y="623"/>
                  </a:cubicBezTo>
                  <a:cubicBezTo>
                    <a:pt x="1744" y="230"/>
                    <a:pt x="1548" y="0"/>
                    <a:pt x="1261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084;p41"/>
            <p:cNvSpPr/>
            <p:nvPr/>
          </p:nvSpPr>
          <p:spPr>
            <a:xfrm>
              <a:off x="6699245" y="1874690"/>
              <a:ext cx="33123" cy="42806"/>
            </a:xfrm>
            <a:custGeom>
              <a:avLst/>
              <a:gdLst/>
              <a:ahLst/>
              <a:cxnLst/>
              <a:rect l="l" t="t" r="r" b="b"/>
              <a:pathLst>
                <a:path w="1741" h="2250" extrusionOk="0">
                  <a:moveTo>
                    <a:pt x="1261" y="1"/>
                  </a:moveTo>
                  <a:cubicBezTo>
                    <a:pt x="1142" y="1"/>
                    <a:pt x="1011" y="38"/>
                    <a:pt x="872" y="121"/>
                  </a:cubicBezTo>
                  <a:cubicBezTo>
                    <a:pt x="390" y="397"/>
                    <a:pt x="1" y="1072"/>
                    <a:pt x="1" y="1628"/>
                  </a:cubicBezTo>
                  <a:cubicBezTo>
                    <a:pt x="1" y="2020"/>
                    <a:pt x="197" y="2250"/>
                    <a:pt x="483" y="2250"/>
                  </a:cubicBezTo>
                  <a:cubicBezTo>
                    <a:pt x="599" y="2250"/>
                    <a:pt x="732" y="2210"/>
                    <a:pt x="872" y="2130"/>
                  </a:cubicBezTo>
                  <a:cubicBezTo>
                    <a:pt x="1351" y="1851"/>
                    <a:pt x="1740" y="1178"/>
                    <a:pt x="1740" y="623"/>
                  </a:cubicBezTo>
                  <a:cubicBezTo>
                    <a:pt x="1740" y="227"/>
                    <a:pt x="1544" y="1"/>
                    <a:pt x="1261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085;p41"/>
            <p:cNvSpPr/>
            <p:nvPr/>
          </p:nvSpPr>
          <p:spPr>
            <a:xfrm>
              <a:off x="6094755" y="2244351"/>
              <a:ext cx="212072" cy="318117"/>
            </a:xfrm>
            <a:custGeom>
              <a:avLst/>
              <a:gdLst/>
              <a:ahLst/>
              <a:cxnLst/>
              <a:rect l="l" t="t" r="r" b="b"/>
              <a:pathLst>
                <a:path w="11147" h="16721" extrusionOk="0">
                  <a:moveTo>
                    <a:pt x="10678" y="1"/>
                  </a:moveTo>
                  <a:cubicBezTo>
                    <a:pt x="10564" y="1"/>
                    <a:pt x="10435" y="38"/>
                    <a:pt x="10299" y="116"/>
                  </a:cubicBezTo>
                  <a:lnTo>
                    <a:pt x="848" y="5572"/>
                  </a:lnTo>
                  <a:cubicBezTo>
                    <a:pt x="383" y="5841"/>
                    <a:pt x="0" y="6500"/>
                    <a:pt x="0" y="7042"/>
                  </a:cubicBezTo>
                  <a:lnTo>
                    <a:pt x="0" y="16113"/>
                  </a:lnTo>
                  <a:cubicBezTo>
                    <a:pt x="0" y="16498"/>
                    <a:pt x="193" y="16721"/>
                    <a:pt x="473" y="16721"/>
                  </a:cubicBezTo>
                  <a:cubicBezTo>
                    <a:pt x="587" y="16721"/>
                    <a:pt x="716" y="16684"/>
                    <a:pt x="851" y="16606"/>
                  </a:cubicBezTo>
                  <a:lnTo>
                    <a:pt x="10299" y="11147"/>
                  </a:lnTo>
                  <a:cubicBezTo>
                    <a:pt x="10767" y="10878"/>
                    <a:pt x="11147" y="10219"/>
                    <a:pt x="11147" y="9680"/>
                  </a:cubicBezTo>
                  <a:lnTo>
                    <a:pt x="11147" y="606"/>
                  </a:lnTo>
                  <a:cubicBezTo>
                    <a:pt x="11147" y="221"/>
                    <a:pt x="10956" y="1"/>
                    <a:pt x="1067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086;p41"/>
            <p:cNvSpPr/>
            <p:nvPr/>
          </p:nvSpPr>
          <p:spPr>
            <a:xfrm>
              <a:off x="6352320" y="1981992"/>
              <a:ext cx="408961" cy="431810"/>
            </a:xfrm>
            <a:custGeom>
              <a:avLst/>
              <a:gdLst/>
              <a:ahLst/>
              <a:cxnLst/>
              <a:rect l="l" t="t" r="r" b="b"/>
              <a:pathLst>
                <a:path w="21496" h="22697" extrusionOk="0">
                  <a:moveTo>
                    <a:pt x="21025" y="0"/>
                  </a:moveTo>
                  <a:cubicBezTo>
                    <a:pt x="20912" y="0"/>
                    <a:pt x="20783" y="37"/>
                    <a:pt x="20648" y="115"/>
                  </a:cubicBezTo>
                  <a:lnTo>
                    <a:pt x="849" y="11548"/>
                  </a:lnTo>
                  <a:cubicBezTo>
                    <a:pt x="380" y="11818"/>
                    <a:pt x="0" y="12477"/>
                    <a:pt x="0" y="13019"/>
                  </a:cubicBezTo>
                  <a:lnTo>
                    <a:pt x="0" y="22089"/>
                  </a:lnTo>
                  <a:cubicBezTo>
                    <a:pt x="0" y="22474"/>
                    <a:pt x="191" y="22696"/>
                    <a:pt x="468" y="22696"/>
                  </a:cubicBezTo>
                  <a:cubicBezTo>
                    <a:pt x="583" y="22696"/>
                    <a:pt x="712" y="22658"/>
                    <a:pt x="849" y="22579"/>
                  </a:cubicBezTo>
                  <a:lnTo>
                    <a:pt x="20648" y="11149"/>
                  </a:lnTo>
                  <a:cubicBezTo>
                    <a:pt x="21116" y="10877"/>
                    <a:pt x="21495" y="10218"/>
                    <a:pt x="21495" y="9679"/>
                  </a:cubicBezTo>
                  <a:lnTo>
                    <a:pt x="21495" y="605"/>
                  </a:lnTo>
                  <a:cubicBezTo>
                    <a:pt x="21495" y="222"/>
                    <a:pt x="21304" y="0"/>
                    <a:pt x="210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087;p41"/>
            <p:cNvSpPr/>
            <p:nvPr/>
          </p:nvSpPr>
          <p:spPr>
            <a:xfrm>
              <a:off x="6094755" y="2445372"/>
              <a:ext cx="318155" cy="204671"/>
            </a:xfrm>
            <a:custGeom>
              <a:avLst/>
              <a:gdLst/>
              <a:ahLst/>
              <a:cxnLst/>
              <a:rect l="l" t="t" r="r" b="b"/>
              <a:pathLst>
                <a:path w="16723" h="10758" extrusionOk="0">
                  <a:moveTo>
                    <a:pt x="16270" y="0"/>
                  </a:moveTo>
                  <a:cubicBezTo>
                    <a:pt x="16151" y="0"/>
                    <a:pt x="16016" y="39"/>
                    <a:pt x="15873" y="122"/>
                  </a:cubicBezTo>
                  <a:lnTo>
                    <a:pt x="848" y="8797"/>
                  </a:lnTo>
                  <a:cubicBezTo>
                    <a:pt x="383" y="9066"/>
                    <a:pt x="0" y="9699"/>
                    <a:pt x="0" y="10204"/>
                  </a:cubicBezTo>
                  <a:cubicBezTo>
                    <a:pt x="0" y="10556"/>
                    <a:pt x="183" y="10757"/>
                    <a:pt x="450" y="10757"/>
                  </a:cubicBezTo>
                  <a:cubicBezTo>
                    <a:pt x="569" y="10757"/>
                    <a:pt x="705" y="10717"/>
                    <a:pt x="848" y="10634"/>
                  </a:cubicBezTo>
                  <a:lnTo>
                    <a:pt x="15873" y="1961"/>
                  </a:lnTo>
                  <a:cubicBezTo>
                    <a:pt x="16343" y="1692"/>
                    <a:pt x="16722" y="1060"/>
                    <a:pt x="16722" y="551"/>
                  </a:cubicBezTo>
                  <a:cubicBezTo>
                    <a:pt x="16722" y="200"/>
                    <a:pt x="16538" y="0"/>
                    <a:pt x="1627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88;p41"/>
            <p:cNvSpPr/>
            <p:nvPr/>
          </p:nvSpPr>
          <p:spPr>
            <a:xfrm>
              <a:off x="6094755" y="2506557"/>
              <a:ext cx="318155" cy="204709"/>
            </a:xfrm>
            <a:custGeom>
              <a:avLst/>
              <a:gdLst/>
              <a:ahLst/>
              <a:cxnLst/>
              <a:rect l="l" t="t" r="r" b="b"/>
              <a:pathLst>
                <a:path w="16723" h="10760" extrusionOk="0">
                  <a:moveTo>
                    <a:pt x="16269" y="1"/>
                  </a:moveTo>
                  <a:cubicBezTo>
                    <a:pt x="16151" y="1"/>
                    <a:pt x="16016" y="40"/>
                    <a:pt x="15873" y="122"/>
                  </a:cubicBezTo>
                  <a:lnTo>
                    <a:pt x="848" y="8798"/>
                  </a:lnTo>
                  <a:cubicBezTo>
                    <a:pt x="383" y="9067"/>
                    <a:pt x="0" y="9699"/>
                    <a:pt x="0" y="10208"/>
                  </a:cubicBezTo>
                  <a:cubicBezTo>
                    <a:pt x="0" y="10559"/>
                    <a:pt x="184" y="10759"/>
                    <a:pt x="452" y="10759"/>
                  </a:cubicBezTo>
                  <a:cubicBezTo>
                    <a:pt x="570" y="10759"/>
                    <a:pt x="705" y="10720"/>
                    <a:pt x="848" y="10637"/>
                  </a:cubicBezTo>
                  <a:lnTo>
                    <a:pt x="15873" y="1962"/>
                  </a:lnTo>
                  <a:cubicBezTo>
                    <a:pt x="16343" y="1693"/>
                    <a:pt x="16722" y="1060"/>
                    <a:pt x="16722" y="555"/>
                  </a:cubicBezTo>
                  <a:cubicBezTo>
                    <a:pt x="16722" y="202"/>
                    <a:pt x="16538" y="1"/>
                    <a:pt x="162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089;p41"/>
            <p:cNvSpPr/>
            <p:nvPr/>
          </p:nvSpPr>
          <p:spPr>
            <a:xfrm>
              <a:off x="6094755" y="2567780"/>
              <a:ext cx="318155" cy="204671"/>
            </a:xfrm>
            <a:custGeom>
              <a:avLst/>
              <a:gdLst/>
              <a:ahLst/>
              <a:cxnLst/>
              <a:rect l="l" t="t" r="r" b="b"/>
              <a:pathLst>
                <a:path w="16723" h="10758" extrusionOk="0">
                  <a:moveTo>
                    <a:pt x="16271" y="1"/>
                  </a:moveTo>
                  <a:cubicBezTo>
                    <a:pt x="16152" y="1"/>
                    <a:pt x="16017" y="41"/>
                    <a:pt x="15873" y="125"/>
                  </a:cubicBezTo>
                  <a:lnTo>
                    <a:pt x="848" y="8796"/>
                  </a:lnTo>
                  <a:cubicBezTo>
                    <a:pt x="383" y="9066"/>
                    <a:pt x="0" y="9698"/>
                    <a:pt x="0" y="10207"/>
                  </a:cubicBezTo>
                  <a:cubicBezTo>
                    <a:pt x="0" y="10557"/>
                    <a:pt x="184" y="10758"/>
                    <a:pt x="452" y="10758"/>
                  </a:cubicBezTo>
                  <a:cubicBezTo>
                    <a:pt x="570" y="10758"/>
                    <a:pt x="705" y="10718"/>
                    <a:pt x="848" y="10636"/>
                  </a:cubicBezTo>
                  <a:lnTo>
                    <a:pt x="15873" y="1961"/>
                  </a:lnTo>
                  <a:cubicBezTo>
                    <a:pt x="16343" y="1691"/>
                    <a:pt x="16722" y="1059"/>
                    <a:pt x="16722" y="554"/>
                  </a:cubicBezTo>
                  <a:cubicBezTo>
                    <a:pt x="16722" y="202"/>
                    <a:pt x="16539" y="1"/>
                    <a:pt x="1627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090;p41"/>
            <p:cNvSpPr/>
            <p:nvPr/>
          </p:nvSpPr>
          <p:spPr>
            <a:xfrm>
              <a:off x="6246254" y="2222339"/>
              <a:ext cx="545276" cy="710546"/>
            </a:xfrm>
            <a:custGeom>
              <a:avLst/>
              <a:gdLst/>
              <a:ahLst/>
              <a:cxnLst/>
              <a:rect l="l" t="t" r="r" b="b"/>
              <a:pathLst>
                <a:path w="28661" h="37348" extrusionOk="0">
                  <a:moveTo>
                    <a:pt x="27069" y="1"/>
                  </a:moveTo>
                  <a:cubicBezTo>
                    <a:pt x="26885" y="1"/>
                    <a:pt x="26702" y="42"/>
                    <a:pt x="26562" y="123"/>
                  </a:cubicBezTo>
                  <a:lnTo>
                    <a:pt x="509" y="15161"/>
                  </a:lnTo>
                  <a:cubicBezTo>
                    <a:pt x="227" y="15324"/>
                    <a:pt x="1" y="15720"/>
                    <a:pt x="1" y="16043"/>
                  </a:cubicBezTo>
                  <a:lnTo>
                    <a:pt x="1" y="36014"/>
                  </a:lnTo>
                  <a:cubicBezTo>
                    <a:pt x="1" y="36337"/>
                    <a:pt x="230" y="36733"/>
                    <a:pt x="509" y="36896"/>
                  </a:cubicBezTo>
                  <a:lnTo>
                    <a:pt x="1085" y="37225"/>
                  </a:lnTo>
                  <a:cubicBezTo>
                    <a:pt x="1224" y="37307"/>
                    <a:pt x="1408" y="37348"/>
                    <a:pt x="1592" y="37348"/>
                  </a:cubicBezTo>
                  <a:cubicBezTo>
                    <a:pt x="1777" y="37348"/>
                    <a:pt x="1961" y="37307"/>
                    <a:pt x="2103" y="37225"/>
                  </a:cubicBezTo>
                  <a:lnTo>
                    <a:pt x="28151" y="22186"/>
                  </a:lnTo>
                  <a:cubicBezTo>
                    <a:pt x="28434" y="22024"/>
                    <a:pt x="28661" y="21628"/>
                    <a:pt x="28661" y="21305"/>
                  </a:cubicBezTo>
                  <a:lnTo>
                    <a:pt x="28661" y="1333"/>
                  </a:lnTo>
                  <a:cubicBezTo>
                    <a:pt x="28661" y="1011"/>
                    <a:pt x="28434" y="615"/>
                    <a:pt x="28151" y="452"/>
                  </a:cubicBezTo>
                  <a:lnTo>
                    <a:pt x="27580" y="123"/>
                  </a:lnTo>
                  <a:cubicBezTo>
                    <a:pt x="27438" y="42"/>
                    <a:pt x="27253" y="1"/>
                    <a:pt x="2706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091;p41"/>
            <p:cNvSpPr/>
            <p:nvPr/>
          </p:nvSpPr>
          <p:spPr>
            <a:xfrm>
              <a:off x="6249088" y="2228579"/>
              <a:ext cx="535287" cy="289484"/>
            </a:xfrm>
            <a:custGeom>
              <a:avLst/>
              <a:gdLst/>
              <a:ahLst/>
              <a:cxnLst/>
              <a:rect l="l" t="t" r="r" b="b"/>
              <a:pathLst>
                <a:path w="28136" h="15216" extrusionOk="0">
                  <a:moveTo>
                    <a:pt x="27790" y="1"/>
                  </a:moveTo>
                  <a:lnTo>
                    <a:pt x="28002" y="124"/>
                  </a:lnTo>
                  <a:cubicBezTo>
                    <a:pt x="28049" y="151"/>
                    <a:pt x="28096" y="184"/>
                    <a:pt x="28136" y="221"/>
                  </a:cubicBezTo>
                  <a:cubicBezTo>
                    <a:pt x="28096" y="184"/>
                    <a:pt x="28049" y="151"/>
                    <a:pt x="28005" y="124"/>
                  </a:cubicBezTo>
                  <a:lnTo>
                    <a:pt x="27790" y="1"/>
                  </a:lnTo>
                  <a:close/>
                  <a:moveTo>
                    <a:pt x="228" y="14933"/>
                  </a:moveTo>
                  <a:lnTo>
                    <a:pt x="228" y="14933"/>
                  </a:lnTo>
                  <a:cubicBezTo>
                    <a:pt x="137" y="15010"/>
                    <a:pt x="61" y="15106"/>
                    <a:pt x="1" y="15216"/>
                  </a:cubicBezTo>
                  <a:cubicBezTo>
                    <a:pt x="61" y="15106"/>
                    <a:pt x="141" y="15010"/>
                    <a:pt x="228" y="14933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092;p41"/>
            <p:cNvSpPr/>
            <p:nvPr/>
          </p:nvSpPr>
          <p:spPr>
            <a:xfrm>
              <a:off x="6249088" y="2222339"/>
              <a:ext cx="539644" cy="311553"/>
            </a:xfrm>
            <a:custGeom>
              <a:avLst/>
              <a:gdLst/>
              <a:ahLst/>
              <a:cxnLst/>
              <a:rect l="l" t="t" r="r" b="b"/>
              <a:pathLst>
                <a:path w="28365" h="16376" extrusionOk="0">
                  <a:moveTo>
                    <a:pt x="26921" y="0"/>
                  </a:moveTo>
                  <a:cubicBezTo>
                    <a:pt x="26838" y="0"/>
                    <a:pt x="26755" y="6"/>
                    <a:pt x="26675" y="23"/>
                  </a:cubicBezTo>
                  <a:cubicBezTo>
                    <a:pt x="26579" y="43"/>
                    <a:pt x="26489" y="76"/>
                    <a:pt x="26413" y="123"/>
                  </a:cubicBezTo>
                  <a:lnTo>
                    <a:pt x="360" y="15161"/>
                  </a:lnTo>
                  <a:cubicBezTo>
                    <a:pt x="314" y="15188"/>
                    <a:pt x="271" y="15221"/>
                    <a:pt x="228" y="15261"/>
                  </a:cubicBezTo>
                  <a:cubicBezTo>
                    <a:pt x="141" y="15338"/>
                    <a:pt x="61" y="15434"/>
                    <a:pt x="1" y="15544"/>
                  </a:cubicBezTo>
                  <a:lnTo>
                    <a:pt x="1445" y="16375"/>
                  </a:lnTo>
                  <a:lnTo>
                    <a:pt x="28365" y="834"/>
                  </a:lnTo>
                  <a:cubicBezTo>
                    <a:pt x="28302" y="725"/>
                    <a:pt x="28225" y="628"/>
                    <a:pt x="28136" y="549"/>
                  </a:cubicBezTo>
                  <a:cubicBezTo>
                    <a:pt x="28096" y="512"/>
                    <a:pt x="28049" y="479"/>
                    <a:pt x="28002" y="452"/>
                  </a:cubicBezTo>
                  <a:lnTo>
                    <a:pt x="27790" y="329"/>
                  </a:lnTo>
                  <a:lnTo>
                    <a:pt x="27431" y="123"/>
                  </a:lnTo>
                  <a:cubicBezTo>
                    <a:pt x="27344" y="73"/>
                    <a:pt x="27244" y="36"/>
                    <a:pt x="27134" y="20"/>
                  </a:cubicBezTo>
                  <a:cubicBezTo>
                    <a:pt x="27064" y="6"/>
                    <a:pt x="26992" y="0"/>
                    <a:pt x="26921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093;p41"/>
            <p:cNvSpPr/>
            <p:nvPr/>
          </p:nvSpPr>
          <p:spPr>
            <a:xfrm>
              <a:off x="6246254" y="2907458"/>
              <a:ext cx="5460" cy="13241"/>
            </a:xfrm>
            <a:custGeom>
              <a:avLst/>
              <a:gdLst/>
              <a:ahLst/>
              <a:cxnLst/>
              <a:rect l="l" t="t" r="r" b="b"/>
              <a:pathLst>
                <a:path w="287" h="696" extrusionOk="0">
                  <a:moveTo>
                    <a:pt x="1" y="0"/>
                  </a:moveTo>
                  <a:lnTo>
                    <a:pt x="1" y="3"/>
                  </a:lnTo>
                  <a:cubicBezTo>
                    <a:pt x="1" y="233"/>
                    <a:pt x="117" y="502"/>
                    <a:pt x="286" y="696"/>
                  </a:cubicBezTo>
                  <a:cubicBezTo>
                    <a:pt x="117" y="502"/>
                    <a:pt x="1" y="233"/>
                    <a:pt x="1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094;p41"/>
            <p:cNvSpPr/>
            <p:nvPr/>
          </p:nvSpPr>
          <p:spPr>
            <a:xfrm>
              <a:off x="6246254" y="2518048"/>
              <a:ext cx="2854" cy="9513"/>
            </a:xfrm>
            <a:custGeom>
              <a:avLst/>
              <a:gdLst/>
              <a:ahLst/>
              <a:cxnLst/>
              <a:rect l="l" t="t" r="r" b="b"/>
              <a:pathLst>
                <a:path w="150" h="500" extrusionOk="0">
                  <a:moveTo>
                    <a:pt x="150" y="1"/>
                  </a:moveTo>
                  <a:cubicBezTo>
                    <a:pt x="57" y="157"/>
                    <a:pt x="1" y="340"/>
                    <a:pt x="1" y="500"/>
                  </a:cubicBezTo>
                  <a:cubicBezTo>
                    <a:pt x="1" y="340"/>
                    <a:pt x="57" y="160"/>
                    <a:pt x="150" y="1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095;p41"/>
            <p:cNvSpPr/>
            <p:nvPr/>
          </p:nvSpPr>
          <p:spPr>
            <a:xfrm>
              <a:off x="6246254" y="2756892"/>
              <a:ext cx="19" cy="5080"/>
            </a:xfrm>
            <a:custGeom>
              <a:avLst/>
              <a:gdLst/>
              <a:ahLst/>
              <a:cxnLst/>
              <a:rect l="l" t="t" r="r" b="b"/>
              <a:pathLst>
                <a:path w="1" h="267" extrusionOk="0">
                  <a:moveTo>
                    <a:pt x="1" y="0"/>
                  </a:moveTo>
                  <a:lnTo>
                    <a:pt x="1" y="0"/>
                  </a:lnTo>
                  <a:lnTo>
                    <a:pt x="1" y="267"/>
                  </a:lnTo>
                  <a:lnTo>
                    <a:pt x="1" y="267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096;p41"/>
            <p:cNvSpPr/>
            <p:nvPr/>
          </p:nvSpPr>
          <p:spPr>
            <a:xfrm>
              <a:off x="6246254" y="2534581"/>
              <a:ext cx="19" cy="35006"/>
            </a:xfrm>
            <a:custGeom>
              <a:avLst/>
              <a:gdLst/>
              <a:ahLst/>
              <a:cxnLst/>
              <a:rect l="l" t="t" r="r" b="b"/>
              <a:pathLst>
                <a:path w="1" h="1840" extrusionOk="0">
                  <a:moveTo>
                    <a:pt x="1" y="0"/>
                  </a:moveTo>
                  <a:lnTo>
                    <a:pt x="1" y="0"/>
                  </a:lnTo>
                  <a:lnTo>
                    <a:pt x="1" y="1840"/>
                  </a:lnTo>
                  <a:lnTo>
                    <a:pt x="1" y="184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097;p41"/>
            <p:cNvSpPr/>
            <p:nvPr/>
          </p:nvSpPr>
          <p:spPr>
            <a:xfrm>
              <a:off x="6246254" y="2595767"/>
              <a:ext cx="19" cy="35006"/>
            </a:xfrm>
            <a:custGeom>
              <a:avLst/>
              <a:gdLst/>
              <a:ahLst/>
              <a:cxnLst/>
              <a:rect l="l" t="t" r="r" b="b"/>
              <a:pathLst>
                <a:path w="1" h="1840" extrusionOk="0">
                  <a:moveTo>
                    <a:pt x="1" y="1"/>
                  </a:moveTo>
                  <a:lnTo>
                    <a:pt x="1" y="1"/>
                  </a:lnTo>
                  <a:lnTo>
                    <a:pt x="1" y="1840"/>
                  </a:lnTo>
                  <a:lnTo>
                    <a:pt x="1" y="184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098;p41"/>
            <p:cNvSpPr/>
            <p:nvPr/>
          </p:nvSpPr>
          <p:spPr>
            <a:xfrm>
              <a:off x="6246254" y="2656971"/>
              <a:ext cx="19" cy="35006"/>
            </a:xfrm>
            <a:custGeom>
              <a:avLst/>
              <a:gdLst/>
              <a:ahLst/>
              <a:cxnLst/>
              <a:rect l="l" t="t" r="r" b="b"/>
              <a:pathLst>
                <a:path w="1" h="1840" extrusionOk="0">
                  <a:moveTo>
                    <a:pt x="1" y="0"/>
                  </a:moveTo>
                  <a:lnTo>
                    <a:pt x="1" y="3"/>
                  </a:lnTo>
                  <a:lnTo>
                    <a:pt x="1" y="1839"/>
                  </a:lnTo>
                  <a:lnTo>
                    <a:pt x="1" y="1839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099;p41"/>
            <p:cNvSpPr/>
            <p:nvPr/>
          </p:nvSpPr>
          <p:spPr>
            <a:xfrm>
              <a:off x="6266706" y="2930497"/>
              <a:ext cx="190" cy="133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10" y="3"/>
                  </a:lnTo>
                  <a:lnTo>
                    <a:pt x="10" y="7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100;p41"/>
            <p:cNvSpPr/>
            <p:nvPr/>
          </p:nvSpPr>
          <p:spPr>
            <a:xfrm>
              <a:off x="6246254" y="2518048"/>
              <a:ext cx="37936" cy="414859"/>
            </a:xfrm>
            <a:custGeom>
              <a:avLst/>
              <a:gdLst/>
              <a:ahLst/>
              <a:cxnLst/>
              <a:rect l="l" t="t" r="r" b="b"/>
              <a:pathLst>
                <a:path w="1994" h="21806" extrusionOk="0">
                  <a:moveTo>
                    <a:pt x="150" y="1"/>
                  </a:moveTo>
                  <a:cubicBezTo>
                    <a:pt x="57" y="160"/>
                    <a:pt x="1" y="340"/>
                    <a:pt x="1" y="500"/>
                  </a:cubicBezTo>
                  <a:lnTo>
                    <a:pt x="1" y="869"/>
                  </a:lnTo>
                  <a:lnTo>
                    <a:pt x="1" y="2709"/>
                  </a:lnTo>
                  <a:lnTo>
                    <a:pt x="1" y="4086"/>
                  </a:lnTo>
                  <a:lnTo>
                    <a:pt x="1" y="5925"/>
                  </a:lnTo>
                  <a:lnTo>
                    <a:pt x="1" y="7302"/>
                  </a:lnTo>
                  <a:lnTo>
                    <a:pt x="1" y="9141"/>
                  </a:lnTo>
                  <a:lnTo>
                    <a:pt x="1" y="12554"/>
                  </a:lnTo>
                  <a:lnTo>
                    <a:pt x="1" y="12821"/>
                  </a:lnTo>
                  <a:lnTo>
                    <a:pt x="1" y="20471"/>
                  </a:lnTo>
                  <a:cubicBezTo>
                    <a:pt x="1" y="20701"/>
                    <a:pt x="117" y="20970"/>
                    <a:pt x="286" y="21164"/>
                  </a:cubicBezTo>
                  <a:cubicBezTo>
                    <a:pt x="357" y="21240"/>
                    <a:pt x="429" y="21306"/>
                    <a:pt x="509" y="21350"/>
                  </a:cubicBezTo>
                  <a:lnTo>
                    <a:pt x="1075" y="21679"/>
                  </a:lnTo>
                  <a:lnTo>
                    <a:pt x="1085" y="21682"/>
                  </a:lnTo>
                  <a:lnTo>
                    <a:pt x="1085" y="21686"/>
                  </a:lnTo>
                  <a:cubicBezTo>
                    <a:pt x="1128" y="21709"/>
                    <a:pt x="1171" y="21729"/>
                    <a:pt x="1224" y="21746"/>
                  </a:cubicBezTo>
                  <a:cubicBezTo>
                    <a:pt x="1287" y="21769"/>
                    <a:pt x="1358" y="21785"/>
                    <a:pt x="1434" y="21795"/>
                  </a:cubicBezTo>
                  <a:cubicBezTo>
                    <a:pt x="1484" y="21802"/>
                    <a:pt x="1537" y="21805"/>
                    <a:pt x="1590" y="21805"/>
                  </a:cubicBezTo>
                  <a:cubicBezTo>
                    <a:pt x="1674" y="21805"/>
                    <a:pt x="1757" y="21795"/>
                    <a:pt x="1834" y="21779"/>
                  </a:cubicBezTo>
                  <a:cubicBezTo>
                    <a:pt x="1869" y="21772"/>
                    <a:pt x="1903" y="21762"/>
                    <a:pt x="1933" y="21752"/>
                  </a:cubicBezTo>
                  <a:cubicBezTo>
                    <a:pt x="1956" y="21746"/>
                    <a:pt x="1973" y="21739"/>
                    <a:pt x="1993" y="21729"/>
                  </a:cubicBezTo>
                  <a:lnTo>
                    <a:pt x="1993" y="21729"/>
                  </a:lnTo>
                  <a:cubicBezTo>
                    <a:pt x="1949" y="21746"/>
                    <a:pt x="1909" y="21752"/>
                    <a:pt x="1869" y="21752"/>
                  </a:cubicBezTo>
                  <a:cubicBezTo>
                    <a:pt x="1826" y="21752"/>
                    <a:pt x="1786" y="21742"/>
                    <a:pt x="1750" y="21726"/>
                  </a:cubicBezTo>
                  <a:cubicBezTo>
                    <a:pt x="1654" y="21672"/>
                    <a:pt x="1594" y="21560"/>
                    <a:pt x="1594" y="21389"/>
                  </a:cubicBezTo>
                  <a:lnTo>
                    <a:pt x="1594" y="1422"/>
                  </a:lnTo>
                  <a:cubicBezTo>
                    <a:pt x="1594" y="1212"/>
                    <a:pt x="1700" y="1052"/>
                    <a:pt x="1860" y="989"/>
                  </a:cubicBezTo>
                  <a:lnTo>
                    <a:pt x="1594" y="832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101;p41"/>
            <p:cNvSpPr/>
            <p:nvPr/>
          </p:nvSpPr>
          <p:spPr>
            <a:xfrm>
              <a:off x="6789235" y="2237140"/>
              <a:ext cx="1294" cy="2036"/>
            </a:xfrm>
            <a:custGeom>
              <a:avLst/>
              <a:gdLst/>
              <a:ahLst/>
              <a:cxnLst/>
              <a:rect l="l" t="t" r="r" b="b"/>
              <a:pathLst>
                <a:path w="68" h="107" extrusionOk="0">
                  <a:moveTo>
                    <a:pt x="67" y="0"/>
                  </a:moveTo>
                  <a:lnTo>
                    <a:pt x="1" y="103"/>
                  </a:lnTo>
                  <a:lnTo>
                    <a:pt x="1" y="10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102;p41"/>
            <p:cNvSpPr/>
            <p:nvPr/>
          </p:nvSpPr>
          <p:spPr>
            <a:xfrm>
              <a:off x="6276580" y="2239100"/>
              <a:ext cx="514950" cy="692282"/>
            </a:xfrm>
            <a:custGeom>
              <a:avLst/>
              <a:gdLst/>
              <a:ahLst/>
              <a:cxnLst/>
              <a:rect l="l" t="t" r="r" b="b"/>
              <a:pathLst>
                <a:path w="27067" h="36388" extrusionOk="0">
                  <a:moveTo>
                    <a:pt x="26947" y="0"/>
                  </a:moveTo>
                  <a:lnTo>
                    <a:pt x="16329" y="16270"/>
                  </a:lnTo>
                  <a:lnTo>
                    <a:pt x="14393" y="19237"/>
                  </a:lnTo>
                  <a:cubicBezTo>
                    <a:pt x="14020" y="19805"/>
                    <a:pt x="13398" y="20125"/>
                    <a:pt x="12749" y="20125"/>
                  </a:cubicBezTo>
                  <a:cubicBezTo>
                    <a:pt x="12520" y="20125"/>
                    <a:pt x="12287" y="20085"/>
                    <a:pt x="12064" y="20002"/>
                  </a:cubicBezTo>
                  <a:lnTo>
                    <a:pt x="0" y="15494"/>
                  </a:lnTo>
                  <a:lnTo>
                    <a:pt x="10328" y="20055"/>
                  </a:lnTo>
                  <a:lnTo>
                    <a:pt x="0" y="35719"/>
                  </a:lnTo>
                  <a:lnTo>
                    <a:pt x="0" y="36051"/>
                  </a:lnTo>
                  <a:cubicBezTo>
                    <a:pt x="0" y="36222"/>
                    <a:pt x="60" y="36334"/>
                    <a:pt x="156" y="36388"/>
                  </a:cubicBezTo>
                  <a:lnTo>
                    <a:pt x="10378" y="20075"/>
                  </a:lnTo>
                  <a:lnTo>
                    <a:pt x="11981" y="20783"/>
                  </a:lnTo>
                  <a:cubicBezTo>
                    <a:pt x="12238" y="20897"/>
                    <a:pt x="12507" y="20949"/>
                    <a:pt x="12769" y="20949"/>
                  </a:cubicBezTo>
                  <a:cubicBezTo>
                    <a:pt x="13428" y="20949"/>
                    <a:pt x="14067" y="20617"/>
                    <a:pt x="14436" y="20028"/>
                  </a:cubicBezTo>
                  <a:lnTo>
                    <a:pt x="16685" y="16426"/>
                  </a:lnTo>
                  <a:lnTo>
                    <a:pt x="26910" y="20940"/>
                  </a:lnTo>
                  <a:cubicBezTo>
                    <a:pt x="27007" y="20777"/>
                    <a:pt x="27067" y="20594"/>
                    <a:pt x="27067" y="20431"/>
                  </a:cubicBezTo>
                  <a:lnTo>
                    <a:pt x="16715" y="16379"/>
                  </a:lnTo>
                  <a:lnTo>
                    <a:pt x="26947" y="4"/>
                  </a:lnTo>
                  <a:lnTo>
                    <a:pt x="26947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103;p41"/>
            <p:cNvSpPr/>
            <p:nvPr/>
          </p:nvSpPr>
          <p:spPr>
            <a:xfrm>
              <a:off x="6685528" y="1841319"/>
              <a:ext cx="424143" cy="1140187"/>
            </a:xfrm>
            <a:custGeom>
              <a:avLst/>
              <a:gdLst/>
              <a:ahLst/>
              <a:cxnLst/>
              <a:rect l="l" t="t" r="r" b="b"/>
              <a:pathLst>
                <a:path w="22294" h="59931" extrusionOk="0">
                  <a:moveTo>
                    <a:pt x="21825" y="1"/>
                  </a:moveTo>
                  <a:cubicBezTo>
                    <a:pt x="21711" y="1"/>
                    <a:pt x="21582" y="39"/>
                    <a:pt x="21445" y="118"/>
                  </a:cubicBezTo>
                  <a:lnTo>
                    <a:pt x="848" y="12007"/>
                  </a:lnTo>
                  <a:cubicBezTo>
                    <a:pt x="379" y="12279"/>
                    <a:pt x="0" y="12938"/>
                    <a:pt x="0" y="13477"/>
                  </a:cubicBezTo>
                  <a:lnTo>
                    <a:pt x="0" y="59325"/>
                  </a:lnTo>
                  <a:cubicBezTo>
                    <a:pt x="0" y="59709"/>
                    <a:pt x="190" y="59931"/>
                    <a:pt x="468" y="59931"/>
                  </a:cubicBezTo>
                  <a:cubicBezTo>
                    <a:pt x="582" y="59931"/>
                    <a:pt x="711" y="59893"/>
                    <a:pt x="848" y="59813"/>
                  </a:cubicBezTo>
                  <a:lnTo>
                    <a:pt x="21445" y="47925"/>
                  </a:lnTo>
                  <a:cubicBezTo>
                    <a:pt x="21914" y="47653"/>
                    <a:pt x="22293" y="46994"/>
                    <a:pt x="22293" y="46455"/>
                  </a:cubicBezTo>
                  <a:lnTo>
                    <a:pt x="22293" y="608"/>
                  </a:lnTo>
                  <a:cubicBezTo>
                    <a:pt x="22293" y="223"/>
                    <a:pt x="22103" y="1"/>
                    <a:pt x="2182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104;p41"/>
            <p:cNvSpPr/>
            <p:nvPr/>
          </p:nvSpPr>
          <p:spPr>
            <a:xfrm>
              <a:off x="6683359" y="1839150"/>
              <a:ext cx="428519" cy="1144563"/>
            </a:xfrm>
            <a:custGeom>
              <a:avLst/>
              <a:gdLst/>
              <a:ahLst/>
              <a:cxnLst/>
              <a:rect l="l" t="t" r="r" b="b"/>
              <a:pathLst>
                <a:path w="22524" h="60161" extrusionOk="0">
                  <a:moveTo>
                    <a:pt x="21938" y="229"/>
                  </a:moveTo>
                  <a:cubicBezTo>
                    <a:pt x="21998" y="229"/>
                    <a:pt x="22055" y="243"/>
                    <a:pt x="22101" y="272"/>
                  </a:cubicBezTo>
                  <a:cubicBezTo>
                    <a:pt x="22224" y="342"/>
                    <a:pt x="22294" y="502"/>
                    <a:pt x="22294" y="722"/>
                  </a:cubicBezTo>
                  <a:lnTo>
                    <a:pt x="22294" y="46569"/>
                  </a:lnTo>
                  <a:cubicBezTo>
                    <a:pt x="22294" y="47071"/>
                    <a:pt x="21938" y="47687"/>
                    <a:pt x="21502" y="47939"/>
                  </a:cubicBezTo>
                  <a:lnTo>
                    <a:pt x="905" y="59828"/>
                  </a:lnTo>
                  <a:cubicBezTo>
                    <a:pt x="789" y="59895"/>
                    <a:pt x="679" y="59930"/>
                    <a:pt x="583" y="59930"/>
                  </a:cubicBezTo>
                  <a:cubicBezTo>
                    <a:pt x="523" y="59930"/>
                    <a:pt x="467" y="59916"/>
                    <a:pt x="420" y="59888"/>
                  </a:cubicBezTo>
                  <a:cubicBezTo>
                    <a:pt x="297" y="59818"/>
                    <a:pt x="230" y="59658"/>
                    <a:pt x="230" y="59439"/>
                  </a:cubicBezTo>
                  <a:lnTo>
                    <a:pt x="230" y="13591"/>
                  </a:lnTo>
                  <a:cubicBezTo>
                    <a:pt x="230" y="13089"/>
                    <a:pt x="583" y="12473"/>
                    <a:pt x="1022" y="12221"/>
                  </a:cubicBezTo>
                  <a:lnTo>
                    <a:pt x="21615" y="332"/>
                  </a:lnTo>
                  <a:cubicBezTo>
                    <a:pt x="21732" y="263"/>
                    <a:pt x="21841" y="229"/>
                    <a:pt x="21938" y="229"/>
                  </a:cubicBezTo>
                  <a:close/>
                  <a:moveTo>
                    <a:pt x="21937" y="0"/>
                  </a:moveTo>
                  <a:cubicBezTo>
                    <a:pt x="21801" y="0"/>
                    <a:pt x="21653" y="44"/>
                    <a:pt x="21502" y="132"/>
                  </a:cubicBezTo>
                  <a:lnTo>
                    <a:pt x="905" y="12024"/>
                  </a:lnTo>
                  <a:cubicBezTo>
                    <a:pt x="397" y="12317"/>
                    <a:pt x="1" y="13006"/>
                    <a:pt x="1" y="13591"/>
                  </a:cubicBezTo>
                  <a:lnTo>
                    <a:pt x="1" y="59439"/>
                  </a:lnTo>
                  <a:cubicBezTo>
                    <a:pt x="1" y="59741"/>
                    <a:pt x="107" y="59974"/>
                    <a:pt x="306" y="60087"/>
                  </a:cubicBezTo>
                  <a:cubicBezTo>
                    <a:pt x="389" y="60137"/>
                    <a:pt x="483" y="60161"/>
                    <a:pt x="583" y="60161"/>
                  </a:cubicBezTo>
                  <a:cubicBezTo>
                    <a:pt x="719" y="60161"/>
                    <a:pt x="868" y="60114"/>
                    <a:pt x="1022" y="60027"/>
                  </a:cubicBezTo>
                  <a:lnTo>
                    <a:pt x="21615" y="48135"/>
                  </a:lnTo>
                  <a:cubicBezTo>
                    <a:pt x="22124" y="47843"/>
                    <a:pt x="22523" y="47154"/>
                    <a:pt x="22523" y="46569"/>
                  </a:cubicBezTo>
                  <a:lnTo>
                    <a:pt x="22523" y="722"/>
                  </a:lnTo>
                  <a:cubicBezTo>
                    <a:pt x="22523" y="415"/>
                    <a:pt x="22414" y="186"/>
                    <a:pt x="22217" y="73"/>
                  </a:cubicBezTo>
                  <a:cubicBezTo>
                    <a:pt x="22133" y="24"/>
                    <a:pt x="22038" y="0"/>
                    <a:pt x="219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105;p41"/>
            <p:cNvSpPr/>
            <p:nvPr/>
          </p:nvSpPr>
          <p:spPr>
            <a:xfrm>
              <a:off x="6708225" y="2080810"/>
              <a:ext cx="53061" cy="35767"/>
            </a:xfrm>
            <a:custGeom>
              <a:avLst/>
              <a:gdLst/>
              <a:ahLst/>
              <a:cxnLst/>
              <a:rect l="l" t="t" r="r" b="b"/>
              <a:pathLst>
                <a:path w="2789" h="1880" extrusionOk="0">
                  <a:moveTo>
                    <a:pt x="2676" y="1"/>
                  </a:moveTo>
                  <a:cubicBezTo>
                    <a:pt x="2644" y="1"/>
                    <a:pt x="2608" y="12"/>
                    <a:pt x="2569" y="35"/>
                  </a:cubicBezTo>
                  <a:lnTo>
                    <a:pt x="220" y="1388"/>
                  </a:lnTo>
                  <a:cubicBezTo>
                    <a:pt x="100" y="1458"/>
                    <a:pt x="1" y="1618"/>
                    <a:pt x="1" y="1744"/>
                  </a:cubicBezTo>
                  <a:cubicBezTo>
                    <a:pt x="1" y="1830"/>
                    <a:pt x="47" y="1880"/>
                    <a:pt x="115" y="1880"/>
                  </a:cubicBezTo>
                  <a:cubicBezTo>
                    <a:pt x="146" y="1880"/>
                    <a:pt x="182" y="1869"/>
                    <a:pt x="220" y="1847"/>
                  </a:cubicBezTo>
                  <a:lnTo>
                    <a:pt x="2569" y="494"/>
                  </a:lnTo>
                  <a:cubicBezTo>
                    <a:pt x="2689" y="423"/>
                    <a:pt x="2788" y="264"/>
                    <a:pt x="2788" y="134"/>
                  </a:cubicBezTo>
                  <a:cubicBezTo>
                    <a:pt x="2788" y="48"/>
                    <a:pt x="2743" y="1"/>
                    <a:pt x="26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106;p41"/>
            <p:cNvSpPr/>
            <p:nvPr/>
          </p:nvSpPr>
          <p:spPr>
            <a:xfrm>
              <a:off x="6708225" y="2098180"/>
              <a:ext cx="53061" cy="35786"/>
            </a:xfrm>
            <a:custGeom>
              <a:avLst/>
              <a:gdLst/>
              <a:ahLst/>
              <a:cxnLst/>
              <a:rect l="l" t="t" r="r" b="b"/>
              <a:pathLst>
                <a:path w="2789" h="1881" extrusionOk="0">
                  <a:moveTo>
                    <a:pt x="2674" y="0"/>
                  </a:moveTo>
                  <a:cubicBezTo>
                    <a:pt x="2642" y="0"/>
                    <a:pt x="2607" y="11"/>
                    <a:pt x="2569" y="32"/>
                  </a:cubicBezTo>
                  <a:lnTo>
                    <a:pt x="220" y="1386"/>
                  </a:lnTo>
                  <a:cubicBezTo>
                    <a:pt x="100" y="1457"/>
                    <a:pt x="1" y="1616"/>
                    <a:pt x="1" y="1746"/>
                  </a:cubicBezTo>
                  <a:cubicBezTo>
                    <a:pt x="1" y="1831"/>
                    <a:pt x="46" y="1880"/>
                    <a:pt x="113" y="1880"/>
                  </a:cubicBezTo>
                  <a:cubicBezTo>
                    <a:pt x="145" y="1880"/>
                    <a:pt x="181" y="1869"/>
                    <a:pt x="220" y="1845"/>
                  </a:cubicBezTo>
                  <a:lnTo>
                    <a:pt x="2569" y="491"/>
                  </a:lnTo>
                  <a:cubicBezTo>
                    <a:pt x="2689" y="422"/>
                    <a:pt x="2788" y="262"/>
                    <a:pt x="2788" y="135"/>
                  </a:cubicBezTo>
                  <a:cubicBezTo>
                    <a:pt x="2788" y="49"/>
                    <a:pt x="2742" y="0"/>
                    <a:pt x="26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107;p41"/>
            <p:cNvSpPr/>
            <p:nvPr/>
          </p:nvSpPr>
          <p:spPr>
            <a:xfrm>
              <a:off x="6708225" y="2115531"/>
              <a:ext cx="53061" cy="35786"/>
            </a:xfrm>
            <a:custGeom>
              <a:avLst/>
              <a:gdLst/>
              <a:ahLst/>
              <a:cxnLst/>
              <a:rect l="l" t="t" r="r" b="b"/>
              <a:pathLst>
                <a:path w="2789" h="1881" extrusionOk="0">
                  <a:moveTo>
                    <a:pt x="2676" y="0"/>
                  </a:moveTo>
                  <a:cubicBezTo>
                    <a:pt x="2644" y="0"/>
                    <a:pt x="2607" y="12"/>
                    <a:pt x="2569" y="35"/>
                  </a:cubicBezTo>
                  <a:lnTo>
                    <a:pt x="220" y="1389"/>
                  </a:lnTo>
                  <a:cubicBezTo>
                    <a:pt x="100" y="1459"/>
                    <a:pt x="1" y="1618"/>
                    <a:pt x="1" y="1745"/>
                  </a:cubicBezTo>
                  <a:cubicBezTo>
                    <a:pt x="1" y="1832"/>
                    <a:pt x="47" y="1881"/>
                    <a:pt x="115" y="1881"/>
                  </a:cubicBezTo>
                  <a:cubicBezTo>
                    <a:pt x="147" y="1881"/>
                    <a:pt x="182" y="1870"/>
                    <a:pt x="220" y="1848"/>
                  </a:cubicBezTo>
                  <a:lnTo>
                    <a:pt x="2569" y="494"/>
                  </a:lnTo>
                  <a:cubicBezTo>
                    <a:pt x="2689" y="425"/>
                    <a:pt x="2788" y="265"/>
                    <a:pt x="2788" y="135"/>
                  </a:cubicBezTo>
                  <a:cubicBezTo>
                    <a:pt x="2788" y="50"/>
                    <a:pt x="2743" y="0"/>
                    <a:pt x="26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108;p41"/>
            <p:cNvSpPr/>
            <p:nvPr/>
          </p:nvSpPr>
          <p:spPr>
            <a:xfrm>
              <a:off x="7032188" y="1905092"/>
              <a:ext cx="47163" cy="60252"/>
            </a:xfrm>
            <a:custGeom>
              <a:avLst/>
              <a:gdLst/>
              <a:ahLst/>
              <a:cxnLst/>
              <a:rect l="l" t="t" r="r" b="b"/>
              <a:pathLst>
                <a:path w="2479" h="3167" extrusionOk="0">
                  <a:moveTo>
                    <a:pt x="1481" y="891"/>
                  </a:moveTo>
                  <a:cubicBezTo>
                    <a:pt x="1657" y="891"/>
                    <a:pt x="1777" y="1031"/>
                    <a:pt x="1777" y="1274"/>
                  </a:cubicBezTo>
                  <a:cubicBezTo>
                    <a:pt x="1777" y="1616"/>
                    <a:pt x="1538" y="2032"/>
                    <a:pt x="1242" y="2201"/>
                  </a:cubicBezTo>
                  <a:cubicBezTo>
                    <a:pt x="1155" y="2251"/>
                    <a:pt x="1074" y="2274"/>
                    <a:pt x="1002" y="2274"/>
                  </a:cubicBezTo>
                  <a:cubicBezTo>
                    <a:pt x="826" y="2274"/>
                    <a:pt x="706" y="2135"/>
                    <a:pt x="706" y="1892"/>
                  </a:cubicBezTo>
                  <a:cubicBezTo>
                    <a:pt x="706" y="1550"/>
                    <a:pt x="945" y="1134"/>
                    <a:pt x="1242" y="964"/>
                  </a:cubicBezTo>
                  <a:cubicBezTo>
                    <a:pt x="1328" y="915"/>
                    <a:pt x="1409" y="891"/>
                    <a:pt x="1481" y="891"/>
                  </a:cubicBezTo>
                  <a:close/>
                  <a:moveTo>
                    <a:pt x="1993" y="1"/>
                  </a:moveTo>
                  <a:cubicBezTo>
                    <a:pt x="1980" y="1"/>
                    <a:pt x="1966" y="7"/>
                    <a:pt x="1960" y="19"/>
                  </a:cubicBezTo>
                  <a:lnTo>
                    <a:pt x="1724" y="372"/>
                  </a:lnTo>
                  <a:cubicBezTo>
                    <a:pt x="1710" y="389"/>
                    <a:pt x="1684" y="402"/>
                    <a:pt x="1664" y="402"/>
                  </a:cubicBezTo>
                  <a:cubicBezTo>
                    <a:pt x="1614" y="402"/>
                    <a:pt x="1564" y="405"/>
                    <a:pt x="1511" y="419"/>
                  </a:cubicBezTo>
                  <a:cubicBezTo>
                    <a:pt x="1508" y="419"/>
                    <a:pt x="1506" y="419"/>
                    <a:pt x="1504" y="419"/>
                  </a:cubicBezTo>
                  <a:cubicBezTo>
                    <a:pt x="1484" y="419"/>
                    <a:pt x="1470" y="407"/>
                    <a:pt x="1467" y="389"/>
                  </a:cubicBezTo>
                  <a:lnTo>
                    <a:pt x="1438" y="79"/>
                  </a:lnTo>
                  <a:cubicBezTo>
                    <a:pt x="1435" y="63"/>
                    <a:pt x="1426" y="55"/>
                    <a:pt x="1415" y="55"/>
                  </a:cubicBezTo>
                  <a:cubicBezTo>
                    <a:pt x="1410" y="55"/>
                    <a:pt x="1404" y="57"/>
                    <a:pt x="1398" y="59"/>
                  </a:cubicBezTo>
                  <a:lnTo>
                    <a:pt x="1082" y="242"/>
                  </a:lnTo>
                  <a:cubicBezTo>
                    <a:pt x="1062" y="253"/>
                    <a:pt x="1045" y="279"/>
                    <a:pt x="1045" y="302"/>
                  </a:cubicBezTo>
                  <a:lnTo>
                    <a:pt x="1012" y="655"/>
                  </a:lnTo>
                  <a:cubicBezTo>
                    <a:pt x="1008" y="678"/>
                    <a:pt x="995" y="704"/>
                    <a:pt x="979" y="721"/>
                  </a:cubicBezTo>
                  <a:cubicBezTo>
                    <a:pt x="919" y="778"/>
                    <a:pt x="859" y="841"/>
                    <a:pt x="802" y="908"/>
                  </a:cubicBezTo>
                  <a:cubicBezTo>
                    <a:pt x="792" y="920"/>
                    <a:pt x="776" y="927"/>
                    <a:pt x="758" y="927"/>
                  </a:cubicBezTo>
                  <a:cubicBezTo>
                    <a:pt x="752" y="927"/>
                    <a:pt x="745" y="926"/>
                    <a:pt x="739" y="924"/>
                  </a:cubicBezTo>
                  <a:lnTo>
                    <a:pt x="536" y="855"/>
                  </a:lnTo>
                  <a:cubicBezTo>
                    <a:pt x="531" y="853"/>
                    <a:pt x="526" y="852"/>
                    <a:pt x="520" y="852"/>
                  </a:cubicBezTo>
                  <a:cubicBezTo>
                    <a:pt x="504" y="852"/>
                    <a:pt x="487" y="859"/>
                    <a:pt x="480" y="874"/>
                  </a:cubicBezTo>
                  <a:lnTo>
                    <a:pt x="247" y="1280"/>
                  </a:lnTo>
                  <a:cubicBezTo>
                    <a:pt x="236" y="1297"/>
                    <a:pt x="240" y="1323"/>
                    <a:pt x="256" y="1340"/>
                  </a:cubicBezTo>
                  <a:lnTo>
                    <a:pt x="420" y="1480"/>
                  </a:lnTo>
                  <a:cubicBezTo>
                    <a:pt x="436" y="1493"/>
                    <a:pt x="443" y="1523"/>
                    <a:pt x="436" y="1543"/>
                  </a:cubicBezTo>
                  <a:cubicBezTo>
                    <a:pt x="406" y="1623"/>
                    <a:pt x="380" y="1706"/>
                    <a:pt x="363" y="1789"/>
                  </a:cubicBezTo>
                  <a:cubicBezTo>
                    <a:pt x="356" y="1809"/>
                    <a:pt x="340" y="1836"/>
                    <a:pt x="323" y="1849"/>
                  </a:cubicBezTo>
                  <a:lnTo>
                    <a:pt x="34" y="2052"/>
                  </a:lnTo>
                  <a:cubicBezTo>
                    <a:pt x="14" y="2066"/>
                    <a:pt x="1" y="2095"/>
                    <a:pt x="1" y="2115"/>
                  </a:cubicBezTo>
                  <a:lnTo>
                    <a:pt x="1" y="2481"/>
                  </a:lnTo>
                  <a:cubicBezTo>
                    <a:pt x="1" y="2498"/>
                    <a:pt x="10" y="2508"/>
                    <a:pt x="22" y="2508"/>
                  </a:cubicBezTo>
                  <a:cubicBezTo>
                    <a:pt x="27" y="2508"/>
                    <a:pt x="32" y="2507"/>
                    <a:pt x="37" y="2505"/>
                  </a:cubicBezTo>
                  <a:lnTo>
                    <a:pt x="320" y="2378"/>
                  </a:lnTo>
                  <a:cubicBezTo>
                    <a:pt x="325" y="2375"/>
                    <a:pt x="331" y="2374"/>
                    <a:pt x="336" y="2374"/>
                  </a:cubicBezTo>
                  <a:cubicBezTo>
                    <a:pt x="350" y="2374"/>
                    <a:pt x="362" y="2384"/>
                    <a:pt x="367" y="2401"/>
                  </a:cubicBezTo>
                  <a:cubicBezTo>
                    <a:pt x="383" y="2451"/>
                    <a:pt x="403" y="2497"/>
                    <a:pt x="430" y="2541"/>
                  </a:cubicBezTo>
                  <a:cubicBezTo>
                    <a:pt x="440" y="2557"/>
                    <a:pt x="443" y="2588"/>
                    <a:pt x="433" y="2608"/>
                  </a:cubicBezTo>
                  <a:lnTo>
                    <a:pt x="244" y="2987"/>
                  </a:lnTo>
                  <a:cubicBezTo>
                    <a:pt x="233" y="3007"/>
                    <a:pt x="244" y="3033"/>
                    <a:pt x="260" y="3044"/>
                  </a:cubicBezTo>
                  <a:lnTo>
                    <a:pt x="466" y="3159"/>
                  </a:lnTo>
                  <a:cubicBezTo>
                    <a:pt x="472" y="3164"/>
                    <a:pt x="480" y="3167"/>
                    <a:pt x="487" y="3167"/>
                  </a:cubicBezTo>
                  <a:cubicBezTo>
                    <a:pt x="500" y="3167"/>
                    <a:pt x="514" y="3159"/>
                    <a:pt x="523" y="3147"/>
                  </a:cubicBezTo>
                  <a:lnTo>
                    <a:pt x="755" y="2794"/>
                  </a:lnTo>
                  <a:cubicBezTo>
                    <a:pt x="769" y="2777"/>
                    <a:pt x="795" y="2764"/>
                    <a:pt x="819" y="2764"/>
                  </a:cubicBezTo>
                  <a:cubicBezTo>
                    <a:pt x="827" y="2765"/>
                    <a:pt x="834" y="2765"/>
                    <a:pt x="842" y="2765"/>
                  </a:cubicBezTo>
                  <a:cubicBezTo>
                    <a:pt x="881" y="2765"/>
                    <a:pt x="924" y="2758"/>
                    <a:pt x="969" y="2747"/>
                  </a:cubicBezTo>
                  <a:cubicBezTo>
                    <a:pt x="971" y="2747"/>
                    <a:pt x="973" y="2747"/>
                    <a:pt x="975" y="2747"/>
                  </a:cubicBezTo>
                  <a:cubicBezTo>
                    <a:pt x="995" y="2747"/>
                    <a:pt x="1009" y="2759"/>
                    <a:pt x="1012" y="2777"/>
                  </a:cubicBezTo>
                  <a:lnTo>
                    <a:pt x="1042" y="3087"/>
                  </a:lnTo>
                  <a:cubicBezTo>
                    <a:pt x="1044" y="3103"/>
                    <a:pt x="1053" y="3111"/>
                    <a:pt x="1065" y="3111"/>
                  </a:cubicBezTo>
                  <a:cubicBezTo>
                    <a:pt x="1070" y="3111"/>
                    <a:pt x="1076" y="3109"/>
                    <a:pt x="1082" y="3107"/>
                  </a:cubicBezTo>
                  <a:lnTo>
                    <a:pt x="1398" y="2924"/>
                  </a:lnTo>
                  <a:cubicBezTo>
                    <a:pt x="1418" y="2913"/>
                    <a:pt x="1434" y="2887"/>
                    <a:pt x="1438" y="2864"/>
                  </a:cubicBezTo>
                  <a:lnTo>
                    <a:pt x="1467" y="2511"/>
                  </a:lnTo>
                  <a:cubicBezTo>
                    <a:pt x="1471" y="2488"/>
                    <a:pt x="1484" y="2461"/>
                    <a:pt x="1501" y="2445"/>
                  </a:cubicBezTo>
                  <a:cubicBezTo>
                    <a:pt x="1564" y="2388"/>
                    <a:pt x="1621" y="2325"/>
                    <a:pt x="1677" y="2258"/>
                  </a:cubicBezTo>
                  <a:cubicBezTo>
                    <a:pt x="1687" y="2246"/>
                    <a:pt x="1706" y="2239"/>
                    <a:pt x="1724" y="2239"/>
                  </a:cubicBezTo>
                  <a:cubicBezTo>
                    <a:pt x="1730" y="2239"/>
                    <a:pt x="1735" y="2240"/>
                    <a:pt x="1740" y="2241"/>
                  </a:cubicBezTo>
                  <a:lnTo>
                    <a:pt x="1943" y="2311"/>
                  </a:lnTo>
                  <a:cubicBezTo>
                    <a:pt x="1948" y="2313"/>
                    <a:pt x="1954" y="2314"/>
                    <a:pt x="1959" y="2314"/>
                  </a:cubicBezTo>
                  <a:cubicBezTo>
                    <a:pt x="1975" y="2314"/>
                    <a:pt x="1992" y="2307"/>
                    <a:pt x="2000" y="2292"/>
                  </a:cubicBezTo>
                  <a:lnTo>
                    <a:pt x="2232" y="1889"/>
                  </a:lnTo>
                  <a:cubicBezTo>
                    <a:pt x="2243" y="1869"/>
                    <a:pt x="2239" y="1842"/>
                    <a:pt x="2223" y="1826"/>
                  </a:cubicBezTo>
                  <a:lnTo>
                    <a:pt x="2060" y="1686"/>
                  </a:lnTo>
                  <a:cubicBezTo>
                    <a:pt x="2043" y="1673"/>
                    <a:pt x="2037" y="1642"/>
                    <a:pt x="2043" y="1623"/>
                  </a:cubicBezTo>
                  <a:cubicBezTo>
                    <a:pt x="2073" y="1543"/>
                    <a:pt x="2100" y="1460"/>
                    <a:pt x="2116" y="1377"/>
                  </a:cubicBezTo>
                  <a:cubicBezTo>
                    <a:pt x="2123" y="1357"/>
                    <a:pt x="2140" y="1330"/>
                    <a:pt x="2160" y="1317"/>
                  </a:cubicBezTo>
                  <a:lnTo>
                    <a:pt x="2449" y="1114"/>
                  </a:lnTo>
                  <a:cubicBezTo>
                    <a:pt x="2465" y="1100"/>
                    <a:pt x="2479" y="1071"/>
                    <a:pt x="2479" y="1051"/>
                  </a:cubicBezTo>
                  <a:lnTo>
                    <a:pt x="2479" y="684"/>
                  </a:lnTo>
                  <a:cubicBezTo>
                    <a:pt x="2479" y="667"/>
                    <a:pt x="2470" y="658"/>
                    <a:pt x="2457" y="658"/>
                  </a:cubicBezTo>
                  <a:cubicBezTo>
                    <a:pt x="2452" y="658"/>
                    <a:pt x="2447" y="659"/>
                    <a:pt x="2442" y="661"/>
                  </a:cubicBezTo>
                  <a:lnTo>
                    <a:pt x="2163" y="788"/>
                  </a:lnTo>
                  <a:cubicBezTo>
                    <a:pt x="2158" y="791"/>
                    <a:pt x="2152" y="792"/>
                    <a:pt x="2147" y="792"/>
                  </a:cubicBezTo>
                  <a:cubicBezTo>
                    <a:pt x="2132" y="792"/>
                    <a:pt x="2118" y="782"/>
                    <a:pt x="2113" y="764"/>
                  </a:cubicBezTo>
                  <a:cubicBezTo>
                    <a:pt x="2100" y="715"/>
                    <a:pt x="2077" y="669"/>
                    <a:pt x="2053" y="625"/>
                  </a:cubicBezTo>
                  <a:cubicBezTo>
                    <a:pt x="2040" y="609"/>
                    <a:pt x="2037" y="578"/>
                    <a:pt x="2046" y="558"/>
                  </a:cubicBezTo>
                  <a:lnTo>
                    <a:pt x="2236" y="179"/>
                  </a:lnTo>
                  <a:cubicBezTo>
                    <a:pt x="2246" y="159"/>
                    <a:pt x="2239" y="136"/>
                    <a:pt x="2219" y="122"/>
                  </a:cubicBezTo>
                  <a:lnTo>
                    <a:pt x="2013" y="6"/>
                  </a:lnTo>
                  <a:cubicBezTo>
                    <a:pt x="2007" y="2"/>
                    <a:pt x="2000" y="1"/>
                    <a:pt x="199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109;p41"/>
            <p:cNvSpPr/>
            <p:nvPr/>
          </p:nvSpPr>
          <p:spPr>
            <a:xfrm>
              <a:off x="6814691" y="2085661"/>
              <a:ext cx="165803" cy="214088"/>
            </a:xfrm>
            <a:custGeom>
              <a:avLst/>
              <a:gdLst/>
              <a:ahLst/>
              <a:cxnLst/>
              <a:rect l="l" t="t" r="r" b="b"/>
              <a:pathLst>
                <a:path w="8715" h="11253" extrusionOk="0">
                  <a:moveTo>
                    <a:pt x="6303" y="0"/>
                  </a:moveTo>
                  <a:cubicBezTo>
                    <a:pt x="5718" y="0"/>
                    <a:pt x="5057" y="191"/>
                    <a:pt x="4357" y="594"/>
                  </a:cubicBezTo>
                  <a:cubicBezTo>
                    <a:pt x="1953" y="1985"/>
                    <a:pt x="0" y="5364"/>
                    <a:pt x="0" y="8142"/>
                  </a:cubicBezTo>
                  <a:cubicBezTo>
                    <a:pt x="0" y="10114"/>
                    <a:pt x="982" y="11253"/>
                    <a:pt x="2411" y="11253"/>
                  </a:cubicBezTo>
                  <a:cubicBezTo>
                    <a:pt x="2997" y="11253"/>
                    <a:pt x="3658" y="11061"/>
                    <a:pt x="4357" y="10657"/>
                  </a:cubicBezTo>
                  <a:cubicBezTo>
                    <a:pt x="6766" y="9269"/>
                    <a:pt x="8715" y="5890"/>
                    <a:pt x="8715" y="3113"/>
                  </a:cubicBezTo>
                  <a:cubicBezTo>
                    <a:pt x="8715" y="1139"/>
                    <a:pt x="7734" y="0"/>
                    <a:pt x="63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110;p41"/>
            <p:cNvSpPr/>
            <p:nvPr/>
          </p:nvSpPr>
          <p:spPr>
            <a:xfrm>
              <a:off x="6870111" y="2134898"/>
              <a:ext cx="53803" cy="69498"/>
            </a:xfrm>
            <a:custGeom>
              <a:avLst/>
              <a:gdLst/>
              <a:ahLst/>
              <a:cxnLst/>
              <a:rect l="l" t="t" r="r" b="b"/>
              <a:pathLst>
                <a:path w="2828" h="3653" extrusionOk="0">
                  <a:moveTo>
                    <a:pt x="2047" y="1"/>
                  </a:moveTo>
                  <a:cubicBezTo>
                    <a:pt x="1857" y="1"/>
                    <a:pt x="1642" y="63"/>
                    <a:pt x="1415" y="195"/>
                  </a:cubicBezTo>
                  <a:cubicBezTo>
                    <a:pt x="632" y="644"/>
                    <a:pt x="1" y="1742"/>
                    <a:pt x="1" y="2643"/>
                  </a:cubicBezTo>
                  <a:cubicBezTo>
                    <a:pt x="1" y="3282"/>
                    <a:pt x="318" y="3652"/>
                    <a:pt x="782" y="3652"/>
                  </a:cubicBezTo>
                  <a:cubicBezTo>
                    <a:pt x="972" y="3652"/>
                    <a:pt x="1187" y="3590"/>
                    <a:pt x="1415" y="3458"/>
                  </a:cubicBezTo>
                  <a:cubicBezTo>
                    <a:pt x="2196" y="3009"/>
                    <a:pt x="2828" y="1911"/>
                    <a:pt x="2828" y="1010"/>
                  </a:cubicBezTo>
                  <a:cubicBezTo>
                    <a:pt x="2828" y="371"/>
                    <a:pt x="2510" y="1"/>
                    <a:pt x="204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111;p41"/>
            <p:cNvSpPr/>
            <p:nvPr/>
          </p:nvSpPr>
          <p:spPr>
            <a:xfrm>
              <a:off x="6846387" y="2198500"/>
              <a:ext cx="103610" cy="101232"/>
            </a:xfrm>
            <a:custGeom>
              <a:avLst/>
              <a:gdLst/>
              <a:ahLst/>
              <a:cxnLst/>
              <a:rect l="l" t="t" r="r" b="b"/>
              <a:pathLst>
                <a:path w="5446" h="5321" extrusionOk="0">
                  <a:moveTo>
                    <a:pt x="4162" y="1"/>
                  </a:moveTo>
                  <a:cubicBezTo>
                    <a:pt x="3849" y="1"/>
                    <a:pt x="3497" y="103"/>
                    <a:pt x="3124" y="318"/>
                  </a:cubicBezTo>
                  <a:lnTo>
                    <a:pt x="2323" y="780"/>
                  </a:lnTo>
                  <a:cubicBezTo>
                    <a:pt x="1041" y="1519"/>
                    <a:pt x="0" y="3322"/>
                    <a:pt x="0" y="4802"/>
                  </a:cubicBezTo>
                  <a:lnTo>
                    <a:pt x="0" y="5208"/>
                  </a:lnTo>
                  <a:cubicBezTo>
                    <a:pt x="233" y="5285"/>
                    <a:pt x="482" y="5321"/>
                    <a:pt x="749" y="5321"/>
                  </a:cubicBezTo>
                  <a:cubicBezTo>
                    <a:pt x="755" y="5321"/>
                    <a:pt x="761" y="5321"/>
                    <a:pt x="767" y="5321"/>
                  </a:cubicBezTo>
                  <a:cubicBezTo>
                    <a:pt x="1348" y="5321"/>
                    <a:pt x="2000" y="5127"/>
                    <a:pt x="2691" y="4726"/>
                  </a:cubicBezTo>
                  <a:cubicBezTo>
                    <a:pt x="3736" y="4123"/>
                    <a:pt x="4698" y="3142"/>
                    <a:pt x="5446" y="2001"/>
                  </a:cubicBezTo>
                  <a:lnTo>
                    <a:pt x="5446" y="1659"/>
                  </a:lnTo>
                  <a:cubicBezTo>
                    <a:pt x="5446" y="609"/>
                    <a:pt x="4923" y="1"/>
                    <a:pt x="416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112;p41"/>
            <p:cNvSpPr/>
            <p:nvPr/>
          </p:nvSpPr>
          <p:spPr>
            <a:xfrm>
              <a:off x="6814691" y="2279490"/>
              <a:ext cx="165803" cy="106274"/>
            </a:xfrm>
            <a:custGeom>
              <a:avLst/>
              <a:gdLst/>
              <a:ahLst/>
              <a:cxnLst/>
              <a:rect l="l" t="t" r="r" b="b"/>
              <a:pathLst>
                <a:path w="8715" h="5586" extrusionOk="0">
                  <a:moveTo>
                    <a:pt x="8490" y="1"/>
                  </a:moveTo>
                  <a:cubicBezTo>
                    <a:pt x="8430" y="1"/>
                    <a:pt x="8362" y="20"/>
                    <a:pt x="8289" y="62"/>
                  </a:cubicBezTo>
                  <a:lnTo>
                    <a:pt x="426" y="4603"/>
                  </a:lnTo>
                  <a:cubicBezTo>
                    <a:pt x="189" y="4740"/>
                    <a:pt x="0" y="5055"/>
                    <a:pt x="0" y="5308"/>
                  </a:cubicBezTo>
                  <a:cubicBezTo>
                    <a:pt x="0" y="5486"/>
                    <a:pt x="91" y="5585"/>
                    <a:pt x="225" y="5585"/>
                  </a:cubicBezTo>
                  <a:cubicBezTo>
                    <a:pt x="285" y="5585"/>
                    <a:pt x="353" y="5566"/>
                    <a:pt x="426" y="5525"/>
                  </a:cubicBezTo>
                  <a:lnTo>
                    <a:pt x="8289" y="981"/>
                  </a:lnTo>
                  <a:cubicBezTo>
                    <a:pt x="8525" y="848"/>
                    <a:pt x="8715" y="532"/>
                    <a:pt x="8715" y="279"/>
                  </a:cubicBezTo>
                  <a:cubicBezTo>
                    <a:pt x="8715" y="101"/>
                    <a:pt x="8624" y="1"/>
                    <a:pt x="849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113;p41"/>
            <p:cNvSpPr/>
            <p:nvPr/>
          </p:nvSpPr>
          <p:spPr>
            <a:xfrm>
              <a:off x="6798595" y="2322659"/>
              <a:ext cx="197993" cy="124899"/>
            </a:xfrm>
            <a:custGeom>
              <a:avLst/>
              <a:gdLst/>
              <a:ahLst/>
              <a:cxnLst/>
              <a:rect l="l" t="t" r="r" b="b"/>
              <a:pathLst>
                <a:path w="10407" h="6565" extrusionOk="0">
                  <a:moveTo>
                    <a:pt x="10181" y="0"/>
                  </a:moveTo>
                  <a:cubicBezTo>
                    <a:pt x="10121" y="0"/>
                    <a:pt x="10053" y="20"/>
                    <a:pt x="9980" y="62"/>
                  </a:cubicBezTo>
                  <a:lnTo>
                    <a:pt x="427" y="5584"/>
                  </a:lnTo>
                  <a:cubicBezTo>
                    <a:pt x="194" y="5720"/>
                    <a:pt x="1" y="6033"/>
                    <a:pt x="1" y="6289"/>
                  </a:cubicBezTo>
                  <a:cubicBezTo>
                    <a:pt x="1" y="6464"/>
                    <a:pt x="93" y="6564"/>
                    <a:pt x="227" y="6564"/>
                  </a:cubicBezTo>
                  <a:cubicBezTo>
                    <a:pt x="287" y="6564"/>
                    <a:pt x="355" y="6544"/>
                    <a:pt x="427" y="6502"/>
                  </a:cubicBezTo>
                  <a:lnTo>
                    <a:pt x="9980" y="980"/>
                  </a:lnTo>
                  <a:cubicBezTo>
                    <a:pt x="10216" y="847"/>
                    <a:pt x="10406" y="531"/>
                    <a:pt x="10406" y="275"/>
                  </a:cubicBezTo>
                  <a:cubicBezTo>
                    <a:pt x="10406" y="100"/>
                    <a:pt x="10315" y="0"/>
                    <a:pt x="1018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114;p41"/>
            <p:cNvSpPr/>
            <p:nvPr/>
          </p:nvSpPr>
          <p:spPr>
            <a:xfrm>
              <a:off x="6988449" y="2378289"/>
              <a:ext cx="60652" cy="39800"/>
            </a:xfrm>
            <a:custGeom>
              <a:avLst/>
              <a:gdLst/>
              <a:ahLst/>
              <a:cxnLst/>
              <a:rect l="l" t="t" r="r" b="b"/>
              <a:pathLst>
                <a:path w="3188" h="2092" extrusionOk="0">
                  <a:moveTo>
                    <a:pt x="3070" y="1"/>
                  </a:moveTo>
                  <a:cubicBezTo>
                    <a:pt x="3030" y="1"/>
                    <a:pt x="2982" y="15"/>
                    <a:pt x="2931" y="46"/>
                  </a:cubicBezTo>
                  <a:lnTo>
                    <a:pt x="257" y="1589"/>
                  </a:lnTo>
                  <a:cubicBezTo>
                    <a:pt x="117" y="1669"/>
                    <a:pt x="1" y="1838"/>
                    <a:pt x="1" y="1965"/>
                  </a:cubicBezTo>
                  <a:cubicBezTo>
                    <a:pt x="1" y="2046"/>
                    <a:pt x="49" y="2092"/>
                    <a:pt x="121" y="2092"/>
                  </a:cubicBezTo>
                  <a:cubicBezTo>
                    <a:pt x="160" y="2092"/>
                    <a:pt x="207" y="2078"/>
                    <a:pt x="257" y="2048"/>
                  </a:cubicBezTo>
                  <a:lnTo>
                    <a:pt x="2931" y="505"/>
                  </a:lnTo>
                  <a:cubicBezTo>
                    <a:pt x="3071" y="421"/>
                    <a:pt x="3188" y="255"/>
                    <a:pt x="3188" y="129"/>
                  </a:cubicBezTo>
                  <a:cubicBezTo>
                    <a:pt x="3188" y="46"/>
                    <a:pt x="3140" y="1"/>
                    <a:pt x="307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115;p41"/>
            <p:cNvSpPr/>
            <p:nvPr/>
          </p:nvSpPr>
          <p:spPr>
            <a:xfrm>
              <a:off x="6730942" y="2493582"/>
              <a:ext cx="90920" cy="115349"/>
            </a:xfrm>
            <a:custGeom>
              <a:avLst/>
              <a:gdLst/>
              <a:ahLst/>
              <a:cxnLst/>
              <a:rect l="l" t="t" r="r" b="b"/>
              <a:pathLst>
                <a:path w="4779" h="6063" extrusionOk="0">
                  <a:moveTo>
                    <a:pt x="4544" y="1"/>
                  </a:moveTo>
                  <a:cubicBezTo>
                    <a:pt x="4487" y="1"/>
                    <a:pt x="4423" y="20"/>
                    <a:pt x="4355" y="60"/>
                  </a:cubicBezTo>
                  <a:lnTo>
                    <a:pt x="427" y="2328"/>
                  </a:lnTo>
                  <a:cubicBezTo>
                    <a:pt x="191" y="2464"/>
                    <a:pt x="1" y="2791"/>
                    <a:pt x="1" y="3063"/>
                  </a:cubicBezTo>
                  <a:lnTo>
                    <a:pt x="1" y="5761"/>
                  </a:lnTo>
                  <a:cubicBezTo>
                    <a:pt x="1" y="5952"/>
                    <a:pt x="96" y="6063"/>
                    <a:pt x="236" y="6063"/>
                  </a:cubicBezTo>
                  <a:cubicBezTo>
                    <a:pt x="293" y="6063"/>
                    <a:pt x="358" y="6044"/>
                    <a:pt x="427" y="6004"/>
                  </a:cubicBezTo>
                  <a:lnTo>
                    <a:pt x="4355" y="3738"/>
                  </a:lnTo>
                  <a:cubicBezTo>
                    <a:pt x="4588" y="3602"/>
                    <a:pt x="4778" y="3273"/>
                    <a:pt x="4778" y="3003"/>
                  </a:cubicBezTo>
                  <a:lnTo>
                    <a:pt x="4778" y="305"/>
                  </a:lnTo>
                  <a:cubicBezTo>
                    <a:pt x="4778" y="112"/>
                    <a:pt x="4683" y="1"/>
                    <a:pt x="454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116;p41"/>
            <p:cNvSpPr/>
            <p:nvPr/>
          </p:nvSpPr>
          <p:spPr>
            <a:xfrm>
              <a:off x="6746143" y="2514814"/>
              <a:ext cx="60576" cy="39800"/>
            </a:xfrm>
            <a:custGeom>
              <a:avLst/>
              <a:gdLst/>
              <a:ahLst/>
              <a:cxnLst/>
              <a:rect l="l" t="t" r="r" b="b"/>
              <a:pathLst>
                <a:path w="3184" h="2092" extrusionOk="0">
                  <a:moveTo>
                    <a:pt x="3065" y="1"/>
                  </a:moveTo>
                  <a:cubicBezTo>
                    <a:pt x="3026" y="1"/>
                    <a:pt x="2979" y="15"/>
                    <a:pt x="2928" y="44"/>
                  </a:cubicBezTo>
                  <a:lnTo>
                    <a:pt x="253" y="1588"/>
                  </a:lnTo>
                  <a:cubicBezTo>
                    <a:pt x="114" y="1671"/>
                    <a:pt x="0" y="1837"/>
                    <a:pt x="0" y="1964"/>
                  </a:cubicBezTo>
                  <a:cubicBezTo>
                    <a:pt x="0" y="2047"/>
                    <a:pt x="46" y="2092"/>
                    <a:pt x="116" y="2092"/>
                  </a:cubicBezTo>
                  <a:cubicBezTo>
                    <a:pt x="155" y="2092"/>
                    <a:pt x="203" y="2077"/>
                    <a:pt x="253" y="2047"/>
                  </a:cubicBezTo>
                  <a:lnTo>
                    <a:pt x="2928" y="503"/>
                  </a:lnTo>
                  <a:cubicBezTo>
                    <a:pt x="3071" y="424"/>
                    <a:pt x="3184" y="254"/>
                    <a:pt x="3184" y="127"/>
                  </a:cubicBezTo>
                  <a:cubicBezTo>
                    <a:pt x="3184" y="46"/>
                    <a:pt x="3137" y="1"/>
                    <a:pt x="30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117;p41"/>
            <p:cNvSpPr/>
            <p:nvPr/>
          </p:nvSpPr>
          <p:spPr>
            <a:xfrm>
              <a:off x="6746143" y="2532469"/>
              <a:ext cx="60576" cy="56980"/>
            </a:xfrm>
            <a:custGeom>
              <a:avLst/>
              <a:gdLst/>
              <a:ahLst/>
              <a:cxnLst/>
              <a:rect l="l" t="t" r="r" b="b"/>
              <a:pathLst>
                <a:path w="3184" h="2995" extrusionOk="0">
                  <a:moveTo>
                    <a:pt x="3042" y="1"/>
                  </a:moveTo>
                  <a:cubicBezTo>
                    <a:pt x="3008" y="1"/>
                    <a:pt x="2969" y="12"/>
                    <a:pt x="2928" y="35"/>
                  </a:cubicBezTo>
                  <a:lnTo>
                    <a:pt x="253" y="1582"/>
                  </a:lnTo>
                  <a:cubicBezTo>
                    <a:pt x="114" y="1662"/>
                    <a:pt x="0" y="1857"/>
                    <a:pt x="0" y="2021"/>
                  </a:cubicBezTo>
                  <a:lnTo>
                    <a:pt x="0" y="2812"/>
                  </a:lnTo>
                  <a:cubicBezTo>
                    <a:pt x="0" y="2927"/>
                    <a:pt x="57" y="2994"/>
                    <a:pt x="140" y="2994"/>
                  </a:cubicBezTo>
                  <a:cubicBezTo>
                    <a:pt x="174" y="2994"/>
                    <a:pt x="212" y="2983"/>
                    <a:pt x="253" y="2959"/>
                  </a:cubicBezTo>
                  <a:lnTo>
                    <a:pt x="2928" y="1415"/>
                  </a:lnTo>
                  <a:cubicBezTo>
                    <a:pt x="3071" y="1332"/>
                    <a:pt x="3184" y="1135"/>
                    <a:pt x="3184" y="973"/>
                  </a:cubicBezTo>
                  <a:lnTo>
                    <a:pt x="3184" y="181"/>
                  </a:lnTo>
                  <a:cubicBezTo>
                    <a:pt x="3184" y="67"/>
                    <a:pt x="3126" y="1"/>
                    <a:pt x="30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118;p41"/>
            <p:cNvSpPr/>
            <p:nvPr/>
          </p:nvSpPr>
          <p:spPr>
            <a:xfrm>
              <a:off x="6852133" y="2423664"/>
              <a:ext cx="90901" cy="115330"/>
            </a:xfrm>
            <a:custGeom>
              <a:avLst/>
              <a:gdLst/>
              <a:ahLst/>
              <a:cxnLst/>
              <a:rect l="l" t="t" r="r" b="b"/>
              <a:pathLst>
                <a:path w="4778" h="6062" extrusionOk="0">
                  <a:moveTo>
                    <a:pt x="4545" y="0"/>
                  </a:moveTo>
                  <a:cubicBezTo>
                    <a:pt x="4488" y="0"/>
                    <a:pt x="4424" y="19"/>
                    <a:pt x="4356" y="59"/>
                  </a:cubicBezTo>
                  <a:lnTo>
                    <a:pt x="427" y="2324"/>
                  </a:lnTo>
                  <a:cubicBezTo>
                    <a:pt x="191" y="2460"/>
                    <a:pt x="1" y="2790"/>
                    <a:pt x="1" y="3059"/>
                  </a:cubicBezTo>
                  <a:lnTo>
                    <a:pt x="1" y="5757"/>
                  </a:lnTo>
                  <a:cubicBezTo>
                    <a:pt x="1" y="5950"/>
                    <a:pt x="96" y="6062"/>
                    <a:pt x="236" y="6062"/>
                  </a:cubicBezTo>
                  <a:cubicBezTo>
                    <a:pt x="293" y="6062"/>
                    <a:pt x="358" y="6043"/>
                    <a:pt x="427" y="6003"/>
                  </a:cubicBezTo>
                  <a:lnTo>
                    <a:pt x="4356" y="3735"/>
                  </a:lnTo>
                  <a:cubicBezTo>
                    <a:pt x="4588" y="3598"/>
                    <a:pt x="4778" y="3269"/>
                    <a:pt x="4778" y="2999"/>
                  </a:cubicBezTo>
                  <a:lnTo>
                    <a:pt x="4778" y="302"/>
                  </a:lnTo>
                  <a:cubicBezTo>
                    <a:pt x="4778" y="111"/>
                    <a:pt x="4683" y="0"/>
                    <a:pt x="454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119;p41"/>
            <p:cNvSpPr/>
            <p:nvPr/>
          </p:nvSpPr>
          <p:spPr>
            <a:xfrm>
              <a:off x="6867258" y="2444858"/>
              <a:ext cx="60652" cy="39781"/>
            </a:xfrm>
            <a:custGeom>
              <a:avLst/>
              <a:gdLst/>
              <a:ahLst/>
              <a:cxnLst/>
              <a:rect l="l" t="t" r="r" b="b"/>
              <a:pathLst>
                <a:path w="3188" h="2091" extrusionOk="0">
                  <a:moveTo>
                    <a:pt x="3070" y="1"/>
                  </a:moveTo>
                  <a:cubicBezTo>
                    <a:pt x="3030" y="1"/>
                    <a:pt x="2983" y="14"/>
                    <a:pt x="2932" y="43"/>
                  </a:cubicBezTo>
                  <a:lnTo>
                    <a:pt x="257" y="1589"/>
                  </a:lnTo>
                  <a:cubicBezTo>
                    <a:pt x="117" y="1669"/>
                    <a:pt x="1" y="1839"/>
                    <a:pt x="1" y="1965"/>
                  </a:cubicBezTo>
                  <a:cubicBezTo>
                    <a:pt x="1" y="2046"/>
                    <a:pt x="49" y="2090"/>
                    <a:pt x="120" y="2090"/>
                  </a:cubicBezTo>
                  <a:cubicBezTo>
                    <a:pt x="160" y="2090"/>
                    <a:pt x="207" y="2077"/>
                    <a:pt x="257" y="2048"/>
                  </a:cubicBezTo>
                  <a:lnTo>
                    <a:pt x="2932" y="505"/>
                  </a:lnTo>
                  <a:cubicBezTo>
                    <a:pt x="3074" y="422"/>
                    <a:pt x="3188" y="252"/>
                    <a:pt x="3188" y="126"/>
                  </a:cubicBezTo>
                  <a:cubicBezTo>
                    <a:pt x="3188" y="45"/>
                    <a:pt x="3141" y="1"/>
                    <a:pt x="307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120;p41"/>
            <p:cNvSpPr/>
            <p:nvPr/>
          </p:nvSpPr>
          <p:spPr>
            <a:xfrm>
              <a:off x="6867258" y="2462514"/>
              <a:ext cx="60652" cy="56961"/>
            </a:xfrm>
            <a:custGeom>
              <a:avLst/>
              <a:gdLst/>
              <a:ahLst/>
              <a:cxnLst/>
              <a:rect l="l" t="t" r="r" b="b"/>
              <a:pathLst>
                <a:path w="3188" h="2994" extrusionOk="0">
                  <a:moveTo>
                    <a:pt x="3048" y="0"/>
                  </a:moveTo>
                  <a:cubicBezTo>
                    <a:pt x="3013" y="0"/>
                    <a:pt x="2973" y="12"/>
                    <a:pt x="2932" y="36"/>
                  </a:cubicBezTo>
                  <a:lnTo>
                    <a:pt x="257" y="1579"/>
                  </a:lnTo>
                  <a:cubicBezTo>
                    <a:pt x="117" y="1659"/>
                    <a:pt x="1" y="1859"/>
                    <a:pt x="1" y="2021"/>
                  </a:cubicBezTo>
                  <a:lnTo>
                    <a:pt x="1" y="2810"/>
                  </a:lnTo>
                  <a:cubicBezTo>
                    <a:pt x="1" y="2926"/>
                    <a:pt x="60" y="2993"/>
                    <a:pt x="145" y="2993"/>
                  </a:cubicBezTo>
                  <a:cubicBezTo>
                    <a:pt x="179" y="2993"/>
                    <a:pt x="217" y="2982"/>
                    <a:pt x="257" y="2959"/>
                  </a:cubicBezTo>
                  <a:lnTo>
                    <a:pt x="2932" y="1413"/>
                  </a:lnTo>
                  <a:cubicBezTo>
                    <a:pt x="3074" y="1333"/>
                    <a:pt x="3188" y="1134"/>
                    <a:pt x="3188" y="974"/>
                  </a:cubicBezTo>
                  <a:lnTo>
                    <a:pt x="3188" y="182"/>
                  </a:lnTo>
                  <a:cubicBezTo>
                    <a:pt x="3188" y="67"/>
                    <a:pt x="3131" y="0"/>
                    <a:pt x="30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121;p41"/>
            <p:cNvSpPr/>
            <p:nvPr/>
          </p:nvSpPr>
          <p:spPr>
            <a:xfrm>
              <a:off x="6973343" y="2353670"/>
              <a:ext cx="90882" cy="115330"/>
            </a:xfrm>
            <a:custGeom>
              <a:avLst/>
              <a:gdLst/>
              <a:ahLst/>
              <a:cxnLst/>
              <a:rect l="l" t="t" r="r" b="b"/>
              <a:pathLst>
                <a:path w="4777" h="6062" extrusionOk="0">
                  <a:moveTo>
                    <a:pt x="4542" y="0"/>
                  </a:moveTo>
                  <a:cubicBezTo>
                    <a:pt x="4484" y="0"/>
                    <a:pt x="4420" y="19"/>
                    <a:pt x="4351" y="59"/>
                  </a:cubicBezTo>
                  <a:lnTo>
                    <a:pt x="423" y="2327"/>
                  </a:lnTo>
                  <a:cubicBezTo>
                    <a:pt x="190" y="2461"/>
                    <a:pt x="0" y="2790"/>
                    <a:pt x="0" y="3063"/>
                  </a:cubicBezTo>
                  <a:lnTo>
                    <a:pt x="0" y="5760"/>
                  </a:lnTo>
                  <a:cubicBezTo>
                    <a:pt x="0" y="5951"/>
                    <a:pt x="95" y="6062"/>
                    <a:pt x="233" y="6062"/>
                  </a:cubicBezTo>
                  <a:cubicBezTo>
                    <a:pt x="290" y="6062"/>
                    <a:pt x="355" y="6043"/>
                    <a:pt x="423" y="6003"/>
                  </a:cubicBezTo>
                  <a:lnTo>
                    <a:pt x="4351" y="3735"/>
                  </a:lnTo>
                  <a:cubicBezTo>
                    <a:pt x="4587" y="3601"/>
                    <a:pt x="4777" y="3272"/>
                    <a:pt x="4777" y="3000"/>
                  </a:cubicBezTo>
                  <a:lnTo>
                    <a:pt x="4777" y="305"/>
                  </a:lnTo>
                  <a:cubicBezTo>
                    <a:pt x="4777" y="112"/>
                    <a:pt x="4681" y="0"/>
                    <a:pt x="454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122;p41"/>
            <p:cNvSpPr/>
            <p:nvPr/>
          </p:nvSpPr>
          <p:spPr>
            <a:xfrm>
              <a:off x="6988449" y="2374883"/>
              <a:ext cx="60652" cy="39800"/>
            </a:xfrm>
            <a:custGeom>
              <a:avLst/>
              <a:gdLst/>
              <a:ahLst/>
              <a:cxnLst/>
              <a:rect l="l" t="t" r="r" b="b"/>
              <a:pathLst>
                <a:path w="3188" h="2092" extrusionOk="0">
                  <a:moveTo>
                    <a:pt x="3070" y="0"/>
                  </a:moveTo>
                  <a:cubicBezTo>
                    <a:pt x="3030" y="0"/>
                    <a:pt x="2982" y="15"/>
                    <a:pt x="2931" y="45"/>
                  </a:cubicBezTo>
                  <a:lnTo>
                    <a:pt x="257" y="1588"/>
                  </a:lnTo>
                  <a:cubicBezTo>
                    <a:pt x="117" y="1671"/>
                    <a:pt x="1" y="1837"/>
                    <a:pt x="1" y="1964"/>
                  </a:cubicBezTo>
                  <a:cubicBezTo>
                    <a:pt x="1" y="2047"/>
                    <a:pt x="48" y="2092"/>
                    <a:pt x="119" y="2092"/>
                  </a:cubicBezTo>
                  <a:cubicBezTo>
                    <a:pt x="159" y="2092"/>
                    <a:pt x="207" y="2077"/>
                    <a:pt x="257" y="2047"/>
                  </a:cubicBezTo>
                  <a:lnTo>
                    <a:pt x="2931" y="504"/>
                  </a:lnTo>
                  <a:cubicBezTo>
                    <a:pt x="3071" y="424"/>
                    <a:pt x="3188" y="254"/>
                    <a:pt x="3188" y="128"/>
                  </a:cubicBezTo>
                  <a:cubicBezTo>
                    <a:pt x="3188" y="45"/>
                    <a:pt x="3140" y="0"/>
                    <a:pt x="30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123;p41"/>
            <p:cNvSpPr/>
            <p:nvPr/>
          </p:nvSpPr>
          <p:spPr>
            <a:xfrm>
              <a:off x="6988449" y="2392539"/>
              <a:ext cx="60652" cy="56961"/>
            </a:xfrm>
            <a:custGeom>
              <a:avLst/>
              <a:gdLst/>
              <a:ahLst/>
              <a:cxnLst/>
              <a:rect l="l" t="t" r="r" b="b"/>
              <a:pathLst>
                <a:path w="3188" h="2994" extrusionOk="0">
                  <a:moveTo>
                    <a:pt x="3046" y="1"/>
                  </a:moveTo>
                  <a:cubicBezTo>
                    <a:pt x="3011" y="1"/>
                    <a:pt x="2972" y="12"/>
                    <a:pt x="2931" y="35"/>
                  </a:cubicBezTo>
                  <a:lnTo>
                    <a:pt x="257" y="1582"/>
                  </a:lnTo>
                  <a:cubicBezTo>
                    <a:pt x="117" y="1661"/>
                    <a:pt x="1" y="1858"/>
                    <a:pt x="1" y="2021"/>
                  </a:cubicBezTo>
                  <a:lnTo>
                    <a:pt x="1" y="2813"/>
                  </a:lnTo>
                  <a:cubicBezTo>
                    <a:pt x="1" y="2928"/>
                    <a:pt x="59" y="2993"/>
                    <a:pt x="143" y="2993"/>
                  </a:cubicBezTo>
                  <a:cubicBezTo>
                    <a:pt x="177" y="2993"/>
                    <a:pt x="216" y="2982"/>
                    <a:pt x="257" y="2959"/>
                  </a:cubicBezTo>
                  <a:lnTo>
                    <a:pt x="2931" y="1416"/>
                  </a:lnTo>
                  <a:cubicBezTo>
                    <a:pt x="3071" y="1333"/>
                    <a:pt x="3188" y="1136"/>
                    <a:pt x="3188" y="973"/>
                  </a:cubicBezTo>
                  <a:lnTo>
                    <a:pt x="3188" y="181"/>
                  </a:lnTo>
                  <a:cubicBezTo>
                    <a:pt x="3188" y="66"/>
                    <a:pt x="3129" y="1"/>
                    <a:pt x="30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124;p41"/>
            <p:cNvSpPr/>
            <p:nvPr/>
          </p:nvSpPr>
          <p:spPr>
            <a:xfrm>
              <a:off x="6730942" y="2479541"/>
              <a:ext cx="333280" cy="213422"/>
            </a:xfrm>
            <a:custGeom>
              <a:avLst/>
              <a:gdLst/>
              <a:ahLst/>
              <a:cxnLst/>
              <a:rect l="l" t="t" r="r" b="b"/>
              <a:pathLst>
                <a:path w="17518" h="11218" extrusionOk="0">
                  <a:moveTo>
                    <a:pt x="17067" y="1"/>
                  </a:moveTo>
                  <a:cubicBezTo>
                    <a:pt x="16949" y="1"/>
                    <a:pt x="16813" y="40"/>
                    <a:pt x="16669" y="122"/>
                  </a:cubicBezTo>
                  <a:lnTo>
                    <a:pt x="849" y="9257"/>
                  </a:lnTo>
                  <a:cubicBezTo>
                    <a:pt x="380" y="9526"/>
                    <a:pt x="1" y="10158"/>
                    <a:pt x="1" y="10667"/>
                  </a:cubicBezTo>
                  <a:cubicBezTo>
                    <a:pt x="1" y="11017"/>
                    <a:pt x="183" y="11218"/>
                    <a:pt x="452" y="11218"/>
                  </a:cubicBezTo>
                  <a:cubicBezTo>
                    <a:pt x="570" y="11218"/>
                    <a:pt x="706" y="11178"/>
                    <a:pt x="849" y="11096"/>
                  </a:cubicBezTo>
                  <a:lnTo>
                    <a:pt x="16669" y="1961"/>
                  </a:lnTo>
                  <a:cubicBezTo>
                    <a:pt x="17139" y="1692"/>
                    <a:pt x="17518" y="1060"/>
                    <a:pt x="17518" y="552"/>
                  </a:cubicBezTo>
                  <a:cubicBezTo>
                    <a:pt x="17518" y="201"/>
                    <a:pt x="17335" y="1"/>
                    <a:pt x="170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125;p41"/>
            <p:cNvSpPr/>
            <p:nvPr/>
          </p:nvSpPr>
          <p:spPr>
            <a:xfrm>
              <a:off x="6730942" y="2549497"/>
              <a:ext cx="333280" cy="213422"/>
            </a:xfrm>
            <a:custGeom>
              <a:avLst/>
              <a:gdLst/>
              <a:ahLst/>
              <a:cxnLst/>
              <a:rect l="l" t="t" r="r" b="b"/>
              <a:pathLst>
                <a:path w="17518" h="11218" extrusionOk="0">
                  <a:moveTo>
                    <a:pt x="17069" y="0"/>
                  </a:moveTo>
                  <a:cubicBezTo>
                    <a:pt x="16950" y="0"/>
                    <a:pt x="16814" y="40"/>
                    <a:pt x="16669" y="124"/>
                  </a:cubicBezTo>
                  <a:lnTo>
                    <a:pt x="849" y="9255"/>
                  </a:lnTo>
                  <a:cubicBezTo>
                    <a:pt x="380" y="9528"/>
                    <a:pt x="1" y="10156"/>
                    <a:pt x="1" y="10666"/>
                  </a:cubicBezTo>
                  <a:cubicBezTo>
                    <a:pt x="1" y="11018"/>
                    <a:pt x="182" y="11217"/>
                    <a:pt x="450" y="11217"/>
                  </a:cubicBezTo>
                  <a:cubicBezTo>
                    <a:pt x="569" y="11217"/>
                    <a:pt x="705" y="11178"/>
                    <a:pt x="849" y="11095"/>
                  </a:cubicBezTo>
                  <a:lnTo>
                    <a:pt x="16669" y="1964"/>
                  </a:lnTo>
                  <a:cubicBezTo>
                    <a:pt x="17139" y="1691"/>
                    <a:pt x="17518" y="1062"/>
                    <a:pt x="17518" y="553"/>
                  </a:cubicBezTo>
                  <a:cubicBezTo>
                    <a:pt x="17518" y="201"/>
                    <a:pt x="17336" y="0"/>
                    <a:pt x="170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126;p41"/>
            <p:cNvSpPr/>
            <p:nvPr/>
          </p:nvSpPr>
          <p:spPr>
            <a:xfrm>
              <a:off x="6837026" y="2694755"/>
              <a:ext cx="121208" cy="115311"/>
            </a:xfrm>
            <a:custGeom>
              <a:avLst/>
              <a:gdLst/>
              <a:ahLst/>
              <a:cxnLst/>
              <a:rect l="l" t="t" r="r" b="b"/>
              <a:pathLst>
                <a:path w="6371" h="6061" extrusionOk="0">
                  <a:moveTo>
                    <a:pt x="6132" y="0"/>
                  </a:moveTo>
                  <a:cubicBezTo>
                    <a:pt x="6075" y="0"/>
                    <a:pt x="6011" y="19"/>
                    <a:pt x="5944" y="57"/>
                  </a:cubicBezTo>
                  <a:lnTo>
                    <a:pt x="423" y="3246"/>
                  </a:lnTo>
                  <a:cubicBezTo>
                    <a:pt x="190" y="3380"/>
                    <a:pt x="0" y="3709"/>
                    <a:pt x="0" y="3982"/>
                  </a:cubicBezTo>
                  <a:lnTo>
                    <a:pt x="0" y="5758"/>
                  </a:lnTo>
                  <a:cubicBezTo>
                    <a:pt x="0" y="5950"/>
                    <a:pt x="96" y="6061"/>
                    <a:pt x="236" y="6061"/>
                  </a:cubicBezTo>
                  <a:cubicBezTo>
                    <a:pt x="292" y="6061"/>
                    <a:pt x="356" y="6043"/>
                    <a:pt x="423" y="6005"/>
                  </a:cubicBezTo>
                  <a:lnTo>
                    <a:pt x="5944" y="2818"/>
                  </a:lnTo>
                  <a:cubicBezTo>
                    <a:pt x="6177" y="2681"/>
                    <a:pt x="6370" y="2352"/>
                    <a:pt x="6370" y="2082"/>
                  </a:cubicBezTo>
                  <a:lnTo>
                    <a:pt x="6370" y="303"/>
                  </a:lnTo>
                  <a:cubicBezTo>
                    <a:pt x="6370" y="111"/>
                    <a:pt x="6273" y="0"/>
                    <a:pt x="613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127;p41"/>
            <p:cNvSpPr/>
            <p:nvPr/>
          </p:nvSpPr>
          <p:spPr>
            <a:xfrm>
              <a:off x="6746143" y="2659730"/>
              <a:ext cx="15144" cy="19596"/>
            </a:xfrm>
            <a:custGeom>
              <a:avLst/>
              <a:gdLst/>
              <a:ahLst/>
              <a:cxnLst/>
              <a:rect l="l" t="t" r="r" b="b"/>
              <a:pathLst>
                <a:path w="796" h="1030" extrusionOk="0">
                  <a:moveTo>
                    <a:pt x="574" y="1"/>
                  </a:moveTo>
                  <a:cubicBezTo>
                    <a:pt x="520" y="1"/>
                    <a:pt x="460" y="18"/>
                    <a:pt x="396" y="55"/>
                  </a:cubicBezTo>
                  <a:cubicBezTo>
                    <a:pt x="177" y="182"/>
                    <a:pt x="0" y="491"/>
                    <a:pt x="0" y="744"/>
                  </a:cubicBezTo>
                  <a:cubicBezTo>
                    <a:pt x="0" y="925"/>
                    <a:pt x="88" y="1029"/>
                    <a:pt x="217" y="1029"/>
                  </a:cubicBezTo>
                  <a:cubicBezTo>
                    <a:pt x="271" y="1029"/>
                    <a:pt x="332" y="1011"/>
                    <a:pt x="396" y="973"/>
                  </a:cubicBezTo>
                  <a:cubicBezTo>
                    <a:pt x="616" y="847"/>
                    <a:pt x="795" y="537"/>
                    <a:pt x="795" y="285"/>
                  </a:cubicBezTo>
                  <a:cubicBezTo>
                    <a:pt x="795" y="105"/>
                    <a:pt x="705" y="1"/>
                    <a:pt x="5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128;p41"/>
            <p:cNvSpPr/>
            <p:nvPr/>
          </p:nvSpPr>
          <p:spPr>
            <a:xfrm>
              <a:off x="6770115" y="2645879"/>
              <a:ext cx="15144" cy="19539"/>
            </a:xfrm>
            <a:custGeom>
              <a:avLst/>
              <a:gdLst/>
              <a:ahLst/>
              <a:cxnLst/>
              <a:rect l="l" t="t" r="r" b="b"/>
              <a:pathLst>
                <a:path w="796" h="1027" extrusionOk="0">
                  <a:moveTo>
                    <a:pt x="574" y="0"/>
                  </a:moveTo>
                  <a:cubicBezTo>
                    <a:pt x="521" y="0"/>
                    <a:pt x="460" y="18"/>
                    <a:pt x="397" y="55"/>
                  </a:cubicBezTo>
                  <a:cubicBezTo>
                    <a:pt x="177" y="181"/>
                    <a:pt x="1" y="490"/>
                    <a:pt x="1" y="743"/>
                  </a:cubicBezTo>
                  <a:cubicBezTo>
                    <a:pt x="1" y="923"/>
                    <a:pt x="90" y="1027"/>
                    <a:pt x="220" y="1027"/>
                  </a:cubicBezTo>
                  <a:cubicBezTo>
                    <a:pt x="273" y="1027"/>
                    <a:pt x="333" y="1009"/>
                    <a:pt x="397" y="973"/>
                  </a:cubicBezTo>
                  <a:cubicBezTo>
                    <a:pt x="616" y="846"/>
                    <a:pt x="796" y="537"/>
                    <a:pt x="796" y="284"/>
                  </a:cubicBezTo>
                  <a:cubicBezTo>
                    <a:pt x="796" y="105"/>
                    <a:pt x="705" y="0"/>
                    <a:pt x="5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129;p41"/>
            <p:cNvSpPr/>
            <p:nvPr/>
          </p:nvSpPr>
          <p:spPr>
            <a:xfrm>
              <a:off x="6794124" y="2631972"/>
              <a:ext cx="15125" cy="19596"/>
            </a:xfrm>
            <a:custGeom>
              <a:avLst/>
              <a:gdLst/>
              <a:ahLst/>
              <a:cxnLst/>
              <a:rect l="l" t="t" r="r" b="b"/>
              <a:pathLst>
                <a:path w="795" h="1030" extrusionOk="0">
                  <a:moveTo>
                    <a:pt x="578" y="1"/>
                  </a:moveTo>
                  <a:cubicBezTo>
                    <a:pt x="524" y="1"/>
                    <a:pt x="464" y="19"/>
                    <a:pt x="399" y="57"/>
                  </a:cubicBezTo>
                  <a:cubicBezTo>
                    <a:pt x="176" y="184"/>
                    <a:pt x="0" y="493"/>
                    <a:pt x="0" y="746"/>
                  </a:cubicBezTo>
                  <a:cubicBezTo>
                    <a:pt x="0" y="925"/>
                    <a:pt x="89" y="1029"/>
                    <a:pt x="220" y="1029"/>
                  </a:cubicBezTo>
                  <a:cubicBezTo>
                    <a:pt x="274" y="1029"/>
                    <a:pt x="334" y="1012"/>
                    <a:pt x="399" y="975"/>
                  </a:cubicBezTo>
                  <a:cubicBezTo>
                    <a:pt x="619" y="849"/>
                    <a:pt x="794" y="539"/>
                    <a:pt x="794" y="287"/>
                  </a:cubicBezTo>
                  <a:cubicBezTo>
                    <a:pt x="794" y="105"/>
                    <a:pt x="707" y="1"/>
                    <a:pt x="57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130;p41"/>
            <p:cNvSpPr/>
            <p:nvPr/>
          </p:nvSpPr>
          <p:spPr>
            <a:xfrm>
              <a:off x="6818096" y="2618102"/>
              <a:ext cx="15144" cy="19596"/>
            </a:xfrm>
            <a:custGeom>
              <a:avLst/>
              <a:gdLst/>
              <a:ahLst/>
              <a:cxnLst/>
              <a:rect l="l" t="t" r="r" b="b"/>
              <a:pathLst>
                <a:path w="796" h="1030" extrusionOk="0">
                  <a:moveTo>
                    <a:pt x="577" y="0"/>
                  </a:moveTo>
                  <a:cubicBezTo>
                    <a:pt x="524" y="0"/>
                    <a:pt x="464" y="18"/>
                    <a:pt x="400" y="54"/>
                  </a:cubicBezTo>
                  <a:cubicBezTo>
                    <a:pt x="180" y="184"/>
                    <a:pt x="1" y="490"/>
                    <a:pt x="1" y="746"/>
                  </a:cubicBezTo>
                  <a:cubicBezTo>
                    <a:pt x="1" y="926"/>
                    <a:pt x="91" y="1030"/>
                    <a:pt x="222" y="1030"/>
                  </a:cubicBezTo>
                  <a:cubicBezTo>
                    <a:pt x="276" y="1030"/>
                    <a:pt x="336" y="1012"/>
                    <a:pt x="400" y="976"/>
                  </a:cubicBezTo>
                  <a:cubicBezTo>
                    <a:pt x="619" y="849"/>
                    <a:pt x="796" y="540"/>
                    <a:pt x="796" y="287"/>
                  </a:cubicBezTo>
                  <a:cubicBezTo>
                    <a:pt x="796" y="105"/>
                    <a:pt x="707" y="0"/>
                    <a:pt x="5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131;p41"/>
            <p:cNvSpPr/>
            <p:nvPr/>
          </p:nvSpPr>
          <p:spPr>
            <a:xfrm>
              <a:off x="6842087" y="2604233"/>
              <a:ext cx="15144" cy="19615"/>
            </a:xfrm>
            <a:custGeom>
              <a:avLst/>
              <a:gdLst/>
              <a:ahLst/>
              <a:cxnLst/>
              <a:rect l="l" t="t" r="r" b="b"/>
              <a:pathLst>
                <a:path w="796" h="1031" extrusionOk="0">
                  <a:moveTo>
                    <a:pt x="576" y="1"/>
                  </a:moveTo>
                  <a:cubicBezTo>
                    <a:pt x="523" y="1"/>
                    <a:pt x="463" y="18"/>
                    <a:pt x="399" y="55"/>
                  </a:cubicBezTo>
                  <a:cubicBezTo>
                    <a:pt x="180" y="181"/>
                    <a:pt x="0" y="490"/>
                    <a:pt x="0" y="747"/>
                  </a:cubicBezTo>
                  <a:cubicBezTo>
                    <a:pt x="0" y="926"/>
                    <a:pt x="91" y="1030"/>
                    <a:pt x="222" y="1030"/>
                  </a:cubicBezTo>
                  <a:cubicBezTo>
                    <a:pt x="275" y="1030"/>
                    <a:pt x="336" y="1013"/>
                    <a:pt x="399" y="976"/>
                  </a:cubicBezTo>
                  <a:cubicBezTo>
                    <a:pt x="619" y="847"/>
                    <a:pt x="795" y="540"/>
                    <a:pt x="795" y="285"/>
                  </a:cubicBezTo>
                  <a:cubicBezTo>
                    <a:pt x="795" y="105"/>
                    <a:pt x="706" y="1"/>
                    <a:pt x="5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132;p41"/>
            <p:cNvSpPr/>
            <p:nvPr/>
          </p:nvSpPr>
          <p:spPr>
            <a:xfrm>
              <a:off x="6866059" y="2590382"/>
              <a:ext cx="15220" cy="19577"/>
            </a:xfrm>
            <a:custGeom>
              <a:avLst/>
              <a:gdLst/>
              <a:ahLst/>
              <a:cxnLst/>
              <a:rect l="l" t="t" r="r" b="b"/>
              <a:pathLst>
                <a:path w="800" h="1029" extrusionOk="0">
                  <a:moveTo>
                    <a:pt x="578" y="0"/>
                  </a:moveTo>
                  <a:cubicBezTo>
                    <a:pt x="524" y="0"/>
                    <a:pt x="464" y="18"/>
                    <a:pt x="400" y="55"/>
                  </a:cubicBezTo>
                  <a:cubicBezTo>
                    <a:pt x="180" y="181"/>
                    <a:pt x="1" y="490"/>
                    <a:pt x="1" y="743"/>
                  </a:cubicBezTo>
                  <a:cubicBezTo>
                    <a:pt x="1" y="924"/>
                    <a:pt x="91" y="1028"/>
                    <a:pt x="221" y="1028"/>
                  </a:cubicBezTo>
                  <a:cubicBezTo>
                    <a:pt x="275" y="1028"/>
                    <a:pt x="336" y="1010"/>
                    <a:pt x="400" y="973"/>
                  </a:cubicBezTo>
                  <a:cubicBezTo>
                    <a:pt x="620" y="846"/>
                    <a:pt x="799" y="537"/>
                    <a:pt x="799" y="284"/>
                  </a:cubicBezTo>
                  <a:cubicBezTo>
                    <a:pt x="799" y="104"/>
                    <a:pt x="709" y="0"/>
                    <a:pt x="57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133;p41"/>
            <p:cNvSpPr/>
            <p:nvPr/>
          </p:nvSpPr>
          <p:spPr>
            <a:xfrm>
              <a:off x="6890050" y="2576513"/>
              <a:ext cx="15201" cy="19539"/>
            </a:xfrm>
            <a:custGeom>
              <a:avLst/>
              <a:gdLst/>
              <a:ahLst/>
              <a:cxnLst/>
              <a:rect l="l" t="t" r="r" b="b"/>
              <a:pathLst>
                <a:path w="799" h="1027" extrusionOk="0">
                  <a:moveTo>
                    <a:pt x="577" y="1"/>
                  </a:moveTo>
                  <a:cubicBezTo>
                    <a:pt x="523" y="1"/>
                    <a:pt x="463" y="18"/>
                    <a:pt x="400" y="55"/>
                  </a:cubicBezTo>
                  <a:cubicBezTo>
                    <a:pt x="180" y="181"/>
                    <a:pt x="0" y="491"/>
                    <a:pt x="0" y="744"/>
                  </a:cubicBezTo>
                  <a:cubicBezTo>
                    <a:pt x="0" y="923"/>
                    <a:pt x="91" y="1027"/>
                    <a:pt x="222" y="1027"/>
                  </a:cubicBezTo>
                  <a:cubicBezTo>
                    <a:pt x="276" y="1027"/>
                    <a:pt x="336" y="1009"/>
                    <a:pt x="400" y="973"/>
                  </a:cubicBezTo>
                  <a:cubicBezTo>
                    <a:pt x="619" y="847"/>
                    <a:pt x="799" y="537"/>
                    <a:pt x="799" y="285"/>
                  </a:cubicBezTo>
                  <a:cubicBezTo>
                    <a:pt x="799" y="105"/>
                    <a:pt x="708" y="1"/>
                    <a:pt x="57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134;p41"/>
            <p:cNvSpPr/>
            <p:nvPr/>
          </p:nvSpPr>
          <p:spPr>
            <a:xfrm>
              <a:off x="6746143" y="2729800"/>
              <a:ext cx="15144" cy="19539"/>
            </a:xfrm>
            <a:custGeom>
              <a:avLst/>
              <a:gdLst/>
              <a:ahLst/>
              <a:cxnLst/>
              <a:rect l="l" t="t" r="r" b="b"/>
              <a:pathLst>
                <a:path w="796" h="1027" extrusionOk="0">
                  <a:moveTo>
                    <a:pt x="574" y="0"/>
                  </a:moveTo>
                  <a:cubicBezTo>
                    <a:pt x="520" y="0"/>
                    <a:pt x="460" y="18"/>
                    <a:pt x="396" y="54"/>
                  </a:cubicBezTo>
                  <a:cubicBezTo>
                    <a:pt x="177" y="181"/>
                    <a:pt x="0" y="490"/>
                    <a:pt x="0" y="743"/>
                  </a:cubicBezTo>
                  <a:cubicBezTo>
                    <a:pt x="0" y="922"/>
                    <a:pt x="89" y="1026"/>
                    <a:pt x="219" y="1026"/>
                  </a:cubicBezTo>
                  <a:cubicBezTo>
                    <a:pt x="273" y="1026"/>
                    <a:pt x="333" y="1009"/>
                    <a:pt x="396" y="972"/>
                  </a:cubicBezTo>
                  <a:cubicBezTo>
                    <a:pt x="616" y="846"/>
                    <a:pt x="795" y="537"/>
                    <a:pt x="795" y="284"/>
                  </a:cubicBezTo>
                  <a:cubicBezTo>
                    <a:pt x="795" y="104"/>
                    <a:pt x="705" y="0"/>
                    <a:pt x="5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135;p41"/>
            <p:cNvSpPr/>
            <p:nvPr/>
          </p:nvSpPr>
          <p:spPr>
            <a:xfrm>
              <a:off x="6770115" y="2715892"/>
              <a:ext cx="15144" cy="19577"/>
            </a:xfrm>
            <a:custGeom>
              <a:avLst/>
              <a:gdLst/>
              <a:ahLst/>
              <a:cxnLst/>
              <a:rect l="l" t="t" r="r" b="b"/>
              <a:pathLst>
                <a:path w="796" h="1029" extrusionOk="0">
                  <a:moveTo>
                    <a:pt x="576" y="1"/>
                  </a:moveTo>
                  <a:cubicBezTo>
                    <a:pt x="522" y="1"/>
                    <a:pt x="461" y="19"/>
                    <a:pt x="397" y="57"/>
                  </a:cubicBezTo>
                  <a:cubicBezTo>
                    <a:pt x="177" y="183"/>
                    <a:pt x="1" y="492"/>
                    <a:pt x="1" y="745"/>
                  </a:cubicBezTo>
                  <a:cubicBezTo>
                    <a:pt x="1" y="925"/>
                    <a:pt x="90" y="1029"/>
                    <a:pt x="220" y="1029"/>
                  </a:cubicBezTo>
                  <a:cubicBezTo>
                    <a:pt x="273" y="1029"/>
                    <a:pt x="333" y="1011"/>
                    <a:pt x="397" y="975"/>
                  </a:cubicBezTo>
                  <a:cubicBezTo>
                    <a:pt x="616" y="848"/>
                    <a:pt x="796" y="539"/>
                    <a:pt x="796" y="286"/>
                  </a:cubicBezTo>
                  <a:cubicBezTo>
                    <a:pt x="796" y="105"/>
                    <a:pt x="706" y="1"/>
                    <a:pt x="5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136;p41"/>
            <p:cNvSpPr/>
            <p:nvPr/>
          </p:nvSpPr>
          <p:spPr>
            <a:xfrm>
              <a:off x="6794124" y="2702004"/>
              <a:ext cx="15125" cy="19615"/>
            </a:xfrm>
            <a:custGeom>
              <a:avLst/>
              <a:gdLst/>
              <a:ahLst/>
              <a:cxnLst/>
              <a:rect l="l" t="t" r="r" b="b"/>
              <a:pathLst>
                <a:path w="795" h="1031" extrusionOk="0">
                  <a:moveTo>
                    <a:pt x="576" y="1"/>
                  </a:moveTo>
                  <a:cubicBezTo>
                    <a:pt x="523" y="1"/>
                    <a:pt x="463" y="18"/>
                    <a:pt x="399" y="55"/>
                  </a:cubicBezTo>
                  <a:cubicBezTo>
                    <a:pt x="176" y="185"/>
                    <a:pt x="0" y="490"/>
                    <a:pt x="0" y="747"/>
                  </a:cubicBezTo>
                  <a:cubicBezTo>
                    <a:pt x="0" y="926"/>
                    <a:pt x="89" y="1030"/>
                    <a:pt x="220" y="1030"/>
                  </a:cubicBezTo>
                  <a:cubicBezTo>
                    <a:pt x="274" y="1030"/>
                    <a:pt x="335" y="1013"/>
                    <a:pt x="399" y="977"/>
                  </a:cubicBezTo>
                  <a:cubicBezTo>
                    <a:pt x="619" y="850"/>
                    <a:pt x="794" y="541"/>
                    <a:pt x="794" y="284"/>
                  </a:cubicBezTo>
                  <a:cubicBezTo>
                    <a:pt x="794" y="105"/>
                    <a:pt x="706" y="1"/>
                    <a:pt x="5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137;p41"/>
            <p:cNvSpPr/>
            <p:nvPr/>
          </p:nvSpPr>
          <p:spPr>
            <a:xfrm>
              <a:off x="6818096" y="2688153"/>
              <a:ext cx="15144" cy="19596"/>
            </a:xfrm>
            <a:custGeom>
              <a:avLst/>
              <a:gdLst/>
              <a:ahLst/>
              <a:cxnLst/>
              <a:rect l="l" t="t" r="r" b="b"/>
              <a:pathLst>
                <a:path w="796" h="1030" extrusionOk="0">
                  <a:moveTo>
                    <a:pt x="577" y="1"/>
                  </a:moveTo>
                  <a:cubicBezTo>
                    <a:pt x="523" y="1"/>
                    <a:pt x="463" y="18"/>
                    <a:pt x="400" y="54"/>
                  </a:cubicBezTo>
                  <a:cubicBezTo>
                    <a:pt x="180" y="181"/>
                    <a:pt x="1" y="490"/>
                    <a:pt x="1" y="743"/>
                  </a:cubicBezTo>
                  <a:cubicBezTo>
                    <a:pt x="1" y="925"/>
                    <a:pt x="91" y="1030"/>
                    <a:pt x="223" y="1030"/>
                  </a:cubicBezTo>
                  <a:cubicBezTo>
                    <a:pt x="276" y="1030"/>
                    <a:pt x="336" y="1012"/>
                    <a:pt x="400" y="976"/>
                  </a:cubicBezTo>
                  <a:cubicBezTo>
                    <a:pt x="619" y="846"/>
                    <a:pt x="796" y="540"/>
                    <a:pt x="796" y="284"/>
                  </a:cubicBezTo>
                  <a:cubicBezTo>
                    <a:pt x="796" y="105"/>
                    <a:pt x="707" y="1"/>
                    <a:pt x="57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138;p41"/>
            <p:cNvSpPr/>
            <p:nvPr/>
          </p:nvSpPr>
          <p:spPr>
            <a:xfrm>
              <a:off x="6842087" y="2674284"/>
              <a:ext cx="15144" cy="19596"/>
            </a:xfrm>
            <a:custGeom>
              <a:avLst/>
              <a:gdLst/>
              <a:ahLst/>
              <a:cxnLst/>
              <a:rect l="l" t="t" r="r" b="b"/>
              <a:pathLst>
                <a:path w="796" h="1030" extrusionOk="0">
                  <a:moveTo>
                    <a:pt x="577" y="1"/>
                  </a:moveTo>
                  <a:cubicBezTo>
                    <a:pt x="523" y="1"/>
                    <a:pt x="463" y="18"/>
                    <a:pt x="399" y="55"/>
                  </a:cubicBezTo>
                  <a:cubicBezTo>
                    <a:pt x="180" y="181"/>
                    <a:pt x="0" y="490"/>
                    <a:pt x="0" y="743"/>
                  </a:cubicBezTo>
                  <a:cubicBezTo>
                    <a:pt x="0" y="925"/>
                    <a:pt x="90" y="1029"/>
                    <a:pt x="220" y="1029"/>
                  </a:cubicBezTo>
                  <a:cubicBezTo>
                    <a:pt x="274" y="1029"/>
                    <a:pt x="335" y="1011"/>
                    <a:pt x="399" y="973"/>
                  </a:cubicBezTo>
                  <a:cubicBezTo>
                    <a:pt x="619" y="846"/>
                    <a:pt x="795" y="537"/>
                    <a:pt x="795" y="284"/>
                  </a:cubicBezTo>
                  <a:cubicBezTo>
                    <a:pt x="795" y="105"/>
                    <a:pt x="707" y="1"/>
                    <a:pt x="57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139;p41"/>
            <p:cNvSpPr/>
            <p:nvPr/>
          </p:nvSpPr>
          <p:spPr>
            <a:xfrm>
              <a:off x="6866059" y="2660433"/>
              <a:ext cx="15220" cy="19539"/>
            </a:xfrm>
            <a:custGeom>
              <a:avLst/>
              <a:gdLst/>
              <a:ahLst/>
              <a:cxnLst/>
              <a:rect l="l" t="t" r="r" b="b"/>
              <a:pathLst>
                <a:path w="800" h="1027" extrusionOk="0">
                  <a:moveTo>
                    <a:pt x="577" y="1"/>
                  </a:moveTo>
                  <a:cubicBezTo>
                    <a:pt x="524" y="1"/>
                    <a:pt x="464" y="18"/>
                    <a:pt x="400" y="54"/>
                  </a:cubicBezTo>
                  <a:cubicBezTo>
                    <a:pt x="180" y="181"/>
                    <a:pt x="1" y="490"/>
                    <a:pt x="1" y="743"/>
                  </a:cubicBezTo>
                  <a:cubicBezTo>
                    <a:pt x="1" y="923"/>
                    <a:pt x="91" y="1026"/>
                    <a:pt x="222" y="1026"/>
                  </a:cubicBezTo>
                  <a:cubicBezTo>
                    <a:pt x="276" y="1026"/>
                    <a:pt x="336" y="1009"/>
                    <a:pt x="400" y="972"/>
                  </a:cubicBezTo>
                  <a:cubicBezTo>
                    <a:pt x="620" y="846"/>
                    <a:pt x="799" y="537"/>
                    <a:pt x="799" y="284"/>
                  </a:cubicBezTo>
                  <a:cubicBezTo>
                    <a:pt x="799" y="105"/>
                    <a:pt x="709" y="1"/>
                    <a:pt x="57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140;p41"/>
            <p:cNvSpPr/>
            <p:nvPr/>
          </p:nvSpPr>
          <p:spPr>
            <a:xfrm>
              <a:off x="6890050" y="2646526"/>
              <a:ext cx="15201" cy="19596"/>
            </a:xfrm>
            <a:custGeom>
              <a:avLst/>
              <a:gdLst/>
              <a:ahLst/>
              <a:cxnLst/>
              <a:rect l="l" t="t" r="r" b="b"/>
              <a:pathLst>
                <a:path w="799" h="1030" extrusionOk="0">
                  <a:moveTo>
                    <a:pt x="579" y="1"/>
                  </a:moveTo>
                  <a:cubicBezTo>
                    <a:pt x="525" y="1"/>
                    <a:pt x="464" y="19"/>
                    <a:pt x="400" y="57"/>
                  </a:cubicBezTo>
                  <a:cubicBezTo>
                    <a:pt x="180" y="183"/>
                    <a:pt x="0" y="492"/>
                    <a:pt x="0" y="745"/>
                  </a:cubicBezTo>
                  <a:cubicBezTo>
                    <a:pt x="0" y="925"/>
                    <a:pt x="91" y="1029"/>
                    <a:pt x="222" y="1029"/>
                  </a:cubicBezTo>
                  <a:cubicBezTo>
                    <a:pt x="276" y="1029"/>
                    <a:pt x="336" y="1012"/>
                    <a:pt x="400" y="975"/>
                  </a:cubicBezTo>
                  <a:cubicBezTo>
                    <a:pt x="619" y="848"/>
                    <a:pt x="799" y="540"/>
                    <a:pt x="799" y="286"/>
                  </a:cubicBezTo>
                  <a:cubicBezTo>
                    <a:pt x="799" y="106"/>
                    <a:pt x="709" y="1"/>
                    <a:pt x="5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141;p41"/>
            <p:cNvSpPr/>
            <p:nvPr/>
          </p:nvSpPr>
          <p:spPr>
            <a:xfrm>
              <a:off x="7155148" y="2501877"/>
              <a:ext cx="235244" cy="303392"/>
            </a:xfrm>
            <a:custGeom>
              <a:avLst/>
              <a:gdLst/>
              <a:ahLst/>
              <a:cxnLst/>
              <a:rect l="l" t="t" r="r" b="b"/>
              <a:pathLst>
                <a:path w="12365" h="15947" extrusionOk="0">
                  <a:moveTo>
                    <a:pt x="8203" y="2737"/>
                  </a:moveTo>
                  <a:cubicBezTo>
                    <a:pt x="8403" y="2737"/>
                    <a:pt x="8599" y="2777"/>
                    <a:pt x="8772" y="2880"/>
                  </a:cubicBezTo>
                  <a:cubicBezTo>
                    <a:pt x="9308" y="3190"/>
                    <a:pt x="9631" y="4054"/>
                    <a:pt x="9631" y="5195"/>
                  </a:cubicBezTo>
                  <a:cubicBezTo>
                    <a:pt x="9631" y="8009"/>
                    <a:pt x="7738" y="11482"/>
                    <a:pt x="5499" y="12776"/>
                  </a:cubicBezTo>
                  <a:cubicBezTo>
                    <a:pt x="5180" y="12961"/>
                    <a:pt x="4658" y="13207"/>
                    <a:pt x="4164" y="13207"/>
                  </a:cubicBezTo>
                  <a:cubicBezTo>
                    <a:pt x="3964" y="13207"/>
                    <a:pt x="3769" y="13167"/>
                    <a:pt x="3593" y="13065"/>
                  </a:cubicBezTo>
                  <a:cubicBezTo>
                    <a:pt x="3058" y="12756"/>
                    <a:pt x="2739" y="11891"/>
                    <a:pt x="2739" y="10754"/>
                  </a:cubicBezTo>
                  <a:cubicBezTo>
                    <a:pt x="2739" y="7936"/>
                    <a:pt x="4628" y="4463"/>
                    <a:pt x="6866" y="3173"/>
                  </a:cubicBezTo>
                  <a:cubicBezTo>
                    <a:pt x="7189" y="2986"/>
                    <a:pt x="7711" y="2737"/>
                    <a:pt x="8203" y="2737"/>
                  </a:cubicBezTo>
                  <a:close/>
                  <a:moveTo>
                    <a:pt x="8214" y="1"/>
                  </a:moveTo>
                  <a:cubicBezTo>
                    <a:pt x="7347" y="1"/>
                    <a:pt x="6425" y="270"/>
                    <a:pt x="5499" y="804"/>
                  </a:cubicBezTo>
                  <a:cubicBezTo>
                    <a:pt x="2415" y="2584"/>
                    <a:pt x="0" y="6951"/>
                    <a:pt x="0" y="10754"/>
                  </a:cubicBezTo>
                  <a:cubicBezTo>
                    <a:pt x="0" y="12913"/>
                    <a:pt x="812" y="14619"/>
                    <a:pt x="2226" y="15434"/>
                  </a:cubicBezTo>
                  <a:cubicBezTo>
                    <a:pt x="2815" y="15776"/>
                    <a:pt x="3467" y="15946"/>
                    <a:pt x="4156" y="15946"/>
                  </a:cubicBezTo>
                  <a:cubicBezTo>
                    <a:pt x="5020" y="15946"/>
                    <a:pt x="5942" y="15676"/>
                    <a:pt x="6866" y="15141"/>
                  </a:cubicBezTo>
                  <a:cubicBezTo>
                    <a:pt x="9950" y="13361"/>
                    <a:pt x="12365" y="8994"/>
                    <a:pt x="12365" y="5195"/>
                  </a:cubicBezTo>
                  <a:cubicBezTo>
                    <a:pt x="12365" y="3033"/>
                    <a:pt x="11553" y="1326"/>
                    <a:pt x="10143" y="511"/>
                  </a:cubicBezTo>
                  <a:cubicBezTo>
                    <a:pt x="9553" y="170"/>
                    <a:pt x="8901" y="1"/>
                    <a:pt x="82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142;p41"/>
            <p:cNvSpPr/>
            <p:nvPr/>
          </p:nvSpPr>
          <p:spPr>
            <a:xfrm>
              <a:off x="7223487" y="2556651"/>
              <a:ext cx="124195" cy="199001"/>
            </a:xfrm>
            <a:custGeom>
              <a:avLst/>
              <a:gdLst/>
              <a:ahLst/>
              <a:cxnLst/>
              <a:rect l="l" t="t" r="r" b="b"/>
              <a:pathLst>
                <a:path w="6528" h="10460" extrusionOk="0">
                  <a:moveTo>
                    <a:pt x="5180" y="1"/>
                  </a:moveTo>
                  <a:lnTo>
                    <a:pt x="5180" y="1"/>
                  </a:lnTo>
                  <a:cubicBezTo>
                    <a:pt x="5181" y="1"/>
                    <a:pt x="5247" y="40"/>
                    <a:pt x="5350" y="124"/>
                  </a:cubicBezTo>
                  <a:lnTo>
                    <a:pt x="5350" y="124"/>
                  </a:lnTo>
                  <a:cubicBezTo>
                    <a:pt x="5296" y="76"/>
                    <a:pt x="5240" y="35"/>
                    <a:pt x="5180" y="1"/>
                  </a:cubicBezTo>
                  <a:close/>
                  <a:moveTo>
                    <a:pt x="5350" y="124"/>
                  </a:moveTo>
                  <a:cubicBezTo>
                    <a:pt x="5784" y="506"/>
                    <a:pt x="6039" y="1302"/>
                    <a:pt x="6039" y="2316"/>
                  </a:cubicBezTo>
                  <a:cubicBezTo>
                    <a:pt x="6039" y="5130"/>
                    <a:pt x="4146" y="8603"/>
                    <a:pt x="1907" y="9897"/>
                  </a:cubicBezTo>
                  <a:cubicBezTo>
                    <a:pt x="1588" y="10082"/>
                    <a:pt x="1066" y="10328"/>
                    <a:pt x="572" y="10328"/>
                  </a:cubicBezTo>
                  <a:cubicBezTo>
                    <a:pt x="372" y="10328"/>
                    <a:pt x="177" y="10288"/>
                    <a:pt x="1" y="10186"/>
                  </a:cubicBezTo>
                  <a:lnTo>
                    <a:pt x="1" y="10186"/>
                  </a:lnTo>
                  <a:cubicBezTo>
                    <a:pt x="1" y="10186"/>
                    <a:pt x="441" y="10460"/>
                    <a:pt x="1151" y="10460"/>
                  </a:cubicBezTo>
                  <a:cubicBezTo>
                    <a:pt x="1582" y="10460"/>
                    <a:pt x="2111" y="10359"/>
                    <a:pt x="2702" y="10037"/>
                  </a:cubicBezTo>
                  <a:cubicBezTo>
                    <a:pt x="4970" y="8799"/>
                    <a:pt x="6527" y="5739"/>
                    <a:pt x="6527" y="2921"/>
                  </a:cubicBezTo>
                  <a:cubicBezTo>
                    <a:pt x="6527" y="1263"/>
                    <a:pt x="5712" y="418"/>
                    <a:pt x="5350" y="12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143;p41"/>
            <p:cNvSpPr/>
            <p:nvPr/>
          </p:nvSpPr>
          <p:spPr>
            <a:xfrm>
              <a:off x="7252805" y="2077899"/>
              <a:ext cx="53803" cy="470241"/>
            </a:xfrm>
            <a:custGeom>
              <a:avLst/>
              <a:gdLst/>
              <a:ahLst/>
              <a:cxnLst/>
              <a:rect l="l" t="t" r="r" b="b"/>
              <a:pathLst>
                <a:path w="2828" h="24717" extrusionOk="0">
                  <a:moveTo>
                    <a:pt x="1414" y="1"/>
                  </a:moveTo>
                  <a:cubicBezTo>
                    <a:pt x="635" y="1"/>
                    <a:pt x="1" y="633"/>
                    <a:pt x="1" y="1415"/>
                  </a:cubicBezTo>
                  <a:lnTo>
                    <a:pt x="1" y="1418"/>
                  </a:lnTo>
                  <a:lnTo>
                    <a:pt x="1" y="23901"/>
                  </a:lnTo>
                  <a:cubicBezTo>
                    <a:pt x="1" y="24110"/>
                    <a:pt x="140" y="24317"/>
                    <a:pt x="416" y="24477"/>
                  </a:cubicBezTo>
                  <a:cubicBezTo>
                    <a:pt x="692" y="24636"/>
                    <a:pt x="1054" y="24716"/>
                    <a:pt x="1416" y="24716"/>
                  </a:cubicBezTo>
                  <a:cubicBezTo>
                    <a:pt x="1778" y="24716"/>
                    <a:pt x="2139" y="24636"/>
                    <a:pt x="2416" y="24477"/>
                  </a:cubicBezTo>
                  <a:cubicBezTo>
                    <a:pt x="2691" y="24317"/>
                    <a:pt x="2828" y="24110"/>
                    <a:pt x="2828" y="23901"/>
                  </a:cubicBezTo>
                  <a:lnTo>
                    <a:pt x="2828" y="1418"/>
                  </a:lnTo>
                  <a:lnTo>
                    <a:pt x="2828" y="1415"/>
                  </a:lnTo>
                  <a:cubicBezTo>
                    <a:pt x="2828" y="633"/>
                    <a:pt x="2196" y="1"/>
                    <a:pt x="141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144;p41"/>
            <p:cNvSpPr/>
            <p:nvPr/>
          </p:nvSpPr>
          <p:spPr>
            <a:xfrm>
              <a:off x="7180147" y="2171332"/>
              <a:ext cx="105018" cy="80875"/>
            </a:xfrm>
            <a:custGeom>
              <a:avLst/>
              <a:gdLst/>
              <a:ahLst/>
              <a:cxnLst/>
              <a:rect l="l" t="t" r="r" b="b"/>
              <a:pathLst>
                <a:path w="5520" h="4251" extrusionOk="0">
                  <a:moveTo>
                    <a:pt x="4337" y="1"/>
                  </a:moveTo>
                  <a:cubicBezTo>
                    <a:pt x="4255" y="1"/>
                    <a:pt x="4182" y="21"/>
                    <a:pt x="4119" y="59"/>
                  </a:cubicBezTo>
                  <a:lnTo>
                    <a:pt x="630" y="2069"/>
                  </a:lnTo>
                  <a:lnTo>
                    <a:pt x="543" y="2118"/>
                  </a:lnTo>
                  <a:cubicBezTo>
                    <a:pt x="533" y="2125"/>
                    <a:pt x="519" y="2132"/>
                    <a:pt x="510" y="2138"/>
                  </a:cubicBezTo>
                  <a:cubicBezTo>
                    <a:pt x="450" y="2178"/>
                    <a:pt x="393" y="2225"/>
                    <a:pt x="343" y="2275"/>
                  </a:cubicBezTo>
                  <a:cubicBezTo>
                    <a:pt x="134" y="2485"/>
                    <a:pt x="0" y="2777"/>
                    <a:pt x="0" y="3096"/>
                  </a:cubicBezTo>
                  <a:cubicBezTo>
                    <a:pt x="0" y="3535"/>
                    <a:pt x="243" y="3918"/>
                    <a:pt x="602" y="4114"/>
                  </a:cubicBezTo>
                  <a:cubicBezTo>
                    <a:pt x="766" y="4201"/>
                    <a:pt x="955" y="4251"/>
                    <a:pt x="1155" y="4251"/>
                  </a:cubicBezTo>
                  <a:cubicBezTo>
                    <a:pt x="1354" y="4251"/>
                    <a:pt x="1544" y="4201"/>
                    <a:pt x="1707" y="4114"/>
                  </a:cubicBezTo>
                  <a:cubicBezTo>
                    <a:pt x="1727" y="4101"/>
                    <a:pt x="1750" y="4088"/>
                    <a:pt x="1774" y="4074"/>
                  </a:cubicBezTo>
                  <a:lnTo>
                    <a:pt x="5283" y="2052"/>
                  </a:lnTo>
                  <a:cubicBezTo>
                    <a:pt x="5429" y="1966"/>
                    <a:pt x="5519" y="1786"/>
                    <a:pt x="5519" y="1527"/>
                  </a:cubicBezTo>
                  <a:cubicBezTo>
                    <a:pt x="5519" y="1005"/>
                    <a:pt x="5153" y="372"/>
                    <a:pt x="4701" y="113"/>
                  </a:cubicBezTo>
                  <a:cubicBezTo>
                    <a:pt x="4570" y="37"/>
                    <a:pt x="4446" y="1"/>
                    <a:pt x="43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145;p41"/>
            <p:cNvSpPr/>
            <p:nvPr/>
          </p:nvSpPr>
          <p:spPr>
            <a:xfrm>
              <a:off x="7168751" y="2278482"/>
              <a:ext cx="116414" cy="87325"/>
            </a:xfrm>
            <a:custGeom>
              <a:avLst/>
              <a:gdLst/>
              <a:ahLst/>
              <a:cxnLst/>
              <a:rect l="l" t="t" r="r" b="b"/>
              <a:pathLst>
                <a:path w="6119" h="4590" extrusionOk="0">
                  <a:moveTo>
                    <a:pt x="4938" y="0"/>
                  </a:moveTo>
                  <a:cubicBezTo>
                    <a:pt x="4855" y="0"/>
                    <a:pt x="4781" y="20"/>
                    <a:pt x="4718" y="59"/>
                  </a:cubicBezTo>
                  <a:lnTo>
                    <a:pt x="627" y="2407"/>
                  </a:lnTo>
                  <a:lnTo>
                    <a:pt x="543" y="2458"/>
                  </a:lnTo>
                  <a:cubicBezTo>
                    <a:pt x="530" y="2461"/>
                    <a:pt x="520" y="2467"/>
                    <a:pt x="510" y="2478"/>
                  </a:cubicBezTo>
                  <a:cubicBezTo>
                    <a:pt x="450" y="2518"/>
                    <a:pt x="393" y="2564"/>
                    <a:pt x="343" y="2613"/>
                  </a:cubicBezTo>
                  <a:cubicBezTo>
                    <a:pt x="131" y="2823"/>
                    <a:pt x="1" y="3112"/>
                    <a:pt x="1" y="3432"/>
                  </a:cubicBezTo>
                  <a:cubicBezTo>
                    <a:pt x="1" y="3871"/>
                    <a:pt x="243" y="4254"/>
                    <a:pt x="603" y="4450"/>
                  </a:cubicBezTo>
                  <a:cubicBezTo>
                    <a:pt x="766" y="4540"/>
                    <a:pt x="952" y="4589"/>
                    <a:pt x="1155" y="4589"/>
                  </a:cubicBezTo>
                  <a:cubicBezTo>
                    <a:pt x="1355" y="4589"/>
                    <a:pt x="1541" y="4540"/>
                    <a:pt x="1704" y="4450"/>
                  </a:cubicBezTo>
                  <a:cubicBezTo>
                    <a:pt x="1727" y="4437"/>
                    <a:pt x="1751" y="4423"/>
                    <a:pt x="1771" y="4414"/>
                  </a:cubicBezTo>
                  <a:lnTo>
                    <a:pt x="5882" y="2051"/>
                  </a:lnTo>
                  <a:cubicBezTo>
                    <a:pt x="6028" y="1965"/>
                    <a:pt x="6118" y="1782"/>
                    <a:pt x="6118" y="1526"/>
                  </a:cubicBezTo>
                  <a:cubicBezTo>
                    <a:pt x="6118" y="1004"/>
                    <a:pt x="5752" y="372"/>
                    <a:pt x="5300" y="109"/>
                  </a:cubicBezTo>
                  <a:cubicBezTo>
                    <a:pt x="5169" y="35"/>
                    <a:pt x="5046" y="0"/>
                    <a:pt x="49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3952374" y="316360"/>
            <a:ext cx="1197445" cy="1392840"/>
            <a:chOff x="994267" y="1655843"/>
            <a:chExt cx="1197445" cy="1392840"/>
          </a:xfrm>
        </p:grpSpPr>
        <p:sp>
          <p:nvSpPr>
            <p:cNvPr id="129" name="Google Shape;6575;p41"/>
            <p:cNvSpPr/>
            <p:nvPr/>
          </p:nvSpPr>
          <p:spPr>
            <a:xfrm>
              <a:off x="1015093" y="2463941"/>
              <a:ext cx="1016669" cy="584742"/>
            </a:xfrm>
            <a:custGeom>
              <a:avLst/>
              <a:gdLst/>
              <a:ahLst/>
              <a:cxnLst/>
              <a:rect l="l" t="t" r="r" b="b"/>
              <a:pathLst>
                <a:path w="49305" h="28358" extrusionOk="0">
                  <a:moveTo>
                    <a:pt x="32081" y="0"/>
                  </a:moveTo>
                  <a:cubicBezTo>
                    <a:pt x="31878" y="0"/>
                    <a:pt x="31676" y="45"/>
                    <a:pt x="31522" y="133"/>
                  </a:cubicBezTo>
                  <a:lnTo>
                    <a:pt x="307" y="18154"/>
                  </a:lnTo>
                  <a:cubicBezTo>
                    <a:pt x="0" y="18331"/>
                    <a:pt x="0" y="18621"/>
                    <a:pt x="307" y="18799"/>
                  </a:cubicBezTo>
                  <a:lnTo>
                    <a:pt x="16635" y="28222"/>
                  </a:lnTo>
                  <a:cubicBezTo>
                    <a:pt x="16789" y="28313"/>
                    <a:pt x="16993" y="28358"/>
                    <a:pt x="17196" y="28358"/>
                  </a:cubicBezTo>
                  <a:cubicBezTo>
                    <a:pt x="17397" y="28358"/>
                    <a:pt x="17598" y="28314"/>
                    <a:pt x="17751" y="28225"/>
                  </a:cubicBezTo>
                  <a:lnTo>
                    <a:pt x="48997" y="10222"/>
                  </a:lnTo>
                  <a:cubicBezTo>
                    <a:pt x="49305" y="10045"/>
                    <a:pt x="49305" y="9754"/>
                    <a:pt x="48997" y="9577"/>
                  </a:cubicBezTo>
                  <a:lnTo>
                    <a:pt x="32639" y="133"/>
                  </a:lnTo>
                  <a:cubicBezTo>
                    <a:pt x="32485" y="45"/>
                    <a:pt x="32283" y="0"/>
                    <a:pt x="320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576;p41"/>
            <p:cNvSpPr/>
            <p:nvPr/>
          </p:nvSpPr>
          <p:spPr>
            <a:xfrm>
              <a:off x="2007163" y="2393998"/>
              <a:ext cx="136422" cy="143350"/>
            </a:xfrm>
            <a:custGeom>
              <a:avLst/>
              <a:gdLst/>
              <a:ahLst/>
              <a:cxnLst/>
              <a:rect l="l" t="t" r="r" b="b"/>
              <a:pathLst>
                <a:path w="6616" h="6952" extrusionOk="0">
                  <a:moveTo>
                    <a:pt x="4477" y="0"/>
                  </a:moveTo>
                  <a:cubicBezTo>
                    <a:pt x="3506" y="0"/>
                    <a:pt x="2365" y="493"/>
                    <a:pt x="1377" y="1849"/>
                  </a:cubicBezTo>
                  <a:cubicBezTo>
                    <a:pt x="1" y="3733"/>
                    <a:pt x="151" y="6935"/>
                    <a:pt x="196" y="6952"/>
                  </a:cubicBezTo>
                  <a:lnTo>
                    <a:pt x="1612" y="6470"/>
                  </a:lnTo>
                  <a:cubicBezTo>
                    <a:pt x="2012" y="4320"/>
                    <a:pt x="3691" y="3140"/>
                    <a:pt x="5042" y="2464"/>
                  </a:cubicBezTo>
                  <a:cubicBezTo>
                    <a:pt x="6390" y="1791"/>
                    <a:pt x="6615" y="665"/>
                    <a:pt x="5520" y="204"/>
                  </a:cubicBezTo>
                  <a:cubicBezTo>
                    <a:pt x="5211" y="75"/>
                    <a:pt x="4857" y="0"/>
                    <a:pt x="447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577;p41"/>
            <p:cNvSpPr/>
            <p:nvPr/>
          </p:nvSpPr>
          <p:spPr>
            <a:xfrm>
              <a:off x="2010627" y="2393977"/>
              <a:ext cx="124730" cy="143371"/>
            </a:xfrm>
            <a:custGeom>
              <a:avLst/>
              <a:gdLst/>
              <a:ahLst/>
              <a:cxnLst/>
              <a:rect l="l" t="t" r="r" b="b"/>
              <a:pathLst>
                <a:path w="6049" h="6953" extrusionOk="0">
                  <a:moveTo>
                    <a:pt x="4308" y="0"/>
                  </a:moveTo>
                  <a:cubicBezTo>
                    <a:pt x="3339" y="0"/>
                    <a:pt x="2198" y="496"/>
                    <a:pt x="1209" y="1850"/>
                  </a:cubicBezTo>
                  <a:cubicBezTo>
                    <a:pt x="168" y="3273"/>
                    <a:pt x="1" y="5451"/>
                    <a:pt x="1" y="6438"/>
                  </a:cubicBezTo>
                  <a:cubicBezTo>
                    <a:pt x="1" y="6755"/>
                    <a:pt x="17" y="6949"/>
                    <a:pt x="28" y="6953"/>
                  </a:cubicBezTo>
                  <a:lnTo>
                    <a:pt x="1444" y="6471"/>
                  </a:lnTo>
                  <a:cubicBezTo>
                    <a:pt x="1844" y="4321"/>
                    <a:pt x="3523" y="3141"/>
                    <a:pt x="4874" y="2465"/>
                  </a:cubicBezTo>
                  <a:cubicBezTo>
                    <a:pt x="5645" y="2079"/>
                    <a:pt x="6048" y="1547"/>
                    <a:pt x="6048" y="1076"/>
                  </a:cubicBezTo>
                  <a:cubicBezTo>
                    <a:pt x="6048" y="721"/>
                    <a:pt x="5820" y="403"/>
                    <a:pt x="5352" y="205"/>
                  </a:cubicBezTo>
                  <a:cubicBezTo>
                    <a:pt x="5041" y="75"/>
                    <a:pt x="4686" y="0"/>
                    <a:pt x="4308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578;p41"/>
            <p:cNvSpPr/>
            <p:nvPr/>
          </p:nvSpPr>
          <p:spPr>
            <a:xfrm>
              <a:off x="2019411" y="2403834"/>
              <a:ext cx="89965" cy="114235"/>
            </a:xfrm>
            <a:custGeom>
              <a:avLst/>
              <a:gdLst/>
              <a:ahLst/>
              <a:cxnLst/>
              <a:rect l="l" t="t" r="r" b="b"/>
              <a:pathLst>
                <a:path w="4363" h="5540" extrusionOk="0">
                  <a:moveTo>
                    <a:pt x="4249" y="1"/>
                  </a:moveTo>
                  <a:cubicBezTo>
                    <a:pt x="4240" y="1"/>
                    <a:pt x="4232" y="2"/>
                    <a:pt x="4223" y="4"/>
                  </a:cubicBezTo>
                  <a:cubicBezTo>
                    <a:pt x="2537" y="427"/>
                    <a:pt x="540" y="2072"/>
                    <a:pt x="8" y="5420"/>
                  </a:cubicBezTo>
                  <a:cubicBezTo>
                    <a:pt x="1" y="5475"/>
                    <a:pt x="38" y="5530"/>
                    <a:pt x="93" y="5536"/>
                  </a:cubicBezTo>
                  <a:cubicBezTo>
                    <a:pt x="100" y="5539"/>
                    <a:pt x="103" y="5539"/>
                    <a:pt x="110" y="5539"/>
                  </a:cubicBezTo>
                  <a:cubicBezTo>
                    <a:pt x="158" y="5539"/>
                    <a:pt x="202" y="5502"/>
                    <a:pt x="213" y="5451"/>
                  </a:cubicBezTo>
                  <a:cubicBezTo>
                    <a:pt x="728" y="2201"/>
                    <a:pt x="2650" y="612"/>
                    <a:pt x="4274" y="205"/>
                  </a:cubicBezTo>
                  <a:cubicBezTo>
                    <a:pt x="4329" y="191"/>
                    <a:pt x="4362" y="133"/>
                    <a:pt x="4349" y="79"/>
                  </a:cubicBezTo>
                  <a:cubicBezTo>
                    <a:pt x="4337" y="32"/>
                    <a:pt x="4296" y="1"/>
                    <a:pt x="4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579;p41"/>
            <p:cNvSpPr/>
            <p:nvPr/>
          </p:nvSpPr>
          <p:spPr>
            <a:xfrm>
              <a:off x="2011184" y="2472478"/>
              <a:ext cx="180528" cy="187395"/>
            </a:xfrm>
            <a:custGeom>
              <a:avLst/>
              <a:gdLst/>
              <a:ahLst/>
              <a:cxnLst/>
              <a:rect l="l" t="t" r="r" b="b"/>
              <a:pathLst>
                <a:path w="8755" h="9088" extrusionOk="0">
                  <a:moveTo>
                    <a:pt x="6171" y="0"/>
                  </a:moveTo>
                  <a:cubicBezTo>
                    <a:pt x="5424" y="0"/>
                    <a:pt x="4735" y="212"/>
                    <a:pt x="4205" y="449"/>
                  </a:cubicBezTo>
                  <a:cubicBezTo>
                    <a:pt x="3455" y="785"/>
                    <a:pt x="3342" y="1137"/>
                    <a:pt x="2484" y="1137"/>
                  </a:cubicBezTo>
                  <a:cubicBezTo>
                    <a:pt x="2382" y="1137"/>
                    <a:pt x="2269" y="1132"/>
                    <a:pt x="2144" y="1122"/>
                  </a:cubicBezTo>
                  <a:cubicBezTo>
                    <a:pt x="2070" y="1115"/>
                    <a:pt x="1998" y="1112"/>
                    <a:pt x="1926" y="1112"/>
                  </a:cubicBezTo>
                  <a:cubicBezTo>
                    <a:pt x="855" y="1112"/>
                    <a:pt x="71" y="1808"/>
                    <a:pt x="1" y="2480"/>
                  </a:cubicBezTo>
                  <a:lnTo>
                    <a:pt x="250" y="9088"/>
                  </a:lnTo>
                  <a:cubicBezTo>
                    <a:pt x="461" y="8245"/>
                    <a:pt x="1308" y="7689"/>
                    <a:pt x="2311" y="7596"/>
                  </a:cubicBezTo>
                  <a:cubicBezTo>
                    <a:pt x="3352" y="7504"/>
                    <a:pt x="4564" y="7402"/>
                    <a:pt x="4888" y="6521"/>
                  </a:cubicBezTo>
                  <a:cubicBezTo>
                    <a:pt x="5209" y="5641"/>
                    <a:pt x="4884" y="4450"/>
                    <a:pt x="5032" y="3866"/>
                  </a:cubicBezTo>
                  <a:cubicBezTo>
                    <a:pt x="5212" y="3160"/>
                    <a:pt x="5482" y="2736"/>
                    <a:pt x="6850" y="2306"/>
                  </a:cubicBezTo>
                  <a:cubicBezTo>
                    <a:pt x="8075" y="1924"/>
                    <a:pt x="8755" y="750"/>
                    <a:pt x="7519" y="255"/>
                  </a:cubicBezTo>
                  <a:cubicBezTo>
                    <a:pt x="7064" y="73"/>
                    <a:pt x="6608" y="0"/>
                    <a:pt x="617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580;p41"/>
            <p:cNvSpPr/>
            <p:nvPr/>
          </p:nvSpPr>
          <p:spPr>
            <a:xfrm>
              <a:off x="2013926" y="2485509"/>
              <a:ext cx="135783" cy="115390"/>
            </a:xfrm>
            <a:custGeom>
              <a:avLst/>
              <a:gdLst/>
              <a:ahLst/>
              <a:cxnLst/>
              <a:rect l="l" t="t" r="r" b="b"/>
              <a:pathLst>
                <a:path w="6585" h="5596" extrusionOk="0">
                  <a:moveTo>
                    <a:pt x="6477" y="1"/>
                  </a:moveTo>
                  <a:cubicBezTo>
                    <a:pt x="6473" y="1"/>
                    <a:pt x="6469" y="1"/>
                    <a:pt x="6465" y="2"/>
                  </a:cubicBezTo>
                  <a:cubicBezTo>
                    <a:pt x="5107" y="165"/>
                    <a:pt x="1018" y="2678"/>
                    <a:pt x="21" y="5459"/>
                  </a:cubicBezTo>
                  <a:cubicBezTo>
                    <a:pt x="0" y="5510"/>
                    <a:pt x="28" y="5572"/>
                    <a:pt x="82" y="5589"/>
                  </a:cubicBezTo>
                  <a:cubicBezTo>
                    <a:pt x="93" y="5592"/>
                    <a:pt x="107" y="5595"/>
                    <a:pt x="117" y="5595"/>
                  </a:cubicBezTo>
                  <a:cubicBezTo>
                    <a:pt x="161" y="5595"/>
                    <a:pt x="199" y="5568"/>
                    <a:pt x="216" y="5527"/>
                  </a:cubicBezTo>
                  <a:cubicBezTo>
                    <a:pt x="1188" y="2818"/>
                    <a:pt x="5168" y="364"/>
                    <a:pt x="6489" y="206"/>
                  </a:cubicBezTo>
                  <a:cubicBezTo>
                    <a:pt x="6543" y="200"/>
                    <a:pt x="6584" y="148"/>
                    <a:pt x="6578" y="94"/>
                  </a:cubicBezTo>
                  <a:cubicBezTo>
                    <a:pt x="6571" y="40"/>
                    <a:pt x="6529" y="1"/>
                    <a:pt x="6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581;p41"/>
            <p:cNvSpPr/>
            <p:nvPr/>
          </p:nvSpPr>
          <p:spPr>
            <a:xfrm>
              <a:off x="2026463" y="2513800"/>
              <a:ext cx="11485" cy="53530"/>
            </a:xfrm>
            <a:custGeom>
              <a:avLst/>
              <a:gdLst/>
              <a:ahLst/>
              <a:cxnLst/>
              <a:rect l="l" t="t" r="r" b="b"/>
              <a:pathLst>
                <a:path w="557" h="2596" extrusionOk="0">
                  <a:moveTo>
                    <a:pt x="444" y="0"/>
                  </a:moveTo>
                  <a:cubicBezTo>
                    <a:pt x="402" y="0"/>
                    <a:pt x="361" y="26"/>
                    <a:pt x="345" y="66"/>
                  </a:cubicBezTo>
                  <a:cubicBezTo>
                    <a:pt x="331" y="107"/>
                    <a:pt x="0" y="1039"/>
                    <a:pt x="342" y="2517"/>
                  </a:cubicBezTo>
                  <a:cubicBezTo>
                    <a:pt x="352" y="2561"/>
                    <a:pt x="392" y="2596"/>
                    <a:pt x="441" y="2596"/>
                  </a:cubicBezTo>
                  <a:cubicBezTo>
                    <a:pt x="447" y="2596"/>
                    <a:pt x="457" y="2596"/>
                    <a:pt x="465" y="2592"/>
                  </a:cubicBezTo>
                  <a:cubicBezTo>
                    <a:pt x="519" y="2579"/>
                    <a:pt x="553" y="2524"/>
                    <a:pt x="539" y="2470"/>
                  </a:cubicBezTo>
                  <a:cubicBezTo>
                    <a:pt x="216" y="1057"/>
                    <a:pt x="533" y="145"/>
                    <a:pt x="536" y="138"/>
                  </a:cubicBezTo>
                  <a:cubicBezTo>
                    <a:pt x="556" y="83"/>
                    <a:pt x="529" y="25"/>
                    <a:pt x="474" y="5"/>
                  </a:cubicBezTo>
                  <a:cubicBezTo>
                    <a:pt x="464" y="2"/>
                    <a:pt x="454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582;p41"/>
            <p:cNvSpPr/>
            <p:nvPr/>
          </p:nvSpPr>
          <p:spPr>
            <a:xfrm>
              <a:off x="2019205" y="2579475"/>
              <a:ext cx="58726" cy="9320"/>
            </a:xfrm>
            <a:custGeom>
              <a:avLst/>
              <a:gdLst/>
              <a:ahLst/>
              <a:cxnLst/>
              <a:rect l="l" t="t" r="r" b="b"/>
              <a:pathLst>
                <a:path w="2848" h="452" extrusionOk="0">
                  <a:moveTo>
                    <a:pt x="1448" y="1"/>
                  </a:moveTo>
                  <a:cubicBezTo>
                    <a:pt x="960" y="1"/>
                    <a:pt x="436" y="59"/>
                    <a:pt x="72" y="257"/>
                  </a:cubicBezTo>
                  <a:cubicBezTo>
                    <a:pt x="21" y="285"/>
                    <a:pt x="1" y="346"/>
                    <a:pt x="28" y="397"/>
                  </a:cubicBezTo>
                  <a:cubicBezTo>
                    <a:pt x="48" y="431"/>
                    <a:pt x="83" y="452"/>
                    <a:pt x="120" y="452"/>
                  </a:cubicBezTo>
                  <a:cubicBezTo>
                    <a:pt x="138" y="452"/>
                    <a:pt x="154" y="449"/>
                    <a:pt x="168" y="438"/>
                  </a:cubicBezTo>
                  <a:cubicBezTo>
                    <a:pt x="495" y="260"/>
                    <a:pt x="980" y="208"/>
                    <a:pt x="1440" y="208"/>
                  </a:cubicBezTo>
                  <a:cubicBezTo>
                    <a:pt x="2100" y="208"/>
                    <a:pt x="2708" y="316"/>
                    <a:pt x="2718" y="318"/>
                  </a:cubicBezTo>
                  <a:cubicBezTo>
                    <a:pt x="2724" y="320"/>
                    <a:pt x="2730" y="320"/>
                    <a:pt x="2736" y="320"/>
                  </a:cubicBezTo>
                  <a:cubicBezTo>
                    <a:pt x="2784" y="320"/>
                    <a:pt x="2828" y="285"/>
                    <a:pt x="2837" y="236"/>
                  </a:cubicBezTo>
                  <a:cubicBezTo>
                    <a:pt x="2847" y="178"/>
                    <a:pt x="2809" y="124"/>
                    <a:pt x="2755" y="114"/>
                  </a:cubicBezTo>
                  <a:cubicBezTo>
                    <a:pt x="2712" y="108"/>
                    <a:pt x="2113" y="1"/>
                    <a:pt x="1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597;p41"/>
            <p:cNvSpPr/>
            <p:nvPr/>
          </p:nvSpPr>
          <p:spPr>
            <a:xfrm>
              <a:off x="994267" y="2398184"/>
              <a:ext cx="16682" cy="38539"/>
            </a:xfrm>
            <a:custGeom>
              <a:avLst/>
              <a:gdLst/>
              <a:ahLst/>
              <a:cxnLst/>
              <a:rect l="l" t="t" r="r" b="b"/>
              <a:pathLst>
                <a:path w="809" h="1869" extrusionOk="0">
                  <a:moveTo>
                    <a:pt x="809" y="1"/>
                  </a:moveTo>
                  <a:lnTo>
                    <a:pt x="0" y="469"/>
                  </a:lnTo>
                  <a:lnTo>
                    <a:pt x="0" y="1868"/>
                  </a:lnTo>
                  <a:lnTo>
                    <a:pt x="809" y="1401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670;p41"/>
            <p:cNvSpPr/>
            <p:nvPr/>
          </p:nvSpPr>
          <p:spPr>
            <a:xfrm>
              <a:off x="1783230" y="1866786"/>
              <a:ext cx="42807" cy="90584"/>
            </a:xfrm>
            <a:custGeom>
              <a:avLst/>
              <a:gdLst/>
              <a:ahLst/>
              <a:cxnLst/>
              <a:rect l="l" t="t" r="r" b="b"/>
              <a:pathLst>
                <a:path w="2076" h="4393" extrusionOk="0">
                  <a:moveTo>
                    <a:pt x="1922" y="1"/>
                  </a:moveTo>
                  <a:lnTo>
                    <a:pt x="1" y="1110"/>
                  </a:lnTo>
                  <a:lnTo>
                    <a:pt x="1" y="2222"/>
                  </a:lnTo>
                  <a:lnTo>
                    <a:pt x="827" y="3652"/>
                  </a:lnTo>
                  <a:cubicBezTo>
                    <a:pt x="840" y="3676"/>
                    <a:pt x="861" y="3693"/>
                    <a:pt x="885" y="3704"/>
                  </a:cubicBezTo>
                  <a:lnTo>
                    <a:pt x="881" y="3704"/>
                  </a:lnTo>
                  <a:lnTo>
                    <a:pt x="2076" y="4393"/>
                  </a:lnTo>
                  <a:lnTo>
                    <a:pt x="1294" y="2926"/>
                  </a:lnTo>
                  <a:lnTo>
                    <a:pt x="1922" y="1110"/>
                  </a:lnTo>
                  <a:lnTo>
                    <a:pt x="192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671;p41"/>
            <p:cNvSpPr/>
            <p:nvPr/>
          </p:nvSpPr>
          <p:spPr>
            <a:xfrm>
              <a:off x="1795705" y="1926955"/>
              <a:ext cx="30126" cy="30291"/>
            </a:xfrm>
            <a:custGeom>
              <a:avLst/>
              <a:gdLst/>
              <a:ahLst/>
              <a:cxnLst/>
              <a:rect l="l" t="t" r="r" b="b"/>
              <a:pathLst>
                <a:path w="1461" h="1469" extrusionOk="0">
                  <a:moveTo>
                    <a:pt x="604" y="0"/>
                  </a:moveTo>
                  <a:lnTo>
                    <a:pt x="0" y="349"/>
                  </a:lnTo>
                  <a:lnTo>
                    <a:pt x="222" y="734"/>
                  </a:lnTo>
                  <a:cubicBezTo>
                    <a:pt x="235" y="758"/>
                    <a:pt x="256" y="775"/>
                    <a:pt x="280" y="786"/>
                  </a:cubicBezTo>
                  <a:lnTo>
                    <a:pt x="276" y="786"/>
                  </a:lnTo>
                  <a:lnTo>
                    <a:pt x="1461" y="1468"/>
                  </a:lnTo>
                  <a:cubicBezTo>
                    <a:pt x="1447" y="1459"/>
                    <a:pt x="1437" y="1448"/>
                    <a:pt x="1426" y="1431"/>
                  </a:cubicBezTo>
                  <a:lnTo>
                    <a:pt x="604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672;p41"/>
            <p:cNvSpPr/>
            <p:nvPr/>
          </p:nvSpPr>
          <p:spPr>
            <a:xfrm>
              <a:off x="1715060" y="1655843"/>
              <a:ext cx="205643" cy="301897"/>
            </a:xfrm>
            <a:custGeom>
              <a:avLst/>
              <a:gdLst/>
              <a:ahLst/>
              <a:cxnLst/>
              <a:rect l="l" t="t" r="r" b="b"/>
              <a:pathLst>
                <a:path w="9973" h="14641" extrusionOk="0">
                  <a:moveTo>
                    <a:pt x="8350" y="0"/>
                  </a:moveTo>
                  <a:cubicBezTo>
                    <a:pt x="8141" y="0"/>
                    <a:pt x="7933" y="46"/>
                    <a:pt x="7774" y="138"/>
                  </a:cubicBezTo>
                  <a:lnTo>
                    <a:pt x="577" y="4302"/>
                  </a:lnTo>
                  <a:cubicBezTo>
                    <a:pt x="259" y="4486"/>
                    <a:pt x="0" y="4934"/>
                    <a:pt x="0" y="5299"/>
                  </a:cubicBezTo>
                  <a:lnTo>
                    <a:pt x="0" y="13217"/>
                  </a:lnTo>
                  <a:cubicBezTo>
                    <a:pt x="0" y="13586"/>
                    <a:pt x="259" y="14033"/>
                    <a:pt x="577" y="14217"/>
                  </a:cubicBezTo>
                  <a:lnTo>
                    <a:pt x="1048" y="14487"/>
                  </a:lnTo>
                  <a:cubicBezTo>
                    <a:pt x="1206" y="14579"/>
                    <a:pt x="1414" y="14625"/>
                    <a:pt x="1622" y="14625"/>
                  </a:cubicBezTo>
                  <a:cubicBezTo>
                    <a:pt x="1831" y="14625"/>
                    <a:pt x="2039" y="14579"/>
                    <a:pt x="2198" y="14487"/>
                  </a:cubicBezTo>
                  <a:lnTo>
                    <a:pt x="4515" y="13148"/>
                  </a:lnTo>
                  <a:lnTo>
                    <a:pt x="5337" y="14579"/>
                  </a:lnTo>
                  <a:cubicBezTo>
                    <a:pt x="5362" y="14621"/>
                    <a:pt x="5404" y="14641"/>
                    <a:pt x="5444" y="14641"/>
                  </a:cubicBezTo>
                  <a:cubicBezTo>
                    <a:pt x="5493" y="14641"/>
                    <a:pt x="5542" y="14612"/>
                    <a:pt x="5563" y="14558"/>
                  </a:cubicBezTo>
                  <a:lnTo>
                    <a:pt x="6433" y="12043"/>
                  </a:lnTo>
                  <a:lnTo>
                    <a:pt x="9395" y="10327"/>
                  </a:lnTo>
                  <a:cubicBezTo>
                    <a:pt x="9713" y="10142"/>
                    <a:pt x="9973" y="9695"/>
                    <a:pt x="9973" y="9326"/>
                  </a:cubicBezTo>
                  <a:lnTo>
                    <a:pt x="9973" y="1408"/>
                  </a:lnTo>
                  <a:cubicBezTo>
                    <a:pt x="9973" y="1039"/>
                    <a:pt x="9713" y="592"/>
                    <a:pt x="9395" y="408"/>
                  </a:cubicBezTo>
                  <a:lnTo>
                    <a:pt x="8928" y="138"/>
                  </a:lnTo>
                  <a:cubicBezTo>
                    <a:pt x="8768" y="46"/>
                    <a:pt x="8559" y="0"/>
                    <a:pt x="835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673;p41"/>
            <p:cNvSpPr/>
            <p:nvPr/>
          </p:nvSpPr>
          <p:spPr>
            <a:xfrm>
              <a:off x="1718215" y="1939492"/>
              <a:ext cx="8743" cy="9526"/>
            </a:xfrm>
            <a:custGeom>
              <a:avLst/>
              <a:gdLst/>
              <a:ahLst/>
              <a:cxnLst/>
              <a:rect l="l" t="t" r="r" b="b"/>
              <a:pathLst>
                <a:path w="424" h="462" extrusionOk="0">
                  <a:moveTo>
                    <a:pt x="0" y="0"/>
                  </a:moveTo>
                  <a:cubicBezTo>
                    <a:pt x="103" y="191"/>
                    <a:pt x="257" y="362"/>
                    <a:pt x="424" y="461"/>
                  </a:cubicBezTo>
                  <a:cubicBezTo>
                    <a:pt x="257" y="362"/>
                    <a:pt x="103" y="191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674;p41"/>
            <p:cNvSpPr/>
            <p:nvPr/>
          </p:nvSpPr>
          <p:spPr>
            <a:xfrm>
              <a:off x="1715060" y="1753417"/>
              <a:ext cx="43343" cy="203952"/>
            </a:xfrm>
            <a:custGeom>
              <a:avLst/>
              <a:gdLst/>
              <a:ahLst/>
              <a:cxnLst/>
              <a:rect l="l" t="t" r="r" b="b"/>
              <a:pathLst>
                <a:path w="2102" h="9891" extrusionOk="0">
                  <a:moveTo>
                    <a:pt x="170" y="0"/>
                  </a:moveTo>
                  <a:cubicBezTo>
                    <a:pt x="65" y="181"/>
                    <a:pt x="0" y="383"/>
                    <a:pt x="0" y="567"/>
                  </a:cubicBezTo>
                  <a:lnTo>
                    <a:pt x="0" y="8485"/>
                  </a:lnTo>
                  <a:cubicBezTo>
                    <a:pt x="0" y="8659"/>
                    <a:pt x="57" y="8851"/>
                    <a:pt x="153" y="9024"/>
                  </a:cubicBezTo>
                  <a:cubicBezTo>
                    <a:pt x="256" y="9215"/>
                    <a:pt x="410" y="9386"/>
                    <a:pt x="577" y="9485"/>
                  </a:cubicBezTo>
                  <a:lnTo>
                    <a:pt x="1048" y="9755"/>
                  </a:lnTo>
                  <a:cubicBezTo>
                    <a:pt x="1204" y="9847"/>
                    <a:pt x="1413" y="9891"/>
                    <a:pt x="1618" y="9891"/>
                  </a:cubicBezTo>
                  <a:cubicBezTo>
                    <a:pt x="1788" y="9891"/>
                    <a:pt x="1959" y="9864"/>
                    <a:pt x="2102" y="9802"/>
                  </a:cubicBezTo>
                  <a:lnTo>
                    <a:pt x="2102" y="9802"/>
                  </a:lnTo>
                  <a:cubicBezTo>
                    <a:pt x="2044" y="9823"/>
                    <a:pt x="1990" y="9834"/>
                    <a:pt x="1941" y="9834"/>
                  </a:cubicBezTo>
                  <a:cubicBezTo>
                    <a:pt x="1754" y="9834"/>
                    <a:pt x="1624" y="9683"/>
                    <a:pt x="1624" y="9424"/>
                  </a:cubicBezTo>
                  <a:lnTo>
                    <a:pt x="1624" y="1506"/>
                  </a:lnTo>
                  <a:cubicBezTo>
                    <a:pt x="1624" y="1321"/>
                    <a:pt x="1686" y="1117"/>
                    <a:pt x="1791" y="935"/>
                  </a:cubicBezTo>
                  <a:lnTo>
                    <a:pt x="832" y="38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675;p41"/>
            <p:cNvSpPr/>
            <p:nvPr/>
          </p:nvSpPr>
          <p:spPr>
            <a:xfrm>
              <a:off x="1718565" y="1655864"/>
              <a:ext cx="201725" cy="116854"/>
            </a:xfrm>
            <a:custGeom>
              <a:avLst/>
              <a:gdLst/>
              <a:ahLst/>
              <a:cxnLst/>
              <a:rect l="l" t="t" r="r" b="b"/>
              <a:pathLst>
                <a:path w="9783" h="5667" extrusionOk="0">
                  <a:moveTo>
                    <a:pt x="8181" y="1"/>
                  </a:moveTo>
                  <a:cubicBezTo>
                    <a:pt x="7993" y="1"/>
                    <a:pt x="7809" y="38"/>
                    <a:pt x="7656" y="110"/>
                  </a:cubicBezTo>
                  <a:cubicBezTo>
                    <a:pt x="7639" y="117"/>
                    <a:pt x="7622" y="128"/>
                    <a:pt x="7604" y="137"/>
                  </a:cubicBezTo>
                  <a:lnTo>
                    <a:pt x="6076" y="1021"/>
                  </a:lnTo>
                  <a:lnTo>
                    <a:pt x="407" y="4301"/>
                  </a:lnTo>
                  <a:cubicBezTo>
                    <a:pt x="249" y="4394"/>
                    <a:pt x="106" y="4551"/>
                    <a:pt x="0" y="4731"/>
                  </a:cubicBezTo>
                  <a:lnTo>
                    <a:pt x="662" y="5114"/>
                  </a:lnTo>
                  <a:lnTo>
                    <a:pt x="1621" y="5666"/>
                  </a:lnTo>
                  <a:cubicBezTo>
                    <a:pt x="1724" y="5485"/>
                    <a:pt x="1870" y="5329"/>
                    <a:pt x="2028" y="5236"/>
                  </a:cubicBezTo>
                  <a:lnTo>
                    <a:pt x="9225" y="1073"/>
                  </a:lnTo>
                  <a:cubicBezTo>
                    <a:pt x="9321" y="1021"/>
                    <a:pt x="9406" y="994"/>
                    <a:pt x="9485" y="994"/>
                  </a:cubicBezTo>
                  <a:cubicBezTo>
                    <a:pt x="9628" y="994"/>
                    <a:pt x="9741" y="1083"/>
                    <a:pt x="9782" y="1243"/>
                  </a:cubicBezTo>
                  <a:cubicBezTo>
                    <a:pt x="9758" y="1100"/>
                    <a:pt x="9700" y="950"/>
                    <a:pt x="9622" y="816"/>
                  </a:cubicBezTo>
                  <a:cubicBezTo>
                    <a:pt x="9540" y="684"/>
                    <a:pt x="9437" y="564"/>
                    <a:pt x="9324" y="476"/>
                  </a:cubicBezTo>
                  <a:cubicBezTo>
                    <a:pt x="9294" y="451"/>
                    <a:pt x="9260" y="427"/>
                    <a:pt x="9225" y="410"/>
                  </a:cubicBezTo>
                  <a:lnTo>
                    <a:pt x="8758" y="137"/>
                  </a:lnTo>
                  <a:cubicBezTo>
                    <a:pt x="8598" y="46"/>
                    <a:pt x="8390" y="1"/>
                    <a:pt x="8181" y="1"/>
                  </a:cubicBezTo>
                  <a:close/>
                </a:path>
              </a:pathLst>
            </a:custGeom>
            <a:solidFill>
              <a:srgbClr val="68E8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676;p41"/>
            <p:cNvSpPr/>
            <p:nvPr/>
          </p:nvSpPr>
          <p:spPr>
            <a:xfrm>
              <a:off x="1718565" y="1753417"/>
              <a:ext cx="13671" cy="7897"/>
            </a:xfrm>
            <a:custGeom>
              <a:avLst/>
              <a:gdLst/>
              <a:ahLst/>
              <a:cxnLst/>
              <a:rect l="l" t="t" r="r" b="b"/>
              <a:pathLst>
                <a:path w="663" h="383" extrusionOk="0">
                  <a:moveTo>
                    <a:pt x="0" y="0"/>
                  </a:moveTo>
                  <a:lnTo>
                    <a:pt x="0" y="0"/>
                  </a:lnTo>
                  <a:lnTo>
                    <a:pt x="662" y="383"/>
                  </a:lnTo>
                  <a:close/>
                </a:path>
              </a:pathLst>
            </a:custGeom>
            <a:solidFill>
              <a:srgbClr val="63C9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677;p41"/>
            <p:cNvSpPr/>
            <p:nvPr/>
          </p:nvSpPr>
          <p:spPr>
            <a:xfrm>
              <a:off x="1760919" y="1752118"/>
              <a:ext cx="90604" cy="120132"/>
            </a:xfrm>
            <a:custGeom>
              <a:avLst/>
              <a:gdLst/>
              <a:ahLst/>
              <a:cxnLst/>
              <a:rect l="l" t="t" r="r" b="b"/>
              <a:pathLst>
                <a:path w="4394" h="5826" extrusionOk="0">
                  <a:moveTo>
                    <a:pt x="2618" y="1663"/>
                  </a:moveTo>
                  <a:cubicBezTo>
                    <a:pt x="2631" y="1663"/>
                    <a:pt x="2644" y="1664"/>
                    <a:pt x="2656" y="1664"/>
                  </a:cubicBezTo>
                  <a:lnTo>
                    <a:pt x="2677" y="1664"/>
                  </a:lnTo>
                  <a:cubicBezTo>
                    <a:pt x="2683" y="1664"/>
                    <a:pt x="2691" y="1664"/>
                    <a:pt x="2697" y="1668"/>
                  </a:cubicBezTo>
                  <a:lnTo>
                    <a:pt x="2715" y="1668"/>
                  </a:lnTo>
                  <a:cubicBezTo>
                    <a:pt x="2878" y="1691"/>
                    <a:pt x="3014" y="1791"/>
                    <a:pt x="3093" y="1968"/>
                  </a:cubicBezTo>
                  <a:cubicBezTo>
                    <a:pt x="3298" y="2422"/>
                    <a:pt x="3063" y="3210"/>
                    <a:pt x="2571" y="3733"/>
                  </a:cubicBezTo>
                  <a:cubicBezTo>
                    <a:pt x="2363" y="3951"/>
                    <a:pt x="2141" y="4087"/>
                    <a:pt x="1943" y="4138"/>
                  </a:cubicBezTo>
                  <a:cubicBezTo>
                    <a:pt x="1933" y="4142"/>
                    <a:pt x="1926" y="4146"/>
                    <a:pt x="1916" y="4146"/>
                  </a:cubicBezTo>
                  <a:cubicBezTo>
                    <a:pt x="1909" y="4149"/>
                    <a:pt x="1902" y="4149"/>
                    <a:pt x="1895" y="4152"/>
                  </a:cubicBezTo>
                  <a:cubicBezTo>
                    <a:pt x="1881" y="4152"/>
                    <a:pt x="1868" y="4155"/>
                    <a:pt x="1854" y="4159"/>
                  </a:cubicBezTo>
                  <a:cubicBezTo>
                    <a:pt x="1837" y="4159"/>
                    <a:pt x="1820" y="4163"/>
                    <a:pt x="1803" y="4163"/>
                  </a:cubicBezTo>
                  <a:lnTo>
                    <a:pt x="1759" y="4163"/>
                  </a:lnTo>
                  <a:cubicBezTo>
                    <a:pt x="1560" y="4163"/>
                    <a:pt x="1397" y="4060"/>
                    <a:pt x="1305" y="3859"/>
                  </a:cubicBezTo>
                  <a:cubicBezTo>
                    <a:pt x="1270" y="3783"/>
                    <a:pt x="1247" y="3698"/>
                    <a:pt x="1237" y="3606"/>
                  </a:cubicBezTo>
                  <a:cubicBezTo>
                    <a:pt x="1233" y="3558"/>
                    <a:pt x="1229" y="3514"/>
                    <a:pt x="1229" y="3466"/>
                  </a:cubicBezTo>
                  <a:cubicBezTo>
                    <a:pt x="1233" y="3026"/>
                    <a:pt x="1458" y="2487"/>
                    <a:pt x="1827" y="2094"/>
                  </a:cubicBezTo>
                  <a:cubicBezTo>
                    <a:pt x="1946" y="1968"/>
                    <a:pt x="2072" y="1869"/>
                    <a:pt x="2192" y="1797"/>
                  </a:cubicBezTo>
                  <a:cubicBezTo>
                    <a:pt x="2233" y="1773"/>
                    <a:pt x="2274" y="1753"/>
                    <a:pt x="2315" y="1736"/>
                  </a:cubicBezTo>
                  <a:cubicBezTo>
                    <a:pt x="2420" y="1687"/>
                    <a:pt x="2523" y="1663"/>
                    <a:pt x="2618" y="1663"/>
                  </a:cubicBezTo>
                  <a:close/>
                  <a:moveTo>
                    <a:pt x="3311" y="0"/>
                  </a:moveTo>
                  <a:cubicBezTo>
                    <a:pt x="3307" y="0"/>
                    <a:pt x="3302" y="1"/>
                    <a:pt x="3298" y="2"/>
                  </a:cubicBezTo>
                  <a:lnTo>
                    <a:pt x="2817" y="50"/>
                  </a:lnTo>
                  <a:cubicBezTo>
                    <a:pt x="2773" y="53"/>
                    <a:pt x="2724" y="88"/>
                    <a:pt x="2711" y="121"/>
                  </a:cubicBezTo>
                  <a:lnTo>
                    <a:pt x="2448" y="825"/>
                  </a:lnTo>
                  <a:cubicBezTo>
                    <a:pt x="2434" y="858"/>
                    <a:pt x="2387" y="903"/>
                    <a:pt x="2343" y="927"/>
                  </a:cubicBezTo>
                  <a:cubicBezTo>
                    <a:pt x="2244" y="971"/>
                    <a:pt x="2144" y="1030"/>
                    <a:pt x="2045" y="1098"/>
                  </a:cubicBezTo>
                  <a:cubicBezTo>
                    <a:pt x="2024" y="1112"/>
                    <a:pt x="2001" y="1120"/>
                    <a:pt x="1981" y="1120"/>
                  </a:cubicBezTo>
                  <a:cubicBezTo>
                    <a:pt x="1964" y="1120"/>
                    <a:pt x="1949" y="1114"/>
                    <a:pt x="1940" y="1101"/>
                  </a:cubicBezTo>
                  <a:lnTo>
                    <a:pt x="1694" y="726"/>
                  </a:lnTo>
                  <a:cubicBezTo>
                    <a:pt x="1686" y="713"/>
                    <a:pt x="1674" y="707"/>
                    <a:pt x="1660" y="707"/>
                  </a:cubicBezTo>
                  <a:cubicBezTo>
                    <a:pt x="1642" y="707"/>
                    <a:pt x="1622" y="717"/>
                    <a:pt x="1605" y="736"/>
                  </a:cubicBezTo>
                  <a:lnTo>
                    <a:pt x="1076" y="1296"/>
                  </a:lnTo>
                  <a:cubicBezTo>
                    <a:pt x="1045" y="1329"/>
                    <a:pt x="1025" y="1381"/>
                    <a:pt x="1035" y="1411"/>
                  </a:cubicBezTo>
                  <a:lnTo>
                    <a:pt x="1182" y="1910"/>
                  </a:lnTo>
                  <a:cubicBezTo>
                    <a:pt x="1192" y="1940"/>
                    <a:pt x="1179" y="1995"/>
                    <a:pt x="1155" y="2033"/>
                  </a:cubicBezTo>
                  <a:cubicBezTo>
                    <a:pt x="1066" y="2169"/>
                    <a:pt x="984" y="2309"/>
                    <a:pt x="912" y="2456"/>
                  </a:cubicBezTo>
                  <a:cubicBezTo>
                    <a:pt x="892" y="2490"/>
                    <a:pt x="844" y="2528"/>
                    <a:pt x="796" y="2541"/>
                  </a:cubicBezTo>
                  <a:lnTo>
                    <a:pt x="342" y="2651"/>
                  </a:lnTo>
                  <a:cubicBezTo>
                    <a:pt x="298" y="2660"/>
                    <a:pt x="250" y="2698"/>
                    <a:pt x="240" y="2736"/>
                  </a:cubicBezTo>
                  <a:lnTo>
                    <a:pt x="11" y="3503"/>
                  </a:lnTo>
                  <a:cubicBezTo>
                    <a:pt x="1" y="3538"/>
                    <a:pt x="29" y="3569"/>
                    <a:pt x="70" y="3572"/>
                  </a:cubicBezTo>
                  <a:lnTo>
                    <a:pt x="482" y="3596"/>
                  </a:lnTo>
                  <a:cubicBezTo>
                    <a:pt x="527" y="3599"/>
                    <a:pt x="557" y="3626"/>
                    <a:pt x="554" y="3664"/>
                  </a:cubicBezTo>
                  <a:cubicBezTo>
                    <a:pt x="541" y="3801"/>
                    <a:pt x="541" y="3933"/>
                    <a:pt x="550" y="4060"/>
                  </a:cubicBezTo>
                  <a:cubicBezTo>
                    <a:pt x="554" y="4094"/>
                    <a:pt x="536" y="4149"/>
                    <a:pt x="506" y="4183"/>
                  </a:cubicBezTo>
                  <a:lnTo>
                    <a:pt x="45" y="4743"/>
                  </a:lnTo>
                  <a:cubicBezTo>
                    <a:pt x="18" y="4777"/>
                    <a:pt x="4" y="4828"/>
                    <a:pt x="18" y="4859"/>
                  </a:cubicBezTo>
                  <a:lnTo>
                    <a:pt x="237" y="5343"/>
                  </a:lnTo>
                  <a:cubicBezTo>
                    <a:pt x="240" y="5350"/>
                    <a:pt x="243" y="5354"/>
                    <a:pt x="250" y="5357"/>
                  </a:cubicBezTo>
                  <a:lnTo>
                    <a:pt x="250" y="5360"/>
                  </a:lnTo>
                  <a:cubicBezTo>
                    <a:pt x="257" y="5364"/>
                    <a:pt x="264" y="5364"/>
                    <a:pt x="267" y="5364"/>
                  </a:cubicBezTo>
                  <a:lnTo>
                    <a:pt x="270" y="5364"/>
                  </a:lnTo>
                  <a:cubicBezTo>
                    <a:pt x="284" y="5364"/>
                    <a:pt x="305" y="5354"/>
                    <a:pt x="322" y="5340"/>
                  </a:cubicBezTo>
                  <a:lnTo>
                    <a:pt x="817" y="4886"/>
                  </a:lnTo>
                  <a:cubicBezTo>
                    <a:pt x="838" y="4867"/>
                    <a:pt x="864" y="4857"/>
                    <a:pt x="886" y="4857"/>
                  </a:cubicBezTo>
                  <a:cubicBezTo>
                    <a:pt x="900" y="4857"/>
                    <a:pt x="913" y="4861"/>
                    <a:pt x="922" y="4869"/>
                  </a:cubicBezTo>
                  <a:cubicBezTo>
                    <a:pt x="987" y="4920"/>
                    <a:pt x="1059" y="4961"/>
                    <a:pt x="1134" y="4992"/>
                  </a:cubicBezTo>
                  <a:cubicBezTo>
                    <a:pt x="1168" y="5006"/>
                    <a:pt x="1192" y="5043"/>
                    <a:pt x="1185" y="5077"/>
                  </a:cubicBezTo>
                  <a:lnTo>
                    <a:pt x="1032" y="5770"/>
                  </a:lnTo>
                  <a:cubicBezTo>
                    <a:pt x="1028" y="5790"/>
                    <a:pt x="1035" y="5808"/>
                    <a:pt x="1053" y="5817"/>
                  </a:cubicBezTo>
                  <a:cubicBezTo>
                    <a:pt x="1062" y="5823"/>
                    <a:pt x="1072" y="5826"/>
                    <a:pt x="1085" y="5826"/>
                  </a:cubicBezTo>
                  <a:cubicBezTo>
                    <a:pt x="1090" y="5826"/>
                    <a:pt x="1095" y="5826"/>
                    <a:pt x="1100" y="5825"/>
                  </a:cubicBezTo>
                  <a:lnTo>
                    <a:pt x="1581" y="5776"/>
                  </a:lnTo>
                  <a:cubicBezTo>
                    <a:pt x="1626" y="5773"/>
                    <a:pt x="1673" y="5740"/>
                    <a:pt x="1687" y="5705"/>
                  </a:cubicBezTo>
                  <a:lnTo>
                    <a:pt x="1949" y="5002"/>
                  </a:lnTo>
                  <a:cubicBezTo>
                    <a:pt x="1963" y="4968"/>
                    <a:pt x="2011" y="4924"/>
                    <a:pt x="2056" y="4900"/>
                  </a:cubicBezTo>
                  <a:cubicBezTo>
                    <a:pt x="2103" y="4875"/>
                    <a:pt x="2158" y="4848"/>
                    <a:pt x="2209" y="4821"/>
                  </a:cubicBezTo>
                  <a:cubicBezTo>
                    <a:pt x="2257" y="4790"/>
                    <a:pt x="2305" y="4760"/>
                    <a:pt x="2352" y="4729"/>
                  </a:cubicBezTo>
                  <a:cubicBezTo>
                    <a:pt x="2374" y="4714"/>
                    <a:pt x="2397" y="4707"/>
                    <a:pt x="2416" y="4707"/>
                  </a:cubicBezTo>
                  <a:cubicBezTo>
                    <a:pt x="2433" y="4707"/>
                    <a:pt x="2447" y="4713"/>
                    <a:pt x="2455" y="4725"/>
                  </a:cubicBezTo>
                  <a:lnTo>
                    <a:pt x="2704" y="5101"/>
                  </a:lnTo>
                  <a:cubicBezTo>
                    <a:pt x="2707" y="5108"/>
                    <a:pt x="2711" y="5111"/>
                    <a:pt x="2715" y="5115"/>
                  </a:cubicBezTo>
                  <a:cubicBezTo>
                    <a:pt x="2720" y="5118"/>
                    <a:pt x="2727" y="5119"/>
                    <a:pt x="2735" y="5119"/>
                  </a:cubicBezTo>
                  <a:cubicBezTo>
                    <a:pt x="2752" y="5119"/>
                    <a:pt x="2773" y="5110"/>
                    <a:pt x="2793" y="5091"/>
                  </a:cubicBezTo>
                  <a:lnTo>
                    <a:pt x="3321" y="4531"/>
                  </a:lnTo>
                  <a:cubicBezTo>
                    <a:pt x="3353" y="4497"/>
                    <a:pt x="3373" y="4445"/>
                    <a:pt x="3362" y="4415"/>
                  </a:cubicBezTo>
                  <a:lnTo>
                    <a:pt x="3216" y="3917"/>
                  </a:lnTo>
                  <a:cubicBezTo>
                    <a:pt x="3206" y="3886"/>
                    <a:pt x="3219" y="3831"/>
                    <a:pt x="3244" y="3794"/>
                  </a:cubicBezTo>
                  <a:cubicBezTo>
                    <a:pt x="3332" y="3657"/>
                    <a:pt x="3414" y="3517"/>
                    <a:pt x="3485" y="3371"/>
                  </a:cubicBezTo>
                  <a:cubicBezTo>
                    <a:pt x="3503" y="3336"/>
                    <a:pt x="3554" y="3299"/>
                    <a:pt x="3602" y="3285"/>
                  </a:cubicBezTo>
                  <a:lnTo>
                    <a:pt x="4055" y="3176"/>
                  </a:lnTo>
                  <a:cubicBezTo>
                    <a:pt x="4100" y="3166"/>
                    <a:pt x="4148" y="3128"/>
                    <a:pt x="4158" y="3091"/>
                  </a:cubicBezTo>
                  <a:lnTo>
                    <a:pt x="4386" y="2323"/>
                  </a:lnTo>
                  <a:cubicBezTo>
                    <a:pt x="4394" y="2299"/>
                    <a:pt x="4383" y="2275"/>
                    <a:pt x="4359" y="2265"/>
                  </a:cubicBezTo>
                  <a:lnTo>
                    <a:pt x="4359" y="2262"/>
                  </a:lnTo>
                  <a:cubicBezTo>
                    <a:pt x="4349" y="2258"/>
                    <a:pt x="4339" y="2254"/>
                    <a:pt x="4329" y="2254"/>
                  </a:cubicBezTo>
                  <a:lnTo>
                    <a:pt x="3915" y="2230"/>
                  </a:lnTo>
                  <a:cubicBezTo>
                    <a:pt x="3871" y="2227"/>
                    <a:pt x="3841" y="2200"/>
                    <a:pt x="3844" y="2162"/>
                  </a:cubicBezTo>
                  <a:cubicBezTo>
                    <a:pt x="3851" y="2098"/>
                    <a:pt x="3854" y="2033"/>
                    <a:pt x="3854" y="1972"/>
                  </a:cubicBezTo>
                  <a:cubicBezTo>
                    <a:pt x="3854" y="1900"/>
                    <a:pt x="3851" y="1832"/>
                    <a:pt x="3844" y="1767"/>
                  </a:cubicBezTo>
                  <a:cubicBezTo>
                    <a:pt x="3844" y="1732"/>
                    <a:pt x="3861" y="1678"/>
                    <a:pt x="3892" y="1644"/>
                  </a:cubicBezTo>
                  <a:lnTo>
                    <a:pt x="4353" y="1084"/>
                  </a:lnTo>
                  <a:cubicBezTo>
                    <a:pt x="4380" y="1050"/>
                    <a:pt x="4394" y="998"/>
                    <a:pt x="4380" y="968"/>
                  </a:cubicBezTo>
                  <a:lnTo>
                    <a:pt x="4161" y="483"/>
                  </a:lnTo>
                  <a:cubicBezTo>
                    <a:pt x="4158" y="477"/>
                    <a:pt x="4155" y="473"/>
                    <a:pt x="4148" y="469"/>
                  </a:cubicBezTo>
                  <a:lnTo>
                    <a:pt x="4145" y="466"/>
                  </a:lnTo>
                  <a:cubicBezTo>
                    <a:pt x="4140" y="464"/>
                    <a:pt x="4135" y="462"/>
                    <a:pt x="4129" y="462"/>
                  </a:cubicBezTo>
                  <a:cubicBezTo>
                    <a:pt x="4113" y="462"/>
                    <a:pt x="4093" y="472"/>
                    <a:pt x="4076" y="490"/>
                  </a:cubicBezTo>
                  <a:lnTo>
                    <a:pt x="3581" y="940"/>
                  </a:lnTo>
                  <a:cubicBezTo>
                    <a:pt x="3560" y="959"/>
                    <a:pt x="3534" y="969"/>
                    <a:pt x="3511" y="969"/>
                  </a:cubicBezTo>
                  <a:cubicBezTo>
                    <a:pt x="3496" y="969"/>
                    <a:pt x="3483" y="965"/>
                    <a:pt x="3472" y="958"/>
                  </a:cubicBezTo>
                  <a:cubicBezTo>
                    <a:pt x="3411" y="903"/>
                    <a:pt x="3339" y="866"/>
                    <a:pt x="3264" y="835"/>
                  </a:cubicBezTo>
                  <a:cubicBezTo>
                    <a:pt x="3230" y="821"/>
                    <a:pt x="3206" y="784"/>
                    <a:pt x="3213" y="749"/>
                  </a:cubicBezTo>
                  <a:lnTo>
                    <a:pt x="3367" y="57"/>
                  </a:lnTo>
                  <a:cubicBezTo>
                    <a:pt x="3370" y="36"/>
                    <a:pt x="3362" y="19"/>
                    <a:pt x="3346" y="9"/>
                  </a:cubicBezTo>
                  <a:cubicBezTo>
                    <a:pt x="3336" y="4"/>
                    <a:pt x="3324" y="0"/>
                    <a:pt x="33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678;p41"/>
            <p:cNvSpPr/>
            <p:nvPr/>
          </p:nvSpPr>
          <p:spPr>
            <a:xfrm>
              <a:off x="1842430" y="1785728"/>
              <a:ext cx="68706" cy="91120"/>
            </a:xfrm>
            <a:custGeom>
              <a:avLst/>
              <a:gdLst/>
              <a:ahLst/>
              <a:cxnLst/>
              <a:rect l="l" t="t" r="r" b="b"/>
              <a:pathLst>
                <a:path w="3332" h="4419" extrusionOk="0">
                  <a:moveTo>
                    <a:pt x="1997" y="1259"/>
                  </a:moveTo>
                  <a:cubicBezTo>
                    <a:pt x="2003" y="1259"/>
                    <a:pt x="2009" y="1259"/>
                    <a:pt x="2014" y="1259"/>
                  </a:cubicBezTo>
                  <a:lnTo>
                    <a:pt x="2018" y="1259"/>
                  </a:lnTo>
                  <a:cubicBezTo>
                    <a:pt x="2021" y="1259"/>
                    <a:pt x="2024" y="1263"/>
                    <a:pt x="2027" y="1263"/>
                  </a:cubicBezTo>
                  <a:lnTo>
                    <a:pt x="2041" y="1263"/>
                  </a:lnTo>
                  <a:cubicBezTo>
                    <a:pt x="2048" y="1263"/>
                    <a:pt x="2051" y="1263"/>
                    <a:pt x="2055" y="1266"/>
                  </a:cubicBezTo>
                  <a:cubicBezTo>
                    <a:pt x="2181" y="1284"/>
                    <a:pt x="2284" y="1358"/>
                    <a:pt x="2345" y="1492"/>
                  </a:cubicBezTo>
                  <a:cubicBezTo>
                    <a:pt x="2498" y="1836"/>
                    <a:pt x="2321" y="2434"/>
                    <a:pt x="1945" y="2829"/>
                  </a:cubicBezTo>
                  <a:cubicBezTo>
                    <a:pt x="1789" y="2996"/>
                    <a:pt x="1621" y="3099"/>
                    <a:pt x="1471" y="3140"/>
                  </a:cubicBezTo>
                  <a:cubicBezTo>
                    <a:pt x="1465" y="3140"/>
                    <a:pt x="1457" y="3143"/>
                    <a:pt x="1451" y="3143"/>
                  </a:cubicBezTo>
                  <a:cubicBezTo>
                    <a:pt x="1444" y="3147"/>
                    <a:pt x="1441" y="3147"/>
                    <a:pt x="1437" y="3147"/>
                  </a:cubicBezTo>
                  <a:cubicBezTo>
                    <a:pt x="1424" y="3150"/>
                    <a:pt x="1413" y="3150"/>
                    <a:pt x="1403" y="3154"/>
                  </a:cubicBezTo>
                  <a:cubicBezTo>
                    <a:pt x="1389" y="3154"/>
                    <a:pt x="1379" y="3157"/>
                    <a:pt x="1365" y="3157"/>
                  </a:cubicBezTo>
                  <a:lnTo>
                    <a:pt x="1331" y="3157"/>
                  </a:lnTo>
                  <a:cubicBezTo>
                    <a:pt x="1181" y="3157"/>
                    <a:pt x="1055" y="3078"/>
                    <a:pt x="986" y="2925"/>
                  </a:cubicBezTo>
                  <a:cubicBezTo>
                    <a:pt x="959" y="2867"/>
                    <a:pt x="942" y="2802"/>
                    <a:pt x="935" y="2733"/>
                  </a:cubicBezTo>
                  <a:cubicBezTo>
                    <a:pt x="932" y="2700"/>
                    <a:pt x="929" y="2665"/>
                    <a:pt x="929" y="2628"/>
                  </a:cubicBezTo>
                  <a:cubicBezTo>
                    <a:pt x="932" y="2297"/>
                    <a:pt x="1103" y="1884"/>
                    <a:pt x="1383" y="1587"/>
                  </a:cubicBezTo>
                  <a:cubicBezTo>
                    <a:pt x="1474" y="1492"/>
                    <a:pt x="1570" y="1416"/>
                    <a:pt x="1662" y="1361"/>
                  </a:cubicBezTo>
                  <a:cubicBezTo>
                    <a:pt x="1693" y="1345"/>
                    <a:pt x="1723" y="1328"/>
                    <a:pt x="1755" y="1314"/>
                  </a:cubicBezTo>
                  <a:cubicBezTo>
                    <a:pt x="1837" y="1279"/>
                    <a:pt x="1920" y="1259"/>
                    <a:pt x="1997" y="1259"/>
                  </a:cubicBezTo>
                  <a:close/>
                  <a:moveTo>
                    <a:pt x="2498" y="0"/>
                  </a:moveTo>
                  <a:lnTo>
                    <a:pt x="2133" y="38"/>
                  </a:lnTo>
                  <a:cubicBezTo>
                    <a:pt x="2099" y="41"/>
                    <a:pt x="2062" y="65"/>
                    <a:pt x="2051" y="92"/>
                  </a:cubicBezTo>
                  <a:lnTo>
                    <a:pt x="1854" y="624"/>
                  </a:lnTo>
                  <a:cubicBezTo>
                    <a:pt x="1843" y="652"/>
                    <a:pt x="1809" y="686"/>
                    <a:pt x="1775" y="703"/>
                  </a:cubicBezTo>
                  <a:cubicBezTo>
                    <a:pt x="1700" y="737"/>
                    <a:pt x="1625" y="781"/>
                    <a:pt x="1550" y="833"/>
                  </a:cubicBezTo>
                  <a:cubicBezTo>
                    <a:pt x="1533" y="844"/>
                    <a:pt x="1515" y="850"/>
                    <a:pt x="1499" y="850"/>
                  </a:cubicBezTo>
                  <a:cubicBezTo>
                    <a:pt x="1487" y="850"/>
                    <a:pt x="1476" y="846"/>
                    <a:pt x="1471" y="836"/>
                  </a:cubicBezTo>
                  <a:lnTo>
                    <a:pt x="1284" y="550"/>
                  </a:lnTo>
                  <a:cubicBezTo>
                    <a:pt x="1277" y="541"/>
                    <a:pt x="1268" y="536"/>
                    <a:pt x="1257" y="536"/>
                  </a:cubicBezTo>
                  <a:cubicBezTo>
                    <a:pt x="1244" y="536"/>
                    <a:pt x="1229" y="543"/>
                    <a:pt x="1216" y="556"/>
                  </a:cubicBezTo>
                  <a:lnTo>
                    <a:pt x="813" y="983"/>
                  </a:lnTo>
                  <a:cubicBezTo>
                    <a:pt x="789" y="1007"/>
                    <a:pt x="775" y="1048"/>
                    <a:pt x="781" y="1071"/>
                  </a:cubicBezTo>
                  <a:lnTo>
                    <a:pt x="895" y="1451"/>
                  </a:lnTo>
                  <a:cubicBezTo>
                    <a:pt x="901" y="1471"/>
                    <a:pt x="891" y="1512"/>
                    <a:pt x="874" y="1539"/>
                  </a:cubicBezTo>
                  <a:cubicBezTo>
                    <a:pt x="806" y="1645"/>
                    <a:pt x="745" y="1750"/>
                    <a:pt x="690" y="1860"/>
                  </a:cubicBezTo>
                  <a:cubicBezTo>
                    <a:pt x="676" y="1887"/>
                    <a:pt x="635" y="1918"/>
                    <a:pt x="601" y="1925"/>
                  </a:cubicBezTo>
                  <a:lnTo>
                    <a:pt x="256" y="2010"/>
                  </a:lnTo>
                  <a:cubicBezTo>
                    <a:pt x="222" y="2017"/>
                    <a:pt x="188" y="2048"/>
                    <a:pt x="181" y="2075"/>
                  </a:cubicBezTo>
                  <a:lnTo>
                    <a:pt x="7" y="2656"/>
                  </a:lnTo>
                  <a:cubicBezTo>
                    <a:pt x="0" y="2683"/>
                    <a:pt x="17" y="2706"/>
                    <a:pt x="52" y="2710"/>
                  </a:cubicBezTo>
                  <a:lnTo>
                    <a:pt x="365" y="2727"/>
                  </a:lnTo>
                  <a:cubicBezTo>
                    <a:pt x="396" y="2727"/>
                    <a:pt x="420" y="2751"/>
                    <a:pt x="417" y="2778"/>
                  </a:cubicBezTo>
                  <a:cubicBezTo>
                    <a:pt x="406" y="2881"/>
                    <a:pt x="406" y="2983"/>
                    <a:pt x="417" y="3078"/>
                  </a:cubicBezTo>
                  <a:cubicBezTo>
                    <a:pt x="420" y="3106"/>
                    <a:pt x="403" y="3147"/>
                    <a:pt x="383" y="3171"/>
                  </a:cubicBezTo>
                  <a:lnTo>
                    <a:pt x="31" y="3598"/>
                  </a:lnTo>
                  <a:cubicBezTo>
                    <a:pt x="11" y="3621"/>
                    <a:pt x="0" y="3662"/>
                    <a:pt x="11" y="3683"/>
                  </a:cubicBezTo>
                  <a:lnTo>
                    <a:pt x="178" y="4051"/>
                  </a:lnTo>
                  <a:cubicBezTo>
                    <a:pt x="178" y="4058"/>
                    <a:pt x="181" y="4061"/>
                    <a:pt x="188" y="4064"/>
                  </a:cubicBezTo>
                  <a:cubicBezTo>
                    <a:pt x="192" y="4064"/>
                    <a:pt x="198" y="4069"/>
                    <a:pt x="202" y="4069"/>
                  </a:cubicBezTo>
                  <a:cubicBezTo>
                    <a:pt x="215" y="4069"/>
                    <a:pt x="229" y="4061"/>
                    <a:pt x="242" y="4048"/>
                  </a:cubicBezTo>
                  <a:lnTo>
                    <a:pt x="618" y="3707"/>
                  </a:lnTo>
                  <a:cubicBezTo>
                    <a:pt x="633" y="3692"/>
                    <a:pt x="653" y="3683"/>
                    <a:pt x="671" y="3683"/>
                  </a:cubicBezTo>
                  <a:cubicBezTo>
                    <a:pt x="682" y="3683"/>
                    <a:pt x="692" y="3686"/>
                    <a:pt x="700" y="3693"/>
                  </a:cubicBezTo>
                  <a:cubicBezTo>
                    <a:pt x="748" y="3734"/>
                    <a:pt x="802" y="3765"/>
                    <a:pt x="857" y="3785"/>
                  </a:cubicBezTo>
                  <a:cubicBezTo>
                    <a:pt x="884" y="3795"/>
                    <a:pt x="901" y="3823"/>
                    <a:pt x="895" y="3850"/>
                  </a:cubicBezTo>
                  <a:lnTo>
                    <a:pt x="781" y="4376"/>
                  </a:lnTo>
                  <a:cubicBezTo>
                    <a:pt x="778" y="4389"/>
                    <a:pt x="781" y="4403"/>
                    <a:pt x="795" y="4409"/>
                  </a:cubicBezTo>
                  <a:lnTo>
                    <a:pt x="795" y="4413"/>
                  </a:lnTo>
                  <a:cubicBezTo>
                    <a:pt x="803" y="4416"/>
                    <a:pt x="810" y="4418"/>
                    <a:pt x="819" y="4418"/>
                  </a:cubicBezTo>
                  <a:cubicBezTo>
                    <a:pt x="822" y="4418"/>
                    <a:pt x="826" y="4418"/>
                    <a:pt x="830" y="4417"/>
                  </a:cubicBezTo>
                  <a:lnTo>
                    <a:pt x="1198" y="4382"/>
                  </a:lnTo>
                  <a:cubicBezTo>
                    <a:pt x="1232" y="4379"/>
                    <a:pt x="1266" y="4351"/>
                    <a:pt x="1277" y="4324"/>
                  </a:cubicBezTo>
                  <a:lnTo>
                    <a:pt x="1474" y="3795"/>
                  </a:lnTo>
                  <a:cubicBezTo>
                    <a:pt x="1485" y="3765"/>
                    <a:pt x="1523" y="3734"/>
                    <a:pt x="1556" y="3716"/>
                  </a:cubicBezTo>
                  <a:cubicBezTo>
                    <a:pt x="1594" y="3700"/>
                    <a:pt x="1632" y="3680"/>
                    <a:pt x="1673" y="3655"/>
                  </a:cubicBezTo>
                  <a:cubicBezTo>
                    <a:pt x="1707" y="3634"/>
                    <a:pt x="1744" y="3611"/>
                    <a:pt x="1782" y="3584"/>
                  </a:cubicBezTo>
                  <a:cubicBezTo>
                    <a:pt x="1797" y="3573"/>
                    <a:pt x="1813" y="3568"/>
                    <a:pt x="1827" y="3568"/>
                  </a:cubicBezTo>
                  <a:cubicBezTo>
                    <a:pt x="1841" y="3568"/>
                    <a:pt x="1853" y="3573"/>
                    <a:pt x="1860" y="3584"/>
                  </a:cubicBezTo>
                  <a:lnTo>
                    <a:pt x="2048" y="3870"/>
                  </a:lnTo>
                  <a:cubicBezTo>
                    <a:pt x="2051" y="3874"/>
                    <a:pt x="2051" y="3877"/>
                    <a:pt x="2058" y="3877"/>
                  </a:cubicBezTo>
                  <a:cubicBezTo>
                    <a:pt x="2063" y="3880"/>
                    <a:pt x="2068" y="3882"/>
                    <a:pt x="2073" y="3882"/>
                  </a:cubicBezTo>
                  <a:cubicBezTo>
                    <a:pt x="2086" y="3882"/>
                    <a:pt x="2102" y="3874"/>
                    <a:pt x="2117" y="3860"/>
                  </a:cubicBezTo>
                  <a:lnTo>
                    <a:pt x="2516" y="3437"/>
                  </a:lnTo>
                  <a:cubicBezTo>
                    <a:pt x="2539" y="3409"/>
                    <a:pt x="2553" y="3372"/>
                    <a:pt x="2547" y="3348"/>
                  </a:cubicBezTo>
                  <a:lnTo>
                    <a:pt x="2437" y="2969"/>
                  </a:lnTo>
                  <a:cubicBezTo>
                    <a:pt x="2430" y="2946"/>
                    <a:pt x="2437" y="2905"/>
                    <a:pt x="2457" y="2877"/>
                  </a:cubicBezTo>
                  <a:cubicBezTo>
                    <a:pt x="2526" y="2774"/>
                    <a:pt x="2588" y="2665"/>
                    <a:pt x="2642" y="2556"/>
                  </a:cubicBezTo>
                  <a:cubicBezTo>
                    <a:pt x="2656" y="2529"/>
                    <a:pt x="2693" y="2502"/>
                    <a:pt x="2727" y="2492"/>
                  </a:cubicBezTo>
                  <a:lnTo>
                    <a:pt x="3072" y="2410"/>
                  </a:lnTo>
                  <a:cubicBezTo>
                    <a:pt x="3106" y="2399"/>
                    <a:pt x="3141" y="2372"/>
                    <a:pt x="3150" y="2344"/>
                  </a:cubicBezTo>
                  <a:lnTo>
                    <a:pt x="3325" y="1761"/>
                  </a:lnTo>
                  <a:cubicBezTo>
                    <a:pt x="3328" y="1744"/>
                    <a:pt x="3321" y="1727"/>
                    <a:pt x="3304" y="1717"/>
                  </a:cubicBezTo>
                  <a:cubicBezTo>
                    <a:pt x="3297" y="1714"/>
                    <a:pt x="3290" y="1710"/>
                    <a:pt x="3280" y="1710"/>
                  </a:cubicBezTo>
                  <a:lnTo>
                    <a:pt x="2966" y="1693"/>
                  </a:lnTo>
                  <a:cubicBezTo>
                    <a:pt x="2936" y="1689"/>
                    <a:pt x="2911" y="1665"/>
                    <a:pt x="2915" y="1642"/>
                  </a:cubicBezTo>
                  <a:cubicBezTo>
                    <a:pt x="2919" y="1591"/>
                    <a:pt x="2922" y="1542"/>
                    <a:pt x="2922" y="1495"/>
                  </a:cubicBezTo>
                  <a:cubicBezTo>
                    <a:pt x="2922" y="1440"/>
                    <a:pt x="2919" y="1389"/>
                    <a:pt x="2915" y="1338"/>
                  </a:cubicBezTo>
                  <a:cubicBezTo>
                    <a:pt x="2911" y="1314"/>
                    <a:pt x="2925" y="1273"/>
                    <a:pt x="2949" y="1246"/>
                  </a:cubicBezTo>
                  <a:lnTo>
                    <a:pt x="3297" y="822"/>
                  </a:lnTo>
                  <a:cubicBezTo>
                    <a:pt x="3321" y="795"/>
                    <a:pt x="3331" y="754"/>
                    <a:pt x="3321" y="734"/>
                  </a:cubicBezTo>
                  <a:lnTo>
                    <a:pt x="3154" y="365"/>
                  </a:lnTo>
                  <a:cubicBezTo>
                    <a:pt x="3150" y="362"/>
                    <a:pt x="3147" y="358"/>
                    <a:pt x="3144" y="355"/>
                  </a:cubicBezTo>
                  <a:lnTo>
                    <a:pt x="3141" y="355"/>
                  </a:lnTo>
                  <a:cubicBezTo>
                    <a:pt x="3136" y="353"/>
                    <a:pt x="3131" y="352"/>
                    <a:pt x="3126" y="352"/>
                  </a:cubicBezTo>
                  <a:cubicBezTo>
                    <a:pt x="3114" y="352"/>
                    <a:pt x="3101" y="357"/>
                    <a:pt x="3089" y="369"/>
                  </a:cubicBezTo>
                  <a:lnTo>
                    <a:pt x="2714" y="713"/>
                  </a:lnTo>
                  <a:cubicBezTo>
                    <a:pt x="2697" y="728"/>
                    <a:pt x="2678" y="735"/>
                    <a:pt x="2661" y="735"/>
                  </a:cubicBezTo>
                  <a:cubicBezTo>
                    <a:pt x="2650" y="735"/>
                    <a:pt x="2640" y="732"/>
                    <a:pt x="2632" y="727"/>
                  </a:cubicBezTo>
                  <a:cubicBezTo>
                    <a:pt x="2584" y="686"/>
                    <a:pt x="2529" y="655"/>
                    <a:pt x="2471" y="632"/>
                  </a:cubicBezTo>
                  <a:cubicBezTo>
                    <a:pt x="2448" y="621"/>
                    <a:pt x="2427" y="594"/>
                    <a:pt x="2434" y="567"/>
                  </a:cubicBezTo>
                  <a:lnTo>
                    <a:pt x="2550" y="44"/>
                  </a:lnTo>
                  <a:cubicBezTo>
                    <a:pt x="2553" y="27"/>
                    <a:pt x="2547" y="14"/>
                    <a:pt x="2533" y="7"/>
                  </a:cubicBezTo>
                  <a:cubicBezTo>
                    <a:pt x="2526" y="0"/>
                    <a:pt x="2512" y="0"/>
                    <a:pt x="24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679;p41"/>
            <p:cNvSpPr/>
            <p:nvPr/>
          </p:nvSpPr>
          <p:spPr>
            <a:xfrm>
              <a:off x="1273503" y="2085523"/>
              <a:ext cx="46333" cy="172074"/>
            </a:xfrm>
            <a:custGeom>
              <a:avLst/>
              <a:gdLst/>
              <a:ahLst/>
              <a:cxnLst/>
              <a:rect l="l" t="t" r="r" b="b"/>
              <a:pathLst>
                <a:path w="2247" h="8345" extrusionOk="0">
                  <a:moveTo>
                    <a:pt x="1" y="0"/>
                  </a:moveTo>
                  <a:lnTo>
                    <a:pt x="1" y="6437"/>
                  </a:lnTo>
                  <a:cubicBezTo>
                    <a:pt x="1" y="6939"/>
                    <a:pt x="273" y="7407"/>
                    <a:pt x="711" y="7653"/>
                  </a:cubicBezTo>
                  <a:lnTo>
                    <a:pt x="1929" y="8345"/>
                  </a:lnTo>
                  <a:lnTo>
                    <a:pt x="2247" y="7782"/>
                  </a:lnTo>
                  <a:lnTo>
                    <a:pt x="1028" y="7092"/>
                  </a:lnTo>
                  <a:cubicBezTo>
                    <a:pt x="793" y="6960"/>
                    <a:pt x="645" y="6706"/>
                    <a:pt x="645" y="6437"/>
                  </a:cubicBezTo>
                  <a:lnTo>
                    <a:pt x="6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680;p41"/>
            <p:cNvSpPr/>
            <p:nvPr/>
          </p:nvSpPr>
          <p:spPr>
            <a:xfrm>
              <a:off x="1231418" y="1927697"/>
              <a:ext cx="162032" cy="208200"/>
            </a:xfrm>
            <a:custGeom>
              <a:avLst/>
              <a:gdLst/>
              <a:ahLst/>
              <a:cxnLst/>
              <a:rect l="l" t="t" r="r" b="b"/>
              <a:pathLst>
                <a:path w="7858" h="10097" extrusionOk="0">
                  <a:moveTo>
                    <a:pt x="7104" y="0"/>
                  </a:moveTo>
                  <a:cubicBezTo>
                    <a:pt x="6976" y="0"/>
                    <a:pt x="6848" y="23"/>
                    <a:pt x="6745" y="71"/>
                  </a:cubicBezTo>
                  <a:lnTo>
                    <a:pt x="400" y="2999"/>
                  </a:lnTo>
                  <a:cubicBezTo>
                    <a:pt x="178" y="3102"/>
                    <a:pt x="0" y="3381"/>
                    <a:pt x="0" y="3623"/>
                  </a:cubicBezTo>
                  <a:lnTo>
                    <a:pt x="0" y="9357"/>
                  </a:lnTo>
                  <a:cubicBezTo>
                    <a:pt x="0" y="9600"/>
                    <a:pt x="161" y="9890"/>
                    <a:pt x="359" y="10003"/>
                  </a:cubicBezTo>
                  <a:cubicBezTo>
                    <a:pt x="466" y="10065"/>
                    <a:pt x="613" y="10097"/>
                    <a:pt x="761" y="10097"/>
                  </a:cubicBezTo>
                  <a:cubicBezTo>
                    <a:pt x="887" y="10097"/>
                    <a:pt x="1013" y="10074"/>
                    <a:pt x="1114" y="10027"/>
                  </a:cubicBezTo>
                  <a:lnTo>
                    <a:pt x="7458" y="7095"/>
                  </a:lnTo>
                  <a:cubicBezTo>
                    <a:pt x="7680" y="6993"/>
                    <a:pt x="7857" y="6712"/>
                    <a:pt x="7857" y="6470"/>
                  </a:cubicBezTo>
                  <a:lnTo>
                    <a:pt x="7857" y="736"/>
                  </a:lnTo>
                  <a:cubicBezTo>
                    <a:pt x="7857" y="494"/>
                    <a:pt x="7697" y="204"/>
                    <a:pt x="7503" y="91"/>
                  </a:cubicBezTo>
                  <a:cubicBezTo>
                    <a:pt x="7397" y="31"/>
                    <a:pt x="7251" y="0"/>
                    <a:pt x="7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681;p41"/>
            <p:cNvSpPr/>
            <p:nvPr/>
          </p:nvSpPr>
          <p:spPr>
            <a:xfrm>
              <a:off x="1231418" y="1994795"/>
              <a:ext cx="29507" cy="141103"/>
            </a:xfrm>
            <a:custGeom>
              <a:avLst/>
              <a:gdLst/>
              <a:ahLst/>
              <a:cxnLst/>
              <a:rect l="l" t="t" r="r" b="b"/>
              <a:pathLst>
                <a:path w="1431" h="6843" extrusionOk="0">
                  <a:moveTo>
                    <a:pt x="120" y="1"/>
                  </a:moveTo>
                  <a:cubicBezTo>
                    <a:pt x="49" y="114"/>
                    <a:pt x="0" y="247"/>
                    <a:pt x="0" y="369"/>
                  </a:cubicBezTo>
                  <a:lnTo>
                    <a:pt x="0" y="6103"/>
                  </a:lnTo>
                  <a:cubicBezTo>
                    <a:pt x="0" y="6346"/>
                    <a:pt x="161" y="6636"/>
                    <a:pt x="359" y="6749"/>
                  </a:cubicBezTo>
                  <a:cubicBezTo>
                    <a:pt x="466" y="6811"/>
                    <a:pt x="613" y="6843"/>
                    <a:pt x="761" y="6843"/>
                  </a:cubicBezTo>
                  <a:cubicBezTo>
                    <a:pt x="887" y="6843"/>
                    <a:pt x="1013" y="6820"/>
                    <a:pt x="1114" y="6773"/>
                  </a:cubicBezTo>
                  <a:lnTo>
                    <a:pt x="1431" y="6626"/>
                  </a:lnTo>
                  <a:lnTo>
                    <a:pt x="1431" y="755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682;p41"/>
            <p:cNvSpPr/>
            <p:nvPr/>
          </p:nvSpPr>
          <p:spPr>
            <a:xfrm>
              <a:off x="1246120" y="1936852"/>
              <a:ext cx="147330" cy="198364"/>
            </a:xfrm>
            <a:custGeom>
              <a:avLst/>
              <a:gdLst/>
              <a:ahLst/>
              <a:cxnLst/>
              <a:rect l="l" t="t" r="r" b="b"/>
              <a:pathLst>
                <a:path w="7145" h="9620" extrusionOk="0">
                  <a:moveTo>
                    <a:pt x="6899" y="1"/>
                  </a:moveTo>
                  <a:cubicBezTo>
                    <a:pt x="6851" y="1"/>
                    <a:pt x="6799" y="12"/>
                    <a:pt x="6745" y="37"/>
                  </a:cubicBezTo>
                  <a:lnTo>
                    <a:pt x="401" y="2968"/>
                  </a:lnTo>
                  <a:cubicBezTo>
                    <a:pt x="182" y="3071"/>
                    <a:pt x="1" y="3350"/>
                    <a:pt x="1" y="3592"/>
                  </a:cubicBezTo>
                  <a:lnTo>
                    <a:pt x="1" y="9326"/>
                  </a:lnTo>
                  <a:cubicBezTo>
                    <a:pt x="1" y="9509"/>
                    <a:pt x="104" y="9620"/>
                    <a:pt x="248" y="9620"/>
                  </a:cubicBezTo>
                  <a:cubicBezTo>
                    <a:pt x="295" y="9620"/>
                    <a:pt x="347" y="9608"/>
                    <a:pt x="401" y="9583"/>
                  </a:cubicBezTo>
                  <a:lnTo>
                    <a:pt x="6745" y="6651"/>
                  </a:lnTo>
                  <a:cubicBezTo>
                    <a:pt x="6967" y="6549"/>
                    <a:pt x="7144" y="6268"/>
                    <a:pt x="7144" y="6026"/>
                  </a:cubicBezTo>
                  <a:lnTo>
                    <a:pt x="7144" y="292"/>
                  </a:lnTo>
                  <a:cubicBezTo>
                    <a:pt x="7144" y="109"/>
                    <a:pt x="7043" y="1"/>
                    <a:pt x="689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683;p41"/>
            <p:cNvSpPr/>
            <p:nvPr/>
          </p:nvSpPr>
          <p:spPr>
            <a:xfrm>
              <a:off x="1255646" y="2255205"/>
              <a:ext cx="27651" cy="242347"/>
            </a:xfrm>
            <a:custGeom>
              <a:avLst/>
              <a:gdLst/>
              <a:ahLst/>
              <a:cxnLst/>
              <a:rect l="l" t="t" r="r" b="b"/>
              <a:pathLst>
                <a:path w="1341" h="11753" extrusionOk="0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lnTo>
                    <a:pt x="0" y="11249"/>
                  </a:lnTo>
                  <a:cubicBezTo>
                    <a:pt x="0" y="11342"/>
                    <a:pt x="65" y="11451"/>
                    <a:pt x="143" y="11495"/>
                  </a:cubicBezTo>
                  <a:lnTo>
                    <a:pt x="525" y="11717"/>
                  </a:lnTo>
                  <a:cubicBezTo>
                    <a:pt x="564" y="11741"/>
                    <a:pt x="616" y="11753"/>
                    <a:pt x="668" y="11753"/>
                  </a:cubicBezTo>
                  <a:cubicBezTo>
                    <a:pt x="720" y="11753"/>
                    <a:pt x="773" y="11741"/>
                    <a:pt x="812" y="11717"/>
                  </a:cubicBezTo>
                  <a:lnTo>
                    <a:pt x="1198" y="11495"/>
                  </a:lnTo>
                  <a:cubicBezTo>
                    <a:pt x="1276" y="11451"/>
                    <a:pt x="1341" y="11342"/>
                    <a:pt x="1341" y="11249"/>
                  </a:cubicBezTo>
                  <a:lnTo>
                    <a:pt x="1341" y="484"/>
                  </a:lnTo>
                  <a:cubicBezTo>
                    <a:pt x="1341" y="218"/>
                    <a:pt x="1122" y="0"/>
                    <a:pt x="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684;p41"/>
            <p:cNvSpPr/>
            <p:nvPr/>
          </p:nvSpPr>
          <p:spPr>
            <a:xfrm>
              <a:off x="1255646" y="2255205"/>
              <a:ext cx="13795" cy="242182"/>
            </a:xfrm>
            <a:custGeom>
              <a:avLst/>
              <a:gdLst/>
              <a:ahLst/>
              <a:cxnLst/>
              <a:rect l="l" t="t" r="r" b="b"/>
              <a:pathLst>
                <a:path w="669" h="11745" extrusionOk="0">
                  <a:moveTo>
                    <a:pt x="334" y="0"/>
                  </a:moveTo>
                  <a:cubicBezTo>
                    <a:pt x="150" y="0"/>
                    <a:pt x="0" y="150"/>
                    <a:pt x="0" y="334"/>
                  </a:cubicBezTo>
                  <a:lnTo>
                    <a:pt x="0" y="11256"/>
                  </a:lnTo>
                  <a:cubicBezTo>
                    <a:pt x="0" y="11342"/>
                    <a:pt x="62" y="11451"/>
                    <a:pt x="136" y="11495"/>
                  </a:cubicBezTo>
                  <a:lnTo>
                    <a:pt x="542" y="11727"/>
                  </a:lnTo>
                  <a:cubicBezTo>
                    <a:pt x="563" y="11739"/>
                    <a:pt x="583" y="11744"/>
                    <a:pt x="600" y="11744"/>
                  </a:cubicBezTo>
                  <a:cubicBezTo>
                    <a:pt x="641" y="11744"/>
                    <a:pt x="668" y="11711"/>
                    <a:pt x="668" y="11655"/>
                  </a:cubicBezTo>
                  <a:lnTo>
                    <a:pt x="668" y="334"/>
                  </a:lnTo>
                  <a:cubicBezTo>
                    <a:pt x="668" y="150"/>
                    <a:pt x="519" y="0"/>
                    <a:pt x="3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685;p41"/>
            <p:cNvSpPr/>
            <p:nvPr/>
          </p:nvSpPr>
          <p:spPr>
            <a:xfrm>
              <a:off x="1405038" y="2339726"/>
              <a:ext cx="27672" cy="242285"/>
            </a:xfrm>
            <a:custGeom>
              <a:avLst/>
              <a:gdLst/>
              <a:ahLst/>
              <a:cxnLst/>
              <a:rect l="l" t="t" r="r" b="b"/>
              <a:pathLst>
                <a:path w="1342" h="11750" extrusionOk="0">
                  <a:moveTo>
                    <a:pt x="168" y="0"/>
                  </a:moveTo>
                  <a:cubicBezTo>
                    <a:pt x="76" y="0"/>
                    <a:pt x="0" y="75"/>
                    <a:pt x="0" y="164"/>
                  </a:cubicBezTo>
                  <a:lnTo>
                    <a:pt x="0" y="11249"/>
                  </a:lnTo>
                  <a:cubicBezTo>
                    <a:pt x="0" y="11338"/>
                    <a:pt x="66" y="11451"/>
                    <a:pt x="144" y="11495"/>
                  </a:cubicBezTo>
                  <a:lnTo>
                    <a:pt x="529" y="11717"/>
                  </a:lnTo>
                  <a:cubicBezTo>
                    <a:pt x="569" y="11739"/>
                    <a:pt x="620" y="11750"/>
                    <a:pt x="671" y="11750"/>
                  </a:cubicBezTo>
                  <a:cubicBezTo>
                    <a:pt x="723" y="11750"/>
                    <a:pt x="775" y="11739"/>
                    <a:pt x="816" y="11717"/>
                  </a:cubicBezTo>
                  <a:lnTo>
                    <a:pt x="1199" y="11495"/>
                  </a:lnTo>
                  <a:cubicBezTo>
                    <a:pt x="1277" y="11451"/>
                    <a:pt x="1342" y="11338"/>
                    <a:pt x="1342" y="11249"/>
                  </a:cubicBezTo>
                  <a:lnTo>
                    <a:pt x="1342" y="164"/>
                  </a:lnTo>
                  <a:cubicBezTo>
                    <a:pt x="1342" y="75"/>
                    <a:pt x="1267" y="0"/>
                    <a:pt x="1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686;p41"/>
            <p:cNvSpPr/>
            <p:nvPr/>
          </p:nvSpPr>
          <p:spPr>
            <a:xfrm>
              <a:off x="1405038" y="2339726"/>
              <a:ext cx="13877" cy="242017"/>
            </a:xfrm>
            <a:custGeom>
              <a:avLst/>
              <a:gdLst/>
              <a:ahLst/>
              <a:cxnLst/>
              <a:rect l="l" t="t" r="r" b="b"/>
              <a:pathLst>
                <a:path w="673" h="11737" extrusionOk="0">
                  <a:moveTo>
                    <a:pt x="168" y="0"/>
                  </a:moveTo>
                  <a:cubicBezTo>
                    <a:pt x="76" y="0"/>
                    <a:pt x="0" y="75"/>
                    <a:pt x="0" y="164"/>
                  </a:cubicBezTo>
                  <a:lnTo>
                    <a:pt x="0" y="11249"/>
                  </a:lnTo>
                  <a:cubicBezTo>
                    <a:pt x="0" y="11338"/>
                    <a:pt x="66" y="11451"/>
                    <a:pt x="144" y="11495"/>
                  </a:cubicBezTo>
                  <a:lnTo>
                    <a:pt x="529" y="11717"/>
                  </a:lnTo>
                  <a:cubicBezTo>
                    <a:pt x="552" y="11730"/>
                    <a:pt x="574" y="11736"/>
                    <a:pt x="594" y="11736"/>
                  </a:cubicBezTo>
                  <a:cubicBezTo>
                    <a:pt x="640" y="11736"/>
                    <a:pt x="673" y="11700"/>
                    <a:pt x="673" y="11635"/>
                  </a:cubicBezTo>
                  <a:lnTo>
                    <a:pt x="673" y="164"/>
                  </a:lnTo>
                  <a:cubicBezTo>
                    <a:pt x="673" y="75"/>
                    <a:pt x="598" y="0"/>
                    <a:pt x="50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687;p41"/>
            <p:cNvSpPr/>
            <p:nvPr/>
          </p:nvSpPr>
          <p:spPr>
            <a:xfrm>
              <a:off x="1255646" y="2158105"/>
              <a:ext cx="365881" cy="225830"/>
            </a:xfrm>
            <a:custGeom>
              <a:avLst/>
              <a:gdLst/>
              <a:ahLst/>
              <a:cxnLst/>
              <a:rect l="l" t="t" r="r" b="b"/>
              <a:pathLst>
                <a:path w="17744" h="10952" extrusionOk="0">
                  <a:moveTo>
                    <a:pt x="8087" y="0"/>
                  </a:moveTo>
                  <a:cubicBezTo>
                    <a:pt x="7930" y="0"/>
                    <a:pt x="7770" y="35"/>
                    <a:pt x="7651" y="102"/>
                  </a:cubicBezTo>
                  <a:lnTo>
                    <a:pt x="382" y="4303"/>
                  </a:lnTo>
                  <a:cubicBezTo>
                    <a:pt x="170" y="4426"/>
                    <a:pt x="0" y="4719"/>
                    <a:pt x="0" y="4965"/>
                  </a:cubicBezTo>
                  <a:lnTo>
                    <a:pt x="0" y="5111"/>
                  </a:lnTo>
                  <a:cubicBezTo>
                    <a:pt x="0" y="5354"/>
                    <a:pt x="160" y="5668"/>
                    <a:pt x="355" y="5808"/>
                  </a:cubicBezTo>
                  <a:lnTo>
                    <a:pt x="7560" y="10832"/>
                  </a:lnTo>
                  <a:cubicBezTo>
                    <a:pt x="7669" y="10911"/>
                    <a:pt x="7818" y="10952"/>
                    <a:pt x="7966" y="10952"/>
                  </a:cubicBezTo>
                  <a:cubicBezTo>
                    <a:pt x="8085" y="10952"/>
                    <a:pt x="8204" y="10925"/>
                    <a:pt x="8297" y="10870"/>
                  </a:cubicBezTo>
                  <a:lnTo>
                    <a:pt x="17361" y="5637"/>
                  </a:lnTo>
                  <a:cubicBezTo>
                    <a:pt x="17573" y="5514"/>
                    <a:pt x="17744" y="5221"/>
                    <a:pt x="17744" y="4979"/>
                  </a:cubicBezTo>
                  <a:lnTo>
                    <a:pt x="17744" y="4825"/>
                  </a:lnTo>
                  <a:cubicBezTo>
                    <a:pt x="17744" y="4583"/>
                    <a:pt x="17563" y="4303"/>
                    <a:pt x="17345" y="4201"/>
                  </a:cubicBezTo>
                  <a:lnTo>
                    <a:pt x="8430" y="67"/>
                  </a:lnTo>
                  <a:cubicBezTo>
                    <a:pt x="8333" y="22"/>
                    <a:pt x="8211" y="0"/>
                    <a:pt x="808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688;p41"/>
            <p:cNvSpPr/>
            <p:nvPr/>
          </p:nvSpPr>
          <p:spPr>
            <a:xfrm>
              <a:off x="1258925" y="2158105"/>
              <a:ext cx="359097" cy="204550"/>
            </a:xfrm>
            <a:custGeom>
              <a:avLst/>
              <a:gdLst/>
              <a:ahLst/>
              <a:cxnLst/>
              <a:rect l="l" t="t" r="r" b="b"/>
              <a:pathLst>
                <a:path w="17415" h="9920" extrusionOk="0">
                  <a:moveTo>
                    <a:pt x="7928" y="0"/>
                  </a:moveTo>
                  <a:cubicBezTo>
                    <a:pt x="7771" y="0"/>
                    <a:pt x="7611" y="35"/>
                    <a:pt x="7492" y="102"/>
                  </a:cubicBezTo>
                  <a:lnTo>
                    <a:pt x="223" y="4303"/>
                  </a:lnTo>
                  <a:cubicBezTo>
                    <a:pt x="11" y="4426"/>
                    <a:pt x="1" y="4640"/>
                    <a:pt x="199" y="4780"/>
                  </a:cubicBezTo>
                  <a:lnTo>
                    <a:pt x="7401" y="9801"/>
                  </a:lnTo>
                  <a:cubicBezTo>
                    <a:pt x="7509" y="9880"/>
                    <a:pt x="7658" y="9919"/>
                    <a:pt x="7805" y="9919"/>
                  </a:cubicBezTo>
                  <a:cubicBezTo>
                    <a:pt x="7925" y="9919"/>
                    <a:pt x="8044" y="9892"/>
                    <a:pt x="8138" y="9839"/>
                  </a:cubicBezTo>
                  <a:lnTo>
                    <a:pt x="17202" y="4607"/>
                  </a:lnTo>
                  <a:cubicBezTo>
                    <a:pt x="17414" y="4484"/>
                    <a:pt x="17404" y="4303"/>
                    <a:pt x="17186" y="4201"/>
                  </a:cubicBezTo>
                  <a:lnTo>
                    <a:pt x="8271" y="67"/>
                  </a:lnTo>
                  <a:cubicBezTo>
                    <a:pt x="8174" y="22"/>
                    <a:pt x="8052" y="0"/>
                    <a:pt x="79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689;p41"/>
            <p:cNvSpPr/>
            <p:nvPr/>
          </p:nvSpPr>
          <p:spPr>
            <a:xfrm>
              <a:off x="1478157" y="2592300"/>
              <a:ext cx="38663" cy="66108"/>
            </a:xfrm>
            <a:custGeom>
              <a:avLst/>
              <a:gdLst/>
              <a:ahLst/>
              <a:cxnLst/>
              <a:rect l="l" t="t" r="r" b="b"/>
              <a:pathLst>
                <a:path w="1875" h="3206" extrusionOk="0">
                  <a:moveTo>
                    <a:pt x="1" y="0"/>
                  </a:moveTo>
                  <a:lnTo>
                    <a:pt x="1" y="3205"/>
                  </a:lnTo>
                  <a:lnTo>
                    <a:pt x="1874" y="3205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690;p41"/>
            <p:cNvSpPr/>
            <p:nvPr/>
          </p:nvSpPr>
          <p:spPr>
            <a:xfrm>
              <a:off x="1589979" y="2506212"/>
              <a:ext cx="40498" cy="71325"/>
            </a:xfrm>
            <a:custGeom>
              <a:avLst/>
              <a:gdLst/>
              <a:ahLst/>
              <a:cxnLst/>
              <a:rect l="l" t="t" r="r" b="b"/>
              <a:pathLst>
                <a:path w="1964" h="3459" extrusionOk="0">
                  <a:moveTo>
                    <a:pt x="93" y="1"/>
                  </a:moveTo>
                  <a:lnTo>
                    <a:pt x="1" y="3394"/>
                  </a:lnTo>
                  <a:lnTo>
                    <a:pt x="1871" y="3458"/>
                  </a:lnTo>
                  <a:lnTo>
                    <a:pt x="1963" y="66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691;p41"/>
            <p:cNvSpPr/>
            <p:nvPr/>
          </p:nvSpPr>
          <p:spPr>
            <a:xfrm>
              <a:off x="1468445" y="2633767"/>
              <a:ext cx="123823" cy="114359"/>
            </a:xfrm>
            <a:custGeom>
              <a:avLst/>
              <a:gdLst/>
              <a:ahLst/>
              <a:cxnLst/>
              <a:rect l="l" t="t" r="r" b="b"/>
              <a:pathLst>
                <a:path w="6005" h="5546" extrusionOk="0">
                  <a:moveTo>
                    <a:pt x="494" y="1"/>
                  </a:moveTo>
                  <a:cubicBezTo>
                    <a:pt x="378" y="1"/>
                    <a:pt x="280" y="379"/>
                    <a:pt x="192" y="723"/>
                  </a:cubicBezTo>
                  <a:cubicBezTo>
                    <a:pt x="89" y="1116"/>
                    <a:pt x="1" y="1579"/>
                    <a:pt x="75" y="1792"/>
                  </a:cubicBezTo>
                  <a:cubicBezTo>
                    <a:pt x="209" y="2177"/>
                    <a:pt x="775" y="2549"/>
                    <a:pt x="1021" y="2883"/>
                  </a:cubicBezTo>
                  <a:cubicBezTo>
                    <a:pt x="1266" y="3214"/>
                    <a:pt x="1434" y="3897"/>
                    <a:pt x="1895" y="4396"/>
                  </a:cubicBezTo>
                  <a:cubicBezTo>
                    <a:pt x="2366" y="4904"/>
                    <a:pt x="3349" y="5320"/>
                    <a:pt x="4038" y="5484"/>
                  </a:cubicBezTo>
                  <a:cubicBezTo>
                    <a:pt x="4215" y="5525"/>
                    <a:pt x="4398" y="5545"/>
                    <a:pt x="4577" y="5545"/>
                  </a:cubicBezTo>
                  <a:cubicBezTo>
                    <a:pt x="5289" y="5545"/>
                    <a:pt x="5947" y="5228"/>
                    <a:pt x="5976" y="4655"/>
                  </a:cubicBezTo>
                  <a:cubicBezTo>
                    <a:pt x="6004" y="4102"/>
                    <a:pt x="4875" y="3300"/>
                    <a:pt x="4233" y="2713"/>
                  </a:cubicBezTo>
                  <a:cubicBezTo>
                    <a:pt x="3427" y="1979"/>
                    <a:pt x="2540" y="105"/>
                    <a:pt x="2345" y="20"/>
                  </a:cubicBezTo>
                  <a:lnTo>
                    <a:pt x="2345" y="351"/>
                  </a:lnTo>
                  <a:cubicBezTo>
                    <a:pt x="2348" y="535"/>
                    <a:pt x="2013" y="571"/>
                    <a:pt x="1725" y="571"/>
                  </a:cubicBezTo>
                  <a:cubicBezTo>
                    <a:pt x="1654" y="571"/>
                    <a:pt x="1586" y="569"/>
                    <a:pt x="1526" y="566"/>
                  </a:cubicBezTo>
                  <a:cubicBezTo>
                    <a:pt x="1066" y="549"/>
                    <a:pt x="660" y="388"/>
                    <a:pt x="509" y="225"/>
                  </a:cubicBezTo>
                  <a:lnTo>
                    <a:pt x="509" y="3"/>
                  </a:lnTo>
                  <a:cubicBezTo>
                    <a:pt x="504" y="1"/>
                    <a:pt x="499" y="1"/>
                    <a:pt x="4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692;p41"/>
            <p:cNvSpPr/>
            <p:nvPr/>
          </p:nvSpPr>
          <p:spPr>
            <a:xfrm>
              <a:off x="1575483" y="2563412"/>
              <a:ext cx="160424" cy="78707"/>
            </a:xfrm>
            <a:custGeom>
              <a:avLst/>
              <a:gdLst/>
              <a:ahLst/>
              <a:cxnLst/>
              <a:rect l="l" t="t" r="r" b="b"/>
              <a:pathLst>
                <a:path w="7780" h="3817" extrusionOk="0">
                  <a:moveTo>
                    <a:pt x="712" y="1"/>
                  </a:moveTo>
                  <a:cubicBezTo>
                    <a:pt x="543" y="1"/>
                    <a:pt x="377" y="785"/>
                    <a:pt x="264" y="1302"/>
                  </a:cubicBezTo>
                  <a:cubicBezTo>
                    <a:pt x="155" y="1784"/>
                    <a:pt x="1" y="2346"/>
                    <a:pt x="383" y="2613"/>
                  </a:cubicBezTo>
                  <a:cubicBezTo>
                    <a:pt x="765" y="2876"/>
                    <a:pt x="1711" y="2975"/>
                    <a:pt x="2223" y="3057"/>
                  </a:cubicBezTo>
                  <a:cubicBezTo>
                    <a:pt x="2690" y="3128"/>
                    <a:pt x="3649" y="3565"/>
                    <a:pt x="4277" y="3705"/>
                  </a:cubicBezTo>
                  <a:cubicBezTo>
                    <a:pt x="4628" y="3784"/>
                    <a:pt x="4991" y="3816"/>
                    <a:pt x="5339" y="3816"/>
                  </a:cubicBezTo>
                  <a:cubicBezTo>
                    <a:pt x="6137" y="3816"/>
                    <a:pt x="6852" y="3645"/>
                    <a:pt x="7138" y="3469"/>
                  </a:cubicBezTo>
                  <a:cubicBezTo>
                    <a:pt x="7683" y="3135"/>
                    <a:pt x="7779" y="2538"/>
                    <a:pt x="7393" y="2364"/>
                  </a:cubicBezTo>
                  <a:cubicBezTo>
                    <a:pt x="6779" y="2084"/>
                    <a:pt x="4942" y="1613"/>
                    <a:pt x="4243" y="1261"/>
                  </a:cubicBezTo>
                  <a:cubicBezTo>
                    <a:pt x="3824" y="1053"/>
                    <a:pt x="3243" y="760"/>
                    <a:pt x="2984" y="480"/>
                  </a:cubicBezTo>
                  <a:cubicBezTo>
                    <a:pt x="2772" y="248"/>
                    <a:pt x="2690" y="111"/>
                    <a:pt x="2595" y="108"/>
                  </a:cubicBezTo>
                  <a:lnTo>
                    <a:pt x="2584" y="394"/>
                  </a:lnTo>
                  <a:cubicBezTo>
                    <a:pt x="2410" y="483"/>
                    <a:pt x="2156" y="523"/>
                    <a:pt x="1889" y="523"/>
                  </a:cubicBezTo>
                  <a:cubicBezTo>
                    <a:pt x="1397" y="523"/>
                    <a:pt x="863" y="387"/>
                    <a:pt x="717" y="166"/>
                  </a:cubicBezTo>
                  <a:lnTo>
                    <a:pt x="724" y="2"/>
                  </a:lnTo>
                  <a:cubicBezTo>
                    <a:pt x="720" y="1"/>
                    <a:pt x="716" y="1"/>
                    <a:pt x="7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693;p41"/>
            <p:cNvSpPr/>
            <p:nvPr/>
          </p:nvSpPr>
          <p:spPr>
            <a:xfrm>
              <a:off x="1314248" y="2147465"/>
              <a:ext cx="353118" cy="473518"/>
            </a:xfrm>
            <a:custGeom>
              <a:avLst/>
              <a:gdLst/>
              <a:ahLst/>
              <a:cxnLst/>
              <a:rect l="l" t="t" r="r" b="b"/>
              <a:pathLst>
                <a:path w="17125" h="22964" extrusionOk="0">
                  <a:moveTo>
                    <a:pt x="8817" y="0"/>
                  </a:moveTo>
                  <a:lnTo>
                    <a:pt x="410" y="2081"/>
                  </a:lnTo>
                  <a:cubicBezTo>
                    <a:pt x="0" y="4976"/>
                    <a:pt x="553" y="5532"/>
                    <a:pt x="3301" y="8300"/>
                  </a:cubicBezTo>
                  <a:cubicBezTo>
                    <a:pt x="4782" y="9792"/>
                    <a:pt x="7164" y="11980"/>
                    <a:pt x="7164" y="11980"/>
                  </a:cubicBezTo>
                  <a:cubicBezTo>
                    <a:pt x="7164" y="11980"/>
                    <a:pt x="7131" y="12901"/>
                    <a:pt x="7110" y="14973"/>
                  </a:cubicBezTo>
                  <a:cubicBezTo>
                    <a:pt x="7093" y="16799"/>
                    <a:pt x="7854" y="22737"/>
                    <a:pt x="7854" y="22737"/>
                  </a:cubicBezTo>
                  <a:cubicBezTo>
                    <a:pt x="7854" y="22737"/>
                    <a:pt x="8392" y="22963"/>
                    <a:pt x="9003" y="22963"/>
                  </a:cubicBezTo>
                  <a:cubicBezTo>
                    <a:pt x="9321" y="22963"/>
                    <a:pt x="9658" y="22902"/>
                    <a:pt x="9949" y="22717"/>
                  </a:cubicBezTo>
                  <a:cubicBezTo>
                    <a:pt x="9949" y="22717"/>
                    <a:pt x="10335" y="18300"/>
                    <a:pt x="10543" y="15997"/>
                  </a:cubicBezTo>
                  <a:cubicBezTo>
                    <a:pt x="10827" y="12877"/>
                    <a:pt x="10973" y="11314"/>
                    <a:pt x="10813" y="10641"/>
                  </a:cubicBezTo>
                  <a:cubicBezTo>
                    <a:pt x="10674" y="10047"/>
                    <a:pt x="7875" y="6515"/>
                    <a:pt x="7229" y="5525"/>
                  </a:cubicBezTo>
                  <a:lnTo>
                    <a:pt x="7229" y="5525"/>
                  </a:lnTo>
                  <a:lnTo>
                    <a:pt x="13175" y="8979"/>
                  </a:lnTo>
                  <a:cubicBezTo>
                    <a:pt x="13175" y="8979"/>
                    <a:pt x="12974" y="10491"/>
                    <a:pt x="13004" y="11621"/>
                  </a:cubicBezTo>
                  <a:cubicBezTo>
                    <a:pt x="13069" y="14099"/>
                    <a:pt x="13373" y="19045"/>
                    <a:pt x="13373" y="19045"/>
                  </a:cubicBezTo>
                  <a:cubicBezTo>
                    <a:pt x="13373" y="19045"/>
                    <a:pt x="14038" y="19343"/>
                    <a:pt x="14670" y="19343"/>
                  </a:cubicBezTo>
                  <a:cubicBezTo>
                    <a:pt x="14942" y="19343"/>
                    <a:pt x="15207" y="19288"/>
                    <a:pt x="15410" y="19130"/>
                  </a:cubicBezTo>
                  <a:cubicBezTo>
                    <a:pt x="15410" y="19130"/>
                    <a:pt x="17124" y="8310"/>
                    <a:pt x="17124" y="7420"/>
                  </a:cubicBezTo>
                  <a:cubicBezTo>
                    <a:pt x="17124" y="6071"/>
                    <a:pt x="11263" y="2044"/>
                    <a:pt x="10154" y="1106"/>
                  </a:cubicBezTo>
                  <a:cubicBezTo>
                    <a:pt x="9519" y="569"/>
                    <a:pt x="8817" y="0"/>
                    <a:pt x="881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694;p41"/>
            <p:cNvSpPr/>
            <p:nvPr/>
          </p:nvSpPr>
          <p:spPr>
            <a:xfrm>
              <a:off x="1320166" y="2197139"/>
              <a:ext cx="320229" cy="423824"/>
            </a:xfrm>
            <a:custGeom>
              <a:avLst/>
              <a:gdLst/>
              <a:ahLst/>
              <a:cxnLst/>
              <a:rect l="l" t="t" r="r" b="b"/>
              <a:pathLst>
                <a:path w="15530" h="20554" extrusionOk="0">
                  <a:moveTo>
                    <a:pt x="79" y="0"/>
                  </a:moveTo>
                  <a:cubicBezTo>
                    <a:pt x="31" y="410"/>
                    <a:pt x="4" y="772"/>
                    <a:pt x="0" y="1096"/>
                  </a:cubicBezTo>
                  <a:cubicBezTo>
                    <a:pt x="0" y="1802"/>
                    <a:pt x="127" y="2352"/>
                    <a:pt x="420" y="2901"/>
                  </a:cubicBezTo>
                  <a:lnTo>
                    <a:pt x="3598" y="1375"/>
                  </a:lnTo>
                  <a:cubicBezTo>
                    <a:pt x="3645" y="1348"/>
                    <a:pt x="3707" y="1334"/>
                    <a:pt x="3768" y="1334"/>
                  </a:cubicBezTo>
                  <a:cubicBezTo>
                    <a:pt x="3829" y="1334"/>
                    <a:pt x="3891" y="1348"/>
                    <a:pt x="3939" y="1375"/>
                  </a:cubicBezTo>
                  <a:lnTo>
                    <a:pt x="4165" y="1506"/>
                  </a:lnTo>
                  <a:lnTo>
                    <a:pt x="5045" y="997"/>
                  </a:lnTo>
                  <a:lnTo>
                    <a:pt x="5045" y="997"/>
                  </a:lnTo>
                  <a:cubicBezTo>
                    <a:pt x="4703" y="1031"/>
                    <a:pt x="4359" y="1044"/>
                    <a:pt x="4021" y="1044"/>
                  </a:cubicBezTo>
                  <a:cubicBezTo>
                    <a:pt x="2257" y="1044"/>
                    <a:pt x="663" y="632"/>
                    <a:pt x="79" y="0"/>
                  </a:cubicBezTo>
                  <a:close/>
                  <a:moveTo>
                    <a:pt x="15530" y="14113"/>
                  </a:moveTo>
                  <a:lnTo>
                    <a:pt x="13021" y="15563"/>
                  </a:lnTo>
                  <a:cubicBezTo>
                    <a:pt x="13058" y="16215"/>
                    <a:pt x="13086" y="16636"/>
                    <a:pt x="13086" y="16636"/>
                  </a:cubicBezTo>
                  <a:cubicBezTo>
                    <a:pt x="13086" y="16636"/>
                    <a:pt x="13751" y="16932"/>
                    <a:pt x="14383" y="16932"/>
                  </a:cubicBezTo>
                  <a:cubicBezTo>
                    <a:pt x="14652" y="16932"/>
                    <a:pt x="14919" y="16877"/>
                    <a:pt x="15123" y="16721"/>
                  </a:cubicBezTo>
                  <a:cubicBezTo>
                    <a:pt x="15123" y="16721"/>
                    <a:pt x="15294" y="15632"/>
                    <a:pt x="15530" y="14113"/>
                  </a:cubicBezTo>
                  <a:close/>
                  <a:moveTo>
                    <a:pt x="9922" y="17352"/>
                  </a:moveTo>
                  <a:lnTo>
                    <a:pt x="7383" y="18816"/>
                  </a:lnTo>
                  <a:cubicBezTo>
                    <a:pt x="7488" y="19714"/>
                    <a:pt x="7567" y="20328"/>
                    <a:pt x="7567" y="20328"/>
                  </a:cubicBezTo>
                  <a:cubicBezTo>
                    <a:pt x="7567" y="20328"/>
                    <a:pt x="8106" y="20553"/>
                    <a:pt x="8717" y="20553"/>
                  </a:cubicBezTo>
                  <a:cubicBezTo>
                    <a:pt x="9035" y="20553"/>
                    <a:pt x="9372" y="20492"/>
                    <a:pt x="9662" y="20308"/>
                  </a:cubicBezTo>
                  <a:cubicBezTo>
                    <a:pt x="9662" y="20308"/>
                    <a:pt x="9782" y="18953"/>
                    <a:pt x="9922" y="17352"/>
                  </a:cubicBezTo>
                  <a:close/>
                </a:path>
              </a:pathLst>
            </a:custGeom>
            <a:solidFill>
              <a:srgbClr val="1B9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695;p41"/>
            <p:cNvSpPr/>
            <p:nvPr/>
          </p:nvSpPr>
          <p:spPr>
            <a:xfrm>
              <a:off x="1477518" y="1929986"/>
              <a:ext cx="93202" cy="190034"/>
            </a:xfrm>
            <a:custGeom>
              <a:avLst/>
              <a:gdLst/>
              <a:ahLst/>
              <a:cxnLst/>
              <a:rect l="l" t="t" r="r" b="b"/>
              <a:pathLst>
                <a:path w="4520" h="9216" extrusionOk="0">
                  <a:moveTo>
                    <a:pt x="1093" y="1"/>
                  </a:moveTo>
                  <a:cubicBezTo>
                    <a:pt x="1093" y="1"/>
                    <a:pt x="1" y="7468"/>
                    <a:pt x="591" y="8032"/>
                  </a:cubicBezTo>
                  <a:cubicBezTo>
                    <a:pt x="916" y="8342"/>
                    <a:pt x="2332" y="8806"/>
                    <a:pt x="3742" y="9216"/>
                  </a:cubicBezTo>
                  <a:lnTo>
                    <a:pt x="4520" y="6977"/>
                  </a:lnTo>
                  <a:cubicBezTo>
                    <a:pt x="3987" y="6660"/>
                    <a:pt x="3403" y="6301"/>
                    <a:pt x="2756" y="5905"/>
                  </a:cubicBezTo>
                  <a:cubicBezTo>
                    <a:pt x="2756" y="5905"/>
                    <a:pt x="3083" y="2956"/>
                    <a:pt x="3083" y="1874"/>
                  </a:cubicBezTo>
                  <a:cubicBezTo>
                    <a:pt x="3083" y="718"/>
                    <a:pt x="2595" y="35"/>
                    <a:pt x="10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696;p41"/>
            <p:cNvSpPr/>
            <p:nvPr/>
          </p:nvSpPr>
          <p:spPr>
            <a:xfrm>
              <a:off x="1474796" y="1927656"/>
              <a:ext cx="69036" cy="140443"/>
            </a:xfrm>
            <a:custGeom>
              <a:avLst/>
              <a:gdLst/>
              <a:ahLst/>
              <a:cxnLst/>
              <a:rect l="l" t="t" r="r" b="b"/>
              <a:pathLst>
                <a:path w="3348" h="6811" extrusionOk="0">
                  <a:moveTo>
                    <a:pt x="979" y="1"/>
                  </a:moveTo>
                  <a:lnTo>
                    <a:pt x="0" y="6803"/>
                  </a:lnTo>
                  <a:cubicBezTo>
                    <a:pt x="112" y="6808"/>
                    <a:pt x="220" y="6811"/>
                    <a:pt x="325" y="6811"/>
                  </a:cubicBezTo>
                  <a:cubicBezTo>
                    <a:pt x="2192" y="6811"/>
                    <a:pt x="3031" y="6021"/>
                    <a:pt x="3031" y="6021"/>
                  </a:cubicBezTo>
                  <a:cubicBezTo>
                    <a:pt x="3031" y="6021"/>
                    <a:pt x="3225" y="3493"/>
                    <a:pt x="3283" y="2516"/>
                  </a:cubicBezTo>
                  <a:cubicBezTo>
                    <a:pt x="3341" y="1540"/>
                    <a:pt x="3348" y="1110"/>
                    <a:pt x="2774" y="560"/>
                  </a:cubicBezTo>
                  <a:cubicBezTo>
                    <a:pt x="2222" y="35"/>
                    <a:pt x="979" y="1"/>
                    <a:pt x="9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697;p41"/>
            <p:cNvSpPr/>
            <p:nvPr/>
          </p:nvSpPr>
          <p:spPr>
            <a:xfrm>
              <a:off x="1321713" y="1929986"/>
              <a:ext cx="215850" cy="288721"/>
            </a:xfrm>
            <a:custGeom>
              <a:avLst/>
              <a:gdLst/>
              <a:ahLst/>
              <a:cxnLst/>
              <a:rect l="l" t="t" r="r" b="b"/>
              <a:pathLst>
                <a:path w="10468" h="14002" extrusionOk="0">
                  <a:moveTo>
                    <a:pt x="6331" y="1"/>
                  </a:moveTo>
                  <a:lnTo>
                    <a:pt x="3693" y="447"/>
                  </a:lnTo>
                  <a:cubicBezTo>
                    <a:pt x="3714" y="447"/>
                    <a:pt x="2946" y="759"/>
                    <a:pt x="2407" y="1567"/>
                  </a:cubicBezTo>
                  <a:cubicBezTo>
                    <a:pt x="1963" y="2236"/>
                    <a:pt x="646" y="5612"/>
                    <a:pt x="0" y="12953"/>
                  </a:cubicBezTo>
                  <a:cubicBezTo>
                    <a:pt x="583" y="13587"/>
                    <a:pt x="2178" y="14001"/>
                    <a:pt x="3949" y="14001"/>
                  </a:cubicBezTo>
                  <a:cubicBezTo>
                    <a:pt x="6172" y="14001"/>
                    <a:pt x="8673" y="13347"/>
                    <a:pt x="9792" y="11653"/>
                  </a:cubicBezTo>
                  <a:cubicBezTo>
                    <a:pt x="9792" y="11653"/>
                    <a:pt x="10468" y="5550"/>
                    <a:pt x="10455" y="4092"/>
                  </a:cubicBezTo>
                  <a:cubicBezTo>
                    <a:pt x="10444" y="3082"/>
                    <a:pt x="10417" y="642"/>
                    <a:pt x="864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698;p41"/>
            <p:cNvSpPr/>
            <p:nvPr/>
          </p:nvSpPr>
          <p:spPr>
            <a:xfrm>
              <a:off x="1447680" y="1756592"/>
              <a:ext cx="112338" cy="109637"/>
            </a:xfrm>
            <a:custGeom>
              <a:avLst/>
              <a:gdLst/>
              <a:ahLst/>
              <a:cxnLst/>
              <a:rect l="l" t="t" r="r" b="b"/>
              <a:pathLst>
                <a:path w="5448" h="5317" extrusionOk="0">
                  <a:moveTo>
                    <a:pt x="2726" y="0"/>
                  </a:moveTo>
                  <a:cubicBezTo>
                    <a:pt x="1313" y="0"/>
                    <a:pt x="135" y="1110"/>
                    <a:pt x="69" y="2533"/>
                  </a:cubicBezTo>
                  <a:cubicBezTo>
                    <a:pt x="0" y="4000"/>
                    <a:pt x="1131" y="5246"/>
                    <a:pt x="2598" y="5314"/>
                  </a:cubicBezTo>
                  <a:cubicBezTo>
                    <a:pt x="2640" y="5316"/>
                    <a:pt x="2683" y="5317"/>
                    <a:pt x="2725" y="5317"/>
                  </a:cubicBezTo>
                  <a:cubicBezTo>
                    <a:pt x="4137" y="5317"/>
                    <a:pt x="5310" y="4206"/>
                    <a:pt x="5380" y="2785"/>
                  </a:cubicBezTo>
                  <a:cubicBezTo>
                    <a:pt x="5448" y="1317"/>
                    <a:pt x="4315" y="75"/>
                    <a:pt x="2851" y="3"/>
                  </a:cubicBezTo>
                  <a:cubicBezTo>
                    <a:pt x="2809" y="1"/>
                    <a:pt x="2767" y="0"/>
                    <a:pt x="27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6699;p41"/>
            <p:cNvSpPr/>
            <p:nvPr/>
          </p:nvSpPr>
          <p:spPr>
            <a:xfrm>
              <a:off x="1407368" y="1845877"/>
              <a:ext cx="21424" cy="58458"/>
            </a:xfrm>
            <a:custGeom>
              <a:avLst/>
              <a:gdLst/>
              <a:ahLst/>
              <a:cxnLst/>
              <a:rect l="l" t="t" r="r" b="b"/>
              <a:pathLst>
                <a:path w="1039" h="2835" extrusionOk="0">
                  <a:moveTo>
                    <a:pt x="0" y="1"/>
                  </a:moveTo>
                  <a:cubicBezTo>
                    <a:pt x="0" y="1"/>
                    <a:pt x="334" y="2042"/>
                    <a:pt x="492" y="2380"/>
                  </a:cubicBezTo>
                  <a:cubicBezTo>
                    <a:pt x="649" y="2721"/>
                    <a:pt x="1000" y="2834"/>
                    <a:pt x="1000" y="2834"/>
                  </a:cubicBezTo>
                  <a:lnTo>
                    <a:pt x="1038" y="14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700;p41"/>
            <p:cNvSpPr/>
            <p:nvPr/>
          </p:nvSpPr>
          <p:spPr>
            <a:xfrm>
              <a:off x="1396378" y="1786409"/>
              <a:ext cx="27610" cy="62169"/>
            </a:xfrm>
            <a:custGeom>
              <a:avLst/>
              <a:gdLst/>
              <a:ahLst/>
              <a:cxnLst/>
              <a:rect l="l" t="t" r="r" b="b"/>
              <a:pathLst>
                <a:path w="1339" h="3015" extrusionOk="0">
                  <a:moveTo>
                    <a:pt x="1050" y="1"/>
                  </a:moveTo>
                  <a:cubicBezTo>
                    <a:pt x="883" y="1"/>
                    <a:pt x="612" y="42"/>
                    <a:pt x="373" y="264"/>
                  </a:cubicBezTo>
                  <a:cubicBezTo>
                    <a:pt x="1" y="608"/>
                    <a:pt x="144" y="1752"/>
                    <a:pt x="533" y="2885"/>
                  </a:cubicBezTo>
                  <a:lnTo>
                    <a:pt x="1338" y="3015"/>
                  </a:lnTo>
                  <a:lnTo>
                    <a:pt x="1209" y="15"/>
                  </a:lnTo>
                  <a:cubicBezTo>
                    <a:pt x="1209" y="15"/>
                    <a:pt x="1147" y="1"/>
                    <a:pt x="10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701;p41"/>
            <p:cNvSpPr/>
            <p:nvPr/>
          </p:nvSpPr>
          <p:spPr>
            <a:xfrm>
              <a:off x="1385057" y="1764407"/>
              <a:ext cx="165476" cy="197168"/>
            </a:xfrm>
            <a:custGeom>
              <a:avLst/>
              <a:gdLst/>
              <a:ahLst/>
              <a:cxnLst/>
              <a:rect l="l" t="t" r="r" b="b"/>
              <a:pathLst>
                <a:path w="8025" h="9562" extrusionOk="0">
                  <a:moveTo>
                    <a:pt x="5218" y="0"/>
                  </a:moveTo>
                  <a:cubicBezTo>
                    <a:pt x="4521" y="0"/>
                    <a:pt x="3809" y="184"/>
                    <a:pt x="3253" y="498"/>
                  </a:cubicBezTo>
                  <a:cubicBezTo>
                    <a:pt x="1673" y="1392"/>
                    <a:pt x="2130" y="4095"/>
                    <a:pt x="2130" y="4095"/>
                  </a:cubicBezTo>
                  <a:cubicBezTo>
                    <a:pt x="2110" y="4105"/>
                    <a:pt x="2090" y="4110"/>
                    <a:pt x="2070" y="4110"/>
                  </a:cubicBezTo>
                  <a:cubicBezTo>
                    <a:pt x="1913" y="4110"/>
                    <a:pt x="1725" y="3835"/>
                    <a:pt x="1556" y="3641"/>
                  </a:cubicBezTo>
                  <a:cubicBezTo>
                    <a:pt x="1452" y="3522"/>
                    <a:pt x="1212" y="3372"/>
                    <a:pt x="957" y="3372"/>
                  </a:cubicBezTo>
                  <a:cubicBezTo>
                    <a:pt x="747" y="3372"/>
                    <a:pt x="527" y="3474"/>
                    <a:pt x="365" y="3778"/>
                  </a:cubicBezTo>
                  <a:cubicBezTo>
                    <a:pt x="0" y="4460"/>
                    <a:pt x="577" y="5416"/>
                    <a:pt x="1085" y="5604"/>
                  </a:cubicBezTo>
                  <a:cubicBezTo>
                    <a:pt x="1279" y="5675"/>
                    <a:pt x="1438" y="5703"/>
                    <a:pt x="1568" y="5703"/>
                  </a:cubicBezTo>
                  <a:cubicBezTo>
                    <a:pt x="2023" y="5703"/>
                    <a:pt x="2120" y="5362"/>
                    <a:pt x="2120" y="5361"/>
                  </a:cubicBezTo>
                  <a:lnTo>
                    <a:pt x="2120" y="5361"/>
                  </a:lnTo>
                  <a:lnTo>
                    <a:pt x="2034" y="8567"/>
                  </a:lnTo>
                  <a:cubicBezTo>
                    <a:pt x="2454" y="9081"/>
                    <a:pt x="3557" y="9562"/>
                    <a:pt x="4296" y="9562"/>
                  </a:cubicBezTo>
                  <a:cubicBezTo>
                    <a:pt x="4837" y="9562"/>
                    <a:pt x="5184" y="9305"/>
                    <a:pt x="4929" y="8617"/>
                  </a:cubicBezTo>
                  <a:lnTo>
                    <a:pt x="4970" y="7642"/>
                  </a:lnTo>
                  <a:cubicBezTo>
                    <a:pt x="4970" y="7642"/>
                    <a:pt x="5597" y="7767"/>
                    <a:pt x="6015" y="7767"/>
                  </a:cubicBezTo>
                  <a:cubicBezTo>
                    <a:pt x="6069" y="7767"/>
                    <a:pt x="6119" y="7765"/>
                    <a:pt x="6164" y="7761"/>
                  </a:cubicBezTo>
                  <a:cubicBezTo>
                    <a:pt x="6823" y="7689"/>
                    <a:pt x="7256" y="7195"/>
                    <a:pt x="7489" y="6498"/>
                  </a:cubicBezTo>
                  <a:cubicBezTo>
                    <a:pt x="7860" y="5379"/>
                    <a:pt x="8024" y="4468"/>
                    <a:pt x="7860" y="2222"/>
                  </a:cubicBezTo>
                  <a:cubicBezTo>
                    <a:pt x="7743" y="628"/>
                    <a:pt x="6505" y="0"/>
                    <a:pt x="521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702;p41"/>
            <p:cNvSpPr/>
            <p:nvPr/>
          </p:nvSpPr>
          <p:spPr>
            <a:xfrm>
              <a:off x="1411575" y="1748179"/>
              <a:ext cx="153248" cy="107327"/>
            </a:xfrm>
            <a:custGeom>
              <a:avLst/>
              <a:gdLst/>
              <a:ahLst/>
              <a:cxnLst/>
              <a:rect l="l" t="t" r="r" b="b"/>
              <a:pathLst>
                <a:path w="7432" h="5205" extrusionOk="0">
                  <a:moveTo>
                    <a:pt x="2460" y="0"/>
                  </a:moveTo>
                  <a:cubicBezTo>
                    <a:pt x="1682" y="0"/>
                    <a:pt x="1127" y="384"/>
                    <a:pt x="800" y="712"/>
                  </a:cubicBezTo>
                  <a:cubicBezTo>
                    <a:pt x="230" y="1282"/>
                    <a:pt x="472" y="1869"/>
                    <a:pt x="472" y="1869"/>
                  </a:cubicBezTo>
                  <a:cubicBezTo>
                    <a:pt x="472" y="1869"/>
                    <a:pt x="1" y="4159"/>
                    <a:pt x="270" y="4428"/>
                  </a:cubicBezTo>
                  <a:cubicBezTo>
                    <a:pt x="465" y="4623"/>
                    <a:pt x="759" y="5115"/>
                    <a:pt x="834" y="5156"/>
                  </a:cubicBezTo>
                  <a:cubicBezTo>
                    <a:pt x="896" y="5189"/>
                    <a:pt x="949" y="5204"/>
                    <a:pt x="997" y="5204"/>
                  </a:cubicBezTo>
                  <a:cubicBezTo>
                    <a:pt x="1429" y="5204"/>
                    <a:pt x="1298" y="3913"/>
                    <a:pt x="1458" y="3285"/>
                  </a:cubicBezTo>
                  <a:cubicBezTo>
                    <a:pt x="1641" y="2558"/>
                    <a:pt x="1722" y="2255"/>
                    <a:pt x="1969" y="2255"/>
                  </a:cubicBezTo>
                  <a:cubicBezTo>
                    <a:pt x="1990" y="2255"/>
                    <a:pt x="2012" y="2257"/>
                    <a:pt x="2035" y="2261"/>
                  </a:cubicBezTo>
                  <a:cubicBezTo>
                    <a:pt x="2237" y="2298"/>
                    <a:pt x="3035" y="2584"/>
                    <a:pt x="4484" y="2584"/>
                  </a:cubicBezTo>
                  <a:cubicBezTo>
                    <a:pt x="4627" y="2584"/>
                    <a:pt x="4777" y="2582"/>
                    <a:pt x="4933" y="2575"/>
                  </a:cubicBezTo>
                  <a:cubicBezTo>
                    <a:pt x="5724" y="2544"/>
                    <a:pt x="6113" y="2408"/>
                    <a:pt x="6492" y="2190"/>
                  </a:cubicBezTo>
                  <a:cubicBezTo>
                    <a:pt x="6868" y="1971"/>
                    <a:pt x="7104" y="1674"/>
                    <a:pt x="7253" y="1353"/>
                  </a:cubicBezTo>
                  <a:cubicBezTo>
                    <a:pt x="7431" y="978"/>
                    <a:pt x="7428" y="561"/>
                    <a:pt x="7394" y="176"/>
                  </a:cubicBezTo>
                  <a:lnTo>
                    <a:pt x="7394" y="176"/>
                  </a:lnTo>
                  <a:cubicBezTo>
                    <a:pt x="6954" y="368"/>
                    <a:pt x="6296" y="468"/>
                    <a:pt x="5702" y="468"/>
                  </a:cubicBezTo>
                  <a:cubicBezTo>
                    <a:pt x="5516" y="468"/>
                    <a:pt x="5336" y="458"/>
                    <a:pt x="5171" y="438"/>
                  </a:cubicBezTo>
                  <a:cubicBezTo>
                    <a:pt x="4591" y="370"/>
                    <a:pt x="3824" y="248"/>
                    <a:pt x="3032" y="66"/>
                  </a:cubicBezTo>
                  <a:cubicBezTo>
                    <a:pt x="2829" y="21"/>
                    <a:pt x="2639" y="0"/>
                    <a:pt x="24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703;p41"/>
            <p:cNvSpPr/>
            <p:nvPr/>
          </p:nvSpPr>
          <p:spPr>
            <a:xfrm>
              <a:off x="1401450" y="1772614"/>
              <a:ext cx="22888" cy="17774"/>
            </a:xfrm>
            <a:custGeom>
              <a:avLst/>
              <a:gdLst/>
              <a:ahLst/>
              <a:cxnLst/>
              <a:rect l="l" t="t" r="r" b="b"/>
              <a:pathLst>
                <a:path w="1110" h="862" extrusionOk="0">
                  <a:moveTo>
                    <a:pt x="482" y="1"/>
                  </a:moveTo>
                  <a:cubicBezTo>
                    <a:pt x="291" y="1"/>
                    <a:pt x="104" y="104"/>
                    <a:pt x="1" y="288"/>
                  </a:cubicBezTo>
                  <a:lnTo>
                    <a:pt x="956" y="861"/>
                  </a:lnTo>
                  <a:cubicBezTo>
                    <a:pt x="1110" y="589"/>
                    <a:pt x="1021" y="236"/>
                    <a:pt x="755" y="77"/>
                  </a:cubicBezTo>
                  <a:cubicBezTo>
                    <a:pt x="669" y="25"/>
                    <a:pt x="575" y="1"/>
                    <a:pt x="4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6704;p41"/>
            <p:cNvSpPr/>
            <p:nvPr/>
          </p:nvSpPr>
          <p:spPr>
            <a:xfrm>
              <a:off x="1433679" y="1893385"/>
              <a:ext cx="53859" cy="36621"/>
            </a:xfrm>
            <a:custGeom>
              <a:avLst/>
              <a:gdLst/>
              <a:ahLst/>
              <a:cxnLst/>
              <a:rect l="l" t="t" r="r" b="b"/>
              <a:pathLst>
                <a:path w="2612" h="1776" extrusionOk="0">
                  <a:moveTo>
                    <a:pt x="0" y="1"/>
                  </a:moveTo>
                  <a:cubicBezTo>
                    <a:pt x="0" y="1"/>
                    <a:pt x="76" y="438"/>
                    <a:pt x="362" y="840"/>
                  </a:cubicBezTo>
                  <a:cubicBezTo>
                    <a:pt x="714" y="1335"/>
                    <a:pt x="2595" y="1776"/>
                    <a:pt x="2595" y="1776"/>
                  </a:cubicBezTo>
                  <a:lnTo>
                    <a:pt x="2612" y="1387"/>
                  </a:lnTo>
                  <a:cubicBezTo>
                    <a:pt x="2612" y="1387"/>
                    <a:pt x="1171" y="1025"/>
                    <a:pt x="673" y="732"/>
                  </a:cubicBezTo>
                  <a:cubicBezTo>
                    <a:pt x="342" y="533"/>
                    <a:pt x="76" y="206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6705;p41"/>
            <p:cNvSpPr/>
            <p:nvPr/>
          </p:nvSpPr>
          <p:spPr>
            <a:xfrm>
              <a:off x="1482734" y="1840536"/>
              <a:ext cx="12413" cy="12558"/>
            </a:xfrm>
            <a:custGeom>
              <a:avLst/>
              <a:gdLst/>
              <a:ahLst/>
              <a:cxnLst/>
              <a:rect l="l" t="t" r="r" b="b"/>
              <a:pathLst>
                <a:path w="602" h="609" extrusionOk="0">
                  <a:moveTo>
                    <a:pt x="305" y="1"/>
                  </a:moveTo>
                  <a:cubicBezTo>
                    <a:pt x="147" y="1"/>
                    <a:pt x="17" y="128"/>
                    <a:pt x="11" y="291"/>
                  </a:cubicBezTo>
                  <a:cubicBezTo>
                    <a:pt x="0" y="458"/>
                    <a:pt x="127" y="598"/>
                    <a:pt x="287" y="608"/>
                  </a:cubicBezTo>
                  <a:cubicBezTo>
                    <a:pt x="291" y="608"/>
                    <a:pt x="295" y="608"/>
                    <a:pt x="300" y="608"/>
                  </a:cubicBezTo>
                  <a:cubicBezTo>
                    <a:pt x="455" y="608"/>
                    <a:pt x="588" y="480"/>
                    <a:pt x="594" y="318"/>
                  </a:cubicBezTo>
                  <a:cubicBezTo>
                    <a:pt x="601" y="151"/>
                    <a:pt x="478" y="7"/>
                    <a:pt x="318" y="1"/>
                  </a:cubicBezTo>
                  <a:cubicBezTo>
                    <a:pt x="313" y="1"/>
                    <a:pt x="309" y="1"/>
                    <a:pt x="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706;p41"/>
            <p:cNvSpPr/>
            <p:nvPr/>
          </p:nvSpPr>
          <p:spPr>
            <a:xfrm>
              <a:off x="1474919" y="1821958"/>
              <a:ext cx="15011" cy="10846"/>
            </a:xfrm>
            <a:custGeom>
              <a:avLst/>
              <a:gdLst/>
              <a:ahLst/>
              <a:cxnLst/>
              <a:rect l="l" t="t" r="r" b="b"/>
              <a:pathLst>
                <a:path w="728" h="526" extrusionOk="0">
                  <a:moveTo>
                    <a:pt x="403" y="0"/>
                  </a:moveTo>
                  <a:cubicBezTo>
                    <a:pt x="353" y="0"/>
                    <a:pt x="302" y="11"/>
                    <a:pt x="253" y="34"/>
                  </a:cubicBezTo>
                  <a:cubicBezTo>
                    <a:pt x="76" y="124"/>
                    <a:pt x="1" y="342"/>
                    <a:pt x="86" y="526"/>
                  </a:cubicBezTo>
                  <a:lnTo>
                    <a:pt x="727" y="212"/>
                  </a:lnTo>
                  <a:cubicBezTo>
                    <a:pt x="665" y="78"/>
                    <a:pt x="537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707;p41"/>
            <p:cNvSpPr/>
            <p:nvPr/>
          </p:nvSpPr>
          <p:spPr>
            <a:xfrm>
              <a:off x="1484982" y="1885735"/>
              <a:ext cx="15073" cy="10475"/>
            </a:xfrm>
            <a:custGeom>
              <a:avLst/>
              <a:gdLst/>
              <a:ahLst/>
              <a:cxnLst/>
              <a:rect l="l" t="t" r="r" b="b"/>
              <a:pathLst>
                <a:path w="731" h="508" extrusionOk="0">
                  <a:moveTo>
                    <a:pt x="75" y="0"/>
                  </a:moveTo>
                  <a:lnTo>
                    <a:pt x="75" y="0"/>
                  </a:lnTo>
                  <a:cubicBezTo>
                    <a:pt x="1" y="188"/>
                    <a:pt x="86" y="402"/>
                    <a:pt x="267" y="481"/>
                  </a:cubicBezTo>
                  <a:cubicBezTo>
                    <a:pt x="311" y="499"/>
                    <a:pt x="356" y="508"/>
                    <a:pt x="401" y="508"/>
                  </a:cubicBezTo>
                  <a:cubicBezTo>
                    <a:pt x="541" y="508"/>
                    <a:pt x="674" y="422"/>
                    <a:pt x="731" y="279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6708;p41"/>
            <p:cNvSpPr/>
            <p:nvPr/>
          </p:nvSpPr>
          <p:spPr>
            <a:xfrm>
              <a:off x="1530800" y="1819875"/>
              <a:ext cx="13877" cy="12372"/>
            </a:xfrm>
            <a:custGeom>
              <a:avLst/>
              <a:gdLst/>
              <a:ahLst/>
              <a:cxnLst/>
              <a:rect l="l" t="t" r="r" b="b"/>
              <a:pathLst>
                <a:path w="673" h="600" extrusionOk="0">
                  <a:moveTo>
                    <a:pt x="275" y="0"/>
                  </a:moveTo>
                  <a:cubicBezTo>
                    <a:pt x="172" y="0"/>
                    <a:pt x="70" y="46"/>
                    <a:pt x="0" y="135"/>
                  </a:cubicBezTo>
                  <a:lnTo>
                    <a:pt x="547" y="600"/>
                  </a:lnTo>
                  <a:cubicBezTo>
                    <a:pt x="673" y="443"/>
                    <a:pt x="649" y="211"/>
                    <a:pt x="499" y="81"/>
                  </a:cubicBezTo>
                  <a:cubicBezTo>
                    <a:pt x="433" y="27"/>
                    <a:pt x="354" y="0"/>
                    <a:pt x="2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6709;p41"/>
            <p:cNvSpPr/>
            <p:nvPr/>
          </p:nvSpPr>
          <p:spPr>
            <a:xfrm>
              <a:off x="1526305" y="1838351"/>
              <a:ext cx="12393" cy="12496"/>
            </a:xfrm>
            <a:custGeom>
              <a:avLst/>
              <a:gdLst/>
              <a:ahLst/>
              <a:cxnLst/>
              <a:rect l="l" t="t" r="r" b="b"/>
              <a:pathLst>
                <a:path w="601" h="606" extrusionOk="0">
                  <a:moveTo>
                    <a:pt x="296" y="1"/>
                  </a:moveTo>
                  <a:cubicBezTo>
                    <a:pt x="143" y="1"/>
                    <a:pt x="16" y="126"/>
                    <a:pt x="7" y="288"/>
                  </a:cubicBezTo>
                  <a:cubicBezTo>
                    <a:pt x="0" y="455"/>
                    <a:pt x="123" y="598"/>
                    <a:pt x="287" y="605"/>
                  </a:cubicBezTo>
                  <a:cubicBezTo>
                    <a:pt x="293" y="605"/>
                    <a:pt x="299" y="606"/>
                    <a:pt x="305" y="606"/>
                  </a:cubicBezTo>
                  <a:cubicBezTo>
                    <a:pt x="457" y="606"/>
                    <a:pt x="584" y="479"/>
                    <a:pt x="590" y="318"/>
                  </a:cubicBezTo>
                  <a:cubicBezTo>
                    <a:pt x="601" y="151"/>
                    <a:pt x="475" y="8"/>
                    <a:pt x="314" y="1"/>
                  </a:cubicBezTo>
                  <a:cubicBezTo>
                    <a:pt x="308" y="1"/>
                    <a:pt x="302" y="1"/>
                    <a:pt x="2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6710;p41"/>
            <p:cNvSpPr/>
            <p:nvPr/>
          </p:nvSpPr>
          <p:spPr>
            <a:xfrm>
              <a:off x="1507025" y="1838289"/>
              <a:ext cx="22043" cy="36188"/>
            </a:xfrm>
            <a:custGeom>
              <a:avLst/>
              <a:gdLst/>
              <a:ahLst/>
              <a:cxnLst/>
              <a:rect l="l" t="t" r="r" b="b"/>
              <a:pathLst>
                <a:path w="1069" h="1755" extrusionOk="0">
                  <a:moveTo>
                    <a:pt x="242" y="0"/>
                  </a:moveTo>
                  <a:lnTo>
                    <a:pt x="0" y="1755"/>
                  </a:lnTo>
                  <a:lnTo>
                    <a:pt x="1068" y="169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711;p41"/>
            <p:cNvSpPr/>
            <p:nvPr/>
          </p:nvSpPr>
          <p:spPr>
            <a:xfrm>
              <a:off x="1030785" y="2073975"/>
              <a:ext cx="984853" cy="568452"/>
            </a:xfrm>
            <a:custGeom>
              <a:avLst/>
              <a:gdLst/>
              <a:ahLst/>
              <a:cxnLst/>
              <a:rect l="l" t="t" r="r" b="b"/>
              <a:pathLst>
                <a:path w="47762" h="27568" extrusionOk="0">
                  <a:moveTo>
                    <a:pt x="31158" y="1"/>
                  </a:moveTo>
                  <a:lnTo>
                    <a:pt x="0" y="17984"/>
                  </a:lnTo>
                  <a:lnTo>
                    <a:pt x="16604" y="27568"/>
                  </a:lnTo>
                  <a:lnTo>
                    <a:pt x="47761" y="9588"/>
                  </a:lnTo>
                  <a:lnTo>
                    <a:pt x="3115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6712;p41"/>
            <p:cNvSpPr/>
            <p:nvPr/>
          </p:nvSpPr>
          <p:spPr>
            <a:xfrm>
              <a:off x="1030785" y="2444785"/>
              <a:ext cx="342395" cy="592949"/>
            </a:xfrm>
            <a:custGeom>
              <a:avLst/>
              <a:gdLst/>
              <a:ahLst/>
              <a:cxnLst/>
              <a:rect l="l" t="t" r="r" b="b"/>
              <a:pathLst>
                <a:path w="16605" h="28756" extrusionOk="0">
                  <a:moveTo>
                    <a:pt x="0" y="1"/>
                  </a:moveTo>
                  <a:lnTo>
                    <a:pt x="0" y="19168"/>
                  </a:lnTo>
                  <a:lnTo>
                    <a:pt x="874" y="19673"/>
                  </a:lnTo>
                  <a:lnTo>
                    <a:pt x="874" y="6557"/>
                  </a:lnTo>
                  <a:lnTo>
                    <a:pt x="15731" y="15134"/>
                  </a:lnTo>
                  <a:lnTo>
                    <a:pt x="15731" y="28250"/>
                  </a:lnTo>
                  <a:lnTo>
                    <a:pt x="16604" y="28755"/>
                  </a:lnTo>
                  <a:lnTo>
                    <a:pt x="16604" y="9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6713;p41"/>
            <p:cNvSpPr/>
            <p:nvPr/>
          </p:nvSpPr>
          <p:spPr>
            <a:xfrm>
              <a:off x="1048807" y="2579990"/>
              <a:ext cx="18022" cy="270452"/>
            </a:xfrm>
            <a:custGeom>
              <a:avLst/>
              <a:gdLst/>
              <a:ahLst/>
              <a:cxnLst/>
              <a:rect l="l" t="t" r="r" b="b"/>
              <a:pathLst>
                <a:path w="874" h="13116" extrusionOk="0">
                  <a:moveTo>
                    <a:pt x="0" y="0"/>
                  </a:moveTo>
                  <a:lnTo>
                    <a:pt x="0" y="13116"/>
                  </a:lnTo>
                  <a:lnTo>
                    <a:pt x="873" y="12611"/>
                  </a:lnTo>
                  <a:lnTo>
                    <a:pt x="873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714;p41"/>
            <p:cNvSpPr/>
            <p:nvPr/>
          </p:nvSpPr>
          <p:spPr>
            <a:xfrm>
              <a:off x="1373160" y="2271659"/>
              <a:ext cx="642478" cy="766074"/>
            </a:xfrm>
            <a:custGeom>
              <a:avLst/>
              <a:gdLst/>
              <a:ahLst/>
              <a:cxnLst/>
              <a:rect l="l" t="t" r="r" b="b"/>
              <a:pathLst>
                <a:path w="31158" h="37152" extrusionOk="0">
                  <a:moveTo>
                    <a:pt x="31157" y="1"/>
                  </a:moveTo>
                  <a:lnTo>
                    <a:pt x="0" y="17981"/>
                  </a:lnTo>
                  <a:lnTo>
                    <a:pt x="0" y="37151"/>
                  </a:lnTo>
                  <a:lnTo>
                    <a:pt x="874" y="36646"/>
                  </a:lnTo>
                  <a:lnTo>
                    <a:pt x="874" y="23530"/>
                  </a:lnTo>
                  <a:lnTo>
                    <a:pt x="30284" y="6557"/>
                  </a:lnTo>
                  <a:lnTo>
                    <a:pt x="30284" y="19673"/>
                  </a:lnTo>
                  <a:lnTo>
                    <a:pt x="31157" y="19168"/>
                  </a:lnTo>
                  <a:lnTo>
                    <a:pt x="3115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6715;p41"/>
            <p:cNvSpPr/>
            <p:nvPr/>
          </p:nvSpPr>
          <p:spPr>
            <a:xfrm>
              <a:off x="1979594" y="2406865"/>
              <a:ext cx="18043" cy="270452"/>
            </a:xfrm>
            <a:custGeom>
              <a:avLst/>
              <a:gdLst/>
              <a:ahLst/>
              <a:cxnLst/>
              <a:rect l="l" t="t" r="r" b="b"/>
              <a:pathLst>
                <a:path w="875" h="13116" extrusionOk="0">
                  <a:moveTo>
                    <a:pt x="874" y="0"/>
                  </a:moveTo>
                  <a:lnTo>
                    <a:pt x="0" y="505"/>
                  </a:lnTo>
                  <a:lnTo>
                    <a:pt x="0" y="12611"/>
                  </a:lnTo>
                  <a:lnTo>
                    <a:pt x="874" y="131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6716;p41"/>
            <p:cNvSpPr/>
            <p:nvPr/>
          </p:nvSpPr>
          <p:spPr>
            <a:xfrm>
              <a:off x="1123802" y="2345995"/>
              <a:ext cx="248822" cy="143062"/>
            </a:xfrm>
            <a:custGeom>
              <a:avLst/>
              <a:gdLst/>
              <a:ahLst/>
              <a:cxnLst/>
              <a:rect l="l" t="t" r="r" b="b"/>
              <a:pathLst>
                <a:path w="12067" h="6938" extrusionOk="0">
                  <a:moveTo>
                    <a:pt x="6908" y="1"/>
                  </a:moveTo>
                  <a:cubicBezTo>
                    <a:pt x="6840" y="1"/>
                    <a:pt x="6773" y="15"/>
                    <a:pt x="6722" y="44"/>
                  </a:cubicBezTo>
                  <a:lnTo>
                    <a:pt x="103" y="3867"/>
                  </a:lnTo>
                  <a:cubicBezTo>
                    <a:pt x="1" y="3924"/>
                    <a:pt x="1" y="4020"/>
                    <a:pt x="103" y="4082"/>
                  </a:cubicBezTo>
                  <a:lnTo>
                    <a:pt x="4974" y="6894"/>
                  </a:lnTo>
                  <a:cubicBezTo>
                    <a:pt x="5025" y="6923"/>
                    <a:pt x="5092" y="6937"/>
                    <a:pt x="5160" y="6937"/>
                  </a:cubicBezTo>
                  <a:cubicBezTo>
                    <a:pt x="5227" y="6937"/>
                    <a:pt x="5294" y="6923"/>
                    <a:pt x="5346" y="6894"/>
                  </a:cubicBezTo>
                  <a:lnTo>
                    <a:pt x="11964" y="3072"/>
                  </a:lnTo>
                  <a:cubicBezTo>
                    <a:pt x="12066" y="3014"/>
                    <a:pt x="12066" y="2918"/>
                    <a:pt x="11964" y="2856"/>
                  </a:cubicBezTo>
                  <a:lnTo>
                    <a:pt x="7094" y="44"/>
                  </a:lnTo>
                  <a:cubicBezTo>
                    <a:pt x="7042" y="15"/>
                    <a:pt x="6975" y="1"/>
                    <a:pt x="690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6717;p41"/>
            <p:cNvSpPr/>
            <p:nvPr/>
          </p:nvSpPr>
          <p:spPr>
            <a:xfrm>
              <a:off x="1130998" y="2345995"/>
              <a:ext cx="234449" cy="132793"/>
            </a:xfrm>
            <a:custGeom>
              <a:avLst/>
              <a:gdLst/>
              <a:ahLst/>
              <a:cxnLst/>
              <a:rect l="l" t="t" r="r" b="b"/>
              <a:pathLst>
                <a:path w="11370" h="6440" extrusionOk="0">
                  <a:moveTo>
                    <a:pt x="6559" y="1"/>
                  </a:moveTo>
                  <a:cubicBezTo>
                    <a:pt x="6491" y="1"/>
                    <a:pt x="6424" y="15"/>
                    <a:pt x="6373" y="44"/>
                  </a:cubicBezTo>
                  <a:lnTo>
                    <a:pt x="0" y="3724"/>
                  </a:lnTo>
                  <a:lnTo>
                    <a:pt x="4625" y="6396"/>
                  </a:lnTo>
                  <a:cubicBezTo>
                    <a:pt x="4676" y="6425"/>
                    <a:pt x="4743" y="6439"/>
                    <a:pt x="4811" y="6439"/>
                  </a:cubicBezTo>
                  <a:cubicBezTo>
                    <a:pt x="4878" y="6439"/>
                    <a:pt x="4945" y="6425"/>
                    <a:pt x="4997" y="6396"/>
                  </a:cubicBezTo>
                  <a:lnTo>
                    <a:pt x="11369" y="2716"/>
                  </a:lnTo>
                  <a:lnTo>
                    <a:pt x="6745" y="44"/>
                  </a:lnTo>
                  <a:cubicBezTo>
                    <a:pt x="6693" y="15"/>
                    <a:pt x="6626" y="1"/>
                    <a:pt x="65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6718;p41"/>
            <p:cNvSpPr/>
            <p:nvPr/>
          </p:nvSpPr>
          <p:spPr>
            <a:xfrm>
              <a:off x="1123802" y="2332138"/>
              <a:ext cx="248822" cy="143041"/>
            </a:xfrm>
            <a:custGeom>
              <a:avLst/>
              <a:gdLst/>
              <a:ahLst/>
              <a:cxnLst/>
              <a:rect l="l" t="t" r="r" b="b"/>
              <a:pathLst>
                <a:path w="12067" h="6937" extrusionOk="0">
                  <a:moveTo>
                    <a:pt x="6908" y="0"/>
                  </a:moveTo>
                  <a:cubicBezTo>
                    <a:pt x="6840" y="0"/>
                    <a:pt x="6773" y="15"/>
                    <a:pt x="6722" y="44"/>
                  </a:cubicBezTo>
                  <a:lnTo>
                    <a:pt x="103" y="3867"/>
                  </a:lnTo>
                  <a:cubicBezTo>
                    <a:pt x="1" y="3925"/>
                    <a:pt x="1" y="4020"/>
                    <a:pt x="103" y="4081"/>
                  </a:cubicBezTo>
                  <a:lnTo>
                    <a:pt x="4974" y="6894"/>
                  </a:lnTo>
                  <a:cubicBezTo>
                    <a:pt x="5025" y="6923"/>
                    <a:pt x="5092" y="6937"/>
                    <a:pt x="5160" y="6937"/>
                  </a:cubicBezTo>
                  <a:cubicBezTo>
                    <a:pt x="5227" y="6937"/>
                    <a:pt x="5294" y="6923"/>
                    <a:pt x="5346" y="6894"/>
                  </a:cubicBezTo>
                  <a:lnTo>
                    <a:pt x="11964" y="3071"/>
                  </a:lnTo>
                  <a:cubicBezTo>
                    <a:pt x="12066" y="3013"/>
                    <a:pt x="12066" y="2917"/>
                    <a:pt x="11964" y="2856"/>
                  </a:cubicBezTo>
                  <a:lnTo>
                    <a:pt x="7094" y="44"/>
                  </a:lnTo>
                  <a:cubicBezTo>
                    <a:pt x="7042" y="15"/>
                    <a:pt x="6975" y="0"/>
                    <a:pt x="69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6719;p41"/>
            <p:cNvSpPr/>
            <p:nvPr/>
          </p:nvSpPr>
          <p:spPr>
            <a:xfrm>
              <a:off x="1482590" y="2116865"/>
              <a:ext cx="288288" cy="174301"/>
            </a:xfrm>
            <a:custGeom>
              <a:avLst/>
              <a:gdLst/>
              <a:ahLst/>
              <a:cxnLst/>
              <a:rect l="l" t="t" r="r" b="b"/>
              <a:pathLst>
                <a:path w="13981" h="8453" extrusionOk="0">
                  <a:moveTo>
                    <a:pt x="11361" y="0"/>
                  </a:moveTo>
                  <a:cubicBezTo>
                    <a:pt x="11294" y="0"/>
                    <a:pt x="11226" y="16"/>
                    <a:pt x="11175" y="47"/>
                  </a:cubicBezTo>
                  <a:lnTo>
                    <a:pt x="185" y="6388"/>
                  </a:lnTo>
                  <a:cubicBezTo>
                    <a:pt x="82" y="6450"/>
                    <a:pt x="1" y="6593"/>
                    <a:pt x="1" y="6713"/>
                  </a:cubicBezTo>
                  <a:lnTo>
                    <a:pt x="1" y="6788"/>
                  </a:lnTo>
                  <a:cubicBezTo>
                    <a:pt x="1" y="6903"/>
                    <a:pt x="82" y="7050"/>
                    <a:pt x="185" y="7108"/>
                  </a:cubicBezTo>
                  <a:lnTo>
                    <a:pt x="2434" y="8409"/>
                  </a:lnTo>
                  <a:cubicBezTo>
                    <a:pt x="2485" y="8438"/>
                    <a:pt x="2553" y="8453"/>
                    <a:pt x="2620" y="8453"/>
                  </a:cubicBezTo>
                  <a:cubicBezTo>
                    <a:pt x="2687" y="8453"/>
                    <a:pt x="2755" y="8438"/>
                    <a:pt x="2806" y="8409"/>
                  </a:cubicBezTo>
                  <a:lnTo>
                    <a:pt x="13796" y="2064"/>
                  </a:lnTo>
                  <a:cubicBezTo>
                    <a:pt x="13899" y="2006"/>
                    <a:pt x="13980" y="1859"/>
                    <a:pt x="13980" y="1743"/>
                  </a:cubicBezTo>
                  <a:lnTo>
                    <a:pt x="13980" y="1668"/>
                  </a:lnTo>
                  <a:cubicBezTo>
                    <a:pt x="13980" y="1549"/>
                    <a:pt x="13899" y="1405"/>
                    <a:pt x="13796" y="1344"/>
                  </a:cubicBezTo>
                  <a:lnTo>
                    <a:pt x="11547" y="47"/>
                  </a:lnTo>
                  <a:cubicBezTo>
                    <a:pt x="11496" y="16"/>
                    <a:pt x="11428" y="0"/>
                    <a:pt x="113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6720;p41"/>
            <p:cNvSpPr/>
            <p:nvPr/>
          </p:nvSpPr>
          <p:spPr>
            <a:xfrm>
              <a:off x="1484281" y="2116865"/>
              <a:ext cx="284907" cy="163888"/>
            </a:xfrm>
            <a:custGeom>
              <a:avLst/>
              <a:gdLst/>
              <a:ahLst/>
              <a:cxnLst/>
              <a:rect l="l" t="t" r="r" b="b"/>
              <a:pathLst>
                <a:path w="13817" h="7948" extrusionOk="0">
                  <a:moveTo>
                    <a:pt x="11279" y="0"/>
                  </a:moveTo>
                  <a:cubicBezTo>
                    <a:pt x="11212" y="0"/>
                    <a:pt x="11144" y="16"/>
                    <a:pt x="11093" y="47"/>
                  </a:cubicBezTo>
                  <a:lnTo>
                    <a:pt x="103" y="6388"/>
                  </a:lnTo>
                  <a:cubicBezTo>
                    <a:pt x="0" y="6450"/>
                    <a:pt x="0" y="6545"/>
                    <a:pt x="103" y="6604"/>
                  </a:cubicBezTo>
                  <a:lnTo>
                    <a:pt x="2352" y="7903"/>
                  </a:lnTo>
                  <a:cubicBezTo>
                    <a:pt x="2403" y="7933"/>
                    <a:pt x="2471" y="7947"/>
                    <a:pt x="2538" y="7947"/>
                  </a:cubicBezTo>
                  <a:cubicBezTo>
                    <a:pt x="2605" y="7947"/>
                    <a:pt x="2673" y="7933"/>
                    <a:pt x="2724" y="7903"/>
                  </a:cubicBezTo>
                  <a:lnTo>
                    <a:pt x="13714" y="1559"/>
                  </a:lnTo>
                  <a:cubicBezTo>
                    <a:pt x="13817" y="1500"/>
                    <a:pt x="13817" y="1405"/>
                    <a:pt x="13714" y="1344"/>
                  </a:cubicBezTo>
                  <a:lnTo>
                    <a:pt x="11465" y="47"/>
                  </a:lnTo>
                  <a:cubicBezTo>
                    <a:pt x="11414" y="16"/>
                    <a:pt x="11346" y="0"/>
                    <a:pt x="112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6721;p41"/>
            <p:cNvSpPr/>
            <p:nvPr/>
          </p:nvSpPr>
          <p:spPr>
            <a:xfrm>
              <a:off x="1554657" y="2073831"/>
              <a:ext cx="158300" cy="100007"/>
            </a:xfrm>
            <a:custGeom>
              <a:avLst/>
              <a:gdLst/>
              <a:ahLst/>
              <a:cxnLst/>
              <a:rect l="l" t="t" r="r" b="b"/>
              <a:pathLst>
                <a:path w="7677" h="4850" extrusionOk="0">
                  <a:moveTo>
                    <a:pt x="779" y="1"/>
                  </a:moveTo>
                  <a:lnTo>
                    <a:pt x="1" y="2240"/>
                  </a:lnTo>
                  <a:cubicBezTo>
                    <a:pt x="1165" y="2577"/>
                    <a:pt x="2328" y="2878"/>
                    <a:pt x="2864" y="3021"/>
                  </a:cubicBezTo>
                  <a:cubicBezTo>
                    <a:pt x="3318" y="3195"/>
                    <a:pt x="3301" y="3329"/>
                    <a:pt x="3673" y="3540"/>
                  </a:cubicBezTo>
                  <a:cubicBezTo>
                    <a:pt x="4162" y="3817"/>
                    <a:pt x="4527" y="3857"/>
                    <a:pt x="4697" y="3857"/>
                  </a:cubicBezTo>
                  <a:cubicBezTo>
                    <a:pt x="4766" y="3857"/>
                    <a:pt x="4802" y="3850"/>
                    <a:pt x="4802" y="3850"/>
                  </a:cubicBezTo>
                  <a:cubicBezTo>
                    <a:pt x="4802" y="3850"/>
                    <a:pt x="5141" y="4171"/>
                    <a:pt x="5451" y="4386"/>
                  </a:cubicBezTo>
                  <a:cubicBezTo>
                    <a:pt x="5822" y="4642"/>
                    <a:pt x="6194" y="4850"/>
                    <a:pt x="6615" y="4850"/>
                  </a:cubicBezTo>
                  <a:cubicBezTo>
                    <a:pt x="6746" y="4850"/>
                    <a:pt x="6880" y="4830"/>
                    <a:pt x="7021" y="4786"/>
                  </a:cubicBezTo>
                  <a:cubicBezTo>
                    <a:pt x="7677" y="4581"/>
                    <a:pt x="7216" y="3932"/>
                    <a:pt x="7021" y="3612"/>
                  </a:cubicBezTo>
                  <a:cubicBezTo>
                    <a:pt x="6830" y="3294"/>
                    <a:pt x="5776" y="2359"/>
                    <a:pt x="5567" y="2168"/>
                  </a:cubicBezTo>
                  <a:cubicBezTo>
                    <a:pt x="5359" y="1977"/>
                    <a:pt x="4465" y="1844"/>
                    <a:pt x="3679" y="1598"/>
                  </a:cubicBezTo>
                  <a:cubicBezTo>
                    <a:pt x="2963" y="1267"/>
                    <a:pt x="2021" y="741"/>
                    <a:pt x="77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6722;p41"/>
            <p:cNvSpPr/>
            <p:nvPr/>
          </p:nvSpPr>
          <p:spPr>
            <a:xfrm>
              <a:off x="1572390" y="2387441"/>
              <a:ext cx="90810" cy="66149"/>
            </a:xfrm>
            <a:custGeom>
              <a:avLst/>
              <a:gdLst/>
              <a:ahLst/>
              <a:cxnLst/>
              <a:rect l="l" t="t" r="r" b="b"/>
              <a:pathLst>
                <a:path w="4404" h="3208" extrusionOk="0">
                  <a:moveTo>
                    <a:pt x="622" y="0"/>
                  </a:moveTo>
                  <a:cubicBezTo>
                    <a:pt x="1" y="515"/>
                    <a:pt x="373" y="2136"/>
                    <a:pt x="1011" y="2788"/>
                  </a:cubicBezTo>
                  <a:cubicBezTo>
                    <a:pt x="1017" y="2795"/>
                    <a:pt x="1021" y="2802"/>
                    <a:pt x="1028" y="2806"/>
                  </a:cubicBezTo>
                  <a:cubicBezTo>
                    <a:pt x="1035" y="2812"/>
                    <a:pt x="1042" y="2823"/>
                    <a:pt x="1048" y="2829"/>
                  </a:cubicBezTo>
                  <a:cubicBezTo>
                    <a:pt x="1069" y="2847"/>
                    <a:pt x="1086" y="2864"/>
                    <a:pt x="1107" y="2881"/>
                  </a:cubicBezTo>
                  <a:cubicBezTo>
                    <a:pt x="1113" y="2884"/>
                    <a:pt x="1116" y="2887"/>
                    <a:pt x="1124" y="2891"/>
                  </a:cubicBezTo>
                  <a:cubicBezTo>
                    <a:pt x="1137" y="2905"/>
                    <a:pt x="1154" y="2915"/>
                    <a:pt x="1171" y="2928"/>
                  </a:cubicBezTo>
                  <a:cubicBezTo>
                    <a:pt x="1198" y="2946"/>
                    <a:pt x="1226" y="2966"/>
                    <a:pt x="1253" y="2979"/>
                  </a:cubicBezTo>
                  <a:cubicBezTo>
                    <a:pt x="1516" y="3131"/>
                    <a:pt x="1860" y="3207"/>
                    <a:pt x="2203" y="3207"/>
                  </a:cubicBezTo>
                  <a:cubicBezTo>
                    <a:pt x="2547" y="3207"/>
                    <a:pt x="2890" y="3131"/>
                    <a:pt x="3151" y="2979"/>
                  </a:cubicBezTo>
                  <a:cubicBezTo>
                    <a:pt x="3178" y="2966"/>
                    <a:pt x="3205" y="2946"/>
                    <a:pt x="3233" y="2928"/>
                  </a:cubicBezTo>
                  <a:cubicBezTo>
                    <a:pt x="3249" y="2915"/>
                    <a:pt x="3263" y="2905"/>
                    <a:pt x="3277" y="2894"/>
                  </a:cubicBezTo>
                  <a:cubicBezTo>
                    <a:pt x="3284" y="2887"/>
                    <a:pt x="3290" y="2884"/>
                    <a:pt x="3298" y="2877"/>
                  </a:cubicBezTo>
                  <a:cubicBezTo>
                    <a:pt x="3318" y="2864"/>
                    <a:pt x="3335" y="2847"/>
                    <a:pt x="3352" y="2829"/>
                  </a:cubicBezTo>
                  <a:cubicBezTo>
                    <a:pt x="3362" y="2823"/>
                    <a:pt x="3369" y="2812"/>
                    <a:pt x="3380" y="2806"/>
                  </a:cubicBezTo>
                  <a:cubicBezTo>
                    <a:pt x="3383" y="2799"/>
                    <a:pt x="3389" y="2795"/>
                    <a:pt x="3393" y="2788"/>
                  </a:cubicBezTo>
                  <a:cubicBezTo>
                    <a:pt x="4032" y="2140"/>
                    <a:pt x="4404" y="515"/>
                    <a:pt x="378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6723;p41"/>
            <p:cNvSpPr/>
            <p:nvPr/>
          </p:nvSpPr>
          <p:spPr>
            <a:xfrm>
              <a:off x="1575978" y="2376698"/>
              <a:ext cx="83635" cy="44003"/>
            </a:xfrm>
            <a:custGeom>
              <a:avLst/>
              <a:gdLst/>
              <a:ahLst/>
              <a:cxnLst/>
              <a:rect l="l" t="t" r="r" b="b"/>
              <a:pathLst>
                <a:path w="4056" h="2134" extrusionOk="0">
                  <a:moveTo>
                    <a:pt x="2028" y="0"/>
                  </a:moveTo>
                  <a:cubicBezTo>
                    <a:pt x="1555" y="0"/>
                    <a:pt x="1083" y="105"/>
                    <a:pt x="720" y="313"/>
                  </a:cubicBezTo>
                  <a:cubicBezTo>
                    <a:pt x="0" y="729"/>
                    <a:pt x="0" y="1405"/>
                    <a:pt x="720" y="1821"/>
                  </a:cubicBezTo>
                  <a:cubicBezTo>
                    <a:pt x="1083" y="2030"/>
                    <a:pt x="1555" y="2134"/>
                    <a:pt x="2028" y="2134"/>
                  </a:cubicBezTo>
                  <a:cubicBezTo>
                    <a:pt x="2501" y="2134"/>
                    <a:pt x="2973" y="2030"/>
                    <a:pt x="3335" y="1821"/>
                  </a:cubicBezTo>
                  <a:cubicBezTo>
                    <a:pt x="4055" y="1405"/>
                    <a:pt x="4055" y="729"/>
                    <a:pt x="3335" y="313"/>
                  </a:cubicBezTo>
                  <a:cubicBezTo>
                    <a:pt x="2973" y="105"/>
                    <a:pt x="2501" y="0"/>
                    <a:pt x="20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6724;p41"/>
            <p:cNvSpPr/>
            <p:nvPr/>
          </p:nvSpPr>
          <p:spPr>
            <a:xfrm>
              <a:off x="1592371" y="2385358"/>
              <a:ext cx="50828" cy="26765"/>
            </a:xfrm>
            <a:custGeom>
              <a:avLst/>
              <a:gdLst/>
              <a:ahLst/>
              <a:cxnLst/>
              <a:rect l="l" t="t" r="r" b="b"/>
              <a:pathLst>
                <a:path w="2465" h="1298" extrusionOk="0">
                  <a:moveTo>
                    <a:pt x="1233" y="0"/>
                  </a:moveTo>
                  <a:cubicBezTo>
                    <a:pt x="945" y="0"/>
                    <a:pt x="658" y="63"/>
                    <a:pt x="437" y="190"/>
                  </a:cubicBezTo>
                  <a:cubicBezTo>
                    <a:pt x="1" y="443"/>
                    <a:pt x="1" y="852"/>
                    <a:pt x="437" y="1108"/>
                  </a:cubicBezTo>
                  <a:cubicBezTo>
                    <a:pt x="658" y="1234"/>
                    <a:pt x="945" y="1297"/>
                    <a:pt x="1233" y="1297"/>
                  </a:cubicBezTo>
                  <a:cubicBezTo>
                    <a:pt x="1521" y="1297"/>
                    <a:pt x="1808" y="1234"/>
                    <a:pt x="2028" y="1108"/>
                  </a:cubicBezTo>
                  <a:cubicBezTo>
                    <a:pt x="2465" y="852"/>
                    <a:pt x="2465" y="443"/>
                    <a:pt x="2028" y="190"/>
                  </a:cubicBezTo>
                  <a:cubicBezTo>
                    <a:pt x="1808" y="63"/>
                    <a:pt x="1521" y="0"/>
                    <a:pt x="12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6725;p41"/>
            <p:cNvSpPr/>
            <p:nvPr/>
          </p:nvSpPr>
          <p:spPr>
            <a:xfrm>
              <a:off x="1595979" y="2394287"/>
              <a:ext cx="43653" cy="17836"/>
            </a:xfrm>
            <a:custGeom>
              <a:avLst/>
              <a:gdLst/>
              <a:ahLst/>
              <a:cxnLst/>
              <a:rect l="l" t="t" r="r" b="b"/>
              <a:pathLst>
                <a:path w="2117" h="865" extrusionOk="0">
                  <a:moveTo>
                    <a:pt x="1058" y="1"/>
                  </a:moveTo>
                  <a:cubicBezTo>
                    <a:pt x="770" y="1"/>
                    <a:pt x="483" y="64"/>
                    <a:pt x="262" y="190"/>
                  </a:cubicBezTo>
                  <a:cubicBezTo>
                    <a:pt x="140" y="262"/>
                    <a:pt x="54" y="344"/>
                    <a:pt x="0" y="432"/>
                  </a:cubicBezTo>
                  <a:cubicBezTo>
                    <a:pt x="54" y="522"/>
                    <a:pt x="140" y="604"/>
                    <a:pt x="262" y="675"/>
                  </a:cubicBezTo>
                  <a:cubicBezTo>
                    <a:pt x="483" y="801"/>
                    <a:pt x="770" y="864"/>
                    <a:pt x="1058" y="864"/>
                  </a:cubicBezTo>
                  <a:cubicBezTo>
                    <a:pt x="1346" y="864"/>
                    <a:pt x="1633" y="801"/>
                    <a:pt x="1853" y="675"/>
                  </a:cubicBezTo>
                  <a:cubicBezTo>
                    <a:pt x="1976" y="604"/>
                    <a:pt x="2061" y="522"/>
                    <a:pt x="2116" y="432"/>
                  </a:cubicBezTo>
                  <a:cubicBezTo>
                    <a:pt x="2061" y="344"/>
                    <a:pt x="1976" y="262"/>
                    <a:pt x="1853" y="190"/>
                  </a:cubicBezTo>
                  <a:cubicBezTo>
                    <a:pt x="1633" y="64"/>
                    <a:pt x="1346" y="1"/>
                    <a:pt x="10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6726;p41"/>
            <p:cNvSpPr/>
            <p:nvPr/>
          </p:nvSpPr>
          <p:spPr>
            <a:xfrm>
              <a:off x="1585072" y="2339850"/>
              <a:ext cx="69263" cy="66396"/>
            </a:xfrm>
            <a:custGeom>
              <a:avLst/>
              <a:gdLst/>
              <a:ahLst/>
              <a:cxnLst/>
              <a:rect l="l" t="t" r="r" b="b"/>
              <a:pathLst>
                <a:path w="3359" h="3220" extrusionOk="0">
                  <a:moveTo>
                    <a:pt x="1047" y="0"/>
                  </a:moveTo>
                  <a:cubicBezTo>
                    <a:pt x="1037" y="0"/>
                    <a:pt x="1029" y="3"/>
                    <a:pt x="1021" y="8"/>
                  </a:cubicBezTo>
                  <a:cubicBezTo>
                    <a:pt x="901" y="83"/>
                    <a:pt x="799" y="462"/>
                    <a:pt x="775" y="881"/>
                  </a:cubicBezTo>
                  <a:cubicBezTo>
                    <a:pt x="750" y="1298"/>
                    <a:pt x="832" y="1683"/>
                    <a:pt x="832" y="1683"/>
                  </a:cubicBezTo>
                  <a:cubicBezTo>
                    <a:pt x="832" y="1683"/>
                    <a:pt x="337" y="1127"/>
                    <a:pt x="165" y="1127"/>
                  </a:cubicBezTo>
                  <a:cubicBezTo>
                    <a:pt x="154" y="1127"/>
                    <a:pt x="144" y="1130"/>
                    <a:pt x="136" y="1134"/>
                  </a:cubicBezTo>
                  <a:cubicBezTo>
                    <a:pt x="0" y="1209"/>
                    <a:pt x="48" y="1840"/>
                    <a:pt x="314" y="2308"/>
                  </a:cubicBezTo>
                  <a:cubicBezTo>
                    <a:pt x="580" y="2779"/>
                    <a:pt x="891" y="3072"/>
                    <a:pt x="891" y="3072"/>
                  </a:cubicBezTo>
                  <a:cubicBezTo>
                    <a:pt x="1183" y="3183"/>
                    <a:pt x="1435" y="3219"/>
                    <a:pt x="1641" y="3219"/>
                  </a:cubicBezTo>
                  <a:cubicBezTo>
                    <a:pt x="2054" y="3219"/>
                    <a:pt x="2283" y="3072"/>
                    <a:pt x="2283" y="3072"/>
                  </a:cubicBezTo>
                  <a:cubicBezTo>
                    <a:pt x="2283" y="3072"/>
                    <a:pt x="2659" y="2741"/>
                    <a:pt x="2987" y="2148"/>
                  </a:cubicBezTo>
                  <a:cubicBezTo>
                    <a:pt x="3359" y="1475"/>
                    <a:pt x="3338" y="1117"/>
                    <a:pt x="3269" y="1073"/>
                  </a:cubicBezTo>
                  <a:cubicBezTo>
                    <a:pt x="3253" y="1062"/>
                    <a:pt x="3234" y="1056"/>
                    <a:pt x="3213" y="1056"/>
                  </a:cubicBezTo>
                  <a:cubicBezTo>
                    <a:pt x="3144" y="1056"/>
                    <a:pt x="3041" y="1117"/>
                    <a:pt x="2860" y="1291"/>
                  </a:cubicBezTo>
                  <a:cubicBezTo>
                    <a:pt x="2639" y="1503"/>
                    <a:pt x="2444" y="1718"/>
                    <a:pt x="2444" y="1718"/>
                  </a:cubicBezTo>
                  <a:cubicBezTo>
                    <a:pt x="2444" y="1718"/>
                    <a:pt x="2488" y="1332"/>
                    <a:pt x="2467" y="960"/>
                  </a:cubicBezTo>
                  <a:cubicBezTo>
                    <a:pt x="2437" y="434"/>
                    <a:pt x="2372" y="246"/>
                    <a:pt x="2276" y="209"/>
                  </a:cubicBezTo>
                  <a:cubicBezTo>
                    <a:pt x="2263" y="203"/>
                    <a:pt x="2248" y="200"/>
                    <a:pt x="2233" y="200"/>
                  </a:cubicBezTo>
                  <a:cubicBezTo>
                    <a:pt x="2142" y="200"/>
                    <a:pt x="2031" y="316"/>
                    <a:pt x="1911" y="656"/>
                  </a:cubicBezTo>
                  <a:cubicBezTo>
                    <a:pt x="1785" y="1018"/>
                    <a:pt x="1706" y="1536"/>
                    <a:pt x="1706" y="1536"/>
                  </a:cubicBezTo>
                  <a:cubicBezTo>
                    <a:pt x="1706" y="1536"/>
                    <a:pt x="1638" y="1223"/>
                    <a:pt x="1522" y="840"/>
                  </a:cubicBezTo>
                  <a:cubicBezTo>
                    <a:pt x="1414" y="484"/>
                    <a:pt x="1175" y="0"/>
                    <a:pt x="104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6727;p41"/>
            <p:cNvSpPr/>
            <p:nvPr/>
          </p:nvSpPr>
          <p:spPr>
            <a:xfrm>
              <a:off x="1257956" y="2416721"/>
              <a:ext cx="295175" cy="170383"/>
            </a:xfrm>
            <a:custGeom>
              <a:avLst/>
              <a:gdLst/>
              <a:ahLst/>
              <a:cxnLst/>
              <a:rect l="l" t="t" r="r" b="b"/>
              <a:pathLst>
                <a:path w="14315" h="8263" extrusionOk="0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291" y="4420"/>
                    <a:pt x="14314" y="4382"/>
                    <a:pt x="14314" y="4348"/>
                  </a:cubicBezTo>
                  <a:lnTo>
                    <a:pt x="14314" y="4194"/>
                  </a:ln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6728;p41"/>
            <p:cNvSpPr/>
            <p:nvPr/>
          </p:nvSpPr>
          <p:spPr>
            <a:xfrm>
              <a:off x="1417431" y="2503263"/>
              <a:ext cx="135700" cy="82645"/>
            </a:xfrm>
            <a:custGeom>
              <a:avLst/>
              <a:gdLst/>
              <a:ahLst/>
              <a:cxnLst/>
              <a:rect l="l" t="t" r="r" b="b"/>
              <a:pathLst>
                <a:path w="6581" h="4008" extrusionOk="0">
                  <a:moveTo>
                    <a:pt x="6580" y="1"/>
                  </a:moveTo>
                  <a:cubicBezTo>
                    <a:pt x="6580" y="38"/>
                    <a:pt x="6557" y="73"/>
                    <a:pt x="6512" y="100"/>
                  </a:cubicBezTo>
                  <a:lnTo>
                    <a:pt x="0" y="3858"/>
                  </a:lnTo>
                  <a:lnTo>
                    <a:pt x="0" y="4008"/>
                  </a:lnTo>
                  <a:lnTo>
                    <a:pt x="6512" y="250"/>
                  </a:lnTo>
                  <a:cubicBezTo>
                    <a:pt x="6557" y="223"/>
                    <a:pt x="6580" y="185"/>
                    <a:pt x="6580" y="151"/>
                  </a:cubicBezTo>
                  <a:lnTo>
                    <a:pt x="6580" y="127"/>
                  </a:lnTo>
                  <a:lnTo>
                    <a:pt x="6580" y="123"/>
                  </a:lnTo>
                  <a:lnTo>
                    <a:pt x="6580" y="120"/>
                  </a:lnTo>
                  <a:lnTo>
                    <a:pt x="6580" y="117"/>
                  </a:lnTo>
                  <a:lnTo>
                    <a:pt x="6580" y="114"/>
                  </a:lnTo>
                  <a:lnTo>
                    <a:pt x="6580" y="110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100"/>
                  </a:lnTo>
                  <a:lnTo>
                    <a:pt x="6580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6729;p41"/>
            <p:cNvSpPr/>
            <p:nvPr/>
          </p:nvSpPr>
          <p:spPr>
            <a:xfrm>
              <a:off x="1257956" y="2413608"/>
              <a:ext cx="295670" cy="170486"/>
            </a:xfrm>
            <a:custGeom>
              <a:avLst/>
              <a:gdLst/>
              <a:ahLst/>
              <a:cxnLst/>
              <a:rect l="l" t="t" r="r" b="b"/>
              <a:pathLst>
                <a:path w="14339" h="8268" extrusionOk="0">
                  <a:moveTo>
                    <a:pt x="6784" y="1"/>
                  </a:moveTo>
                  <a:cubicBezTo>
                    <a:pt x="6722" y="1"/>
                    <a:pt x="6661" y="14"/>
                    <a:pt x="6615" y="42"/>
                  </a:cubicBezTo>
                  <a:lnTo>
                    <a:pt x="0" y="3860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338" y="4393"/>
                    <a:pt x="14338" y="4304"/>
                    <a:pt x="14246" y="4250"/>
                  </a:cubicBezTo>
                  <a:lnTo>
                    <a:pt x="6956" y="42"/>
                  </a:lnTo>
                  <a:cubicBezTo>
                    <a:pt x="6908" y="14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6730;p41"/>
            <p:cNvSpPr/>
            <p:nvPr/>
          </p:nvSpPr>
          <p:spPr>
            <a:xfrm>
              <a:off x="1417431" y="2499758"/>
              <a:ext cx="135700" cy="83057"/>
            </a:xfrm>
            <a:custGeom>
              <a:avLst/>
              <a:gdLst/>
              <a:ahLst/>
              <a:cxnLst/>
              <a:rect l="l" t="t" r="r" b="b"/>
              <a:pathLst>
                <a:path w="6581" h="4028" extrusionOk="0">
                  <a:moveTo>
                    <a:pt x="0" y="3096"/>
                  </a:moveTo>
                  <a:lnTo>
                    <a:pt x="0" y="3291"/>
                  </a:lnTo>
                  <a:cubicBezTo>
                    <a:pt x="27" y="3300"/>
                    <a:pt x="54" y="3304"/>
                    <a:pt x="86" y="3304"/>
                  </a:cubicBezTo>
                  <a:cubicBezTo>
                    <a:pt x="140" y="3304"/>
                    <a:pt x="205" y="3287"/>
                    <a:pt x="270" y="3250"/>
                  </a:cubicBezTo>
                  <a:lnTo>
                    <a:pt x="294" y="3263"/>
                  </a:lnTo>
                  <a:lnTo>
                    <a:pt x="0" y="3096"/>
                  </a:lnTo>
                  <a:close/>
                  <a:moveTo>
                    <a:pt x="6386" y="0"/>
                  </a:moveTo>
                  <a:lnTo>
                    <a:pt x="6386" y="123"/>
                  </a:lnTo>
                  <a:lnTo>
                    <a:pt x="6376" y="130"/>
                  </a:lnTo>
                  <a:cubicBezTo>
                    <a:pt x="6396" y="178"/>
                    <a:pt x="6379" y="229"/>
                    <a:pt x="6314" y="266"/>
                  </a:cubicBezTo>
                  <a:lnTo>
                    <a:pt x="706" y="3502"/>
                  </a:lnTo>
                  <a:lnTo>
                    <a:pt x="369" y="3304"/>
                  </a:lnTo>
                  <a:cubicBezTo>
                    <a:pt x="355" y="3314"/>
                    <a:pt x="338" y="3324"/>
                    <a:pt x="325" y="3332"/>
                  </a:cubicBezTo>
                  <a:cubicBezTo>
                    <a:pt x="243" y="3379"/>
                    <a:pt x="161" y="3403"/>
                    <a:pt x="86" y="3403"/>
                  </a:cubicBezTo>
                  <a:cubicBezTo>
                    <a:pt x="54" y="3403"/>
                    <a:pt x="27" y="3400"/>
                    <a:pt x="0" y="3393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8"/>
                    <a:pt x="6580" y="171"/>
                  </a:cubicBezTo>
                  <a:cubicBezTo>
                    <a:pt x="6580" y="137"/>
                    <a:pt x="6557" y="99"/>
                    <a:pt x="6512" y="72"/>
                  </a:cubicBezTo>
                  <a:lnTo>
                    <a:pt x="6386" y="0"/>
                  </a:ln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6731;p41"/>
            <p:cNvSpPr/>
            <p:nvPr/>
          </p:nvSpPr>
          <p:spPr>
            <a:xfrm>
              <a:off x="1274637" y="2413546"/>
              <a:ext cx="274700" cy="158423"/>
            </a:xfrm>
            <a:custGeom>
              <a:avLst/>
              <a:gdLst/>
              <a:ahLst/>
              <a:cxnLst/>
              <a:rect l="l" t="t" r="r" b="b"/>
              <a:pathLst>
                <a:path w="13322" h="7683" extrusionOk="0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5"/>
                  </a:lnTo>
                  <a:lnTo>
                    <a:pt x="1" y="3280"/>
                  </a:lnTo>
                  <a:lnTo>
                    <a:pt x="7631" y="7683"/>
                  </a:lnTo>
                  <a:lnTo>
                    <a:pt x="13239" y="4447"/>
                  </a:lnTo>
                  <a:cubicBezTo>
                    <a:pt x="13304" y="4410"/>
                    <a:pt x="13321" y="4359"/>
                    <a:pt x="13301" y="4311"/>
                  </a:cubicBezTo>
                  <a:lnTo>
                    <a:pt x="13311" y="4304"/>
                  </a:lnTo>
                  <a:lnTo>
                    <a:pt x="13311" y="3550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6732;p41"/>
            <p:cNvSpPr/>
            <p:nvPr/>
          </p:nvSpPr>
          <p:spPr>
            <a:xfrm>
              <a:off x="1274637" y="2396514"/>
              <a:ext cx="274968" cy="158506"/>
            </a:xfrm>
            <a:custGeom>
              <a:avLst/>
              <a:gdLst/>
              <a:ahLst/>
              <a:cxnLst/>
              <a:rect l="l" t="t" r="r" b="b"/>
              <a:pathLst>
                <a:path w="13335" h="7687" extrusionOk="0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1" y="3281"/>
                  </a:lnTo>
                  <a:lnTo>
                    <a:pt x="7631" y="7687"/>
                  </a:lnTo>
                  <a:lnTo>
                    <a:pt x="13239" y="4448"/>
                  </a:lnTo>
                  <a:cubicBezTo>
                    <a:pt x="13335" y="4393"/>
                    <a:pt x="13335" y="4304"/>
                    <a:pt x="13239" y="4250"/>
                  </a:cubicBez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6733;p41"/>
            <p:cNvSpPr/>
            <p:nvPr/>
          </p:nvSpPr>
          <p:spPr>
            <a:xfrm>
              <a:off x="1274637" y="2464147"/>
              <a:ext cx="157372" cy="107822"/>
            </a:xfrm>
            <a:custGeom>
              <a:avLst/>
              <a:gdLst/>
              <a:ahLst/>
              <a:cxnLst/>
              <a:rect l="l" t="t" r="r" b="b"/>
              <a:pathLst>
                <a:path w="7632" h="5229" extrusionOk="0">
                  <a:moveTo>
                    <a:pt x="1" y="1"/>
                  </a:moveTo>
                  <a:lnTo>
                    <a:pt x="1" y="826"/>
                  </a:lnTo>
                  <a:lnTo>
                    <a:pt x="7631" y="5229"/>
                  </a:lnTo>
                  <a:lnTo>
                    <a:pt x="7631" y="4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6734;p41"/>
            <p:cNvSpPr/>
            <p:nvPr/>
          </p:nvSpPr>
          <p:spPr>
            <a:xfrm>
              <a:off x="1428834" y="2545617"/>
              <a:ext cx="6413" cy="3299"/>
            </a:xfrm>
            <a:custGeom>
              <a:avLst/>
              <a:gdLst/>
              <a:ahLst/>
              <a:cxnLst/>
              <a:rect l="l" t="t" r="r" b="b"/>
              <a:pathLst>
                <a:path w="311" h="160" extrusionOk="0">
                  <a:moveTo>
                    <a:pt x="134" y="1"/>
                  </a:moveTo>
                  <a:cubicBezTo>
                    <a:pt x="102" y="1"/>
                    <a:pt x="74" y="8"/>
                    <a:pt x="51" y="18"/>
                  </a:cubicBezTo>
                  <a:cubicBezTo>
                    <a:pt x="45" y="22"/>
                    <a:pt x="41" y="22"/>
                    <a:pt x="41" y="29"/>
                  </a:cubicBezTo>
                  <a:cubicBezTo>
                    <a:pt x="0" y="56"/>
                    <a:pt x="7" y="100"/>
                    <a:pt x="65" y="131"/>
                  </a:cubicBezTo>
                  <a:cubicBezTo>
                    <a:pt x="82" y="141"/>
                    <a:pt x="103" y="148"/>
                    <a:pt x="126" y="155"/>
                  </a:cubicBezTo>
                  <a:cubicBezTo>
                    <a:pt x="142" y="158"/>
                    <a:pt x="158" y="160"/>
                    <a:pt x="174" y="160"/>
                  </a:cubicBezTo>
                  <a:cubicBezTo>
                    <a:pt x="193" y="160"/>
                    <a:pt x="212" y="157"/>
                    <a:pt x="229" y="152"/>
                  </a:cubicBezTo>
                  <a:cubicBezTo>
                    <a:pt x="239" y="148"/>
                    <a:pt x="249" y="145"/>
                    <a:pt x="259" y="141"/>
                  </a:cubicBezTo>
                  <a:cubicBezTo>
                    <a:pt x="311" y="111"/>
                    <a:pt x="304" y="59"/>
                    <a:pt x="246" y="29"/>
                  </a:cubicBezTo>
                  <a:cubicBezTo>
                    <a:pt x="218" y="15"/>
                    <a:pt x="188" y="5"/>
                    <a:pt x="157" y="2"/>
                  </a:cubicBezTo>
                  <a:cubicBezTo>
                    <a:pt x="149" y="1"/>
                    <a:pt x="142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6735;p41"/>
            <p:cNvSpPr/>
            <p:nvPr/>
          </p:nvSpPr>
          <p:spPr>
            <a:xfrm>
              <a:off x="1412297" y="2543245"/>
              <a:ext cx="21259" cy="26682"/>
            </a:xfrm>
            <a:custGeom>
              <a:avLst/>
              <a:gdLst/>
              <a:ahLst/>
              <a:cxnLst/>
              <a:rect l="l" t="t" r="r" b="b"/>
              <a:pathLst>
                <a:path w="1031" h="1294" extrusionOk="0">
                  <a:moveTo>
                    <a:pt x="713" y="0"/>
                  </a:moveTo>
                  <a:cubicBezTo>
                    <a:pt x="635" y="0"/>
                    <a:pt x="557" y="24"/>
                    <a:pt x="475" y="72"/>
                  </a:cubicBezTo>
                  <a:cubicBezTo>
                    <a:pt x="208" y="226"/>
                    <a:pt x="0" y="584"/>
                    <a:pt x="0" y="891"/>
                  </a:cubicBezTo>
                  <a:cubicBezTo>
                    <a:pt x="0" y="1007"/>
                    <a:pt x="31" y="1106"/>
                    <a:pt x="89" y="1178"/>
                  </a:cubicBezTo>
                  <a:cubicBezTo>
                    <a:pt x="147" y="1253"/>
                    <a:pt x="235" y="1294"/>
                    <a:pt x="335" y="1294"/>
                  </a:cubicBezTo>
                  <a:cubicBezTo>
                    <a:pt x="410" y="1294"/>
                    <a:pt x="492" y="1270"/>
                    <a:pt x="574" y="1223"/>
                  </a:cubicBezTo>
                  <a:cubicBezTo>
                    <a:pt x="587" y="1215"/>
                    <a:pt x="604" y="1205"/>
                    <a:pt x="618" y="1195"/>
                  </a:cubicBezTo>
                  <a:lnTo>
                    <a:pt x="519" y="1141"/>
                  </a:lnTo>
                  <a:cubicBezTo>
                    <a:pt x="453" y="1178"/>
                    <a:pt x="390" y="1195"/>
                    <a:pt x="335" y="1195"/>
                  </a:cubicBezTo>
                  <a:cubicBezTo>
                    <a:pt x="195" y="1195"/>
                    <a:pt x="99" y="1084"/>
                    <a:pt x="99" y="891"/>
                  </a:cubicBezTo>
                  <a:cubicBezTo>
                    <a:pt x="99" y="621"/>
                    <a:pt x="290" y="294"/>
                    <a:pt x="522" y="158"/>
                  </a:cubicBezTo>
                  <a:cubicBezTo>
                    <a:pt x="589" y="119"/>
                    <a:pt x="654" y="100"/>
                    <a:pt x="711" y="100"/>
                  </a:cubicBezTo>
                  <a:cubicBezTo>
                    <a:pt x="761" y="100"/>
                    <a:pt x="806" y="115"/>
                    <a:pt x="843" y="144"/>
                  </a:cubicBezTo>
                  <a:cubicBezTo>
                    <a:pt x="881" y="168"/>
                    <a:pt x="911" y="212"/>
                    <a:pt x="928" y="270"/>
                  </a:cubicBezTo>
                  <a:cubicBezTo>
                    <a:pt x="944" y="273"/>
                    <a:pt x="960" y="275"/>
                    <a:pt x="976" y="275"/>
                  </a:cubicBezTo>
                  <a:cubicBezTo>
                    <a:pt x="995" y="275"/>
                    <a:pt x="1014" y="272"/>
                    <a:pt x="1031" y="267"/>
                  </a:cubicBezTo>
                  <a:cubicBezTo>
                    <a:pt x="1017" y="209"/>
                    <a:pt x="993" y="158"/>
                    <a:pt x="959" y="117"/>
                  </a:cubicBezTo>
                  <a:cubicBezTo>
                    <a:pt x="901" y="45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6736;p41"/>
            <p:cNvSpPr/>
            <p:nvPr/>
          </p:nvSpPr>
          <p:spPr>
            <a:xfrm>
              <a:off x="1417369" y="2479200"/>
              <a:ext cx="135762" cy="69489"/>
            </a:xfrm>
            <a:custGeom>
              <a:avLst/>
              <a:gdLst/>
              <a:ahLst/>
              <a:cxnLst/>
              <a:rect l="l" t="t" r="r" b="b"/>
              <a:pathLst>
                <a:path w="6584" h="3370" extrusionOk="0">
                  <a:moveTo>
                    <a:pt x="6583" y="0"/>
                  </a:moveTo>
                  <a:lnTo>
                    <a:pt x="0" y="3219"/>
                  </a:lnTo>
                  <a:lnTo>
                    <a:pt x="0" y="3369"/>
                  </a:lnTo>
                  <a:lnTo>
                    <a:pt x="6498" y="257"/>
                  </a:lnTo>
                  <a:cubicBezTo>
                    <a:pt x="6546" y="229"/>
                    <a:pt x="6583" y="164"/>
                    <a:pt x="6583" y="110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737;p41"/>
            <p:cNvSpPr/>
            <p:nvPr/>
          </p:nvSpPr>
          <p:spPr>
            <a:xfrm>
              <a:off x="1417431" y="2479200"/>
              <a:ext cx="135700" cy="69428"/>
            </a:xfrm>
            <a:custGeom>
              <a:avLst/>
              <a:gdLst/>
              <a:ahLst/>
              <a:cxnLst/>
              <a:rect l="l" t="t" r="r" b="b"/>
              <a:pathLst>
                <a:path w="6581" h="3367" extrusionOk="0">
                  <a:moveTo>
                    <a:pt x="6580" y="0"/>
                  </a:moveTo>
                  <a:cubicBezTo>
                    <a:pt x="6580" y="38"/>
                    <a:pt x="6557" y="72"/>
                    <a:pt x="6512" y="99"/>
                  </a:cubicBezTo>
                  <a:lnTo>
                    <a:pt x="0" y="3226"/>
                  </a:lnTo>
                  <a:lnTo>
                    <a:pt x="0" y="3366"/>
                  </a:lnTo>
                  <a:lnTo>
                    <a:pt x="6495" y="257"/>
                  </a:lnTo>
                  <a:cubicBezTo>
                    <a:pt x="6543" y="229"/>
                    <a:pt x="6580" y="164"/>
                    <a:pt x="6580" y="110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738;p41"/>
            <p:cNvSpPr/>
            <p:nvPr/>
          </p:nvSpPr>
          <p:spPr>
            <a:xfrm>
              <a:off x="1257956" y="2389544"/>
              <a:ext cx="295670" cy="157166"/>
            </a:xfrm>
            <a:custGeom>
              <a:avLst/>
              <a:gdLst/>
              <a:ahLst/>
              <a:cxnLst/>
              <a:rect l="l" t="t" r="r" b="b"/>
              <a:pathLst>
                <a:path w="14339" h="7622" extrusionOk="0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219"/>
                  </a:lnTo>
                  <a:lnTo>
                    <a:pt x="7632" y="7622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739;p41"/>
            <p:cNvSpPr/>
            <p:nvPr/>
          </p:nvSpPr>
          <p:spPr>
            <a:xfrm>
              <a:off x="1257956" y="2455837"/>
              <a:ext cx="157372" cy="131267"/>
            </a:xfrm>
            <a:custGeom>
              <a:avLst/>
              <a:gdLst/>
              <a:ahLst/>
              <a:cxnLst/>
              <a:rect l="l" t="t" r="r" b="b"/>
              <a:pathLst>
                <a:path w="7632" h="6366" extrusionOk="0">
                  <a:moveTo>
                    <a:pt x="0" y="1"/>
                  </a:moveTo>
                  <a:lnTo>
                    <a:pt x="0" y="1963"/>
                  </a:lnTo>
                  <a:lnTo>
                    <a:pt x="7632" y="6366"/>
                  </a:lnTo>
                  <a:lnTo>
                    <a:pt x="7632" y="4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740;p41"/>
            <p:cNvSpPr/>
            <p:nvPr/>
          </p:nvSpPr>
          <p:spPr>
            <a:xfrm>
              <a:off x="1257956" y="2455837"/>
              <a:ext cx="157372" cy="131267"/>
            </a:xfrm>
            <a:custGeom>
              <a:avLst/>
              <a:gdLst/>
              <a:ahLst/>
              <a:cxnLst/>
              <a:rect l="l" t="t" r="r" b="b"/>
              <a:pathLst>
                <a:path w="7632" h="6366" extrusionOk="0">
                  <a:moveTo>
                    <a:pt x="0" y="1"/>
                  </a:moveTo>
                  <a:lnTo>
                    <a:pt x="0" y="1963"/>
                  </a:lnTo>
                  <a:lnTo>
                    <a:pt x="7632" y="6366"/>
                  </a:lnTo>
                  <a:lnTo>
                    <a:pt x="7632" y="4878"/>
                  </a:lnTo>
                  <a:lnTo>
                    <a:pt x="7632" y="4649"/>
                  </a:lnTo>
                  <a:lnTo>
                    <a:pt x="7632" y="4407"/>
                  </a:lnTo>
                  <a:lnTo>
                    <a:pt x="5843" y="33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6741;p41"/>
            <p:cNvSpPr/>
            <p:nvPr/>
          </p:nvSpPr>
          <p:spPr>
            <a:xfrm>
              <a:off x="1369572" y="2534503"/>
              <a:ext cx="21630" cy="26641"/>
            </a:xfrm>
            <a:custGeom>
              <a:avLst/>
              <a:gdLst/>
              <a:ahLst/>
              <a:cxnLst/>
              <a:rect l="l" t="t" r="r" b="b"/>
              <a:pathLst>
                <a:path w="1049" h="1292" extrusionOk="0">
                  <a:moveTo>
                    <a:pt x="335" y="1"/>
                  </a:moveTo>
                  <a:cubicBezTo>
                    <a:pt x="137" y="1"/>
                    <a:pt x="0" y="162"/>
                    <a:pt x="0" y="401"/>
                  </a:cubicBezTo>
                  <a:cubicBezTo>
                    <a:pt x="0" y="708"/>
                    <a:pt x="209" y="1069"/>
                    <a:pt x="475" y="1223"/>
                  </a:cubicBezTo>
                  <a:cubicBezTo>
                    <a:pt x="557" y="1267"/>
                    <a:pt x="639" y="1291"/>
                    <a:pt x="713" y="1291"/>
                  </a:cubicBezTo>
                  <a:cubicBezTo>
                    <a:pt x="813" y="1291"/>
                    <a:pt x="901" y="1250"/>
                    <a:pt x="959" y="1176"/>
                  </a:cubicBezTo>
                  <a:cubicBezTo>
                    <a:pt x="1017" y="1104"/>
                    <a:pt x="1048" y="1008"/>
                    <a:pt x="1048" y="892"/>
                  </a:cubicBezTo>
                  <a:cubicBezTo>
                    <a:pt x="1048" y="585"/>
                    <a:pt x="840" y="226"/>
                    <a:pt x="573" y="73"/>
                  </a:cubicBezTo>
                  <a:cubicBezTo>
                    <a:pt x="491" y="25"/>
                    <a:pt x="410" y="1"/>
                    <a:pt x="3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6742;p41"/>
            <p:cNvSpPr/>
            <p:nvPr/>
          </p:nvSpPr>
          <p:spPr>
            <a:xfrm>
              <a:off x="1371613" y="2536544"/>
              <a:ext cx="17548" cy="22600"/>
            </a:xfrm>
            <a:custGeom>
              <a:avLst/>
              <a:gdLst/>
              <a:ahLst/>
              <a:cxnLst/>
              <a:rect l="l" t="t" r="r" b="b"/>
              <a:pathLst>
                <a:path w="851" h="1096" extrusionOk="0">
                  <a:moveTo>
                    <a:pt x="234" y="0"/>
                  </a:moveTo>
                  <a:cubicBezTo>
                    <a:pt x="96" y="0"/>
                    <a:pt x="0" y="111"/>
                    <a:pt x="0" y="302"/>
                  </a:cubicBezTo>
                  <a:cubicBezTo>
                    <a:pt x="0" y="574"/>
                    <a:pt x="192" y="902"/>
                    <a:pt x="427" y="1039"/>
                  </a:cubicBezTo>
                  <a:cubicBezTo>
                    <a:pt x="494" y="1077"/>
                    <a:pt x="557" y="1095"/>
                    <a:pt x="614" y="1095"/>
                  </a:cubicBezTo>
                  <a:cubicBezTo>
                    <a:pt x="753" y="1095"/>
                    <a:pt x="850" y="985"/>
                    <a:pt x="850" y="793"/>
                  </a:cubicBezTo>
                  <a:cubicBezTo>
                    <a:pt x="850" y="524"/>
                    <a:pt x="659" y="192"/>
                    <a:pt x="424" y="59"/>
                  </a:cubicBezTo>
                  <a:cubicBezTo>
                    <a:pt x="356" y="19"/>
                    <a:pt x="291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743;p41"/>
            <p:cNvSpPr/>
            <p:nvPr/>
          </p:nvSpPr>
          <p:spPr>
            <a:xfrm>
              <a:off x="1269998" y="2475241"/>
              <a:ext cx="87429" cy="67262"/>
            </a:xfrm>
            <a:custGeom>
              <a:avLst/>
              <a:gdLst/>
              <a:ahLst/>
              <a:cxnLst/>
              <a:rect l="l" t="t" r="r" b="b"/>
              <a:pathLst>
                <a:path w="4240" h="3262" extrusionOk="0">
                  <a:moveTo>
                    <a:pt x="258" y="0"/>
                  </a:moveTo>
                  <a:cubicBezTo>
                    <a:pt x="105" y="0"/>
                    <a:pt x="0" y="122"/>
                    <a:pt x="0" y="332"/>
                  </a:cubicBezTo>
                  <a:lnTo>
                    <a:pt x="0" y="482"/>
                  </a:lnTo>
                  <a:cubicBezTo>
                    <a:pt x="0" y="780"/>
                    <a:pt x="208" y="1142"/>
                    <a:pt x="464" y="1288"/>
                  </a:cubicBezTo>
                  <a:lnTo>
                    <a:pt x="3772" y="3199"/>
                  </a:lnTo>
                  <a:cubicBezTo>
                    <a:pt x="3846" y="3242"/>
                    <a:pt x="3917" y="3262"/>
                    <a:pt x="3980" y="3262"/>
                  </a:cubicBezTo>
                  <a:cubicBezTo>
                    <a:pt x="4134" y="3262"/>
                    <a:pt x="4239" y="3141"/>
                    <a:pt x="4239" y="2930"/>
                  </a:cubicBezTo>
                  <a:lnTo>
                    <a:pt x="4239" y="2780"/>
                  </a:lnTo>
                  <a:cubicBezTo>
                    <a:pt x="4239" y="2483"/>
                    <a:pt x="4030" y="2125"/>
                    <a:pt x="3772" y="1974"/>
                  </a:cubicBezTo>
                  <a:lnTo>
                    <a:pt x="464" y="63"/>
                  </a:lnTo>
                  <a:cubicBezTo>
                    <a:pt x="390" y="21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744;p41"/>
            <p:cNvSpPr/>
            <p:nvPr/>
          </p:nvSpPr>
          <p:spPr>
            <a:xfrm>
              <a:off x="1415328" y="2545720"/>
              <a:ext cx="2124" cy="41384"/>
            </a:xfrm>
            <a:custGeom>
              <a:avLst/>
              <a:gdLst/>
              <a:ahLst/>
              <a:cxnLst/>
              <a:rect l="l" t="t" r="r" b="b"/>
              <a:pathLst>
                <a:path w="103" h="2007" extrusionOk="0">
                  <a:moveTo>
                    <a:pt x="102" y="0"/>
                  </a:moveTo>
                  <a:lnTo>
                    <a:pt x="0" y="48"/>
                  </a:lnTo>
                  <a:lnTo>
                    <a:pt x="0" y="2007"/>
                  </a:lnTo>
                  <a:lnTo>
                    <a:pt x="102" y="194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745;p41"/>
            <p:cNvSpPr/>
            <p:nvPr/>
          </p:nvSpPr>
          <p:spPr>
            <a:xfrm>
              <a:off x="1415328" y="2545720"/>
              <a:ext cx="2124" cy="41384"/>
            </a:xfrm>
            <a:custGeom>
              <a:avLst/>
              <a:gdLst/>
              <a:ahLst/>
              <a:cxnLst/>
              <a:rect l="l" t="t" r="r" b="b"/>
              <a:pathLst>
                <a:path w="103" h="2007" extrusionOk="0">
                  <a:moveTo>
                    <a:pt x="102" y="0"/>
                  </a:moveTo>
                  <a:lnTo>
                    <a:pt x="65" y="17"/>
                  </a:lnTo>
                  <a:lnTo>
                    <a:pt x="0" y="48"/>
                  </a:lnTo>
                  <a:lnTo>
                    <a:pt x="0" y="2007"/>
                  </a:lnTo>
                  <a:lnTo>
                    <a:pt x="102" y="1949"/>
                  </a:lnTo>
                  <a:lnTo>
                    <a:pt x="102" y="314"/>
                  </a:lnTo>
                  <a:lnTo>
                    <a:pt x="102" y="14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746;p41"/>
            <p:cNvSpPr/>
            <p:nvPr/>
          </p:nvSpPr>
          <p:spPr>
            <a:xfrm>
              <a:off x="1259358" y="2377172"/>
              <a:ext cx="297279" cy="164218"/>
            </a:xfrm>
            <a:custGeom>
              <a:avLst/>
              <a:gdLst/>
              <a:ahLst/>
              <a:cxnLst/>
              <a:rect l="l" t="t" r="r" b="b"/>
              <a:pathLst>
                <a:path w="14417" h="7964" extrusionOk="0">
                  <a:moveTo>
                    <a:pt x="6789" y="0"/>
                  </a:moveTo>
                  <a:lnTo>
                    <a:pt x="76" y="3392"/>
                  </a:lnTo>
                  <a:cubicBezTo>
                    <a:pt x="35" y="3416"/>
                    <a:pt x="0" y="3471"/>
                    <a:pt x="0" y="3512"/>
                  </a:cubicBezTo>
                  <a:cubicBezTo>
                    <a:pt x="0" y="3553"/>
                    <a:pt x="35" y="3604"/>
                    <a:pt x="76" y="3628"/>
                  </a:cubicBezTo>
                  <a:lnTo>
                    <a:pt x="7561" y="7946"/>
                  </a:lnTo>
                  <a:cubicBezTo>
                    <a:pt x="7581" y="7957"/>
                    <a:pt x="7608" y="7963"/>
                    <a:pt x="7636" y="7963"/>
                  </a:cubicBezTo>
                  <a:cubicBezTo>
                    <a:pt x="7663" y="7963"/>
                    <a:pt x="7690" y="7957"/>
                    <a:pt x="7711" y="7946"/>
                  </a:cubicBezTo>
                  <a:lnTo>
                    <a:pt x="14417" y="4553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747;p41"/>
            <p:cNvSpPr/>
            <p:nvPr/>
          </p:nvSpPr>
          <p:spPr>
            <a:xfrm>
              <a:off x="1260410" y="2447115"/>
              <a:ext cx="516" cy="371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lnTo>
                    <a:pt x="25" y="0"/>
                  </a:lnTo>
                  <a:cubicBezTo>
                    <a:pt x="23" y="1"/>
                    <a:pt x="22" y="2"/>
                    <a:pt x="22" y="3"/>
                  </a:cubicBezTo>
                  <a:lnTo>
                    <a:pt x="22" y="3"/>
                  </a:lnTo>
                  <a:cubicBezTo>
                    <a:pt x="23" y="2"/>
                    <a:pt x="24" y="1"/>
                    <a:pt x="25" y="0"/>
                  </a:cubicBezTo>
                  <a:close/>
                  <a:moveTo>
                    <a:pt x="22" y="3"/>
                  </a:moveTo>
                  <a:lnTo>
                    <a:pt x="22" y="3"/>
                  </a:lnTo>
                  <a:cubicBezTo>
                    <a:pt x="16" y="8"/>
                    <a:pt x="9" y="12"/>
                    <a:pt x="1" y="17"/>
                  </a:cubicBezTo>
                  <a:cubicBezTo>
                    <a:pt x="7" y="14"/>
                    <a:pt x="11" y="11"/>
                    <a:pt x="18" y="7"/>
                  </a:cubicBezTo>
                  <a:cubicBezTo>
                    <a:pt x="20" y="5"/>
                    <a:pt x="21" y="4"/>
                    <a:pt x="22" y="3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748;p41"/>
            <p:cNvSpPr/>
            <p:nvPr/>
          </p:nvSpPr>
          <p:spPr>
            <a:xfrm>
              <a:off x="1415245" y="2540998"/>
              <a:ext cx="82" cy="82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1"/>
                  </a:moveTo>
                  <a:cubicBezTo>
                    <a:pt x="1" y="4"/>
                    <a:pt x="4" y="4"/>
                    <a:pt x="4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749;p41"/>
            <p:cNvSpPr/>
            <p:nvPr/>
          </p:nvSpPr>
          <p:spPr>
            <a:xfrm>
              <a:off x="1259358" y="2447259"/>
              <a:ext cx="157454" cy="94089"/>
            </a:xfrm>
            <a:custGeom>
              <a:avLst/>
              <a:gdLst/>
              <a:ahLst/>
              <a:cxnLst/>
              <a:rect l="l" t="t" r="r" b="b"/>
              <a:pathLst>
                <a:path w="7636" h="4563" extrusionOk="0">
                  <a:moveTo>
                    <a:pt x="69" y="0"/>
                  </a:moveTo>
                  <a:cubicBezTo>
                    <a:pt x="62" y="4"/>
                    <a:pt x="58" y="7"/>
                    <a:pt x="52" y="10"/>
                  </a:cubicBezTo>
                  <a:cubicBezTo>
                    <a:pt x="38" y="24"/>
                    <a:pt x="25" y="45"/>
                    <a:pt x="14" y="62"/>
                  </a:cubicBezTo>
                  <a:cubicBezTo>
                    <a:pt x="8" y="78"/>
                    <a:pt x="0" y="95"/>
                    <a:pt x="0" y="113"/>
                  </a:cubicBezTo>
                  <a:cubicBezTo>
                    <a:pt x="0" y="130"/>
                    <a:pt x="8" y="147"/>
                    <a:pt x="17" y="164"/>
                  </a:cubicBezTo>
                  <a:cubicBezTo>
                    <a:pt x="25" y="181"/>
                    <a:pt x="35" y="195"/>
                    <a:pt x="49" y="208"/>
                  </a:cubicBezTo>
                  <a:cubicBezTo>
                    <a:pt x="58" y="218"/>
                    <a:pt x="66" y="226"/>
                    <a:pt x="76" y="229"/>
                  </a:cubicBezTo>
                  <a:lnTo>
                    <a:pt x="189" y="294"/>
                  </a:lnTo>
                  <a:lnTo>
                    <a:pt x="7561" y="4547"/>
                  </a:lnTo>
                  <a:lnTo>
                    <a:pt x="7564" y="4550"/>
                  </a:lnTo>
                  <a:cubicBezTo>
                    <a:pt x="7584" y="4560"/>
                    <a:pt x="7608" y="4563"/>
                    <a:pt x="7635" y="4563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399"/>
                  </a:cubicBezTo>
                  <a:lnTo>
                    <a:pt x="76" y="78"/>
                  </a:lnTo>
                  <a:cubicBezTo>
                    <a:pt x="55" y="68"/>
                    <a:pt x="45" y="51"/>
                    <a:pt x="45" y="37"/>
                  </a:cubicBezTo>
                  <a:cubicBezTo>
                    <a:pt x="45" y="24"/>
                    <a:pt x="55" y="10"/>
                    <a:pt x="69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6750;p41"/>
            <p:cNvSpPr/>
            <p:nvPr/>
          </p:nvSpPr>
          <p:spPr>
            <a:xfrm>
              <a:off x="1260781" y="2444929"/>
              <a:ext cx="4495" cy="2351"/>
            </a:xfrm>
            <a:custGeom>
              <a:avLst/>
              <a:gdLst/>
              <a:ahLst/>
              <a:cxnLst/>
              <a:rect l="l" t="t" r="r" b="b"/>
              <a:pathLst>
                <a:path w="218" h="114" extrusionOk="0">
                  <a:moveTo>
                    <a:pt x="218" y="0"/>
                  </a:moveTo>
                  <a:lnTo>
                    <a:pt x="7" y="106"/>
                  </a:lnTo>
                  <a:lnTo>
                    <a:pt x="7" y="106"/>
                  </a:lnTo>
                  <a:lnTo>
                    <a:pt x="7" y="106"/>
                  </a:lnTo>
                  <a:cubicBezTo>
                    <a:pt x="3" y="109"/>
                    <a:pt x="3" y="109"/>
                    <a:pt x="0" y="113"/>
                  </a:cubicBezTo>
                  <a:cubicBezTo>
                    <a:pt x="3" y="109"/>
                    <a:pt x="3" y="109"/>
                    <a:pt x="7" y="106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6751;p41"/>
            <p:cNvSpPr/>
            <p:nvPr/>
          </p:nvSpPr>
          <p:spPr>
            <a:xfrm>
              <a:off x="1260286" y="2444929"/>
              <a:ext cx="294103" cy="93409"/>
            </a:xfrm>
            <a:custGeom>
              <a:avLst/>
              <a:gdLst/>
              <a:ahLst/>
              <a:cxnLst/>
              <a:rect l="l" t="t" r="r" b="b"/>
              <a:pathLst>
                <a:path w="14263" h="4530" extrusionOk="0">
                  <a:moveTo>
                    <a:pt x="242" y="0"/>
                  </a:moveTo>
                  <a:lnTo>
                    <a:pt x="31" y="106"/>
                  </a:lnTo>
                  <a:cubicBezTo>
                    <a:pt x="27" y="109"/>
                    <a:pt x="27" y="109"/>
                    <a:pt x="24" y="113"/>
                  </a:cubicBezTo>
                  <a:cubicBezTo>
                    <a:pt x="10" y="123"/>
                    <a:pt x="0" y="137"/>
                    <a:pt x="0" y="150"/>
                  </a:cubicBezTo>
                  <a:cubicBezTo>
                    <a:pt x="0" y="164"/>
                    <a:pt x="10" y="181"/>
                    <a:pt x="31" y="191"/>
                  </a:cubicBezTo>
                  <a:lnTo>
                    <a:pt x="7516" y="4512"/>
                  </a:lnTo>
                  <a:cubicBezTo>
                    <a:pt x="7536" y="4526"/>
                    <a:pt x="7563" y="4529"/>
                    <a:pt x="7590" y="4529"/>
                  </a:cubicBezTo>
                  <a:cubicBezTo>
                    <a:pt x="7618" y="4529"/>
                    <a:pt x="7645" y="4526"/>
                    <a:pt x="7666" y="4512"/>
                  </a:cubicBezTo>
                  <a:lnTo>
                    <a:pt x="14263" y="1174"/>
                  </a:lnTo>
                  <a:lnTo>
                    <a:pt x="13707" y="851"/>
                  </a:lnTo>
                  <a:cubicBezTo>
                    <a:pt x="13601" y="1082"/>
                    <a:pt x="13444" y="1277"/>
                    <a:pt x="13273" y="1376"/>
                  </a:cubicBezTo>
                  <a:cubicBezTo>
                    <a:pt x="13198" y="1420"/>
                    <a:pt x="13119" y="1440"/>
                    <a:pt x="13048" y="1440"/>
                  </a:cubicBezTo>
                  <a:cubicBezTo>
                    <a:pt x="12990" y="1440"/>
                    <a:pt x="12935" y="1427"/>
                    <a:pt x="12888" y="1396"/>
                  </a:cubicBezTo>
                  <a:cubicBezTo>
                    <a:pt x="12884" y="1396"/>
                    <a:pt x="12881" y="1393"/>
                    <a:pt x="12881" y="1393"/>
                  </a:cubicBezTo>
                  <a:lnTo>
                    <a:pt x="13017" y="1314"/>
                  </a:lnTo>
                  <a:lnTo>
                    <a:pt x="13048" y="1314"/>
                  </a:lnTo>
                  <a:cubicBezTo>
                    <a:pt x="13109" y="1314"/>
                    <a:pt x="13168" y="1290"/>
                    <a:pt x="13209" y="1267"/>
                  </a:cubicBezTo>
                  <a:cubicBezTo>
                    <a:pt x="13362" y="1178"/>
                    <a:pt x="13499" y="1001"/>
                    <a:pt x="13598" y="789"/>
                  </a:cubicBezTo>
                  <a:lnTo>
                    <a:pt x="13368" y="659"/>
                  </a:lnTo>
                  <a:lnTo>
                    <a:pt x="13368" y="1109"/>
                  </a:lnTo>
                  <a:lnTo>
                    <a:pt x="7683" y="4184"/>
                  </a:lnTo>
                  <a:cubicBezTo>
                    <a:pt x="7659" y="4202"/>
                    <a:pt x="7625" y="4209"/>
                    <a:pt x="7590" y="4209"/>
                  </a:cubicBezTo>
                  <a:cubicBezTo>
                    <a:pt x="7573" y="4209"/>
                    <a:pt x="7553" y="4205"/>
                    <a:pt x="7536" y="4202"/>
                  </a:cubicBezTo>
                  <a:cubicBezTo>
                    <a:pt x="7522" y="4198"/>
                    <a:pt x="7508" y="4192"/>
                    <a:pt x="7495" y="4184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6752;p41"/>
            <p:cNvSpPr/>
            <p:nvPr/>
          </p:nvSpPr>
          <p:spPr>
            <a:xfrm>
              <a:off x="1548327" y="2471034"/>
              <a:ext cx="8310" cy="4248"/>
            </a:xfrm>
            <a:custGeom>
              <a:avLst/>
              <a:gdLst/>
              <a:ahLst/>
              <a:cxnLst/>
              <a:rect l="l" t="t" r="r" b="b"/>
              <a:pathLst>
                <a:path w="403" h="206" extrusionOk="0">
                  <a:moveTo>
                    <a:pt x="403" y="1"/>
                  </a:moveTo>
                  <a:lnTo>
                    <a:pt x="1" y="206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6753;p41"/>
            <p:cNvSpPr/>
            <p:nvPr/>
          </p:nvSpPr>
          <p:spPr>
            <a:xfrm>
              <a:off x="1417699" y="2540998"/>
              <a:ext cx="660" cy="289"/>
            </a:xfrm>
            <a:custGeom>
              <a:avLst/>
              <a:gdLst/>
              <a:ahLst/>
              <a:cxnLst/>
              <a:rect l="l" t="t" r="r" b="b"/>
              <a:pathLst>
                <a:path w="32" h="14" extrusionOk="0">
                  <a:moveTo>
                    <a:pt x="32" y="1"/>
                  </a:moveTo>
                  <a:lnTo>
                    <a:pt x="32" y="1"/>
                  </a:lnTo>
                  <a:cubicBezTo>
                    <a:pt x="21" y="7"/>
                    <a:pt x="11" y="10"/>
                    <a:pt x="1" y="14"/>
                  </a:cubicBezTo>
                  <a:cubicBezTo>
                    <a:pt x="14" y="10"/>
                    <a:pt x="25" y="7"/>
                    <a:pt x="32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754;p41"/>
            <p:cNvSpPr/>
            <p:nvPr/>
          </p:nvSpPr>
          <p:spPr>
            <a:xfrm>
              <a:off x="1416792" y="2468024"/>
              <a:ext cx="139845" cy="73325"/>
            </a:xfrm>
            <a:custGeom>
              <a:avLst/>
              <a:gdLst/>
              <a:ahLst/>
              <a:cxnLst/>
              <a:rect l="l" t="t" r="r" b="b"/>
              <a:pathLst>
                <a:path w="6782" h="3556" extrusionOk="0">
                  <a:moveTo>
                    <a:pt x="6782" y="0"/>
                  </a:moveTo>
                  <a:lnTo>
                    <a:pt x="6683" y="58"/>
                  </a:lnTo>
                  <a:lnTo>
                    <a:pt x="6673" y="54"/>
                  </a:lnTo>
                  <a:lnTo>
                    <a:pt x="76" y="3392"/>
                  </a:lnTo>
                  <a:cubicBezTo>
                    <a:pt x="55" y="3406"/>
                    <a:pt x="28" y="3409"/>
                    <a:pt x="0" y="3409"/>
                  </a:cubicBezTo>
                  <a:lnTo>
                    <a:pt x="0" y="3556"/>
                  </a:lnTo>
                  <a:cubicBezTo>
                    <a:pt x="14" y="3556"/>
                    <a:pt x="31" y="3556"/>
                    <a:pt x="45" y="3553"/>
                  </a:cubicBezTo>
                  <a:cubicBezTo>
                    <a:pt x="55" y="3549"/>
                    <a:pt x="65" y="3546"/>
                    <a:pt x="76" y="3540"/>
                  </a:cubicBezTo>
                  <a:lnTo>
                    <a:pt x="6380" y="352"/>
                  </a:lnTo>
                  <a:lnTo>
                    <a:pt x="6782" y="147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755;p41"/>
            <p:cNvSpPr/>
            <p:nvPr/>
          </p:nvSpPr>
          <p:spPr>
            <a:xfrm>
              <a:off x="1397161" y="2337953"/>
              <a:ext cx="157454" cy="131288"/>
            </a:xfrm>
            <a:custGeom>
              <a:avLst/>
              <a:gdLst/>
              <a:ahLst/>
              <a:cxnLst/>
              <a:rect l="l" t="t" r="r" b="b"/>
              <a:pathLst>
                <a:path w="7636" h="6367" extrusionOk="0">
                  <a:moveTo>
                    <a:pt x="0" y="1"/>
                  </a:moveTo>
                  <a:lnTo>
                    <a:pt x="0" y="1964"/>
                  </a:lnTo>
                  <a:lnTo>
                    <a:pt x="7635" y="6366"/>
                  </a:lnTo>
                  <a:lnTo>
                    <a:pt x="7635" y="44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756;p41"/>
            <p:cNvSpPr/>
            <p:nvPr/>
          </p:nvSpPr>
          <p:spPr>
            <a:xfrm>
              <a:off x="1527418" y="2432124"/>
              <a:ext cx="27198" cy="37116"/>
            </a:xfrm>
            <a:custGeom>
              <a:avLst/>
              <a:gdLst/>
              <a:ahLst/>
              <a:cxnLst/>
              <a:rect l="l" t="t" r="r" b="b"/>
              <a:pathLst>
                <a:path w="1319" h="1800" extrusionOk="0">
                  <a:moveTo>
                    <a:pt x="618" y="427"/>
                  </a:moveTo>
                  <a:lnTo>
                    <a:pt x="69" y="761"/>
                  </a:lnTo>
                  <a:cubicBezTo>
                    <a:pt x="45" y="799"/>
                    <a:pt x="21" y="840"/>
                    <a:pt x="0" y="881"/>
                  </a:cubicBezTo>
                  <a:lnTo>
                    <a:pt x="413" y="1119"/>
                  </a:lnTo>
                  <a:lnTo>
                    <a:pt x="413" y="1280"/>
                  </a:lnTo>
                  <a:lnTo>
                    <a:pt x="643" y="1410"/>
                  </a:lnTo>
                  <a:cubicBezTo>
                    <a:pt x="717" y="1239"/>
                    <a:pt x="769" y="1045"/>
                    <a:pt x="772" y="864"/>
                  </a:cubicBezTo>
                  <a:cubicBezTo>
                    <a:pt x="779" y="653"/>
                    <a:pt x="725" y="489"/>
                    <a:pt x="622" y="427"/>
                  </a:cubicBezTo>
                  <a:close/>
                  <a:moveTo>
                    <a:pt x="1318" y="0"/>
                  </a:moveTo>
                  <a:lnTo>
                    <a:pt x="734" y="355"/>
                  </a:lnTo>
                  <a:cubicBezTo>
                    <a:pt x="847" y="454"/>
                    <a:pt x="909" y="635"/>
                    <a:pt x="898" y="867"/>
                  </a:cubicBezTo>
                  <a:cubicBezTo>
                    <a:pt x="895" y="1072"/>
                    <a:pt x="840" y="1283"/>
                    <a:pt x="752" y="1472"/>
                  </a:cubicBezTo>
                  <a:lnTo>
                    <a:pt x="1318" y="1799"/>
                  </a:lnTo>
                  <a:lnTo>
                    <a:pt x="1318" y="1792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rgbClr val="0C4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757;p41"/>
            <p:cNvSpPr/>
            <p:nvPr/>
          </p:nvSpPr>
          <p:spPr>
            <a:xfrm>
              <a:off x="1259358" y="2364346"/>
              <a:ext cx="276597" cy="167352"/>
            </a:xfrm>
            <a:custGeom>
              <a:avLst/>
              <a:gdLst/>
              <a:ahLst/>
              <a:cxnLst/>
              <a:rect l="l" t="t" r="r" b="b"/>
              <a:pathLst>
                <a:path w="13414" h="8116" extrusionOk="0">
                  <a:moveTo>
                    <a:pt x="5782" y="0"/>
                  </a:moveTo>
                  <a:lnTo>
                    <a:pt x="96" y="3079"/>
                  </a:lnTo>
                  <a:cubicBezTo>
                    <a:pt x="41" y="3106"/>
                    <a:pt x="0" y="3182"/>
                    <a:pt x="0" y="3239"/>
                  </a:cubicBezTo>
                  <a:lnTo>
                    <a:pt x="0" y="3636"/>
                  </a:lnTo>
                  <a:cubicBezTo>
                    <a:pt x="0" y="3697"/>
                    <a:pt x="41" y="3768"/>
                    <a:pt x="96" y="3796"/>
                  </a:cubicBezTo>
                  <a:lnTo>
                    <a:pt x="7544" y="8092"/>
                  </a:lnTo>
                  <a:cubicBezTo>
                    <a:pt x="7569" y="8108"/>
                    <a:pt x="7602" y="8116"/>
                    <a:pt x="7635" y="8116"/>
                  </a:cubicBezTo>
                  <a:cubicBezTo>
                    <a:pt x="7669" y="8116"/>
                    <a:pt x="7702" y="8108"/>
                    <a:pt x="7728" y="8092"/>
                  </a:cubicBezTo>
                  <a:lnTo>
                    <a:pt x="13413" y="5017"/>
                  </a:lnTo>
                  <a:lnTo>
                    <a:pt x="13413" y="4406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758;p41"/>
            <p:cNvSpPr/>
            <p:nvPr/>
          </p:nvSpPr>
          <p:spPr>
            <a:xfrm>
              <a:off x="1260203" y="2364346"/>
              <a:ext cx="275751" cy="154753"/>
            </a:xfrm>
            <a:custGeom>
              <a:avLst/>
              <a:gdLst/>
              <a:ahLst/>
              <a:cxnLst/>
              <a:rect l="l" t="t" r="r" b="b"/>
              <a:pathLst>
                <a:path w="13373" h="7505" extrusionOk="0">
                  <a:moveTo>
                    <a:pt x="5741" y="0"/>
                  </a:moveTo>
                  <a:lnTo>
                    <a:pt x="55" y="3079"/>
                  </a:lnTo>
                  <a:cubicBezTo>
                    <a:pt x="0" y="3106"/>
                    <a:pt x="0" y="3154"/>
                    <a:pt x="55" y="3185"/>
                  </a:cubicBezTo>
                  <a:lnTo>
                    <a:pt x="7503" y="7482"/>
                  </a:lnTo>
                  <a:cubicBezTo>
                    <a:pt x="7528" y="7497"/>
                    <a:pt x="7561" y="7505"/>
                    <a:pt x="7594" y="7505"/>
                  </a:cubicBezTo>
                  <a:cubicBezTo>
                    <a:pt x="7628" y="7505"/>
                    <a:pt x="7661" y="7497"/>
                    <a:pt x="7687" y="7482"/>
                  </a:cubicBezTo>
                  <a:lnTo>
                    <a:pt x="13372" y="4406"/>
                  </a:lnTo>
                  <a:lnTo>
                    <a:pt x="574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6759;p41"/>
            <p:cNvSpPr/>
            <p:nvPr/>
          </p:nvSpPr>
          <p:spPr>
            <a:xfrm>
              <a:off x="1519747" y="2453487"/>
              <a:ext cx="6351" cy="3320"/>
            </a:xfrm>
            <a:custGeom>
              <a:avLst/>
              <a:gdLst/>
              <a:ahLst/>
              <a:cxnLst/>
              <a:rect l="l" t="t" r="r" b="b"/>
              <a:pathLst>
                <a:path w="308" h="161" extrusionOk="0">
                  <a:moveTo>
                    <a:pt x="136" y="1"/>
                  </a:moveTo>
                  <a:cubicBezTo>
                    <a:pt x="104" y="1"/>
                    <a:pt x="72" y="8"/>
                    <a:pt x="48" y="19"/>
                  </a:cubicBezTo>
                  <a:lnTo>
                    <a:pt x="38" y="29"/>
                  </a:lnTo>
                  <a:cubicBezTo>
                    <a:pt x="1" y="56"/>
                    <a:pt x="7" y="101"/>
                    <a:pt x="62" y="132"/>
                  </a:cubicBezTo>
                  <a:cubicBezTo>
                    <a:pt x="83" y="142"/>
                    <a:pt x="103" y="152"/>
                    <a:pt x="127" y="155"/>
                  </a:cubicBezTo>
                  <a:cubicBezTo>
                    <a:pt x="141" y="158"/>
                    <a:pt x="156" y="160"/>
                    <a:pt x="171" y="160"/>
                  </a:cubicBezTo>
                  <a:cubicBezTo>
                    <a:pt x="190" y="160"/>
                    <a:pt x="209" y="158"/>
                    <a:pt x="226" y="152"/>
                  </a:cubicBezTo>
                  <a:cubicBezTo>
                    <a:pt x="240" y="152"/>
                    <a:pt x="250" y="145"/>
                    <a:pt x="257" y="142"/>
                  </a:cubicBezTo>
                  <a:cubicBezTo>
                    <a:pt x="308" y="115"/>
                    <a:pt x="305" y="63"/>
                    <a:pt x="243" y="29"/>
                  </a:cubicBezTo>
                  <a:cubicBezTo>
                    <a:pt x="219" y="15"/>
                    <a:pt x="188" y="6"/>
                    <a:pt x="155" y="1"/>
                  </a:cubicBezTo>
                  <a:cubicBezTo>
                    <a:pt x="149" y="1"/>
                    <a:pt x="142" y="1"/>
                    <a:pt x="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6760;p41"/>
            <p:cNvSpPr/>
            <p:nvPr/>
          </p:nvSpPr>
          <p:spPr>
            <a:xfrm>
              <a:off x="1259358" y="2428165"/>
              <a:ext cx="157454" cy="103554"/>
            </a:xfrm>
            <a:custGeom>
              <a:avLst/>
              <a:gdLst/>
              <a:ahLst/>
              <a:cxnLst/>
              <a:rect l="l" t="t" r="r" b="b"/>
              <a:pathLst>
                <a:path w="7636" h="5022" extrusionOk="0">
                  <a:moveTo>
                    <a:pt x="72" y="1"/>
                  </a:moveTo>
                  <a:cubicBezTo>
                    <a:pt x="31" y="35"/>
                    <a:pt x="0" y="93"/>
                    <a:pt x="0" y="144"/>
                  </a:cubicBezTo>
                  <a:lnTo>
                    <a:pt x="0" y="541"/>
                  </a:lnTo>
                  <a:cubicBezTo>
                    <a:pt x="0" y="599"/>
                    <a:pt x="41" y="673"/>
                    <a:pt x="93" y="704"/>
                  </a:cubicBezTo>
                  <a:lnTo>
                    <a:pt x="7540" y="4997"/>
                  </a:lnTo>
                  <a:cubicBezTo>
                    <a:pt x="7567" y="5015"/>
                    <a:pt x="7602" y="5022"/>
                    <a:pt x="7635" y="5022"/>
                  </a:cubicBezTo>
                  <a:lnTo>
                    <a:pt x="7635" y="4408"/>
                  </a:lnTo>
                  <a:cubicBezTo>
                    <a:pt x="7631" y="4408"/>
                    <a:pt x="7627" y="4408"/>
                    <a:pt x="7623" y="4408"/>
                  </a:cubicBezTo>
                  <a:cubicBezTo>
                    <a:pt x="7593" y="4408"/>
                    <a:pt x="7564" y="4399"/>
                    <a:pt x="7540" y="4387"/>
                  </a:cubicBezTo>
                  <a:lnTo>
                    <a:pt x="93" y="90"/>
                  </a:lnTo>
                  <a:cubicBezTo>
                    <a:pt x="52" y="66"/>
                    <a:pt x="45" y="29"/>
                    <a:pt x="7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761;p41"/>
            <p:cNvSpPr/>
            <p:nvPr/>
          </p:nvSpPr>
          <p:spPr>
            <a:xfrm>
              <a:off x="1522778" y="2437836"/>
              <a:ext cx="23383" cy="36807"/>
            </a:xfrm>
            <a:custGeom>
              <a:avLst/>
              <a:gdLst/>
              <a:ahLst/>
              <a:cxnLst/>
              <a:rect l="l" t="t" r="r" b="b"/>
              <a:pathLst>
                <a:path w="1134" h="1785" extrusionOk="0">
                  <a:moveTo>
                    <a:pt x="749" y="0"/>
                  </a:moveTo>
                  <a:cubicBezTo>
                    <a:pt x="679" y="0"/>
                    <a:pt x="603" y="22"/>
                    <a:pt x="526" y="64"/>
                  </a:cubicBezTo>
                  <a:cubicBezTo>
                    <a:pt x="294" y="201"/>
                    <a:pt x="93" y="508"/>
                    <a:pt x="0" y="846"/>
                  </a:cubicBezTo>
                  <a:cubicBezTo>
                    <a:pt x="44" y="853"/>
                    <a:pt x="99" y="860"/>
                    <a:pt x="126" y="863"/>
                  </a:cubicBezTo>
                  <a:cubicBezTo>
                    <a:pt x="212" y="566"/>
                    <a:pt x="389" y="289"/>
                    <a:pt x="588" y="174"/>
                  </a:cubicBezTo>
                  <a:cubicBezTo>
                    <a:pt x="632" y="150"/>
                    <a:pt x="690" y="126"/>
                    <a:pt x="748" y="126"/>
                  </a:cubicBezTo>
                  <a:cubicBezTo>
                    <a:pt x="782" y="126"/>
                    <a:pt x="816" y="133"/>
                    <a:pt x="847" y="150"/>
                  </a:cubicBezTo>
                  <a:cubicBezTo>
                    <a:pt x="950" y="212"/>
                    <a:pt x="1004" y="376"/>
                    <a:pt x="997" y="587"/>
                  </a:cubicBezTo>
                  <a:cubicBezTo>
                    <a:pt x="986" y="993"/>
                    <a:pt x="755" y="1450"/>
                    <a:pt x="479" y="1611"/>
                  </a:cubicBezTo>
                  <a:cubicBezTo>
                    <a:pt x="435" y="1637"/>
                    <a:pt x="379" y="1661"/>
                    <a:pt x="319" y="1661"/>
                  </a:cubicBezTo>
                  <a:cubicBezTo>
                    <a:pt x="308" y="1661"/>
                    <a:pt x="298" y="1660"/>
                    <a:pt x="287" y="1658"/>
                  </a:cubicBezTo>
                  <a:lnTo>
                    <a:pt x="151" y="1737"/>
                  </a:lnTo>
                  <a:cubicBezTo>
                    <a:pt x="151" y="1737"/>
                    <a:pt x="154" y="1740"/>
                    <a:pt x="158" y="1740"/>
                  </a:cubicBezTo>
                  <a:cubicBezTo>
                    <a:pt x="205" y="1771"/>
                    <a:pt x="260" y="1784"/>
                    <a:pt x="318" y="1784"/>
                  </a:cubicBezTo>
                  <a:cubicBezTo>
                    <a:pt x="389" y="1784"/>
                    <a:pt x="468" y="1764"/>
                    <a:pt x="543" y="1720"/>
                  </a:cubicBezTo>
                  <a:cubicBezTo>
                    <a:pt x="857" y="1539"/>
                    <a:pt x="1113" y="1044"/>
                    <a:pt x="1123" y="590"/>
                  </a:cubicBezTo>
                  <a:cubicBezTo>
                    <a:pt x="1134" y="327"/>
                    <a:pt x="1055" y="130"/>
                    <a:pt x="912" y="44"/>
                  </a:cubicBezTo>
                  <a:cubicBezTo>
                    <a:pt x="862" y="15"/>
                    <a:pt x="808" y="0"/>
                    <a:pt x="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6762;p41"/>
            <p:cNvSpPr/>
            <p:nvPr/>
          </p:nvSpPr>
          <p:spPr>
            <a:xfrm>
              <a:off x="1259358" y="2336901"/>
              <a:ext cx="297279" cy="178858"/>
            </a:xfrm>
            <a:custGeom>
              <a:avLst/>
              <a:gdLst/>
              <a:ahLst/>
              <a:cxnLst/>
              <a:rect l="l" t="t" r="r" b="b"/>
              <a:pathLst>
                <a:path w="14417" h="8674" extrusionOk="0">
                  <a:moveTo>
                    <a:pt x="6789" y="0"/>
                  </a:moveTo>
                  <a:lnTo>
                    <a:pt x="76" y="4099"/>
                  </a:lnTo>
                  <a:cubicBezTo>
                    <a:pt x="35" y="4124"/>
                    <a:pt x="0" y="4178"/>
                    <a:pt x="0" y="4219"/>
                  </a:cubicBezTo>
                  <a:cubicBezTo>
                    <a:pt x="0" y="4260"/>
                    <a:pt x="35" y="4311"/>
                    <a:pt x="76" y="4335"/>
                  </a:cubicBezTo>
                  <a:lnTo>
                    <a:pt x="7561" y="8656"/>
                  </a:lnTo>
                  <a:cubicBezTo>
                    <a:pt x="7581" y="8668"/>
                    <a:pt x="7608" y="8674"/>
                    <a:pt x="7636" y="8674"/>
                  </a:cubicBezTo>
                  <a:cubicBezTo>
                    <a:pt x="7663" y="8674"/>
                    <a:pt x="7690" y="8668"/>
                    <a:pt x="7711" y="8656"/>
                  </a:cubicBezTo>
                  <a:lnTo>
                    <a:pt x="14417" y="4554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6763;p41"/>
            <p:cNvSpPr/>
            <p:nvPr/>
          </p:nvSpPr>
          <p:spPr>
            <a:xfrm>
              <a:off x="1260348" y="2421422"/>
              <a:ext cx="2124" cy="5794"/>
            </a:xfrm>
            <a:custGeom>
              <a:avLst/>
              <a:gdLst/>
              <a:ahLst/>
              <a:cxnLst/>
              <a:rect l="l" t="t" r="r" b="b"/>
              <a:pathLst>
                <a:path w="103" h="281" extrusionOk="0">
                  <a:moveTo>
                    <a:pt x="28" y="0"/>
                  </a:moveTo>
                  <a:cubicBezTo>
                    <a:pt x="25" y="3"/>
                    <a:pt x="21" y="6"/>
                    <a:pt x="18" y="9"/>
                  </a:cubicBezTo>
                  <a:lnTo>
                    <a:pt x="18" y="9"/>
                  </a:lnTo>
                  <a:cubicBezTo>
                    <a:pt x="19" y="9"/>
                    <a:pt x="20" y="8"/>
                    <a:pt x="21" y="8"/>
                  </a:cubicBezTo>
                  <a:cubicBezTo>
                    <a:pt x="24" y="4"/>
                    <a:pt x="24" y="4"/>
                    <a:pt x="28" y="0"/>
                  </a:cubicBezTo>
                  <a:close/>
                  <a:moveTo>
                    <a:pt x="18" y="9"/>
                  </a:moveTo>
                  <a:lnTo>
                    <a:pt x="18" y="9"/>
                  </a:lnTo>
                  <a:cubicBezTo>
                    <a:pt x="13" y="12"/>
                    <a:pt x="9" y="15"/>
                    <a:pt x="4" y="21"/>
                  </a:cubicBezTo>
                  <a:cubicBezTo>
                    <a:pt x="8" y="17"/>
                    <a:pt x="13" y="13"/>
                    <a:pt x="18" y="9"/>
                  </a:cubicBezTo>
                  <a:close/>
                  <a:moveTo>
                    <a:pt x="1" y="216"/>
                  </a:moveTo>
                  <a:cubicBezTo>
                    <a:pt x="8" y="223"/>
                    <a:pt x="13" y="228"/>
                    <a:pt x="20" y="232"/>
                  </a:cubicBezTo>
                  <a:lnTo>
                    <a:pt x="20" y="232"/>
                  </a:lnTo>
                  <a:cubicBezTo>
                    <a:pt x="14" y="228"/>
                    <a:pt x="7" y="222"/>
                    <a:pt x="1" y="216"/>
                  </a:cubicBezTo>
                  <a:close/>
                  <a:moveTo>
                    <a:pt x="20" y="232"/>
                  </a:moveTo>
                  <a:lnTo>
                    <a:pt x="20" y="232"/>
                  </a:lnTo>
                  <a:cubicBezTo>
                    <a:pt x="23" y="235"/>
                    <a:pt x="25" y="237"/>
                    <a:pt x="28" y="239"/>
                  </a:cubicBezTo>
                  <a:lnTo>
                    <a:pt x="103" y="280"/>
                  </a:lnTo>
                  <a:lnTo>
                    <a:pt x="103" y="280"/>
                  </a:lnTo>
                  <a:lnTo>
                    <a:pt x="28" y="236"/>
                  </a:lnTo>
                  <a:cubicBezTo>
                    <a:pt x="25" y="235"/>
                    <a:pt x="22" y="234"/>
                    <a:pt x="20" y="232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764;p41"/>
            <p:cNvSpPr/>
            <p:nvPr/>
          </p:nvSpPr>
          <p:spPr>
            <a:xfrm>
              <a:off x="1262472" y="2427196"/>
              <a:ext cx="152856" cy="88192"/>
            </a:xfrm>
            <a:custGeom>
              <a:avLst/>
              <a:gdLst/>
              <a:ahLst/>
              <a:cxnLst/>
              <a:rect l="l" t="t" r="r" b="b"/>
              <a:pathLst>
                <a:path w="7413" h="4277" extrusionOk="0">
                  <a:moveTo>
                    <a:pt x="0" y="0"/>
                  </a:moveTo>
                  <a:lnTo>
                    <a:pt x="0" y="0"/>
                  </a:lnTo>
                  <a:lnTo>
                    <a:pt x="7410" y="4277"/>
                  </a:lnTo>
                  <a:lnTo>
                    <a:pt x="7413" y="4277"/>
                  </a:lnTo>
                  <a:lnTo>
                    <a:pt x="7410" y="4277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765;p41"/>
            <p:cNvSpPr/>
            <p:nvPr/>
          </p:nvSpPr>
          <p:spPr>
            <a:xfrm>
              <a:off x="1259358" y="2421567"/>
              <a:ext cx="157454" cy="94192"/>
            </a:xfrm>
            <a:custGeom>
              <a:avLst/>
              <a:gdLst/>
              <a:ahLst/>
              <a:cxnLst/>
              <a:rect l="l" t="t" r="r" b="b"/>
              <a:pathLst>
                <a:path w="7636" h="4568" extrusionOk="0">
                  <a:moveTo>
                    <a:pt x="69" y="1"/>
                  </a:moveTo>
                  <a:cubicBezTo>
                    <a:pt x="62" y="4"/>
                    <a:pt x="58" y="7"/>
                    <a:pt x="52" y="14"/>
                  </a:cubicBezTo>
                  <a:cubicBezTo>
                    <a:pt x="38" y="28"/>
                    <a:pt x="25" y="45"/>
                    <a:pt x="14" y="62"/>
                  </a:cubicBezTo>
                  <a:cubicBezTo>
                    <a:pt x="8" y="79"/>
                    <a:pt x="0" y="96"/>
                    <a:pt x="0" y="113"/>
                  </a:cubicBezTo>
                  <a:cubicBezTo>
                    <a:pt x="0" y="130"/>
                    <a:pt x="8" y="147"/>
                    <a:pt x="17" y="164"/>
                  </a:cubicBezTo>
                  <a:cubicBezTo>
                    <a:pt x="25" y="182"/>
                    <a:pt x="35" y="198"/>
                    <a:pt x="49" y="209"/>
                  </a:cubicBezTo>
                  <a:cubicBezTo>
                    <a:pt x="58" y="218"/>
                    <a:pt x="66" y="226"/>
                    <a:pt x="76" y="229"/>
                  </a:cubicBezTo>
                  <a:lnTo>
                    <a:pt x="151" y="273"/>
                  </a:lnTo>
                  <a:lnTo>
                    <a:pt x="7561" y="4550"/>
                  </a:lnTo>
                  <a:lnTo>
                    <a:pt x="7564" y="4550"/>
                  </a:lnTo>
                  <a:cubicBezTo>
                    <a:pt x="7584" y="4560"/>
                    <a:pt x="7608" y="4567"/>
                    <a:pt x="7635" y="4567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400"/>
                  </a:cubicBezTo>
                  <a:lnTo>
                    <a:pt x="76" y="79"/>
                  </a:lnTo>
                  <a:cubicBezTo>
                    <a:pt x="55" y="69"/>
                    <a:pt x="45" y="51"/>
                    <a:pt x="45" y="38"/>
                  </a:cubicBezTo>
                  <a:cubicBezTo>
                    <a:pt x="45" y="24"/>
                    <a:pt x="55" y="10"/>
                    <a:pt x="69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766;p41"/>
            <p:cNvSpPr/>
            <p:nvPr/>
          </p:nvSpPr>
          <p:spPr>
            <a:xfrm>
              <a:off x="1260059" y="2336901"/>
              <a:ext cx="296578" cy="175744"/>
            </a:xfrm>
            <a:custGeom>
              <a:avLst/>
              <a:gdLst/>
              <a:ahLst/>
              <a:cxnLst/>
              <a:rect l="l" t="t" r="r" b="b"/>
              <a:pathLst>
                <a:path w="14383" h="8523" extrusionOk="0">
                  <a:moveTo>
                    <a:pt x="6755" y="0"/>
                  </a:moveTo>
                  <a:lnTo>
                    <a:pt x="42" y="4099"/>
                  </a:lnTo>
                  <a:cubicBezTo>
                    <a:pt x="1" y="4124"/>
                    <a:pt x="1" y="4165"/>
                    <a:pt x="42" y="4185"/>
                  </a:cubicBezTo>
                  <a:lnTo>
                    <a:pt x="7527" y="8506"/>
                  </a:lnTo>
                  <a:cubicBezTo>
                    <a:pt x="7547" y="8519"/>
                    <a:pt x="7574" y="8522"/>
                    <a:pt x="7601" y="8522"/>
                  </a:cubicBezTo>
                  <a:cubicBezTo>
                    <a:pt x="7629" y="8522"/>
                    <a:pt x="7656" y="8519"/>
                    <a:pt x="7677" y="8506"/>
                  </a:cubicBezTo>
                  <a:lnTo>
                    <a:pt x="14383" y="4406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6767;p41"/>
            <p:cNvSpPr/>
            <p:nvPr/>
          </p:nvSpPr>
          <p:spPr>
            <a:xfrm>
              <a:off x="1528841" y="2432124"/>
              <a:ext cx="25775" cy="15712"/>
            </a:xfrm>
            <a:custGeom>
              <a:avLst/>
              <a:gdLst/>
              <a:ahLst/>
              <a:cxnLst/>
              <a:rect l="l" t="t" r="r" b="b"/>
              <a:pathLst>
                <a:path w="1250" h="762" extrusionOk="0">
                  <a:moveTo>
                    <a:pt x="549" y="427"/>
                  </a:moveTo>
                  <a:lnTo>
                    <a:pt x="0" y="761"/>
                  </a:lnTo>
                  <a:lnTo>
                    <a:pt x="0" y="761"/>
                  </a:lnTo>
                  <a:lnTo>
                    <a:pt x="549" y="427"/>
                  </a:lnTo>
                  <a:lnTo>
                    <a:pt x="549" y="427"/>
                  </a:lnTo>
                  <a:close/>
                  <a:moveTo>
                    <a:pt x="1249" y="0"/>
                  </a:moveTo>
                  <a:lnTo>
                    <a:pt x="665" y="355"/>
                  </a:lnTo>
                  <a:lnTo>
                    <a:pt x="665" y="355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0A3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6768;p41"/>
            <p:cNvSpPr/>
            <p:nvPr/>
          </p:nvSpPr>
          <p:spPr>
            <a:xfrm>
              <a:off x="1417699" y="2450476"/>
              <a:ext cx="106791" cy="65118"/>
            </a:xfrm>
            <a:custGeom>
              <a:avLst/>
              <a:gdLst/>
              <a:ahLst/>
              <a:cxnLst/>
              <a:rect l="l" t="t" r="r" b="b"/>
              <a:pathLst>
                <a:path w="5179" h="3158" extrusionOk="0">
                  <a:moveTo>
                    <a:pt x="5178" y="1"/>
                  </a:moveTo>
                  <a:lnTo>
                    <a:pt x="32" y="3148"/>
                  </a:lnTo>
                  <a:cubicBezTo>
                    <a:pt x="21" y="3151"/>
                    <a:pt x="11" y="3154"/>
                    <a:pt x="1" y="3158"/>
                  </a:cubicBezTo>
                  <a:cubicBezTo>
                    <a:pt x="11" y="3154"/>
                    <a:pt x="21" y="3151"/>
                    <a:pt x="32" y="3148"/>
                  </a:cubicBezTo>
                  <a:lnTo>
                    <a:pt x="5178" y="1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6769;p41"/>
            <p:cNvSpPr/>
            <p:nvPr/>
          </p:nvSpPr>
          <p:spPr>
            <a:xfrm>
              <a:off x="1524469" y="2439444"/>
              <a:ext cx="18104" cy="11052"/>
            </a:xfrm>
            <a:custGeom>
              <a:avLst/>
              <a:gdLst/>
              <a:ahLst/>
              <a:cxnLst/>
              <a:rect l="l" t="t" r="r" b="b"/>
              <a:pathLst>
                <a:path w="878" h="536" extrusionOk="0">
                  <a:moveTo>
                    <a:pt x="212" y="406"/>
                  </a:moveTo>
                  <a:lnTo>
                    <a:pt x="0" y="536"/>
                  </a:lnTo>
                  <a:lnTo>
                    <a:pt x="0" y="536"/>
                  </a:lnTo>
                  <a:lnTo>
                    <a:pt x="212" y="406"/>
                  </a:lnTo>
                  <a:lnTo>
                    <a:pt x="212" y="406"/>
                  </a:lnTo>
                  <a:close/>
                  <a:moveTo>
                    <a:pt x="877" y="0"/>
                  </a:moveTo>
                  <a:lnTo>
                    <a:pt x="761" y="72"/>
                  </a:lnTo>
                  <a:lnTo>
                    <a:pt x="761" y="7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6770;p41"/>
            <p:cNvSpPr/>
            <p:nvPr/>
          </p:nvSpPr>
          <p:spPr>
            <a:xfrm>
              <a:off x="1416792" y="2427753"/>
              <a:ext cx="139845" cy="88006"/>
            </a:xfrm>
            <a:custGeom>
              <a:avLst/>
              <a:gdLst/>
              <a:ahLst/>
              <a:cxnLst/>
              <a:rect l="l" t="t" r="r" b="b"/>
              <a:pathLst>
                <a:path w="6782" h="4268" extrusionOk="0">
                  <a:moveTo>
                    <a:pt x="6782" y="0"/>
                  </a:moveTo>
                  <a:lnTo>
                    <a:pt x="76" y="4100"/>
                  </a:lnTo>
                  <a:cubicBezTo>
                    <a:pt x="55" y="4113"/>
                    <a:pt x="28" y="4116"/>
                    <a:pt x="0" y="4116"/>
                  </a:cubicBezTo>
                  <a:lnTo>
                    <a:pt x="0" y="4267"/>
                  </a:lnTo>
                  <a:cubicBezTo>
                    <a:pt x="14" y="4267"/>
                    <a:pt x="31" y="4264"/>
                    <a:pt x="45" y="4260"/>
                  </a:cubicBezTo>
                  <a:cubicBezTo>
                    <a:pt x="55" y="4256"/>
                    <a:pt x="65" y="4253"/>
                    <a:pt x="76" y="4250"/>
                  </a:cubicBezTo>
                  <a:lnTo>
                    <a:pt x="5222" y="1103"/>
                  </a:lnTo>
                  <a:lnTo>
                    <a:pt x="5434" y="973"/>
                  </a:lnTo>
                  <a:lnTo>
                    <a:pt x="5983" y="639"/>
                  </a:lnTo>
                  <a:lnTo>
                    <a:pt x="6099" y="567"/>
                  </a:lnTo>
                  <a:lnTo>
                    <a:pt x="6683" y="212"/>
                  </a:lnTo>
                  <a:lnTo>
                    <a:pt x="6683" y="72"/>
                  </a:lnTo>
                  <a:lnTo>
                    <a:pt x="6782" y="4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6771;p41"/>
            <p:cNvSpPr/>
            <p:nvPr/>
          </p:nvSpPr>
          <p:spPr>
            <a:xfrm>
              <a:off x="1554595" y="2427835"/>
              <a:ext cx="2041" cy="41405"/>
            </a:xfrm>
            <a:custGeom>
              <a:avLst/>
              <a:gdLst/>
              <a:ahLst/>
              <a:cxnLst/>
              <a:rect l="l" t="t" r="r" b="b"/>
              <a:pathLst>
                <a:path w="99" h="2008" extrusionOk="0">
                  <a:moveTo>
                    <a:pt x="99" y="0"/>
                  </a:moveTo>
                  <a:lnTo>
                    <a:pt x="0" y="68"/>
                  </a:lnTo>
                  <a:lnTo>
                    <a:pt x="0" y="2007"/>
                  </a:lnTo>
                  <a:lnTo>
                    <a:pt x="99" y="19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6772;p41"/>
            <p:cNvSpPr/>
            <p:nvPr/>
          </p:nvSpPr>
          <p:spPr>
            <a:xfrm>
              <a:off x="1554595" y="2427835"/>
              <a:ext cx="2041" cy="41405"/>
            </a:xfrm>
            <a:custGeom>
              <a:avLst/>
              <a:gdLst/>
              <a:ahLst/>
              <a:cxnLst/>
              <a:rect l="l" t="t" r="r" b="b"/>
              <a:pathLst>
                <a:path w="99" h="2008" extrusionOk="0">
                  <a:moveTo>
                    <a:pt x="99" y="0"/>
                  </a:moveTo>
                  <a:lnTo>
                    <a:pt x="0" y="68"/>
                  </a:lnTo>
                  <a:lnTo>
                    <a:pt x="0" y="2007"/>
                  </a:lnTo>
                  <a:lnTo>
                    <a:pt x="99" y="19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773;p41"/>
            <p:cNvSpPr/>
            <p:nvPr/>
          </p:nvSpPr>
          <p:spPr>
            <a:xfrm>
              <a:off x="1257956" y="2335416"/>
              <a:ext cx="295175" cy="170466"/>
            </a:xfrm>
            <a:custGeom>
              <a:avLst/>
              <a:gdLst/>
              <a:ahLst/>
              <a:cxnLst/>
              <a:rect l="l" t="t" r="r" b="b"/>
              <a:pathLst>
                <a:path w="14315" h="8267" extrusionOk="0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861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291" y="4421"/>
                    <a:pt x="14314" y="4387"/>
                    <a:pt x="14314" y="4349"/>
                  </a:cubicBezTo>
                  <a:lnTo>
                    <a:pt x="14314" y="4199"/>
                  </a:ln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6774;p41"/>
            <p:cNvSpPr/>
            <p:nvPr/>
          </p:nvSpPr>
          <p:spPr>
            <a:xfrm>
              <a:off x="1417431" y="2422062"/>
              <a:ext cx="135700" cy="82562"/>
            </a:xfrm>
            <a:custGeom>
              <a:avLst/>
              <a:gdLst/>
              <a:ahLst/>
              <a:cxnLst/>
              <a:rect l="l" t="t" r="r" b="b"/>
              <a:pathLst>
                <a:path w="6581" h="4004" extrusionOk="0">
                  <a:moveTo>
                    <a:pt x="6580" y="0"/>
                  </a:moveTo>
                  <a:cubicBezTo>
                    <a:pt x="6580" y="35"/>
                    <a:pt x="6557" y="72"/>
                    <a:pt x="6512" y="99"/>
                  </a:cubicBezTo>
                  <a:lnTo>
                    <a:pt x="0" y="3857"/>
                  </a:lnTo>
                  <a:lnTo>
                    <a:pt x="0" y="4003"/>
                  </a:lnTo>
                  <a:lnTo>
                    <a:pt x="6512" y="246"/>
                  </a:lnTo>
                  <a:cubicBezTo>
                    <a:pt x="6557" y="219"/>
                    <a:pt x="6580" y="185"/>
                    <a:pt x="6580" y="147"/>
                  </a:cubicBezTo>
                  <a:lnTo>
                    <a:pt x="6580" y="126"/>
                  </a:lnTo>
                  <a:lnTo>
                    <a:pt x="6580" y="123"/>
                  </a:lnTo>
                  <a:lnTo>
                    <a:pt x="6580" y="120"/>
                  </a:lnTo>
                  <a:lnTo>
                    <a:pt x="6580" y="117"/>
                  </a:lnTo>
                  <a:lnTo>
                    <a:pt x="6580" y="113"/>
                  </a:lnTo>
                  <a:lnTo>
                    <a:pt x="6580" y="109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99"/>
                  </a:lnTo>
                  <a:lnTo>
                    <a:pt x="6580" y="96"/>
                  </a:lnTo>
                  <a:lnTo>
                    <a:pt x="6580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6775;p41"/>
            <p:cNvSpPr/>
            <p:nvPr/>
          </p:nvSpPr>
          <p:spPr>
            <a:xfrm>
              <a:off x="1257956" y="2332406"/>
              <a:ext cx="295670" cy="170383"/>
            </a:xfrm>
            <a:custGeom>
              <a:avLst/>
              <a:gdLst/>
              <a:ahLst/>
              <a:cxnLst/>
              <a:rect l="l" t="t" r="r" b="b"/>
              <a:pathLst>
                <a:path w="14339" h="8263" extrusionOk="0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6776;p41"/>
            <p:cNvSpPr/>
            <p:nvPr/>
          </p:nvSpPr>
          <p:spPr>
            <a:xfrm>
              <a:off x="1417431" y="2418536"/>
              <a:ext cx="135700" cy="83057"/>
            </a:xfrm>
            <a:custGeom>
              <a:avLst/>
              <a:gdLst/>
              <a:ahLst/>
              <a:cxnLst/>
              <a:rect l="l" t="t" r="r" b="b"/>
              <a:pathLst>
                <a:path w="6581" h="4028" extrusionOk="0">
                  <a:moveTo>
                    <a:pt x="0" y="3093"/>
                  </a:moveTo>
                  <a:lnTo>
                    <a:pt x="0" y="3287"/>
                  </a:lnTo>
                  <a:cubicBezTo>
                    <a:pt x="27" y="3298"/>
                    <a:pt x="54" y="3304"/>
                    <a:pt x="86" y="3304"/>
                  </a:cubicBezTo>
                  <a:cubicBezTo>
                    <a:pt x="140" y="3304"/>
                    <a:pt x="205" y="3284"/>
                    <a:pt x="270" y="3250"/>
                  </a:cubicBezTo>
                  <a:lnTo>
                    <a:pt x="294" y="3260"/>
                  </a:lnTo>
                  <a:lnTo>
                    <a:pt x="0" y="3093"/>
                  </a:lnTo>
                  <a:close/>
                  <a:moveTo>
                    <a:pt x="6386" y="1"/>
                  </a:moveTo>
                  <a:lnTo>
                    <a:pt x="6386" y="124"/>
                  </a:lnTo>
                  <a:lnTo>
                    <a:pt x="6376" y="130"/>
                  </a:lnTo>
                  <a:cubicBezTo>
                    <a:pt x="6396" y="175"/>
                    <a:pt x="6379" y="226"/>
                    <a:pt x="6314" y="263"/>
                  </a:cubicBezTo>
                  <a:lnTo>
                    <a:pt x="706" y="3499"/>
                  </a:lnTo>
                  <a:lnTo>
                    <a:pt x="369" y="3304"/>
                  </a:lnTo>
                  <a:cubicBezTo>
                    <a:pt x="355" y="3314"/>
                    <a:pt x="338" y="3322"/>
                    <a:pt x="325" y="3328"/>
                  </a:cubicBezTo>
                  <a:cubicBezTo>
                    <a:pt x="243" y="3376"/>
                    <a:pt x="161" y="3400"/>
                    <a:pt x="86" y="3400"/>
                  </a:cubicBezTo>
                  <a:cubicBezTo>
                    <a:pt x="54" y="3400"/>
                    <a:pt x="27" y="3396"/>
                    <a:pt x="0" y="3390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6"/>
                    <a:pt x="6580" y="171"/>
                  </a:cubicBezTo>
                  <a:cubicBezTo>
                    <a:pt x="6580" y="134"/>
                    <a:pt x="6557" y="99"/>
                    <a:pt x="6512" y="72"/>
                  </a:cubicBezTo>
                  <a:lnTo>
                    <a:pt x="6386" y="1"/>
                  </a:ln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6777;p41"/>
            <p:cNvSpPr/>
            <p:nvPr/>
          </p:nvSpPr>
          <p:spPr>
            <a:xfrm>
              <a:off x="1274637" y="2332262"/>
              <a:ext cx="274700" cy="158423"/>
            </a:xfrm>
            <a:custGeom>
              <a:avLst/>
              <a:gdLst/>
              <a:ahLst/>
              <a:cxnLst/>
              <a:rect l="l" t="t" r="r" b="b"/>
              <a:pathLst>
                <a:path w="13322" h="7683" extrusionOk="0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7"/>
                  </a:lnTo>
                  <a:lnTo>
                    <a:pt x="1" y="3280"/>
                  </a:lnTo>
                  <a:lnTo>
                    <a:pt x="7631" y="7683"/>
                  </a:lnTo>
                  <a:lnTo>
                    <a:pt x="13239" y="4447"/>
                  </a:lnTo>
                  <a:cubicBezTo>
                    <a:pt x="13304" y="4410"/>
                    <a:pt x="13321" y="4359"/>
                    <a:pt x="13301" y="4314"/>
                  </a:cubicBezTo>
                  <a:lnTo>
                    <a:pt x="13311" y="4308"/>
                  </a:lnTo>
                  <a:lnTo>
                    <a:pt x="13311" y="3553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6778;p41"/>
            <p:cNvSpPr/>
            <p:nvPr/>
          </p:nvSpPr>
          <p:spPr>
            <a:xfrm>
              <a:off x="1274637" y="2315291"/>
              <a:ext cx="274968" cy="158444"/>
            </a:xfrm>
            <a:custGeom>
              <a:avLst/>
              <a:gdLst/>
              <a:ahLst/>
              <a:cxnLst/>
              <a:rect l="l" t="t" r="r" b="b"/>
              <a:pathLst>
                <a:path w="13335" h="7684" extrusionOk="0">
                  <a:moveTo>
                    <a:pt x="5781" y="0"/>
                  </a:moveTo>
                  <a:cubicBezTo>
                    <a:pt x="5719" y="0"/>
                    <a:pt x="5657" y="14"/>
                    <a:pt x="5612" y="42"/>
                  </a:cubicBezTo>
                  <a:lnTo>
                    <a:pt x="1" y="3280"/>
                  </a:lnTo>
                  <a:lnTo>
                    <a:pt x="7631" y="7683"/>
                  </a:lnTo>
                  <a:lnTo>
                    <a:pt x="13239" y="4448"/>
                  </a:lnTo>
                  <a:cubicBezTo>
                    <a:pt x="13335" y="4394"/>
                    <a:pt x="13335" y="4304"/>
                    <a:pt x="13239" y="4250"/>
                  </a:cubicBezTo>
                  <a:lnTo>
                    <a:pt x="5952" y="42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6779;p41"/>
            <p:cNvSpPr/>
            <p:nvPr/>
          </p:nvSpPr>
          <p:spPr>
            <a:xfrm>
              <a:off x="1274637" y="2382925"/>
              <a:ext cx="157372" cy="107760"/>
            </a:xfrm>
            <a:custGeom>
              <a:avLst/>
              <a:gdLst/>
              <a:ahLst/>
              <a:cxnLst/>
              <a:rect l="l" t="t" r="r" b="b"/>
              <a:pathLst>
                <a:path w="7632" h="5226" extrusionOk="0">
                  <a:moveTo>
                    <a:pt x="1" y="0"/>
                  </a:moveTo>
                  <a:lnTo>
                    <a:pt x="1" y="823"/>
                  </a:lnTo>
                  <a:lnTo>
                    <a:pt x="7631" y="5226"/>
                  </a:lnTo>
                  <a:lnTo>
                    <a:pt x="7631" y="44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6780;p41"/>
            <p:cNvSpPr/>
            <p:nvPr/>
          </p:nvSpPr>
          <p:spPr>
            <a:xfrm>
              <a:off x="1428834" y="2464333"/>
              <a:ext cx="6413" cy="3299"/>
            </a:xfrm>
            <a:custGeom>
              <a:avLst/>
              <a:gdLst/>
              <a:ahLst/>
              <a:cxnLst/>
              <a:rect l="l" t="t" r="r" b="b"/>
              <a:pathLst>
                <a:path w="311" h="160" extrusionOk="0">
                  <a:moveTo>
                    <a:pt x="137" y="1"/>
                  </a:moveTo>
                  <a:cubicBezTo>
                    <a:pt x="104" y="1"/>
                    <a:pt x="74" y="7"/>
                    <a:pt x="51" y="22"/>
                  </a:cubicBezTo>
                  <a:cubicBezTo>
                    <a:pt x="45" y="22"/>
                    <a:pt x="41" y="25"/>
                    <a:pt x="41" y="28"/>
                  </a:cubicBezTo>
                  <a:cubicBezTo>
                    <a:pt x="0" y="60"/>
                    <a:pt x="7" y="100"/>
                    <a:pt x="65" y="135"/>
                  </a:cubicBezTo>
                  <a:cubicBezTo>
                    <a:pt x="82" y="145"/>
                    <a:pt x="103" y="151"/>
                    <a:pt x="126" y="155"/>
                  </a:cubicBezTo>
                  <a:cubicBezTo>
                    <a:pt x="142" y="158"/>
                    <a:pt x="157" y="160"/>
                    <a:pt x="173" y="160"/>
                  </a:cubicBezTo>
                  <a:cubicBezTo>
                    <a:pt x="192" y="160"/>
                    <a:pt x="211" y="157"/>
                    <a:pt x="229" y="151"/>
                  </a:cubicBezTo>
                  <a:cubicBezTo>
                    <a:pt x="239" y="151"/>
                    <a:pt x="249" y="148"/>
                    <a:pt x="259" y="141"/>
                  </a:cubicBezTo>
                  <a:cubicBezTo>
                    <a:pt x="311" y="114"/>
                    <a:pt x="304" y="63"/>
                    <a:pt x="246" y="28"/>
                  </a:cubicBezTo>
                  <a:cubicBezTo>
                    <a:pt x="218" y="15"/>
                    <a:pt x="188" y="5"/>
                    <a:pt x="157" y="1"/>
                  </a:cubicBezTo>
                  <a:cubicBezTo>
                    <a:pt x="150" y="1"/>
                    <a:pt x="143" y="1"/>
                    <a:pt x="1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6781;p41"/>
            <p:cNvSpPr/>
            <p:nvPr/>
          </p:nvSpPr>
          <p:spPr>
            <a:xfrm>
              <a:off x="1412297" y="2462044"/>
              <a:ext cx="21259" cy="26620"/>
            </a:xfrm>
            <a:custGeom>
              <a:avLst/>
              <a:gdLst/>
              <a:ahLst/>
              <a:cxnLst/>
              <a:rect l="l" t="t" r="r" b="b"/>
              <a:pathLst>
                <a:path w="1031" h="1291" extrusionOk="0">
                  <a:moveTo>
                    <a:pt x="713" y="0"/>
                  </a:moveTo>
                  <a:cubicBezTo>
                    <a:pt x="635" y="0"/>
                    <a:pt x="557" y="24"/>
                    <a:pt x="475" y="71"/>
                  </a:cubicBezTo>
                  <a:cubicBezTo>
                    <a:pt x="208" y="221"/>
                    <a:pt x="0" y="583"/>
                    <a:pt x="0" y="891"/>
                  </a:cubicBezTo>
                  <a:cubicBezTo>
                    <a:pt x="0" y="1007"/>
                    <a:pt x="31" y="1102"/>
                    <a:pt x="89" y="1174"/>
                  </a:cubicBezTo>
                  <a:cubicBezTo>
                    <a:pt x="147" y="1249"/>
                    <a:pt x="235" y="1290"/>
                    <a:pt x="335" y="1290"/>
                  </a:cubicBezTo>
                  <a:cubicBezTo>
                    <a:pt x="410" y="1290"/>
                    <a:pt x="492" y="1266"/>
                    <a:pt x="574" y="1218"/>
                  </a:cubicBezTo>
                  <a:cubicBezTo>
                    <a:pt x="587" y="1212"/>
                    <a:pt x="604" y="1204"/>
                    <a:pt x="618" y="1194"/>
                  </a:cubicBezTo>
                  <a:lnTo>
                    <a:pt x="519" y="1140"/>
                  </a:lnTo>
                  <a:cubicBezTo>
                    <a:pt x="453" y="1176"/>
                    <a:pt x="391" y="1194"/>
                    <a:pt x="336" y="1194"/>
                  </a:cubicBezTo>
                  <a:cubicBezTo>
                    <a:pt x="196" y="1194"/>
                    <a:pt x="99" y="1082"/>
                    <a:pt x="99" y="891"/>
                  </a:cubicBezTo>
                  <a:cubicBezTo>
                    <a:pt x="99" y="621"/>
                    <a:pt x="290" y="290"/>
                    <a:pt x="522" y="157"/>
                  </a:cubicBezTo>
                  <a:cubicBezTo>
                    <a:pt x="589" y="117"/>
                    <a:pt x="654" y="98"/>
                    <a:pt x="711" y="98"/>
                  </a:cubicBezTo>
                  <a:cubicBezTo>
                    <a:pt x="762" y="98"/>
                    <a:pt x="807" y="113"/>
                    <a:pt x="843" y="139"/>
                  </a:cubicBezTo>
                  <a:cubicBezTo>
                    <a:pt x="881" y="167"/>
                    <a:pt x="911" y="208"/>
                    <a:pt x="928" y="266"/>
                  </a:cubicBezTo>
                  <a:cubicBezTo>
                    <a:pt x="944" y="269"/>
                    <a:pt x="959" y="271"/>
                    <a:pt x="975" y="271"/>
                  </a:cubicBezTo>
                  <a:cubicBezTo>
                    <a:pt x="994" y="271"/>
                    <a:pt x="1013" y="268"/>
                    <a:pt x="1031" y="262"/>
                  </a:cubicBezTo>
                  <a:cubicBezTo>
                    <a:pt x="1017" y="205"/>
                    <a:pt x="993" y="153"/>
                    <a:pt x="959" y="112"/>
                  </a:cubicBezTo>
                  <a:cubicBezTo>
                    <a:pt x="901" y="41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6782;p41"/>
            <p:cNvSpPr/>
            <p:nvPr/>
          </p:nvSpPr>
          <p:spPr>
            <a:xfrm>
              <a:off x="1417369" y="2397998"/>
              <a:ext cx="135762" cy="69386"/>
            </a:xfrm>
            <a:custGeom>
              <a:avLst/>
              <a:gdLst/>
              <a:ahLst/>
              <a:cxnLst/>
              <a:rect l="l" t="t" r="r" b="b"/>
              <a:pathLst>
                <a:path w="6584" h="3365" extrusionOk="0">
                  <a:moveTo>
                    <a:pt x="6583" y="0"/>
                  </a:moveTo>
                  <a:lnTo>
                    <a:pt x="0" y="3215"/>
                  </a:lnTo>
                  <a:lnTo>
                    <a:pt x="0" y="3365"/>
                  </a:lnTo>
                  <a:lnTo>
                    <a:pt x="6498" y="256"/>
                  </a:lnTo>
                  <a:cubicBezTo>
                    <a:pt x="6546" y="229"/>
                    <a:pt x="6583" y="161"/>
                    <a:pt x="6583" y="106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6783;p41"/>
            <p:cNvSpPr/>
            <p:nvPr/>
          </p:nvSpPr>
          <p:spPr>
            <a:xfrm>
              <a:off x="1417431" y="2397998"/>
              <a:ext cx="135700" cy="69386"/>
            </a:xfrm>
            <a:custGeom>
              <a:avLst/>
              <a:gdLst/>
              <a:ahLst/>
              <a:cxnLst/>
              <a:rect l="l" t="t" r="r" b="b"/>
              <a:pathLst>
                <a:path w="6581" h="3365" extrusionOk="0">
                  <a:moveTo>
                    <a:pt x="6580" y="0"/>
                  </a:moveTo>
                  <a:cubicBezTo>
                    <a:pt x="6580" y="34"/>
                    <a:pt x="6557" y="71"/>
                    <a:pt x="6512" y="99"/>
                  </a:cubicBezTo>
                  <a:lnTo>
                    <a:pt x="0" y="3222"/>
                  </a:lnTo>
                  <a:lnTo>
                    <a:pt x="0" y="3365"/>
                  </a:lnTo>
                  <a:lnTo>
                    <a:pt x="6495" y="256"/>
                  </a:lnTo>
                  <a:cubicBezTo>
                    <a:pt x="6543" y="229"/>
                    <a:pt x="6580" y="161"/>
                    <a:pt x="6580" y="106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6784;p41"/>
            <p:cNvSpPr/>
            <p:nvPr/>
          </p:nvSpPr>
          <p:spPr>
            <a:xfrm>
              <a:off x="1257956" y="2308322"/>
              <a:ext cx="295670" cy="157186"/>
            </a:xfrm>
            <a:custGeom>
              <a:avLst/>
              <a:gdLst/>
              <a:ahLst/>
              <a:cxnLst/>
              <a:rect l="l" t="t" r="r" b="b"/>
              <a:pathLst>
                <a:path w="14339" h="7623" extrusionOk="0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216"/>
                  </a:lnTo>
                  <a:lnTo>
                    <a:pt x="7632" y="7622"/>
                  </a:lnTo>
                  <a:lnTo>
                    <a:pt x="14246" y="4448"/>
                  </a:lnTo>
                  <a:cubicBezTo>
                    <a:pt x="14338" y="4393"/>
                    <a:pt x="14338" y="4305"/>
                    <a:pt x="14246" y="4250"/>
                  </a:cubicBez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6785;p41"/>
            <p:cNvSpPr/>
            <p:nvPr/>
          </p:nvSpPr>
          <p:spPr>
            <a:xfrm>
              <a:off x="1257956" y="2374553"/>
              <a:ext cx="157372" cy="131329"/>
            </a:xfrm>
            <a:custGeom>
              <a:avLst/>
              <a:gdLst/>
              <a:ahLst/>
              <a:cxnLst/>
              <a:rect l="l" t="t" r="r" b="b"/>
              <a:pathLst>
                <a:path w="7632" h="6369" extrusionOk="0">
                  <a:moveTo>
                    <a:pt x="0" y="0"/>
                  </a:moveTo>
                  <a:lnTo>
                    <a:pt x="0" y="1963"/>
                  </a:lnTo>
                  <a:lnTo>
                    <a:pt x="7632" y="6369"/>
                  </a:lnTo>
                  <a:lnTo>
                    <a:pt x="7632" y="4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6786;p41"/>
            <p:cNvSpPr/>
            <p:nvPr/>
          </p:nvSpPr>
          <p:spPr>
            <a:xfrm>
              <a:off x="1257956" y="2374636"/>
              <a:ext cx="157372" cy="131246"/>
            </a:xfrm>
            <a:custGeom>
              <a:avLst/>
              <a:gdLst/>
              <a:ahLst/>
              <a:cxnLst/>
              <a:rect l="l" t="t" r="r" b="b"/>
              <a:pathLst>
                <a:path w="7632" h="6365" extrusionOk="0">
                  <a:moveTo>
                    <a:pt x="0" y="0"/>
                  </a:moveTo>
                  <a:lnTo>
                    <a:pt x="0" y="1959"/>
                  </a:lnTo>
                  <a:lnTo>
                    <a:pt x="7632" y="6365"/>
                  </a:lnTo>
                  <a:lnTo>
                    <a:pt x="7632" y="4877"/>
                  </a:lnTo>
                  <a:lnTo>
                    <a:pt x="7632" y="4645"/>
                  </a:lnTo>
                  <a:lnTo>
                    <a:pt x="7632" y="4406"/>
                  </a:lnTo>
                  <a:lnTo>
                    <a:pt x="5843" y="3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6787;p41"/>
            <p:cNvSpPr/>
            <p:nvPr/>
          </p:nvSpPr>
          <p:spPr>
            <a:xfrm>
              <a:off x="1369572" y="2453239"/>
              <a:ext cx="21630" cy="26682"/>
            </a:xfrm>
            <a:custGeom>
              <a:avLst/>
              <a:gdLst/>
              <a:ahLst/>
              <a:cxnLst/>
              <a:rect l="l" t="t" r="r" b="b"/>
              <a:pathLst>
                <a:path w="1049" h="1294" extrusionOk="0">
                  <a:moveTo>
                    <a:pt x="335" y="0"/>
                  </a:moveTo>
                  <a:cubicBezTo>
                    <a:pt x="137" y="0"/>
                    <a:pt x="0" y="161"/>
                    <a:pt x="0" y="403"/>
                  </a:cubicBezTo>
                  <a:cubicBezTo>
                    <a:pt x="0" y="710"/>
                    <a:pt x="209" y="1069"/>
                    <a:pt x="475" y="1222"/>
                  </a:cubicBezTo>
                  <a:cubicBezTo>
                    <a:pt x="557" y="1270"/>
                    <a:pt x="639" y="1294"/>
                    <a:pt x="713" y="1294"/>
                  </a:cubicBezTo>
                  <a:cubicBezTo>
                    <a:pt x="813" y="1294"/>
                    <a:pt x="901" y="1253"/>
                    <a:pt x="959" y="1177"/>
                  </a:cubicBezTo>
                  <a:cubicBezTo>
                    <a:pt x="1017" y="1106"/>
                    <a:pt x="1048" y="1007"/>
                    <a:pt x="1048" y="891"/>
                  </a:cubicBezTo>
                  <a:cubicBezTo>
                    <a:pt x="1048" y="584"/>
                    <a:pt x="840" y="226"/>
                    <a:pt x="573" y="72"/>
                  </a:cubicBezTo>
                  <a:cubicBezTo>
                    <a:pt x="491" y="24"/>
                    <a:pt x="410" y="0"/>
                    <a:pt x="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6788;p41"/>
            <p:cNvSpPr/>
            <p:nvPr/>
          </p:nvSpPr>
          <p:spPr>
            <a:xfrm>
              <a:off x="1371613" y="2455260"/>
              <a:ext cx="17548" cy="22620"/>
            </a:xfrm>
            <a:custGeom>
              <a:avLst/>
              <a:gdLst/>
              <a:ahLst/>
              <a:cxnLst/>
              <a:rect l="l" t="t" r="r" b="b"/>
              <a:pathLst>
                <a:path w="851" h="1097" extrusionOk="0">
                  <a:moveTo>
                    <a:pt x="236" y="1"/>
                  </a:moveTo>
                  <a:cubicBezTo>
                    <a:pt x="97" y="1"/>
                    <a:pt x="0" y="113"/>
                    <a:pt x="0" y="305"/>
                  </a:cubicBezTo>
                  <a:cubicBezTo>
                    <a:pt x="0" y="575"/>
                    <a:pt x="192" y="903"/>
                    <a:pt x="427" y="1038"/>
                  </a:cubicBezTo>
                  <a:cubicBezTo>
                    <a:pt x="494" y="1078"/>
                    <a:pt x="558" y="1097"/>
                    <a:pt x="614" y="1097"/>
                  </a:cubicBezTo>
                  <a:cubicBezTo>
                    <a:pt x="754" y="1097"/>
                    <a:pt x="850" y="984"/>
                    <a:pt x="850" y="793"/>
                  </a:cubicBezTo>
                  <a:cubicBezTo>
                    <a:pt x="850" y="523"/>
                    <a:pt x="659" y="196"/>
                    <a:pt x="424" y="59"/>
                  </a:cubicBezTo>
                  <a:cubicBezTo>
                    <a:pt x="357" y="20"/>
                    <a:pt x="293" y="1"/>
                    <a:pt x="23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6789;p41"/>
            <p:cNvSpPr/>
            <p:nvPr/>
          </p:nvSpPr>
          <p:spPr>
            <a:xfrm>
              <a:off x="1269998" y="2393998"/>
              <a:ext cx="87429" cy="67262"/>
            </a:xfrm>
            <a:custGeom>
              <a:avLst/>
              <a:gdLst/>
              <a:ahLst/>
              <a:cxnLst/>
              <a:rect l="l" t="t" r="r" b="b"/>
              <a:pathLst>
                <a:path w="4240" h="3262" extrusionOk="0">
                  <a:moveTo>
                    <a:pt x="257" y="0"/>
                  </a:moveTo>
                  <a:cubicBezTo>
                    <a:pt x="105" y="0"/>
                    <a:pt x="0" y="123"/>
                    <a:pt x="0" y="334"/>
                  </a:cubicBezTo>
                  <a:lnTo>
                    <a:pt x="0" y="481"/>
                  </a:lnTo>
                  <a:cubicBezTo>
                    <a:pt x="0" y="777"/>
                    <a:pt x="208" y="1139"/>
                    <a:pt x="464" y="1286"/>
                  </a:cubicBezTo>
                  <a:lnTo>
                    <a:pt x="3772" y="3198"/>
                  </a:lnTo>
                  <a:cubicBezTo>
                    <a:pt x="3847" y="3241"/>
                    <a:pt x="3917" y="3262"/>
                    <a:pt x="3980" y="3262"/>
                  </a:cubicBezTo>
                  <a:cubicBezTo>
                    <a:pt x="4134" y="3262"/>
                    <a:pt x="4239" y="3139"/>
                    <a:pt x="4239" y="2927"/>
                  </a:cubicBezTo>
                  <a:lnTo>
                    <a:pt x="4239" y="2781"/>
                  </a:lnTo>
                  <a:cubicBezTo>
                    <a:pt x="4239" y="2484"/>
                    <a:pt x="4030" y="2122"/>
                    <a:pt x="3772" y="1972"/>
                  </a:cubicBezTo>
                  <a:lnTo>
                    <a:pt x="464" y="65"/>
                  </a:lnTo>
                  <a:cubicBezTo>
                    <a:pt x="390" y="21"/>
                    <a:pt x="319" y="0"/>
                    <a:pt x="25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6790;p41"/>
            <p:cNvSpPr/>
            <p:nvPr/>
          </p:nvSpPr>
          <p:spPr>
            <a:xfrm>
              <a:off x="1415328" y="2464415"/>
              <a:ext cx="2124" cy="41467"/>
            </a:xfrm>
            <a:custGeom>
              <a:avLst/>
              <a:gdLst/>
              <a:ahLst/>
              <a:cxnLst/>
              <a:rect l="l" t="t" r="r" b="b"/>
              <a:pathLst>
                <a:path w="103" h="2011" extrusionOk="0">
                  <a:moveTo>
                    <a:pt x="102" y="1"/>
                  </a:move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6791;p41"/>
            <p:cNvSpPr/>
            <p:nvPr/>
          </p:nvSpPr>
          <p:spPr>
            <a:xfrm>
              <a:off x="1415328" y="2464415"/>
              <a:ext cx="2124" cy="41467"/>
            </a:xfrm>
            <a:custGeom>
              <a:avLst/>
              <a:gdLst/>
              <a:ahLst/>
              <a:cxnLst/>
              <a:rect l="l" t="t" r="r" b="b"/>
              <a:pathLst>
                <a:path w="103" h="2011" extrusionOk="0">
                  <a:moveTo>
                    <a:pt x="102" y="1"/>
                  </a:moveTo>
                  <a:lnTo>
                    <a:pt x="65" y="21"/>
                  </a:ln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315"/>
                  </a:lnTo>
                  <a:lnTo>
                    <a:pt x="102" y="147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6792;p41"/>
            <p:cNvSpPr/>
            <p:nvPr/>
          </p:nvSpPr>
          <p:spPr>
            <a:xfrm>
              <a:off x="1259358" y="2293475"/>
              <a:ext cx="297279" cy="164300"/>
            </a:xfrm>
            <a:custGeom>
              <a:avLst/>
              <a:gdLst/>
              <a:ahLst/>
              <a:cxnLst/>
              <a:rect l="l" t="t" r="r" b="b"/>
              <a:pathLst>
                <a:path w="14417" h="7968" extrusionOk="0">
                  <a:moveTo>
                    <a:pt x="6789" y="0"/>
                  </a:moveTo>
                  <a:lnTo>
                    <a:pt x="76" y="3393"/>
                  </a:lnTo>
                  <a:cubicBezTo>
                    <a:pt x="35" y="3417"/>
                    <a:pt x="0" y="3472"/>
                    <a:pt x="0" y="3513"/>
                  </a:cubicBezTo>
                  <a:cubicBezTo>
                    <a:pt x="0" y="3554"/>
                    <a:pt x="35" y="3609"/>
                    <a:pt x="76" y="3632"/>
                  </a:cubicBezTo>
                  <a:lnTo>
                    <a:pt x="7561" y="7950"/>
                  </a:lnTo>
                  <a:cubicBezTo>
                    <a:pt x="7581" y="7962"/>
                    <a:pt x="7608" y="7968"/>
                    <a:pt x="7636" y="7968"/>
                  </a:cubicBezTo>
                  <a:cubicBezTo>
                    <a:pt x="7663" y="7968"/>
                    <a:pt x="7690" y="7962"/>
                    <a:pt x="7711" y="7950"/>
                  </a:cubicBezTo>
                  <a:lnTo>
                    <a:pt x="14417" y="4554"/>
                  </a:lnTo>
                  <a:lnTo>
                    <a:pt x="14417" y="4407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6793;p41"/>
            <p:cNvSpPr/>
            <p:nvPr/>
          </p:nvSpPr>
          <p:spPr>
            <a:xfrm>
              <a:off x="1260410" y="2363439"/>
              <a:ext cx="516" cy="43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24" y="0"/>
                  </a:moveTo>
                  <a:cubicBezTo>
                    <a:pt x="22" y="3"/>
                    <a:pt x="20" y="5"/>
                    <a:pt x="18" y="7"/>
                  </a:cubicBezTo>
                  <a:lnTo>
                    <a:pt x="18" y="7"/>
                  </a:lnTo>
                  <a:cubicBezTo>
                    <a:pt x="18" y="7"/>
                    <a:pt x="18" y="7"/>
                    <a:pt x="18" y="7"/>
                  </a:cubicBezTo>
                  <a:lnTo>
                    <a:pt x="24" y="0"/>
                  </a:lnTo>
                  <a:close/>
                  <a:moveTo>
                    <a:pt x="18" y="7"/>
                  </a:moveTo>
                  <a:cubicBezTo>
                    <a:pt x="11" y="11"/>
                    <a:pt x="7" y="14"/>
                    <a:pt x="1" y="21"/>
                  </a:cubicBezTo>
                  <a:cubicBezTo>
                    <a:pt x="7" y="16"/>
                    <a:pt x="13" y="11"/>
                    <a:pt x="18" y="7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6794;p41"/>
            <p:cNvSpPr/>
            <p:nvPr/>
          </p:nvSpPr>
          <p:spPr>
            <a:xfrm>
              <a:off x="1265544" y="2370965"/>
              <a:ext cx="149784" cy="86439"/>
            </a:xfrm>
            <a:custGeom>
              <a:avLst/>
              <a:gdLst/>
              <a:ahLst/>
              <a:cxnLst/>
              <a:rect l="l" t="t" r="r" b="b"/>
              <a:pathLst>
                <a:path w="7264" h="4192" extrusionOk="0">
                  <a:moveTo>
                    <a:pt x="1" y="0"/>
                  </a:moveTo>
                  <a:lnTo>
                    <a:pt x="1" y="0"/>
                  </a:lnTo>
                  <a:lnTo>
                    <a:pt x="7261" y="4192"/>
                  </a:lnTo>
                  <a:lnTo>
                    <a:pt x="7264" y="4192"/>
                  </a:lnTo>
                  <a:lnTo>
                    <a:pt x="7261" y="4192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6795;p41"/>
            <p:cNvSpPr/>
            <p:nvPr/>
          </p:nvSpPr>
          <p:spPr>
            <a:xfrm>
              <a:off x="1259358" y="2363563"/>
              <a:ext cx="157454" cy="94192"/>
            </a:xfrm>
            <a:custGeom>
              <a:avLst/>
              <a:gdLst/>
              <a:ahLst/>
              <a:cxnLst/>
              <a:rect l="l" t="t" r="r" b="b"/>
              <a:pathLst>
                <a:path w="7636" h="4568" extrusionOk="0">
                  <a:moveTo>
                    <a:pt x="69" y="1"/>
                  </a:moveTo>
                  <a:cubicBezTo>
                    <a:pt x="62" y="5"/>
                    <a:pt x="58" y="8"/>
                    <a:pt x="52" y="15"/>
                  </a:cubicBezTo>
                  <a:cubicBezTo>
                    <a:pt x="38" y="29"/>
                    <a:pt x="25" y="46"/>
                    <a:pt x="14" y="62"/>
                  </a:cubicBezTo>
                  <a:cubicBezTo>
                    <a:pt x="8" y="79"/>
                    <a:pt x="0" y="97"/>
                    <a:pt x="0" y="114"/>
                  </a:cubicBezTo>
                  <a:cubicBezTo>
                    <a:pt x="0" y="131"/>
                    <a:pt x="8" y="148"/>
                    <a:pt x="17" y="165"/>
                  </a:cubicBezTo>
                  <a:cubicBezTo>
                    <a:pt x="25" y="182"/>
                    <a:pt x="35" y="199"/>
                    <a:pt x="49" y="210"/>
                  </a:cubicBezTo>
                  <a:cubicBezTo>
                    <a:pt x="58" y="219"/>
                    <a:pt x="66" y="226"/>
                    <a:pt x="76" y="233"/>
                  </a:cubicBezTo>
                  <a:lnTo>
                    <a:pt x="301" y="359"/>
                  </a:lnTo>
                  <a:lnTo>
                    <a:pt x="7561" y="4551"/>
                  </a:lnTo>
                  <a:lnTo>
                    <a:pt x="7564" y="4551"/>
                  </a:lnTo>
                  <a:cubicBezTo>
                    <a:pt x="7584" y="4561"/>
                    <a:pt x="7608" y="4567"/>
                    <a:pt x="7635" y="4567"/>
                  </a:cubicBezTo>
                  <a:lnTo>
                    <a:pt x="7635" y="4417"/>
                  </a:lnTo>
                  <a:cubicBezTo>
                    <a:pt x="7608" y="4417"/>
                    <a:pt x="7581" y="4414"/>
                    <a:pt x="7561" y="4400"/>
                  </a:cubicBezTo>
                  <a:lnTo>
                    <a:pt x="76" y="83"/>
                  </a:lnTo>
                  <a:cubicBezTo>
                    <a:pt x="55" y="69"/>
                    <a:pt x="45" y="56"/>
                    <a:pt x="45" y="38"/>
                  </a:cubicBezTo>
                  <a:cubicBezTo>
                    <a:pt x="45" y="25"/>
                    <a:pt x="55" y="11"/>
                    <a:pt x="69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6796;p41"/>
            <p:cNvSpPr/>
            <p:nvPr/>
          </p:nvSpPr>
          <p:spPr>
            <a:xfrm>
              <a:off x="1260781" y="2361253"/>
              <a:ext cx="4495" cy="2330"/>
            </a:xfrm>
            <a:custGeom>
              <a:avLst/>
              <a:gdLst/>
              <a:ahLst/>
              <a:cxnLst/>
              <a:rect l="l" t="t" r="r" b="b"/>
              <a:pathLst>
                <a:path w="218" h="113" extrusionOk="0">
                  <a:moveTo>
                    <a:pt x="218" y="0"/>
                  </a:moveTo>
                  <a:lnTo>
                    <a:pt x="7" y="106"/>
                  </a:lnTo>
                  <a:lnTo>
                    <a:pt x="7" y="106"/>
                  </a:lnTo>
                  <a:lnTo>
                    <a:pt x="7" y="106"/>
                  </a:lnTo>
                  <a:lnTo>
                    <a:pt x="0" y="113"/>
                  </a:lnTo>
                  <a:lnTo>
                    <a:pt x="7" y="106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6797;p41"/>
            <p:cNvSpPr/>
            <p:nvPr/>
          </p:nvSpPr>
          <p:spPr>
            <a:xfrm>
              <a:off x="1260286" y="2361253"/>
              <a:ext cx="294103" cy="93409"/>
            </a:xfrm>
            <a:custGeom>
              <a:avLst/>
              <a:gdLst/>
              <a:ahLst/>
              <a:cxnLst/>
              <a:rect l="l" t="t" r="r" b="b"/>
              <a:pathLst>
                <a:path w="14263" h="4530" extrusionOk="0">
                  <a:moveTo>
                    <a:pt x="242" y="0"/>
                  </a:moveTo>
                  <a:lnTo>
                    <a:pt x="31" y="106"/>
                  </a:lnTo>
                  <a:lnTo>
                    <a:pt x="24" y="113"/>
                  </a:lnTo>
                  <a:cubicBezTo>
                    <a:pt x="10" y="123"/>
                    <a:pt x="0" y="137"/>
                    <a:pt x="0" y="150"/>
                  </a:cubicBezTo>
                  <a:cubicBezTo>
                    <a:pt x="0" y="168"/>
                    <a:pt x="10" y="181"/>
                    <a:pt x="31" y="195"/>
                  </a:cubicBezTo>
                  <a:lnTo>
                    <a:pt x="7516" y="4512"/>
                  </a:lnTo>
                  <a:cubicBezTo>
                    <a:pt x="7536" y="4526"/>
                    <a:pt x="7563" y="4529"/>
                    <a:pt x="7590" y="4529"/>
                  </a:cubicBezTo>
                  <a:cubicBezTo>
                    <a:pt x="7618" y="4529"/>
                    <a:pt x="7645" y="4526"/>
                    <a:pt x="7666" y="4512"/>
                  </a:cubicBezTo>
                  <a:lnTo>
                    <a:pt x="14263" y="1174"/>
                  </a:lnTo>
                  <a:lnTo>
                    <a:pt x="13707" y="854"/>
                  </a:lnTo>
                  <a:cubicBezTo>
                    <a:pt x="13601" y="1083"/>
                    <a:pt x="13444" y="1277"/>
                    <a:pt x="13273" y="1376"/>
                  </a:cubicBezTo>
                  <a:cubicBezTo>
                    <a:pt x="13198" y="1420"/>
                    <a:pt x="13119" y="1444"/>
                    <a:pt x="13048" y="1444"/>
                  </a:cubicBezTo>
                  <a:cubicBezTo>
                    <a:pt x="12990" y="1444"/>
                    <a:pt x="12935" y="1427"/>
                    <a:pt x="12888" y="1400"/>
                  </a:cubicBezTo>
                  <a:cubicBezTo>
                    <a:pt x="12884" y="1396"/>
                    <a:pt x="12881" y="1396"/>
                    <a:pt x="12881" y="1393"/>
                  </a:cubicBezTo>
                  <a:lnTo>
                    <a:pt x="13017" y="1314"/>
                  </a:lnTo>
                  <a:cubicBezTo>
                    <a:pt x="13028" y="1314"/>
                    <a:pt x="13037" y="1318"/>
                    <a:pt x="13048" y="1318"/>
                  </a:cubicBezTo>
                  <a:cubicBezTo>
                    <a:pt x="13109" y="1318"/>
                    <a:pt x="13168" y="1294"/>
                    <a:pt x="13209" y="1267"/>
                  </a:cubicBezTo>
                  <a:cubicBezTo>
                    <a:pt x="13362" y="1178"/>
                    <a:pt x="13499" y="1001"/>
                    <a:pt x="13598" y="788"/>
                  </a:cubicBezTo>
                  <a:lnTo>
                    <a:pt x="13368" y="659"/>
                  </a:lnTo>
                  <a:lnTo>
                    <a:pt x="13368" y="1110"/>
                  </a:lnTo>
                  <a:lnTo>
                    <a:pt x="7683" y="4188"/>
                  </a:lnTo>
                  <a:cubicBezTo>
                    <a:pt x="7659" y="4202"/>
                    <a:pt x="7625" y="4208"/>
                    <a:pt x="7590" y="4208"/>
                  </a:cubicBezTo>
                  <a:cubicBezTo>
                    <a:pt x="7573" y="4208"/>
                    <a:pt x="7553" y="4205"/>
                    <a:pt x="7536" y="4202"/>
                  </a:cubicBezTo>
                  <a:cubicBezTo>
                    <a:pt x="7522" y="4198"/>
                    <a:pt x="7508" y="4195"/>
                    <a:pt x="7495" y="4188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6798;p41"/>
            <p:cNvSpPr/>
            <p:nvPr/>
          </p:nvSpPr>
          <p:spPr>
            <a:xfrm>
              <a:off x="1546141" y="2387358"/>
              <a:ext cx="10496" cy="5361"/>
            </a:xfrm>
            <a:custGeom>
              <a:avLst/>
              <a:gdLst/>
              <a:ahLst/>
              <a:cxnLst/>
              <a:rect l="l" t="t" r="r" b="b"/>
              <a:pathLst>
                <a:path w="509" h="260" extrusionOk="0">
                  <a:moveTo>
                    <a:pt x="509" y="1"/>
                  </a:moveTo>
                  <a:lnTo>
                    <a:pt x="1" y="260"/>
                  </a:lnTo>
                  <a:lnTo>
                    <a:pt x="1" y="26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6799;p41"/>
            <p:cNvSpPr/>
            <p:nvPr/>
          </p:nvSpPr>
          <p:spPr>
            <a:xfrm>
              <a:off x="1417699" y="2457384"/>
              <a:ext cx="660" cy="227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32" y="1"/>
                  </a:moveTo>
                  <a:lnTo>
                    <a:pt x="32" y="1"/>
                  </a:lnTo>
                  <a:cubicBezTo>
                    <a:pt x="21" y="4"/>
                    <a:pt x="11" y="7"/>
                    <a:pt x="1" y="11"/>
                  </a:cubicBezTo>
                  <a:cubicBezTo>
                    <a:pt x="14" y="7"/>
                    <a:pt x="25" y="4"/>
                    <a:pt x="32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6800;p41"/>
            <p:cNvSpPr/>
            <p:nvPr/>
          </p:nvSpPr>
          <p:spPr>
            <a:xfrm>
              <a:off x="1416792" y="2384348"/>
              <a:ext cx="139845" cy="73407"/>
            </a:xfrm>
            <a:custGeom>
              <a:avLst/>
              <a:gdLst/>
              <a:ahLst/>
              <a:cxnLst/>
              <a:rect l="l" t="t" r="r" b="b"/>
              <a:pathLst>
                <a:path w="6782" h="3560" extrusionOk="0">
                  <a:moveTo>
                    <a:pt x="6782" y="0"/>
                  </a:moveTo>
                  <a:lnTo>
                    <a:pt x="6683" y="58"/>
                  </a:lnTo>
                  <a:lnTo>
                    <a:pt x="6673" y="54"/>
                  </a:lnTo>
                  <a:lnTo>
                    <a:pt x="76" y="3392"/>
                  </a:lnTo>
                  <a:cubicBezTo>
                    <a:pt x="55" y="3406"/>
                    <a:pt x="28" y="3409"/>
                    <a:pt x="0" y="3409"/>
                  </a:cubicBezTo>
                  <a:lnTo>
                    <a:pt x="0" y="3559"/>
                  </a:lnTo>
                  <a:cubicBezTo>
                    <a:pt x="17" y="3559"/>
                    <a:pt x="31" y="3556"/>
                    <a:pt x="45" y="3553"/>
                  </a:cubicBezTo>
                  <a:cubicBezTo>
                    <a:pt x="55" y="3549"/>
                    <a:pt x="65" y="3546"/>
                    <a:pt x="76" y="3543"/>
                  </a:cubicBezTo>
                  <a:lnTo>
                    <a:pt x="6274" y="406"/>
                  </a:lnTo>
                  <a:lnTo>
                    <a:pt x="6782" y="147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6801;p41"/>
            <p:cNvSpPr/>
            <p:nvPr/>
          </p:nvSpPr>
          <p:spPr>
            <a:xfrm>
              <a:off x="1397161" y="2254277"/>
              <a:ext cx="157454" cy="131267"/>
            </a:xfrm>
            <a:custGeom>
              <a:avLst/>
              <a:gdLst/>
              <a:ahLst/>
              <a:cxnLst/>
              <a:rect l="l" t="t" r="r" b="b"/>
              <a:pathLst>
                <a:path w="7636" h="6366" extrusionOk="0">
                  <a:moveTo>
                    <a:pt x="0" y="1"/>
                  </a:moveTo>
                  <a:lnTo>
                    <a:pt x="0" y="1963"/>
                  </a:lnTo>
                  <a:lnTo>
                    <a:pt x="7635" y="6366"/>
                  </a:lnTo>
                  <a:lnTo>
                    <a:pt x="7635" y="4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6802;p41"/>
            <p:cNvSpPr/>
            <p:nvPr/>
          </p:nvSpPr>
          <p:spPr>
            <a:xfrm>
              <a:off x="1527418" y="2348448"/>
              <a:ext cx="27198" cy="37095"/>
            </a:xfrm>
            <a:custGeom>
              <a:avLst/>
              <a:gdLst/>
              <a:ahLst/>
              <a:cxnLst/>
              <a:rect l="l" t="t" r="r" b="b"/>
              <a:pathLst>
                <a:path w="1319" h="1799" extrusionOk="0">
                  <a:moveTo>
                    <a:pt x="618" y="427"/>
                  </a:moveTo>
                  <a:lnTo>
                    <a:pt x="69" y="762"/>
                  </a:lnTo>
                  <a:cubicBezTo>
                    <a:pt x="45" y="802"/>
                    <a:pt x="21" y="840"/>
                    <a:pt x="0" y="881"/>
                  </a:cubicBezTo>
                  <a:lnTo>
                    <a:pt x="413" y="1119"/>
                  </a:lnTo>
                  <a:lnTo>
                    <a:pt x="413" y="1280"/>
                  </a:lnTo>
                  <a:lnTo>
                    <a:pt x="643" y="1409"/>
                  </a:lnTo>
                  <a:cubicBezTo>
                    <a:pt x="717" y="1239"/>
                    <a:pt x="769" y="1045"/>
                    <a:pt x="772" y="864"/>
                  </a:cubicBezTo>
                  <a:cubicBezTo>
                    <a:pt x="779" y="652"/>
                    <a:pt x="725" y="488"/>
                    <a:pt x="622" y="431"/>
                  </a:cubicBezTo>
                  <a:lnTo>
                    <a:pt x="618" y="427"/>
                  </a:lnTo>
                  <a:close/>
                  <a:moveTo>
                    <a:pt x="1318" y="1"/>
                  </a:moveTo>
                  <a:lnTo>
                    <a:pt x="734" y="355"/>
                  </a:lnTo>
                  <a:cubicBezTo>
                    <a:pt x="847" y="454"/>
                    <a:pt x="909" y="639"/>
                    <a:pt x="898" y="867"/>
                  </a:cubicBezTo>
                  <a:cubicBezTo>
                    <a:pt x="895" y="1072"/>
                    <a:pt x="840" y="1283"/>
                    <a:pt x="752" y="1475"/>
                  </a:cubicBezTo>
                  <a:lnTo>
                    <a:pt x="1318" y="1799"/>
                  </a:lnTo>
                  <a:lnTo>
                    <a:pt x="1318" y="1792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0C4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6803;p41"/>
            <p:cNvSpPr/>
            <p:nvPr/>
          </p:nvSpPr>
          <p:spPr>
            <a:xfrm>
              <a:off x="1259358" y="2280670"/>
              <a:ext cx="276597" cy="167373"/>
            </a:xfrm>
            <a:custGeom>
              <a:avLst/>
              <a:gdLst/>
              <a:ahLst/>
              <a:cxnLst/>
              <a:rect l="l" t="t" r="r" b="b"/>
              <a:pathLst>
                <a:path w="13414" h="8117" extrusionOk="0">
                  <a:moveTo>
                    <a:pt x="5782" y="0"/>
                  </a:moveTo>
                  <a:lnTo>
                    <a:pt x="96" y="3079"/>
                  </a:lnTo>
                  <a:cubicBezTo>
                    <a:pt x="41" y="3110"/>
                    <a:pt x="0" y="3181"/>
                    <a:pt x="0" y="3239"/>
                  </a:cubicBezTo>
                  <a:lnTo>
                    <a:pt x="0" y="3636"/>
                  </a:lnTo>
                  <a:cubicBezTo>
                    <a:pt x="0" y="3697"/>
                    <a:pt x="41" y="3768"/>
                    <a:pt x="96" y="3800"/>
                  </a:cubicBezTo>
                  <a:lnTo>
                    <a:pt x="7544" y="8096"/>
                  </a:lnTo>
                  <a:cubicBezTo>
                    <a:pt x="7569" y="8110"/>
                    <a:pt x="7602" y="8117"/>
                    <a:pt x="7635" y="8117"/>
                  </a:cubicBezTo>
                  <a:cubicBezTo>
                    <a:pt x="7669" y="8117"/>
                    <a:pt x="7702" y="8110"/>
                    <a:pt x="7728" y="8096"/>
                  </a:cubicBezTo>
                  <a:lnTo>
                    <a:pt x="13413" y="5018"/>
                  </a:lnTo>
                  <a:lnTo>
                    <a:pt x="13413" y="4406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6804;p41"/>
            <p:cNvSpPr/>
            <p:nvPr/>
          </p:nvSpPr>
          <p:spPr>
            <a:xfrm>
              <a:off x="1260203" y="2280670"/>
              <a:ext cx="275751" cy="154753"/>
            </a:xfrm>
            <a:custGeom>
              <a:avLst/>
              <a:gdLst/>
              <a:ahLst/>
              <a:cxnLst/>
              <a:rect l="l" t="t" r="r" b="b"/>
              <a:pathLst>
                <a:path w="13373" h="7505" extrusionOk="0">
                  <a:moveTo>
                    <a:pt x="5741" y="0"/>
                  </a:moveTo>
                  <a:lnTo>
                    <a:pt x="55" y="3079"/>
                  </a:lnTo>
                  <a:cubicBezTo>
                    <a:pt x="0" y="3110"/>
                    <a:pt x="0" y="3157"/>
                    <a:pt x="55" y="3185"/>
                  </a:cubicBezTo>
                  <a:lnTo>
                    <a:pt x="7503" y="7481"/>
                  </a:lnTo>
                  <a:cubicBezTo>
                    <a:pt x="7528" y="7497"/>
                    <a:pt x="7561" y="7505"/>
                    <a:pt x="7594" y="7505"/>
                  </a:cubicBezTo>
                  <a:cubicBezTo>
                    <a:pt x="7628" y="7505"/>
                    <a:pt x="7661" y="7497"/>
                    <a:pt x="7687" y="7481"/>
                  </a:cubicBezTo>
                  <a:lnTo>
                    <a:pt x="13372" y="4406"/>
                  </a:lnTo>
                  <a:lnTo>
                    <a:pt x="574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6805;p41"/>
            <p:cNvSpPr/>
            <p:nvPr/>
          </p:nvSpPr>
          <p:spPr>
            <a:xfrm>
              <a:off x="1519747" y="2369811"/>
              <a:ext cx="6351" cy="3320"/>
            </a:xfrm>
            <a:custGeom>
              <a:avLst/>
              <a:gdLst/>
              <a:ahLst/>
              <a:cxnLst/>
              <a:rect l="l" t="t" r="r" b="b"/>
              <a:pathLst>
                <a:path w="308" h="161" extrusionOk="0">
                  <a:moveTo>
                    <a:pt x="136" y="1"/>
                  </a:moveTo>
                  <a:cubicBezTo>
                    <a:pt x="104" y="1"/>
                    <a:pt x="71" y="8"/>
                    <a:pt x="48" y="22"/>
                  </a:cubicBezTo>
                  <a:cubicBezTo>
                    <a:pt x="45" y="22"/>
                    <a:pt x="42" y="25"/>
                    <a:pt x="38" y="29"/>
                  </a:cubicBezTo>
                  <a:cubicBezTo>
                    <a:pt x="1" y="60"/>
                    <a:pt x="7" y="101"/>
                    <a:pt x="62" y="135"/>
                  </a:cubicBezTo>
                  <a:cubicBezTo>
                    <a:pt x="83" y="142"/>
                    <a:pt x="103" y="152"/>
                    <a:pt x="127" y="156"/>
                  </a:cubicBezTo>
                  <a:cubicBezTo>
                    <a:pt x="141" y="159"/>
                    <a:pt x="156" y="160"/>
                    <a:pt x="171" y="160"/>
                  </a:cubicBezTo>
                  <a:cubicBezTo>
                    <a:pt x="190" y="160"/>
                    <a:pt x="209" y="158"/>
                    <a:pt x="226" y="152"/>
                  </a:cubicBezTo>
                  <a:cubicBezTo>
                    <a:pt x="240" y="152"/>
                    <a:pt x="250" y="148"/>
                    <a:pt x="257" y="142"/>
                  </a:cubicBezTo>
                  <a:cubicBezTo>
                    <a:pt x="308" y="115"/>
                    <a:pt x="305" y="63"/>
                    <a:pt x="243" y="29"/>
                  </a:cubicBezTo>
                  <a:cubicBezTo>
                    <a:pt x="219" y="16"/>
                    <a:pt x="188" y="5"/>
                    <a:pt x="155" y="2"/>
                  </a:cubicBezTo>
                  <a:cubicBezTo>
                    <a:pt x="148" y="1"/>
                    <a:pt x="142" y="1"/>
                    <a:pt x="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6806;p41"/>
            <p:cNvSpPr/>
            <p:nvPr/>
          </p:nvSpPr>
          <p:spPr>
            <a:xfrm>
              <a:off x="1259358" y="2344489"/>
              <a:ext cx="157454" cy="103554"/>
            </a:xfrm>
            <a:custGeom>
              <a:avLst/>
              <a:gdLst/>
              <a:ahLst/>
              <a:cxnLst/>
              <a:rect l="l" t="t" r="r" b="b"/>
              <a:pathLst>
                <a:path w="7636" h="5022" extrusionOk="0">
                  <a:moveTo>
                    <a:pt x="72" y="1"/>
                  </a:moveTo>
                  <a:cubicBezTo>
                    <a:pt x="31" y="35"/>
                    <a:pt x="0" y="97"/>
                    <a:pt x="0" y="144"/>
                  </a:cubicBezTo>
                  <a:lnTo>
                    <a:pt x="0" y="544"/>
                  </a:lnTo>
                  <a:cubicBezTo>
                    <a:pt x="0" y="602"/>
                    <a:pt x="41" y="673"/>
                    <a:pt x="93" y="705"/>
                  </a:cubicBezTo>
                  <a:lnTo>
                    <a:pt x="7540" y="5001"/>
                  </a:lnTo>
                  <a:cubicBezTo>
                    <a:pt x="7567" y="5015"/>
                    <a:pt x="7602" y="5021"/>
                    <a:pt x="7635" y="5021"/>
                  </a:cubicBezTo>
                  <a:lnTo>
                    <a:pt x="7635" y="4407"/>
                  </a:lnTo>
                  <a:cubicBezTo>
                    <a:pt x="7630" y="4408"/>
                    <a:pt x="7625" y="4408"/>
                    <a:pt x="7620" y="4408"/>
                  </a:cubicBezTo>
                  <a:cubicBezTo>
                    <a:pt x="7592" y="4408"/>
                    <a:pt x="7563" y="4398"/>
                    <a:pt x="7540" y="4386"/>
                  </a:cubicBezTo>
                  <a:lnTo>
                    <a:pt x="93" y="90"/>
                  </a:lnTo>
                  <a:cubicBezTo>
                    <a:pt x="52" y="66"/>
                    <a:pt x="45" y="29"/>
                    <a:pt x="7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6807;p41"/>
            <p:cNvSpPr/>
            <p:nvPr/>
          </p:nvSpPr>
          <p:spPr>
            <a:xfrm>
              <a:off x="1522778" y="2354139"/>
              <a:ext cx="23383" cy="36889"/>
            </a:xfrm>
            <a:custGeom>
              <a:avLst/>
              <a:gdLst/>
              <a:ahLst/>
              <a:cxnLst/>
              <a:rect l="l" t="t" r="r" b="b"/>
              <a:pathLst>
                <a:path w="1134" h="1789" extrusionOk="0">
                  <a:moveTo>
                    <a:pt x="749" y="1"/>
                  </a:moveTo>
                  <a:cubicBezTo>
                    <a:pt x="678" y="1"/>
                    <a:pt x="603" y="22"/>
                    <a:pt x="526" y="65"/>
                  </a:cubicBezTo>
                  <a:cubicBezTo>
                    <a:pt x="294" y="202"/>
                    <a:pt x="93" y="509"/>
                    <a:pt x="0" y="847"/>
                  </a:cubicBezTo>
                  <a:cubicBezTo>
                    <a:pt x="44" y="854"/>
                    <a:pt x="99" y="861"/>
                    <a:pt x="126" y="864"/>
                  </a:cubicBezTo>
                  <a:cubicBezTo>
                    <a:pt x="212" y="567"/>
                    <a:pt x="389" y="291"/>
                    <a:pt x="588" y="178"/>
                  </a:cubicBezTo>
                  <a:cubicBezTo>
                    <a:pt x="632" y="151"/>
                    <a:pt x="690" y="127"/>
                    <a:pt x="748" y="127"/>
                  </a:cubicBezTo>
                  <a:cubicBezTo>
                    <a:pt x="782" y="127"/>
                    <a:pt x="816" y="134"/>
                    <a:pt x="847" y="155"/>
                  </a:cubicBezTo>
                  <a:cubicBezTo>
                    <a:pt x="950" y="212"/>
                    <a:pt x="1004" y="376"/>
                    <a:pt x="997" y="588"/>
                  </a:cubicBezTo>
                  <a:cubicBezTo>
                    <a:pt x="986" y="994"/>
                    <a:pt x="755" y="1455"/>
                    <a:pt x="479" y="1612"/>
                  </a:cubicBezTo>
                  <a:cubicBezTo>
                    <a:pt x="435" y="1638"/>
                    <a:pt x="379" y="1662"/>
                    <a:pt x="319" y="1662"/>
                  </a:cubicBezTo>
                  <a:cubicBezTo>
                    <a:pt x="308" y="1662"/>
                    <a:pt x="298" y="1661"/>
                    <a:pt x="287" y="1659"/>
                  </a:cubicBezTo>
                  <a:lnTo>
                    <a:pt x="151" y="1738"/>
                  </a:lnTo>
                  <a:cubicBezTo>
                    <a:pt x="151" y="1741"/>
                    <a:pt x="154" y="1741"/>
                    <a:pt x="158" y="1745"/>
                  </a:cubicBezTo>
                  <a:cubicBezTo>
                    <a:pt x="205" y="1772"/>
                    <a:pt x="260" y="1789"/>
                    <a:pt x="318" y="1789"/>
                  </a:cubicBezTo>
                  <a:cubicBezTo>
                    <a:pt x="389" y="1789"/>
                    <a:pt x="468" y="1765"/>
                    <a:pt x="543" y="1721"/>
                  </a:cubicBezTo>
                  <a:cubicBezTo>
                    <a:pt x="857" y="1540"/>
                    <a:pt x="1113" y="1045"/>
                    <a:pt x="1123" y="591"/>
                  </a:cubicBezTo>
                  <a:cubicBezTo>
                    <a:pt x="1134" y="328"/>
                    <a:pt x="1055" y="130"/>
                    <a:pt x="912" y="45"/>
                  </a:cubicBezTo>
                  <a:cubicBezTo>
                    <a:pt x="862" y="16"/>
                    <a:pt x="807" y="1"/>
                    <a:pt x="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6808;p41"/>
            <p:cNvSpPr/>
            <p:nvPr/>
          </p:nvSpPr>
          <p:spPr>
            <a:xfrm>
              <a:off x="1259358" y="2253225"/>
              <a:ext cx="297279" cy="178858"/>
            </a:xfrm>
            <a:custGeom>
              <a:avLst/>
              <a:gdLst/>
              <a:ahLst/>
              <a:cxnLst/>
              <a:rect l="l" t="t" r="r" b="b"/>
              <a:pathLst>
                <a:path w="14417" h="8674" extrusionOk="0">
                  <a:moveTo>
                    <a:pt x="6789" y="0"/>
                  </a:moveTo>
                  <a:lnTo>
                    <a:pt x="76" y="4103"/>
                  </a:lnTo>
                  <a:cubicBezTo>
                    <a:pt x="35" y="4127"/>
                    <a:pt x="0" y="4178"/>
                    <a:pt x="0" y="4219"/>
                  </a:cubicBezTo>
                  <a:cubicBezTo>
                    <a:pt x="0" y="4260"/>
                    <a:pt x="35" y="4315"/>
                    <a:pt x="76" y="4338"/>
                  </a:cubicBezTo>
                  <a:lnTo>
                    <a:pt x="7561" y="8656"/>
                  </a:lnTo>
                  <a:cubicBezTo>
                    <a:pt x="7581" y="8668"/>
                    <a:pt x="7608" y="8674"/>
                    <a:pt x="7636" y="8674"/>
                  </a:cubicBezTo>
                  <a:cubicBezTo>
                    <a:pt x="7663" y="8674"/>
                    <a:pt x="7690" y="8668"/>
                    <a:pt x="7711" y="8656"/>
                  </a:cubicBezTo>
                  <a:lnTo>
                    <a:pt x="14417" y="4557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6809;p41"/>
            <p:cNvSpPr/>
            <p:nvPr/>
          </p:nvSpPr>
          <p:spPr>
            <a:xfrm>
              <a:off x="1260410" y="2337747"/>
              <a:ext cx="516" cy="433"/>
            </a:xfrm>
            <a:custGeom>
              <a:avLst/>
              <a:gdLst/>
              <a:ahLst/>
              <a:cxnLst/>
              <a:rect l="l" t="t" r="r" b="b"/>
              <a:pathLst>
                <a:path w="25" h="21" extrusionOk="0">
                  <a:moveTo>
                    <a:pt x="25" y="0"/>
                  </a:moveTo>
                  <a:lnTo>
                    <a:pt x="25" y="0"/>
                  </a:lnTo>
                  <a:cubicBezTo>
                    <a:pt x="24" y="1"/>
                    <a:pt x="23" y="2"/>
                    <a:pt x="22" y="3"/>
                  </a:cubicBezTo>
                  <a:lnTo>
                    <a:pt x="22" y="3"/>
                  </a:lnTo>
                  <a:cubicBezTo>
                    <a:pt x="23" y="2"/>
                    <a:pt x="24" y="1"/>
                    <a:pt x="25" y="0"/>
                  </a:cubicBezTo>
                  <a:close/>
                  <a:moveTo>
                    <a:pt x="22" y="3"/>
                  </a:moveTo>
                  <a:cubicBezTo>
                    <a:pt x="20" y="5"/>
                    <a:pt x="17" y="7"/>
                    <a:pt x="14" y="10"/>
                  </a:cubicBezTo>
                  <a:lnTo>
                    <a:pt x="14" y="10"/>
                  </a:lnTo>
                  <a:cubicBezTo>
                    <a:pt x="15" y="9"/>
                    <a:pt x="17" y="8"/>
                    <a:pt x="18" y="8"/>
                  </a:cubicBezTo>
                  <a:cubicBezTo>
                    <a:pt x="18" y="8"/>
                    <a:pt x="20" y="5"/>
                    <a:pt x="22" y="3"/>
                  </a:cubicBezTo>
                  <a:close/>
                  <a:moveTo>
                    <a:pt x="14" y="10"/>
                  </a:moveTo>
                  <a:lnTo>
                    <a:pt x="14" y="10"/>
                  </a:lnTo>
                  <a:cubicBezTo>
                    <a:pt x="8" y="13"/>
                    <a:pt x="4" y="18"/>
                    <a:pt x="1" y="21"/>
                  </a:cubicBezTo>
                  <a:cubicBezTo>
                    <a:pt x="5" y="17"/>
                    <a:pt x="9" y="13"/>
                    <a:pt x="14" y="1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6810;p41"/>
            <p:cNvSpPr/>
            <p:nvPr/>
          </p:nvSpPr>
          <p:spPr>
            <a:xfrm>
              <a:off x="1262472" y="2343520"/>
              <a:ext cx="152856" cy="88192"/>
            </a:xfrm>
            <a:custGeom>
              <a:avLst/>
              <a:gdLst/>
              <a:ahLst/>
              <a:cxnLst/>
              <a:rect l="l" t="t" r="r" b="b"/>
              <a:pathLst>
                <a:path w="7413" h="4277" extrusionOk="0">
                  <a:moveTo>
                    <a:pt x="0" y="0"/>
                  </a:moveTo>
                  <a:lnTo>
                    <a:pt x="0" y="0"/>
                  </a:lnTo>
                  <a:lnTo>
                    <a:pt x="7410" y="4277"/>
                  </a:lnTo>
                  <a:lnTo>
                    <a:pt x="7413" y="4277"/>
                  </a:lnTo>
                  <a:lnTo>
                    <a:pt x="7410" y="4277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811;p41"/>
            <p:cNvSpPr/>
            <p:nvPr/>
          </p:nvSpPr>
          <p:spPr>
            <a:xfrm>
              <a:off x="1259358" y="2337891"/>
              <a:ext cx="157454" cy="94192"/>
            </a:xfrm>
            <a:custGeom>
              <a:avLst/>
              <a:gdLst/>
              <a:ahLst/>
              <a:cxnLst/>
              <a:rect l="l" t="t" r="r" b="b"/>
              <a:pathLst>
                <a:path w="7636" h="4568" extrusionOk="0">
                  <a:moveTo>
                    <a:pt x="69" y="1"/>
                  </a:moveTo>
                  <a:lnTo>
                    <a:pt x="69" y="1"/>
                  </a:lnTo>
                  <a:cubicBezTo>
                    <a:pt x="62" y="4"/>
                    <a:pt x="55" y="10"/>
                    <a:pt x="52" y="14"/>
                  </a:cubicBezTo>
                  <a:cubicBezTo>
                    <a:pt x="35" y="28"/>
                    <a:pt x="25" y="45"/>
                    <a:pt x="14" y="62"/>
                  </a:cubicBezTo>
                  <a:cubicBezTo>
                    <a:pt x="8" y="78"/>
                    <a:pt x="0" y="96"/>
                    <a:pt x="0" y="113"/>
                  </a:cubicBezTo>
                  <a:cubicBezTo>
                    <a:pt x="0" y="130"/>
                    <a:pt x="8" y="147"/>
                    <a:pt x="17" y="168"/>
                  </a:cubicBezTo>
                  <a:cubicBezTo>
                    <a:pt x="25" y="181"/>
                    <a:pt x="35" y="198"/>
                    <a:pt x="49" y="209"/>
                  </a:cubicBezTo>
                  <a:cubicBezTo>
                    <a:pt x="58" y="219"/>
                    <a:pt x="66" y="226"/>
                    <a:pt x="76" y="232"/>
                  </a:cubicBezTo>
                  <a:lnTo>
                    <a:pt x="151" y="273"/>
                  </a:lnTo>
                  <a:lnTo>
                    <a:pt x="7561" y="4550"/>
                  </a:lnTo>
                  <a:lnTo>
                    <a:pt x="7564" y="4550"/>
                  </a:lnTo>
                  <a:cubicBezTo>
                    <a:pt x="7584" y="4560"/>
                    <a:pt x="7608" y="4567"/>
                    <a:pt x="7635" y="4567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399"/>
                  </a:cubicBezTo>
                  <a:lnTo>
                    <a:pt x="76" y="83"/>
                  </a:lnTo>
                  <a:cubicBezTo>
                    <a:pt x="55" y="69"/>
                    <a:pt x="45" y="55"/>
                    <a:pt x="45" y="37"/>
                  </a:cubicBezTo>
                  <a:cubicBezTo>
                    <a:pt x="45" y="24"/>
                    <a:pt x="52" y="10"/>
                    <a:pt x="69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6812;p41"/>
            <p:cNvSpPr/>
            <p:nvPr/>
          </p:nvSpPr>
          <p:spPr>
            <a:xfrm>
              <a:off x="1260059" y="2253225"/>
              <a:ext cx="296578" cy="175744"/>
            </a:xfrm>
            <a:custGeom>
              <a:avLst/>
              <a:gdLst/>
              <a:ahLst/>
              <a:cxnLst/>
              <a:rect l="l" t="t" r="r" b="b"/>
              <a:pathLst>
                <a:path w="14383" h="8523" extrusionOk="0">
                  <a:moveTo>
                    <a:pt x="6755" y="0"/>
                  </a:moveTo>
                  <a:lnTo>
                    <a:pt x="42" y="4099"/>
                  </a:lnTo>
                  <a:cubicBezTo>
                    <a:pt x="1" y="4123"/>
                    <a:pt x="1" y="4164"/>
                    <a:pt x="42" y="4189"/>
                  </a:cubicBezTo>
                  <a:lnTo>
                    <a:pt x="7527" y="8505"/>
                  </a:lnTo>
                  <a:cubicBezTo>
                    <a:pt x="7547" y="8519"/>
                    <a:pt x="7574" y="8522"/>
                    <a:pt x="7601" y="8522"/>
                  </a:cubicBezTo>
                  <a:cubicBezTo>
                    <a:pt x="7629" y="8522"/>
                    <a:pt x="7656" y="8519"/>
                    <a:pt x="7677" y="8505"/>
                  </a:cubicBezTo>
                  <a:lnTo>
                    <a:pt x="14383" y="4406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6813;p41"/>
            <p:cNvSpPr/>
            <p:nvPr/>
          </p:nvSpPr>
          <p:spPr>
            <a:xfrm>
              <a:off x="1528841" y="2348448"/>
              <a:ext cx="25775" cy="15712"/>
            </a:xfrm>
            <a:custGeom>
              <a:avLst/>
              <a:gdLst/>
              <a:ahLst/>
              <a:cxnLst/>
              <a:rect l="l" t="t" r="r" b="b"/>
              <a:pathLst>
                <a:path w="1250" h="762" extrusionOk="0">
                  <a:moveTo>
                    <a:pt x="549" y="427"/>
                  </a:moveTo>
                  <a:lnTo>
                    <a:pt x="0" y="762"/>
                  </a:lnTo>
                  <a:lnTo>
                    <a:pt x="0" y="762"/>
                  </a:lnTo>
                  <a:lnTo>
                    <a:pt x="549" y="427"/>
                  </a:lnTo>
                  <a:lnTo>
                    <a:pt x="549" y="427"/>
                  </a:lnTo>
                  <a:close/>
                  <a:moveTo>
                    <a:pt x="1249" y="1"/>
                  </a:moveTo>
                  <a:lnTo>
                    <a:pt x="665" y="355"/>
                  </a:lnTo>
                  <a:lnTo>
                    <a:pt x="665" y="355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0A35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6814;p41"/>
            <p:cNvSpPr/>
            <p:nvPr/>
          </p:nvSpPr>
          <p:spPr>
            <a:xfrm>
              <a:off x="1417699" y="2431712"/>
              <a:ext cx="660" cy="206"/>
            </a:xfrm>
            <a:custGeom>
              <a:avLst/>
              <a:gdLst/>
              <a:ahLst/>
              <a:cxnLst/>
              <a:rect l="l" t="t" r="r" b="b"/>
              <a:pathLst>
                <a:path w="32" h="10" extrusionOk="0">
                  <a:moveTo>
                    <a:pt x="32" y="0"/>
                  </a:moveTo>
                  <a:lnTo>
                    <a:pt x="32" y="0"/>
                  </a:lnTo>
                  <a:cubicBezTo>
                    <a:pt x="21" y="3"/>
                    <a:pt x="11" y="7"/>
                    <a:pt x="1" y="10"/>
                  </a:cubicBezTo>
                  <a:cubicBezTo>
                    <a:pt x="11" y="10"/>
                    <a:pt x="25" y="3"/>
                    <a:pt x="32" y="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815;p41"/>
            <p:cNvSpPr/>
            <p:nvPr/>
          </p:nvSpPr>
          <p:spPr>
            <a:xfrm>
              <a:off x="1524469" y="2355768"/>
              <a:ext cx="18104" cy="11052"/>
            </a:xfrm>
            <a:custGeom>
              <a:avLst/>
              <a:gdLst/>
              <a:ahLst/>
              <a:cxnLst/>
              <a:rect l="l" t="t" r="r" b="b"/>
              <a:pathLst>
                <a:path w="878" h="536" extrusionOk="0">
                  <a:moveTo>
                    <a:pt x="212" y="407"/>
                  </a:moveTo>
                  <a:lnTo>
                    <a:pt x="0" y="536"/>
                  </a:lnTo>
                  <a:lnTo>
                    <a:pt x="0" y="536"/>
                  </a:lnTo>
                  <a:lnTo>
                    <a:pt x="212" y="407"/>
                  </a:lnTo>
                  <a:lnTo>
                    <a:pt x="212" y="407"/>
                  </a:lnTo>
                  <a:close/>
                  <a:moveTo>
                    <a:pt x="877" y="0"/>
                  </a:moveTo>
                  <a:lnTo>
                    <a:pt x="761" y="72"/>
                  </a:lnTo>
                  <a:lnTo>
                    <a:pt x="761" y="7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6816;p41"/>
            <p:cNvSpPr/>
            <p:nvPr/>
          </p:nvSpPr>
          <p:spPr>
            <a:xfrm>
              <a:off x="1416792" y="2344077"/>
              <a:ext cx="139845" cy="88006"/>
            </a:xfrm>
            <a:custGeom>
              <a:avLst/>
              <a:gdLst/>
              <a:ahLst/>
              <a:cxnLst/>
              <a:rect l="l" t="t" r="r" b="b"/>
              <a:pathLst>
                <a:path w="6782" h="4268" extrusionOk="0">
                  <a:moveTo>
                    <a:pt x="6782" y="0"/>
                  </a:moveTo>
                  <a:lnTo>
                    <a:pt x="76" y="4099"/>
                  </a:lnTo>
                  <a:cubicBezTo>
                    <a:pt x="55" y="4113"/>
                    <a:pt x="28" y="4116"/>
                    <a:pt x="0" y="4116"/>
                  </a:cubicBezTo>
                  <a:lnTo>
                    <a:pt x="0" y="4267"/>
                  </a:lnTo>
                  <a:cubicBezTo>
                    <a:pt x="14" y="4267"/>
                    <a:pt x="31" y="4263"/>
                    <a:pt x="45" y="4260"/>
                  </a:cubicBezTo>
                  <a:cubicBezTo>
                    <a:pt x="55" y="4257"/>
                    <a:pt x="65" y="4253"/>
                    <a:pt x="76" y="4250"/>
                  </a:cubicBezTo>
                  <a:lnTo>
                    <a:pt x="5222" y="1103"/>
                  </a:lnTo>
                  <a:lnTo>
                    <a:pt x="5434" y="974"/>
                  </a:lnTo>
                  <a:lnTo>
                    <a:pt x="5983" y="639"/>
                  </a:lnTo>
                  <a:lnTo>
                    <a:pt x="6099" y="567"/>
                  </a:lnTo>
                  <a:lnTo>
                    <a:pt x="6683" y="213"/>
                  </a:lnTo>
                  <a:lnTo>
                    <a:pt x="6683" y="73"/>
                  </a:lnTo>
                  <a:lnTo>
                    <a:pt x="6782" y="4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6817;p41"/>
            <p:cNvSpPr/>
            <p:nvPr/>
          </p:nvSpPr>
          <p:spPr>
            <a:xfrm>
              <a:off x="1554595" y="2344139"/>
              <a:ext cx="2041" cy="41405"/>
            </a:xfrm>
            <a:custGeom>
              <a:avLst/>
              <a:gdLst/>
              <a:ahLst/>
              <a:cxnLst/>
              <a:rect l="l" t="t" r="r" b="b"/>
              <a:pathLst>
                <a:path w="99" h="2008" extrusionOk="0">
                  <a:moveTo>
                    <a:pt x="99" y="1"/>
                  </a:moveTo>
                  <a:lnTo>
                    <a:pt x="0" y="70"/>
                  </a:lnTo>
                  <a:lnTo>
                    <a:pt x="0" y="2008"/>
                  </a:lnTo>
                  <a:lnTo>
                    <a:pt x="99" y="19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6818;p41"/>
            <p:cNvSpPr/>
            <p:nvPr/>
          </p:nvSpPr>
          <p:spPr>
            <a:xfrm>
              <a:off x="1554595" y="2344139"/>
              <a:ext cx="2041" cy="41405"/>
            </a:xfrm>
            <a:custGeom>
              <a:avLst/>
              <a:gdLst/>
              <a:ahLst/>
              <a:cxnLst/>
              <a:rect l="l" t="t" r="r" b="b"/>
              <a:pathLst>
                <a:path w="99" h="2008" extrusionOk="0">
                  <a:moveTo>
                    <a:pt x="99" y="1"/>
                  </a:moveTo>
                  <a:lnTo>
                    <a:pt x="0" y="70"/>
                  </a:lnTo>
                  <a:lnTo>
                    <a:pt x="0" y="2008"/>
                  </a:lnTo>
                  <a:lnTo>
                    <a:pt x="99" y="19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819;p41"/>
            <p:cNvSpPr/>
            <p:nvPr/>
          </p:nvSpPr>
          <p:spPr>
            <a:xfrm>
              <a:off x="1257956" y="2251740"/>
              <a:ext cx="295175" cy="170466"/>
            </a:xfrm>
            <a:custGeom>
              <a:avLst/>
              <a:gdLst/>
              <a:ahLst/>
              <a:cxnLst/>
              <a:rect l="l" t="t" r="r" b="b"/>
              <a:pathLst>
                <a:path w="14315" h="8267" extrusionOk="0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861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291" y="4420"/>
                    <a:pt x="14314" y="4387"/>
                    <a:pt x="14314" y="4349"/>
                  </a:cubicBezTo>
                  <a:lnTo>
                    <a:pt x="14314" y="4199"/>
                  </a:ln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6820;p41"/>
            <p:cNvSpPr/>
            <p:nvPr/>
          </p:nvSpPr>
          <p:spPr>
            <a:xfrm>
              <a:off x="1417431" y="2338386"/>
              <a:ext cx="135700" cy="82562"/>
            </a:xfrm>
            <a:custGeom>
              <a:avLst/>
              <a:gdLst/>
              <a:ahLst/>
              <a:cxnLst/>
              <a:rect l="l" t="t" r="r" b="b"/>
              <a:pathLst>
                <a:path w="6581" h="4004" extrusionOk="0">
                  <a:moveTo>
                    <a:pt x="6580" y="0"/>
                  </a:moveTo>
                  <a:cubicBezTo>
                    <a:pt x="6580" y="34"/>
                    <a:pt x="6557" y="72"/>
                    <a:pt x="6512" y="99"/>
                  </a:cubicBezTo>
                  <a:lnTo>
                    <a:pt x="0" y="3857"/>
                  </a:lnTo>
                  <a:lnTo>
                    <a:pt x="0" y="4003"/>
                  </a:lnTo>
                  <a:lnTo>
                    <a:pt x="6512" y="246"/>
                  </a:lnTo>
                  <a:cubicBezTo>
                    <a:pt x="6557" y="218"/>
                    <a:pt x="6580" y="185"/>
                    <a:pt x="6580" y="147"/>
                  </a:cubicBezTo>
                  <a:lnTo>
                    <a:pt x="6580" y="127"/>
                  </a:lnTo>
                  <a:lnTo>
                    <a:pt x="6580" y="120"/>
                  </a:lnTo>
                  <a:lnTo>
                    <a:pt x="6580" y="116"/>
                  </a:lnTo>
                  <a:lnTo>
                    <a:pt x="6580" y="113"/>
                  </a:lnTo>
                  <a:lnTo>
                    <a:pt x="6580" y="109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99"/>
                  </a:lnTo>
                  <a:lnTo>
                    <a:pt x="6580" y="95"/>
                  </a:lnTo>
                  <a:lnTo>
                    <a:pt x="6580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6821;p41"/>
            <p:cNvSpPr/>
            <p:nvPr/>
          </p:nvSpPr>
          <p:spPr>
            <a:xfrm>
              <a:off x="1257956" y="2248730"/>
              <a:ext cx="295670" cy="170383"/>
            </a:xfrm>
            <a:custGeom>
              <a:avLst/>
              <a:gdLst/>
              <a:ahLst/>
              <a:cxnLst/>
              <a:rect l="l" t="t" r="r" b="b"/>
              <a:pathLst>
                <a:path w="14339" h="8263" extrusionOk="0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6822;p41"/>
            <p:cNvSpPr/>
            <p:nvPr/>
          </p:nvSpPr>
          <p:spPr>
            <a:xfrm>
              <a:off x="1417431" y="2334860"/>
              <a:ext cx="135700" cy="83057"/>
            </a:xfrm>
            <a:custGeom>
              <a:avLst/>
              <a:gdLst/>
              <a:ahLst/>
              <a:cxnLst/>
              <a:rect l="l" t="t" r="r" b="b"/>
              <a:pathLst>
                <a:path w="6581" h="4028" extrusionOk="0">
                  <a:moveTo>
                    <a:pt x="0" y="3092"/>
                  </a:moveTo>
                  <a:lnTo>
                    <a:pt x="0" y="3287"/>
                  </a:lnTo>
                  <a:cubicBezTo>
                    <a:pt x="27" y="3297"/>
                    <a:pt x="54" y="3305"/>
                    <a:pt x="86" y="3305"/>
                  </a:cubicBezTo>
                  <a:cubicBezTo>
                    <a:pt x="140" y="3305"/>
                    <a:pt x="205" y="3287"/>
                    <a:pt x="270" y="3250"/>
                  </a:cubicBezTo>
                  <a:lnTo>
                    <a:pt x="270" y="3250"/>
                  </a:lnTo>
                  <a:lnTo>
                    <a:pt x="294" y="3264"/>
                  </a:lnTo>
                  <a:lnTo>
                    <a:pt x="270" y="3250"/>
                  </a:lnTo>
                  <a:cubicBezTo>
                    <a:pt x="270" y="3250"/>
                    <a:pt x="270" y="3250"/>
                    <a:pt x="270" y="3250"/>
                  </a:cubicBezTo>
                  <a:lnTo>
                    <a:pt x="270" y="3250"/>
                  </a:lnTo>
                  <a:lnTo>
                    <a:pt x="0" y="3092"/>
                  </a:lnTo>
                  <a:close/>
                  <a:moveTo>
                    <a:pt x="6386" y="0"/>
                  </a:moveTo>
                  <a:lnTo>
                    <a:pt x="6386" y="123"/>
                  </a:lnTo>
                  <a:lnTo>
                    <a:pt x="6376" y="130"/>
                  </a:lnTo>
                  <a:cubicBezTo>
                    <a:pt x="6396" y="178"/>
                    <a:pt x="6379" y="230"/>
                    <a:pt x="6314" y="263"/>
                  </a:cubicBezTo>
                  <a:lnTo>
                    <a:pt x="706" y="3502"/>
                  </a:lnTo>
                  <a:lnTo>
                    <a:pt x="369" y="3305"/>
                  </a:lnTo>
                  <a:cubicBezTo>
                    <a:pt x="355" y="3314"/>
                    <a:pt x="338" y="3322"/>
                    <a:pt x="325" y="3332"/>
                  </a:cubicBezTo>
                  <a:cubicBezTo>
                    <a:pt x="243" y="3376"/>
                    <a:pt x="161" y="3400"/>
                    <a:pt x="86" y="3400"/>
                  </a:cubicBezTo>
                  <a:cubicBezTo>
                    <a:pt x="54" y="3400"/>
                    <a:pt x="27" y="3396"/>
                    <a:pt x="0" y="3390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5"/>
                    <a:pt x="6580" y="171"/>
                  </a:cubicBezTo>
                  <a:cubicBezTo>
                    <a:pt x="6580" y="134"/>
                    <a:pt x="6557" y="99"/>
                    <a:pt x="6512" y="72"/>
                  </a:cubicBezTo>
                  <a:lnTo>
                    <a:pt x="6386" y="0"/>
                  </a:ln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6823;p41"/>
            <p:cNvSpPr/>
            <p:nvPr/>
          </p:nvSpPr>
          <p:spPr>
            <a:xfrm>
              <a:off x="1274637" y="2248647"/>
              <a:ext cx="274700" cy="158423"/>
            </a:xfrm>
            <a:custGeom>
              <a:avLst/>
              <a:gdLst/>
              <a:ahLst/>
              <a:cxnLst/>
              <a:rect l="l" t="t" r="r" b="b"/>
              <a:pathLst>
                <a:path w="13322" h="7683" extrusionOk="0">
                  <a:moveTo>
                    <a:pt x="5781" y="1"/>
                  </a:moveTo>
                  <a:cubicBezTo>
                    <a:pt x="5719" y="1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4"/>
                  </a:lnTo>
                  <a:lnTo>
                    <a:pt x="1" y="3277"/>
                  </a:lnTo>
                  <a:lnTo>
                    <a:pt x="7631" y="7683"/>
                  </a:lnTo>
                  <a:lnTo>
                    <a:pt x="13239" y="4444"/>
                  </a:lnTo>
                  <a:cubicBezTo>
                    <a:pt x="13304" y="4411"/>
                    <a:pt x="13321" y="4359"/>
                    <a:pt x="13301" y="4311"/>
                  </a:cubicBezTo>
                  <a:lnTo>
                    <a:pt x="13311" y="4304"/>
                  </a:lnTo>
                  <a:lnTo>
                    <a:pt x="13311" y="3550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1"/>
                    <a:pt x="578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6824;p41"/>
            <p:cNvSpPr/>
            <p:nvPr/>
          </p:nvSpPr>
          <p:spPr>
            <a:xfrm>
              <a:off x="1274637" y="2231615"/>
              <a:ext cx="274968" cy="158444"/>
            </a:xfrm>
            <a:custGeom>
              <a:avLst/>
              <a:gdLst/>
              <a:ahLst/>
              <a:cxnLst/>
              <a:rect l="l" t="t" r="r" b="b"/>
              <a:pathLst>
                <a:path w="13335" h="7684" extrusionOk="0">
                  <a:moveTo>
                    <a:pt x="5781" y="1"/>
                  </a:moveTo>
                  <a:cubicBezTo>
                    <a:pt x="5719" y="1"/>
                    <a:pt x="5657" y="14"/>
                    <a:pt x="5612" y="42"/>
                  </a:cubicBezTo>
                  <a:lnTo>
                    <a:pt x="1" y="3280"/>
                  </a:lnTo>
                  <a:lnTo>
                    <a:pt x="7631" y="7683"/>
                  </a:lnTo>
                  <a:lnTo>
                    <a:pt x="13239" y="4448"/>
                  </a:lnTo>
                  <a:cubicBezTo>
                    <a:pt x="13335" y="4393"/>
                    <a:pt x="13335" y="4304"/>
                    <a:pt x="13239" y="4250"/>
                  </a:cubicBezTo>
                  <a:lnTo>
                    <a:pt x="5952" y="42"/>
                  </a:lnTo>
                  <a:cubicBezTo>
                    <a:pt x="5905" y="14"/>
                    <a:pt x="5843" y="1"/>
                    <a:pt x="57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825;p41"/>
            <p:cNvSpPr/>
            <p:nvPr/>
          </p:nvSpPr>
          <p:spPr>
            <a:xfrm>
              <a:off x="1274637" y="2299249"/>
              <a:ext cx="157372" cy="107822"/>
            </a:xfrm>
            <a:custGeom>
              <a:avLst/>
              <a:gdLst/>
              <a:ahLst/>
              <a:cxnLst/>
              <a:rect l="l" t="t" r="r" b="b"/>
              <a:pathLst>
                <a:path w="7632" h="5229" extrusionOk="0">
                  <a:moveTo>
                    <a:pt x="1" y="0"/>
                  </a:moveTo>
                  <a:lnTo>
                    <a:pt x="1" y="823"/>
                  </a:lnTo>
                  <a:lnTo>
                    <a:pt x="7631" y="5229"/>
                  </a:lnTo>
                  <a:lnTo>
                    <a:pt x="7631" y="44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826;p41"/>
            <p:cNvSpPr/>
            <p:nvPr/>
          </p:nvSpPr>
          <p:spPr>
            <a:xfrm>
              <a:off x="1428834" y="2380698"/>
              <a:ext cx="6413" cy="3320"/>
            </a:xfrm>
            <a:custGeom>
              <a:avLst/>
              <a:gdLst/>
              <a:ahLst/>
              <a:cxnLst/>
              <a:rect l="l" t="t" r="r" b="b"/>
              <a:pathLst>
                <a:path w="311" h="161" extrusionOk="0">
                  <a:moveTo>
                    <a:pt x="126" y="0"/>
                  </a:moveTo>
                  <a:cubicBezTo>
                    <a:pt x="98" y="0"/>
                    <a:pt x="72" y="7"/>
                    <a:pt x="51" y="20"/>
                  </a:cubicBezTo>
                  <a:cubicBezTo>
                    <a:pt x="45" y="20"/>
                    <a:pt x="41" y="23"/>
                    <a:pt x="41" y="26"/>
                  </a:cubicBezTo>
                  <a:cubicBezTo>
                    <a:pt x="0" y="58"/>
                    <a:pt x="7" y="102"/>
                    <a:pt x="65" y="132"/>
                  </a:cubicBezTo>
                  <a:cubicBezTo>
                    <a:pt x="82" y="143"/>
                    <a:pt x="103" y="149"/>
                    <a:pt x="126" y="153"/>
                  </a:cubicBezTo>
                  <a:cubicBezTo>
                    <a:pt x="144" y="158"/>
                    <a:pt x="161" y="161"/>
                    <a:pt x="179" y="161"/>
                  </a:cubicBezTo>
                  <a:cubicBezTo>
                    <a:pt x="196" y="161"/>
                    <a:pt x="213" y="158"/>
                    <a:pt x="229" y="153"/>
                  </a:cubicBezTo>
                  <a:cubicBezTo>
                    <a:pt x="239" y="149"/>
                    <a:pt x="249" y="146"/>
                    <a:pt x="259" y="140"/>
                  </a:cubicBezTo>
                  <a:cubicBezTo>
                    <a:pt x="311" y="112"/>
                    <a:pt x="304" y="61"/>
                    <a:pt x="246" y="26"/>
                  </a:cubicBezTo>
                  <a:cubicBezTo>
                    <a:pt x="218" y="13"/>
                    <a:pt x="188" y="3"/>
                    <a:pt x="157" y="3"/>
                  </a:cubicBezTo>
                  <a:cubicBezTo>
                    <a:pt x="146" y="1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827;p41"/>
            <p:cNvSpPr/>
            <p:nvPr/>
          </p:nvSpPr>
          <p:spPr>
            <a:xfrm>
              <a:off x="1412297" y="2378347"/>
              <a:ext cx="21259" cy="26620"/>
            </a:xfrm>
            <a:custGeom>
              <a:avLst/>
              <a:gdLst/>
              <a:ahLst/>
              <a:cxnLst/>
              <a:rect l="l" t="t" r="r" b="b"/>
              <a:pathLst>
                <a:path w="1031" h="1291" extrusionOk="0">
                  <a:moveTo>
                    <a:pt x="713" y="0"/>
                  </a:moveTo>
                  <a:cubicBezTo>
                    <a:pt x="635" y="0"/>
                    <a:pt x="557" y="25"/>
                    <a:pt x="475" y="72"/>
                  </a:cubicBezTo>
                  <a:cubicBezTo>
                    <a:pt x="208" y="226"/>
                    <a:pt x="0" y="584"/>
                    <a:pt x="0" y="892"/>
                  </a:cubicBezTo>
                  <a:cubicBezTo>
                    <a:pt x="0" y="1008"/>
                    <a:pt x="31" y="1103"/>
                    <a:pt x="89" y="1175"/>
                  </a:cubicBezTo>
                  <a:cubicBezTo>
                    <a:pt x="147" y="1250"/>
                    <a:pt x="235" y="1291"/>
                    <a:pt x="335" y="1291"/>
                  </a:cubicBezTo>
                  <a:cubicBezTo>
                    <a:pt x="410" y="1291"/>
                    <a:pt x="492" y="1267"/>
                    <a:pt x="574" y="1223"/>
                  </a:cubicBezTo>
                  <a:cubicBezTo>
                    <a:pt x="587" y="1213"/>
                    <a:pt x="604" y="1205"/>
                    <a:pt x="618" y="1196"/>
                  </a:cubicBezTo>
                  <a:lnTo>
                    <a:pt x="519" y="1141"/>
                  </a:lnTo>
                  <a:cubicBezTo>
                    <a:pt x="453" y="1177"/>
                    <a:pt x="390" y="1195"/>
                    <a:pt x="335" y="1195"/>
                  </a:cubicBezTo>
                  <a:cubicBezTo>
                    <a:pt x="195" y="1195"/>
                    <a:pt x="99" y="1084"/>
                    <a:pt x="99" y="892"/>
                  </a:cubicBezTo>
                  <a:cubicBezTo>
                    <a:pt x="99" y="622"/>
                    <a:pt x="290" y="291"/>
                    <a:pt x="522" y="158"/>
                  </a:cubicBezTo>
                  <a:cubicBezTo>
                    <a:pt x="589" y="118"/>
                    <a:pt x="654" y="99"/>
                    <a:pt x="711" y="99"/>
                  </a:cubicBezTo>
                  <a:cubicBezTo>
                    <a:pt x="761" y="99"/>
                    <a:pt x="806" y="113"/>
                    <a:pt x="843" y="140"/>
                  </a:cubicBezTo>
                  <a:cubicBezTo>
                    <a:pt x="881" y="168"/>
                    <a:pt x="911" y="209"/>
                    <a:pt x="928" y="267"/>
                  </a:cubicBezTo>
                  <a:cubicBezTo>
                    <a:pt x="946" y="272"/>
                    <a:pt x="963" y="275"/>
                    <a:pt x="981" y="275"/>
                  </a:cubicBezTo>
                  <a:cubicBezTo>
                    <a:pt x="998" y="275"/>
                    <a:pt x="1015" y="272"/>
                    <a:pt x="1031" y="267"/>
                  </a:cubicBezTo>
                  <a:cubicBezTo>
                    <a:pt x="1017" y="205"/>
                    <a:pt x="993" y="154"/>
                    <a:pt x="959" y="117"/>
                  </a:cubicBezTo>
                  <a:cubicBezTo>
                    <a:pt x="901" y="41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828;p41"/>
            <p:cNvSpPr/>
            <p:nvPr/>
          </p:nvSpPr>
          <p:spPr>
            <a:xfrm>
              <a:off x="1417369" y="2314322"/>
              <a:ext cx="135762" cy="69407"/>
            </a:xfrm>
            <a:custGeom>
              <a:avLst/>
              <a:gdLst/>
              <a:ahLst/>
              <a:cxnLst/>
              <a:rect l="l" t="t" r="r" b="b"/>
              <a:pathLst>
                <a:path w="6584" h="3366" extrusionOk="0">
                  <a:moveTo>
                    <a:pt x="6583" y="0"/>
                  </a:moveTo>
                  <a:lnTo>
                    <a:pt x="0" y="3218"/>
                  </a:lnTo>
                  <a:lnTo>
                    <a:pt x="0" y="3365"/>
                  </a:lnTo>
                  <a:lnTo>
                    <a:pt x="6498" y="256"/>
                  </a:lnTo>
                  <a:cubicBezTo>
                    <a:pt x="6546" y="229"/>
                    <a:pt x="6583" y="161"/>
                    <a:pt x="6583" y="106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829;p41"/>
            <p:cNvSpPr/>
            <p:nvPr/>
          </p:nvSpPr>
          <p:spPr>
            <a:xfrm>
              <a:off x="1417431" y="2314322"/>
              <a:ext cx="135700" cy="69407"/>
            </a:xfrm>
            <a:custGeom>
              <a:avLst/>
              <a:gdLst/>
              <a:ahLst/>
              <a:cxnLst/>
              <a:rect l="l" t="t" r="r" b="b"/>
              <a:pathLst>
                <a:path w="6581" h="3366" extrusionOk="0">
                  <a:moveTo>
                    <a:pt x="6580" y="0"/>
                  </a:moveTo>
                  <a:cubicBezTo>
                    <a:pt x="6580" y="34"/>
                    <a:pt x="6557" y="71"/>
                    <a:pt x="6512" y="99"/>
                  </a:cubicBezTo>
                  <a:lnTo>
                    <a:pt x="0" y="3222"/>
                  </a:lnTo>
                  <a:lnTo>
                    <a:pt x="0" y="3365"/>
                  </a:lnTo>
                  <a:lnTo>
                    <a:pt x="6495" y="256"/>
                  </a:lnTo>
                  <a:cubicBezTo>
                    <a:pt x="6543" y="229"/>
                    <a:pt x="6580" y="161"/>
                    <a:pt x="6580" y="106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830;p41"/>
            <p:cNvSpPr/>
            <p:nvPr/>
          </p:nvSpPr>
          <p:spPr>
            <a:xfrm>
              <a:off x="1257956" y="2224646"/>
              <a:ext cx="295670" cy="157186"/>
            </a:xfrm>
            <a:custGeom>
              <a:avLst/>
              <a:gdLst/>
              <a:ahLst/>
              <a:cxnLst/>
              <a:rect l="l" t="t" r="r" b="b"/>
              <a:pathLst>
                <a:path w="14339" h="7623" extrusionOk="0">
                  <a:moveTo>
                    <a:pt x="6784" y="1"/>
                  </a:moveTo>
                  <a:cubicBezTo>
                    <a:pt x="6722" y="1"/>
                    <a:pt x="6661" y="14"/>
                    <a:pt x="6615" y="41"/>
                  </a:cubicBezTo>
                  <a:lnTo>
                    <a:pt x="0" y="3215"/>
                  </a:lnTo>
                  <a:lnTo>
                    <a:pt x="7632" y="7622"/>
                  </a:lnTo>
                  <a:lnTo>
                    <a:pt x="14246" y="4448"/>
                  </a:lnTo>
                  <a:cubicBezTo>
                    <a:pt x="14338" y="4393"/>
                    <a:pt x="14338" y="4305"/>
                    <a:pt x="14246" y="4250"/>
                  </a:cubicBezTo>
                  <a:lnTo>
                    <a:pt x="6956" y="41"/>
                  </a:lnTo>
                  <a:cubicBezTo>
                    <a:pt x="6908" y="14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831;p41"/>
            <p:cNvSpPr/>
            <p:nvPr/>
          </p:nvSpPr>
          <p:spPr>
            <a:xfrm>
              <a:off x="1257956" y="2290939"/>
              <a:ext cx="157372" cy="131267"/>
            </a:xfrm>
            <a:custGeom>
              <a:avLst/>
              <a:gdLst/>
              <a:ahLst/>
              <a:cxnLst/>
              <a:rect l="l" t="t" r="r" b="b"/>
              <a:pathLst>
                <a:path w="7632" h="6366" extrusionOk="0">
                  <a:moveTo>
                    <a:pt x="0" y="0"/>
                  </a:moveTo>
                  <a:lnTo>
                    <a:pt x="0" y="1960"/>
                  </a:lnTo>
                  <a:lnTo>
                    <a:pt x="7632" y="6366"/>
                  </a:lnTo>
                  <a:lnTo>
                    <a:pt x="7632" y="4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832;p41"/>
            <p:cNvSpPr/>
            <p:nvPr/>
          </p:nvSpPr>
          <p:spPr>
            <a:xfrm>
              <a:off x="1257956" y="2290939"/>
              <a:ext cx="157372" cy="131267"/>
            </a:xfrm>
            <a:custGeom>
              <a:avLst/>
              <a:gdLst/>
              <a:ahLst/>
              <a:cxnLst/>
              <a:rect l="l" t="t" r="r" b="b"/>
              <a:pathLst>
                <a:path w="7632" h="6366" extrusionOk="0">
                  <a:moveTo>
                    <a:pt x="0" y="0"/>
                  </a:moveTo>
                  <a:lnTo>
                    <a:pt x="0" y="1960"/>
                  </a:lnTo>
                  <a:lnTo>
                    <a:pt x="7632" y="6366"/>
                  </a:lnTo>
                  <a:lnTo>
                    <a:pt x="7632" y="4878"/>
                  </a:lnTo>
                  <a:lnTo>
                    <a:pt x="7632" y="4646"/>
                  </a:lnTo>
                  <a:lnTo>
                    <a:pt x="7632" y="4407"/>
                  </a:lnTo>
                  <a:lnTo>
                    <a:pt x="5792" y="3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6833;p41"/>
            <p:cNvSpPr/>
            <p:nvPr/>
          </p:nvSpPr>
          <p:spPr>
            <a:xfrm>
              <a:off x="1369572" y="2369563"/>
              <a:ext cx="21630" cy="26682"/>
            </a:xfrm>
            <a:custGeom>
              <a:avLst/>
              <a:gdLst/>
              <a:ahLst/>
              <a:cxnLst/>
              <a:rect l="l" t="t" r="r" b="b"/>
              <a:pathLst>
                <a:path w="1049" h="1294" extrusionOk="0">
                  <a:moveTo>
                    <a:pt x="335" y="0"/>
                  </a:moveTo>
                  <a:cubicBezTo>
                    <a:pt x="137" y="0"/>
                    <a:pt x="0" y="164"/>
                    <a:pt x="0" y="403"/>
                  </a:cubicBezTo>
                  <a:cubicBezTo>
                    <a:pt x="0" y="710"/>
                    <a:pt x="209" y="1069"/>
                    <a:pt x="475" y="1222"/>
                  </a:cubicBezTo>
                  <a:cubicBezTo>
                    <a:pt x="557" y="1270"/>
                    <a:pt x="639" y="1294"/>
                    <a:pt x="713" y="1294"/>
                  </a:cubicBezTo>
                  <a:cubicBezTo>
                    <a:pt x="813" y="1294"/>
                    <a:pt x="901" y="1253"/>
                    <a:pt x="959" y="1178"/>
                  </a:cubicBezTo>
                  <a:cubicBezTo>
                    <a:pt x="1017" y="1106"/>
                    <a:pt x="1048" y="1007"/>
                    <a:pt x="1048" y="891"/>
                  </a:cubicBezTo>
                  <a:cubicBezTo>
                    <a:pt x="1048" y="587"/>
                    <a:pt x="840" y="226"/>
                    <a:pt x="573" y="72"/>
                  </a:cubicBezTo>
                  <a:cubicBezTo>
                    <a:pt x="491" y="24"/>
                    <a:pt x="410" y="0"/>
                    <a:pt x="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6834;p41"/>
            <p:cNvSpPr/>
            <p:nvPr/>
          </p:nvSpPr>
          <p:spPr>
            <a:xfrm>
              <a:off x="1371613" y="2371625"/>
              <a:ext cx="17548" cy="22600"/>
            </a:xfrm>
            <a:custGeom>
              <a:avLst/>
              <a:gdLst/>
              <a:ahLst/>
              <a:cxnLst/>
              <a:rect l="l" t="t" r="r" b="b"/>
              <a:pathLst>
                <a:path w="851" h="1096" extrusionOk="0">
                  <a:moveTo>
                    <a:pt x="237" y="0"/>
                  </a:moveTo>
                  <a:cubicBezTo>
                    <a:pt x="97" y="0"/>
                    <a:pt x="0" y="111"/>
                    <a:pt x="0" y="303"/>
                  </a:cubicBezTo>
                  <a:cubicBezTo>
                    <a:pt x="0" y="572"/>
                    <a:pt x="192" y="904"/>
                    <a:pt x="427" y="1037"/>
                  </a:cubicBezTo>
                  <a:cubicBezTo>
                    <a:pt x="495" y="1077"/>
                    <a:pt x="559" y="1095"/>
                    <a:pt x="616" y="1095"/>
                  </a:cubicBezTo>
                  <a:cubicBezTo>
                    <a:pt x="754" y="1095"/>
                    <a:pt x="850" y="984"/>
                    <a:pt x="850" y="791"/>
                  </a:cubicBezTo>
                  <a:cubicBezTo>
                    <a:pt x="850" y="521"/>
                    <a:pt x="659" y="194"/>
                    <a:pt x="424" y="57"/>
                  </a:cubicBezTo>
                  <a:cubicBezTo>
                    <a:pt x="357" y="19"/>
                    <a:pt x="293" y="0"/>
                    <a:pt x="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6835;p41"/>
            <p:cNvSpPr/>
            <p:nvPr/>
          </p:nvSpPr>
          <p:spPr>
            <a:xfrm>
              <a:off x="1269998" y="2310343"/>
              <a:ext cx="87429" cy="67242"/>
            </a:xfrm>
            <a:custGeom>
              <a:avLst/>
              <a:gdLst/>
              <a:ahLst/>
              <a:cxnLst/>
              <a:rect l="l" t="t" r="r" b="b"/>
              <a:pathLst>
                <a:path w="4240" h="3261" extrusionOk="0">
                  <a:moveTo>
                    <a:pt x="258" y="0"/>
                  </a:moveTo>
                  <a:cubicBezTo>
                    <a:pt x="105" y="0"/>
                    <a:pt x="0" y="122"/>
                    <a:pt x="0" y="333"/>
                  </a:cubicBezTo>
                  <a:lnTo>
                    <a:pt x="0" y="480"/>
                  </a:lnTo>
                  <a:cubicBezTo>
                    <a:pt x="0" y="776"/>
                    <a:pt x="208" y="1138"/>
                    <a:pt x="464" y="1288"/>
                  </a:cubicBezTo>
                  <a:lnTo>
                    <a:pt x="3772" y="3196"/>
                  </a:lnTo>
                  <a:cubicBezTo>
                    <a:pt x="3847" y="3240"/>
                    <a:pt x="3918" y="3261"/>
                    <a:pt x="3981" y="3261"/>
                  </a:cubicBezTo>
                  <a:cubicBezTo>
                    <a:pt x="4134" y="3261"/>
                    <a:pt x="4239" y="3137"/>
                    <a:pt x="4239" y="2927"/>
                  </a:cubicBezTo>
                  <a:lnTo>
                    <a:pt x="4239" y="2780"/>
                  </a:lnTo>
                  <a:cubicBezTo>
                    <a:pt x="4239" y="2483"/>
                    <a:pt x="4030" y="2121"/>
                    <a:pt x="3772" y="1975"/>
                  </a:cubicBezTo>
                  <a:lnTo>
                    <a:pt x="464" y="63"/>
                  </a:lnTo>
                  <a:cubicBezTo>
                    <a:pt x="390" y="20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6836;p41"/>
            <p:cNvSpPr/>
            <p:nvPr/>
          </p:nvSpPr>
          <p:spPr>
            <a:xfrm>
              <a:off x="1415328" y="2380739"/>
              <a:ext cx="2124" cy="41467"/>
            </a:xfrm>
            <a:custGeom>
              <a:avLst/>
              <a:gdLst/>
              <a:ahLst/>
              <a:cxnLst/>
              <a:rect l="l" t="t" r="r" b="b"/>
              <a:pathLst>
                <a:path w="103" h="2011" extrusionOk="0">
                  <a:moveTo>
                    <a:pt x="102" y="1"/>
                  </a:move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6837;p41"/>
            <p:cNvSpPr/>
            <p:nvPr/>
          </p:nvSpPr>
          <p:spPr>
            <a:xfrm>
              <a:off x="1415328" y="2380739"/>
              <a:ext cx="2124" cy="41467"/>
            </a:xfrm>
            <a:custGeom>
              <a:avLst/>
              <a:gdLst/>
              <a:ahLst/>
              <a:cxnLst/>
              <a:rect l="l" t="t" r="r" b="b"/>
              <a:pathLst>
                <a:path w="103" h="2011" extrusionOk="0">
                  <a:moveTo>
                    <a:pt x="102" y="1"/>
                  </a:moveTo>
                  <a:lnTo>
                    <a:pt x="65" y="21"/>
                  </a:ln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314"/>
                  </a:lnTo>
                  <a:lnTo>
                    <a:pt x="102" y="147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6838;p41"/>
            <p:cNvSpPr/>
            <p:nvPr/>
          </p:nvSpPr>
          <p:spPr>
            <a:xfrm>
              <a:off x="1309465" y="1939203"/>
              <a:ext cx="276102" cy="318558"/>
            </a:xfrm>
            <a:custGeom>
              <a:avLst/>
              <a:gdLst/>
              <a:ahLst/>
              <a:cxnLst/>
              <a:rect l="l" t="t" r="r" b="b"/>
              <a:pathLst>
                <a:path w="13390" h="15449" extrusionOk="0">
                  <a:moveTo>
                    <a:pt x="4287" y="0"/>
                  </a:moveTo>
                  <a:cubicBezTo>
                    <a:pt x="3134" y="76"/>
                    <a:pt x="1793" y="1038"/>
                    <a:pt x="1455" y="2311"/>
                  </a:cubicBezTo>
                  <a:cubicBezTo>
                    <a:pt x="1065" y="3765"/>
                    <a:pt x="1" y="9663"/>
                    <a:pt x="21" y="10383"/>
                  </a:cubicBezTo>
                  <a:cubicBezTo>
                    <a:pt x="45" y="11154"/>
                    <a:pt x="530" y="11359"/>
                    <a:pt x="1424" y="11649"/>
                  </a:cubicBezTo>
                  <a:cubicBezTo>
                    <a:pt x="2710" y="12066"/>
                    <a:pt x="6943" y="13250"/>
                    <a:pt x="8127" y="13594"/>
                  </a:cubicBezTo>
                  <a:cubicBezTo>
                    <a:pt x="8127" y="13594"/>
                    <a:pt x="8745" y="13960"/>
                    <a:pt x="9113" y="14171"/>
                  </a:cubicBezTo>
                  <a:cubicBezTo>
                    <a:pt x="9549" y="14418"/>
                    <a:pt x="9996" y="14463"/>
                    <a:pt x="10265" y="14463"/>
                  </a:cubicBezTo>
                  <a:cubicBezTo>
                    <a:pt x="10421" y="14463"/>
                    <a:pt x="10516" y="14448"/>
                    <a:pt x="10516" y="14448"/>
                  </a:cubicBezTo>
                  <a:cubicBezTo>
                    <a:pt x="10516" y="14448"/>
                    <a:pt x="10854" y="14769"/>
                    <a:pt x="11164" y="14984"/>
                  </a:cubicBezTo>
                  <a:cubicBezTo>
                    <a:pt x="11535" y="15239"/>
                    <a:pt x="11907" y="15449"/>
                    <a:pt x="12328" y="15449"/>
                  </a:cubicBezTo>
                  <a:cubicBezTo>
                    <a:pt x="12458" y="15449"/>
                    <a:pt x="12593" y="15429"/>
                    <a:pt x="12735" y="15383"/>
                  </a:cubicBezTo>
                  <a:cubicBezTo>
                    <a:pt x="13390" y="15179"/>
                    <a:pt x="12929" y="14530"/>
                    <a:pt x="12735" y="14209"/>
                  </a:cubicBezTo>
                  <a:cubicBezTo>
                    <a:pt x="12544" y="13892"/>
                    <a:pt x="11547" y="12783"/>
                    <a:pt x="11339" y="12591"/>
                  </a:cubicBezTo>
                  <a:cubicBezTo>
                    <a:pt x="11131" y="12400"/>
                    <a:pt x="10154" y="12144"/>
                    <a:pt x="9611" y="12086"/>
                  </a:cubicBezTo>
                  <a:cubicBezTo>
                    <a:pt x="8929" y="12014"/>
                    <a:pt x="7779" y="11639"/>
                    <a:pt x="6922" y="11226"/>
                  </a:cubicBezTo>
                  <a:cubicBezTo>
                    <a:pt x="5202" y="10397"/>
                    <a:pt x="3035" y="9270"/>
                    <a:pt x="3035" y="9270"/>
                  </a:cubicBezTo>
                  <a:cubicBezTo>
                    <a:pt x="3035" y="9270"/>
                    <a:pt x="3475" y="6547"/>
                    <a:pt x="3850" y="5049"/>
                  </a:cubicBezTo>
                  <a:cubicBezTo>
                    <a:pt x="4865" y="4151"/>
                    <a:pt x="4670" y="1277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6839;p41"/>
            <p:cNvSpPr/>
            <p:nvPr/>
          </p:nvSpPr>
          <p:spPr>
            <a:xfrm>
              <a:off x="1668933" y="2019910"/>
              <a:ext cx="269503" cy="357798"/>
            </a:xfrm>
            <a:custGeom>
              <a:avLst/>
              <a:gdLst/>
              <a:ahLst/>
              <a:cxnLst/>
              <a:rect l="l" t="t" r="r" b="b"/>
              <a:pathLst>
                <a:path w="13070" h="17352" extrusionOk="0">
                  <a:moveTo>
                    <a:pt x="12227" y="0"/>
                  </a:moveTo>
                  <a:cubicBezTo>
                    <a:pt x="12058" y="0"/>
                    <a:pt x="11884" y="39"/>
                    <a:pt x="11749" y="117"/>
                  </a:cubicBezTo>
                  <a:lnTo>
                    <a:pt x="1322" y="6138"/>
                  </a:lnTo>
                  <a:cubicBezTo>
                    <a:pt x="1066" y="6284"/>
                    <a:pt x="837" y="6646"/>
                    <a:pt x="813" y="6944"/>
                  </a:cubicBezTo>
                  <a:lnTo>
                    <a:pt x="29" y="16466"/>
                  </a:lnTo>
                  <a:cubicBezTo>
                    <a:pt x="1" y="16759"/>
                    <a:pt x="179" y="17114"/>
                    <a:pt x="421" y="17254"/>
                  </a:cubicBezTo>
                  <a:cubicBezTo>
                    <a:pt x="535" y="17319"/>
                    <a:pt x="688" y="17352"/>
                    <a:pt x="844" y="17352"/>
                  </a:cubicBezTo>
                  <a:cubicBezTo>
                    <a:pt x="1014" y="17352"/>
                    <a:pt x="1188" y="17313"/>
                    <a:pt x="1322" y="17237"/>
                  </a:cubicBezTo>
                  <a:lnTo>
                    <a:pt x="11749" y="11216"/>
                  </a:lnTo>
                  <a:cubicBezTo>
                    <a:pt x="12008" y="11066"/>
                    <a:pt x="12237" y="10708"/>
                    <a:pt x="12261" y="10411"/>
                  </a:cubicBezTo>
                  <a:lnTo>
                    <a:pt x="13045" y="889"/>
                  </a:lnTo>
                  <a:cubicBezTo>
                    <a:pt x="13070" y="591"/>
                    <a:pt x="12895" y="240"/>
                    <a:pt x="12653" y="100"/>
                  </a:cubicBezTo>
                  <a:cubicBezTo>
                    <a:pt x="12537" y="33"/>
                    <a:pt x="12384" y="0"/>
                    <a:pt x="122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6840;p41"/>
            <p:cNvSpPr/>
            <p:nvPr/>
          </p:nvSpPr>
          <p:spPr>
            <a:xfrm>
              <a:off x="1689203" y="2019910"/>
              <a:ext cx="249234" cy="340168"/>
            </a:xfrm>
            <a:custGeom>
              <a:avLst/>
              <a:gdLst/>
              <a:ahLst/>
              <a:cxnLst/>
              <a:rect l="l" t="t" r="r" b="b"/>
              <a:pathLst>
                <a:path w="12087" h="16497" extrusionOk="0">
                  <a:moveTo>
                    <a:pt x="11244" y="0"/>
                  </a:moveTo>
                  <a:cubicBezTo>
                    <a:pt x="11075" y="0"/>
                    <a:pt x="10901" y="39"/>
                    <a:pt x="10766" y="117"/>
                  </a:cubicBezTo>
                  <a:lnTo>
                    <a:pt x="339" y="6138"/>
                  </a:lnTo>
                  <a:cubicBezTo>
                    <a:pt x="213" y="6210"/>
                    <a:pt x="93" y="6336"/>
                    <a:pt x="1" y="6479"/>
                  </a:cubicBezTo>
                  <a:lnTo>
                    <a:pt x="1623" y="7415"/>
                  </a:lnTo>
                  <a:lnTo>
                    <a:pt x="1623" y="16496"/>
                  </a:lnTo>
                  <a:lnTo>
                    <a:pt x="10766" y="11216"/>
                  </a:lnTo>
                  <a:cubicBezTo>
                    <a:pt x="11025" y="11066"/>
                    <a:pt x="11254" y="10708"/>
                    <a:pt x="11278" y="10411"/>
                  </a:cubicBezTo>
                  <a:lnTo>
                    <a:pt x="12062" y="889"/>
                  </a:lnTo>
                  <a:cubicBezTo>
                    <a:pt x="12087" y="591"/>
                    <a:pt x="11912" y="240"/>
                    <a:pt x="11670" y="100"/>
                  </a:cubicBezTo>
                  <a:cubicBezTo>
                    <a:pt x="11554" y="33"/>
                    <a:pt x="11401" y="0"/>
                    <a:pt x="112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6841;p41"/>
            <p:cNvSpPr/>
            <p:nvPr/>
          </p:nvSpPr>
          <p:spPr>
            <a:xfrm>
              <a:off x="1687120" y="2031395"/>
              <a:ext cx="251172" cy="345241"/>
            </a:xfrm>
            <a:custGeom>
              <a:avLst/>
              <a:gdLst/>
              <a:ahLst/>
              <a:cxnLst/>
              <a:rect l="l" t="t" r="r" b="b"/>
              <a:pathLst>
                <a:path w="12181" h="16743" extrusionOk="0">
                  <a:moveTo>
                    <a:pt x="11947" y="1"/>
                  </a:moveTo>
                  <a:cubicBezTo>
                    <a:pt x="11886" y="1"/>
                    <a:pt x="11817" y="22"/>
                    <a:pt x="11741" y="66"/>
                  </a:cubicBezTo>
                  <a:lnTo>
                    <a:pt x="1314" y="6086"/>
                  </a:lnTo>
                  <a:cubicBezTo>
                    <a:pt x="1058" y="6233"/>
                    <a:pt x="829" y="6595"/>
                    <a:pt x="805" y="6891"/>
                  </a:cubicBezTo>
                  <a:lnTo>
                    <a:pt x="20" y="16414"/>
                  </a:lnTo>
                  <a:cubicBezTo>
                    <a:pt x="1" y="16622"/>
                    <a:pt x="91" y="16743"/>
                    <a:pt x="237" y="16743"/>
                  </a:cubicBezTo>
                  <a:cubicBezTo>
                    <a:pt x="297" y="16743"/>
                    <a:pt x="366" y="16722"/>
                    <a:pt x="440" y="16680"/>
                  </a:cubicBezTo>
                  <a:lnTo>
                    <a:pt x="10867" y="10659"/>
                  </a:lnTo>
                  <a:cubicBezTo>
                    <a:pt x="11126" y="10509"/>
                    <a:pt x="11355" y="10151"/>
                    <a:pt x="11379" y="9854"/>
                  </a:cubicBezTo>
                  <a:lnTo>
                    <a:pt x="12163" y="332"/>
                  </a:lnTo>
                  <a:cubicBezTo>
                    <a:pt x="12181" y="122"/>
                    <a:pt x="12092" y="1"/>
                    <a:pt x="1194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6842;p41"/>
            <p:cNvSpPr/>
            <p:nvPr/>
          </p:nvSpPr>
          <p:spPr>
            <a:xfrm>
              <a:off x="1797891" y="2184024"/>
              <a:ext cx="29693" cy="39982"/>
            </a:xfrm>
            <a:custGeom>
              <a:avLst/>
              <a:gdLst/>
              <a:ahLst/>
              <a:cxnLst/>
              <a:rect l="l" t="t" r="r" b="b"/>
              <a:pathLst>
                <a:path w="1440" h="1939" extrusionOk="0">
                  <a:moveTo>
                    <a:pt x="1070" y="0"/>
                  </a:moveTo>
                  <a:cubicBezTo>
                    <a:pt x="987" y="0"/>
                    <a:pt x="893" y="28"/>
                    <a:pt x="791" y="86"/>
                  </a:cubicBezTo>
                  <a:cubicBezTo>
                    <a:pt x="410" y="308"/>
                    <a:pt x="68" y="882"/>
                    <a:pt x="30" y="1370"/>
                  </a:cubicBezTo>
                  <a:cubicBezTo>
                    <a:pt x="0" y="1728"/>
                    <a:pt x="141" y="1939"/>
                    <a:pt x="367" y="1939"/>
                  </a:cubicBezTo>
                  <a:cubicBezTo>
                    <a:pt x="450" y="1939"/>
                    <a:pt x="544" y="1911"/>
                    <a:pt x="645" y="1852"/>
                  </a:cubicBezTo>
                  <a:cubicBezTo>
                    <a:pt x="1027" y="1633"/>
                    <a:pt x="1369" y="1056"/>
                    <a:pt x="1410" y="571"/>
                  </a:cubicBezTo>
                  <a:cubicBezTo>
                    <a:pt x="1440" y="213"/>
                    <a:pt x="1298" y="0"/>
                    <a:pt x="107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6843;p41"/>
            <p:cNvSpPr/>
            <p:nvPr/>
          </p:nvSpPr>
          <p:spPr>
            <a:xfrm>
              <a:off x="1785704" y="2230007"/>
              <a:ext cx="81098" cy="46807"/>
            </a:xfrm>
            <a:custGeom>
              <a:avLst/>
              <a:gdLst/>
              <a:ahLst/>
              <a:cxnLst/>
              <a:rect l="l" t="t" r="r" b="b"/>
              <a:pathLst>
                <a:path w="3933" h="2270" extrusionOk="0">
                  <a:moveTo>
                    <a:pt x="3496" y="0"/>
                  </a:moveTo>
                  <a:lnTo>
                    <a:pt x="0" y="2021"/>
                  </a:lnTo>
                  <a:lnTo>
                    <a:pt x="437" y="2270"/>
                  </a:lnTo>
                  <a:lnTo>
                    <a:pt x="3932" y="252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6844;p41"/>
            <p:cNvSpPr/>
            <p:nvPr/>
          </p:nvSpPr>
          <p:spPr>
            <a:xfrm>
              <a:off x="1776693" y="2235203"/>
              <a:ext cx="107698" cy="133968"/>
            </a:xfrm>
            <a:custGeom>
              <a:avLst/>
              <a:gdLst/>
              <a:ahLst/>
              <a:cxnLst/>
              <a:rect l="l" t="t" r="r" b="b"/>
              <a:pathLst>
                <a:path w="5223" h="6497" extrusionOk="0">
                  <a:moveTo>
                    <a:pt x="4369" y="0"/>
                  </a:moveTo>
                  <a:lnTo>
                    <a:pt x="874" y="2021"/>
                  </a:lnTo>
                  <a:lnTo>
                    <a:pt x="437" y="1769"/>
                  </a:lnTo>
                  <a:lnTo>
                    <a:pt x="1161" y="5529"/>
                  </a:lnTo>
                  <a:lnTo>
                    <a:pt x="1202" y="5738"/>
                  </a:lnTo>
                  <a:lnTo>
                    <a:pt x="1202" y="5738"/>
                  </a:lnTo>
                  <a:lnTo>
                    <a:pt x="1014" y="5632"/>
                  </a:lnTo>
                  <a:lnTo>
                    <a:pt x="185" y="5154"/>
                  </a:lnTo>
                  <a:cubicBezTo>
                    <a:pt x="155" y="5136"/>
                    <a:pt x="127" y="5128"/>
                    <a:pt x="103" y="5128"/>
                  </a:cubicBezTo>
                  <a:cubicBezTo>
                    <a:pt x="42" y="5128"/>
                    <a:pt x="1" y="5178"/>
                    <a:pt x="1" y="5260"/>
                  </a:cubicBezTo>
                  <a:lnTo>
                    <a:pt x="1" y="5335"/>
                  </a:lnTo>
                  <a:cubicBezTo>
                    <a:pt x="1" y="5452"/>
                    <a:pt x="79" y="5591"/>
                    <a:pt x="178" y="5652"/>
                  </a:cubicBezTo>
                  <a:cubicBezTo>
                    <a:pt x="181" y="5656"/>
                    <a:pt x="181" y="5656"/>
                    <a:pt x="185" y="5656"/>
                  </a:cubicBezTo>
                  <a:lnTo>
                    <a:pt x="1560" y="6451"/>
                  </a:lnTo>
                  <a:cubicBezTo>
                    <a:pt x="1560" y="6451"/>
                    <a:pt x="1560" y="6455"/>
                    <a:pt x="1564" y="6455"/>
                  </a:cubicBezTo>
                  <a:cubicBezTo>
                    <a:pt x="1611" y="6479"/>
                    <a:pt x="1673" y="6492"/>
                    <a:pt x="1734" y="6496"/>
                  </a:cubicBezTo>
                  <a:cubicBezTo>
                    <a:pt x="1740" y="6496"/>
                    <a:pt x="1746" y="6496"/>
                    <a:pt x="1752" y="6496"/>
                  </a:cubicBezTo>
                  <a:cubicBezTo>
                    <a:pt x="1818" y="6496"/>
                    <a:pt x="1882" y="6480"/>
                    <a:pt x="1932" y="6451"/>
                  </a:cubicBezTo>
                  <a:lnTo>
                    <a:pt x="5055" y="4649"/>
                  </a:lnTo>
                  <a:cubicBezTo>
                    <a:pt x="5157" y="4592"/>
                    <a:pt x="5223" y="4444"/>
                    <a:pt x="5202" y="4329"/>
                  </a:cubicBezTo>
                  <a:lnTo>
                    <a:pt x="43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6845;p41"/>
            <p:cNvSpPr/>
            <p:nvPr/>
          </p:nvSpPr>
          <p:spPr>
            <a:xfrm>
              <a:off x="1777889" y="2328447"/>
              <a:ext cx="26414" cy="29590"/>
            </a:xfrm>
            <a:custGeom>
              <a:avLst/>
              <a:gdLst/>
              <a:ahLst/>
              <a:cxnLst/>
              <a:rect l="l" t="t" r="r" b="b"/>
              <a:pathLst>
                <a:path w="1281" h="1435" extrusionOk="0">
                  <a:moveTo>
                    <a:pt x="1065" y="1"/>
                  </a:moveTo>
                  <a:lnTo>
                    <a:pt x="0" y="615"/>
                  </a:lnTo>
                  <a:lnTo>
                    <a:pt x="1280" y="143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6846;p41"/>
            <p:cNvSpPr/>
            <p:nvPr/>
          </p:nvSpPr>
          <p:spPr>
            <a:xfrm>
              <a:off x="1776693" y="2271659"/>
              <a:ext cx="35776" cy="97491"/>
            </a:xfrm>
            <a:custGeom>
              <a:avLst/>
              <a:gdLst/>
              <a:ahLst/>
              <a:cxnLst/>
              <a:rect l="l" t="t" r="r" b="b"/>
              <a:pathLst>
                <a:path w="1735" h="4728" extrusionOk="0">
                  <a:moveTo>
                    <a:pt x="437" y="1"/>
                  </a:moveTo>
                  <a:lnTo>
                    <a:pt x="1161" y="3761"/>
                  </a:lnTo>
                  <a:cubicBezTo>
                    <a:pt x="1175" y="3843"/>
                    <a:pt x="1147" y="3889"/>
                    <a:pt x="1094" y="3889"/>
                  </a:cubicBezTo>
                  <a:cubicBezTo>
                    <a:pt x="1072" y="3889"/>
                    <a:pt x="1045" y="3881"/>
                    <a:pt x="1014" y="3864"/>
                  </a:cubicBezTo>
                  <a:lnTo>
                    <a:pt x="185" y="3386"/>
                  </a:lnTo>
                  <a:cubicBezTo>
                    <a:pt x="155" y="3368"/>
                    <a:pt x="127" y="3360"/>
                    <a:pt x="103" y="3360"/>
                  </a:cubicBezTo>
                  <a:cubicBezTo>
                    <a:pt x="42" y="3360"/>
                    <a:pt x="1" y="3410"/>
                    <a:pt x="1" y="3492"/>
                  </a:cubicBezTo>
                  <a:lnTo>
                    <a:pt x="1" y="3567"/>
                  </a:lnTo>
                  <a:cubicBezTo>
                    <a:pt x="1" y="3684"/>
                    <a:pt x="79" y="3823"/>
                    <a:pt x="178" y="3884"/>
                  </a:cubicBezTo>
                  <a:cubicBezTo>
                    <a:pt x="181" y="3888"/>
                    <a:pt x="181" y="3888"/>
                    <a:pt x="185" y="3888"/>
                  </a:cubicBezTo>
                  <a:lnTo>
                    <a:pt x="1560" y="4683"/>
                  </a:lnTo>
                  <a:cubicBezTo>
                    <a:pt x="1560" y="4683"/>
                    <a:pt x="1560" y="4687"/>
                    <a:pt x="1564" y="4687"/>
                  </a:cubicBezTo>
                  <a:cubicBezTo>
                    <a:pt x="1611" y="4711"/>
                    <a:pt x="1673" y="4724"/>
                    <a:pt x="1734" y="4728"/>
                  </a:cubicBezTo>
                  <a:lnTo>
                    <a:pt x="874" y="253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6847;p41"/>
            <p:cNvSpPr/>
            <p:nvPr/>
          </p:nvSpPr>
          <p:spPr>
            <a:xfrm>
              <a:off x="1446629" y="1956874"/>
              <a:ext cx="56190" cy="28208"/>
            </a:xfrm>
            <a:custGeom>
              <a:avLst/>
              <a:gdLst/>
              <a:ahLst/>
              <a:cxnLst/>
              <a:rect l="l" t="t" r="r" b="b"/>
              <a:pathLst>
                <a:path w="2725" h="1368" extrusionOk="0">
                  <a:moveTo>
                    <a:pt x="1792" y="0"/>
                  </a:moveTo>
                  <a:lnTo>
                    <a:pt x="1663" y="772"/>
                  </a:lnTo>
                  <a:lnTo>
                    <a:pt x="782" y="14"/>
                  </a:lnTo>
                  <a:lnTo>
                    <a:pt x="1" y="696"/>
                  </a:lnTo>
                  <a:cubicBezTo>
                    <a:pt x="292" y="1043"/>
                    <a:pt x="943" y="1368"/>
                    <a:pt x="1519" y="1368"/>
                  </a:cubicBezTo>
                  <a:cubicBezTo>
                    <a:pt x="1545" y="1368"/>
                    <a:pt x="1570" y="1367"/>
                    <a:pt x="1595" y="1366"/>
                  </a:cubicBezTo>
                  <a:cubicBezTo>
                    <a:pt x="2185" y="1339"/>
                    <a:pt x="2523" y="1188"/>
                    <a:pt x="2724" y="782"/>
                  </a:cubicBezTo>
                  <a:lnTo>
                    <a:pt x="1792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6848;p41"/>
            <p:cNvSpPr/>
            <p:nvPr/>
          </p:nvSpPr>
          <p:spPr>
            <a:xfrm>
              <a:off x="1446629" y="1956874"/>
              <a:ext cx="56190" cy="26270"/>
            </a:xfrm>
            <a:custGeom>
              <a:avLst/>
              <a:gdLst/>
              <a:ahLst/>
              <a:cxnLst/>
              <a:rect l="l" t="t" r="r" b="b"/>
              <a:pathLst>
                <a:path w="2725" h="1274" extrusionOk="0">
                  <a:moveTo>
                    <a:pt x="1792" y="0"/>
                  </a:moveTo>
                  <a:lnTo>
                    <a:pt x="1663" y="772"/>
                  </a:lnTo>
                  <a:lnTo>
                    <a:pt x="2277" y="523"/>
                  </a:lnTo>
                  <a:cubicBezTo>
                    <a:pt x="2277" y="523"/>
                    <a:pt x="2373" y="857"/>
                    <a:pt x="2342" y="1199"/>
                  </a:cubicBezTo>
                  <a:cubicBezTo>
                    <a:pt x="2506" y="1106"/>
                    <a:pt x="2628" y="970"/>
                    <a:pt x="2724" y="782"/>
                  </a:cubicBezTo>
                  <a:lnTo>
                    <a:pt x="1792" y="0"/>
                  </a:lnTo>
                  <a:close/>
                  <a:moveTo>
                    <a:pt x="782" y="14"/>
                  </a:moveTo>
                  <a:lnTo>
                    <a:pt x="1" y="696"/>
                  </a:lnTo>
                  <a:cubicBezTo>
                    <a:pt x="199" y="929"/>
                    <a:pt x="557" y="1150"/>
                    <a:pt x="943" y="1273"/>
                  </a:cubicBezTo>
                  <a:cubicBezTo>
                    <a:pt x="875" y="1076"/>
                    <a:pt x="840" y="860"/>
                    <a:pt x="867" y="628"/>
                  </a:cubicBezTo>
                  <a:lnTo>
                    <a:pt x="867" y="628"/>
                  </a:lnTo>
                  <a:lnTo>
                    <a:pt x="1663" y="772"/>
                  </a:lnTo>
                  <a:lnTo>
                    <a:pt x="782" y="14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6849;p41"/>
            <p:cNvSpPr/>
            <p:nvPr/>
          </p:nvSpPr>
          <p:spPr>
            <a:xfrm>
              <a:off x="1463228" y="1967638"/>
              <a:ext cx="32827" cy="31177"/>
            </a:xfrm>
            <a:custGeom>
              <a:avLst/>
              <a:gdLst/>
              <a:ahLst/>
              <a:cxnLst/>
              <a:rect l="l" t="t" r="r" b="b"/>
              <a:pathLst>
                <a:path w="1592" h="1512" extrusionOk="0">
                  <a:moveTo>
                    <a:pt x="1472" y="1"/>
                  </a:moveTo>
                  <a:lnTo>
                    <a:pt x="858" y="250"/>
                  </a:lnTo>
                  <a:lnTo>
                    <a:pt x="62" y="106"/>
                  </a:lnTo>
                  <a:lnTo>
                    <a:pt x="62" y="106"/>
                  </a:lnTo>
                  <a:cubicBezTo>
                    <a:pt x="1" y="666"/>
                    <a:pt x="288" y="1148"/>
                    <a:pt x="582" y="1455"/>
                  </a:cubicBezTo>
                  <a:cubicBezTo>
                    <a:pt x="696" y="1497"/>
                    <a:pt x="799" y="1512"/>
                    <a:pt x="886" y="1512"/>
                  </a:cubicBezTo>
                  <a:cubicBezTo>
                    <a:pt x="1094" y="1512"/>
                    <a:pt x="1216" y="1427"/>
                    <a:pt x="1216" y="1427"/>
                  </a:cubicBezTo>
                  <a:cubicBezTo>
                    <a:pt x="1216" y="1427"/>
                    <a:pt x="1442" y="1195"/>
                    <a:pt x="1519" y="792"/>
                  </a:cubicBezTo>
                  <a:cubicBezTo>
                    <a:pt x="1592" y="414"/>
                    <a:pt x="1472" y="1"/>
                    <a:pt x="147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6850;p41"/>
            <p:cNvSpPr/>
            <p:nvPr/>
          </p:nvSpPr>
          <p:spPr>
            <a:xfrm>
              <a:off x="1459578" y="1997042"/>
              <a:ext cx="41962" cy="157331"/>
            </a:xfrm>
            <a:custGeom>
              <a:avLst/>
              <a:gdLst/>
              <a:ahLst/>
              <a:cxnLst/>
              <a:rect l="l" t="t" r="r" b="b"/>
              <a:pathLst>
                <a:path w="2035" h="7630" extrusionOk="0">
                  <a:moveTo>
                    <a:pt x="1393" y="1"/>
                  </a:moveTo>
                  <a:lnTo>
                    <a:pt x="759" y="29"/>
                  </a:lnTo>
                  <a:cubicBezTo>
                    <a:pt x="759" y="29"/>
                    <a:pt x="28" y="5438"/>
                    <a:pt x="14" y="5824"/>
                  </a:cubicBezTo>
                  <a:cubicBezTo>
                    <a:pt x="1" y="6210"/>
                    <a:pt x="625" y="7619"/>
                    <a:pt x="990" y="7629"/>
                  </a:cubicBezTo>
                  <a:cubicBezTo>
                    <a:pt x="992" y="7629"/>
                    <a:pt x="993" y="7629"/>
                    <a:pt x="994" y="7629"/>
                  </a:cubicBezTo>
                  <a:cubicBezTo>
                    <a:pt x="1357" y="7629"/>
                    <a:pt x="2035" y="6171"/>
                    <a:pt x="2024" y="5745"/>
                  </a:cubicBezTo>
                  <a:cubicBezTo>
                    <a:pt x="2011" y="5319"/>
                    <a:pt x="1393" y="1"/>
                    <a:pt x="139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6851;p41"/>
            <p:cNvSpPr/>
            <p:nvPr/>
          </p:nvSpPr>
          <p:spPr>
            <a:xfrm>
              <a:off x="1488302" y="1997042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6852;p41"/>
            <p:cNvSpPr/>
            <p:nvPr/>
          </p:nvSpPr>
          <p:spPr>
            <a:xfrm>
              <a:off x="1488302" y="1997042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6853;p41"/>
            <p:cNvSpPr/>
            <p:nvPr/>
          </p:nvSpPr>
          <p:spPr>
            <a:xfrm>
              <a:off x="1474796" y="2000424"/>
              <a:ext cx="21" cy="247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6854;p41"/>
            <p:cNvSpPr/>
            <p:nvPr/>
          </p:nvSpPr>
          <p:spPr>
            <a:xfrm>
              <a:off x="1474796" y="1997042"/>
              <a:ext cx="13733" cy="4475"/>
            </a:xfrm>
            <a:custGeom>
              <a:avLst/>
              <a:gdLst/>
              <a:ahLst/>
              <a:cxnLst/>
              <a:rect l="l" t="t" r="r" b="b"/>
              <a:pathLst>
                <a:path w="666" h="217" extrusionOk="0">
                  <a:moveTo>
                    <a:pt x="655" y="1"/>
                  </a:moveTo>
                  <a:cubicBezTo>
                    <a:pt x="539" y="79"/>
                    <a:pt x="420" y="103"/>
                    <a:pt x="320" y="103"/>
                  </a:cubicBezTo>
                  <a:cubicBezTo>
                    <a:pt x="147" y="103"/>
                    <a:pt x="21" y="29"/>
                    <a:pt x="21" y="29"/>
                  </a:cubicBezTo>
                  <a:lnTo>
                    <a:pt x="0" y="165"/>
                  </a:lnTo>
                  <a:lnTo>
                    <a:pt x="0" y="175"/>
                  </a:lnTo>
                  <a:cubicBezTo>
                    <a:pt x="89" y="206"/>
                    <a:pt x="174" y="216"/>
                    <a:pt x="249" y="216"/>
                  </a:cubicBezTo>
                  <a:cubicBezTo>
                    <a:pt x="498" y="216"/>
                    <a:pt x="665" y="87"/>
                    <a:pt x="665" y="87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6855;p41"/>
            <p:cNvSpPr/>
            <p:nvPr/>
          </p:nvSpPr>
          <p:spPr>
            <a:xfrm>
              <a:off x="1410812" y="1912954"/>
              <a:ext cx="70108" cy="76871"/>
            </a:xfrm>
            <a:custGeom>
              <a:avLst/>
              <a:gdLst/>
              <a:ahLst/>
              <a:cxnLst/>
              <a:rect l="l" t="t" r="r" b="b"/>
              <a:pathLst>
                <a:path w="3400" h="3728" extrusionOk="0">
                  <a:moveTo>
                    <a:pt x="823" y="0"/>
                  </a:moveTo>
                  <a:cubicBezTo>
                    <a:pt x="823" y="0"/>
                    <a:pt x="451" y="69"/>
                    <a:pt x="0" y="1168"/>
                  </a:cubicBezTo>
                  <a:cubicBezTo>
                    <a:pt x="328" y="2079"/>
                    <a:pt x="997" y="3083"/>
                    <a:pt x="1977" y="3727"/>
                  </a:cubicBezTo>
                  <a:lnTo>
                    <a:pt x="2604" y="2758"/>
                  </a:lnTo>
                  <a:lnTo>
                    <a:pt x="3400" y="2902"/>
                  </a:lnTo>
                  <a:lnTo>
                    <a:pt x="806" y="679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6856;p41"/>
            <p:cNvSpPr/>
            <p:nvPr/>
          </p:nvSpPr>
          <p:spPr>
            <a:xfrm>
              <a:off x="1480899" y="1921965"/>
              <a:ext cx="25156" cy="58561"/>
            </a:xfrm>
            <a:custGeom>
              <a:avLst/>
              <a:gdLst/>
              <a:ahLst/>
              <a:cxnLst/>
              <a:rect l="l" t="t" r="r" b="b"/>
              <a:pathLst>
                <a:path w="1220" h="2840" extrusionOk="0">
                  <a:moveTo>
                    <a:pt x="322" y="1"/>
                  </a:moveTo>
                  <a:lnTo>
                    <a:pt x="270" y="885"/>
                  </a:lnTo>
                  <a:cubicBezTo>
                    <a:pt x="270" y="885"/>
                    <a:pt x="96" y="1905"/>
                    <a:pt x="1" y="2465"/>
                  </a:cubicBezTo>
                  <a:lnTo>
                    <a:pt x="615" y="2216"/>
                  </a:lnTo>
                  <a:lnTo>
                    <a:pt x="1219" y="2840"/>
                  </a:lnTo>
                  <a:cubicBezTo>
                    <a:pt x="1219" y="2840"/>
                    <a:pt x="1195" y="1144"/>
                    <a:pt x="966" y="677"/>
                  </a:cubicBezTo>
                  <a:cubicBezTo>
                    <a:pt x="687" y="99"/>
                    <a:pt x="322" y="1"/>
                    <a:pt x="3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6857;p41"/>
            <p:cNvSpPr/>
            <p:nvPr/>
          </p:nvSpPr>
          <p:spPr>
            <a:xfrm>
              <a:off x="1315032" y="1939121"/>
              <a:ext cx="97553" cy="176548"/>
            </a:xfrm>
            <a:custGeom>
              <a:avLst/>
              <a:gdLst/>
              <a:ahLst/>
              <a:cxnLst/>
              <a:rect l="l" t="t" r="r" b="b"/>
              <a:pathLst>
                <a:path w="4731" h="8562" extrusionOk="0">
                  <a:moveTo>
                    <a:pt x="3886" y="1"/>
                  </a:moveTo>
                  <a:cubicBezTo>
                    <a:pt x="3542" y="1"/>
                    <a:pt x="2590" y="62"/>
                    <a:pt x="1908" y="697"/>
                  </a:cubicBezTo>
                  <a:cubicBezTo>
                    <a:pt x="1062" y="1489"/>
                    <a:pt x="912" y="2172"/>
                    <a:pt x="573" y="4165"/>
                  </a:cubicBezTo>
                  <a:cubicBezTo>
                    <a:pt x="236" y="6158"/>
                    <a:pt x="0" y="7855"/>
                    <a:pt x="0" y="7855"/>
                  </a:cubicBezTo>
                  <a:cubicBezTo>
                    <a:pt x="0" y="7855"/>
                    <a:pt x="996" y="8562"/>
                    <a:pt x="2344" y="8562"/>
                  </a:cubicBezTo>
                  <a:cubicBezTo>
                    <a:pt x="2599" y="8562"/>
                    <a:pt x="2867" y="8536"/>
                    <a:pt x="3144" y="8476"/>
                  </a:cubicBezTo>
                  <a:lnTo>
                    <a:pt x="3744" y="5148"/>
                  </a:lnTo>
                  <a:cubicBezTo>
                    <a:pt x="3744" y="5148"/>
                    <a:pt x="4311" y="4046"/>
                    <a:pt x="4478" y="3142"/>
                  </a:cubicBezTo>
                  <a:cubicBezTo>
                    <a:pt x="4730" y="1783"/>
                    <a:pt x="4434" y="448"/>
                    <a:pt x="4017" y="4"/>
                  </a:cubicBezTo>
                  <a:cubicBezTo>
                    <a:pt x="4017" y="4"/>
                    <a:pt x="3969" y="1"/>
                    <a:pt x="38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227329" y="2349171"/>
            <a:ext cx="4920296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dirty="0" smtClean="0"/>
              <a:t>Metodología</a:t>
            </a:r>
            <a:br>
              <a:rPr lang="es-CO" sz="6000" dirty="0" smtClean="0"/>
            </a:br>
            <a:endParaRPr sz="6000" dirty="0"/>
          </a:p>
        </p:txBody>
      </p:sp>
      <p:sp>
        <p:nvSpPr>
          <p:cNvPr id="118" name="Google Shape;118;p21"/>
          <p:cNvSpPr/>
          <p:nvPr/>
        </p:nvSpPr>
        <p:spPr>
          <a:xfrm>
            <a:off x="1668523" y="3270435"/>
            <a:ext cx="1490128" cy="807234"/>
          </a:xfrm>
          <a:custGeom>
            <a:avLst/>
            <a:gdLst/>
            <a:ahLst/>
            <a:cxnLst/>
            <a:rect l="l" t="t" r="r" b="b"/>
            <a:pathLst>
              <a:path w="37032" h="20061" extrusionOk="0">
                <a:moveTo>
                  <a:pt x="24638" y="0"/>
                </a:moveTo>
                <a:cubicBezTo>
                  <a:pt x="21748" y="0"/>
                  <a:pt x="18857" y="636"/>
                  <a:pt x="16653" y="1909"/>
                </a:cubicBezTo>
                <a:cubicBezTo>
                  <a:pt x="12916" y="4067"/>
                  <a:pt x="12346" y="7361"/>
                  <a:pt x="14947" y="9865"/>
                </a:cubicBezTo>
                <a:cubicBezTo>
                  <a:pt x="14796" y="9910"/>
                  <a:pt x="14653" y="9965"/>
                  <a:pt x="14526" y="10036"/>
                </a:cubicBezTo>
                <a:lnTo>
                  <a:pt x="595" y="18080"/>
                </a:lnTo>
                <a:cubicBezTo>
                  <a:pt x="1" y="18422"/>
                  <a:pt x="1" y="18975"/>
                  <a:pt x="595" y="19316"/>
                </a:cubicBezTo>
                <a:lnTo>
                  <a:pt x="1465" y="19821"/>
                </a:lnTo>
                <a:cubicBezTo>
                  <a:pt x="1742" y="19982"/>
                  <a:pt x="2098" y="20060"/>
                  <a:pt x="2457" y="20060"/>
                </a:cubicBezTo>
                <a:cubicBezTo>
                  <a:pt x="2861" y="20060"/>
                  <a:pt x="3268" y="19960"/>
                  <a:pt x="3571" y="19763"/>
                </a:cubicBezTo>
                <a:lnTo>
                  <a:pt x="16547" y="11272"/>
                </a:lnTo>
                <a:cubicBezTo>
                  <a:pt x="16602" y="11234"/>
                  <a:pt x="16650" y="11193"/>
                  <a:pt x="16697" y="11152"/>
                </a:cubicBezTo>
                <a:cubicBezTo>
                  <a:pt x="18897" y="12410"/>
                  <a:pt x="21769" y="13038"/>
                  <a:pt x="24640" y="13038"/>
                </a:cubicBezTo>
                <a:cubicBezTo>
                  <a:pt x="27529" y="13038"/>
                  <a:pt x="30418" y="12402"/>
                  <a:pt x="32622" y="11129"/>
                </a:cubicBezTo>
                <a:cubicBezTo>
                  <a:pt x="37032" y="8582"/>
                  <a:pt x="37032" y="4456"/>
                  <a:pt x="32622" y="1909"/>
                </a:cubicBezTo>
                <a:cubicBezTo>
                  <a:pt x="30418" y="636"/>
                  <a:pt x="27528" y="0"/>
                  <a:pt x="24638" y="0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198932" y="2217235"/>
            <a:ext cx="2045627" cy="1177553"/>
          </a:xfrm>
          <a:custGeom>
            <a:avLst/>
            <a:gdLst/>
            <a:ahLst/>
            <a:cxnLst/>
            <a:rect l="l" t="t" r="r" b="b"/>
            <a:pathLst>
              <a:path w="50837" h="29264" extrusionOk="0">
                <a:moveTo>
                  <a:pt x="18855" y="1"/>
                </a:moveTo>
                <a:cubicBezTo>
                  <a:pt x="18596" y="1"/>
                  <a:pt x="18338" y="57"/>
                  <a:pt x="18140" y="170"/>
                </a:cubicBezTo>
                <a:lnTo>
                  <a:pt x="393" y="10443"/>
                </a:lnTo>
                <a:cubicBezTo>
                  <a:pt x="0" y="10668"/>
                  <a:pt x="0" y="11037"/>
                  <a:pt x="393" y="11265"/>
                </a:cubicBezTo>
                <a:lnTo>
                  <a:pt x="31266" y="29092"/>
                </a:lnTo>
                <a:cubicBezTo>
                  <a:pt x="31464" y="29206"/>
                  <a:pt x="31723" y="29263"/>
                  <a:pt x="31981" y="29263"/>
                </a:cubicBezTo>
                <a:cubicBezTo>
                  <a:pt x="32239" y="29263"/>
                  <a:pt x="32497" y="29206"/>
                  <a:pt x="32693" y="29092"/>
                </a:cubicBezTo>
                <a:lnTo>
                  <a:pt x="50441" y="18822"/>
                </a:lnTo>
                <a:cubicBezTo>
                  <a:pt x="50836" y="18593"/>
                  <a:pt x="50836" y="18225"/>
                  <a:pt x="50441" y="17999"/>
                </a:cubicBezTo>
                <a:lnTo>
                  <a:pt x="19566" y="170"/>
                </a:lnTo>
                <a:cubicBezTo>
                  <a:pt x="19370" y="57"/>
                  <a:pt x="19113" y="1"/>
                  <a:pt x="18855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929803" y="3468171"/>
            <a:ext cx="392527" cy="195448"/>
          </a:xfrm>
          <a:custGeom>
            <a:avLst/>
            <a:gdLst/>
            <a:ahLst/>
            <a:cxnLst/>
            <a:rect l="l" t="t" r="r" b="b"/>
            <a:pathLst>
              <a:path w="19254" h="9587" extrusionOk="0">
                <a:moveTo>
                  <a:pt x="9627" y="1"/>
                </a:moveTo>
                <a:cubicBezTo>
                  <a:pt x="7382" y="1"/>
                  <a:pt x="5137" y="469"/>
                  <a:pt x="3424" y="1406"/>
                </a:cubicBezTo>
                <a:cubicBezTo>
                  <a:pt x="1" y="3276"/>
                  <a:pt x="1" y="6310"/>
                  <a:pt x="3424" y="8184"/>
                </a:cubicBezTo>
                <a:cubicBezTo>
                  <a:pt x="5137" y="9119"/>
                  <a:pt x="7382" y="9587"/>
                  <a:pt x="9627" y="9587"/>
                </a:cubicBezTo>
                <a:cubicBezTo>
                  <a:pt x="11871" y="9587"/>
                  <a:pt x="14115" y="9119"/>
                  <a:pt x="15827" y="8184"/>
                </a:cubicBezTo>
                <a:cubicBezTo>
                  <a:pt x="19253" y="6310"/>
                  <a:pt x="19253" y="3276"/>
                  <a:pt x="15827" y="1406"/>
                </a:cubicBezTo>
                <a:cubicBezTo>
                  <a:pt x="14115" y="469"/>
                  <a:pt x="11871" y="1"/>
                  <a:pt x="9627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097317" y="3160742"/>
            <a:ext cx="305293" cy="349032"/>
          </a:xfrm>
          <a:custGeom>
            <a:avLst/>
            <a:gdLst/>
            <a:ahLst/>
            <a:cxnLst/>
            <a:rect l="l" t="t" r="r" b="b"/>
            <a:pathLst>
              <a:path w="7587" h="8674" extrusionOk="0">
                <a:moveTo>
                  <a:pt x="5681" y="1"/>
                </a:moveTo>
                <a:cubicBezTo>
                  <a:pt x="4566" y="1"/>
                  <a:pt x="3216" y="763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7341" y="2134"/>
                  <a:pt x="7587" y="639"/>
                  <a:pt x="6471" y="155"/>
                </a:cubicBezTo>
                <a:cubicBezTo>
                  <a:pt x="6229" y="49"/>
                  <a:pt x="5963" y="1"/>
                  <a:pt x="568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097317" y="3160742"/>
            <a:ext cx="288433" cy="349032"/>
          </a:xfrm>
          <a:custGeom>
            <a:avLst/>
            <a:gdLst/>
            <a:ahLst/>
            <a:cxnLst/>
            <a:rect l="l" t="t" r="r" b="b"/>
            <a:pathLst>
              <a:path w="7168" h="8674" extrusionOk="0">
                <a:moveTo>
                  <a:pt x="5682" y="1"/>
                </a:moveTo>
                <a:cubicBezTo>
                  <a:pt x="4567" y="1"/>
                  <a:pt x="3215" y="762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6727" y="2502"/>
                  <a:pt x="7167" y="1782"/>
                  <a:pt x="7167" y="1175"/>
                </a:cubicBezTo>
                <a:cubicBezTo>
                  <a:pt x="7167" y="738"/>
                  <a:pt x="6938" y="356"/>
                  <a:pt x="6471" y="155"/>
                </a:cubicBezTo>
                <a:cubicBezTo>
                  <a:pt x="6232" y="49"/>
                  <a:pt x="5966" y="1"/>
                  <a:pt x="5682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086050" y="3190195"/>
            <a:ext cx="249844" cy="281794"/>
          </a:xfrm>
          <a:custGeom>
            <a:avLst/>
            <a:gdLst/>
            <a:ahLst/>
            <a:cxnLst/>
            <a:rect l="l" t="t" r="r" b="b"/>
            <a:pathLst>
              <a:path w="6209" h="7003" extrusionOk="0">
                <a:moveTo>
                  <a:pt x="6121" y="1"/>
                </a:moveTo>
                <a:cubicBezTo>
                  <a:pt x="6115" y="1"/>
                  <a:pt x="6109" y="1"/>
                  <a:pt x="6102" y="3"/>
                </a:cubicBezTo>
                <a:cubicBezTo>
                  <a:pt x="4259" y="521"/>
                  <a:pt x="1027" y="3279"/>
                  <a:pt x="10" y="6904"/>
                </a:cubicBezTo>
                <a:cubicBezTo>
                  <a:pt x="0" y="6945"/>
                  <a:pt x="24" y="6989"/>
                  <a:pt x="65" y="7000"/>
                </a:cubicBezTo>
                <a:cubicBezTo>
                  <a:pt x="71" y="7003"/>
                  <a:pt x="79" y="7003"/>
                  <a:pt x="85" y="7003"/>
                </a:cubicBezTo>
                <a:cubicBezTo>
                  <a:pt x="120" y="7003"/>
                  <a:pt x="150" y="6982"/>
                  <a:pt x="161" y="6945"/>
                </a:cubicBezTo>
                <a:cubicBezTo>
                  <a:pt x="1164" y="3375"/>
                  <a:pt x="4335" y="665"/>
                  <a:pt x="6143" y="153"/>
                </a:cubicBezTo>
                <a:cubicBezTo>
                  <a:pt x="6184" y="143"/>
                  <a:pt x="6208" y="99"/>
                  <a:pt x="6198" y="58"/>
                </a:cubicBezTo>
                <a:cubicBezTo>
                  <a:pt x="6189" y="23"/>
                  <a:pt x="6156" y="1"/>
                  <a:pt x="61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097317" y="3342613"/>
            <a:ext cx="259179" cy="224533"/>
          </a:xfrm>
          <a:custGeom>
            <a:avLst/>
            <a:gdLst/>
            <a:ahLst/>
            <a:cxnLst/>
            <a:rect l="l" t="t" r="r" b="b"/>
            <a:pathLst>
              <a:path w="6441" h="5580" extrusionOk="0">
                <a:moveTo>
                  <a:pt x="4587" y="0"/>
                </a:moveTo>
                <a:cubicBezTo>
                  <a:pt x="4544" y="0"/>
                  <a:pt x="4501" y="1"/>
                  <a:pt x="4457" y="3"/>
                </a:cubicBezTo>
                <a:cubicBezTo>
                  <a:pt x="3102" y="61"/>
                  <a:pt x="601" y="1703"/>
                  <a:pt x="0" y="4426"/>
                </a:cubicBezTo>
                <a:lnTo>
                  <a:pt x="160" y="5580"/>
                </a:lnTo>
                <a:cubicBezTo>
                  <a:pt x="379" y="4997"/>
                  <a:pt x="1188" y="4072"/>
                  <a:pt x="2433" y="3352"/>
                </a:cubicBezTo>
                <a:cubicBezTo>
                  <a:pt x="3812" y="2556"/>
                  <a:pt x="5495" y="2273"/>
                  <a:pt x="5935" y="1604"/>
                </a:cubicBezTo>
                <a:cubicBezTo>
                  <a:pt x="6440" y="825"/>
                  <a:pt x="5852" y="0"/>
                  <a:pt x="458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091805" y="3373072"/>
            <a:ext cx="207834" cy="167997"/>
          </a:xfrm>
          <a:custGeom>
            <a:avLst/>
            <a:gdLst/>
            <a:ahLst/>
            <a:cxnLst/>
            <a:rect l="l" t="t" r="r" b="b"/>
            <a:pathLst>
              <a:path w="5165" h="4175" extrusionOk="0">
                <a:moveTo>
                  <a:pt x="5082" y="1"/>
                </a:moveTo>
                <a:cubicBezTo>
                  <a:pt x="3853" y="62"/>
                  <a:pt x="1407" y="987"/>
                  <a:pt x="18" y="4065"/>
                </a:cubicBezTo>
                <a:cubicBezTo>
                  <a:pt x="0" y="4106"/>
                  <a:pt x="18" y="4151"/>
                  <a:pt x="55" y="4167"/>
                </a:cubicBezTo>
                <a:cubicBezTo>
                  <a:pt x="65" y="4175"/>
                  <a:pt x="76" y="4175"/>
                  <a:pt x="89" y="4175"/>
                </a:cubicBezTo>
                <a:cubicBezTo>
                  <a:pt x="117" y="4175"/>
                  <a:pt x="147" y="4158"/>
                  <a:pt x="158" y="4131"/>
                </a:cubicBezTo>
                <a:cubicBezTo>
                  <a:pt x="1522" y="1113"/>
                  <a:pt x="3980" y="212"/>
                  <a:pt x="5089" y="158"/>
                </a:cubicBezTo>
                <a:cubicBezTo>
                  <a:pt x="5134" y="154"/>
                  <a:pt x="5164" y="120"/>
                  <a:pt x="5164" y="76"/>
                </a:cubicBezTo>
                <a:cubicBezTo>
                  <a:pt x="5161" y="31"/>
                  <a:pt x="5126" y="1"/>
                  <a:pt x="50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240779" y="2108957"/>
            <a:ext cx="1976698" cy="1137837"/>
          </a:xfrm>
          <a:custGeom>
            <a:avLst/>
            <a:gdLst/>
            <a:ahLst/>
            <a:cxnLst/>
            <a:rect l="l" t="t" r="r" b="b"/>
            <a:pathLst>
              <a:path w="49124" h="28277" extrusionOk="0">
                <a:moveTo>
                  <a:pt x="18221" y="1"/>
                </a:moveTo>
                <a:cubicBezTo>
                  <a:pt x="17971" y="1"/>
                  <a:pt x="17721" y="56"/>
                  <a:pt x="17530" y="165"/>
                </a:cubicBezTo>
                <a:lnTo>
                  <a:pt x="383" y="10089"/>
                </a:lnTo>
                <a:cubicBezTo>
                  <a:pt x="1" y="10308"/>
                  <a:pt x="1" y="10666"/>
                  <a:pt x="383" y="10885"/>
                </a:cubicBezTo>
                <a:lnTo>
                  <a:pt x="30216" y="28110"/>
                </a:lnTo>
                <a:cubicBezTo>
                  <a:pt x="30405" y="28221"/>
                  <a:pt x="30655" y="28276"/>
                  <a:pt x="30904" y="28276"/>
                </a:cubicBezTo>
                <a:cubicBezTo>
                  <a:pt x="31154" y="28276"/>
                  <a:pt x="31404" y="28221"/>
                  <a:pt x="31595" y="28110"/>
                </a:cubicBezTo>
                <a:lnTo>
                  <a:pt x="48742" y="18189"/>
                </a:lnTo>
                <a:cubicBezTo>
                  <a:pt x="49124" y="17967"/>
                  <a:pt x="49124" y="17612"/>
                  <a:pt x="48742" y="17390"/>
                </a:cubicBezTo>
                <a:lnTo>
                  <a:pt x="18909" y="165"/>
                </a:lnTo>
                <a:cubicBezTo>
                  <a:pt x="18719" y="56"/>
                  <a:pt x="18470" y="1"/>
                  <a:pt x="18221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734952" y="2970188"/>
            <a:ext cx="119791" cy="62974"/>
          </a:xfrm>
          <a:custGeom>
            <a:avLst/>
            <a:gdLst/>
            <a:ahLst/>
            <a:cxnLst/>
            <a:rect l="l" t="t" r="r" b="b"/>
            <a:pathLst>
              <a:path w="2977" h="1565" extrusionOk="0">
                <a:moveTo>
                  <a:pt x="1488" y="0"/>
                </a:moveTo>
                <a:cubicBezTo>
                  <a:pt x="1141" y="0"/>
                  <a:pt x="794" y="76"/>
                  <a:pt x="530" y="228"/>
                </a:cubicBezTo>
                <a:cubicBezTo>
                  <a:pt x="0" y="536"/>
                  <a:pt x="0" y="1030"/>
                  <a:pt x="530" y="1334"/>
                </a:cubicBezTo>
                <a:cubicBezTo>
                  <a:pt x="794" y="1488"/>
                  <a:pt x="1141" y="1565"/>
                  <a:pt x="1488" y="1565"/>
                </a:cubicBezTo>
                <a:cubicBezTo>
                  <a:pt x="1835" y="1565"/>
                  <a:pt x="2182" y="1488"/>
                  <a:pt x="2447" y="1334"/>
                </a:cubicBezTo>
                <a:cubicBezTo>
                  <a:pt x="2976" y="1030"/>
                  <a:pt x="2976" y="536"/>
                  <a:pt x="2447" y="228"/>
                </a:cubicBezTo>
                <a:cubicBezTo>
                  <a:pt x="2182" y="76"/>
                  <a:pt x="1835" y="0"/>
                  <a:pt x="148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484314" y="2811655"/>
            <a:ext cx="745467" cy="525239"/>
          </a:xfrm>
          <a:custGeom>
            <a:avLst/>
            <a:gdLst/>
            <a:ahLst/>
            <a:cxnLst/>
            <a:rect l="l" t="t" r="r" b="b"/>
            <a:pathLst>
              <a:path w="18526" h="13053" extrusionOk="0">
                <a:moveTo>
                  <a:pt x="17946" y="1"/>
                </a:moveTo>
                <a:cubicBezTo>
                  <a:pt x="18212" y="223"/>
                  <a:pt x="18178" y="527"/>
                  <a:pt x="17837" y="725"/>
                </a:cubicBezTo>
                <a:lnTo>
                  <a:pt x="690" y="10646"/>
                </a:lnTo>
                <a:cubicBezTo>
                  <a:pt x="499" y="10756"/>
                  <a:pt x="250" y="10813"/>
                  <a:pt x="1" y="10813"/>
                </a:cubicBezTo>
                <a:lnTo>
                  <a:pt x="1" y="13053"/>
                </a:lnTo>
                <a:cubicBezTo>
                  <a:pt x="250" y="13053"/>
                  <a:pt x="499" y="12998"/>
                  <a:pt x="690" y="12889"/>
                </a:cubicBezTo>
                <a:lnTo>
                  <a:pt x="17837" y="2963"/>
                </a:lnTo>
                <a:cubicBezTo>
                  <a:pt x="18219" y="2745"/>
                  <a:pt x="18526" y="2209"/>
                  <a:pt x="18526" y="1769"/>
                </a:cubicBezTo>
                <a:lnTo>
                  <a:pt x="18526" y="1120"/>
                </a:lnTo>
                <a:cubicBezTo>
                  <a:pt x="18526" y="725"/>
                  <a:pt x="18274" y="251"/>
                  <a:pt x="1794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228426" y="2517925"/>
            <a:ext cx="1255978" cy="818983"/>
          </a:xfrm>
          <a:custGeom>
            <a:avLst/>
            <a:gdLst/>
            <a:ahLst/>
            <a:cxnLst/>
            <a:rect l="l" t="t" r="r" b="b"/>
            <a:pathLst>
              <a:path w="31213" h="20353" extrusionOk="0">
                <a:moveTo>
                  <a:pt x="584" y="1"/>
                </a:moveTo>
                <a:cubicBezTo>
                  <a:pt x="253" y="250"/>
                  <a:pt x="0" y="721"/>
                  <a:pt x="0" y="1120"/>
                </a:cubicBezTo>
                <a:lnTo>
                  <a:pt x="0" y="1768"/>
                </a:lnTo>
                <a:cubicBezTo>
                  <a:pt x="0" y="2209"/>
                  <a:pt x="308" y="2742"/>
                  <a:pt x="690" y="2963"/>
                </a:cubicBezTo>
                <a:lnTo>
                  <a:pt x="30523" y="20189"/>
                </a:lnTo>
                <a:cubicBezTo>
                  <a:pt x="30711" y="20298"/>
                  <a:pt x="30963" y="20353"/>
                  <a:pt x="31213" y="20353"/>
                </a:cubicBezTo>
                <a:lnTo>
                  <a:pt x="31213" y="18113"/>
                </a:lnTo>
                <a:cubicBezTo>
                  <a:pt x="30963" y="18113"/>
                  <a:pt x="30711" y="18056"/>
                  <a:pt x="30523" y="17946"/>
                </a:cubicBezTo>
                <a:lnTo>
                  <a:pt x="690" y="721"/>
                </a:lnTo>
                <a:cubicBezTo>
                  <a:pt x="348" y="527"/>
                  <a:pt x="315" y="219"/>
                  <a:pt x="58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392111" y="2200135"/>
            <a:ext cx="1664806" cy="960343"/>
          </a:xfrm>
          <a:custGeom>
            <a:avLst/>
            <a:gdLst/>
            <a:ahLst/>
            <a:cxnLst/>
            <a:rect l="l" t="t" r="r" b="b"/>
            <a:pathLst>
              <a:path w="41373" h="23866" extrusionOk="0">
                <a:moveTo>
                  <a:pt x="16822" y="0"/>
                </a:moveTo>
                <a:cubicBezTo>
                  <a:pt x="16672" y="0"/>
                  <a:pt x="16521" y="34"/>
                  <a:pt x="16407" y="100"/>
                </a:cubicBezTo>
                <a:lnTo>
                  <a:pt x="229" y="9458"/>
                </a:lnTo>
                <a:cubicBezTo>
                  <a:pt x="1" y="9592"/>
                  <a:pt x="1" y="9806"/>
                  <a:pt x="229" y="9936"/>
                </a:cubicBezTo>
                <a:lnTo>
                  <a:pt x="24141" y="23766"/>
                </a:lnTo>
                <a:cubicBezTo>
                  <a:pt x="24255" y="23832"/>
                  <a:pt x="24405" y="23865"/>
                  <a:pt x="24556" y="23865"/>
                </a:cubicBezTo>
                <a:cubicBezTo>
                  <a:pt x="24706" y="23865"/>
                  <a:pt x="24856" y="23832"/>
                  <a:pt x="24970" y="23766"/>
                </a:cubicBezTo>
                <a:lnTo>
                  <a:pt x="41144" y="14404"/>
                </a:lnTo>
                <a:cubicBezTo>
                  <a:pt x="41373" y="14271"/>
                  <a:pt x="41373" y="14059"/>
                  <a:pt x="41144" y="13926"/>
                </a:cubicBezTo>
                <a:lnTo>
                  <a:pt x="17237" y="100"/>
                </a:lnTo>
                <a:cubicBezTo>
                  <a:pt x="17122" y="34"/>
                  <a:pt x="16972" y="0"/>
                  <a:pt x="1682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490331" y="2252885"/>
            <a:ext cx="923041" cy="529705"/>
          </a:xfrm>
          <a:custGeom>
            <a:avLst/>
            <a:gdLst/>
            <a:ahLst/>
            <a:cxnLst/>
            <a:rect l="l" t="t" r="r" b="b"/>
            <a:pathLst>
              <a:path w="22939" h="13164" extrusionOk="0">
                <a:moveTo>
                  <a:pt x="14396" y="0"/>
                </a:moveTo>
                <a:cubicBezTo>
                  <a:pt x="14209" y="0"/>
                  <a:pt x="14021" y="41"/>
                  <a:pt x="13878" y="123"/>
                </a:cubicBezTo>
                <a:lnTo>
                  <a:pt x="287" y="7970"/>
                </a:lnTo>
                <a:cubicBezTo>
                  <a:pt x="0" y="8138"/>
                  <a:pt x="0" y="8407"/>
                  <a:pt x="287" y="8571"/>
                </a:cubicBezTo>
                <a:lnTo>
                  <a:pt x="8021" y="13038"/>
                </a:lnTo>
                <a:cubicBezTo>
                  <a:pt x="8164" y="13122"/>
                  <a:pt x="8353" y="13164"/>
                  <a:pt x="8541" y="13164"/>
                </a:cubicBezTo>
                <a:cubicBezTo>
                  <a:pt x="8730" y="13164"/>
                  <a:pt x="8919" y="13122"/>
                  <a:pt x="9062" y="13038"/>
                </a:cubicBezTo>
                <a:lnTo>
                  <a:pt x="22649" y="5195"/>
                </a:lnTo>
                <a:cubicBezTo>
                  <a:pt x="22939" y="5028"/>
                  <a:pt x="22939" y="4759"/>
                  <a:pt x="22649" y="4595"/>
                </a:cubicBezTo>
                <a:lnTo>
                  <a:pt x="14915" y="123"/>
                </a:lnTo>
                <a:cubicBezTo>
                  <a:pt x="14772" y="41"/>
                  <a:pt x="14584" y="0"/>
                  <a:pt x="1439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676308" y="2495071"/>
            <a:ext cx="327827" cy="184255"/>
          </a:xfrm>
          <a:custGeom>
            <a:avLst/>
            <a:gdLst/>
            <a:ahLst/>
            <a:cxnLst/>
            <a:rect l="l" t="t" r="r" b="b"/>
            <a:pathLst>
              <a:path w="8147" h="4579" extrusionOk="0">
                <a:moveTo>
                  <a:pt x="5617" y="1"/>
                </a:moveTo>
                <a:cubicBezTo>
                  <a:pt x="5536" y="1"/>
                  <a:pt x="5453" y="15"/>
                  <a:pt x="5379" y="46"/>
                </a:cubicBezTo>
                <a:lnTo>
                  <a:pt x="3699" y="770"/>
                </a:lnTo>
                <a:cubicBezTo>
                  <a:pt x="3630" y="801"/>
                  <a:pt x="3548" y="817"/>
                  <a:pt x="3464" y="817"/>
                </a:cubicBezTo>
                <a:cubicBezTo>
                  <a:pt x="3419" y="817"/>
                  <a:pt x="3374" y="812"/>
                  <a:pt x="3331" y="804"/>
                </a:cubicBezTo>
                <a:lnTo>
                  <a:pt x="1348" y="415"/>
                </a:lnTo>
                <a:cubicBezTo>
                  <a:pt x="1303" y="406"/>
                  <a:pt x="1259" y="402"/>
                  <a:pt x="1217" y="402"/>
                </a:cubicBezTo>
                <a:cubicBezTo>
                  <a:pt x="954" y="402"/>
                  <a:pt x="745" y="553"/>
                  <a:pt x="836" y="709"/>
                </a:cubicBezTo>
                <a:lnTo>
                  <a:pt x="1512" y="1856"/>
                </a:lnTo>
                <a:cubicBezTo>
                  <a:pt x="1553" y="1927"/>
                  <a:pt x="1532" y="2009"/>
                  <a:pt x="1450" y="2070"/>
                </a:cubicBezTo>
                <a:lnTo>
                  <a:pt x="198" y="3040"/>
                </a:lnTo>
                <a:cubicBezTo>
                  <a:pt x="1" y="3192"/>
                  <a:pt x="188" y="3409"/>
                  <a:pt x="518" y="3409"/>
                </a:cubicBezTo>
                <a:cubicBezTo>
                  <a:pt x="520" y="3409"/>
                  <a:pt x="523" y="3409"/>
                  <a:pt x="525" y="3409"/>
                </a:cubicBezTo>
                <a:lnTo>
                  <a:pt x="2621" y="3395"/>
                </a:lnTo>
                <a:cubicBezTo>
                  <a:pt x="2753" y="3395"/>
                  <a:pt x="2876" y="3429"/>
                  <a:pt x="2955" y="3494"/>
                </a:cubicBezTo>
                <a:lnTo>
                  <a:pt x="4163" y="4480"/>
                </a:lnTo>
                <a:cubicBezTo>
                  <a:pt x="4245" y="4547"/>
                  <a:pt x="4368" y="4579"/>
                  <a:pt x="4491" y="4579"/>
                </a:cubicBezTo>
                <a:cubicBezTo>
                  <a:pt x="4656" y="4579"/>
                  <a:pt x="4820" y="4521"/>
                  <a:pt x="4877" y="4415"/>
                </a:cubicBezTo>
                <a:lnTo>
                  <a:pt x="5497" y="3258"/>
                </a:lnTo>
                <a:cubicBezTo>
                  <a:pt x="5535" y="3187"/>
                  <a:pt x="5634" y="3128"/>
                  <a:pt x="5760" y="3108"/>
                </a:cubicBezTo>
                <a:lnTo>
                  <a:pt x="7764" y="2746"/>
                </a:lnTo>
                <a:cubicBezTo>
                  <a:pt x="8082" y="2692"/>
                  <a:pt x="8146" y="2449"/>
                  <a:pt x="7877" y="2336"/>
                </a:cubicBezTo>
                <a:lnTo>
                  <a:pt x="6163" y="1637"/>
                </a:lnTo>
                <a:cubicBezTo>
                  <a:pt x="6058" y="1593"/>
                  <a:pt x="5993" y="1521"/>
                  <a:pt x="5996" y="1446"/>
                </a:cubicBezTo>
                <a:lnTo>
                  <a:pt x="6023" y="238"/>
                </a:lnTo>
                <a:cubicBezTo>
                  <a:pt x="6026" y="97"/>
                  <a:pt x="5829" y="1"/>
                  <a:pt x="561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899947" y="2307607"/>
            <a:ext cx="207190" cy="117337"/>
          </a:xfrm>
          <a:custGeom>
            <a:avLst/>
            <a:gdLst/>
            <a:ahLst/>
            <a:cxnLst/>
            <a:rect l="l" t="t" r="r" b="b"/>
            <a:pathLst>
              <a:path w="5149" h="2916" extrusionOk="0">
                <a:moveTo>
                  <a:pt x="4796" y="1"/>
                </a:moveTo>
                <a:cubicBezTo>
                  <a:pt x="4682" y="1"/>
                  <a:pt x="4556" y="32"/>
                  <a:pt x="4455" y="91"/>
                </a:cubicBezTo>
                <a:lnTo>
                  <a:pt x="202" y="2545"/>
                </a:lnTo>
                <a:cubicBezTo>
                  <a:pt x="32" y="2644"/>
                  <a:pt x="1" y="2788"/>
                  <a:pt x="134" y="2866"/>
                </a:cubicBezTo>
                <a:cubicBezTo>
                  <a:pt x="192" y="2899"/>
                  <a:pt x="271" y="2915"/>
                  <a:pt x="355" y="2915"/>
                </a:cubicBezTo>
                <a:cubicBezTo>
                  <a:pt x="469" y="2915"/>
                  <a:pt x="594" y="2886"/>
                  <a:pt x="694" y="2829"/>
                </a:cubicBezTo>
                <a:lnTo>
                  <a:pt x="4947" y="374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6" y="17"/>
                  <a:pt x="4879" y="1"/>
                  <a:pt x="47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2943122" y="233259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1"/>
                  <a:pt x="4454" y="88"/>
                </a:cubicBezTo>
                <a:lnTo>
                  <a:pt x="202" y="2542"/>
                </a:lnTo>
                <a:cubicBezTo>
                  <a:pt x="30" y="2644"/>
                  <a:pt x="0" y="2787"/>
                  <a:pt x="133" y="2866"/>
                </a:cubicBezTo>
                <a:cubicBezTo>
                  <a:pt x="190" y="2899"/>
                  <a:pt x="267" y="2915"/>
                  <a:pt x="351" y="2915"/>
                </a:cubicBezTo>
                <a:cubicBezTo>
                  <a:pt x="466" y="2915"/>
                  <a:pt x="592" y="2885"/>
                  <a:pt x="693" y="2825"/>
                </a:cubicBezTo>
                <a:lnTo>
                  <a:pt x="4945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986216" y="2357461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2" y="1"/>
                </a:moveTo>
                <a:cubicBezTo>
                  <a:pt x="4678" y="1"/>
                  <a:pt x="4553" y="31"/>
                  <a:pt x="4455" y="87"/>
                </a:cubicBezTo>
                <a:lnTo>
                  <a:pt x="202" y="2545"/>
                </a:lnTo>
                <a:cubicBezTo>
                  <a:pt x="28" y="2644"/>
                  <a:pt x="0" y="2787"/>
                  <a:pt x="134" y="2866"/>
                </a:cubicBezTo>
                <a:cubicBezTo>
                  <a:pt x="192" y="2899"/>
                  <a:pt x="269" y="2915"/>
                  <a:pt x="353" y="2915"/>
                </a:cubicBezTo>
                <a:cubicBezTo>
                  <a:pt x="467" y="2915"/>
                  <a:pt x="593" y="2885"/>
                  <a:pt x="693" y="2828"/>
                </a:cubicBezTo>
                <a:lnTo>
                  <a:pt x="4946" y="374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029310" y="2382448"/>
            <a:ext cx="207190" cy="117256"/>
          </a:xfrm>
          <a:custGeom>
            <a:avLst/>
            <a:gdLst/>
            <a:ahLst/>
            <a:cxnLst/>
            <a:rect l="l" t="t" r="r" b="b"/>
            <a:pathLst>
              <a:path w="5149" h="2914" extrusionOk="0">
                <a:moveTo>
                  <a:pt x="4792" y="1"/>
                </a:moveTo>
                <a:cubicBezTo>
                  <a:pt x="4678" y="1"/>
                  <a:pt x="4553" y="31"/>
                  <a:pt x="4455" y="88"/>
                </a:cubicBezTo>
                <a:lnTo>
                  <a:pt x="202" y="2542"/>
                </a:lnTo>
                <a:cubicBezTo>
                  <a:pt x="29" y="2640"/>
                  <a:pt x="1" y="2788"/>
                  <a:pt x="134" y="2866"/>
                </a:cubicBezTo>
                <a:cubicBezTo>
                  <a:pt x="191" y="2898"/>
                  <a:pt x="267" y="2914"/>
                  <a:pt x="349" y="2914"/>
                </a:cubicBezTo>
                <a:cubicBezTo>
                  <a:pt x="465" y="2914"/>
                  <a:pt x="592" y="2883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072485" y="2407314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1" y="1"/>
                </a:moveTo>
                <a:cubicBezTo>
                  <a:pt x="4677" y="1"/>
                  <a:pt x="4552" y="30"/>
                  <a:pt x="4454" y="88"/>
                </a:cubicBezTo>
                <a:lnTo>
                  <a:pt x="202" y="2545"/>
                </a:lnTo>
                <a:cubicBezTo>
                  <a:pt x="27" y="2644"/>
                  <a:pt x="0" y="2787"/>
                  <a:pt x="133" y="2866"/>
                </a:cubicBezTo>
                <a:cubicBezTo>
                  <a:pt x="191" y="2899"/>
                  <a:pt x="269" y="2915"/>
                  <a:pt x="353" y="2915"/>
                </a:cubicBezTo>
                <a:cubicBezTo>
                  <a:pt x="467" y="2915"/>
                  <a:pt x="591" y="2885"/>
                  <a:pt x="689" y="2828"/>
                </a:cubicBezTo>
                <a:lnTo>
                  <a:pt x="4942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2" y="17"/>
                  <a:pt x="4874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115579" y="2432301"/>
            <a:ext cx="207150" cy="117216"/>
          </a:xfrm>
          <a:custGeom>
            <a:avLst/>
            <a:gdLst/>
            <a:ahLst/>
            <a:cxnLst/>
            <a:rect l="l" t="t" r="r" b="b"/>
            <a:pathLst>
              <a:path w="5148" h="2913" extrusionOk="0">
                <a:moveTo>
                  <a:pt x="4791" y="1"/>
                </a:moveTo>
                <a:cubicBezTo>
                  <a:pt x="4677" y="1"/>
                  <a:pt x="4553" y="30"/>
                  <a:pt x="4455" y="88"/>
                </a:cubicBezTo>
                <a:lnTo>
                  <a:pt x="202" y="2542"/>
                </a:lnTo>
                <a:cubicBezTo>
                  <a:pt x="28" y="2641"/>
                  <a:pt x="1" y="2787"/>
                  <a:pt x="134" y="2863"/>
                </a:cubicBezTo>
                <a:cubicBezTo>
                  <a:pt x="192" y="2896"/>
                  <a:pt x="269" y="2912"/>
                  <a:pt x="353" y="2912"/>
                </a:cubicBezTo>
                <a:cubicBezTo>
                  <a:pt x="467" y="2912"/>
                  <a:pt x="591" y="2882"/>
                  <a:pt x="690" y="2825"/>
                </a:cubicBezTo>
                <a:lnTo>
                  <a:pt x="4942" y="371"/>
                </a:lnTo>
                <a:cubicBezTo>
                  <a:pt x="5117" y="272"/>
                  <a:pt x="5147" y="125"/>
                  <a:pt x="5011" y="50"/>
                </a:cubicBezTo>
                <a:cubicBezTo>
                  <a:pt x="4953" y="17"/>
                  <a:pt x="4875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878822" y="2612603"/>
            <a:ext cx="381264" cy="218176"/>
          </a:xfrm>
          <a:custGeom>
            <a:avLst/>
            <a:gdLst/>
            <a:ahLst/>
            <a:cxnLst/>
            <a:rect l="l" t="t" r="r" b="b"/>
            <a:pathLst>
              <a:path w="9475" h="5422" extrusionOk="0">
                <a:moveTo>
                  <a:pt x="8639" y="0"/>
                </a:moveTo>
                <a:cubicBezTo>
                  <a:pt x="8526" y="0"/>
                  <a:pt x="8414" y="25"/>
                  <a:pt x="8328" y="74"/>
                </a:cubicBezTo>
                <a:lnTo>
                  <a:pt x="174" y="4784"/>
                </a:lnTo>
                <a:cubicBezTo>
                  <a:pt x="1" y="4883"/>
                  <a:pt x="1" y="5044"/>
                  <a:pt x="174" y="5143"/>
                </a:cubicBezTo>
                <a:lnTo>
                  <a:pt x="526" y="5347"/>
                </a:lnTo>
                <a:cubicBezTo>
                  <a:pt x="611" y="5397"/>
                  <a:pt x="724" y="5422"/>
                  <a:pt x="837" y="5422"/>
                </a:cubicBezTo>
                <a:cubicBezTo>
                  <a:pt x="950" y="5422"/>
                  <a:pt x="1064" y="5397"/>
                  <a:pt x="1151" y="5347"/>
                </a:cubicBezTo>
                <a:lnTo>
                  <a:pt x="9304" y="638"/>
                </a:lnTo>
                <a:cubicBezTo>
                  <a:pt x="9475" y="538"/>
                  <a:pt x="9475" y="378"/>
                  <a:pt x="9304" y="279"/>
                </a:cubicBezTo>
                <a:lnTo>
                  <a:pt x="8950" y="74"/>
                </a:lnTo>
                <a:cubicBezTo>
                  <a:pt x="8864" y="25"/>
                  <a:pt x="8751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310449" y="2476643"/>
            <a:ext cx="185180" cy="104862"/>
          </a:xfrm>
          <a:custGeom>
            <a:avLst/>
            <a:gdLst/>
            <a:ahLst/>
            <a:cxnLst/>
            <a:rect l="l" t="t" r="r" b="b"/>
            <a:pathLst>
              <a:path w="4602" h="2606" extrusionOk="0">
                <a:moveTo>
                  <a:pt x="3765" y="0"/>
                </a:moveTo>
                <a:cubicBezTo>
                  <a:pt x="3652" y="0"/>
                  <a:pt x="3538" y="25"/>
                  <a:pt x="3451" y="74"/>
                </a:cubicBezTo>
                <a:lnTo>
                  <a:pt x="175" y="1969"/>
                </a:lnTo>
                <a:cubicBezTo>
                  <a:pt x="1" y="2068"/>
                  <a:pt x="1" y="2228"/>
                  <a:pt x="175" y="2327"/>
                </a:cubicBezTo>
                <a:lnTo>
                  <a:pt x="526" y="2531"/>
                </a:lnTo>
                <a:cubicBezTo>
                  <a:pt x="612" y="2581"/>
                  <a:pt x="724" y="2606"/>
                  <a:pt x="837" y="2606"/>
                </a:cubicBezTo>
                <a:cubicBezTo>
                  <a:pt x="950" y="2606"/>
                  <a:pt x="1064" y="2581"/>
                  <a:pt x="1151" y="2531"/>
                </a:cubicBezTo>
                <a:lnTo>
                  <a:pt x="4427" y="638"/>
                </a:lnTo>
                <a:cubicBezTo>
                  <a:pt x="4598" y="539"/>
                  <a:pt x="4601" y="378"/>
                  <a:pt x="4427" y="279"/>
                </a:cubicBezTo>
                <a:lnTo>
                  <a:pt x="4076" y="74"/>
                </a:lnTo>
                <a:cubicBezTo>
                  <a:pt x="3990" y="25"/>
                  <a:pt x="3878" y="0"/>
                  <a:pt x="376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961510" y="2524806"/>
            <a:ext cx="923041" cy="529746"/>
          </a:xfrm>
          <a:custGeom>
            <a:avLst/>
            <a:gdLst/>
            <a:ahLst/>
            <a:cxnLst/>
            <a:rect l="l" t="t" r="r" b="b"/>
            <a:pathLst>
              <a:path w="22939" h="13165" extrusionOk="0">
                <a:moveTo>
                  <a:pt x="14397" y="1"/>
                </a:moveTo>
                <a:cubicBezTo>
                  <a:pt x="14209" y="1"/>
                  <a:pt x="14021" y="43"/>
                  <a:pt x="13878" y="126"/>
                </a:cubicBezTo>
                <a:lnTo>
                  <a:pt x="287" y="7969"/>
                </a:lnTo>
                <a:cubicBezTo>
                  <a:pt x="0" y="8137"/>
                  <a:pt x="0" y="8407"/>
                  <a:pt x="287" y="8571"/>
                </a:cubicBezTo>
                <a:lnTo>
                  <a:pt x="8024" y="13041"/>
                </a:lnTo>
                <a:cubicBezTo>
                  <a:pt x="8168" y="13123"/>
                  <a:pt x="8355" y="13164"/>
                  <a:pt x="8543" y="13164"/>
                </a:cubicBezTo>
                <a:cubicBezTo>
                  <a:pt x="8731" y="13164"/>
                  <a:pt x="8919" y="13123"/>
                  <a:pt x="9062" y="13041"/>
                </a:cubicBezTo>
                <a:lnTo>
                  <a:pt x="22652" y="5195"/>
                </a:lnTo>
                <a:cubicBezTo>
                  <a:pt x="22939" y="5028"/>
                  <a:pt x="22939" y="4762"/>
                  <a:pt x="22652" y="4595"/>
                </a:cubicBezTo>
                <a:lnTo>
                  <a:pt x="14919" y="126"/>
                </a:lnTo>
                <a:cubicBezTo>
                  <a:pt x="14773" y="43"/>
                  <a:pt x="14585" y="1"/>
                  <a:pt x="14397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147447" y="2766991"/>
            <a:ext cx="327987" cy="184255"/>
          </a:xfrm>
          <a:custGeom>
            <a:avLst/>
            <a:gdLst/>
            <a:ahLst/>
            <a:cxnLst/>
            <a:rect l="l" t="t" r="r" b="b"/>
            <a:pathLst>
              <a:path w="8151" h="4579" extrusionOk="0">
                <a:moveTo>
                  <a:pt x="5620" y="1"/>
                </a:moveTo>
                <a:cubicBezTo>
                  <a:pt x="5539" y="1"/>
                  <a:pt x="5457" y="15"/>
                  <a:pt x="5383" y="46"/>
                </a:cubicBezTo>
                <a:lnTo>
                  <a:pt x="3704" y="773"/>
                </a:lnTo>
                <a:cubicBezTo>
                  <a:pt x="3635" y="802"/>
                  <a:pt x="3552" y="818"/>
                  <a:pt x="3467" y="818"/>
                </a:cubicBezTo>
                <a:cubicBezTo>
                  <a:pt x="3422" y="818"/>
                  <a:pt x="3376" y="813"/>
                  <a:pt x="3331" y="804"/>
                </a:cubicBezTo>
                <a:lnTo>
                  <a:pt x="1349" y="419"/>
                </a:lnTo>
                <a:cubicBezTo>
                  <a:pt x="1303" y="409"/>
                  <a:pt x="1257" y="405"/>
                  <a:pt x="1212" y="405"/>
                </a:cubicBezTo>
                <a:cubicBezTo>
                  <a:pt x="954" y="405"/>
                  <a:pt x="747" y="555"/>
                  <a:pt x="840" y="712"/>
                </a:cubicBezTo>
                <a:lnTo>
                  <a:pt x="1513" y="1855"/>
                </a:lnTo>
                <a:cubicBezTo>
                  <a:pt x="1554" y="1930"/>
                  <a:pt x="1533" y="2008"/>
                  <a:pt x="1455" y="2070"/>
                </a:cubicBezTo>
                <a:lnTo>
                  <a:pt x="202" y="3040"/>
                </a:lnTo>
                <a:cubicBezTo>
                  <a:pt x="1" y="3193"/>
                  <a:pt x="195" y="3412"/>
                  <a:pt x="526" y="3412"/>
                </a:cubicBezTo>
                <a:lnTo>
                  <a:pt x="2622" y="3394"/>
                </a:lnTo>
                <a:cubicBezTo>
                  <a:pt x="2754" y="3394"/>
                  <a:pt x="2881" y="3429"/>
                  <a:pt x="2956" y="3494"/>
                </a:cubicBezTo>
                <a:lnTo>
                  <a:pt x="4164" y="4480"/>
                </a:lnTo>
                <a:cubicBezTo>
                  <a:pt x="4247" y="4547"/>
                  <a:pt x="4371" y="4578"/>
                  <a:pt x="4493" y="4578"/>
                </a:cubicBezTo>
                <a:cubicBezTo>
                  <a:pt x="4658" y="4578"/>
                  <a:pt x="4821" y="4521"/>
                  <a:pt x="4878" y="4415"/>
                </a:cubicBezTo>
                <a:lnTo>
                  <a:pt x="5499" y="3261"/>
                </a:lnTo>
                <a:cubicBezTo>
                  <a:pt x="5539" y="3186"/>
                  <a:pt x="5639" y="3131"/>
                  <a:pt x="5765" y="3108"/>
                </a:cubicBezTo>
                <a:lnTo>
                  <a:pt x="7765" y="2749"/>
                </a:lnTo>
                <a:cubicBezTo>
                  <a:pt x="8082" y="2692"/>
                  <a:pt x="8151" y="2449"/>
                  <a:pt x="7877" y="2336"/>
                </a:cubicBezTo>
                <a:lnTo>
                  <a:pt x="6168" y="1640"/>
                </a:lnTo>
                <a:cubicBezTo>
                  <a:pt x="6059" y="1596"/>
                  <a:pt x="5993" y="1524"/>
                  <a:pt x="5997" y="1446"/>
                </a:cubicBezTo>
                <a:lnTo>
                  <a:pt x="6024" y="238"/>
                </a:lnTo>
                <a:cubicBezTo>
                  <a:pt x="6027" y="97"/>
                  <a:pt x="5830" y="1"/>
                  <a:pt x="562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371127" y="2579648"/>
            <a:ext cx="207190" cy="117216"/>
          </a:xfrm>
          <a:custGeom>
            <a:avLst/>
            <a:gdLst/>
            <a:ahLst/>
            <a:cxnLst/>
            <a:rect l="l" t="t" r="r" b="b"/>
            <a:pathLst>
              <a:path w="5149" h="2913" extrusionOk="0">
                <a:moveTo>
                  <a:pt x="4795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2"/>
                </a:lnTo>
                <a:cubicBezTo>
                  <a:pt x="32" y="2641"/>
                  <a:pt x="1" y="2788"/>
                  <a:pt x="138" y="2863"/>
                </a:cubicBezTo>
                <a:cubicBezTo>
                  <a:pt x="194" y="2896"/>
                  <a:pt x="271" y="2912"/>
                  <a:pt x="355" y="2912"/>
                </a:cubicBezTo>
                <a:cubicBezTo>
                  <a:pt x="469" y="2912"/>
                  <a:pt x="594" y="2882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5" y="50"/>
                </a:cubicBezTo>
                <a:cubicBezTo>
                  <a:pt x="4957" y="17"/>
                  <a:pt x="4879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3414302" y="260451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0"/>
                  <a:pt x="4454" y="87"/>
                </a:cubicBezTo>
                <a:lnTo>
                  <a:pt x="201" y="2545"/>
                </a:lnTo>
                <a:cubicBezTo>
                  <a:pt x="30" y="2644"/>
                  <a:pt x="0" y="2787"/>
                  <a:pt x="136" y="2866"/>
                </a:cubicBezTo>
                <a:cubicBezTo>
                  <a:pt x="193" y="2899"/>
                  <a:pt x="270" y="2915"/>
                  <a:pt x="353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1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457395" y="2629503"/>
            <a:ext cx="207150" cy="117176"/>
          </a:xfrm>
          <a:custGeom>
            <a:avLst/>
            <a:gdLst/>
            <a:ahLst/>
            <a:cxnLst/>
            <a:rect l="l" t="t" r="r" b="b"/>
            <a:pathLst>
              <a:path w="5148" h="2912" extrusionOk="0">
                <a:moveTo>
                  <a:pt x="4798" y="0"/>
                </a:moveTo>
                <a:cubicBezTo>
                  <a:pt x="4683" y="0"/>
                  <a:pt x="4556" y="30"/>
                  <a:pt x="4454" y="88"/>
                </a:cubicBezTo>
                <a:lnTo>
                  <a:pt x="202" y="2541"/>
                </a:lnTo>
                <a:cubicBezTo>
                  <a:pt x="31" y="2640"/>
                  <a:pt x="1" y="2784"/>
                  <a:pt x="137" y="2862"/>
                </a:cubicBezTo>
                <a:cubicBezTo>
                  <a:pt x="194" y="2896"/>
                  <a:pt x="271" y="2912"/>
                  <a:pt x="354" y="2912"/>
                </a:cubicBezTo>
                <a:cubicBezTo>
                  <a:pt x="468" y="2912"/>
                  <a:pt x="593" y="2882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5"/>
                  <a:pt x="5011" y="47"/>
                </a:cubicBezTo>
                <a:cubicBezTo>
                  <a:pt x="4955" y="16"/>
                  <a:pt x="4880" y="0"/>
                  <a:pt x="479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500490" y="2654369"/>
            <a:ext cx="207190" cy="117297"/>
          </a:xfrm>
          <a:custGeom>
            <a:avLst/>
            <a:gdLst/>
            <a:ahLst/>
            <a:cxnLst/>
            <a:rect l="l" t="t" r="r" b="b"/>
            <a:pathLst>
              <a:path w="5149" h="2915" extrusionOk="0">
                <a:moveTo>
                  <a:pt x="4794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5"/>
                </a:lnTo>
                <a:cubicBezTo>
                  <a:pt x="32" y="2644"/>
                  <a:pt x="1" y="2788"/>
                  <a:pt x="138" y="2865"/>
                </a:cubicBezTo>
                <a:cubicBezTo>
                  <a:pt x="194" y="2899"/>
                  <a:pt x="271" y="2915"/>
                  <a:pt x="355" y="2915"/>
                </a:cubicBezTo>
                <a:cubicBezTo>
                  <a:pt x="469" y="2915"/>
                  <a:pt x="594" y="2885"/>
                  <a:pt x="694" y="2828"/>
                </a:cubicBezTo>
                <a:lnTo>
                  <a:pt x="4947" y="371"/>
                </a:lnTo>
                <a:cubicBezTo>
                  <a:pt x="5117" y="272"/>
                  <a:pt x="5148" y="129"/>
                  <a:pt x="5012" y="50"/>
                </a:cubicBezTo>
                <a:cubicBezTo>
                  <a:pt x="4955" y="17"/>
                  <a:pt x="4878" y="1"/>
                  <a:pt x="479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543664" y="2679235"/>
            <a:ext cx="207110" cy="117297"/>
          </a:xfrm>
          <a:custGeom>
            <a:avLst/>
            <a:gdLst/>
            <a:ahLst/>
            <a:cxnLst/>
            <a:rect l="l" t="t" r="r" b="b"/>
            <a:pathLst>
              <a:path w="5147" h="2915" extrusionOk="0">
                <a:moveTo>
                  <a:pt x="4795" y="1"/>
                </a:moveTo>
                <a:cubicBezTo>
                  <a:pt x="4681" y="1"/>
                  <a:pt x="4555" y="31"/>
                  <a:pt x="4454" y="91"/>
                </a:cubicBezTo>
                <a:lnTo>
                  <a:pt x="201" y="2545"/>
                </a:lnTo>
                <a:cubicBezTo>
                  <a:pt x="31" y="2644"/>
                  <a:pt x="0" y="2787"/>
                  <a:pt x="136" y="2866"/>
                </a:cubicBezTo>
                <a:cubicBezTo>
                  <a:pt x="193" y="2899"/>
                  <a:pt x="270" y="2915"/>
                  <a:pt x="354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4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8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586758" y="2704222"/>
            <a:ext cx="207150" cy="117297"/>
          </a:xfrm>
          <a:custGeom>
            <a:avLst/>
            <a:gdLst/>
            <a:ahLst/>
            <a:cxnLst/>
            <a:rect l="l" t="t" r="r" b="b"/>
            <a:pathLst>
              <a:path w="5148" h="2915" extrusionOk="0">
                <a:moveTo>
                  <a:pt x="4794" y="0"/>
                </a:moveTo>
                <a:cubicBezTo>
                  <a:pt x="4680" y="0"/>
                  <a:pt x="4555" y="30"/>
                  <a:pt x="4454" y="87"/>
                </a:cubicBezTo>
                <a:lnTo>
                  <a:pt x="202" y="2541"/>
                </a:lnTo>
                <a:cubicBezTo>
                  <a:pt x="31" y="2644"/>
                  <a:pt x="1" y="2787"/>
                  <a:pt x="137" y="2866"/>
                </a:cubicBezTo>
                <a:cubicBezTo>
                  <a:pt x="193" y="2899"/>
                  <a:pt x="269" y="2915"/>
                  <a:pt x="352" y="2915"/>
                </a:cubicBezTo>
                <a:cubicBezTo>
                  <a:pt x="466" y="2915"/>
                  <a:pt x="592" y="2884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5" y="17"/>
                  <a:pt x="4877" y="0"/>
                  <a:pt x="479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350002" y="2884564"/>
            <a:ext cx="381264" cy="218135"/>
          </a:xfrm>
          <a:custGeom>
            <a:avLst/>
            <a:gdLst/>
            <a:ahLst/>
            <a:cxnLst/>
            <a:rect l="l" t="t" r="r" b="b"/>
            <a:pathLst>
              <a:path w="9475" h="5421" extrusionOk="0">
                <a:moveTo>
                  <a:pt x="8639" y="0"/>
                </a:moveTo>
                <a:cubicBezTo>
                  <a:pt x="8526" y="0"/>
                  <a:pt x="8414" y="26"/>
                  <a:pt x="8328" y="77"/>
                </a:cubicBezTo>
                <a:lnTo>
                  <a:pt x="175" y="4783"/>
                </a:lnTo>
                <a:cubicBezTo>
                  <a:pt x="1" y="4882"/>
                  <a:pt x="1" y="5042"/>
                  <a:pt x="175" y="5141"/>
                </a:cubicBezTo>
                <a:lnTo>
                  <a:pt x="526" y="5346"/>
                </a:lnTo>
                <a:cubicBezTo>
                  <a:pt x="613" y="5396"/>
                  <a:pt x="727" y="5421"/>
                  <a:pt x="840" y="5421"/>
                </a:cubicBezTo>
                <a:cubicBezTo>
                  <a:pt x="953" y="5421"/>
                  <a:pt x="1065" y="5396"/>
                  <a:pt x="1151" y="5346"/>
                </a:cubicBezTo>
                <a:lnTo>
                  <a:pt x="9304" y="640"/>
                </a:lnTo>
                <a:cubicBezTo>
                  <a:pt x="9475" y="537"/>
                  <a:pt x="9475" y="377"/>
                  <a:pt x="9304" y="277"/>
                </a:cubicBezTo>
                <a:lnTo>
                  <a:pt x="8953" y="77"/>
                </a:lnTo>
                <a:cubicBezTo>
                  <a:pt x="8866" y="26"/>
                  <a:pt x="8752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781789" y="2748684"/>
            <a:ext cx="185019" cy="104742"/>
          </a:xfrm>
          <a:custGeom>
            <a:avLst/>
            <a:gdLst/>
            <a:ahLst/>
            <a:cxnLst/>
            <a:rect l="l" t="t" r="r" b="b"/>
            <a:pathLst>
              <a:path w="4598" h="2603" extrusionOk="0">
                <a:moveTo>
                  <a:pt x="3761" y="1"/>
                </a:moveTo>
                <a:cubicBezTo>
                  <a:pt x="3648" y="1"/>
                  <a:pt x="3536" y="25"/>
                  <a:pt x="3450" y="75"/>
                </a:cubicBezTo>
                <a:lnTo>
                  <a:pt x="171" y="1965"/>
                </a:lnTo>
                <a:cubicBezTo>
                  <a:pt x="0" y="2065"/>
                  <a:pt x="0" y="2225"/>
                  <a:pt x="171" y="2328"/>
                </a:cubicBezTo>
                <a:lnTo>
                  <a:pt x="522" y="2528"/>
                </a:lnTo>
                <a:cubicBezTo>
                  <a:pt x="609" y="2578"/>
                  <a:pt x="723" y="2603"/>
                  <a:pt x="836" y="2603"/>
                </a:cubicBezTo>
                <a:cubicBezTo>
                  <a:pt x="949" y="2603"/>
                  <a:pt x="1061" y="2578"/>
                  <a:pt x="1147" y="2528"/>
                </a:cubicBezTo>
                <a:lnTo>
                  <a:pt x="4424" y="638"/>
                </a:lnTo>
                <a:cubicBezTo>
                  <a:pt x="4597" y="539"/>
                  <a:pt x="4597" y="375"/>
                  <a:pt x="4424" y="276"/>
                </a:cubicBezTo>
                <a:lnTo>
                  <a:pt x="4071" y="75"/>
                </a:lnTo>
                <a:cubicBezTo>
                  <a:pt x="3986" y="25"/>
                  <a:pt x="3874" y="1"/>
                  <a:pt x="376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637801" y="2333238"/>
            <a:ext cx="26397" cy="13923"/>
          </a:xfrm>
          <a:custGeom>
            <a:avLst/>
            <a:gdLst/>
            <a:ahLst/>
            <a:cxnLst/>
            <a:rect l="l" t="t" r="r" b="b"/>
            <a:pathLst>
              <a:path w="656" h="346" extrusionOk="0">
                <a:moveTo>
                  <a:pt x="329" y="0"/>
                </a:moveTo>
                <a:cubicBezTo>
                  <a:pt x="252" y="0"/>
                  <a:pt x="175" y="17"/>
                  <a:pt x="117" y="51"/>
                </a:cubicBezTo>
                <a:cubicBezTo>
                  <a:pt x="1" y="120"/>
                  <a:pt x="1" y="229"/>
                  <a:pt x="117" y="297"/>
                </a:cubicBezTo>
                <a:cubicBezTo>
                  <a:pt x="175" y="329"/>
                  <a:pt x="252" y="345"/>
                  <a:pt x="329" y="345"/>
                </a:cubicBezTo>
                <a:cubicBezTo>
                  <a:pt x="405" y="345"/>
                  <a:pt x="482" y="329"/>
                  <a:pt x="540" y="297"/>
                </a:cubicBezTo>
                <a:cubicBezTo>
                  <a:pt x="656" y="229"/>
                  <a:pt x="656" y="120"/>
                  <a:pt x="540" y="51"/>
                </a:cubicBezTo>
                <a:cubicBezTo>
                  <a:pt x="482" y="17"/>
                  <a:pt x="405" y="0"/>
                  <a:pt x="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588913" y="2398543"/>
            <a:ext cx="52793" cy="27845"/>
          </a:xfrm>
          <a:custGeom>
            <a:avLst/>
            <a:gdLst/>
            <a:ahLst/>
            <a:cxnLst/>
            <a:rect l="l" t="t" r="r" b="b"/>
            <a:pathLst>
              <a:path w="1312" h="692" extrusionOk="0">
                <a:moveTo>
                  <a:pt x="657" y="1"/>
                </a:moveTo>
                <a:cubicBezTo>
                  <a:pt x="504" y="1"/>
                  <a:pt x="351" y="34"/>
                  <a:pt x="233" y="101"/>
                </a:cubicBezTo>
                <a:cubicBezTo>
                  <a:pt x="1" y="238"/>
                  <a:pt x="1" y="456"/>
                  <a:pt x="233" y="589"/>
                </a:cubicBezTo>
                <a:cubicBezTo>
                  <a:pt x="351" y="657"/>
                  <a:pt x="504" y="691"/>
                  <a:pt x="657" y="691"/>
                </a:cubicBezTo>
                <a:cubicBezTo>
                  <a:pt x="811" y="691"/>
                  <a:pt x="963" y="657"/>
                  <a:pt x="1080" y="589"/>
                </a:cubicBezTo>
                <a:cubicBezTo>
                  <a:pt x="1311" y="456"/>
                  <a:pt x="1311" y="238"/>
                  <a:pt x="1080" y="101"/>
                </a:cubicBezTo>
                <a:cubicBezTo>
                  <a:pt x="963" y="34"/>
                  <a:pt x="811" y="1"/>
                  <a:pt x="6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2650033" y="2306883"/>
            <a:ext cx="148642" cy="83818"/>
          </a:xfrm>
          <a:custGeom>
            <a:avLst/>
            <a:gdLst/>
            <a:ahLst/>
            <a:cxnLst/>
            <a:rect l="l" t="t" r="r" b="b"/>
            <a:pathLst>
              <a:path w="3694" h="2083" extrusionOk="0">
                <a:moveTo>
                  <a:pt x="3263" y="1"/>
                </a:moveTo>
                <a:cubicBezTo>
                  <a:pt x="3154" y="1"/>
                  <a:pt x="3043" y="25"/>
                  <a:pt x="2956" y="75"/>
                </a:cubicBezTo>
                <a:lnTo>
                  <a:pt x="175" y="1683"/>
                </a:lnTo>
                <a:cubicBezTo>
                  <a:pt x="11" y="1778"/>
                  <a:pt x="0" y="1928"/>
                  <a:pt x="158" y="2017"/>
                </a:cubicBezTo>
                <a:cubicBezTo>
                  <a:pt x="231" y="2061"/>
                  <a:pt x="329" y="2082"/>
                  <a:pt x="429" y="2082"/>
                </a:cubicBezTo>
                <a:cubicBezTo>
                  <a:pt x="539" y="2082"/>
                  <a:pt x="652" y="2057"/>
                  <a:pt x="738" y="2007"/>
                </a:cubicBezTo>
                <a:lnTo>
                  <a:pt x="3519" y="402"/>
                </a:lnTo>
                <a:cubicBezTo>
                  <a:pt x="3687" y="307"/>
                  <a:pt x="3693" y="157"/>
                  <a:pt x="3540" y="65"/>
                </a:cubicBezTo>
                <a:cubicBezTo>
                  <a:pt x="3464" y="22"/>
                  <a:pt x="3365" y="1"/>
                  <a:pt x="32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817018" y="1069358"/>
            <a:ext cx="588656" cy="1452747"/>
          </a:xfrm>
          <a:custGeom>
            <a:avLst/>
            <a:gdLst/>
            <a:ahLst/>
            <a:cxnLst/>
            <a:rect l="l" t="t" r="r" b="b"/>
            <a:pathLst>
              <a:path w="14629" h="36103" extrusionOk="0">
                <a:moveTo>
                  <a:pt x="13307" y="0"/>
                </a:moveTo>
                <a:cubicBezTo>
                  <a:pt x="13224" y="0"/>
                  <a:pt x="13130" y="28"/>
                  <a:pt x="13031" y="87"/>
                </a:cubicBezTo>
                <a:lnTo>
                  <a:pt x="625" y="7265"/>
                </a:lnTo>
                <a:cubicBezTo>
                  <a:pt x="280" y="7462"/>
                  <a:pt x="1" y="7950"/>
                  <a:pt x="1" y="8346"/>
                </a:cubicBezTo>
                <a:lnTo>
                  <a:pt x="1" y="33916"/>
                </a:lnTo>
                <a:cubicBezTo>
                  <a:pt x="1" y="34115"/>
                  <a:pt x="72" y="34255"/>
                  <a:pt x="185" y="34319"/>
                </a:cubicBezTo>
                <a:lnTo>
                  <a:pt x="1158" y="34882"/>
                </a:lnTo>
                <a:cubicBezTo>
                  <a:pt x="1158" y="34882"/>
                  <a:pt x="1161" y="34882"/>
                  <a:pt x="1165" y="34885"/>
                </a:cubicBezTo>
                <a:lnTo>
                  <a:pt x="1178" y="34893"/>
                </a:lnTo>
                <a:lnTo>
                  <a:pt x="1178" y="34889"/>
                </a:lnTo>
                <a:cubicBezTo>
                  <a:pt x="1222" y="34913"/>
                  <a:pt x="1273" y="34925"/>
                  <a:pt x="1329" y="34925"/>
                </a:cubicBezTo>
                <a:cubicBezTo>
                  <a:pt x="1411" y="34925"/>
                  <a:pt x="1504" y="34898"/>
                  <a:pt x="1601" y="34841"/>
                </a:cubicBezTo>
                <a:lnTo>
                  <a:pt x="4878" y="32947"/>
                </a:lnTo>
                <a:lnTo>
                  <a:pt x="4878" y="34916"/>
                </a:lnTo>
                <a:cubicBezTo>
                  <a:pt x="4878" y="35268"/>
                  <a:pt x="4933" y="35469"/>
                  <a:pt x="5025" y="35524"/>
                </a:cubicBezTo>
                <a:lnTo>
                  <a:pt x="5021" y="35524"/>
                </a:lnTo>
                <a:lnTo>
                  <a:pt x="5990" y="36084"/>
                </a:lnTo>
                <a:lnTo>
                  <a:pt x="5994" y="36087"/>
                </a:lnTo>
                <a:lnTo>
                  <a:pt x="6004" y="36093"/>
                </a:lnTo>
                <a:lnTo>
                  <a:pt x="6004" y="36090"/>
                </a:lnTo>
                <a:cubicBezTo>
                  <a:pt x="6019" y="36098"/>
                  <a:pt x="6035" y="36102"/>
                  <a:pt x="6052" y="36102"/>
                </a:cubicBezTo>
                <a:cubicBezTo>
                  <a:pt x="6158" y="36102"/>
                  <a:pt x="6299" y="35943"/>
                  <a:pt x="6455" y="35616"/>
                </a:cubicBezTo>
                <a:lnTo>
                  <a:pt x="8779" y="30695"/>
                </a:lnTo>
                <a:lnTo>
                  <a:pt x="14008" y="27661"/>
                </a:lnTo>
                <a:cubicBezTo>
                  <a:pt x="14349" y="27462"/>
                  <a:pt x="14629" y="26974"/>
                  <a:pt x="14629" y="26579"/>
                </a:cubicBezTo>
                <a:lnTo>
                  <a:pt x="14629" y="1008"/>
                </a:lnTo>
                <a:cubicBezTo>
                  <a:pt x="14629" y="814"/>
                  <a:pt x="14561" y="674"/>
                  <a:pt x="14451" y="609"/>
                </a:cubicBezTo>
                <a:lnTo>
                  <a:pt x="14448" y="605"/>
                </a:lnTo>
                <a:lnTo>
                  <a:pt x="13472" y="42"/>
                </a:lnTo>
                <a:cubicBezTo>
                  <a:pt x="13424" y="15"/>
                  <a:pt x="13369" y="0"/>
                  <a:pt x="133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830739" y="1070363"/>
            <a:ext cx="566685" cy="301068"/>
          </a:xfrm>
          <a:custGeom>
            <a:avLst/>
            <a:gdLst/>
            <a:ahLst/>
            <a:cxnLst/>
            <a:rect l="l" t="t" r="r" b="b"/>
            <a:pathLst>
              <a:path w="14083" h="7482" extrusionOk="0">
                <a:moveTo>
                  <a:pt x="251" y="7260"/>
                </a:moveTo>
                <a:cubicBezTo>
                  <a:pt x="161" y="7317"/>
                  <a:pt x="76" y="7393"/>
                  <a:pt x="1" y="7481"/>
                </a:cubicBezTo>
                <a:cubicBezTo>
                  <a:pt x="76" y="7393"/>
                  <a:pt x="161" y="7317"/>
                  <a:pt x="251" y="7260"/>
                </a:cubicBezTo>
                <a:close/>
                <a:moveTo>
                  <a:pt x="13097" y="0"/>
                </a:moveTo>
                <a:cubicBezTo>
                  <a:pt x="13111" y="7"/>
                  <a:pt x="13120" y="11"/>
                  <a:pt x="13131" y="17"/>
                </a:cubicBezTo>
                <a:lnTo>
                  <a:pt x="13131" y="17"/>
                </a:lnTo>
                <a:lnTo>
                  <a:pt x="14083" y="570"/>
                </a:lnTo>
                <a:lnTo>
                  <a:pt x="14083" y="570"/>
                </a:lnTo>
                <a:lnTo>
                  <a:pt x="13131" y="17"/>
                </a:lnTo>
                <a:cubicBezTo>
                  <a:pt x="13120" y="11"/>
                  <a:pt x="13111" y="7"/>
                  <a:pt x="1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2824703" y="1069397"/>
            <a:ext cx="572721" cy="333340"/>
          </a:xfrm>
          <a:custGeom>
            <a:avLst/>
            <a:gdLst/>
            <a:ahLst/>
            <a:cxnLst/>
            <a:rect l="l" t="t" r="r" b="b"/>
            <a:pathLst>
              <a:path w="14233" h="8284" extrusionOk="0">
                <a:moveTo>
                  <a:pt x="13117" y="1"/>
                </a:moveTo>
                <a:cubicBezTo>
                  <a:pt x="13035" y="1"/>
                  <a:pt x="12940" y="28"/>
                  <a:pt x="12840" y="86"/>
                </a:cubicBezTo>
                <a:lnTo>
                  <a:pt x="434" y="7267"/>
                </a:lnTo>
                <a:cubicBezTo>
                  <a:pt x="421" y="7270"/>
                  <a:pt x="410" y="7277"/>
                  <a:pt x="401" y="7284"/>
                </a:cubicBezTo>
                <a:cubicBezTo>
                  <a:pt x="311" y="7341"/>
                  <a:pt x="226" y="7417"/>
                  <a:pt x="151" y="7505"/>
                </a:cubicBezTo>
                <a:cubicBezTo>
                  <a:pt x="97" y="7571"/>
                  <a:pt x="45" y="7642"/>
                  <a:pt x="1" y="7721"/>
                </a:cubicBezTo>
                <a:lnTo>
                  <a:pt x="977" y="8283"/>
                </a:lnTo>
                <a:cubicBezTo>
                  <a:pt x="1089" y="8093"/>
                  <a:pt x="1240" y="7925"/>
                  <a:pt x="1407" y="7830"/>
                </a:cubicBezTo>
                <a:lnTo>
                  <a:pt x="13817" y="649"/>
                </a:lnTo>
                <a:cubicBezTo>
                  <a:pt x="13916" y="591"/>
                  <a:pt x="14011" y="563"/>
                  <a:pt x="14096" y="563"/>
                </a:cubicBezTo>
                <a:cubicBezTo>
                  <a:pt x="14144" y="563"/>
                  <a:pt x="14192" y="574"/>
                  <a:pt x="14233" y="594"/>
                </a:cubicBezTo>
                <a:lnTo>
                  <a:pt x="13281" y="41"/>
                </a:lnTo>
                <a:cubicBezTo>
                  <a:pt x="13270" y="35"/>
                  <a:pt x="13261" y="31"/>
                  <a:pt x="13247" y="24"/>
                </a:cubicBezTo>
                <a:cubicBezTo>
                  <a:pt x="13209" y="7"/>
                  <a:pt x="13165" y="1"/>
                  <a:pt x="13117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3019050" y="2498733"/>
            <a:ext cx="38911" cy="22534"/>
          </a:xfrm>
          <a:custGeom>
            <a:avLst/>
            <a:gdLst/>
            <a:ahLst/>
            <a:cxnLst/>
            <a:rect l="l" t="t" r="r" b="b"/>
            <a:pathLst>
              <a:path w="967" h="560" extrusionOk="0">
                <a:moveTo>
                  <a:pt x="0" y="0"/>
                </a:moveTo>
                <a:lnTo>
                  <a:pt x="966" y="560"/>
                </a:lnTo>
                <a:lnTo>
                  <a:pt x="963" y="556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3013256" y="2372349"/>
            <a:ext cx="44544" cy="148803"/>
          </a:xfrm>
          <a:custGeom>
            <a:avLst/>
            <a:gdLst/>
            <a:ahLst/>
            <a:cxnLst/>
            <a:rect l="l" t="t" r="r" b="b"/>
            <a:pathLst>
              <a:path w="1107" h="3698" extrusionOk="0">
                <a:moveTo>
                  <a:pt x="977" y="1"/>
                </a:moveTo>
                <a:lnTo>
                  <a:pt x="1" y="568"/>
                </a:lnTo>
                <a:lnTo>
                  <a:pt x="1" y="2533"/>
                </a:lnTo>
                <a:cubicBezTo>
                  <a:pt x="1" y="2882"/>
                  <a:pt x="56" y="3086"/>
                  <a:pt x="144" y="3141"/>
                </a:cubicBezTo>
                <a:lnTo>
                  <a:pt x="1107" y="3697"/>
                </a:lnTo>
                <a:cubicBezTo>
                  <a:pt x="1025" y="3625"/>
                  <a:pt x="977" y="3428"/>
                  <a:pt x="977" y="3100"/>
                </a:cubicBezTo>
                <a:lnTo>
                  <a:pt x="977" y="1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822008" y="2448316"/>
            <a:ext cx="2495" cy="1972"/>
          </a:xfrm>
          <a:custGeom>
            <a:avLst/>
            <a:gdLst/>
            <a:ahLst/>
            <a:cxnLst/>
            <a:rect l="l" t="t" r="r" b="b"/>
            <a:pathLst>
              <a:path w="62" h="49" extrusionOk="0">
                <a:moveTo>
                  <a:pt x="1" y="1"/>
                </a:moveTo>
                <a:cubicBezTo>
                  <a:pt x="18" y="18"/>
                  <a:pt x="38" y="35"/>
                  <a:pt x="58" y="48"/>
                </a:cubicBezTo>
                <a:lnTo>
                  <a:pt x="61" y="48"/>
                </a:lnTo>
                <a:cubicBezTo>
                  <a:pt x="38" y="35"/>
                  <a:pt x="18" y="18"/>
                  <a:pt x="1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2817018" y="1380026"/>
            <a:ext cx="47039" cy="1093091"/>
          </a:xfrm>
          <a:custGeom>
            <a:avLst/>
            <a:gdLst/>
            <a:ahLst/>
            <a:cxnLst/>
            <a:rect l="l" t="t" r="r" b="b"/>
            <a:pathLst>
              <a:path w="1169" h="27165" extrusionOk="0">
                <a:moveTo>
                  <a:pt x="192" y="1"/>
                </a:moveTo>
                <a:cubicBezTo>
                  <a:pt x="75" y="199"/>
                  <a:pt x="1" y="424"/>
                  <a:pt x="1" y="625"/>
                </a:cubicBezTo>
                <a:lnTo>
                  <a:pt x="1" y="26195"/>
                </a:lnTo>
                <a:cubicBezTo>
                  <a:pt x="1" y="26353"/>
                  <a:pt x="48" y="26475"/>
                  <a:pt x="124" y="26550"/>
                </a:cubicBezTo>
                <a:cubicBezTo>
                  <a:pt x="141" y="26567"/>
                  <a:pt x="161" y="26584"/>
                  <a:pt x="185" y="26598"/>
                </a:cubicBezTo>
                <a:lnTo>
                  <a:pt x="1158" y="27161"/>
                </a:lnTo>
                <a:cubicBezTo>
                  <a:pt x="1161" y="27161"/>
                  <a:pt x="1161" y="27164"/>
                  <a:pt x="1165" y="27164"/>
                </a:cubicBezTo>
                <a:cubicBezTo>
                  <a:pt x="1049" y="27100"/>
                  <a:pt x="977" y="26960"/>
                  <a:pt x="977" y="26759"/>
                </a:cubicBezTo>
                <a:lnTo>
                  <a:pt x="977" y="1188"/>
                </a:lnTo>
                <a:cubicBezTo>
                  <a:pt x="977" y="987"/>
                  <a:pt x="1049" y="762"/>
                  <a:pt x="1168" y="563"/>
                </a:cubicBezTo>
                <a:lnTo>
                  <a:pt x="192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934752" y="1226161"/>
            <a:ext cx="392531" cy="480654"/>
          </a:xfrm>
          <a:custGeom>
            <a:avLst/>
            <a:gdLst/>
            <a:ahLst/>
            <a:cxnLst/>
            <a:rect l="l" t="t" r="r" b="b"/>
            <a:pathLst>
              <a:path w="9755" h="11945" extrusionOk="0">
                <a:moveTo>
                  <a:pt x="9467" y="1"/>
                </a:moveTo>
                <a:cubicBezTo>
                  <a:pt x="9397" y="1"/>
                  <a:pt x="9319" y="23"/>
                  <a:pt x="9236" y="71"/>
                </a:cubicBezTo>
                <a:lnTo>
                  <a:pt x="522" y="5118"/>
                </a:lnTo>
                <a:cubicBezTo>
                  <a:pt x="235" y="5285"/>
                  <a:pt x="0" y="5688"/>
                  <a:pt x="0" y="6019"/>
                </a:cubicBezTo>
                <a:lnTo>
                  <a:pt x="0" y="11575"/>
                </a:lnTo>
                <a:cubicBezTo>
                  <a:pt x="0" y="11810"/>
                  <a:pt x="117" y="11945"/>
                  <a:pt x="288" y="11945"/>
                </a:cubicBezTo>
                <a:cubicBezTo>
                  <a:pt x="358" y="11945"/>
                  <a:pt x="438" y="11922"/>
                  <a:pt x="522" y="11873"/>
                </a:cubicBezTo>
                <a:lnTo>
                  <a:pt x="9236" y="6828"/>
                </a:lnTo>
                <a:cubicBezTo>
                  <a:pt x="9522" y="6660"/>
                  <a:pt x="9754" y="6258"/>
                  <a:pt x="9754" y="5927"/>
                </a:cubicBezTo>
                <a:lnTo>
                  <a:pt x="9754" y="370"/>
                </a:lnTo>
                <a:cubicBezTo>
                  <a:pt x="9754" y="136"/>
                  <a:pt x="9637" y="1"/>
                  <a:pt x="9467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934752" y="1543227"/>
            <a:ext cx="392531" cy="253787"/>
          </a:xfrm>
          <a:custGeom>
            <a:avLst/>
            <a:gdLst/>
            <a:ahLst/>
            <a:cxnLst/>
            <a:rect l="l" t="t" r="r" b="b"/>
            <a:pathLst>
              <a:path w="9755" h="6307" extrusionOk="0">
                <a:moveTo>
                  <a:pt x="9478" y="0"/>
                </a:moveTo>
                <a:cubicBezTo>
                  <a:pt x="9405" y="0"/>
                  <a:pt x="9321" y="24"/>
                  <a:pt x="9231" y="75"/>
                </a:cubicBezTo>
                <a:lnTo>
                  <a:pt x="522" y="5105"/>
                </a:lnTo>
                <a:cubicBezTo>
                  <a:pt x="235" y="5272"/>
                  <a:pt x="0" y="5658"/>
                  <a:pt x="0" y="5968"/>
                </a:cubicBezTo>
                <a:cubicBezTo>
                  <a:pt x="0" y="6184"/>
                  <a:pt x="113" y="6307"/>
                  <a:pt x="277" y="6307"/>
                </a:cubicBezTo>
                <a:cubicBezTo>
                  <a:pt x="350" y="6307"/>
                  <a:pt x="434" y="6283"/>
                  <a:pt x="522" y="6231"/>
                </a:cubicBezTo>
                <a:lnTo>
                  <a:pt x="9231" y="1201"/>
                </a:lnTo>
                <a:cubicBezTo>
                  <a:pt x="9522" y="1037"/>
                  <a:pt x="9754" y="648"/>
                  <a:pt x="9754" y="337"/>
                </a:cubicBezTo>
                <a:cubicBezTo>
                  <a:pt x="9754" y="122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2934752" y="1633800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6"/>
                </a:lnTo>
                <a:cubicBezTo>
                  <a:pt x="235" y="5270"/>
                  <a:pt x="0" y="5659"/>
                  <a:pt x="0" y="5970"/>
                </a:cubicBezTo>
                <a:cubicBezTo>
                  <a:pt x="0" y="6185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8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2934752" y="1724414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1"/>
                </a:moveTo>
                <a:cubicBezTo>
                  <a:pt x="9405" y="1"/>
                  <a:pt x="9321" y="25"/>
                  <a:pt x="9231" y="77"/>
                </a:cubicBezTo>
                <a:lnTo>
                  <a:pt x="522" y="5107"/>
                </a:lnTo>
                <a:cubicBezTo>
                  <a:pt x="235" y="5271"/>
                  <a:pt x="0" y="5660"/>
                  <a:pt x="0" y="5970"/>
                </a:cubicBezTo>
                <a:cubicBezTo>
                  <a:pt x="0" y="6186"/>
                  <a:pt x="113" y="6308"/>
                  <a:pt x="277" y="6308"/>
                </a:cubicBezTo>
                <a:cubicBezTo>
                  <a:pt x="350" y="6308"/>
                  <a:pt x="434" y="6284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1"/>
                  <a:pt x="94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2934752" y="1815068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7"/>
                </a:lnTo>
                <a:cubicBezTo>
                  <a:pt x="235" y="5270"/>
                  <a:pt x="0" y="5656"/>
                  <a:pt x="0" y="5970"/>
                </a:cubicBezTo>
                <a:cubicBezTo>
                  <a:pt x="0" y="6186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2934752" y="2086948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8" y="1"/>
                </a:moveTo>
                <a:cubicBezTo>
                  <a:pt x="1605" y="1"/>
                  <a:pt x="1522" y="25"/>
                  <a:pt x="1433" y="77"/>
                </a:cubicBezTo>
                <a:lnTo>
                  <a:pt x="522" y="602"/>
                </a:lnTo>
                <a:cubicBezTo>
                  <a:pt x="235" y="766"/>
                  <a:pt x="0" y="1155"/>
                  <a:pt x="0" y="1466"/>
                </a:cubicBezTo>
                <a:cubicBezTo>
                  <a:pt x="0" y="1681"/>
                  <a:pt x="113" y="1803"/>
                  <a:pt x="277" y="1803"/>
                </a:cubicBezTo>
                <a:cubicBezTo>
                  <a:pt x="350" y="1803"/>
                  <a:pt x="434" y="1779"/>
                  <a:pt x="522" y="1728"/>
                </a:cubicBezTo>
                <a:lnTo>
                  <a:pt x="1433" y="1203"/>
                </a:lnTo>
                <a:cubicBezTo>
                  <a:pt x="1720" y="1036"/>
                  <a:pt x="1952" y="651"/>
                  <a:pt x="1952" y="339"/>
                </a:cubicBezTo>
                <a:cubicBezTo>
                  <a:pt x="1952" y="124"/>
                  <a:pt x="1841" y="1"/>
                  <a:pt x="16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066409" y="1905681"/>
            <a:ext cx="260869" cy="178017"/>
          </a:xfrm>
          <a:custGeom>
            <a:avLst/>
            <a:gdLst/>
            <a:ahLst/>
            <a:cxnLst/>
            <a:rect l="l" t="t" r="r" b="b"/>
            <a:pathLst>
              <a:path w="6483" h="4424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301"/>
                  <a:pt x="112" y="4424"/>
                  <a:pt x="276" y="4424"/>
                </a:cubicBezTo>
                <a:cubicBezTo>
                  <a:pt x="349" y="4424"/>
                  <a:pt x="432" y="4400"/>
                  <a:pt x="520" y="4350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934752" y="2177561"/>
            <a:ext cx="78547" cy="72591"/>
          </a:xfrm>
          <a:custGeom>
            <a:avLst/>
            <a:gdLst/>
            <a:ahLst/>
            <a:cxnLst/>
            <a:rect l="l" t="t" r="r" b="b"/>
            <a:pathLst>
              <a:path w="1952" h="1804" extrusionOk="0">
                <a:moveTo>
                  <a:pt x="1679" y="1"/>
                </a:moveTo>
                <a:cubicBezTo>
                  <a:pt x="1606" y="1"/>
                  <a:pt x="1522" y="26"/>
                  <a:pt x="1433" y="78"/>
                </a:cubicBezTo>
                <a:lnTo>
                  <a:pt x="522" y="603"/>
                </a:lnTo>
                <a:cubicBezTo>
                  <a:pt x="235" y="767"/>
                  <a:pt x="0" y="1152"/>
                  <a:pt x="0" y="1466"/>
                </a:cubicBezTo>
                <a:cubicBezTo>
                  <a:pt x="0" y="1682"/>
                  <a:pt x="113" y="1803"/>
                  <a:pt x="277" y="1803"/>
                </a:cubicBezTo>
                <a:cubicBezTo>
                  <a:pt x="350" y="1803"/>
                  <a:pt x="434" y="1779"/>
                  <a:pt x="522" y="1729"/>
                </a:cubicBezTo>
                <a:lnTo>
                  <a:pt x="1433" y="1200"/>
                </a:lnTo>
                <a:cubicBezTo>
                  <a:pt x="1720" y="1036"/>
                  <a:pt x="1952" y="651"/>
                  <a:pt x="1952" y="340"/>
                </a:cubicBezTo>
                <a:cubicBezTo>
                  <a:pt x="1952" y="123"/>
                  <a:pt x="1842" y="1"/>
                  <a:pt x="167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066409" y="1996335"/>
            <a:ext cx="260869" cy="177977"/>
          </a:xfrm>
          <a:custGeom>
            <a:avLst/>
            <a:gdLst/>
            <a:ahLst/>
            <a:cxnLst/>
            <a:rect l="l" t="t" r="r" b="b"/>
            <a:pathLst>
              <a:path w="6483" h="4423" extrusionOk="0">
                <a:moveTo>
                  <a:pt x="6206" y="0"/>
                </a:moveTo>
                <a:cubicBezTo>
                  <a:pt x="6133" y="0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2"/>
                  <a:pt x="0" y="4083"/>
                </a:cubicBezTo>
                <a:cubicBezTo>
                  <a:pt x="0" y="4300"/>
                  <a:pt x="111" y="4422"/>
                  <a:pt x="274" y="4422"/>
                </a:cubicBezTo>
                <a:cubicBezTo>
                  <a:pt x="347" y="4422"/>
                  <a:pt x="431" y="4398"/>
                  <a:pt x="520" y="4346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0"/>
                  <a:pt x="62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2934752" y="2268175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7" y="0"/>
                </a:moveTo>
                <a:cubicBezTo>
                  <a:pt x="1604" y="0"/>
                  <a:pt x="1521" y="24"/>
                  <a:pt x="1433" y="74"/>
                </a:cubicBezTo>
                <a:lnTo>
                  <a:pt x="522" y="603"/>
                </a:lnTo>
                <a:cubicBezTo>
                  <a:pt x="235" y="767"/>
                  <a:pt x="0" y="1153"/>
                  <a:pt x="0" y="1463"/>
                </a:cubicBezTo>
                <a:cubicBezTo>
                  <a:pt x="0" y="1681"/>
                  <a:pt x="112" y="1803"/>
                  <a:pt x="276" y="1803"/>
                </a:cubicBezTo>
                <a:cubicBezTo>
                  <a:pt x="349" y="1803"/>
                  <a:pt x="433" y="1778"/>
                  <a:pt x="522" y="1726"/>
                </a:cubicBezTo>
                <a:lnTo>
                  <a:pt x="1433" y="1200"/>
                </a:lnTo>
                <a:cubicBezTo>
                  <a:pt x="1720" y="1037"/>
                  <a:pt x="1952" y="652"/>
                  <a:pt x="1952" y="337"/>
                </a:cubicBezTo>
                <a:cubicBezTo>
                  <a:pt x="1952" y="122"/>
                  <a:pt x="1841" y="0"/>
                  <a:pt x="167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3066409" y="2086948"/>
            <a:ext cx="260869" cy="177937"/>
          </a:xfrm>
          <a:custGeom>
            <a:avLst/>
            <a:gdLst/>
            <a:ahLst/>
            <a:cxnLst/>
            <a:rect l="l" t="t" r="r" b="b"/>
            <a:pathLst>
              <a:path w="6483" h="4422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0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299"/>
                  <a:pt x="112" y="4422"/>
                  <a:pt x="276" y="4422"/>
                </a:cubicBezTo>
                <a:cubicBezTo>
                  <a:pt x="349" y="4422"/>
                  <a:pt x="432" y="4398"/>
                  <a:pt x="520" y="4346"/>
                </a:cubicBezTo>
                <a:lnTo>
                  <a:pt x="5959" y="1203"/>
                </a:lnTo>
                <a:cubicBezTo>
                  <a:pt x="6250" y="1036"/>
                  <a:pt x="6482" y="651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3288237" y="1340594"/>
            <a:ext cx="588615" cy="1452747"/>
          </a:xfrm>
          <a:custGeom>
            <a:avLst/>
            <a:gdLst/>
            <a:ahLst/>
            <a:cxnLst/>
            <a:rect l="l" t="t" r="r" b="b"/>
            <a:pathLst>
              <a:path w="14628" h="36103" extrusionOk="0">
                <a:moveTo>
                  <a:pt x="13309" y="1"/>
                </a:moveTo>
                <a:cubicBezTo>
                  <a:pt x="13224" y="1"/>
                  <a:pt x="13129" y="28"/>
                  <a:pt x="13027" y="86"/>
                </a:cubicBezTo>
                <a:lnTo>
                  <a:pt x="621" y="7267"/>
                </a:lnTo>
                <a:cubicBezTo>
                  <a:pt x="279" y="7466"/>
                  <a:pt x="0" y="7950"/>
                  <a:pt x="0" y="8346"/>
                </a:cubicBezTo>
                <a:lnTo>
                  <a:pt x="0" y="33916"/>
                </a:lnTo>
                <a:cubicBezTo>
                  <a:pt x="0" y="34114"/>
                  <a:pt x="68" y="34254"/>
                  <a:pt x="180" y="34319"/>
                </a:cubicBezTo>
                <a:lnTo>
                  <a:pt x="1153" y="34882"/>
                </a:lnTo>
                <a:cubicBezTo>
                  <a:pt x="1157" y="34882"/>
                  <a:pt x="1160" y="34886"/>
                  <a:pt x="1160" y="34886"/>
                </a:cubicBezTo>
                <a:lnTo>
                  <a:pt x="1174" y="34892"/>
                </a:lnTo>
                <a:cubicBezTo>
                  <a:pt x="1218" y="34914"/>
                  <a:pt x="1268" y="34925"/>
                  <a:pt x="1322" y="34925"/>
                </a:cubicBezTo>
                <a:cubicBezTo>
                  <a:pt x="1405" y="34925"/>
                  <a:pt x="1498" y="34899"/>
                  <a:pt x="1597" y="34841"/>
                </a:cubicBezTo>
                <a:lnTo>
                  <a:pt x="4877" y="32950"/>
                </a:lnTo>
                <a:lnTo>
                  <a:pt x="4877" y="34919"/>
                </a:lnTo>
                <a:cubicBezTo>
                  <a:pt x="4877" y="35267"/>
                  <a:pt x="4931" y="35469"/>
                  <a:pt x="5020" y="35524"/>
                </a:cubicBezTo>
                <a:lnTo>
                  <a:pt x="5020" y="35527"/>
                </a:lnTo>
                <a:lnTo>
                  <a:pt x="5986" y="36083"/>
                </a:lnTo>
                <a:lnTo>
                  <a:pt x="5989" y="36086"/>
                </a:lnTo>
                <a:lnTo>
                  <a:pt x="6003" y="36094"/>
                </a:lnTo>
                <a:lnTo>
                  <a:pt x="6003" y="36090"/>
                </a:lnTo>
                <a:cubicBezTo>
                  <a:pt x="6019" y="36098"/>
                  <a:pt x="6035" y="36103"/>
                  <a:pt x="6053" y="36103"/>
                </a:cubicBezTo>
                <a:cubicBezTo>
                  <a:pt x="6158" y="36103"/>
                  <a:pt x="6298" y="35944"/>
                  <a:pt x="6451" y="35619"/>
                </a:cubicBezTo>
                <a:lnTo>
                  <a:pt x="8774" y="30697"/>
                </a:lnTo>
                <a:lnTo>
                  <a:pt x="14003" y="27660"/>
                </a:lnTo>
                <a:cubicBezTo>
                  <a:pt x="14348" y="27462"/>
                  <a:pt x="14628" y="26977"/>
                  <a:pt x="14628" y="26581"/>
                </a:cubicBezTo>
                <a:lnTo>
                  <a:pt x="14628" y="1011"/>
                </a:lnTo>
                <a:cubicBezTo>
                  <a:pt x="14628" y="814"/>
                  <a:pt x="14560" y="677"/>
                  <a:pt x="14447" y="609"/>
                </a:cubicBezTo>
                <a:lnTo>
                  <a:pt x="14444" y="609"/>
                </a:lnTo>
                <a:lnTo>
                  <a:pt x="13470" y="42"/>
                </a:lnTo>
                <a:cubicBezTo>
                  <a:pt x="13424" y="15"/>
                  <a:pt x="13369" y="1"/>
                  <a:pt x="13309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3828746" y="1341560"/>
            <a:ext cx="39877" cy="22976"/>
          </a:xfrm>
          <a:custGeom>
            <a:avLst/>
            <a:gdLst/>
            <a:ahLst/>
            <a:cxnLst/>
            <a:rect l="l" t="t" r="r" b="b"/>
            <a:pathLst>
              <a:path w="991" h="571" extrusionOk="0">
                <a:moveTo>
                  <a:pt x="1" y="1"/>
                </a:moveTo>
                <a:lnTo>
                  <a:pt x="1" y="1"/>
                </a:lnTo>
                <a:cubicBezTo>
                  <a:pt x="12" y="7"/>
                  <a:pt x="21" y="13"/>
                  <a:pt x="31" y="16"/>
                </a:cubicBezTo>
                <a:lnTo>
                  <a:pt x="31" y="16"/>
                </a:lnTo>
                <a:cubicBezTo>
                  <a:pt x="22" y="11"/>
                  <a:pt x="12" y="7"/>
                  <a:pt x="1" y="1"/>
                </a:cubicBezTo>
                <a:close/>
                <a:moveTo>
                  <a:pt x="31" y="16"/>
                </a:moveTo>
                <a:cubicBezTo>
                  <a:pt x="32" y="17"/>
                  <a:pt x="33" y="17"/>
                  <a:pt x="34" y="18"/>
                </a:cubicBezTo>
                <a:lnTo>
                  <a:pt x="990" y="571"/>
                </a:lnTo>
                <a:lnTo>
                  <a:pt x="37" y="18"/>
                </a:lnTo>
                <a:cubicBezTo>
                  <a:pt x="35" y="17"/>
                  <a:pt x="33" y="17"/>
                  <a:pt x="3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3310046" y="1633720"/>
            <a:ext cx="1931" cy="1369"/>
          </a:xfrm>
          <a:custGeom>
            <a:avLst/>
            <a:gdLst/>
            <a:ahLst/>
            <a:cxnLst/>
            <a:rect l="l" t="t" r="r" b="b"/>
            <a:pathLst>
              <a:path w="48" h="34" extrusionOk="0">
                <a:moveTo>
                  <a:pt x="47" y="0"/>
                </a:moveTo>
                <a:cubicBezTo>
                  <a:pt x="34" y="10"/>
                  <a:pt x="17" y="20"/>
                  <a:pt x="0" y="33"/>
                </a:cubicBezTo>
                <a:lnTo>
                  <a:pt x="4" y="33"/>
                </a:lnTo>
                <a:cubicBezTo>
                  <a:pt x="17" y="20"/>
                  <a:pt x="34" y="10"/>
                  <a:pt x="4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3301918" y="1635048"/>
            <a:ext cx="8289" cy="7605"/>
          </a:xfrm>
          <a:custGeom>
            <a:avLst/>
            <a:gdLst/>
            <a:ahLst/>
            <a:cxnLst/>
            <a:rect l="l" t="t" r="r" b="b"/>
            <a:pathLst>
              <a:path w="206" h="189" extrusionOk="0">
                <a:moveTo>
                  <a:pt x="202" y="0"/>
                </a:moveTo>
                <a:cubicBezTo>
                  <a:pt x="131" y="52"/>
                  <a:pt x="62" y="117"/>
                  <a:pt x="1" y="189"/>
                </a:cubicBezTo>
                <a:cubicBezTo>
                  <a:pt x="62" y="117"/>
                  <a:pt x="131" y="52"/>
                  <a:pt x="206" y="0"/>
                </a:cubicBezTo>
                <a:close/>
              </a:path>
            </a:pathLst>
          </a:custGeom>
          <a:solidFill>
            <a:srgbClr val="8F9C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3295882" y="1340634"/>
            <a:ext cx="572762" cy="333340"/>
          </a:xfrm>
          <a:custGeom>
            <a:avLst/>
            <a:gdLst/>
            <a:ahLst/>
            <a:cxnLst/>
            <a:rect l="l" t="t" r="r" b="b"/>
            <a:pathLst>
              <a:path w="14234" h="8284" extrusionOk="0">
                <a:moveTo>
                  <a:pt x="13117" y="0"/>
                </a:moveTo>
                <a:cubicBezTo>
                  <a:pt x="13035" y="0"/>
                  <a:pt x="12940" y="27"/>
                  <a:pt x="12841" y="85"/>
                </a:cubicBezTo>
                <a:lnTo>
                  <a:pt x="431" y="7266"/>
                </a:lnTo>
                <a:cubicBezTo>
                  <a:pt x="420" y="7273"/>
                  <a:pt x="410" y="7276"/>
                  <a:pt x="400" y="7284"/>
                </a:cubicBezTo>
                <a:cubicBezTo>
                  <a:pt x="387" y="7293"/>
                  <a:pt x="369" y="7304"/>
                  <a:pt x="356" y="7317"/>
                </a:cubicBezTo>
                <a:cubicBezTo>
                  <a:pt x="281" y="7369"/>
                  <a:pt x="212" y="7434"/>
                  <a:pt x="151" y="7506"/>
                </a:cubicBezTo>
                <a:cubicBezTo>
                  <a:pt x="97" y="7570"/>
                  <a:pt x="45" y="7645"/>
                  <a:pt x="1" y="7720"/>
                </a:cubicBezTo>
                <a:lnTo>
                  <a:pt x="973" y="8284"/>
                </a:lnTo>
                <a:cubicBezTo>
                  <a:pt x="1086" y="8092"/>
                  <a:pt x="1239" y="7925"/>
                  <a:pt x="1407" y="7829"/>
                </a:cubicBezTo>
                <a:lnTo>
                  <a:pt x="13813" y="649"/>
                </a:lnTo>
                <a:cubicBezTo>
                  <a:pt x="13915" y="591"/>
                  <a:pt x="14011" y="567"/>
                  <a:pt x="14093" y="567"/>
                </a:cubicBezTo>
                <a:cubicBezTo>
                  <a:pt x="14145" y="567"/>
                  <a:pt x="14189" y="573"/>
                  <a:pt x="14233" y="594"/>
                </a:cubicBezTo>
                <a:lnTo>
                  <a:pt x="13280" y="41"/>
                </a:lnTo>
                <a:cubicBezTo>
                  <a:pt x="13267" y="38"/>
                  <a:pt x="13257" y="31"/>
                  <a:pt x="13244" y="24"/>
                </a:cubicBezTo>
                <a:cubicBezTo>
                  <a:pt x="13206" y="11"/>
                  <a:pt x="13165" y="0"/>
                  <a:pt x="1311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3490229" y="2770090"/>
            <a:ext cx="38750" cy="22413"/>
          </a:xfrm>
          <a:custGeom>
            <a:avLst/>
            <a:gdLst/>
            <a:ahLst/>
            <a:cxnLst/>
            <a:rect l="l" t="t" r="r" b="b"/>
            <a:pathLst>
              <a:path w="963" h="557" extrusionOk="0">
                <a:moveTo>
                  <a:pt x="0" y="0"/>
                </a:moveTo>
                <a:lnTo>
                  <a:pt x="963" y="556"/>
                </a:lnTo>
                <a:lnTo>
                  <a:pt x="96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484475" y="2643746"/>
            <a:ext cx="44383" cy="148603"/>
          </a:xfrm>
          <a:custGeom>
            <a:avLst/>
            <a:gdLst/>
            <a:ahLst/>
            <a:cxnLst/>
            <a:rect l="l" t="t" r="r" b="b"/>
            <a:pathLst>
              <a:path w="1103" h="3693" extrusionOk="0">
                <a:moveTo>
                  <a:pt x="972" y="0"/>
                </a:moveTo>
                <a:lnTo>
                  <a:pt x="0" y="563"/>
                </a:lnTo>
                <a:lnTo>
                  <a:pt x="0" y="2532"/>
                </a:lnTo>
                <a:cubicBezTo>
                  <a:pt x="0" y="2880"/>
                  <a:pt x="54" y="3082"/>
                  <a:pt x="143" y="3137"/>
                </a:cubicBezTo>
                <a:lnTo>
                  <a:pt x="143" y="3140"/>
                </a:lnTo>
                <a:lnTo>
                  <a:pt x="1103" y="3693"/>
                </a:lnTo>
                <a:cubicBezTo>
                  <a:pt x="1024" y="3625"/>
                  <a:pt x="972" y="3423"/>
                  <a:pt x="972" y="3096"/>
                </a:cubicBezTo>
                <a:lnTo>
                  <a:pt x="972" y="0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295480" y="2721443"/>
            <a:ext cx="39193" cy="22694"/>
          </a:xfrm>
          <a:custGeom>
            <a:avLst/>
            <a:gdLst/>
            <a:ahLst/>
            <a:cxnLst/>
            <a:rect l="l" t="t" r="r" b="b"/>
            <a:pathLst>
              <a:path w="974" h="564" extrusionOk="0">
                <a:moveTo>
                  <a:pt x="0" y="1"/>
                </a:moveTo>
                <a:lnTo>
                  <a:pt x="4" y="4"/>
                </a:lnTo>
                <a:lnTo>
                  <a:pt x="973" y="564"/>
                </a:lnTo>
                <a:lnTo>
                  <a:pt x="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288237" y="1651263"/>
            <a:ext cx="46838" cy="1093091"/>
          </a:xfrm>
          <a:custGeom>
            <a:avLst/>
            <a:gdLst/>
            <a:ahLst/>
            <a:cxnLst/>
            <a:rect l="l" t="t" r="r" b="b"/>
            <a:pathLst>
              <a:path w="1164" h="27165" extrusionOk="0">
                <a:moveTo>
                  <a:pt x="191" y="0"/>
                </a:moveTo>
                <a:cubicBezTo>
                  <a:pt x="71" y="198"/>
                  <a:pt x="0" y="424"/>
                  <a:pt x="0" y="628"/>
                </a:cubicBezTo>
                <a:lnTo>
                  <a:pt x="0" y="26195"/>
                </a:lnTo>
                <a:cubicBezTo>
                  <a:pt x="0" y="26355"/>
                  <a:pt x="44" y="26478"/>
                  <a:pt x="123" y="26554"/>
                </a:cubicBezTo>
                <a:cubicBezTo>
                  <a:pt x="139" y="26571"/>
                  <a:pt x="160" y="26584"/>
                  <a:pt x="180" y="26598"/>
                </a:cubicBezTo>
                <a:lnTo>
                  <a:pt x="1153" y="27161"/>
                </a:lnTo>
                <a:lnTo>
                  <a:pt x="1156" y="27161"/>
                </a:lnTo>
                <a:cubicBezTo>
                  <a:pt x="1045" y="27093"/>
                  <a:pt x="976" y="26956"/>
                  <a:pt x="976" y="26762"/>
                </a:cubicBezTo>
                <a:lnTo>
                  <a:pt x="976" y="1191"/>
                </a:lnTo>
                <a:cubicBezTo>
                  <a:pt x="976" y="990"/>
                  <a:pt x="1048" y="764"/>
                  <a:pt x="1163" y="564"/>
                </a:cubicBezTo>
                <a:lnTo>
                  <a:pt x="191" y="0"/>
                </a:lnTo>
                <a:close/>
                <a:moveTo>
                  <a:pt x="1156" y="27161"/>
                </a:moveTo>
                <a:cubicBezTo>
                  <a:pt x="1156" y="27161"/>
                  <a:pt x="1157" y="27161"/>
                  <a:pt x="1157" y="27161"/>
                </a:cubicBezTo>
                <a:lnTo>
                  <a:pt x="1157" y="27161"/>
                </a:lnTo>
                <a:cubicBezTo>
                  <a:pt x="1157" y="27161"/>
                  <a:pt x="1157" y="27161"/>
                  <a:pt x="1157" y="27161"/>
                </a:cubicBezTo>
                <a:close/>
                <a:moveTo>
                  <a:pt x="1157" y="27161"/>
                </a:moveTo>
                <a:cubicBezTo>
                  <a:pt x="1158" y="27162"/>
                  <a:pt x="1161" y="27165"/>
                  <a:pt x="1163" y="27165"/>
                </a:cubicBezTo>
                <a:cubicBezTo>
                  <a:pt x="1161" y="27163"/>
                  <a:pt x="1159" y="27162"/>
                  <a:pt x="1157" y="2716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405892" y="1497437"/>
            <a:ext cx="392410" cy="480654"/>
          </a:xfrm>
          <a:custGeom>
            <a:avLst/>
            <a:gdLst/>
            <a:ahLst/>
            <a:cxnLst/>
            <a:rect l="l" t="t" r="r" b="b"/>
            <a:pathLst>
              <a:path w="9752" h="11945" extrusionOk="0">
                <a:moveTo>
                  <a:pt x="9466" y="0"/>
                </a:moveTo>
                <a:cubicBezTo>
                  <a:pt x="9396" y="0"/>
                  <a:pt x="9316" y="24"/>
                  <a:pt x="9233" y="72"/>
                </a:cubicBezTo>
                <a:lnTo>
                  <a:pt x="520" y="5117"/>
                </a:lnTo>
                <a:cubicBezTo>
                  <a:pt x="233" y="5284"/>
                  <a:pt x="0" y="5687"/>
                  <a:pt x="0" y="6018"/>
                </a:cubicBezTo>
                <a:lnTo>
                  <a:pt x="0" y="11575"/>
                </a:lnTo>
                <a:cubicBezTo>
                  <a:pt x="0" y="11809"/>
                  <a:pt x="117" y="11944"/>
                  <a:pt x="288" y="11944"/>
                </a:cubicBezTo>
                <a:cubicBezTo>
                  <a:pt x="358" y="11944"/>
                  <a:pt x="436" y="11922"/>
                  <a:pt x="520" y="11874"/>
                </a:cubicBezTo>
                <a:lnTo>
                  <a:pt x="9233" y="6827"/>
                </a:lnTo>
                <a:cubicBezTo>
                  <a:pt x="9519" y="6660"/>
                  <a:pt x="9752" y="6257"/>
                  <a:pt x="9752" y="5926"/>
                </a:cubicBezTo>
                <a:lnTo>
                  <a:pt x="9752" y="373"/>
                </a:lnTo>
                <a:cubicBezTo>
                  <a:pt x="9752" y="136"/>
                  <a:pt x="9635" y="0"/>
                  <a:pt x="946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405892" y="1814504"/>
            <a:ext cx="392410" cy="253747"/>
          </a:xfrm>
          <a:custGeom>
            <a:avLst/>
            <a:gdLst/>
            <a:ahLst/>
            <a:cxnLst/>
            <a:rect l="l" t="t" r="r" b="b"/>
            <a:pathLst>
              <a:path w="9752" h="6306" extrusionOk="0">
                <a:moveTo>
                  <a:pt x="9478" y="0"/>
                </a:moveTo>
                <a:cubicBezTo>
                  <a:pt x="9405" y="0"/>
                  <a:pt x="9321" y="25"/>
                  <a:pt x="9233" y="76"/>
                </a:cubicBezTo>
                <a:lnTo>
                  <a:pt x="520" y="5103"/>
                </a:lnTo>
                <a:cubicBezTo>
                  <a:pt x="233" y="5271"/>
                  <a:pt x="0" y="5656"/>
                  <a:pt x="0" y="5968"/>
                </a:cubicBezTo>
                <a:cubicBezTo>
                  <a:pt x="0" y="6182"/>
                  <a:pt x="112" y="6306"/>
                  <a:pt x="275" y="6306"/>
                </a:cubicBezTo>
                <a:cubicBezTo>
                  <a:pt x="348" y="6306"/>
                  <a:pt x="431" y="6281"/>
                  <a:pt x="520" y="6230"/>
                </a:cubicBezTo>
                <a:lnTo>
                  <a:pt x="9233" y="1200"/>
                </a:lnTo>
                <a:cubicBezTo>
                  <a:pt x="9519" y="1036"/>
                  <a:pt x="9752" y="650"/>
                  <a:pt x="9752" y="339"/>
                </a:cubicBezTo>
                <a:cubicBezTo>
                  <a:pt x="9752" y="122"/>
                  <a:pt x="9641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3405892" y="1905077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51"/>
                  <a:pt x="9752" y="338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405892" y="1995731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4"/>
                </a:cubicBezTo>
                <a:lnTo>
                  <a:pt x="520" y="5105"/>
                </a:lnTo>
                <a:cubicBezTo>
                  <a:pt x="233" y="5272"/>
                  <a:pt x="0" y="5657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48"/>
                  <a:pt x="9752" y="337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3405892" y="2086344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1"/>
                </a:moveTo>
                <a:cubicBezTo>
                  <a:pt x="9404" y="1"/>
                  <a:pt x="9321" y="25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8"/>
                  <a:pt x="275" y="6308"/>
                </a:cubicBezTo>
                <a:cubicBezTo>
                  <a:pt x="348" y="6308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4"/>
                  <a:pt x="9752" y="648"/>
                  <a:pt x="9752" y="338"/>
                </a:cubicBezTo>
                <a:cubicBezTo>
                  <a:pt x="9752" y="122"/>
                  <a:pt x="9640" y="1"/>
                  <a:pt x="947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3405892" y="2358185"/>
            <a:ext cx="78466" cy="72632"/>
          </a:xfrm>
          <a:custGeom>
            <a:avLst/>
            <a:gdLst/>
            <a:ahLst/>
            <a:cxnLst/>
            <a:rect l="l" t="t" r="r" b="b"/>
            <a:pathLst>
              <a:path w="1950" h="1805" extrusionOk="0">
                <a:moveTo>
                  <a:pt x="1675" y="1"/>
                </a:moveTo>
                <a:cubicBezTo>
                  <a:pt x="1602" y="1"/>
                  <a:pt x="1519" y="25"/>
                  <a:pt x="1430" y="77"/>
                </a:cubicBezTo>
                <a:lnTo>
                  <a:pt x="520" y="602"/>
                </a:lnTo>
                <a:cubicBezTo>
                  <a:pt x="233" y="770"/>
                  <a:pt x="0" y="1155"/>
                  <a:pt x="0" y="1466"/>
                </a:cubicBezTo>
                <a:cubicBezTo>
                  <a:pt x="0" y="1681"/>
                  <a:pt x="112" y="1804"/>
                  <a:pt x="275" y="1804"/>
                </a:cubicBezTo>
                <a:cubicBezTo>
                  <a:pt x="348" y="1804"/>
                  <a:pt x="431" y="1780"/>
                  <a:pt x="520" y="1728"/>
                </a:cubicBezTo>
                <a:lnTo>
                  <a:pt x="1430" y="1203"/>
                </a:lnTo>
                <a:cubicBezTo>
                  <a:pt x="1717" y="1036"/>
                  <a:pt x="1950" y="650"/>
                  <a:pt x="1950" y="340"/>
                </a:cubicBezTo>
                <a:cubicBezTo>
                  <a:pt x="1950" y="124"/>
                  <a:pt x="1838" y="1"/>
                  <a:pt x="16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3537588" y="2176999"/>
            <a:ext cx="260708" cy="177937"/>
          </a:xfrm>
          <a:custGeom>
            <a:avLst/>
            <a:gdLst/>
            <a:ahLst/>
            <a:cxnLst/>
            <a:rect l="l" t="t" r="r" b="b"/>
            <a:pathLst>
              <a:path w="6479" h="4422" extrusionOk="0">
                <a:moveTo>
                  <a:pt x="6203" y="0"/>
                </a:moveTo>
                <a:cubicBezTo>
                  <a:pt x="6131" y="0"/>
                  <a:pt x="6048" y="24"/>
                  <a:pt x="5960" y="75"/>
                </a:cubicBezTo>
                <a:lnTo>
                  <a:pt x="520" y="3221"/>
                </a:lnTo>
                <a:cubicBezTo>
                  <a:pt x="233" y="3389"/>
                  <a:pt x="0" y="3774"/>
                  <a:pt x="0" y="4085"/>
                </a:cubicBezTo>
                <a:cubicBezTo>
                  <a:pt x="0" y="4300"/>
                  <a:pt x="112" y="4421"/>
                  <a:pt x="276" y="4421"/>
                </a:cubicBezTo>
                <a:cubicBezTo>
                  <a:pt x="349" y="4421"/>
                  <a:pt x="432" y="4397"/>
                  <a:pt x="520" y="4347"/>
                </a:cubicBezTo>
                <a:lnTo>
                  <a:pt x="5960" y="1201"/>
                </a:lnTo>
                <a:cubicBezTo>
                  <a:pt x="6246" y="1037"/>
                  <a:pt x="6479" y="648"/>
                  <a:pt x="6479" y="337"/>
                </a:cubicBezTo>
                <a:cubicBezTo>
                  <a:pt x="6479" y="122"/>
                  <a:pt x="6367" y="0"/>
                  <a:pt x="620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3405892" y="2448839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5"/>
                  <a:pt x="1430" y="76"/>
                </a:cubicBezTo>
                <a:lnTo>
                  <a:pt x="520" y="601"/>
                </a:lnTo>
                <a:cubicBezTo>
                  <a:pt x="233" y="769"/>
                  <a:pt x="0" y="1154"/>
                  <a:pt x="0" y="1465"/>
                </a:cubicBezTo>
                <a:cubicBezTo>
                  <a:pt x="0" y="1680"/>
                  <a:pt x="112" y="1802"/>
                  <a:pt x="276" y="1802"/>
                </a:cubicBezTo>
                <a:cubicBezTo>
                  <a:pt x="348" y="1802"/>
                  <a:pt x="431" y="1778"/>
                  <a:pt x="520" y="1728"/>
                </a:cubicBezTo>
                <a:lnTo>
                  <a:pt x="1430" y="1203"/>
                </a:lnTo>
                <a:cubicBezTo>
                  <a:pt x="1717" y="1035"/>
                  <a:pt x="1950" y="650"/>
                  <a:pt x="1950" y="339"/>
                </a:cubicBezTo>
                <a:cubicBezTo>
                  <a:pt x="1950" y="124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3537588" y="2267572"/>
            <a:ext cx="260708" cy="177977"/>
          </a:xfrm>
          <a:custGeom>
            <a:avLst/>
            <a:gdLst/>
            <a:ahLst/>
            <a:cxnLst/>
            <a:rect l="l" t="t" r="r" b="b"/>
            <a:pathLst>
              <a:path w="6479" h="4423" extrusionOk="0">
                <a:moveTo>
                  <a:pt x="6204" y="0"/>
                </a:moveTo>
                <a:cubicBezTo>
                  <a:pt x="6131" y="0"/>
                  <a:pt x="6048" y="25"/>
                  <a:pt x="5960" y="76"/>
                </a:cubicBezTo>
                <a:lnTo>
                  <a:pt x="520" y="3222"/>
                </a:lnTo>
                <a:cubicBezTo>
                  <a:pt x="233" y="3386"/>
                  <a:pt x="0" y="3775"/>
                  <a:pt x="0" y="4086"/>
                </a:cubicBezTo>
                <a:cubicBezTo>
                  <a:pt x="0" y="4301"/>
                  <a:pt x="112" y="4423"/>
                  <a:pt x="276" y="4423"/>
                </a:cubicBezTo>
                <a:cubicBezTo>
                  <a:pt x="349" y="4423"/>
                  <a:pt x="432" y="4399"/>
                  <a:pt x="520" y="4349"/>
                </a:cubicBezTo>
                <a:lnTo>
                  <a:pt x="5960" y="1202"/>
                </a:lnTo>
                <a:cubicBezTo>
                  <a:pt x="6246" y="1035"/>
                  <a:pt x="6479" y="649"/>
                  <a:pt x="6479" y="339"/>
                </a:cubicBezTo>
                <a:cubicBezTo>
                  <a:pt x="6479" y="124"/>
                  <a:pt x="6367" y="0"/>
                  <a:pt x="620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3405892" y="2539492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4"/>
                  <a:pt x="1430" y="76"/>
                </a:cubicBezTo>
                <a:lnTo>
                  <a:pt x="520" y="601"/>
                </a:lnTo>
                <a:cubicBezTo>
                  <a:pt x="233" y="765"/>
                  <a:pt x="0" y="1154"/>
                  <a:pt x="0" y="1465"/>
                </a:cubicBezTo>
                <a:cubicBezTo>
                  <a:pt x="0" y="1680"/>
                  <a:pt x="112" y="1801"/>
                  <a:pt x="276" y="1801"/>
                </a:cubicBezTo>
                <a:cubicBezTo>
                  <a:pt x="348" y="1801"/>
                  <a:pt x="431" y="1778"/>
                  <a:pt x="520" y="1727"/>
                </a:cubicBezTo>
                <a:lnTo>
                  <a:pt x="1430" y="1202"/>
                </a:lnTo>
                <a:cubicBezTo>
                  <a:pt x="1717" y="1035"/>
                  <a:pt x="1950" y="649"/>
                  <a:pt x="1950" y="339"/>
                </a:cubicBezTo>
                <a:cubicBezTo>
                  <a:pt x="1950" y="123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3537588" y="2358185"/>
            <a:ext cx="260708" cy="178017"/>
          </a:xfrm>
          <a:custGeom>
            <a:avLst/>
            <a:gdLst/>
            <a:ahLst/>
            <a:cxnLst/>
            <a:rect l="l" t="t" r="r" b="b"/>
            <a:pathLst>
              <a:path w="6479" h="4424" extrusionOk="0">
                <a:moveTo>
                  <a:pt x="6204" y="1"/>
                </a:moveTo>
                <a:cubicBezTo>
                  <a:pt x="6131" y="1"/>
                  <a:pt x="6048" y="25"/>
                  <a:pt x="5960" y="77"/>
                </a:cubicBezTo>
                <a:lnTo>
                  <a:pt x="520" y="3223"/>
                </a:lnTo>
                <a:cubicBezTo>
                  <a:pt x="233" y="3387"/>
                  <a:pt x="0" y="3776"/>
                  <a:pt x="0" y="4087"/>
                </a:cubicBezTo>
                <a:cubicBezTo>
                  <a:pt x="0" y="4302"/>
                  <a:pt x="112" y="4424"/>
                  <a:pt x="276" y="4424"/>
                </a:cubicBezTo>
                <a:cubicBezTo>
                  <a:pt x="349" y="4424"/>
                  <a:pt x="432" y="4400"/>
                  <a:pt x="520" y="4349"/>
                </a:cubicBezTo>
                <a:lnTo>
                  <a:pt x="5960" y="1203"/>
                </a:lnTo>
                <a:cubicBezTo>
                  <a:pt x="6246" y="1036"/>
                  <a:pt x="6479" y="650"/>
                  <a:pt x="6479" y="340"/>
                </a:cubicBezTo>
                <a:cubicBezTo>
                  <a:pt x="6479" y="124"/>
                  <a:pt x="6367" y="1"/>
                  <a:pt x="620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4112016" y="928166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5" y="0"/>
                </a:moveTo>
                <a:cubicBezTo>
                  <a:pt x="4132" y="0"/>
                  <a:pt x="3655" y="137"/>
                  <a:pt x="3151" y="428"/>
                </a:cubicBezTo>
                <a:cubicBezTo>
                  <a:pt x="1411" y="1436"/>
                  <a:pt x="1" y="3879"/>
                  <a:pt x="1" y="5886"/>
                </a:cubicBezTo>
                <a:cubicBezTo>
                  <a:pt x="1" y="6889"/>
                  <a:pt x="353" y="7595"/>
                  <a:pt x="919" y="7923"/>
                </a:cubicBezTo>
                <a:lnTo>
                  <a:pt x="919" y="7927"/>
                </a:lnTo>
                <a:lnTo>
                  <a:pt x="922" y="7927"/>
                </a:lnTo>
                <a:lnTo>
                  <a:pt x="2090" y="8592"/>
                </a:lnTo>
                <a:lnTo>
                  <a:pt x="2370" y="8128"/>
                </a:lnTo>
                <a:cubicBezTo>
                  <a:pt x="2656" y="8060"/>
                  <a:pt x="2957" y="7958"/>
                  <a:pt x="3274" y="7776"/>
                </a:cubicBezTo>
                <a:cubicBezTo>
                  <a:pt x="5011" y="6770"/>
                  <a:pt x="6424" y="4326"/>
                  <a:pt x="6424" y="2320"/>
                </a:cubicBezTo>
                <a:cubicBezTo>
                  <a:pt x="6424" y="2019"/>
                  <a:pt x="6383" y="1756"/>
                  <a:pt x="6325" y="1514"/>
                </a:cubicBezTo>
                <a:lnTo>
                  <a:pt x="6664" y="951"/>
                </a:lnTo>
                <a:lnTo>
                  <a:pt x="5380" y="210"/>
                </a:lnTo>
                <a:lnTo>
                  <a:pt x="5366" y="203"/>
                </a:lnTo>
                <a:cubicBezTo>
                  <a:pt x="5129" y="70"/>
                  <a:pt x="4856" y="0"/>
                  <a:pt x="45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4112016" y="1031776"/>
            <a:ext cx="226143" cy="242158"/>
          </a:xfrm>
          <a:custGeom>
            <a:avLst/>
            <a:gdLst/>
            <a:ahLst/>
            <a:cxnLst/>
            <a:rect l="l" t="t" r="r" b="b"/>
            <a:pathLst>
              <a:path w="5620" h="6018" extrusionOk="0">
                <a:moveTo>
                  <a:pt x="1049" y="0"/>
                </a:moveTo>
                <a:cubicBezTo>
                  <a:pt x="404" y="1035"/>
                  <a:pt x="1" y="2235"/>
                  <a:pt x="1" y="3311"/>
                </a:cubicBezTo>
                <a:cubicBezTo>
                  <a:pt x="1" y="4314"/>
                  <a:pt x="353" y="5020"/>
                  <a:pt x="919" y="5348"/>
                </a:cubicBezTo>
                <a:lnTo>
                  <a:pt x="919" y="5352"/>
                </a:lnTo>
                <a:lnTo>
                  <a:pt x="922" y="5352"/>
                </a:lnTo>
                <a:lnTo>
                  <a:pt x="2090" y="6017"/>
                </a:lnTo>
                <a:lnTo>
                  <a:pt x="2370" y="5553"/>
                </a:lnTo>
                <a:cubicBezTo>
                  <a:pt x="2656" y="5485"/>
                  <a:pt x="2957" y="5383"/>
                  <a:pt x="3274" y="5198"/>
                </a:cubicBezTo>
                <a:cubicBezTo>
                  <a:pt x="4206" y="4663"/>
                  <a:pt x="5043" y="3710"/>
                  <a:pt x="5619" y="2638"/>
                </a:cubicBezTo>
                <a:lnTo>
                  <a:pt x="104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154226" y="928166"/>
            <a:ext cx="225942" cy="209806"/>
          </a:xfrm>
          <a:custGeom>
            <a:avLst/>
            <a:gdLst/>
            <a:ahLst/>
            <a:cxnLst/>
            <a:rect l="l" t="t" r="r" b="b"/>
            <a:pathLst>
              <a:path w="5615" h="5214" extrusionOk="0">
                <a:moveTo>
                  <a:pt x="3506" y="0"/>
                </a:moveTo>
                <a:cubicBezTo>
                  <a:pt x="3083" y="0"/>
                  <a:pt x="2606" y="137"/>
                  <a:pt x="2102" y="428"/>
                </a:cubicBezTo>
                <a:cubicBezTo>
                  <a:pt x="1294" y="896"/>
                  <a:pt x="557" y="1674"/>
                  <a:pt x="0" y="2575"/>
                </a:cubicBezTo>
                <a:lnTo>
                  <a:pt x="4570" y="5213"/>
                </a:lnTo>
                <a:cubicBezTo>
                  <a:pt x="5071" y="4278"/>
                  <a:pt x="5375" y="3251"/>
                  <a:pt x="5375" y="2320"/>
                </a:cubicBezTo>
                <a:cubicBezTo>
                  <a:pt x="5375" y="2019"/>
                  <a:pt x="5334" y="1756"/>
                  <a:pt x="5276" y="1514"/>
                </a:cubicBezTo>
                <a:lnTo>
                  <a:pt x="5615" y="951"/>
                </a:lnTo>
                <a:lnTo>
                  <a:pt x="4331" y="210"/>
                </a:lnTo>
                <a:lnTo>
                  <a:pt x="4317" y="203"/>
                </a:lnTo>
                <a:cubicBezTo>
                  <a:pt x="4080" y="70"/>
                  <a:pt x="3807" y="0"/>
                  <a:pt x="35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4161066" y="956252"/>
            <a:ext cx="253586" cy="327425"/>
          </a:xfrm>
          <a:custGeom>
            <a:avLst/>
            <a:gdLst/>
            <a:ahLst/>
            <a:cxnLst/>
            <a:rect l="l" t="t" r="r" b="b"/>
            <a:pathLst>
              <a:path w="6302" h="8137" extrusionOk="0">
                <a:moveTo>
                  <a:pt x="4559" y="0"/>
                </a:moveTo>
                <a:cubicBezTo>
                  <a:pt x="4135" y="0"/>
                  <a:pt x="3657" y="139"/>
                  <a:pt x="3151" y="431"/>
                </a:cubicBezTo>
                <a:cubicBezTo>
                  <a:pt x="1410" y="1434"/>
                  <a:pt x="1" y="3877"/>
                  <a:pt x="1" y="5887"/>
                </a:cubicBezTo>
                <a:cubicBezTo>
                  <a:pt x="1" y="7313"/>
                  <a:pt x="710" y="8137"/>
                  <a:pt x="1744" y="8137"/>
                </a:cubicBezTo>
                <a:cubicBezTo>
                  <a:pt x="2167" y="8137"/>
                  <a:pt x="2645" y="7998"/>
                  <a:pt x="3151" y="7707"/>
                </a:cubicBezTo>
                <a:cubicBezTo>
                  <a:pt x="4892" y="6703"/>
                  <a:pt x="6301" y="4260"/>
                  <a:pt x="6301" y="2249"/>
                </a:cubicBezTo>
                <a:cubicBezTo>
                  <a:pt x="6301" y="823"/>
                  <a:pt x="5592" y="0"/>
                  <a:pt x="455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248421" y="1021838"/>
            <a:ext cx="78868" cy="196245"/>
          </a:xfrm>
          <a:custGeom>
            <a:avLst/>
            <a:gdLst/>
            <a:ahLst/>
            <a:cxnLst/>
            <a:rect l="l" t="t" r="r" b="b"/>
            <a:pathLst>
              <a:path w="1960" h="4877" extrusionOk="0">
                <a:moveTo>
                  <a:pt x="1150" y="1"/>
                </a:moveTo>
                <a:cubicBezTo>
                  <a:pt x="1140" y="1"/>
                  <a:pt x="1129" y="4"/>
                  <a:pt x="1116" y="12"/>
                </a:cubicBezTo>
                <a:lnTo>
                  <a:pt x="843" y="168"/>
                </a:lnTo>
                <a:cubicBezTo>
                  <a:pt x="819" y="182"/>
                  <a:pt x="796" y="209"/>
                  <a:pt x="779" y="247"/>
                </a:cubicBezTo>
                <a:cubicBezTo>
                  <a:pt x="761" y="285"/>
                  <a:pt x="752" y="326"/>
                  <a:pt x="752" y="363"/>
                </a:cubicBezTo>
                <a:lnTo>
                  <a:pt x="752" y="718"/>
                </a:lnTo>
                <a:cubicBezTo>
                  <a:pt x="652" y="803"/>
                  <a:pt x="560" y="899"/>
                  <a:pt x="478" y="1008"/>
                </a:cubicBezTo>
                <a:cubicBezTo>
                  <a:pt x="393" y="1118"/>
                  <a:pt x="321" y="1237"/>
                  <a:pt x="260" y="1364"/>
                </a:cubicBezTo>
                <a:cubicBezTo>
                  <a:pt x="202" y="1490"/>
                  <a:pt x="154" y="1619"/>
                  <a:pt x="120" y="1756"/>
                </a:cubicBezTo>
                <a:cubicBezTo>
                  <a:pt x="86" y="1889"/>
                  <a:pt x="68" y="2025"/>
                  <a:pt x="68" y="2159"/>
                </a:cubicBezTo>
                <a:cubicBezTo>
                  <a:pt x="68" y="2315"/>
                  <a:pt x="82" y="2446"/>
                  <a:pt x="109" y="2541"/>
                </a:cubicBezTo>
                <a:cubicBezTo>
                  <a:pt x="137" y="2640"/>
                  <a:pt x="178" y="2715"/>
                  <a:pt x="235" y="2766"/>
                </a:cubicBezTo>
                <a:cubicBezTo>
                  <a:pt x="290" y="2817"/>
                  <a:pt x="358" y="2848"/>
                  <a:pt x="444" y="2855"/>
                </a:cubicBezTo>
                <a:cubicBezTo>
                  <a:pt x="466" y="2858"/>
                  <a:pt x="489" y="2859"/>
                  <a:pt x="513" y="2859"/>
                </a:cubicBezTo>
                <a:cubicBezTo>
                  <a:pt x="582" y="2859"/>
                  <a:pt x="658" y="2849"/>
                  <a:pt x="741" y="2831"/>
                </a:cubicBezTo>
                <a:cubicBezTo>
                  <a:pt x="864" y="2810"/>
                  <a:pt x="977" y="2786"/>
                  <a:pt x="1069" y="2763"/>
                </a:cubicBezTo>
                <a:cubicBezTo>
                  <a:pt x="1164" y="2739"/>
                  <a:pt x="1246" y="2725"/>
                  <a:pt x="1308" y="2725"/>
                </a:cubicBezTo>
                <a:cubicBezTo>
                  <a:pt x="1314" y="2725"/>
                  <a:pt x="1320" y="2724"/>
                  <a:pt x="1326" y="2724"/>
                </a:cubicBezTo>
                <a:cubicBezTo>
                  <a:pt x="1381" y="2724"/>
                  <a:pt x="1423" y="2738"/>
                  <a:pt x="1454" y="2766"/>
                </a:cubicBezTo>
                <a:cubicBezTo>
                  <a:pt x="1485" y="2797"/>
                  <a:pt x="1502" y="2851"/>
                  <a:pt x="1502" y="2926"/>
                </a:cubicBezTo>
                <a:cubicBezTo>
                  <a:pt x="1502" y="3005"/>
                  <a:pt x="1485" y="3084"/>
                  <a:pt x="1458" y="3152"/>
                </a:cubicBezTo>
                <a:cubicBezTo>
                  <a:pt x="1427" y="3224"/>
                  <a:pt x="1390" y="3292"/>
                  <a:pt x="1341" y="3356"/>
                </a:cubicBezTo>
                <a:cubicBezTo>
                  <a:pt x="1294" y="3418"/>
                  <a:pt x="1239" y="3476"/>
                  <a:pt x="1174" y="3531"/>
                </a:cubicBezTo>
                <a:cubicBezTo>
                  <a:pt x="1113" y="3582"/>
                  <a:pt x="1045" y="3626"/>
                  <a:pt x="980" y="3667"/>
                </a:cubicBezTo>
                <a:cubicBezTo>
                  <a:pt x="891" y="3715"/>
                  <a:pt x="819" y="3746"/>
                  <a:pt x="761" y="3756"/>
                </a:cubicBezTo>
                <a:cubicBezTo>
                  <a:pt x="736" y="3761"/>
                  <a:pt x="712" y="3763"/>
                  <a:pt x="690" y="3763"/>
                </a:cubicBezTo>
                <a:cubicBezTo>
                  <a:pt x="663" y="3763"/>
                  <a:pt x="638" y="3760"/>
                  <a:pt x="618" y="3752"/>
                </a:cubicBezTo>
                <a:cubicBezTo>
                  <a:pt x="580" y="3742"/>
                  <a:pt x="550" y="3719"/>
                  <a:pt x="526" y="3687"/>
                </a:cubicBezTo>
                <a:cubicBezTo>
                  <a:pt x="506" y="3654"/>
                  <a:pt x="485" y="3619"/>
                  <a:pt x="471" y="3585"/>
                </a:cubicBezTo>
                <a:cubicBezTo>
                  <a:pt x="457" y="3551"/>
                  <a:pt x="440" y="3527"/>
                  <a:pt x="420" y="3520"/>
                </a:cubicBezTo>
                <a:cubicBezTo>
                  <a:pt x="414" y="3517"/>
                  <a:pt x="407" y="3516"/>
                  <a:pt x="399" y="3516"/>
                </a:cubicBezTo>
                <a:cubicBezTo>
                  <a:pt x="381" y="3516"/>
                  <a:pt x="358" y="3524"/>
                  <a:pt x="331" y="3541"/>
                </a:cubicBezTo>
                <a:lnTo>
                  <a:pt x="92" y="3678"/>
                </a:lnTo>
                <a:cubicBezTo>
                  <a:pt x="68" y="3691"/>
                  <a:pt x="48" y="3715"/>
                  <a:pt x="27" y="3752"/>
                </a:cubicBezTo>
                <a:cubicBezTo>
                  <a:pt x="7" y="3790"/>
                  <a:pt x="0" y="3831"/>
                  <a:pt x="0" y="3868"/>
                </a:cubicBezTo>
                <a:cubicBezTo>
                  <a:pt x="7" y="3998"/>
                  <a:pt x="27" y="4108"/>
                  <a:pt x="68" y="4193"/>
                </a:cubicBezTo>
                <a:cubicBezTo>
                  <a:pt x="109" y="4281"/>
                  <a:pt x="164" y="4346"/>
                  <a:pt x="232" y="4391"/>
                </a:cubicBezTo>
                <a:cubicBezTo>
                  <a:pt x="297" y="4435"/>
                  <a:pt x="376" y="4459"/>
                  <a:pt x="465" y="4466"/>
                </a:cubicBezTo>
                <a:cubicBezTo>
                  <a:pt x="480" y="4467"/>
                  <a:pt x="496" y="4467"/>
                  <a:pt x="512" y="4467"/>
                </a:cubicBezTo>
                <a:cubicBezTo>
                  <a:pt x="587" y="4467"/>
                  <a:pt x="667" y="4453"/>
                  <a:pt x="752" y="4425"/>
                </a:cubicBezTo>
                <a:lnTo>
                  <a:pt x="752" y="4780"/>
                </a:lnTo>
                <a:cubicBezTo>
                  <a:pt x="752" y="4817"/>
                  <a:pt x="761" y="4845"/>
                  <a:pt x="779" y="4862"/>
                </a:cubicBezTo>
                <a:cubicBezTo>
                  <a:pt x="788" y="4871"/>
                  <a:pt x="800" y="4876"/>
                  <a:pt x="812" y="4876"/>
                </a:cubicBezTo>
                <a:cubicBezTo>
                  <a:pt x="822" y="4876"/>
                  <a:pt x="833" y="4873"/>
                  <a:pt x="843" y="4865"/>
                </a:cubicBezTo>
                <a:lnTo>
                  <a:pt x="1116" y="4708"/>
                </a:lnTo>
                <a:cubicBezTo>
                  <a:pt x="1144" y="4694"/>
                  <a:pt x="1164" y="4667"/>
                  <a:pt x="1182" y="4629"/>
                </a:cubicBezTo>
                <a:cubicBezTo>
                  <a:pt x="1198" y="4592"/>
                  <a:pt x="1209" y="4551"/>
                  <a:pt x="1209" y="4514"/>
                </a:cubicBezTo>
                <a:lnTo>
                  <a:pt x="1209" y="4158"/>
                </a:lnTo>
                <a:cubicBezTo>
                  <a:pt x="1325" y="4067"/>
                  <a:pt x="1431" y="3964"/>
                  <a:pt x="1522" y="3848"/>
                </a:cubicBezTo>
                <a:cubicBezTo>
                  <a:pt x="1618" y="3732"/>
                  <a:pt x="1697" y="3605"/>
                  <a:pt x="1758" y="3476"/>
                </a:cubicBezTo>
                <a:cubicBezTo>
                  <a:pt x="1823" y="3347"/>
                  <a:pt x="1874" y="3210"/>
                  <a:pt x="1908" y="3073"/>
                </a:cubicBezTo>
                <a:cubicBezTo>
                  <a:pt x="1943" y="2933"/>
                  <a:pt x="1960" y="2797"/>
                  <a:pt x="1960" y="2663"/>
                </a:cubicBezTo>
                <a:cubicBezTo>
                  <a:pt x="1960" y="2520"/>
                  <a:pt x="1946" y="2401"/>
                  <a:pt x="1919" y="2306"/>
                </a:cubicBezTo>
                <a:cubicBezTo>
                  <a:pt x="1894" y="2206"/>
                  <a:pt x="1850" y="2134"/>
                  <a:pt x="1789" y="2084"/>
                </a:cubicBezTo>
                <a:cubicBezTo>
                  <a:pt x="1730" y="2032"/>
                  <a:pt x="1653" y="2005"/>
                  <a:pt x="1560" y="1998"/>
                </a:cubicBezTo>
                <a:cubicBezTo>
                  <a:pt x="1543" y="1997"/>
                  <a:pt x="1526" y="1996"/>
                  <a:pt x="1508" y="1996"/>
                </a:cubicBezTo>
                <a:cubicBezTo>
                  <a:pt x="1424" y="1996"/>
                  <a:pt x="1328" y="2010"/>
                  <a:pt x="1215" y="2036"/>
                </a:cubicBezTo>
                <a:cubicBezTo>
                  <a:pt x="1092" y="2066"/>
                  <a:pt x="987" y="2090"/>
                  <a:pt x="898" y="2111"/>
                </a:cubicBezTo>
                <a:cubicBezTo>
                  <a:pt x="827" y="2125"/>
                  <a:pt x="765" y="2132"/>
                  <a:pt x="715" y="2132"/>
                </a:cubicBezTo>
                <a:cubicBezTo>
                  <a:pt x="705" y="2132"/>
                  <a:pt x="695" y="2132"/>
                  <a:pt x="686" y="2131"/>
                </a:cubicBezTo>
                <a:cubicBezTo>
                  <a:pt x="629" y="2128"/>
                  <a:pt x="591" y="2107"/>
                  <a:pt x="563" y="2070"/>
                </a:cubicBezTo>
                <a:cubicBezTo>
                  <a:pt x="539" y="2036"/>
                  <a:pt x="526" y="1978"/>
                  <a:pt x="526" y="1896"/>
                </a:cubicBezTo>
                <a:cubicBezTo>
                  <a:pt x="526" y="1831"/>
                  <a:pt x="539" y="1766"/>
                  <a:pt x="560" y="1698"/>
                </a:cubicBezTo>
                <a:cubicBezTo>
                  <a:pt x="584" y="1633"/>
                  <a:pt x="615" y="1572"/>
                  <a:pt x="656" y="1513"/>
                </a:cubicBezTo>
                <a:cubicBezTo>
                  <a:pt x="693" y="1452"/>
                  <a:pt x="741" y="1397"/>
                  <a:pt x="792" y="1350"/>
                </a:cubicBezTo>
                <a:cubicBezTo>
                  <a:pt x="847" y="1299"/>
                  <a:pt x="901" y="1258"/>
                  <a:pt x="963" y="1223"/>
                </a:cubicBezTo>
                <a:cubicBezTo>
                  <a:pt x="1065" y="1163"/>
                  <a:pt x="1148" y="1133"/>
                  <a:pt x="1213" y="1133"/>
                </a:cubicBezTo>
                <a:cubicBezTo>
                  <a:pt x="1233" y="1133"/>
                  <a:pt x="1251" y="1136"/>
                  <a:pt x="1267" y="1142"/>
                </a:cubicBezTo>
                <a:cubicBezTo>
                  <a:pt x="1338" y="1165"/>
                  <a:pt x="1390" y="1213"/>
                  <a:pt x="1423" y="1282"/>
                </a:cubicBezTo>
                <a:cubicBezTo>
                  <a:pt x="1437" y="1309"/>
                  <a:pt x="1454" y="1329"/>
                  <a:pt x="1475" y="1343"/>
                </a:cubicBezTo>
                <a:cubicBezTo>
                  <a:pt x="1481" y="1346"/>
                  <a:pt x="1488" y="1348"/>
                  <a:pt x="1496" y="1348"/>
                </a:cubicBezTo>
                <a:cubicBezTo>
                  <a:pt x="1513" y="1348"/>
                  <a:pt x="1534" y="1340"/>
                  <a:pt x="1560" y="1326"/>
                </a:cubicBezTo>
                <a:lnTo>
                  <a:pt x="1799" y="1189"/>
                </a:lnTo>
                <a:cubicBezTo>
                  <a:pt x="1823" y="1176"/>
                  <a:pt x="1847" y="1148"/>
                  <a:pt x="1864" y="1110"/>
                </a:cubicBezTo>
                <a:cubicBezTo>
                  <a:pt x="1884" y="1074"/>
                  <a:pt x="1891" y="1036"/>
                  <a:pt x="1891" y="995"/>
                </a:cubicBezTo>
                <a:cubicBezTo>
                  <a:pt x="1884" y="913"/>
                  <a:pt x="1867" y="834"/>
                  <a:pt x="1840" y="756"/>
                </a:cubicBezTo>
                <a:cubicBezTo>
                  <a:pt x="1809" y="677"/>
                  <a:pt x="1768" y="609"/>
                  <a:pt x="1710" y="554"/>
                </a:cubicBezTo>
                <a:cubicBezTo>
                  <a:pt x="1653" y="500"/>
                  <a:pt x="1584" y="466"/>
                  <a:pt x="1502" y="445"/>
                </a:cubicBezTo>
                <a:cubicBezTo>
                  <a:pt x="1470" y="438"/>
                  <a:pt x="1436" y="434"/>
                  <a:pt x="1401" y="434"/>
                </a:cubicBezTo>
                <a:cubicBezTo>
                  <a:pt x="1342" y="434"/>
                  <a:pt x="1279" y="444"/>
                  <a:pt x="1209" y="466"/>
                </a:cubicBezTo>
                <a:lnTo>
                  <a:pt x="1209" y="97"/>
                </a:lnTo>
                <a:cubicBezTo>
                  <a:pt x="1209" y="60"/>
                  <a:pt x="1198" y="32"/>
                  <a:pt x="1182" y="15"/>
                </a:cubicBezTo>
                <a:cubicBezTo>
                  <a:pt x="1172" y="6"/>
                  <a:pt x="1162" y="1"/>
                  <a:pt x="115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112016" y="1873532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4" y="0"/>
                </a:moveTo>
                <a:cubicBezTo>
                  <a:pt x="4132" y="0"/>
                  <a:pt x="3655" y="137"/>
                  <a:pt x="3151" y="429"/>
                </a:cubicBezTo>
                <a:cubicBezTo>
                  <a:pt x="1411" y="1432"/>
                  <a:pt x="1" y="3876"/>
                  <a:pt x="1" y="5886"/>
                </a:cubicBezTo>
                <a:cubicBezTo>
                  <a:pt x="1" y="6889"/>
                  <a:pt x="353" y="7593"/>
                  <a:pt x="919" y="7924"/>
                </a:cubicBezTo>
                <a:lnTo>
                  <a:pt x="922" y="7927"/>
                </a:lnTo>
                <a:lnTo>
                  <a:pt x="2090" y="8592"/>
                </a:lnTo>
                <a:lnTo>
                  <a:pt x="2370" y="8125"/>
                </a:lnTo>
                <a:cubicBezTo>
                  <a:pt x="2656" y="8060"/>
                  <a:pt x="2957" y="7957"/>
                  <a:pt x="3274" y="7773"/>
                </a:cubicBezTo>
                <a:cubicBezTo>
                  <a:pt x="5011" y="6770"/>
                  <a:pt x="6424" y="4326"/>
                  <a:pt x="6424" y="2316"/>
                </a:cubicBezTo>
                <a:cubicBezTo>
                  <a:pt x="6424" y="2019"/>
                  <a:pt x="6383" y="1757"/>
                  <a:pt x="6325" y="1511"/>
                </a:cubicBezTo>
                <a:lnTo>
                  <a:pt x="6664" y="947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3"/>
                </a:lnTo>
                <a:cubicBezTo>
                  <a:pt x="5129" y="70"/>
                  <a:pt x="4855" y="0"/>
                  <a:pt x="4554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4112016" y="1976981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40"/>
                  <a:pt x="1" y="3315"/>
                </a:cubicBezTo>
                <a:cubicBezTo>
                  <a:pt x="1" y="4318"/>
                  <a:pt x="353" y="5022"/>
                  <a:pt x="919" y="5353"/>
                </a:cubicBezTo>
                <a:lnTo>
                  <a:pt x="922" y="5356"/>
                </a:lnTo>
                <a:lnTo>
                  <a:pt x="2090" y="6021"/>
                </a:lnTo>
                <a:lnTo>
                  <a:pt x="2370" y="5554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4154226" y="1873532"/>
            <a:ext cx="225942" cy="209645"/>
          </a:xfrm>
          <a:custGeom>
            <a:avLst/>
            <a:gdLst/>
            <a:ahLst/>
            <a:cxnLst/>
            <a:rect l="l" t="t" r="r" b="b"/>
            <a:pathLst>
              <a:path w="5615" h="5210" extrusionOk="0">
                <a:moveTo>
                  <a:pt x="3505" y="0"/>
                </a:moveTo>
                <a:cubicBezTo>
                  <a:pt x="3083" y="0"/>
                  <a:pt x="2606" y="137"/>
                  <a:pt x="2102" y="429"/>
                </a:cubicBezTo>
                <a:cubicBezTo>
                  <a:pt x="1294" y="896"/>
                  <a:pt x="557" y="1675"/>
                  <a:pt x="0" y="2572"/>
                </a:cubicBezTo>
                <a:lnTo>
                  <a:pt x="4570" y="5210"/>
                </a:lnTo>
                <a:cubicBezTo>
                  <a:pt x="5071" y="4279"/>
                  <a:pt x="5375" y="3251"/>
                  <a:pt x="5375" y="2316"/>
                </a:cubicBezTo>
                <a:cubicBezTo>
                  <a:pt x="5375" y="2019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07"/>
                </a:lnTo>
                <a:lnTo>
                  <a:pt x="4317" y="200"/>
                </a:lnTo>
                <a:lnTo>
                  <a:pt x="4317" y="203"/>
                </a:lnTo>
                <a:cubicBezTo>
                  <a:pt x="4080" y="70"/>
                  <a:pt x="3806" y="0"/>
                  <a:pt x="350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161066" y="1901537"/>
            <a:ext cx="253586" cy="327505"/>
          </a:xfrm>
          <a:custGeom>
            <a:avLst/>
            <a:gdLst/>
            <a:ahLst/>
            <a:cxnLst/>
            <a:rect l="l" t="t" r="r" b="b"/>
            <a:pathLst>
              <a:path w="6302" h="8139" extrusionOk="0">
                <a:moveTo>
                  <a:pt x="4559" y="1"/>
                </a:moveTo>
                <a:cubicBezTo>
                  <a:pt x="4135" y="1"/>
                  <a:pt x="3657" y="140"/>
                  <a:pt x="3151" y="432"/>
                </a:cubicBezTo>
                <a:cubicBezTo>
                  <a:pt x="1410" y="1436"/>
                  <a:pt x="1" y="3879"/>
                  <a:pt x="1" y="5889"/>
                </a:cubicBezTo>
                <a:cubicBezTo>
                  <a:pt x="1" y="7316"/>
                  <a:pt x="710" y="8139"/>
                  <a:pt x="1743" y="8139"/>
                </a:cubicBezTo>
                <a:cubicBezTo>
                  <a:pt x="2167" y="8139"/>
                  <a:pt x="2645" y="8000"/>
                  <a:pt x="3151" y="7709"/>
                </a:cubicBezTo>
                <a:cubicBezTo>
                  <a:pt x="4892" y="6702"/>
                  <a:pt x="6301" y="4262"/>
                  <a:pt x="6301" y="2252"/>
                </a:cubicBezTo>
                <a:cubicBezTo>
                  <a:pt x="6301" y="826"/>
                  <a:pt x="5592" y="1"/>
                  <a:pt x="4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4220658" y="1971106"/>
            <a:ext cx="134358" cy="197855"/>
          </a:xfrm>
          <a:custGeom>
            <a:avLst/>
            <a:gdLst/>
            <a:ahLst/>
            <a:cxnLst/>
            <a:rect l="l" t="t" r="r" b="b"/>
            <a:pathLst>
              <a:path w="3339" h="4917" extrusionOk="0">
                <a:moveTo>
                  <a:pt x="3296" y="1"/>
                </a:moveTo>
                <a:cubicBezTo>
                  <a:pt x="3289" y="1"/>
                  <a:pt x="3282" y="3"/>
                  <a:pt x="3274" y="7"/>
                </a:cubicBezTo>
                <a:lnTo>
                  <a:pt x="65" y="1857"/>
                </a:lnTo>
                <a:cubicBezTo>
                  <a:pt x="29" y="1881"/>
                  <a:pt x="1" y="1942"/>
                  <a:pt x="1" y="2000"/>
                </a:cubicBezTo>
                <a:lnTo>
                  <a:pt x="1" y="4843"/>
                </a:lnTo>
                <a:cubicBezTo>
                  <a:pt x="1" y="4888"/>
                  <a:pt x="17" y="4916"/>
                  <a:pt x="41" y="4916"/>
                </a:cubicBezTo>
                <a:cubicBezTo>
                  <a:pt x="49" y="4916"/>
                  <a:pt x="57" y="4914"/>
                  <a:pt x="65" y="4908"/>
                </a:cubicBezTo>
                <a:lnTo>
                  <a:pt x="3274" y="3059"/>
                </a:lnTo>
                <a:cubicBezTo>
                  <a:pt x="3308" y="3038"/>
                  <a:pt x="3339" y="2973"/>
                  <a:pt x="3339" y="2915"/>
                </a:cubicBezTo>
                <a:lnTo>
                  <a:pt x="3339" y="72"/>
                </a:lnTo>
                <a:cubicBezTo>
                  <a:pt x="3339" y="27"/>
                  <a:pt x="3320" y="1"/>
                  <a:pt x="32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4259687" y="1971227"/>
            <a:ext cx="56335" cy="59916"/>
          </a:xfrm>
          <a:custGeom>
            <a:avLst/>
            <a:gdLst/>
            <a:ahLst/>
            <a:cxnLst/>
            <a:rect l="l" t="t" r="r" b="b"/>
            <a:pathLst>
              <a:path w="1400" h="1489" extrusionOk="0">
                <a:moveTo>
                  <a:pt x="1355" y="1"/>
                </a:moveTo>
                <a:cubicBezTo>
                  <a:pt x="1348" y="1"/>
                  <a:pt x="1340" y="3"/>
                  <a:pt x="1332" y="8"/>
                </a:cubicBezTo>
                <a:lnTo>
                  <a:pt x="69" y="737"/>
                </a:lnTo>
                <a:cubicBezTo>
                  <a:pt x="31" y="758"/>
                  <a:pt x="1" y="823"/>
                  <a:pt x="1" y="881"/>
                </a:cubicBezTo>
                <a:lnTo>
                  <a:pt x="1" y="1417"/>
                </a:lnTo>
                <a:cubicBezTo>
                  <a:pt x="1" y="1462"/>
                  <a:pt x="19" y="1489"/>
                  <a:pt x="45" y="1489"/>
                </a:cubicBezTo>
                <a:cubicBezTo>
                  <a:pt x="52" y="1489"/>
                  <a:pt x="60" y="1487"/>
                  <a:pt x="69" y="1482"/>
                </a:cubicBezTo>
                <a:cubicBezTo>
                  <a:pt x="106" y="1462"/>
                  <a:pt x="136" y="1397"/>
                  <a:pt x="136" y="1339"/>
                </a:cubicBezTo>
                <a:lnTo>
                  <a:pt x="136" y="905"/>
                </a:lnTo>
                <a:lnTo>
                  <a:pt x="1263" y="257"/>
                </a:lnTo>
                <a:lnTo>
                  <a:pt x="1263" y="687"/>
                </a:lnTo>
                <a:cubicBezTo>
                  <a:pt x="1263" y="731"/>
                  <a:pt x="1281" y="759"/>
                  <a:pt x="1307" y="759"/>
                </a:cubicBezTo>
                <a:cubicBezTo>
                  <a:pt x="1314" y="759"/>
                  <a:pt x="1323" y="757"/>
                  <a:pt x="1332" y="751"/>
                </a:cubicBezTo>
                <a:cubicBezTo>
                  <a:pt x="1368" y="731"/>
                  <a:pt x="1400" y="666"/>
                  <a:pt x="1400" y="6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4259687" y="1961610"/>
            <a:ext cx="56335" cy="47965"/>
          </a:xfrm>
          <a:custGeom>
            <a:avLst/>
            <a:gdLst/>
            <a:ahLst/>
            <a:cxnLst/>
            <a:rect l="l" t="t" r="r" b="b"/>
            <a:pathLst>
              <a:path w="1400" h="1192" extrusionOk="0">
                <a:moveTo>
                  <a:pt x="1355" y="1"/>
                </a:moveTo>
                <a:cubicBezTo>
                  <a:pt x="1348" y="1"/>
                  <a:pt x="1340" y="3"/>
                  <a:pt x="1332" y="7"/>
                </a:cubicBezTo>
                <a:lnTo>
                  <a:pt x="69" y="738"/>
                </a:lnTo>
                <a:cubicBezTo>
                  <a:pt x="31" y="759"/>
                  <a:pt x="1" y="823"/>
                  <a:pt x="1" y="881"/>
                </a:cubicBezTo>
                <a:lnTo>
                  <a:pt x="1" y="1120"/>
                </a:lnTo>
                <a:cubicBezTo>
                  <a:pt x="1" y="1163"/>
                  <a:pt x="19" y="1192"/>
                  <a:pt x="46" y="1192"/>
                </a:cubicBezTo>
                <a:cubicBezTo>
                  <a:pt x="53" y="1192"/>
                  <a:pt x="61" y="1190"/>
                  <a:pt x="69" y="1185"/>
                </a:cubicBezTo>
                <a:lnTo>
                  <a:pt x="1332" y="455"/>
                </a:lnTo>
                <a:cubicBezTo>
                  <a:pt x="1368" y="434"/>
                  <a:pt x="1400" y="369"/>
                  <a:pt x="1400" y="3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4267373" y="2038020"/>
            <a:ext cx="40963" cy="34806"/>
          </a:xfrm>
          <a:custGeom>
            <a:avLst/>
            <a:gdLst/>
            <a:ahLst/>
            <a:cxnLst/>
            <a:rect l="l" t="t" r="r" b="b"/>
            <a:pathLst>
              <a:path w="1018" h="865" extrusionOk="0">
                <a:moveTo>
                  <a:pt x="984" y="1"/>
                </a:moveTo>
                <a:cubicBezTo>
                  <a:pt x="978" y="1"/>
                  <a:pt x="972" y="2"/>
                  <a:pt x="966" y="6"/>
                </a:cubicBezTo>
                <a:lnTo>
                  <a:pt x="51" y="535"/>
                </a:lnTo>
                <a:cubicBezTo>
                  <a:pt x="24" y="552"/>
                  <a:pt x="0" y="597"/>
                  <a:pt x="0" y="638"/>
                </a:cubicBezTo>
                <a:lnTo>
                  <a:pt x="0" y="812"/>
                </a:lnTo>
                <a:cubicBezTo>
                  <a:pt x="0" y="843"/>
                  <a:pt x="15" y="865"/>
                  <a:pt x="34" y="865"/>
                </a:cubicBezTo>
                <a:cubicBezTo>
                  <a:pt x="39" y="865"/>
                  <a:pt x="45" y="863"/>
                  <a:pt x="51" y="859"/>
                </a:cubicBezTo>
                <a:lnTo>
                  <a:pt x="966" y="331"/>
                </a:lnTo>
                <a:cubicBezTo>
                  <a:pt x="993" y="313"/>
                  <a:pt x="1018" y="269"/>
                  <a:pt x="1018" y="228"/>
                </a:cubicBezTo>
                <a:lnTo>
                  <a:pt x="1018" y="54"/>
                </a:lnTo>
                <a:cubicBezTo>
                  <a:pt x="1018" y="22"/>
                  <a:pt x="1003" y="1"/>
                  <a:pt x="98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4112016" y="1400829"/>
            <a:ext cx="268152" cy="345814"/>
          </a:xfrm>
          <a:custGeom>
            <a:avLst/>
            <a:gdLst/>
            <a:ahLst/>
            <a:cxnLst/>
            <a:rect l="l" t="t" r="r" b="b"/>
            <a:pathLst>
              <a:path w="6664" h="8594" extrusionOk="0">
                <a:moveTo>
                  <a:pt x="4555" y="1"/>
                </a:moveTo>
                <a:cubicBezTo>
                  <a:pt x="4132" y="1"/>
                  <a:pt x="3656" y="138"/>
                  <a:pt x="3151" y="429"/>
                </a:cubicBezTo>
                <a:cubicBezTo>
                  <a:pt x="1411" y="1436"/>
                  <a:pt x="1" y="3876"/>
                  <a:pt x="1" y="5887"/>
                </a:cubicBezTo>
                <a:cubicBezTo>
                  <a:pt x="1" y="6890"/>
                  <a:pt x="353" y="7596"/>
                  <a:pt x="919" y="7924"/>
                </a:cubicBezTo>
                <a:lnTo>
                  <a:pt x="922" y="7927"/>
                </a:lnTo>
                <a:lnTo>
                  <a:pt x="2090" y="8593"/>
                </a:lnTo>
                <a:lnTo>
                  <a:pt x="2370" y="8125"/>
                </a:lnTo>
                <a:cubicBezTo>
                  <a:pt x="2656" y="8061"/>
                  <a:pt x="2957" y="7958"/>
                  <a:pt x="3274" y="7774"/>
                </a:cubicBezTo>
                <a:cubicBezTo>
                  <a:pt x="5011" y="6771"/>
                  <a:pt x="6424" y="4326"/>
                  <a:pt x="6424" y="2316"/>
                </a:cubicBezTo>
                <a:cubicBezTo>
                  <a:pt x="6424" y="2020"/>
                  <a:pt x="6383" y="1757"/>
                  <a:pt x="6325" y="1514"/>
                </a:cubicBezTo>
                <a:lnTo>
                  <a:pt x="6664" y="947"/>
                </a:lnTo>
                <a:lnTo>
                  <a:pt x="5380" y="210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4"/>
                </a:lnTo>
                <a:cubicBezTo>
                  <a:pt x="5129" y="70"/>
                  <a:pt x="4856" y="1"/>
                  <a:pt x="45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4112016" y="1504318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39"/>
                  <a:pt x="1" y="3315"/>
                </a:cubicBezTo>
                <a:cubicBezTo>
                  <a:pt x="1" y="4318"/>
                  <a:pt x="353" y="5024"/>
                  <a:pt x="919" y="5352"/>
                </a:cubicBezTo>
                <a:lnTo>
                  <a:pt x="922" y="5355"/>
                </a:lnTo>
                <a:lnTo>
                  <a:pt x="2090" y="6021"/>
                </a:lnTo>
                <a:lnTo>
                  <a:pt x="2370" y="5557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4154226" y="1400829"/>
            <a:ext cx="225942" cy="209685"/>
          </a:xfrm>
          <a:custGeom>
            <a:avLst/>
            <a:gdLst/>
            <a:ahLst/>
            <a:cxnLst/>
            <a:rect l="l" t="t" r="r" b="b"/>
            <a:pathLst>
              <a:path w="5615" h="5211" extrusionOk="0">
                <a:moveTo>
                  <a:pt x="3506" y="1"/>
                </a:moveTo>
                <a:cubicBezTo>
                  <a:pt x="3083" y="1"/>
                  <a:pt x="2607" y="138"/>
                  <a:pt x="2102" y="429"/>
                </a:cubicBezTo>
                <a:cubicBezTo>
                  <a:pt x="1294" y="897"/>
                  <a:pt x="557" y="1675"/>
                  <a:pt x="0" y="2573"/>
                </a:cubicBezTo>
                <a:lnTo>
                  <a:pt x="4570" y="5211"/>
                </a:lnTo>
                <a:cubicBezTo>
                  <a:pt x="5071" y="4279"/>
                  <a:pt x="5375" y="3252"/>
                  <a:pt x="5375" y="2316"/>
                </a:cubicBezTo>
                <a:cubicBezTo>
                  <a:pt x="5375" y="2020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10"/>
                </a:lnTo>
                <a:lnTo>
                  <a:pt x="4317" y="200"/>
                </a:lnTo>
                <a:lnTo>
                  <a:pt x="4317" y="204"/>
                </a:lnTo>
                <a:cubicBezTo>
                  <a:pt x="4080" y="70"/>
                  <a:pt x="3807" y="1"/>
                  <a:pt x="35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4161066" y="1428915"/>
            <a:ext cx="253586" cy="327464"/>
          </a:xfrm>
          <a:custGeom>
            <a:avLst/>
            <a:gdLst/>
            <a:ahLst/>
            <a:cxnLst/>
            <a:rect l="l" t="t" r="r" b="b"/>
            <a:pathLst>
              <a:path w="6302" h="8138" extrusionOk="0">
                <a:moveTo>
                  <a:pt x="4558" y="1"/>
                </a:moveTo>
                <a:cubicBezTo>
                  <a:pt x="4135" y="1"/>
                  <a:pt x="3657" y="139"/>
                  <a:pt x="3151" y="430"/>
                </a:cubicBezTo>
                <a:cubicBezTo>
                  <a:pt x="1410" y="1434"/>
                  <a:pt x="1" y="3878"/>
                  <a:pt x="1" y="5888"/>
                </a:cubicBezTo>
                <a:cubicBezTo>
                  <a:pt x="1" y="7314"/>
                  <a:pt x="710" y="8137"/>
                  <a:pt x="1744" y="8137"/>
                </a:cubicBezTo>
                <a:cubicBezTo>
                  <a:pt x="2167" y="8137"/>
                  <a:pt x="2645" y="7999"/>
                  <a:pt x="3151" y="7708"/>
                </a:cubicBezTo>
                <a:cubicBezTo>
                  <a:pt x="4892" y="6704"/>
                  <a:pt x="6301" y="4260"/>
                  <a:pt x="6301" y="2250"/>
                </a:cubicBezTo>
                <a:cubicBezTo>
                  <a:pt x="6301" y="824"/>
                  <a:pt x="5592" y="1"/>
                  <a:pt x="4558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4241380" y="1526770"/>
            <a:ext cx="43337" cy="71263"/>
          </a:xfrm>
          <a:custGeom>
            <a:avLst/>
            <a:gdLst/>
            <a:ahLst/>
            <a:cxnLst/>
            <a:rect l="l" t="t" r="r" b="b"/>
            <a:pathLst>
              <a:path w="1077" h="1771" extrusionOk="0">
                <a:moveTo>
                  <a:pt x="726" y="1"/>
                </a:moveTo>
                <a:cubicBezTo>
                  <a:pt x="667" y="1"/>
                  <a:pt x="604" y="19"/>
                  <a:pt x="537" y="57"/>
                </a:cubicBezTo>
                <a:cubicBezTo>
                  <a:pt x="240" y="231"/>
                  <a:pt x="1" y="739"/>
                  <a:pt x="1" y="1196"/>
                </a:cubicBezTo>
                <a:cubicBezTo>
                  <a:pt x="1" y="1551"/>
                  <a:pt x="144" y="1770"/>
                  <a:pt x="347" y="1770"/>
                </a:cubicBezTo>
                <a:cubicBezTo>
                  <a:pt x="406" y="1770"/>
                  <a:pt x="470" y="1752"/>
                  <a:pt x="537" y="1712"/>
                </a:cubicBezTo>
                <a:cubicBezTo>
                  <a:pt x="834" y="1541"/>
                  <a:pt x="1076" y="1033"/>
                  <a:pt x="1076" y="575"/>
                </a:cubicBezTo>
                <a:cubicBezTo>
                  <a:pt x="1076" y="220"/>
                  <a:pt x="930" y="1"/>
                  <a:pt x="7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221905" y="1595133"/>
            <a:ext cx="79552" cy="118504"/>
          </a:xfrm>
          <a:custGeom>
            <a:avLst/>
            <a:gdLst/>
            <a:ahLst/>
            <a:cxnLst/>
            <a:rect l="l" t="t" r="r" b="b"/>
            <a:pathLst>
              <a:path w="1977" h="2945" extrusionOk="0">
                <a:moveTo>
                  <a:pt x="1424" y="1"/>
                </a:moveTo>
                <a:cubicBezTo>
                  <a:pt x="1347" y="1"/>
                  <a:pt x="1264" y="25"/>
                  <a:pt x="1178" y="75"/>
                </a:cubicBezTo>
                <a:lnTo>
                  <a:pt x="796" y="293"/>
                </a:lnTo>
                <a:cubicBezTo>
                  <a:pt x="448" y="497"/>
                  <a:pt x="151" y="1068"/>
                  <a:pt x="106" y="1631"/>
                </a:cubicBezTo>
                <a:lnTo>
                  <a:pt x="1" y="2945"/>
                </a:lnTo>
                <a:lnTo>
                  <a:pt x="1977" y="1802"/>
                </a:lnTo>
                <a:lnTo>
                  <a:pt x="1871" y="611"/>
                </a:lnTo>
                <a:cubicBezTo>
                  <a:pt x="1837" y="227"/>
                  <a:pt x="1660" y="1"/>
                  <a:pt x="14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4293608" y="1471686"/>
            <a:ext cx="43297" cy="71183"/>
          </a:xfrm>
          <a:custGeom>
            <a:avLst/>
            <a:gdLst/>
            <a:ahLst/>
            <a:cxnLst/>
            <a:rect l="l" t="t" r="r" b="b"/>
            <a:pathLst>
              <a:path w="1076" h="1769" extrusionOk="0">
                <a:moveTo>
                  <a:pt x="729" y="1"/>
                </a:moveTo>
                <a:cubicBezTo>
                  <a:pt x="670" y="1"/>
                  <a:pt x="606" y="19"/>
                  <a:pt x="539" y="57"/>
                </a:cubicBezTo>
                <a:cubicBezTo>
                  <a:pt x="243" y="228"/>
                  <a:pt x="0" y="736"/>
                  <a:pt x="0" y="1193"/>
                </a:cubicBezTo>
                <a:cubicBezTo>
                  <a:pt x="0" y="1549"/>
                  <a:pt x="147" y="1769"/>
                  <a:pt x="351" y="1769"/>
                </a:cubicBezTo>
                <a:cubicBezTo>
                  <a:pt x="410" y="1769"/>
                  <a:pt x="473" y="1751"/>
                  <a:pt x="539" y="1713"/>
                </a:cubicBezTo>
                <a:cubicBezTo>
                  <a:pt x="837" y="1541"/>
                  <a:pt x="1075" y="1029"/>
                  <a:pt x="1075" y="572"/>
                </a:cubicBezTo>
                <a:cubicBezTo>
                  <a:pt x="1075" y="218"/>
                  <a:pt x="932" y="1"/>
                  <a:pt x="7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4282462" y="1539968"/>
            <a:ext cx="71343" cy="100759"/>
          </a:xfrm>
          <a:custGeom>
            <a:avLst/>
            <a:gdLst/>
            <a:ahLst/>
            <a:cxnLst/>
            <a:rect l="l" t="t" r="r" b="b"/>
            <a:pathLst>
              <a:path w="1773" h="2504" extrusionOk="0">
                <a:moveTo>
                  <a:pt x="1219" y="1"/>
                </a:moveTo>
                <a:cubicBezTo>
                  <a:pt x="1142" y="1"/>
                  <a:pt x="1060" y="24"/>
                  <a:pt x="974" y="74"/>
                </a:cubicBezTo>
                <a:lnTo>
                  <a:pt x="591" y="295"/>
                </a:lnTo>
                <a:cubicBezTo>
                  <a:pt x="345" y="438"/>
                  <a:pt x="123" y="766"/>
                  <a:pt x="1" y="1145"/>
                </a:cubicBezTo>
                <a:cubicBezTo>
                  <a:pt x="267" y="1166"/>
                  <a:pt x="465" y="1432"/>
                  <a:pt x="506" y="1872"/>
                </a:cubicBezTo>
                <a:lnTo>
                  <a:pt x="561" y="2503"/>
                </a:lnTo>
                <a:lnTo>
                  <a:pt x="1772" y="1804"/>
                </a:lnTo>
                <a:lnTo>
                  <a:pt x="1667" y="609"/>
                </a:lnTo>
                <a:cubicBezTo>
                  <a:pt x="1633" y="225"/>
                  <a:pt x="1455" y="1"/>
                  <a:pt x="12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2246533" y="3179782"/>
            <a:ext cx="811177" cy="578636"/>
          </a:xfrm>
          <a:custGeom>
            <a:avLst/>
            <a:gdLst/>
            <a:ahLst/>
            <a:cxnLst/>
            <a:rect l="l" t="t" r="r" b="b"/>
            <a:pathLst>
              <a:path w="20159" h="14380" extrusionOk="0">
                <a:moveTo>
                  <a:pt x="10080" y="975"/>
                </a:moveTo>
                <a:cubicBezTo>
                  <a:pt x="12605" y="975"/>
                  <a:pt x="14964" y="1535"/>
                  <a:pt x="16721" y="2549"/>
                </a:cubicBezTo>
                <a:cubicBezTo>
                  <a:pt x="18308" y="3466"/>
                  <a:pt x="19185" y="4627"/>
                  <a:pt x="19185" y="5818"/>
                </a:cubicBezTo>
                <a:cubicBezTo>
                  <a:pt x="19185" y="7009"/>
                  <a:pt x="18308" y="8170"/>
                  <a:pt x="16721" y="9088"/>
                </a:cubicBezTo>
                <a:cubicBezTo>
                  <a:pt x="14964" y="10105"/>
                  <a:pt x="12605" y="10661"/>
                  <a:pt x="10080" y="10661"/>
                </a:cubicBezTo>
                <a:cubicBezTo>
                  <a:pt x="7557" y="10661"/>
                  <a:pt x="5199" y="10105"/>
                  <a:pt x="3441" y="9088"/>
                </a:cubicBezTo>
                <a:cubicBezTo>
                  <a:pt x="1851" y="8170"/>
                  <a:pt x="977" y="7009"/>
                  <a:pt x="977" y="5818"/>
                </a:cubicBezTo>
                <a:cubicBezTo>
                  <a:pt x="977" y="4627"/>
                  <a:pt x="1851" y="3466"/>
                  <a:pt x="3441" y="2549"/>
                </a:cubicBezTo>
                <a:cubicBezTo>
                  <a:pt x="5199" y="1535"/>
                  <a:pt x="7557" y="975"/>
                  <a:pt x="10080" y="975"/>
                </a:cubicBezTo>
                <a:close/>
                <a:moveTo>
                  <a:pt x="10080" y="0"/>
                </a:moveTo>
                <a:cubicBezTo>
                  <a:pt x="7500" y="0"/>
                  <a:pt x="4921" y="569"/>
                  <a:pt x="2954" y="1705"/>
                </a:cubicBezTo>
                <a:cubicBezTo>
                  <a:pt x="988" y="2839"/>
                  <a:pt x="1" y="4330"/>
                  <a:pt x="1" y="5818"/>
                </a:cubicBezTo>
                <a:lnTo>
                  <a:pt x="1" y="8562"/>
                </a:lnTo>
                <a:cubicBezTo>
                  <a:pt x="1" y="10050"/>
                  <a:pt x="988" y="11539"/>
                  <a:pt x="2954" y="12675"/>
                </a:cubicBezTo>
                <a:cubicBezTo>
                  <a:pt x="4921" y="13811"/>
                  <a:pt x="7500" y="14379"/>
                  <a:pt x="10080" y="14379"/>
                </a:cubicBezTo>
                <a:cubicBezTo>
                  <a:pt x="12659" y="14379"/>
                  <a:pt x="15238" y="13811"/>
                  <a:pt x="17206" y="12675"/>
                </a:cubicBezTo>
                <a:cubicBezTo>
                  <a:pt x="19176" y="11539"/>
                  <a:pt x="20158" y="10050"/>
                  <a:pt x="20158" y="8562"/>
                </a:cubicBezTo>
                <a:lnTo>
                  <a:pt x="20158" y="5818"/>
                </a:lnTo>
                <a:cubicBezTo>
                  <a:pt x="20158" y="4330"/>
                  <a:pt x="19176" y="2839"/>
                  <a:pt x="17206" y="1705"/>
                </a:cubicBezTo>
                <a:cubicBezTo>
                  <a:pt x="15238" y="569"/>
                  <a:pt x="12659" y="0"/>
                  <a:pt x="1008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46694" y="3248386"/>
            <a:ext cx="118705" cy="159628"/>
          </a:xfrm>
          <a:custGeom>
            <a:avLst/>
            <a:gdLst/>
            <a:ahLst/>
            <a:cxnLst/>
            <a:rect l="l" t="t" r="r" b="b"/>
            <a:pathLst>
              <a:path w="2950" h="3967" extrusionOk="0">
                <a:moveTo>
                  <a:pt x="2950" y="0"/>
                </a:moveTo>
                <a:cubicBezTo>
                  <a:pt x="1619" y="766"/>
                  <a:pt x="738" y="1695"/>
                  <a:pt x="307" y="2677"/>
                </a:cubicBezTo>
                <a:lnTo>
                  <a:pt x="307" y="2677"/>
                </a:lnTo>
                <a:cubicBezTo>
                  <a:pt x="739" y="1695"/>
                  <a:pt x="1621" y="766"/>
                  <a:pt x="2950" y="0"/>
                </a:cubicBezTo>
                <a:close/>
                <a:moveTo>
                  <a:pt x="307" y="2677"/>
                </a:moveTo>
                <a:lnTo>
                  <a:pt x="307" y="2677"/>
                </a:lnTo>
                <a:cubicBezTo>
                  <a:pt x="229" y="2855"/>
                  <a:pt x="165" y="3034"/>
                  <a:pt x="116" y="3215"/>
                </a:cubicBezTo>
                <a:cubicBezTo>
                  <a:pt x="114" y="3226"/>
                  <a:pt x="111" y="3237"/>
                  <a:pt x="109" y="3248"/>
                </a:cubicBezTo>
                <a:lnTo>
                  <a:pt x="109" y="3248"/>
                </a:lnTo>
                <a:cubicBezTo>
                  <a:pt x="158" y="3056"/>
                  <a:pt x="224" y="2865"/>
                  <a:pt x="307" y="2677"/>
                </a:cubicBezTo>
                <a:close/>
                <a:moveTo>
                  <a:pt x="109" y="3248"/>
                </a:moveTo>
                <a:cubicBezTo>
                  <a:pt x="93" y="3309"/>
                  <a:pt x="79" y="3371"/>
                  <a:pt x="66" y="3433"/>
                </a:cubicBezTo>
                <a:lnTo>
                  <a:pt x="66" y="3433"/>
                </a:lnTo>
                <a:cubicBezTo>
                  <a:pt x="78" y="3374"/>
                  <a:pt x="92" y="3315"/>
                  <a:pt x="107" y="3256"/>
                </a:cubicBezTo>
                <a:cubicBezTo>
                  <a:pt x="107" y="3253"/>
                  <a:pt x="108" y="3250"/>
                  <a:pt x="109" y="3248"/>
                </a:cubicBezTo>
                <a:close/>
                <a:moveTo>
                  <a:pt x="66" y="3433"/>
                </a:moveTo>
                <a:lnTo>
                  <a:pt x="66" y="3433"/>
                </a:lnTo>
                <a:cubicBezTo>
                  <a:pt x="63" y="3446"/>
                  <a:pt x="61" y="3459"/>
                  <a:pt x="58" y="3471"/>
                </a:cubicBezTo>
                <a:cubicBezTo>
                  <a:pt x="56" y="3486"/>
                  <a:pt x="53" y="3500"/>
                  <a:pt x="50" y="3515"/>
                </a:cubicBezTo>
                <a:lnTo>
                  <a:pt x="50" y="3515"/>
                </a:lnTo>
                <a:cubicBezTo>
                  <a:pt x="55" y="3488"/>
                  <a:pt x="61" y="3460"/>
                  <a:pt x="66" y="3433"/>
                </a:cubicBezTo>
                <a:close/>
                <a:moveTo>
                  <a:pt x="50" y="3515"/>
                </a:moveTo>
                <a:lnTo>
                  <a:pt x="50" y="3515"/>
                </a:lnTo>
                <a:cubicBezTo>
                  <a:pt x="34" y="3609"/>
                  <a:pt x="21" y="3704"/>
                  <a:pt x="12" y="3798"/>
                </a:cubicBezTo>
                <a:lnTo>
                  <a:pt x="12" y="3798"/>
                </a:lnTo>
                <a:cubicBezTo>
                  <a:pt x="21" y="3704"/>
                  <a:pt x="34" y="3609"/>
                  <a:pt x="50" y="3515"/>
                </a:cubicBezTo>
                <a:close/>
                <a:moveTo>
                  <a:pt x="12" y="3798"/>
                </a:moveTo>
                <a:lnTo>
                  <a:pt x="12" y="3798"/>
                </a:lnTo>
                <a:cubicBezTo>
                  <a:pt x="7" y="3855"/>
                  <a:pt x="3" y="3911"/>
                  <a:pt x="1" y="3966"/>
                </a:cubicBezTo>
                <a:cubicBezTo>
                  <a:pt x="3" y="3910"/>
                  <a:pt x="7" y="3854"/>
                  <a:pt x="12" y="37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2652126" y="3469045"/>
            <a:ext cx="350602" cy="139750"/>
          </a:xfrm>
          <a:custGeom>
            <a:avLst/>
            <a:gdLst/>
            <a:ahLst/>
            <a:cxnLst/>
            <a:rect l="l" t="t" r="r" b="b"/>
            <a:pathLst>
              <a:path w="8713" h="3473" extrusionOk="0">
                <a:moveTo>
                  <a:pt x="8713" y="1"/>
                </a:moveTo>
                <a:cubicBezTo>
                  <a:pt x="8688" y="44"/>
                  <a:pt x="8662" y="87"/>
                  <a:pt x="8634" y="129"/>
                </a:cubicBezTo>
                <a:lnTo>
                  <a:pt x="8634" y="129"/>
                </a:lnTo>
                <a:cubicBezTo>
                  <a:pt x="8662" y="87"/>
                  <a:pt x="8688" y="44"/>
                  <a:pt x="8713" y="1"/>
                </a:cubicBezTo>
                <a:close/>
                <a:moveTo>
                  <a:pt x="8634" y="129"/>
                </a:moveTo>
                <a:lnTo>
                  <a:pt x="8634" y="129"/>
                </a:lnTo>
                <a:cubicBezTo>
                  <a:pt x="8252" y="724"/>
                  <a:pt x="7645" y="1286"/>
                  <a:pt x="6836" y="1782"/>
                </a:cubicBezTo>
                <a:cubicBezTo>
                  <a:pt x="6832" y="1786"/>
                  <a:pt x="6829" y="1786"/>
                  <a:pt x="6829" y="1786"/>
                </a:cubicBezTo>
                <a:cubicBezTo>
                  <a:pt x="6829" y="1787"/>
                  <a:pt x="6829" y="1787"/>
                  <a:pt x="6829" y="1788"/>
                </a:cubicBezTo>
                <a:lnTo>
                  <a:pt x="6829" y="1788"/>
                </a:lnTo>
                <a:cubicBezTo>
                  <a:pt x="7640" y="1292"/>
                  <a:pt x="8250" y="726"/>
                  <a:pt x="8634" y="129"/>
                </a:cubicBezTo>
                <a:close/>
                <a:moveTo>
                  <a:pt x="6829" y="1788"/>
                </a:moveTo>
                <a:cubicBezTo>
                  <a:pt x="6828" y="1788"/>
                  <a:pt x="6826" y="1789"/>
                  <a:pt x="6825" y="1790"/>
                </a:cubicBezTo>
                <a:lnTo>
                  <a:pt x="6825" y="1790"/>
                </a:lnTo>
                <a:cubicBezTo>
                  <a:pt x="6826" y="1790"/>
                  <a:pt x="6826" y="1790"/>
                  <a:pt x="6826" y="1790"/>
                </a:cubicBezTo>
                <a:cubicBezTo>
                  <a:pt x="6826" y="1790"/>
                  <a:pt x="6828" y="1790"/>
                  <a:pt x="6829" y="1788"/>
                </a:cubicBezTo>
                <a:close/>
                <a:moveTo>
                  <a:pt x="6825" y="1790"/>
                </a:moveTo>
                <a:cubicBezTo>
                  <a:pt x="6825" y="1790"/>
                  <a:pt x="6824" y="1790"/>
                  <a:pt x="6823" y="1791"/>
                </a:cubicBezTo>
                <a:lnTo>
                  <a:pt x="6823" y="1791"/>
                </a:lnTo>
                <a:cubicBezTo>
                  <a:pt x="6824" y="1791"/>
                  <a:pt x="6824" y="1790"/>
                  <a:pt x="6825" y="1790"/>
                </a:cubicBezTo>
                <a:close/>
                <a:moveTo>
                  <a:pt x="6823" y="1791"/>
                </a:moveTo>
                <a:lnTo>
                  <a:pt x="6823" y="1791"/>
                </a:lnTo>
                <a:cubicBezTo>
                  <a:pt x="6822" y="1792"/>
                  <a:pt x="6821" y="1793"/>
                  <a:pt x="6819" y="1793"/>
                </a:cubicBezTo>
                <a:lnTo>
                  <a:pt x="6819" y="1793"/>
                </a:lnTo>
                <a:cubicBezTo>
                  <a:pt x="6820" y="1793"/>
                  <a:pt x="6821" y="1793"/>
                  <a:pt x="6823" y="1793"/>
                </a:cubicBezTo>
                <a:cubicBezTo>
                  <a:pt x="6823" y="1792"/>
                  <a:pt x="6823" y="1792"/>
                  <a:pt x="6823" y="1791"/>
                </a:cubicBezTo>
                <a:close/>
                <a:moveTo>
                  <a:pt x="6819" y="1793"/>
                </a:moveTo>
                <a:lnTo>
                  <a:pt x="6819" y="1793"/>
                </a:lnTo>
                <a:cubicBezTo>
                  <a:pt x="6819" y="1794"/>
                  <a:pt x="6818" y="1794"/>
                  <a:pt x="6817" y="1795"/>
                </a:cubicBezTo>
                <a:lnTo>
                  <a:pt x="6817" y="1795"/>
                </a:lnTo>
                <a:cubicBezTo>
                  <a:pt x="6818" y="1794"/>
                  <a:pt x="6819" y="1794"/>
                  <a:pt x="6819" y="1793"/>
                </a:cubicBezTo>
                <a:close/>
                <a:moveTo>
                  <a:pt x="6817" y="1795"/>
                </a:moveTo>
                <a:cubicBezTo>
                  <a:pt x="6816" y="1795"/>
                  <a:pt x="6815" y="1796"/>
                  <a:pt x="6815" y="1796"/>
                </a:cubicBezTo>
                <a:lnTo>
                  <a:pt x="6815" y="1796"/>
                </a:lnTo>
                <a:cubicBezTo>
                  <a:pt x="6816" y="1796"/>
                  <a:pt x="6817" y="1795"/>
                  <a:pt x="6817" y="1795"/>
                </a:cubicBezTo>
                <a:close/>
                <a:moveTo>
                  <a:pt x="6812" y="1796"/>
                </a:moveTo>
                <a:lnTo>
                  <a:pt x="6808" y="1800"/>
                </a:lnTo>
                <a:lnTo>
                  <a:pt x="6808" y="1800"/>
                </a:lnTo>
                <a:cubicBezTo>
                  <a:pt x="6810" y="1799"/>
                  <a:pt x="6812" y="1798"/>
                  <a:pt x="6815" y="1796"/>
                </a:cubicBezTo>
                <a:close/>
                <a:moveTo>
                  <a:pt x="6808" y="1800"/>
                </a:moveTo>
                <a:cubicBezTo>
                  <a:pt x="6806" y="1801"/>
                  <a:pt x="6805" y="1802"/>
                  <a:pt x="6804" y="1803"/>
                </a:cubicBezTo>
                <a:lnTo>
                  <a:pt x="6805" y="1803"/>
                </a:lnTo>
                <a:lnTo>
                  <a:pt x="6808" y="1800"/>
                </a:lnTo>
                <a:close/>
                <a:moveTo>
                  <a:pt x="6802" y="1803"/>
                </a:moveTo>
                <a:cubicBezTo>
                  <a:pt x="6802" y="1803"/>
                  <a:pt x="6799" y="1806"/>
                  <a:pt x="6795" y="1806"/>
                </a:cubicBezTo>
                <a:lnTo>
                  <a:pt x="6795" y="1808"/>
                </a:lnTo>
                <a:lnTo>
                  <a:pt x="6795" y="1808"/>
                </a:lnTo>
                <a:cubicBezTo>
                  <a:pt x="6798" y="1807"/>
                  <a:pt x="6801" y="1805"/>
                  <a:pt x="6804" y="1803"/>
                </a:cubicBezTo>
                <a:close/>
                <a:moveTo>
                  <a:pt x="6795" y="1808"/>
                </a:moveTo>
                <a:cubicBezTo>
                  <a:pt x="6794" y="1809"/>
                  <a:pt x="6792" y="1810"/>
                  <a:pt x="6791" y="1810"/>
                </a:cubicBezTo>
                <a:lnTo>
                  <a:pt x="6791" y="1810"/>
                </a:lnTo>
                <a:cubicBezTo>
                  <a:pt x="6792" y="1810"/>
                  <a:pt x="6793" y="1810"/>
                  <a:pt x="6795" y="1810"/>
                </a:cubicBezTo>
                <a:lnTo>
                  <a:pt x="6795" y="1808"/>
                </a:lnTo>
                <a:close/>
                <a:moveTo>
                  <a:pt x="6791" y="1810"/>
                </a:moveTo>
                <a:lnTo>
                  <a:pt x="6791" y="1810"/>
                </a:lnTo>
                <a:cubicBezTo>
                  <a:pt x="6790" y="1811"/>
                  <a:pt x="6789" y="1811"/>
                  <a:pt x="6788" y="1812"/>
                </a:cubicBezTo>
                <a:lnTo>
                  <a:pt x="6788" y="1812"/>
                </a:lnTo>
                <a:cubicBezTo>
                  <a:pt x="6789" y="1812"/>
                  <a:pt x="6790" y="1811"/>
                  <a:pt x="6791" y="1810"/>
                </a:cubicBezTo>
                <a:close/>
                <a:moveTo>
                  <a:pt x="6788" y="1812"/>
                </a:moveTo>
                <a:lnTo>
                  <a:pt x="6788" y="1812"/>
                </a:lnTo>
                <a:cubicBezTo>
                  <a:pt x="6788" y="1813"/>
                  <a:pt x="6787" y="1813"/>
                  <a:pt x="6786" y="1814"/>
                </a:cubicBezTo>
                <a:lnTo>
                  <a:pt x="6788" y="1814"/>
                </a:lnTo>
                <a:cubicBezTo>
                  <a:pt x="6788" y="1813"/>
                  <a:pt x="6788" y="1813"/>
                  <a:pt x="6788" y="1812"/>
                </a:cubicBezTo>
                <a:close/>
                <a:moveTo>
                  <a:pt x="6785" y="1814"/>
                </a:moveTo>
                <a:cubicBezTo>
                  <a:pt x="6770" y="1823"/>
                  <a:pt x="6755" y="1832"/>
                  <a:pt x="6740" y="1841"/>
                </a:cubicBezTo>
                <a:lnTo>
                  <a:pt x="6740" y="1841"/>
                </a:lnTo>
                <a:cubicBezTo>
                  <a:pt x="6755" y="1832"/>
                  <a:pt x="6771" y="1823"/>
                  <a:pt x="6786" y="1814"/>
                </a:cubicBezTo>
                <a:close/>
                <a:moveTo>
                  <a:pt x="6740" y="1841"/>
                </a:moveTo>
                <a:lnTo>
                  <a:pt x="6740" y="1841"/>
                </a:lnTo>
                <a:cubicBezTo>
                  <a:pt x="6715" y="1856"/>
                  <a:pt x="6690" y="1870"/>
                  <a:pt x="6666" y="1885"/>
                </a:cubicBezTo>
                <a:lnTo>
                  <a:pt x="6669" y="1885"/>
                </a:lnTo>
                <a:cubicBezTo>
                  <a:pt x="6691" y="1870"/>
                  <a:pt x="6716" y="1856"/>
                  <a:pt x="6740" y="1841"/>
                </a:cubicBezTo>
                <a:close/>
                <a:moveTo>
                  <a:pt x="6665" y="1885"/>
                </a:moveTo>
                <a:cubicBezTo>
                  <a:pt x="6665" y="1885"/>
                  <a:pt x="6665" y="1885"/>
                  <a:pt x="6665" y="1885"/>
                </a:cubicBezTo>
                <a:lnTo>
                  <a:pt x="6665" y="1885"/>
                </a:lnTo>
                <a:cubicBezTo>
                  <a:pt x="6665" y="1885"/>
                  <a:pt x="6665" y="1885"/>
                  <a:pt x="6666" y="1885"/>
                </a:cubicBezTo>
                <a:close/>
                <a:moveTo>
                  <a:pt x="6665" y="1885"/>
                </a:moveTo>
                <a:cubicBezTo>
                  <a:pt x="6663" y="1886"/>
                  <a:pt x="6662" y="1887"/>
                  <a:pt x="6660" y="1888"/>
                </a:cubicBezTo>
                <a:lnTo>
                  <a:pt x="6660" y="1888"/>
                </a:lnTo>
                <a:cubicBezTo>
                  <a:pt x="6662" y="1887"/>
                  <a:pt x="6664" y="1886"/>
                  <a:pt x="6665" y="1885"/>
                </a:cubicBezTo>
                <a:close/>
                <a:moveTo>
                  <a:pt x="6660" y="1888"/>
                </a:moveTo>
                <a:cubicBezTo>
                  <a:pt x="6660" y="1888"/>
                  <a:pt x="6659" y="1888"/>
                  <a:pt x="6659" y="1888"/>
                </a:cubicBezTo>
                <a:cubicBezTo>
                  <a:pt x="6658" y="1889"/>
                  <a:pt x="6658" y="1889"/>
                  <a:pt x="6657" y="1890"/>
                </a:cubicBezTo>
                <a:lnTo>
                  <a:pt x="6657" y="1890"/>
                </a:lnTo>
                <a:cubicBezTo>
                  <a:pt x="6658" y="1889"/>
                  <a:pt x="6659" y="1888"/>
                  <a:pt x="6660" y="1888"/>
                </a:cubicBezTo>
                <a:close/>
                <a:moveTo>
                  <a:pt x="6657" y="1890"/>
                </a:moveTo>
                <a:lnTo>
                  <a:pt x="6657" y="1890"/>
                </a:lnTo>
                <a:cubicBezTo>
                  <a:pt x="6654" y="1892"/>
                  <a:pt x="6650" y="1894"/>
                  <a:pt x="6647" y="1896"/>
                </a:cubicBezTo>
                <a:lnTo>
                  <a:pt x="6647" y="1896"/>
                </a:lnTo>
                <a:cubicBezTo>
                  <a:pt x="6647" y="1896"/>
                  <a:pt x="6648" y="1895"/>
                  <a:pt x="6648" y="1895"/>
                </a:cubicBezTo>
                <a:lnTo>
                  <a:pt x="6651" y="1895"/>
                </a:lnTo>
                <a:cubicBezTo>
                  <a:pt x="6651" y="1893"/>
                  <a:pt x="6654" y="1892"/>
                  <a:pt x="6657" y="1890"/>
                </a:cubicBezTo>
                <a:close/>
                <a:moveTo>
                  <a:pt x="6647" y="1896"/>
                </a:moveTo>
                <a:cubicBezTo>
                  <a:pt x="6644" y="1896"/>
                  <a:pt x="6641" y="1899"/>
                  <a:pt x="6638" y="1899"/>
                </a:cubicBezTo>
                <a:cubicBezTo>
                  <a:pt x="4880" y="2916"/>
                  <a:pt x="2522" y="3472"/>
                  <a:pt x="0" y="3472"/>
                </a:cubicBezTo>
                <a:cubicBezTo>
                  <a:pt x="2525" y="3472"/>
                  <a:pt x="4884" y="2916"/>
                  <a:pt x="6641" y="1899"/>
                </a:cubicBezTo>
                <a:cubicBezTo>
                  <a:pt x="6643" y="1898"/>
                  <a:pt x="6645" y="1897"/>
                  <a:pt x="6647" y="1896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2232289" y="3179702"/>
            <a:ext cx="864976" cy="468341"/>
          </a:xfrm>
          <a:custGeom>
            <a:avLst/>
            <a:gdLst/>
            <a:ahLst/>
            <a:cxnLst/>
            <a:rect l="l" t="t" r="r" b="b"/>
            <a:pathLst>
              <a:path w="21496" h="11639" extrusionOk="0">
                <a:moveTo>
                  <a:pt x="10434" y="977"/>
                </a:moveTo>
                <a:cubicBezTo>
                  <a:pt x="11359" y="977"/>
                  <a:pt x="12263" y="1052"/>
                  <a:pt x="13120" y="1195"/>
                </a:cubicBezTo>
                <a:cubicBezTo>
                  <a:pt x="14386" y="1411"/>
                  <a:pt x="15554" y="1776"/>
                  <a:pt x="16560" y="2274"/>
                </a:cubicBezTo>
                <a:lnTo>
                  <a:pt x="16564" y="2277"/>
                </a:lnTo>
                <a:lnTo>
                  <a:pt x="16567" y="2277"/>
                </a:lnTo>
                <a:cubicBezTo>
                  <a:pt x="16741" y="2362"/>
                  <a:pt x="16908" y="2455"/>
                  <a:pt x="17072" y="2551"/>
                </a:cubicBezTo>
                <a:cubicBezTo>
                  <a:pt x="17178" y="2612"/>
                  <a:pt x="17280" y="2674"/>
                  <a:pt x="17383" y="2735"/>
                </a:cubicBezTo>
                <a:cubicBezTo>
                  <a:pt x="17383" y="2738"/>
                  <a:pt x="17386" y="2738"/>
                  <a:pt x="17389" y="2742"/>
                </a:cubicBezTo>
                <a:cubicBezTo>
                  <a:pt x="17392" y="2742"/>
                  <a:pt x="17392" y="2745"/>
                  <a:pt x="17397" y="2745"/>
                </a:cubicBezTo>
                <a:cubicBezTo>
                  <a:pt x="17963" y="3107"/>
                  <a:pt x="18424" y="3503"/>
                  <a:pt x="18772" y="3919"/>
                </a:cubicBezTo>
                <a:cubicBezTo>
                  <a:pt x="18772" y="3919"/>
                  <a:pt x="18775" y="3919"/>
                  <a:pt x="18775" y="3923"/>
                </a:cubicBezTo>
                <a:cubicBezTo>
                  <a:pt x="19276" y="4523"/>
                  <a:pt x="19539" y="5168"/>
                  <a:pt x="19539" y="5820"/>
                </a:cubicBezTo>
                <a:cubicBezTo>
                  <a:pt x="19539" y="6288"/>
                  <a:pt x="19403" y="6749"/>
                  <a:pt x="19147" y="7192"/>
                </a:cubicBezTo>
                <a:cubicBezTo>
                  <a:pt x="18744" y="7882"/>
                  <a:pt x="18041" y="8534"/>
                  <a:pt x="17075" y="9090"/>
                </a:cubicBezTo>
                <a:cubicBezTo>
                  <a:pt x="15318" y="10107"/>
                  <a:pt x="12959" y="10663"/>
                  <a:pt x="10434" y="10663"/>
                </a:cubicBezTo>
                <a:cubicBezTo>
                  <a:pt x="7911" y="10663"/>
                  <a:pt x="5553" y="10107"/>
                  <a:pt x="3795" y="9090"/>
                </a:cubicBezTo>
                <a:cubicBezTo>
                  <a:pt x="3792" y="9090"/>
                  <a:pt x="3789" y="9086"/>
                  <a:pt x="3785" y="9086"/>
                </a:cubicBezTo>
                <a:cubicBezTo>
                  <a:pt x="3782" y="9083"/>
                  <a:pt x="3779" y="9083"/>
                  <a:pt x="3775" y="9079"/>
                </a:cubicBezTo>
                <a:cubicBezTo>
                  <a:pt x="3771" y="9079"/>
                  <a:pt x="3768" y="9076"/>
                  <a:pt x="3768" y="9076"/>
                </a:cubicBezTo>
                <a:cubicBezTo>
                  <a:pt x="3710" y="9042"/>
                  <a:pt x="3656" y="9011"/>
                  <a:pt x="3604" y="8977"/>
                </a:cubicBezTo>
                <a:lnTo>
                  <a:pt x="3601" y="8977"/>
                </a:lnTo>
                <a:cubicBezTo>
                  <a:pt x="3601" y="8973"/>
                  <a:pt x="3598" y="8973"/>
                  <a:pt x="3594" y="8970"/>
                </a:cubicBezTo>
                <a:cubicBezTo>
                  <a:pt x="3590" y="8970"/>
                  <a:pt x="3587" y="8967"/>
                  <a:pt x="3587" y="8967"/>
                </a:cubicBezTo>
                <a:lnTo>
                  <a:pt x="3584" y="8967"/>
                </a:lnTo>
                <a:cubicBezTo>
                  <a:pt x="3581" y="8964"/>
                  <a:pt x="3581" y="8964"/>
                  <a:pt x="3577" y="8960"/>
                </a:cubicBezTo>
                <a:lnTo>
                  <a:pt x="3574" y="8960"/>
                </a:lnTo>
                <a:cubicBezTo>
                  <a:pt x="3570" y="8956"/>
                  <a:pt x="3570" y="8956"/>
                  <a:pt x="3567" y="8956"/>
                </a:cubicBezTo>
                <a:cubicBezTo>
                  <a:pt x="3567" y="8953"/>
                  <a:pt x="3563" y="8953"/>
                  <a:pt x="3563" y="8953"/>
                </a:cubicBezTo>
                <a:lnTo>
                  <a:pt x="3560" y="8950"/>
                </a:lnTo>
                <a:cubicBezTo>
                  <a:pt x="3560" y="8950"/>
                  <a:pt x="3557" y="8950"/>
                  <a:pt x="3553" y="8946"/>
                </a:cubicBezTo>
                <a:cubicBezTo>
                  <a:pt x="2577" y="8339"/>
                  <a:pt x="1901" y="7636"/>
                  <a:pt x="1570" y="6895"/>
                </a:cubicBezTo>
                <a:cubicBezTo>
                  <a:pt x="1410" y="6544"/>
                  <a:pt x="1328" y="6185"/>
                  <a:pt x="1328" y="5820"/>
                </a:cubicBezTo>
                <a:cubicBezTo>
                  <a:pt x="1328" y="4629"/>
                  <a:pt x="2205" y="3468"/>
                  <a:pt x="3795" y="2551"/>
                </a:cubicBezTo>
                <a:cubicBezTo>
                  <a:pt x="5553" y="1537"/>
                  <a:pt x="7911" y="977"/>
                  <a:pt x="10434" y="977"/>
                </a:cubicBezTo>
                <a:close/>
                <a:moveTo>
                  <a:pt x="10434" y="1"/>
                </a:moveTo>
                <a:cubicBezTo>
                  <a:pt x="7854" y="1"/>
                  <a:pt x="5277" y="571"/>
                  <a:pt x="3308" y="1707"/>
                </a:cubicBezTo>
                <a:cubicBezTo>
                  <a:pt x="1738" y="2612"/>
                  <a:pt x="792" y="3745"/>
                  <a:pt x="474" y="4922"/>
                </a:cubicBezTo>
                <a:lnTo>
                  <a:pt x="478" y="4922"/>
                </a:lnTo>
                <a:cubicBezTo>
                  <a:pt x="0" y="6694"/>
                  <a:pt x="945" y="8567"/>
                  <a:pt x="3308" y="9936"/>
                </a:cubicBezTo>
                <a:cubicBezTo>
                  <a:pt x="3481" y="10035"/>
                  <a:pt x="3662" y="10131"/>
                  <a:pt x="3843" y="10223"/>
                </a:cubicBezTo>
                <a:cubicBezTo>
                  <a:pt x="5731" y="11168"/>
                  <a:pt x="8082" y="11639"/>
                  <a:pt x="10434" y="11639"/>
                </a:cubicBezTo>
                <a:cubicBezTo>
                  <a:pt x="13014" y="11639"/>
                  <a:pt x="15595" y="11073"/>
                  <a:pt x="17560" y="9936"/>
                </a:cubicBezTo>
                <a:cubicBezTo>
                  <a:pt x="21495" y="7663"/>
                  <a:pt x="21495" y="3977"/>
                  <a:pt x="17560" y="1707"/>
                </a:cubicBezTo>
                <a:cubicBezTo>
                  <a:pt x="15595" y="571"/>
                  <a:pt x="13014" y="1"/>
                  <a:pt x="10434" y="1"/>
                </a:cubicBezTo>
                <a:close/>
              </a:path>
            </a:pathLst>
          </a:custGeom>
          <a:solidFill>
            <a:srgbClr val="68E8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796" y="5522"/>
                  <a:pt x="1499" y="4874"/>
                  <a:pt x="2468" y="4318"/>
                </a:cubicBezTo>
                <a:cubicBezTo>
                  <a:pt x="4226" y="3300"/>
                  <a:pt x="6584" y="2741"/>
                  <a:pt x="9107" y="2741"/>
                </a:cubicBezTo>
                <a:cubicBezTo>
                  <a:pt x="11629" y="2741"/>
                  <a:pt x="13991" y="3300"/>
                  <a:pt x="15745" y="4318"/>
                </a:cubicBezTo>
                <a:cubicBezTo>
                  <a:pt x="16714" y="4874"/>
                  <a:pt x="17417" y="5522"/>
                  <a:pt x="17820" y="6215"/>
                </a:cubicBezTo>
                <a:cubicBezTo>
                  <a:pt x="18076" y="5772"/>
                  <a:pt x="18212" y="5311"/>
                  <a:pt x="18212" y="4843"/>
                </a:cubicBezTo>
                <a:cubicBezTo>
                  <a:pt x="18212" y="3652"/>
                  <a:pt x="17335" y="2491"/>
                  <a:pt x="15745" y="1574"/>
                </a:cubicBezTo>
                <a:cubicBezTo>
                  <a:pt x="13991" y="560"/>
                  <a:pt x="11629" y="0"/>
                  <a:pt x="91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253" y="5969"/>
                  <a:pt x="148" y="5717"/>
                  <a:pt x="83" y="5465"/>
                </a:cubicBezTo>
                <a:cubicBezTo>
                  <a:pt x="332" y="4495"/>
                  <a:pt x="1154" y="3573"/>
                  <a:pt x="2468" y="2816"/>
                </a:cubicBezTo>
                <a:cubicBezTo>
                  <a:pt x="4226" y="1799"/>
                  <a:pt x="6584" y="1242"/>
                  <a:pt x="9107" y="1242"/>
                </a:cubicBezTo>
                <a:cubicBezTo>
                  <a:pt x="11632" y="1242"/>
                  <a:pt x="13987" y="1799"/>
                  <a:pt x="15745" y="2816"/>
                </a:cubicBezTo>
                <a:cubicBezTo>
                  <a:pt x="17059" y="3573"/>
                  <a:pt x="17881" y="4495"/>
                  <a:pt x="18130" y="5465"/>
                </a:cubicBezTo>
                <a:cubicBezTo>
                  <a:pt x="18066" y="5717"/>
                  <a:pt x="17960" y="5969"/>
                  <a:pt x="17817" y="6212"/>
                </a:cubicBezTo>
                <a:lnTo>
                  <a:pt x="17820" y="6215"/>
                </a:lnTo>
                <a:cubicBezTo>
                  <a:pt x="18076" y="5772"/>
                  <a:pt x="18212" y="5311"/>
                  <a:pt x="18212" y="4843"/>
                </a:cubicBezTo>
                <a:cubicBezTo>
                  <a:pt x="18212" y="4191"/>
                  <a:pt x="17949" y="3546"/>
                  <a:pt x="17448" y="2946"/>
                </a:cubicBezTo>
                <a:cubicBezTo>
                  <a:pt x="17448" y="2942"/>
                  <a:pt x="17445" y="2942"/>
                  <a:pt x="17445" y="2942"/>
                </a:cubicBezTo>
                <a:cubicBezTo>
                  <a:pt x="17097" y="2526"/>
                  <a:pt x="16636" y="2130"/>
                  <a:pt x="16070" y="1768"/>
                </a:cubicBezTo>
                <a:cubicBezTo>
                  <a:pt x="16065" y="1768"/>
                  <a:pt x="16065" y="1765"/>
                  <a:pt x="16062" y="1765"/>
                </a:cubicBezTo>
                <a:cubicBezTo>
                  <a:pt x="16059" y="1761"/>
                  <a:pt x="16056" y="1761"/>
                  <a:pt x="16056" y="1758"/>
                </a:cubicBezTo>
                <a:cubicBezTo>
                  <a:pt x="15953" y="1697"/>
                  <a:pt x="15851" y="1635"/>
                  <a:pt x="15745" y="1574"/>
                </a:cubicBezTo>
                <a:cubicBezTo>
                  <a:pt x="15581" y="1478"/>
                  <a:pt x="15414" y="1385"/>
                  <a:pt x="15240" y="1300"/>
                </a:cubicBezTo>
                <a:lnTo>
                  <a:pt x="15237" y="1300"/>
                </a:lnTo>
                <a:lnTo>
                  <a:pt x="15233" y="1297"/>
                </a:lnTo>
                <a:cubicBezTo>
                  <a:pt x="13543" y="457"/>
                  <a:pt x="11393" y="0"/>
                  <a:pt x="9107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301618" y="3329262"/>
            <a:ext cx="701002" cy="279540"/>
          </a:xfrm>
          <a:custGeom>
            <a:avLst/>
            <a:gdLst/>
            <a:ahLst/>
            <a:cxnLst/>
            <a:rect l="l" t="t" r="r" b="b"/>
            <a:pathLst>
              <a:path w="17421" h="6947" extrusionOk="0">
                <a:moveTo>
                  <a:pt x="8711" y="1"/>
                </a:moveTo>
                <a:cubicBezTo>
                  <a:pt x="6188" y="1"/>
                  <a:pt x="3830" y="560"/>
                  <a:pt x="2072" y="1578"/>
                </a:cubicBezTo>
                <a:cubicBezTo>
                  <a:pt x="1103" y="2134"/>
                  <a:pt x="400" y="2782"/>
                  <a:pt x="1" y="3475"/>
                </a:cubicBezTo>
                <a:cubicBezTo>
                  <a:pt x="175" y="3772"/>
                  <a:pt x="404" y="4062"/>
                  <a:pt x="684" y="4342"/>
                </a:cubicBezTo>
                <a:lnTo>
                  <a:pt x="687" y="4342"/>
                </a:lnTo>
                <a:lnTo>
                  <a:pt x="687" y="4346"/>
                </a:lnTo>
                <a:cubicBezTo>
                  <a:pt x="1059" y="4711"/>
                  <a:pt x="1523" y="5055"/>
                  <a:pt x="2072" y="5373"/>
                </a:cubicBezTo>
                <a:cubicBezTo>
                  <a:pt x="3830" y="6390"/>
                  <a:pt x="6188" y="6946"/>
                  <a:pt x="8711" y="6946"/>
                </a:cubicBezTo>
                <a:cubicBezTo>
                  <a:pt x="11233" y="6946"/>
                  <a:pt x="13591" y="6390"/>
                  <a:pt x="15349" y="5373"/>
                </a:cubicBezTo>
                <a:cubicBezTo>
                  <a:pt x="15352" y="5373"/>
                  <a:pt x="15356" y="5369"/>
                  <a:pt x="15359" y="5369"/>
                </a:cubicBezTo>
                <a:lnTo>
                  <a:pt x="15362" y="5369"/>
                </a:lnTo>
                <a:cubicBezTo>
                  <a:pt x="15362" y="5366"/>
                  <a:pt x="15366" y="5366"/>
                  <a:pt x="15370" y="5362"/>
                </a:cubicBezTo>
                <a:cubicBezTo>
                  <a:pt x="15373" y="5362"/>
                  <a:pt x="15376" y="5359"/>
                  <a:pt x="15376" y="5359"/>
                </a:cubicBezTo>
                <a:lnTo>
                  <a:pt x="15380" y="5359"/>
                </a:lnTo>
                <a:cubicBezTo>
                  <a:pt x="15417" y="5335"/>
                  <a:pt x="15458" y="5311"/>
                  <a:pt x="15496" y="5288"/>
                </a:cubicBezTo>
                <a:lnTo>
                  <a:pt x="15499" y="5288"/>
                </a:lnTo>
                <a:cubicBezTo>
                  <a:pt x="15499" y="5284"/>
                  <a:pt x="15502" y="5284"/>
                  <a:pt x="15506" y="5284"/>
                </a:cubicBezTo>
                <a:lnTo>
                  <a:pt x="15506" y="5280"/>
                </a:lnTo>
                <a:cubicBezTo>
                  <a:pt x="15510" y="5280"/>
                  <a:pt x="15513" y="5277"/>
                  <a:pt x="15513" y="5277"/>
                </a:cubicBezTo>
                <a:lnTo>
                  <a:pt x="15516" y="5277"/>
                </a:lnTo>
                <a:lnTo>
                  <a:pt x="15523" y="5270"/>
                </a:lnTo>
                <a:lnTo>
                  <a:pt x="15526" y="5270"/>
                </a:lnTo>
                <a:cubicBezTo>
                  <a:pt x="15530" y="5267"/>
                  <a:pt x="15530" y="5267"/>
                  <a:pt x="15534" y="5267"/>
                </a:cubicBezTo>
                <a:cubicBezTo>
                  <a:pt x="15534" y="5264"/>
                  <a:pt x="15537" y="5264"/>
                  <a:pt x="15537" y="5264"/>
                </a:cubicBezTo>
                <a:cubicBezTo>
                  <a:pt x="15537" y="5264"/>
                  <a:pt x="15540" y="5264"/>
                  <a:pt x="15540" y="5260"/>
                </a:cubicBezTo>
                <a:cubicBezTo>
                  <a:pt x="15540" y="5260"/>
                  <a:pt x="15543" y="5260"/>
                  <a:pt x="15547" y="5256"/>
                </a:cubicBezTo>
                <a:cubicBezTo>
                  <a:pt x="16414" y="4724"/>
                  <a:pt x="17049" y="4117"/>
                  <a:pt x="17421" y="3472"/>
                </a:cubicBezTo>
                <a:cubicBezTo>
                  <a:pt x="17021" y="2782"/>
                  <a:pt x="16318" y="2134"/>
                  <a:pt x="15349" y="1578"/>
                </a:cubicBezTo>
                <a:cubicBezTo>
                  <a:pt x="13595" y="560"/>
                  <a:pt x="11233" y="1"/>
                  <a:pt x="8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2329261" y="3504091"/>
            <a:ext cx="55771" cy="41365"/>
          </a:xfrm>
          <a:custGeom>
            <a:avLst/>
            <a:gdLst/>
            <a:ahLst/>
            <a:cxnLst/>
            <a:rect l="l" t="t" r="r" b="b"/>
            <a:pathLst>
              <a:path w="1386" h="1028" extrusionOk="0">
                <a:moveTo>
                  <a:pt x="0" y="1"/>
                </a:moveTo>
                <a:cubicBezTo>
                  <a:pt x="122" y="121"/>
                  <a:pt x="254" y="238"/>
                  <a:pt x="396" y="354"/>
                </a:cubicBezTo>
                <a:lnTo>
                  <a:pt x="396" y="354"/>
                </a:lnTo>
                <a:cubicBezTo>
                  <a:pt x="255" y="238"/>
                  <a:pt x="122" y="120"/>
                  <a:pt x="0" y="1"/>
                </a:cubicBezTo>
                <a:close/>
                <a:moveTo>
                  <a:pt x="396" y="354"/>
                </a:moveTo>
                <a:cubicBezTo>
                  <a:pt x="622" y="537"/>
                  <a:pt x="871" y="714"/>
                  <a:pt x="1143" y="884"/>
                </a:cubicBezTo>
                <a:cubicBezTo>
                  <a:pt x="1147" y="888"/>
                  <a:pt x="1150" y="888"/>
                  <a:pt x="1150" y="888"/>
                </a:cubicBezTo>
                <a:lnTo>
                  <a:pt x="1153" y="891"/>
                </a:lnTo>
                <a:cubicBezTo>
                  <a:pt x="1153" y="891"/>
                  <a:pt x="1157" y="891"/>
                  <a:pt x="1157" y="894"/>
                </a:cubicBezTo>
                <a:cubicBezTo>
                  <a:pt x="1160" y="894"/>
                  <a:pt x="1160" y="894"/>
                  <a:pt x="1164" y="898"/>
                </a:cubicBezTo>
                <a:lnTo>
                  <a:pt x="1167" y="898"/>
                </a:lnTo>
                <a:cubicBezTo>
                  <a:pt x="1171" y="902"/>
                  <a:pt x="1171" y="902"/>
                  <a:pt x="1174" y="905"/>
                </a:cubicBezTo>
                <a:lnTo>
                  <a:pt x="1177" y="905"/>
                </a:lnTo>
                <a:cubicBezTo>
                  <a:pt x="1177" y="905"/>
                  <a:pt x="1180" y="908"/>
                  <a:pt x="1184" y="908"/>
                </a:cubicBezTo>
                <a:cubicBezTo>
                  <a:pt x="1188" y="911"/>
                  <a:pt x="1191" y="911"/>
                  <a:pt x="1191" y="915"/>
                </a:cubicBezTo>
                <a:lnTo>
                  <a:pt x="1194" y="915"/>
                </a:lnTo>
                <a:cubicBezTo>
                  <a:pt x="1246" y="949"/>
                  <a:pt x="1300" y="980"/>
                  <a:pt x="1358" y="1014"/>
                </a:cubicBezTo>
                <a:cubicBezTo>
                  <a:pt x="1358" y="1014"/>
                  <a:pt x="1361" y="1017"/>
                  <a:pt x="1365" y="1017"/>
                </a:cubicBezTo>
                <a:cubicBezTo>
                  <a:pt x="1369" y="1021"/>
                  <a:pt x="1372" y="1021"/>
                  <a:pt x="1375" y="1024"/>
                </a:cubicBezTo>
                <a:cubicBezTo>
                  <a:pt x="1379" y="1024"/>
                  <a:pt x="1382" y="1028"/>
                  <a:pt x="1385" y="1028"/>
                </a:cubicBezTo>
                <a:cubicBezTo>
                  <a:pt x="1017" y="814"/>
                  <a:pt x="686" y="589"/>
                  <a:pt x="396" y="354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375252" y="3539661"/>
            <a:ext cx="1972" cy="1247"/>
          </a:xfrm>
          <a:custGeom>
            <a:avLst/>
            <a:gdLst/>
            <a:ahLst/>
            <a:cxnLst/>
            <a:rect l="l" t="t" r="r" b="b"/>
            <a:pathLst>
              <a:path w="49" h="31" extrusionOk="0">
                <a:moveTo>
                  <a:pt x="41" y="24"/>
                </a:moveTo>
                <a:cubicBezTo>
                  <a:pt x="45" y="27"/>
                  <a:pt x="48" y="27"/>
                  <a:pt x="48" y="31"/>
                </a:cubicBezTo>
                <a:cubicBezTo>
                  <a:pt x="48" y="27"/>
                  <a:pt x="45" y="27"/>
                  <a:pt x="41" y="24"/>
                </a:cubicBezTo>
                <a:close/>
                <a:moveTo>
                  <a:pt x="34" y="21"/>
                </a:moveTo>
                <a:cubicBezTo>
                  <a:pt x="34" y="21"/>
                  <a:pt x="37" y="24"/>
                  <a:pt x="41" y="24"/>
                </a:cubicBezTo>
                <a:cubicBezTo>
                  <a:pt x="37" y="24"/>
                  <a:pt x="34" y="21"/>
                  <a:pt x="34" y="21"/>
                </a:cubicBezTo>
                <a:close/>
                <a:moveTo>
                  <a:pt x="24" y="14"/>
                </a:moveTo>
                <a:cubicBezTo>
                  <a:pt x="28" y="18"/>
                  <a:pt x="28" y="18"/>
                  <a:pt x="31" y="21"/>
                </a:cubicBezTo>
                <a:cubicBezTo>
                  <a:pt x="28" y="18"/>
                  <a:pt x="28" y="18"/>
                  <a:pt x="24" y="14"/>
                </a:cubicBezTo>
                <a:close/>
                <a:moveTo>
                  <a:pt x="14" y="10"/>
                </a:moveTo>
                <a:cubicBezTo>
                  <a:pt x="17" y="10"/>
                  <a:pt x="17" y="10"/>
                  <a:pt x="21" y="14"/>
                </a:cubicBezTo>
                <a:cubicBezTo>
                  <a:pt x="17" y="10"/>
                  <a:pt x="17" y="10"/>
                  <a:pt x="14" y="10"/>
                </a:cubicBezTo>
                <a:close/>
                <a:moveTo>
                  <a:pt x="7" y="4"/>
                </a:moveTo>
                <a:lnTo>
                  <a:pt x="10" y="7"/>
                </a:lnTo>
                <a:lnTo>
                  <a:pt x="7" y="4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927148" y="3540747"/>
            <a:ext cx="41" cy="4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377305" y="3540867"/>
            <a:ext cx="6639" cy="4023"/>
          </a:xfrm>
          <a:custGeom>
            <a:avLst/>
            <a:gdLst/>
            <a:ahLst/>
            <a:cxnLst/>
            <a:rect l="l" t="t" r="r" b="b"/>
            <a:pathLst>
              <a:path w="165" h="100" extrusionOk="0">
                <a:moveTo>
                  <a:pt x="0" y="1"/>
                </a:moveTo>
                <a:cubicBezTo>
                  <a:pt x="52" y="35"/>
                  <a:pt x="106" y="66"/>
                  <a:pt x="164" y="100"/>
                </a:cubicBezTo>
                <a:cubicBezTo>
                  <a:pt x="106" y="66"/>
                  <a:pt x="52" y="35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920428" y="3540867"/>
            <a:ext cx="6518" cy="4023"/>
          </a:xfrm>
          <a:custGeom>
            <a:avLst/>
            <a:gdLst/>
            <a:ahLst/>
            <a:cxnLst/>
            <a:rect l="l" t="t" r="r" b="b"/>
            <a:pathLst>
              <a:path w="162" h="100" extrusionOk="0">
                <a:moveTo>
                  <a:pt x="117" y="29"/>
                </a:moveTo>
                <a:cubicBezTo>
                  <a:pt x="79" y="52"/>
                  <a:pt x="38" y="76"/>
                  <a:pt x="1" y="100"/>
                </a:cubicBezTo>
                <a:cubicBezTo>
                  <a:pt x="38" y="76"/>
                  <a:pt x="79" y="52"/>
                  <a:pt x="117" y="29"/>
                </a:cubicBezTo>
                <a:close/>
                <a:moveTo>
                  <a:pt x="127" y="25"/>
                </a:moveTo>
                <a:cubicBezTo>
                  <a:pt x="123" y="25"/>
                  <a:pt x="120" y="25"/>
                  <a:pt x="120" y="29"/>
                </a:cubicBezTo>
                <a:cubicBezTo>
                  <a:pt x="120" y="25"/>
                  <a:pt x="123" y="25"/>
                  <a:pt x="127" y="25"/>
                </a:cubicBezTo>
                <a:close/>
                <a:moveTo>
                  <a:pt x="134" y="18"/>
                </a:moveTo>
                <a:cubicBezTo>
                  <a:pt x="134" y="18"/>
                  <a:pt x="131" y="21"/>
                  <a:pt x="127" y="21"/>
                </a:cubicBezTo>
                <a:cubicBezTo>
                  <a:pt x="131" y="21"/>
                  <a:pt x="134" y="18"/>
                  <a:pt x="134" y="18"/>
                </a:cubicBezTo>
                <a:close/>
                <a:moveTo>
                  <a:pt x="144" y="11"/>
                </a:moveTo>
                <a:lnTo>
                  <a:pt x="137" y="18"/>
                </a:lnTo>
                <a:lnTo>
                  <a:pt x="144" y="11"/>
                </a:lnTo>
                <a:close/>
                <a:moveTo>
                  <a:pt x="155" y="8"/>
                </a:moveTo>
                <a:cubicBezTo>
                  <a:pt x="151" y="8"/>
                  <a:pt x="151" y="8"/>
                  <a:pt x="147" y="11"/>
                </a:cubicBezTo>
                <a:cubicBezTo>
                  <a:pt x="151" y="8"/>
                  <a:pt x="151" y="8"/>
                  <a:pt x="155" y="8"/>
                </a:cubicBezTo>
                <a:close/>
                <a:moveTo>
                  <a:pt x="161" y="1"/>
                </a:moveTo>
                <a:cubicBezTo>
                  <a:pt x="161" y="5"/>
                  <a:pt x="158" y="5"/>
                  <a:pt x="158" y="5"/>
                </a:cubicBezTo>
                <a:cubicBezTo>
                  <a:pt x="158" y="5"/>
                  <a:pt x="161" y="5"/>
                  <a:pt x="16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383903" y="3544851"/>
            <a:ext cx="282" cy="201"/>
          </a:xfrm>
          <a:custGeom>
            <a:avLst/>
            <a:gdLst/>
            <a:ahLst/>
            <a:cxnLst/>
            <a:rect l="l" t="t" r="r" b="b"/>
            <a:pathLst>
              <a:path w="7" h="5" extrusionOk="0">
                <a:moveTo>
                  <a:pt x="0" y="1"/>
                </a:moveTo>
                <a:cubicBezTo>
                  <a:pt x="0" y="1"/>
                  <a:pt x="3" y="4"/>
                  <a:pt x="7" y="4"/>
                </a:cubicBezTo>
                <a:cubicBezTo>
                  <a:pt x="3" y="4"/>
                  <a:pt x="0" y="1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920025" y="3544851"/>
            <a:ext cx="322" cy="201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7" y="1"/>
                </a:moveTo>
                <a:cubicBezTo>
                  <a:pt x="7" y="1"/>
                  <a:pt x="4" y="4"/>
                  <a:pt x="1" y="4"/>
                </a:cubicBezTo>
                <a:cubicBezTo>
                  <a:pt x="4" y="4"/>
                  <a:pt x="7" y="1"/>
                  <a:pt x="7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384145" y="3545012"/>
            <a:ext cx="483" cy="322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0"/>
                </a:moveTo>
                <a:cubicBezTo>
                  <a:pt x="5" y="4"/>
                  <a:pt x="8" y="4"/>
                  <a:pt x="11" y="7"/>
                </a:cubicBezTo>
                <a:cubicBezTo>
                  <a:pt x="8" y="4"/>
                  <a:pt x="5" y="4"/>
                  <a:pt x="1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919744" y="3545012"/>
            <a:ext cx="322" cy="322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8" y="0"/>
                </a:moveTo>
                <a:cubicBezTo>
                  <a:pt x="4" y="4"/>
                  <a:pt x="0" y="4"/>
                  <a:pt x="0" y="7"/>
                </a:cubicBezTo>
                <a:cubicBezTo>
                  <a:pt x="0" y="4"/>
                  <a:pt x="4" y="4"/>
                  <a:pt x="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384587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0" y="0"/>
                </a:moveTo>
                <a:cubicBezTo>
                  <a:pt x="4" y="0"/>
                  <a:pt x="7" y="4"/>
                  <a:pt x="10" y="4"/>
                </a:cubicBezTo>
                <a:cubicBezTo>
                  <a:pt x="7" y="4"/>
                  <a:pt x="4" y="0"/>
                  <a:pt x="0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919221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10" y="0"/>
                </a:moveTo>
                <a:cubicBezTo>
                  <a:pt x="7" y="0"/>
                  <a:pt x="3" y="4"/>
                  <a:pt x="0" y="4"/>
                </a:cubicBezTo>
                <a:cubicBezTo>
                  <a:pt x="3" y="4"/>
                  <a:pt x="7" y="0"/>
                  <a:pt x="1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2288984" y="3268947"/>
            <a:ext cx="726273" cy="200149"/>
          </a:xfrm>
          <a:custGeom>
            <a:avLst/>
            <a:gdLst/>
            <a:ahLst/>
            <a:cxnLst/>
            <a:rect l="l" t="t" r="r" b="b"/>
            <a:pathLst>
              <a:path w="18049" h="4974" extrusionOk="0">
                <a:moveTo>
                  <a:pt x="9025" y="1"/>
                </a:moveTo>
                <a:cubicBezTo>
                  <a:pt x="6502" y="1"/>
                  <a:pt x="4144" y="558"/>
                  <a:pt x="2386" y="1575"/>
                </a:cubicBezTo>
                <a:cubicBezTo>
                  <a:pt x="1072" y="2332"/>
                  <a:pt x="250" y="3254"/>
                  <a:pt x="1" y="4224"/>
                </a:cubicBezTo>
                <a:cubicBezTo>
                  <a:pt x="66" y="4476"/>
                  <a:pt x="171" y="4728"/>
                  <a:pt x="315" y="4974"/>
                </a:cubicBezTo>
                <a:cubicBezTo>
                  <a:pt x="714" y="4281"/>
                  <a:pt x="1417" y="3633"/>
                  <a:pt x="2386" y="3077"/>
                </a:cubicBezTo>
                <a:cubicBezTo>
                  <a:pt x="4144" y="2059"/>
                  <a:pt x="6502" y="1500"/>
                  <a:pt x="9025" y="1500"/>
                </a:cubicBezTo>
                <a:cubicBezTo>
                  <a:pt x="11547" y="1500"/>
                  <a:pt x="13909" y="2059"/>
                  <a:pt x="15663" y="3077"/>
                </a:cubicBezTo>
                <a:cubicBezTo>
                  <a:pt x="16632" y="3633"/>
                  <a:pt x="17335" y="4281"/>
                  <a:pt x="17735" y="4971"/>
                </a:cubicBezTo>
                <a:cubicBezTo>
                  <a:pt x="17878" y="4728"/>
                  <a:pt x="17984" y="4476"/>
                  <a:pt x="18048" y="4224"/>
                </a:cubicBezTo>
                <a:cubicBezTo>
                  <a:pt x="17799" y="3254"/>
                  <a:pt x="16977" y="2332"/>
                  <a:pt x="15663" y="1575"/>
                </a:cubicBezTo>
                <a:cubicBezTo>
                  <a:pt x="13905" y="558"/>
                  <a:pt x="11550" y="1"/>
                  <a:pt x="9025" y="1"/>
                </a:cubicBezTo>
                <a:close/>
              </a:path>
            </a:pathLst>
          </a:custGeom>
          <a:solidFill>
            <a:srgbClr val="7BDD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246533" y="3407965"/>
            <a:ext cx="201" cy="8410"/>
          </a:xfrm>
          <a:custGeom>
            <a:avLst/>
            <a:gdLst/>
            <a:ahLst/>
            <a:cxnLst/>
            <a:rect l="l" t="t" r="r" b="b"/>
            <a:pathLst>
              <a:path w="5" h="209" extrusionOk="0">
                <a:moveTo>
                  <a:pt x="5" y="0"/>
                </a:moveTo>
                <a:cubicBezTo>
                  <a:pt x="1" y="48"/>
                  <a:pt x="1" y="99"/>
                  <a:pt x="1" y="147"/>
                </a:cubicBezTo>
                <a:lnTo>
                  <a:pt x="1" y="208"/>
                </a:lnTo>
                <a:cubicBezTo>
                  <a:pt x="1" y="140"/>
                  <a:pt x="1" y="68"/>
                  <a:pt x="5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2246533" y="3423497"/>
            <a:ext cx="225579" cy="310685"/>
          </a:xfrm>
          <a:custGeom>
            <a:avLst/>
            <a:gdLst/>
            <a:ahLst/>
            <a:cxnLst/>
            <a:rect l="l" t="t" r="r" b="b"/>
            <a:pathLst>
              <a:path w="5606" h="7721" extrusionOk="0">
                <a:moveTo>
                  <a:pt x="5602" y="7720"/>
                </a:moveTo>
                <a:lnTo>
                  <a:pt x="5605" y="7720"/>
                </a:lnTo>
                <a:lnTo>
                  <a:pt x="5602" y="7720"/>
                </a:lnTo>
                <a:close/>
                <a:moveTo>
                  <a:pt x="3227" y="6772"/>
                </a:moveTo>
                <a:cubicBezTo>
                  <a:pt x="3950" y="7161"/>
                  <a:pt x="4748" y="7474"/>
                  <a:pt x="5595" y="7717"/>
                </a:cubicBezTo>
                <a:cubicBezTo>
                  <a:pt x="4748" y="7474"/>
                  <a:pt x="3950" y="7161"/>
                  <a:pt x="3227" y="6772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2505"/>
                </a:lnTo>
                <a:cubicBezTo>
                  <a:pt x="1" y="3348"/>
                  <a:pt x="319" y="4195"/>
                  <a:pt x="950" y="4973"/>
                </a:cubicBezTo>
                <a:lnTo>
                  <a:pt x="950" y="4973"/>
                </a:lnTo>
                <a:cubicBezTo>
                  <a:pt x="319" y="4195"/>
                  <a:pt x="1" y="3348"/>
                  <a:pt x="1" y="2505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2246533" y="3416334"/>
            <a:ext cx="310041" cy="335553"/>
          </a:xfrm>
          <a:custGeom>
            <a:avLst/>
            <a:gdLst/>
            <a:ahLst/>
            <a:cxnLst/>
            <a:rect l="l" t="t" r="r" b="b"/>
            <a:pathLst>
              <a:path w="7705" h="8339" extrusionOk="0">
                <a:moveTo>
                  <a:pt x="1" y="0"/>
                </a:moveTo>
                <a:lnTo>
                  <a:pt x="1" y="178"/>
                </a:lnTo>
                <a:lnTo>
                  <a:pt x="1" y="2683"/>
                </a:lnTo>
                <a:cubicBezTo>
                  <a:pt x="1" y="3526"/>
                  <a:pt x="319" y="4373"/>
                  <a:pt x="950" y="5151"/>
                </a:cubicBezTo>
                <a:lnTo>
                  <a:pt x="2053" y="4523"/>
                </a:lnTo>
                <a:lnTo>
                  <a:pt x="2056" y="4523"/>
                </a:lnTo>
                <a:cubicBezTo>
                  <a:pt x="2107" y="4492"/>
                  <a:pt x="2168" y="4478"/>
                  <a:pt x="2237" y="4478"/>
                </a:cubicBezTo>
                <a:cubicBezTo>
                  <a:pt x="2332" y="4478"/>
                  <a:pt x="2438" y="4509"/>
                  <a:pt x="2551" y="4574"/>
                </a:cubicBezTo>
                <a:cubicBezTo>
                  <a:pt x="2929" y="4795"/>
                  <a:pt x="3236" y="5318"/>
                  <a:pt x="3254" y="5762"/>
                </a:cubicBezTo>
                <a:lnTo>
                  <a:pt x="3254" y="5765"/>
                </a:lnTo>
                <a:lnTo>
                  <a:pt x="3254" y="5772"/>
                </a:lnTo>
                <a:lnTo>
                  <a:pt x="3254" y="5775"/>
                </a:lnTo>
                <a:lnTo>
                  <a:pt x="3254" y="5778"/>
                </a:lnTo>
                <a:lnTo>
                  <a:pt x="3254" y="5782"/>
                </a:lnTo>
                <a:lnTo>
                  <a:pt x="3254" y="5786"/>
                </a:lnTo>
                <a:lnTo>
                  <a:pt x="3254" y="5789"/>
                </a:lnTo>
                <a:lnTo>
                  <a:pt x="3254" y="5792"/>
                </a:lnTo>
                <a:lnTo>
                  <a:pt x="3254" y="5796"/>
                </a:lnTo>
                <a:lnTo>
                  <a:pt x="3254" y="5799"/>
                </a:lnTo>
                <a:cubicBezTo>
                  <a:pt x="3254" y="6028"/>
                  <a:pt x="3172" y="6185"/>
                  <a:pt x="3042" y="6257"/>
                </a:cubicBezTo>
                <a:lnTo>
                  <a:pt x="2540" y="6543"/>
                </a:lnTo>
                <a:cubicBezTo>
                  <a:pt x="2674" y="6629"/>
                  <a:pt x="2810" y="6714"/>
                  <a:pt x="2954" y="6796"/>
                </a:cubicBezTo>
                <a:cubicBezTo>
                  <a:pt x="3042" y="6851"/>
                  <a:pt x="3134" y="6898"/>
                  <a:pt x="3227" y="6950"/>
                </a:cubicBezTo>
                <a:cubicBezTo>
                  <a:pt x="3950" y="7339"/>
                  <a:pt x="4748" y="7652"/>
                  <a:pt x="5595" y="7895"/>
                </a:cubicBezTo>
                <a:cubicBezTo>
                  <a:pt x="5599" y="7895"/>
                  <a:pt x="5602" y="7898"/>
                  <a:pt x="5602" y="7898"/>
                </a:cubicBezTo>
                <a:lnTo>
                  <a:pt x="5605" y="7898"/>
                </a:lnTo>
                <a:cubicBezTo>
                  <a:pt x="6278" y="8089"/>
                  <a:pt x="6984" y="8236"/>
                  <a:pt x="7705" y="8338"/>
                </a:cubicBezTo>
                <a:lnTo>
                  <a:pt x="7705" y="5598"/>
                </a:lnTo>
                <a:cubicBezTo>
                  <a:pt x="6189" y="5383"/>
                  <a:pt x="4739" y="4967"/>
                  <a:pt x="3489" y="4342"/>
                </a:cubicBezTo>
                <a:cubicBezTo>
                  <a:pt x="3308" y="4250"/>
                  <a:pt x="3127" y="4154"/>
                  <a:pt x="2954" y="4055"/>
                </a:cubicBezTo>
                <a:cubicBezTo>
                  <a:pt x="1012" y="2932"/>
                  <a:pt x="29" y="1471"/>
                  <a:pt x="1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246533" y="3388048"/>
            <a:ext cx="2535" cy="28328"/>
          </a:xfrm>
          <a:custGeom>
            <a:avLst/>
            <a:gdLst/>
            <a:ahLst/>
            <a:cxnLst/>
            <a:rect l="l" t="t" r="r" b="b"/>
            <a:pathLst>
              <a:path w="63" h="704" extrusionOk="0">
                <a:moveTo>
                  <a:pt x="62" y="0"/>
                </a:moveTo>
                <a:cubicBezTo>
                  <a:pt x="21" y="215"/>
                  <a:pt x="1" y="427"/>
                  <a:pt x="1" y="642"/>
                </a:cubicBezTo>
                <a:lnTo>
                  <a:pt x="1" y="703"/>
                </a:lnTo>
                <a:cubicBezTo>
                  <a:pt x="1" y="635"/>
                  <a:pt x="1" y="563"/>
                  <a:pt x="5" y="495"/>
                </a:cubicBezTo>
                <a:cubicBezTo>
                  <a:pt x="11" y="331"/>
                  <a:pt x="32" y="164"/>
                  <a:pt x="62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232289" y="3377747"/>
            <a:ext cx="133111" cy="201758"/>
          </a:xfrm>
          <a:custGeom>
            <a:avLst/>
            <a:gdLst/>
            <a:ahLst/>
            <a:cxnLst/>
            <a:rect l="l" t="t" r="r" b="b"/>
            <a:pathLst>
              <a:path w="3308" h="5014" extrusionOk="0">
                <a:moveTo>
                  <a:pt x="474" y="0"/>
                </a:moveTo>
                <a:cubicBezTo>
                  <a:pt x="471" y="14"/>
                  <a:pt x="468" y="28"/>
                  <a:pt x="465" y="41"/>
                </a:cubicBezTo>
                <a:cubicBezTo>
                  <a:pt x="447" y="113"/>
                  <a:pt x="430" y="184"/>
                  <a:pt x="416" y="256"/>
                </a:cubicBezTo>
                <a:cubicBezTo>
                  <a:pt x="375" y="471"/>
                  <a:pt x="355" y="683"/>
                  <a:pt x="355" y="898"/>
                </a:cubicBezTo>
                <a:lnTo>
                  <a:pt x="355" y="959"/>
                </a:lnTo>
                <a:cubicBezTo>
                  <a:pt x="383" y="2430"/>
                  <a:pt x="1366" y="3891"/>
                  <a:pt x="3308" y="5014"/>
                </a:cubicBezTo>
                <a:cubicBezTo>
                  <a:pt x="945" y="3645"/>
                  <a:pt x="0" y="1772"/>
                  <a:pt x="478" y="0"/>
                </a:cubicBezTo>
                <a:close/>
              </a:path>
            </a:pathLst>
          </a:custGeom>
          <a:solidFill>
            <a:srgbClr val="5DD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2184085" y="3596475"/>
            <a:ext cx="193388" cy="151459"/>
          </a:xfrm>
          <a:custGeom>
            <a:avLst/>
            <a:gdLst/>
            <a:ahLst/>
            <a:cxnLst/>
            <a:rect l="l" t="t" r="r" b="b"/>
            <a:pathLst>
              <a:path w="4806" h="3764" extrusionOk="0">
                <a:moveTo>
                  <a:pt x="3789" y="0"/>
                </a:moveTo>
                <a:cubicBezTo>
                  <a:pt x="3722" y="0"/>
                  <a:pt x="3660" y="16"/>
                  <a:pt x="3608" y="46"/>
                </a:cubicBezTo>
                <a:lnTo>
                  <a:pt x="3605" y="46"/>
                </a:lnTo>
                <a:lnTo>
                  <a:pt x="212" y="1981"/>
                </a:lnTo>
                <a:lnTo>
                  <a:pt x="209" y="1984"/>
                </a:lnTo>
                <a:cubicBezTo>
                  <a:pt x="83" y="2059"/>
                  <a:pt x="4" y="2216"/>
                  <a:pt x="4" y="2438"/>
                </a:cubicBezTo>
                <a:cubicBezTo>
                  <a:pt x="1" y="2889"/>
                  <a:pt x="314" y="3438"/>
                  <a:pt x="703" y="3664"/>
                </a:cubicBezTo>
                <a:cubicBezTo>
                  <a:pt x="817" y="3731"/>
                  <a:pt x="926" y="3763"/>
                  <a:pt x="1021" y="3763"/>
                </a:cubicBezTo>
                <a:cubicBezTo>
                  <a:pt x="1088" y="3763"/>
                  <a:pt x="1149" y="3747"/>
                  <a:pt x="1201" y="3718"/>
                </a:cubicBezTo>
                <a:lnTo>
                  <a:pt x="4594" y="1780"/>
                </a:lnTo>
                <a:cubicBezTo>
                  <a:pt x="4724" y="1708"/>
                  <a:pt x="4806" y="1551"/>
                  <a:pt x="4806" y="1322"/>
                </a:cubicBezTo>
                <a:cubicBezTo>
                  <a:pt x="4806" y="871"/>
                  <a:pt x="4492" y="326"/>
                  <a:pt x="4103" y="97"/>
                </a:cubicBezTo>
                <a:cubicBezTo>
                  <a:pt x="3991" y="31"/>
                  <a:pt x="3884" y="0"/>
                  <a:pt x="378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2196599" y="3628383"/>
            <a:ext cx="180874" cy="119550"/>
          </a:xfrm>
          <a:custGeom>
            <a:avLst/>
            <a:gdLst/>
            <a:ahLst/>
            <a:cxnLst/>
            <a:rect l="l" t="t" r="r" b="b"/>
            <a:pathLst>
              <a:path w="4495" h="2971" extrusionOk="0">
                <a:moveTo>
                  <a:pt x="4375" y="0"/>
                </a:moveTo>
                <a:lnTo>
                  <a:pt x="0" y="2505"/>
                </a:lnTo>
                <a:cubicBezTo>
                  <a:pt x="112" y="2655"/>
                  <a:pt x="246" y="2789"/>
                  <a:pt x="392" y="2871"/>
                </a:cubicBezTo>
                <a:cubicBezTo>
                  <a:pt x="506" y="2938"/>
                  <a:pt x="615" y="2970"/>
                  <a:pt x="710" y="2970"/>
                </a:cubicBezTo>
                <a:cubicBezTo>
                  <a:pt x="777" y="2970"/>
                  <a:pt x="838" y="2954"/>
                  <a:pt x="890" y="2925"/>
                </a:cubicBezTo>
                <a:lnTo>
                  <a:pt x="4283" y="987"/>
                </a:lnTo>
                <a:cubicBezTo>
                  <a:pt x="4413" y="915"/>
                  <a:pt x="4495" y="758"/>
                  <a:pt x="4495" y="529"/>
                </a:cubicBezTo>
                <a:cubicBezTo>
                  <a:pt x="4495" y="362"/>
                  <a:pt x="4450" y="177"/>
                  <a:pt x="437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1719746" y="3674253"/>
            <a:ext cx="515742" cy="363519"/>
          </a:xfrm>
          <a:custGeom>
            <a:avLst/>
            <a:gdLst/>
            <a:ahLst/>
            <a:cxnLst/>
            <a:rect l="l" t="t" r="r" b="b"/>
            <a:pathLst>
              <a:path w="12817" h="9034" extrusionOk="0">
                <a:moveTo>
                  <a:pt x="11493" y="0"/>
                </a:moveTo>
                <a:cubicBezTo>
                  <a:pt x="11409" y="0"/>
                  <a:pt x="11331" y="19"/>
                  <a:pt x="11264" y="55"/>
                </a:cubicBezTo>
                <a:lnTo>
                  <a:pt x="11254" y="58"/>
                </a:lnTo>
                <a:lnTo>
                  <a:pt x="11254" y="61"/>
                </a:lnTo>
                <a:lnTo>
                  <a:pt x="1" y="6069"/>
                </a:lnTo>
                <a:lnTo>
                  <a:pt x="1680" y="9034"/>
                </a:lnTo>
                <a:lnTo>
                  <a:pt x="12544" y="2317"/>
                </a:lnTo>
                <a:cubicBezTo>
                  <a:pt x="12711" y="2222"/>
                  <a:pt x="12814" y="2017"/>
                  <a:pt x="12817" y="1723"/>
                </a:cubicBezTo>
                <a:cubicBezTo>
                  <a:pt x="12817" y="1137"/>
                  <a:pt x="12411" y="423"/>
                  <a:pt x="11902" y="126"/>
                </a:cubicBezTo>
                <a:cubicBezTo>
                  <a:pt x="11756" y="41"/>
                  <a:pt x="11616" y="0"/>
                  <a:pt x="1149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2235428" y="3742897"/>
            <a:ext cx="41" cy="60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11"/>
                </a:moveTo>
                <a:lnTo>
                  <a:pt x="1" y="14"/>
                </a:lnTo>
                <a:lnTo>
                  <a:pt x="1" y="11"/>
                </a:lnTo>
                <a:close/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close/>
                <a:moveTo>
                  <a:pt x="1" y="4"/>
                </a:moveTo>
                <a:lnTo>
                  <a:pt x="1" y="4"/>
                </a:lnTo>
                <a:lnTo>
                  <a:pt x="1" y="4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1786620" y="3704592"/>
            <a:ext cx="448865" cy="332253"/>
          </a:xfrm>
          <a:custGeom>
            <a:avLst/>
            <a:gdLst/>
            <a:ahLst/>
            <a:cxnLst/>
            <a:rect l="l" t="t" r="r" b="b"/>
            <a:pathLst>
              <a:path w="11155" h="8257" extrusionOk="0">
                <a:moveTo>
                  <a:pt x="10848" y="0"/>
                </a:moveTo>
                <a:lnTo>
                  <a:pt x="1" y="6263"/>
                </a:lnTo>
                <a:cubicBezTo>
                  <a:pt x="234" y="6652"/>
                  <a:pt x="380" y="7096"/>
                  <a:pt x="380" y="7495"/>
                </a:cubicBezTo>
                <a:lnTo>
                  <a:pt x="380" y="7502"/>
                </a:lnTo>
                <a:cubicBezTo>
                  <a:pt x="377" y="7864"/>
                  <a:pt x="257" y="8123"/>
                  <a:pt x="59" y="8256"/>
                </a:cubicBezTo>
                <a:lnTo>
                  <a:pt x="10882" y="1563"/>
                </a:lnTo>
                <a:cubicBezTo>
                  <a:pt x="11049" y="1468"/>
                  <a:pt x="11152" y="1263"/>
                  <a:pt x="11155" y="969"/>
                </a:cubicBezTo>
                <a:lnTo>
                  <a:pt x="11155" y="966"/>
                </a:lnTo>
                <a:lnTo>
                  <a:pt x="11155" y="963"/>
                </a:lnTo>
                <a:lnTo>
                  <a:pt x="11155" y="959"/>
                </a:lnTo>
                <a:lnTo>
                  <a:pt x="11155" y="956"/>
                </a:lnTo>
                <a:lnTo>
                  <a:pt x="11155" y="953"/>
                </a:lnTo>
                <a:cubicBezTo>
                  <a:pt x="11152" y="642"/>
                  <a:pt x="11032" y="298"/>
                  <a:pt x="1084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851;p28"/>
          <p:cNvSpPr/>
          <p:nvPr/>
        </p:nvSpPr>
        <p:spPr>
          <a:xfrm>
            <a:off x="-459164" y="3131695"/>
            <a:ext cx="1284529" cy="1183773"/>
          </a:xfrm>
          <a:custGeom>
            <a:avLst/>
            <a:gdLst/>
            <a:ahLst/>
            <a:cxnLst/>
            <a:rect l="l" t="t" r="r" b="b"/>
            <a:pathLst>
              <a:path w="29093" h="26811" extrusionOk="0">
                <a:moveTo>
                  <a:pt x="29092" y="0"/>
                </a:moveTo>
                <a:lnTo>
                  <a:pt x="0" y="16812"/>
                </a:lnTo>
                <a:lnTo>
                  <a:pt x="17197" y="26811"/>
                </a:lnTo>
                <a:lnTo>
                  <a:pt x="29092" y="0"/>
                </a:ln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886;p28"/>
          <p:cNvSpPr/>
          <p:nvPr/>
        </p:nvSpPr>
        <p:spPr>
          <a:xfrm>
            <a:off x="261802" y="1146908"/>
            <a:ext cx="2253632" cy="3182424"/>
          </a:xfrm>
          <a:custGeom>
            <a:avLst/>
            <a:gdLst/>
            <a:ahLst/>
            <a:cxnLst/>
            <a:rect l="l" t="t" r="r" b="b"/>
            <a:pathLst>
              <a:path w="51042" h="72078" extrusionOk="0">
                <a:moveTo>
                  <a:pt x="50062" y="1"/>
                </a:moveTo>
                <a:lnTo>
                  <a:pt x="0" y="28903"/>
                </a:lnTo>
                <a:lnTo>
                  <a:pt x="0" y="70761"/>
                </a:lnTo>
                <a:cubicBezTo>
                  <a:pt x="0" y="71095"/>
                  <a:pt x="119" y="71326"/>
                  <a:pt x="306" y="71438"/>
                </a:cubicBezTo>
                <a:lnTo>
                  <a:pt x="1289" y="72009"/>
                </a:lnTo>
                <a:cubicBezTo>
                  <a:pt x="1368" y="72054"/>
                  <a:pt x="1460" y="72078"/>
                  <a:pt x="1561" y="72078"/>
                </a:cubicBezTo>
                <a:cubicBezTo>
                  <a:pt x="1703" y="72078"/>
                  <a:pt x="1862" y="72032"/>
                  <a:pt x="2030" y="71934"/>
                </a:cubicBezTo>
                <a:lnTo>
                  <a:pt x="49998" y="44239"/>
                </a:lnTo>
                <a:cubicBezTo>
                  <a:pt x="50576" y="43906"/>
                  <a:pt x="51041" y="43097"/>
                  <a:pt x="51041" y="42427"/>
                </a:cubicBezTo>
                <a:lnTo>
                  <a:pt x="51041" y="569"/>
                </a:lnTo>
                <a:lnTo>
                  <a:pt x="50062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887;p28"/>
          <p:cNvSpPr/>
          <p:nvPr/>
        </p:nvSpPr>
        <p:spPr>
          <a:xfrm>
            <a:off x="305513" y="1172604"/>
            <a:ext cx="2209612" cy="3156374"/>
          </a:xfrm>
          <a:custGeom>
            <a:avLst/>
            <a:gdLst/>
            <a:ahLst/>
            <a:cxnLst/>
            <a:rect l="l" t="t" r="r" b="b"/>
            <a:pathLst>
              <a:path w="50045" h="71488" extrusionOk="0">
                <a:moveTo>
                  <a:pt x="50045" y="1"/>
                </a:moveTo>
                <a:lnTo>
                  <a:pt x="0" y="28895"/>
                </a:lnTo>
                <a:lnTo>
                  <a:pt x="0" y="70750"/>
                </a:lnTo>
                <a:cubicBezTo>
                  <a:pt x="0" y="71206"/>
                  <a:pt x="217" y="71488"/>
                  <a:pt x="571" y="71488"/>
                </a:cubicBezTo>
                <a:cubicBezTo>
                  <a:pt x="717" y="71488"/>
                  <a:pt x="874" y="71441"/>
                  <a:pt x="1037" y="71345"/>
                </a:cubicBezTo>
                <a:lnTo>
                  <a:pt x="49004" y="43654"/>
                </a:lnTo>
                <a:cubicBezTo>
                  <a:pt x="49579" y="43321"/>
                  <a:pt x="50045" y="42512"/>
                  <a:pt x="50045" y="41845"/>
                </a:cubicBezTo>
                <a:lnTo>
                  <a:pt x="5004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888;p28"/>
          <p:cNvSpPr/>
          <p:nvPr/>
        </p:nvSpPr>
        <p:spPr>
          <a:xfrm>
            <a:off x="305160" y="1171986"/>
            <a:ext cx="2210274" cy="3157345"/>
          </a:xfrm>
          <a:custGeom>
            <a:avLst/>
            <a:gdLst/>
            <a:ahLst/>
            <a:cxnLst/>
            <a:rect l="l" t="t" r="r" b="b"/>
            <a:pathLst>
              <a:path w="50060" h="71510" extrusionOk="0">
                <a:moveTo>
                  <a:pt x="50046" y="24"/>
                </a:moveTo>
                <a:lnTo>
                  <a:pt x="50046" y="41859"/>
                </a:lnTo>
                <a:cubicBezTo>
                  <a:pt x="50046" y="42522"/>
                  <a:pt x="49580" y="43331"/>
                  <a:pt x="49009" y="43662"/>
                </a:cubicBezTo>
                <a:lnTo>
                  <a:pt x="1041" y="71356"/>
                </a:lnTo>
                <a:cubicBezTo>
                  <a:pt x="878" y="71448"/>
                  <a:pt x="722" y="71495"/>
                  <a:pt x="579" y="71495"/>
                </a:cubicBezTo>
                <a:cubicBezTo>
                  <a:pt x="413" y="71495"/>
                  <a:pt x="273" y="71431"/>
                  <a:pt x="171" y="71305"/>
                </a:cubicBezTo>
                <a:cubicBezTo>
                  <a:pt x="69" y="71176"/>
                  <a:pt x="15" y="70989"/>
                  <a:pt x="15" y="70764"/>
                </a:cubicBezTo>
                <a:lnTo>
                  <a:pt x="15" y="28913"/>
                </a:lnTo>
                <a:lnTo>
                  <a:pt x="50046" y="24"/>
                </a:lnTo>
                <a:close/>
                <a:moveTo>
                  <a:pt x="50059" y="1"/>
                </a:moveTo>
                <a:lnTo>
                  <a:pt x="1" y="28906"/>
                </a:lnTo>
                <a:lnTo>
                  <a:pt x="1" y="70764"/>
                </a:lnTo>
                <a:cubicBezTo>
                  <a:pt x="1" y="71237"/>
                  <a:pt x="236" y="71509"/>
                  <a:pt x="579" y="71509"/>
                </a:cubicBezTo>
                <a:cubicBezTo>
                  <a:pt x="722" y="71509"/>
                  <a:pt x="878" y="71465"/>
                  <a:pt x="1048" y="71366"/>
                </a:cubicBezTo>
                <a:lnTo>
                  <a:pt x="49016" y="43671"/>
                </a:lnTo>
                <a:cubicBezTo>
                  <a:pt x="49594" y="43338"/>
                  <a:pt x="50059" y="42529"/>
                  <a:pt x="50059" y="41859"/>
                </a:cubicBezTo>
                <a:lnTo>
                  <a:pt x="50059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889;p28"/>
          <p:cNvSpPr/>
          <p:nvPr/>
        </p:nvSpPr>
        <p:spPr>
          <a:xfrm>
            <a:off x="305160" y="1171986"/>
            <a:ext cx="2210274" cy="1476239"/>
          </a:xfrm>
          <a:custGeom>
            <a:avLst/>
            <a:gdLst/>
            <a:ahLst/>
            <a:cxnLst/>
            <a:rect l="l" t="t" r="r" b="b"/>
            <a:pathLst>
              <a:path w="50060" h="33435" extrusionOk="0">
                <a:moveTo>
                  <a:pt x="50059" y="1"/>
                </a:moveTo>
                <a:lnTo>
                  <a:pt x="1" y="28906"/>
                </a:lnTo>
                <a:lnTo>
                  <a:pt x="1" y="33434"/>
                </a:lnTo>
                <a:lnTo>
                  <a:pt x="50059" y="4532"/>
                </a:lnTo>
                <a:lnTo>
                  <a:pt x="50059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890;p28"/>
          <p:cNvSpPr/>
          <p:nvPr/>
        </p:nvSpPr>
        <p:spPr>
          <a:xfrm>
            <a:off x="1692034" y="1309521"/>
            <a:ext cx="693415" cy="469429"/>
          </a:xfrm>
          <a:custGeom>
            <a:avLst/>
            <a:gdLst/>
            <a:ahLst/>
            <a:cxnLst/>
            <a:rect l="l" t="t" r="r" b="b"/>
            <a:pathLst>
              <a:path w="15705" h="10632" extrusionOk="0">
                <a:moveTo>
                  <a:pt x="15704" y="0"/>
                </a:moveTo>
                <a:lnTo>
                  <a:pt x="314" y="8888"/>
                </a:lnTo>
                <a:cubicBezTo>
                  <a:pt x="140" y="8985"/>
                  <a:pt x="1" y="9230"/>
                  <a:pt x="1" y="9431"/>
                </a:cubicBezTo>
                <a:lnTo>
                  <a:pt x="1" y="10407"/>
                </a:lnTo>
                <a:cubicBezTo>
                  <a:pt x="1" y="10549"/>
                  <a:pt x="70" y="10631"/>
                  <a:pt x="173" y="10631"/>
                </a:cubicBezTo>
                <a:cubicBezTo>
                  <a:pt x="215" y="10631"/>
                  <a:pt x="263" y="10617"/>
                  <a:pt x="314" y="10587"/>
                </a:cubicBezTo>
                <a:lnTo>
                  <a:pt x="15704" y="1703"/>
                </a:lnTo>
                <a:lnTo>
                  <a:pt x="15704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891;p28"/>
          <p:cNvSpPr/>
          <p:nvPr/>
        </p:nvSpPr>
        <p:spPr>
          <a:xfrm>
            <a:off x="2385405" y="1265634"/>
            <a:ext cx="86804" cy="119123"/>
          </a:xfrm>
          <a:custGeom>
            <a:avLst/>
            <a:gdLst/>
            <a:ahLst/>
            <a:cxnLst/>
            <a:rect l="l" t="t" r="r" b="b"/>
            <a:pathLst>
              <a:path w="1966" h="2698" extrusionOk="0">
                <a:moveTo>
                  <a:pt x="1789" y="0"/>
                </a:moveTo>
                <a:cubicBezTo>
                  <a:pt x="1746" y="0"/>
                  <a:pt x="1699" y="14"/>
                  <a:pt x="1649" y="42"/>
                </a:cubicBezTo>
                <a:lnTo>
                  <a:pt x="0" y="994"/>
                </a:lnTo>
                <a:lnTo>
                  <a:pt x="0" y="2697"/>
                </a:lnTo>
                <a:lnTo>
                  <a:pt x="1649" y="1742"/>
                </a:lnTo>
                <a:cubicBezTo>
                  <a:pt x="1822" y="1644"/>
                  <a:pt x="1965" y="1399"/>
                  <a:pt x="1965" y="1201"/>
                </a:cubicBezTo>
                <a:lnTo>
                  <a:pt x="1965" y="226"/>
                </a:lnTo>
                <a:cubicBezTo>
                  <a:pt x="1965" y="83"/>
                  <a:pt x="1893" y="0"/>
                  <a:pt x="178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892;p28"/>
          <p:cNvSpPr/>
          <p:nvPr/>
        </p:nvSpPr>
        <p:spPr>
          <a:xfrm>
            <a:off x="2410616" y="1294819"/>
            <a:ext cx="44771" cy="54484"/>
          </a:xfrm>
          <a:custGeom>
            <a:avLst/>
            <a:gdLst/>
            <a:ahLst/>
            <a:cxnLst/>
            <a:rect l="l" t="t" r="r" b="b"/>
            <a:pathLst>
              <a:path w="1014" h="1234" extrusionOk="0">
                <a:moveTo>
                  <a:pt x="517" y="136"/>
                </a:moveTo>
                <a:cubicBezTo>
                  <a:pt x="534" y="136"/>
                  <a:pt x="551" y="143"/>
                  <a:pt x="568" y="150"/>
                </a:cubicBezTo>
                <a:cubicBezTo>
                  <a:pt x="630" y="187"/>
                  <a:pt x="667" y="292"/>
                  <a:pt x="667" y="425"/>
                </a:cubicBezTo>
                <a:cubicBezTo>
                  <a:pt x="667" y="683"/>
                  <a:pt x="531" y="979"/>
                  <a:pt x="368" y="1071"/>
                </a:cubicBezTo>
                <a:cubicBezTo>
                  <a:pt x="338" y="1089"/>
                  <a:pt x="311" y="1098"/>
                  <a:pt x="285" y="1098"/>
                </a:cubicBezTo>
                <a:cubicBezTo>
                  <a:pt x="268" y="1098"/>
                  <a:pt x="251" y="1093"/>
                  <a:pt x="236" y="1085"/>
                </a:cubicBezTo>
                <a:cubicBezTo>
                  <a:pt x="174" y="1050"/>
                  <a:pt x="137" y="945"/>
                  <a:pt x="137" y="809"/>
                </a:cubicBezTo>
                <a:cubicBezTo>
                  <a:pt x="137" y="554"/>
                  <a:pt x="272" y="258"/>
                  <a:pt x="435" y="163"/>
                </a:cubicBezTo>
                <a:cubicBezTo>
                  <a:pt x="466" y="146"/>
                  <a:pt x="493" y="136"/>
                  <a:pt x="517" y="136"/>
                </a:cubicBezTo>
                <a:close/>
                <a:moveTo>
                  <a:pt x="518" y="0"/>
                </a:moveTo>
                <a:cubicBezTo>
                  <a:pt x="469" y="0"/>
                  <a:pt x="418" y="15"/>
                  <a:pt x="368" y="44"/>
                </a:cubicBezTo>
                <a:cubicBezTo>
                  <a:pt x="160" y="163"/>
                  <a:pt x="1" y="500"/>
                  <a:pt x="1" y="809"/>
                </a:cubicBezTo>
                <a:cubicBezTo>
                  <a:pt x="1" y="1000"/>
                  <a:pt x="62" y="1143"/>
                  <a:pt x="167" y="1204"/>
                </a:cubicBezTo>
                <a:cubicBezTo>
                  <a:pt x="205" y="1224"/>
                  <a:pt x="242" y="1234"/>
                  <a:pt x="283" y="1234"/>
                </a:cubicBezTo>
                <a:cubicBezTo>
                  <a:pt x="333" y="1234"/>
                  <a:pt x="385" y="1220"/>
                  <a:pt x="435" y="1190"/>
                </a:cubicBezTo>
                <a:cubicBezTo>
                  <a:pt x="558" y="1118"/>
                  <a:pt x="667" y="969"/>
                  <a:pt x="732" y="792"/>
                </a:cubicBezTo>
                <a:lnTo>
                  <a:pt x="915" y="850"/>
                </a:lnTo>
                <a:cubicBezTo>
                  <a:pt x="922" y="853"/>
                  <a:pt x="929" y="853"/>
                  <a:pt x="936" y="853"/>
                </a:cubicBezTo>
                <a:cubicBezTo>
                  <a:pt x="966" y="853"/>
                  <a:pt x="994" y="833"/>
                  <a:pt x="1003" y="806"/>
                </a:cubicBezTo>
                <a:cubicBezTo>
                  <a:pt x="1014" y="768"/>
                  <a:pt x="994" y="731"/>
                  <a:pt x="956" y="721"/>
                </a:cubicBezTo>
                <a:lnTo>
                  <a:pt x="772" y="663"/>
                </a:lnTo>
                <a:cubicBezTo>
                  <a:pt x="793" y="584"/>
                  <a:pt x="803" y="503"/>
                  <a:pt x="803" y="425"/>
                </a:cubicBezTo>
                <a:cubicBezTo>
                  <a:pt x="803" y="238"/>
                  <a:pt x="741" y="95"/>
                  <a:pt x="636" y="30"/>
                </a:cubicBezTo>
                <a:cubicBezTo>
                  <a:pt x="599" y="10"/>
                  <a:pt x="559" y="0"/>
                  <a:pt x="51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893;p28"/>
          <p:cNvSpPr/>
          <p:nvPr/>
        </p:nvSpPr>
        <p:spPr>
          <a:xfrm>
            <a:off x="261802" y="1017099"/>
            <a:ext cx="2253632" cy="1431159"/>
          </a:xfrm>
          <a:custGeom>
            <a:avLst/>
            <a:gdLst/>
            <a:ahLst/>
            <a:cxnLst/>
            <a:rect l="l" t="t" r="r" b="b"/>
            <a:pathLst>
              <a:path w="51042" h="32414" extrusionOk="0">
                <a:moveTo>
                  <a:pt x="49481" y="0"/>
                </a:moveTo>
                <a:cubicBezTo>
                  <a:pt x="49342" y="0"/>
                  <a:pt x="49184" y="46"/>
                  <a:pt x="49015" y="143"/>
                </a:cubicBezTo>
                <a:lnTo>
                  <a:pt x="1048" y="27838"/>
                </a:lnTo>
                <a:cubicBezTo>
                  <a:pt x="469" y="28171"/>
                  <a:pt x="0" y="28984"/>
                  <a:pt x="0" y="29650"/>
                </a:cubicBezTo>
                <a:lnTo>
                  <a:pt x="0" y="31843"/>
                </a:lnTo>
                <a:lnTo>
                  <a:pt x="983" y="32414"/>
                </a:lnTo>
                <a:lnTo>
                  <a:pt x="51041" y="3509"/>
                </a:lnTo>
                <a:lnTo>
                  <a:pt x="51041" y="1319"/>
                </a:lnTo>
                <a:cubicBezTo>
                  <a:pt x="51041" y="987"/>
                  <a:pt x="50926" y="755"/>
                  <a:pt x="50739" y="643"/>
                </a:cubicBezTo>
                <a:cubicBezTo>
                  <a:pt x="50562" y="541"/>
                  <a:pt x="49933" y="180"/>
                  <a:pt x="49764" y="78"/>
                </a:cubicBezTo>
                <a:cubicBezTo>
                  <a:pt x="49683" y="27"/>
                  <a:pt x="49588" y="0"/>
                  <a:pt x="49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894;p28"/>
          <p:cNvSpPr/>
          <p:nvPr/>
        </p:nvSpPr>
        <p:spPr>
          <a:xfrm>
            <a:off x="305160" y="1042310"/>
            <a:ext cx="2210274" cy="1405948"/>
          </a:xfrm>
          <a:custGeom>
            <a:avLst/>
            <a:gdLst/>
            <a:ahLst/>
            <a:cxnLst/>
            <a:rect l="l" t="t" r="r" b="b"/>
            <a:pathLst>
              <a:path w="50060" h="31843" extrusionOk="0">
                <a:moveTo>
                  <a:pt x="49481" y="0"/>
                </a:moveTo>
                <a:cubicBezTo>
                  <a:pt x="49341" y="0"/>
                  <a:pt x="49183" y="46"/>
                  <a:pt x="49016" y="143"/>
                </a:cubicBezTo>
                <a:lnTo>
                  <a:pt x="1048" y="27838"/>
                </a:lnTo>
                <a:cubicBezTo>
                  <a:pt x="470" y="28171"/>
                  <a:pt x="1" y="28984"/>
                  <a:pt x="1" y="29650"/>
                </a:cubicBezTo>
                <a:lnTo>
                  <a:pt x="1" y="31843"/>
                </a:lnTo>
                <a:lnTo>
                  <a:pt x="50059" y="2938"/>
                </a:lnTo>
                <a:lnTo>
                  <a:pt x="50059" y="748"/>
                </a:lnTo>
                <a:cubicBezTo>
                  <a:pt x="50059" y="273"/>
                  <a:pt x="49823" y="0"/>
                  <a:pt x="4948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895;p28"/>
          <p:cNvSpPr/>
          <p:nvPr/>
        </p:nvSpPr>
        <p:spPr>
          <a:xfrm>
            <a:off x="275313" y="1017099"/>
            <a:ext cx="2227229" cy="1288723"/>
          </a:xfrm>
          <a:custGeom>
            <a:avLst/>
            <a:gdLst/>
            <a:ahLst/>
            <a:cxnLst/>
            <a:rect l="l" t="t" r="r" b="b"/>
            <a:pathLst>
              <a:path w="50444" h="29188" extrusionOk="0">
                <a:moveTo>
                  <a:pt x="49175" y="0"/>
                </a:moveTo>
                <a:cubicBezTo>
                  <a:pt x="49036" y="0"/>
                  <a:pt x="48878" y="46"/>
                  <a:pt x="48709" y="143"/>
                </a:cubicBezTo>
                <a:lnTo>
                  <a:pt x="742" y="27838"/>
                </a:lnTo>
                <a:cubicBezTo>
                  <a:pt x="452" y="28004"/>
                  <a:pt x="191" y="28290"/>
                  <a:pt x="0" y="28620"/>
                </a:cubicBezTo>
                <a:lnTo>
                  <a:pt x="983" y="29188"/>
                </a:lnTo>
                <a:cubicBezTo>
                  <a:pt x="1174" y="28861"/>
                  <a:pt x="1436" y="28576"/>
                  <a:pt x="1724" y="28409"/>
                </a:cubicBezTo>
                <a:lnTo>
                  <a:pt x="49688" y="714"/>
                </a:lnTo>
                <a:cubicBezTo>
                  <a:pt x="49859" y="618"/>
                  <a:pt x="50018" y="571"/>
                  <a:pt x="50158" y="571"/>
                </a:cubicBezTo>
                <a:cubicBezTo>
                  <a:pt x="50265" y="571"/>
                  <a:pt x="50361" y="598"/>
                  <a:pt x="50443" y="650"/>
                </a:cubicBezTo>
                <a:cubicBezTo>
                  <a:pt x="50440" y="646"/>
                  <a:pt x="50437" y="646"/>
                  <a:pt x="50433" y="643"/>
                </a:cubicBezTo>
                <a:cubicBezTo>
                  <a:pt x="50256" y="541"/>
                  <a:pt x="49631" y="180"/>
                  <a:pt x="49458" y="78"/>
                </a:cubicBezTo>
                <a:cubicBezTo>
                  <a:pt x="49377" y="27"/>
                  <a:pt x="49282" y="0"/>
                  <a:pt x="491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896;p28"/>
          <p:cNvSpPr/>
          <p:nvPr/>
        </p:nvSpPr>
        <p:spPr>
          <a:xfrm>
            <a:off x="2233785" y="1219009"/>
            <a:ext cx="43269" cy="55985"/>
          </a:xfrm>
          <a:custGeom>
            <a:avLst/>
            <a:gdLst/>
            <a:ahLst/>
            <a:cxnLst/>
            <a:rect l="l" t="t" r="r" b="b"/>
            <a:pathLst>
              <a:path w="980" h="1268" extrusionOk="0">
                <a:moveTo>
                  <a:pt x="710" y="1"/>
                </a:moveTo>
                <a:cubicBezTo>
                  <a:pt x="644" y="1"/>
                  <a:pt x="570" y="23"/>
                  <a:pt x="490" y="68"/>
                </a:cubicBezTo>
                <a:cubicBezTo>
                  <a:pt x="218" y="224"/>
                  <a:pt x="1" y="605"/>
                  <a:pt x="1" y="918"/>
                </a:cubicBezTo>
                <a:cubicBezTo>
                  <a:pt x="1" y="1140"/>
                  <a:pt x="110" y="1267"/>
                  <a:pt x="270" y="1267"/>
                </a:cubicBezTo>
                <a:cubicBezTo>
                  <a:pt x="336" y="1267"/>
                  <a:pt x="411" y="1246"/>
                  <a:pt x="490" y="1200"/>
                </a:cubicBezTo>
                <a:cubicBezTo>
                  <a:pt x="762" y="1044"/>
                  <a:pt x="980" y="663"/>
                  <a:pt x="980" y="351"/>
                </a:cubicBezTo>
                <a:cubicBezTo>
                  <a:pt x="980" y="129"/>
                  <a:pt x="871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897;p28"/>
          <p:cNvSpPr/>
          <p:nvPr/>
        </p:nvSpPr>
        <p:spPr>
          <a:xfrm>
            <a:off x="2309595" y="1175342"/>
            <a:ext cx="43446" cy="55941"/>
          </a:xfrm>
          <a:custGeom>
            <a:avLst/>
            <a:gdLst/>
            <a:ahLst/>
            <a:cxnLst/>
            <a:rect l="l" t="t" r="r" b="b"/>
            <a:pathLst>
              <a:path w="984" h="1267" extrusionOk="0">
                <a:moveTo>
                  <a:pt x="710" y="1"/>
                </a:moveTo>
                <a:cubicBezTo>
                  <a:pt x="644" y="1"/>
                  <a:pt x="569" y="22"/>
                  <a:pt x="490" y="67"/>
                </a:cubicBezTo>
                <a:cubicBezTo>
                  <a:pt x="222" y="224"/>
                  <a:pt x="1" y="605"/>
                  <a:pt x="1" y="918"/>
                </a:cubicBezTo>
                <a:cubicBezTo>
                  <a:pt x="1" y="1139"/>
                  <a:pt x="112" y="1267"/>
                  <a:pt x="272" y="1267"/>
                </a:cubicBezTo>
                <a:cubicBezTo>
                  <a:pt x="338" y="1267"/>
                  <a:pt x="412" y="1245"/>
                  <a:pt x="490" y="1200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898;p28"/>
          <p:cNvSpPr/>
          <p:nvPr/>
        </p:nvSpPr>
        <p:spPr>
          <a:xfrm>
            <a:off x="2385405" y="1131675"/>
            <a:ext cx="43402" cy="55941"/>
          </a:xfrm>
          <a:custGeom>
            <a:avLst/>
            <a:gdLst/>
            <a:ahLst/>
            <a:cxnLst/>
            <a:rect l="l" t="t" r="r" b="b"/>
            <a:pathLst>
              <a:path w="983" h="1267" extrusionOk="0">
                <a:moveTo>
                  <a:pt x="711" y="0"/>
                </a:moveTo>
                <a:cubicBezTo>
                  <a:pt x="644" y="0"/>
                  <a:pt x="569" y="22"/>
                  <a:pt x="490" y="68"/>
                </a:cubicBezTo>
                <a:cubicBezTo>
                  <a:pt x="221" y="223"/>
                  <a:pt x="0" y="604"/>
                  <a:pt x="0" y="917"/>
                </a:cubicBezTo>
                <a:cubicBezTo>
                  <a:pt x="0" y="1139"/>
                  <a:pt x="111" y="1267"/>
                  <a:pt x="271" y="1267"/>
                </a:cubicBezTo>
                <a:cubicBezTo>
                  <a:pt x="337" y="1267"/>
                  <a:pt x="412" y="1245"/>
                  <a:pt x="490" y="1199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0"/>
                  <a:pt x="71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899;p28"/>
          <p:cNvSpPr/>
          <p:nvPr/>
        </p:nvSpPr>
        <p:spPr>
          <a:xfrm>
            <a:off x="305513" y="2398543"/>
            <a:ext cx="432783" cy="1930436"/>
          </a:xfrm>
          <a:custGeom>
            <a:avLst/>
            <a:gdLst/>
            <a:ahLst/>
            <a:cxnLst/>
            <a:rect l="l" t="t" r="r" b="b"/>
            <a:pathLst>
              <a:path w="9802" h="43722" extrusionOk="0">
                <a:moveTo>
                  <a:pt x="9801" y="1"/>
                </a:moveTo>
                <a:lnTo>
                  <a:pt x="0" y="5658"/>
                </a:lnTo>
                <a:lnTo>
                  <a:pt x="0" y="42984"/>
                </a:lnTo>
                <a:cubicBezTo>
                  <a:pt x="0" y="43440"/>
                  <a:pt x="217" y="43722"/>
                  <a:pt x="571" y="43722"/>
                </a:cubicBezTo>
                <a:cubicBezTo>
                  <a:pt x="717" y="43722"/>
                  <a:pt x="874" y="43675"/>
                  <a:pt x="1037" y="43579"/>
                </a:cubicBezTo>
                <a:lnTo>
                  <a:pt x="9801" y="38520"/>
                </a:lnTo>
                <a:lnTo>
                  <a:pt x="98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900;p28"/>
          <p:cNvSpPr/>
          <p:nvPr/>
        </p:nvSpPr>
        <p:spPr>
          <a:xfrm>
            <a:off x="305160" y="2397925"/>
            <a:ext cx="433445" cy="1931407"/>
          </a:xfrm>
          <a:custGeom>
            <a:avLst/>
            <a:gdLst/>
            <a:ahLst/>
            <a:cxnLst/>
            <a:rect l="l" t="t" r="r" b="b"/>
            <a:pathLst>
              <a:path w="9817" h="43744" extrusionOk="0">
                <a:moveTo>
                  <a:pt x="9803" y="25"/>
                </a:moveTo>
                <a:lnTo>
                  <a:pt x="9803" y="38531"/>
                </a:lnTo>
                <a:lnTo>
                  <a:pt x="1041" y="43590"/>
                </a:lnTo>
                <a:cubicBezTo>
                  <a:pt x="878" y="43682"/>
                  <a:pt x="722" y="43729"/>
                  <a:pt x="579" y="43729"/>
                </a:cubicBezTo>
                <a:cubicBezTo>
                  <a:pt x="413" y="43729"/>
                  <a:pt x="273" y="43665"/>
                  <a:pt x="171" y="43539"/>
                </a:cubicBezTo>
                <a:cubicBezTo>
                  <a:pt x="69" y="43410"/>
                  <a:pt x="15" y="43223"/>
                  <a:pt x="15" y="42998"/>
                </a:cubicBezTo>
                <a:lnTo>
                  <a:pt x="15" y="5676"/>
                </a:lnTo>
                <a:lnTo>
                  <a:pt x="9803" y="25"/>
                </a:lnTo>
                <a:close/>
                <a:moveTo>
                  <a:pt x="9817" y="1"/>
                </a:moveTo>
                <a:lnTo>
                  <a:pt x="1" y="5668"/>
                </a:lnTo>
                <a:lnTo>
                  <a:pt x="1" y="42998"/>
                </a:lnTo>
                <a:cubicBezTo>
                  <a:pt x="1" y="43471"/>
                  <a:pt x="236" y="43743"/>
                  <a:pt x="579" y="43743"/>
                </a:cubicBezTo>
                <a:cubicBezTo>
                  <a:pt x="722" y="43743"/>
                  <a:pt x="878" y="43699"/>
                  <a:pt x="1048" y="43600"/>
                </a:cubicBezTo>
                <a:lnTo>
                  <a:pt x="9817" y="38538"/>
                </a:lnTo>
                <a:lnTo>
                  <a:pt x="981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901;p28"/>
          <p:cNvSpPr/>
          <p:nvPr/>
        </p:nvSpPr>
        <p:spPr>
          <a:xfrm>
            <a:off x="435189" y="25434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1" y="1"/>
                </a:moveTo>
                <a:cubicBezTo>
                  <a:pt x="5109" y="1"/>
                  <a:pt x="5061" y="14"/>
                  <a:pt x="5011" y="43"/>
                </a:cubicBezTo>
                <a:lnTo>
                  <a:pt x="313" y="2759"/>
                </a:lnTo>
                <a:cubicBezTo>
                  <a:pt x="140" y="2858"/>
                  <a:pt x="0" y="3102"/>
                  <a:pt x="0" y="3303"/>
                </a:cubicBezTo>
                <a:lnTo>
                  <a:pt x="0" y="3711"/>
                </a:lnTo>
                <a:cubicBezTo>
                  <a:pt x="0" y="3853"/>
                  <a:pt x="70" y="3934"/>
                  <a:pt x="173" y="3934"/>
                </a:cubicBezTo>
                <a:cubicBezTo>
                  <a:pt x="215" y="3934"/>
                  <a:pt x="262" y="3920"/>
                  <a:pt x="313" y="3892"/>
                </a:cubicBezTo>
                <a:lnTo>
                  <a:pt x="5011" y="1178"/>
                </a:lnTo>
                <a:cubicBezTo>
                  <a:pt x="5185" y="1076"/>
                  <a:pt x="5325" y="832"/>
                  <a:pt x="5325" y="634"/>
                </a:cubicBezTo>
                <a:lnTo>
                  <a:pt x="5325" y="223"/>
                </a:lnTo>
                <a:cubicBezTo>
                  <a:pt x="5325" y="83"/>
                  <a:pt x="5254" y="1"/>
                  <a:pt x="515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902;p28"/>
          <p:cNvSpPr/>
          <p:nvPr/>
        </p:nvSpPr>
        <p:spPr>
          <a:xfrm>
            <a:off x="348562" y="2704343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1"/>
                </a:moveTo>
                <a:cubicBezTo>
                  <a:pt x="766" y="1"/>
                  <a:pt x="718" y="15"/>
                  <a:pt x="667" y="45"/>
                </a:cubicBezTo>
                <a:lnTo>
                  <a:pt x="313" y="249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4"/>
                  <a:pt x="172" y="1424"/>
                </a:cubicBezTo>
                <a:cubicBezTo>
                  <a:pt x="215" y="1424"/>
                  <a:pt x="263" y="1410"/>
                  <a:pt x="313" y="1380"/>
                </a:cubicBezTo>
                <a:lnTo>
                  <a:pt x="667" y="1176"/>
                </a:lnTo>
                <a:cubicBezTo>
                  <a:pt x="841" y="1078"/>
                  <a:pt x="980" y="833"/>
                  <a:pt x="980" y="633"/>
                </a:cubicBezTo>
                <a:lnTo>
                  <a:pt x="980" y="225"/>
                </a:lnTo>
                <a:cubicBezTo>
                  <a:pt x="980" y="83"/>
                  <a:pt x="910" y="1"/>
                  <a:pt x="8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903;p28"/>
          <p:cNvSpPr/>
          <p:nvPr/>
        </p:nvSpPr>
        <p:spPr>
          <a:xfrm>
            <a:off x="435189" y="264319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0" y="1"/>
                </a:moveTo>
                <a:cubicBezTo>
                  <a:pt x="5108" y="1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4"/>
                  <a:pt x="172" y="3934"/>
                </a:cubicBezTo>
                <a:cubicBezTo>
                  <a:pt x="214" y="3934"/>
                  <a:pt x="262" y="3920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1"/>
                  <a:pt x="515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904;p28"/>
          <p:cNvSpPr/>
          <p:nvPr/>
        </p:nvSpPr>
        <p:spPr>
          <a:xfrm>
            <a:off x="348562" y="2804128"/>
            <a:ext cx="43314" cy="62873"/>
          </a:xfrm>
          <a:custGeom>
            <a:avLst/>
            <a:gdLst/>
            <a:ahLst/>
            <a:cxnLst/>
            <a:rect l="l" t="t" r="r" b="b"/>
            <a:pathLst>
              <a:path w="981" h="1424" extrusionOk="0">
                <a:moveTo>
                  <a:pt x="805" y="0"/>
                </a:moveTo>
                <a:cubicBezTo>
                  <a:pt x="764" y="0"/>
                  <a:pt x="717" y="13"/>
                  <a:pt x="667" y="41"/>
                </a:cubicBezTo>
                <a:lnTo>
                  <a:pt x="313" y="245"/>
                </a:lnTo>
                <a:cubicBezTo>
                  <a:pt x="140" y="347"/>
                  <a:pt x="1" y="589"/>
                  <a:pt x="1" y="790"/>
                </a:cubicBezTo>
                <a:lnTo>
                  <a:pt x="1" y="1198"/>
                </a:lnTo>
                <a:cubicBezTo>
                  <a:pt x="1" y="1341"/>
                  <a:pt x="71" y="1423"/>
                  <a:pt x="175" y="1423"/>
                </a:cubicBezTo>
                <a:cubicBezTo>
                  <a:pt x="216" y="1423"/>
                  <a:pt x="263" y="1410"/>
                  <a:pt x="313" y="1381"/>
                </a:cubicBezTo>
                <a:lnTo>
                  <a:pt x="667" y="1177"/>
                </a:lnTo>
                <a:cubicBezTo>
                  <a:pt x="841" y="1075"/>
                  <a:pt x="980" y="834"/>
                  <a:pt x="980" y="633"/>
                </a:cubicBezTo>
                <a:lnTo>
                  <a:pt x="980" y="225"/>
                </a:lnTo>
                <a:cubicBezTo>
                  <a:pt x="980" y="82"/>
                  <a:pt x="909" y="0"/>
                  <a:pt x="80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905;p28"/>
          <p:cNvSpPr/>
          <p:nvPr/>
        </p:nvSpPr>
        <p:spPr>
          <a:xfrm>
            <a:off x="435189" y="274293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3" y="0"/>
                </a:moveTo>
                <a:cubicBezTo>
                  <a:pt x="5110" y="0"/>
                  <a:pt x="5062" y="15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0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3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3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906;p28"/>
          <p:cNvSpPr/>
          <p:nvPr/>
        </p:nvSpPr>
        <p:spPr>
          <a:xfrm>
            <a:off x="348562" y="2903780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0"/>
                </a:moveTo>
                <a:cubicBezTo>
                  <a:pt x="764" y="0"/>
                  <a:pt x="717" y="14"/>
                  <a:pt x="667" y="42"/>
                </a:cubicBezTo>
                <a:lnTo>
                  <a:pt x="313" y="249"/>
                </a:lnTo>
                <a:cubicBezTo>
                  <a:pt x="140" y="348"/>
                  <a:pt x="1" y="593"/>
                  <a:pt x="1" y="790"/>
                </a:cubicBezTo>
                <a:lnTo>
                  <a:pt x="1" y="1202"/>
                </a:lnTo>
                <a:cubicBezTo>
                  <a:pt x="1" y="1344"/>
                  <a:pt x="70" y="1425"/>
                  <a:pt x="173" y="1425"/>
                </a:cubicBezTo>
                <a:cubicBezTo>
                  <a:pt x="215" y="1425"/>
                  <a:pt x="263" y="1411"/>
                  <a:pt x="313" y="1382"/>
                </a:cubicBezTo>
                <a:lnTo>
                  <a:pt x="667" y="1178"/>
                </a:lnTo>
                <a:cubicBezTo>
                  <a:pt x="841" y="1076"/>
                  <a:pt x="980" y="834"/>
                  <a:pt x="980" y="634"/>
                </a:cubicBezTo>
                <a:lnTo>
                  <a:pt x="980" y="226"/>
                </a:lnTo>
                <a:cubicBezTo>
                  <a:pt x="980" y="83"/>
                  <a:pt x="909" y="0"/>
                  <a:pt x="80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907;p28"/>
          <p:cNvSpPr/>
          <p:nvPr/>
        </p:nvSpPr>
        <p:spPr>
          <a:xfrm>
            <a:off x="435189" y="307363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6"/>
                  <a:pt x="0" y="3101"/>
                  <a:pt x="0" y="3301"/>
                </a:cubicBezTo>
                <a:lnTo>
                  <a:pt x="0" y="3709"/>
                </a:lnTo>
                <a:cubicBezTo>
                  <a:pt x="0" y="3850"/>
                  <a:pt x="70" y="3933"/>
                  <a:pt x="172" y="3933"/>
                </a:cubicBezTo>
                <a:cubicBezTo>
                  <a:pt x="215" y="3933"/>
                  <a:pt x="262" y="3919"/>
                  <a:pt x="313" y="3889"/>
                </a:cubicBezTo>
                <a:lnTo>
                  <a:pt x="5011" y="1176"/>
                </a:lnTo>
                <a:cubicBezTo>
                  <a:pt x="5185" y="1074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2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908;p28"/>
          <p:cNvSpPr/>
          <p:nvPr/>
        </p:nvSpPr>
        <p:spPr>
          <a:xfrm>
            <a:off x="348562" y="3234438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1"/>
                </a:moveTo>
                <a:cubicBezTo>
                  <a:pt x="764" y="1"/>
                  <a:pt x="717" y="14"/>
                  <a:pt x="667" y="43"/>
                </a:cubicBezTo>
                <a:lnTo>
                  <a:pt x="313" y="247"/>
                </a:lnTo>
                <a:cubicBezTo>
                  <a:pt x="140" y="349"/>
                  <a:pt x="1" y="590"/>
                  <a:pt x="1" y="791"/>
                </a:cubicBezTo>
                <a:lnTo>
                  <a:pt x="1" y="1199"/>
                </a:lnTo>
                <a:cubicBezTo>
                  <a:pt x="1" y="1342"/>
                  <a:pt x="71" y="1425"/>
                  <a:pt x="175" y="1425"/>
                </a:cubicBezTo>
                <a:cubicBezTo>
                  <a:pt x="216" y="1425"/>
                  <a:pt x="263" y="1411"/>
                  <a:pt x="313" y="1383"/>
                </a:cubicBezTo>
                <a:lnTo>
                  <a:pt x="667" y="1179"/>
                </a:lnTo>
                <a:cubicBezTo>
                  <a:pt x="841" y="1077"/>
                  <a:pt x="980" y="835"/>
                  <a:pt x="980" y="634"/>
                </a:cubicBezTo>
                <a:lnTo>
                  <a:pt x="980" y="226"/>
                </a:lnTo>
                <a:cubicBezTo>
                  <a:pt x="980" y="83"/>
                  <a:pt x="909" y="1"/>
                  <a:pt x="8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909;p28"/>
          <p:cNvSpPr/>
          <p:nvPr/>
        </p:nvSpPr>
        <p:spPr>
          <a:xfrm>
            <a:off x="435189" y="31618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1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910;p28"/>
          <p:cNvSpPr/>
          <p:nvPr/>
        </p:nvSpPr>
        <p:spPr>
          <a:xfrm>
            <a:off x="348562" y="3322787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0"/>
                </a:moveTo>
                <a:cubicBezTo>
                  <a:pt x="766" y="0"/>
                  <a:pt x="718" y="14"/>
                  <a:pt x="667" y="44"/>
                </a:cubicBezTo>
                <a:lnTo>
                  <a:pt x="313" y="248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5"/>
                  <a:pt x="172" y="1425"/>
                </a:cubicBezTo>
                <a:cubicBezTo>
                  <a:pt x="215" y="1425"/>
                  <a:pt x="263" y="1411"/>
                  <a:pt x="313" y="1381"/>
                </a:cubicBezTo>
                <a:lnTo>
                  <a:pt x="667" y="1177"/>
                </a:lnTo>
                <a:cubicBezTo>
                  <a:pt x="841" y="1078"/>
                  <a:pt x="980" y="833"/>
                  <a:pt x="980" y="632"/>
                </a:cubicBezTo>
                <a:lnTo>
                  <a:pt x="980" y="225"/>
                </a:lnTo>
                <a:cubicBezTo>
                  <a:pt x="980" y="83"/>
                  <a:pt x="910" y="0"/>
                  <a:pt x="80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911;p28"/>
          <p:cNvSpPr/>
          <p:nvPr/>
        </p:nvSpPr>
        <p:spPr>
          <a:xfrm>
            <a:off x="435189" y="325024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0" y="0"/>
                </a:moveTo>
                <a:cubicBezTo>
                  <a:pt x="5108" y="0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3"/>
                  <a:pt x="173" y="3933"/>
                </a:cubicBezTo>
                <a:cubicBezTo>
                  <a:pt x="215" y="3933"/>
                  <a:pt x="262" y="3919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0"/>
                  <a:pt x="515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912;p28"/>
          <p:cNvSpPr/>
          <p:nvPr/>
        </p:nvSpPr>
        <p:spPr>
          <a:xfrm>
            <a:off x="348562" y="3411136"/>
            <a:ext cx="43314" cy="62829"/>
          </a:xfrm>
          <a:custGeom>
            <a:avLst/>
            <a:gdLst/>
            <a:ahLst/>
            <a:cxnLst/>
            <a:rect l="l" t="t" r="r" b="b"/>
            <a:pathLst>
              <a:path w="981" h="1423" extrusionOk="0">
                <a:moveTo>
                  <a:pt x="807" y="0"/>
                </a:moveTo>
                <a:cubicBezTo>
                  <a:pt x="765" y="0"/>
                  <a:pt x="717" y="14"/>
                  <a:pt x="667" y="42"/>
                </a:cubicBezTo>
                <a:lnTo>
                  <a:pt x="313" y="246"/>
                </a:lnTo>
                <a:cubicBezTo>
                  <a:pt x="140" y="345"/>
                  <a:pt x="1" y="590"/>
                  <a:pt x="1" y="791"/>
                </a:cubicBezTo>
                <a:lnTo>
                  <a:pt x="1" y="1198"/>
                </a:lnTo>
                <a:cubicBezTo>
                  <a:pt x="1" y="1340"/>
                  <a:pt x="70" y="1423"/>
                  <a:pt x="172" y="1423"/>
                </a:cubicBezTo>
                <a:cubicBezTo>
                  <a:pt x="215" y="1423"/>
                  <a:pt x="263" y="1409"/>
                  <a:pt x="313" y="1379"/>
                </a:cubicBezTo>
                <a:lnTo>
                  <a:pt x="667" y="1175"/>
                </a:lnTo>
                <a:cubicBezTo>
                  <a:pt x="841" y="1076"/>
                  <a:pt x="980" y="831"/>
                  <a:pt x="980" y="631"/>
                </a:cubicBezTo>
                <a:lnTo>
                  <a:pt x="980" y="223"/>
                </a:lnTo>
                <a:cubicBezTo>
                  <a:pt x="980" y="80"/>
                  <a:pt x="910" y="0"/>
                  <a:pt x="8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913;p28"/>
          <p:cNvSpPr/>
          <p:nvPr/>
        </p:nvSpPr>
        <p:spPr>
          <a:xfrm>
            <a:off x="435189" y="2973452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914;p28"/>
          <p:cNvSpPr/>
          <p:nvPr/>
        </p:nvSpPr>
        <p:spPr>
          <a:xfrm>
            <a:off x="478546" y="2850002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0"/>
                </a:moveTo>
                <a:cubicBezTo>
                  <a:pt x="4198" y="0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2"/>
                  <a:pt x="1" y="2522"/>
                  <a:pt x="1" y="2651"/>
                </a:cubicBezTo>
                <a:cubicBezTo>
                  <a:pt x="1" y="2745"/>
                  <a:pt x="47" y="2798"/>
                  <a:pt x="114" y="2798"/>
                </a:cubicBezTo>
                <a:cubicBezTo>
                  <a:pt x="142" y="2798"/>
                  <a:pt x="174" y="2789"/>
                  <a:pt x="208" y="2770"/>
                </a:cubicBezTo>
                <a:lnTo>
                  <a:pt x="4131" y="509"/>
                </a:lnTo>
                <a:cubicBezTo>
                  <a:pt x="4247" y="444"/>
                  <a:pt x="4343" y="281"/>
                  <a:pt x="4343" y="149"/>
                </a:cubicBezTo>
                <a:cubicBezTo>
                  <a:pt x="4343" y="55"/>
                  <a:pt x="4295" y="0"/>
                  <a:pt x="42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915;p28"/>
          <p:cNvSpPr/>
          <p:nvPr/>
        </p:nvSpPr>
        <p:spPr>
          <a:xfrm>
            <a:off x="435189" y="3023477"/>
            <a:ext cx="27065" cy="31260"/>
          </a:xfrm>
          <a:custGeom>
            <a:avLst/>
            <a:gdLst/>
            <a:ahLst/>
            <a:cxnLst/>
            <a:rect l="l" t="t" r="r" b="b"/>
            <a:pathLst>
              <a:path w="613" h="708" extrusionOk="0">
                <a:moveTo>
                  <a:pt x="0" y="0"/>
                </a:moveTo>
                <a:lnTo>
                  <a:pt x="0" y="708"/>
                </a:lnTo>
                <a:lnTo>
                  <a:pt x="612" y="0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916;p28"/>
          <p:cNvSpPr/>
          <p:nvPr/>
        </p:nvSpPr>
        <p:spPr>
          <a:xfrm>
            <a:off x="478546" y="2900027"/>
            <a:ext cx="191754" cy="123583"/>
          </a:xfrm>
          <a:custGeom>
            <a:avLst/>
            <a:gdLst/>
            <a:ahLst/>
            <a:cxnLst/>
            <a:rect l="l" t="t" r="r" b="b"/>
            <a:pathLst>
              <a:path w="4343" h="2799" extrusionOk="0">
                <a:moveTo>
                  <a:pt x="4225" y="1"/>
                </a:moveTo>
                <a:cubicBezTo>
                  <a:pt x="4197" y="1"/>
                  <a:pt x="4165" y="10"/>
                  <a:pt x="4131" y="28"/>
                </a:cubicBezTo>
                <a:lnTo>
                  <a:pt x="208" y="2296"/>
                </a:lnTo>
                <a:cubicBezTo>
                  <a:pt x="92" y="2361"/>
                  <a:pt x="1" y="2520"/>
                  <a:pt x="1" y="2653"/>
                </a:cubicBezTo>
                <a:cubicBezTo>
                  <a:pt x="1" y="2744"/>
                  <a:pt x="46" y="2798"/>
                  <a:pt x="114" y="2798"/>
                </a:cubicBezTo>
                <a:cubicBezTo>
                  <a:pt x="142" y="2798"/>
                  <a:pt x="174" y="2789"/>
                  <a:pt x="208" y="2769"/>
                </a:cubicBezTo>
                <a:lnTo>
                  <a:pt x="4131" y="508"/>
                </a:lnTo>
                <a:cubicBezTo>
                  <a:pt x="4247" y="444"/>
                  <a:pt x="4343" y="281"/>
                  <a:pt x="4343" y="148"/>
                </a:cubicBezTo>
                <a:cubicBezTo>
                  <a:pt x="4343" y="54"/>
                  <a:pt x="4295" y="1"/>
                  <a:pt x="42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917;p28"/>
          <p:cNvSpPr/>
          <p:nvPr/>
        </p:nvSpPr>
        <p:spPr>
          <a:xfrm>
            <a:off x="435189" y="3073590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4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918;p28"/>
          <p:cNvSpPr/>
          <p:nvPr/>
        </p:nvSpPr>
        <p:spPr>
          <a:xfrm>
            <a:off x="478546" y="2950096"/>
            <a:ext cx="191754" cy="123495"/>
          </a:xfrm>
          <a:custGeom>
            <a:avLst/>
            <a:gdLst/>
            <a:ahLst/>
            <a:cxnLst/>
            <a:rect l="l" t="t" r="r" b="b"/>
            <a:pathLst>
              <a:path w="4343" h="2797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5"/>
                </a:lnTo>
                <a:cubicBezTo>
                  <a:pt x="92" y="2359"/>
                  <a:pt x="1" y="2522"/>
                  <a:pt x="1" y="2651"/>
                </a:cubicBezTo>
                <a:cubicBezTo>
                  <a:pt x="1" y="2744"/>
                  <a:pt x="46" y="2797"/>
                  <a:pt x="112" y="2797"/>
                </a:cubicBezTo>
                <a:cubicBezTo>
                  <a:pt x="141" y="2797"/>
                  <a:pt x="173" y="2787"/>
                  <a:pt x="208" y="2767"/>
                </a:cubicBezTo>
                <a:lnTo>
                  <a:pt x="4131" y="509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5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919;p28"/>
          <p:cNvSpPr/>
          <p:nvPr/>
        </p:nvSpPr>
        <p:spPr>
          <a:xfrm>
            <a:off x="435189" y="3123571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920;p28"/>
          <p:cNvSpPr/>
          <p:nvPr/>
        </p:nvSpPr>
        <p:spPr>
          <a:xfrm>
            <a:off x="478546" y="3000076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3"/>
                  <a:pt x="1" y="2523"/>
                  <a:pt x="1" y="2652"/>
                </a:cubicBezTo>
                <a:cubicBezTo>
                  <a:pt x="1" y="2744"/>
                  <a:pt x="46" y="2797"/>
                  <a:pt x="113" y="2797"/>
                </a:cubicBezTo>
                <a:cubicBezTo>
                  <a:pt x="141" y="2797"/>
                  <a:pt x="174" y="2788"/>
                  <a:pt x="208" y="2768"/>
                </a:cubicBezTo>
                <a:lnTo>
                  <a:pt x="4131" y="510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6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921;p28"/>
          <p:cNvSpPr/>
          <p:nvPr/>
        </p:nvSpPr>
        <p:spPr>
          <a:xfrm>
            <a:off x="868546" y="2306396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8"/>
                  <a:pt x="6881" y="54"/>
                </a:cubicBezTo>
                <a:lnTo>
                  <a:pt x="3115" y="2230"/>
                </a:lnTo>
                <a:cubicBezTo>
                  <a:pt x="3053" y="2266"/>
                  <a:pt x="2994" y="2283"/>
                  <a:pt x="2942" y="2283"/>
                </a:cubicBezTo>
                <a:cubicBezTo>
                  <a:pt x="2815" y="2283"/>
                  <a:pt x="2727" y="2182"/>
                  <a:pt x="2727" y="2006"/>
                </a:cubicBezTo>
                <a:lnTo>
                  <a:pt x="2727" y="1849"/>
                </a:lnTo>
                <a:cubicBezTo>
                  <a:pt x="2727" y="1676"/>
                  <a:pt x="2641" y="1575"/>
                  <a:pt x="2514" y="1575"/>
                </a:cubicBezTo>
                <a:cubicBezTo>
                  <a:pt x="2462" y="1575"/>
                  <a:pt x="2402" y="1592"/>
                  <a:pt x="2340" y="1629"/>
                </a:cubicBezTo>
                <a:lnTo>
                  <a:pt x="388" y="2754"/>
                </a:lnTo>
                <a:cubicBezTo>
                  <a:pt x="174" y="2877"/>
                  <a:pt x="1" y="3179"/>
                  <a:pt x="1" y="3424"/>
                </a:cubicBezTo>
                <a:lnTo>
                  <a:pt x="1" y="9329"/>
                </a:lnTo>
                <a:cubicBezTo>
                  <a:pt x="1" y="9505"/>
                  <a:pt x="87" y="9608"/>
                  <a:pt x="214" y="9608"/>
                </a:cubicBezTo>
                <a:cubicBezTo>
                  <a:pt x="267" y="9608"/>
                  <a:pt x="326" y="9590"/>
                  <a:pt x="388" y="9554"/>
                </a:cubicBezTo>
                <a:lnTo>
                  <a:pt x="6881" y="5804"/>
                </a:lnTo>
                <a:cubicBezTo>
                  <a:pt x="7096" y="5681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922;p28"/>
          <p:cNvSpPr/>
          <p:nvPr/>
        </p:nvSpPr>
        <p:spPr>
          <a:xfrm>
            <a:off x="925017" y="2619438"/>
            <a:ext cx="240631" cy="174005"/>
          </a:xfrm>
          <a:custGeom>
            <a:avLst/>
            <a:gdLst/>
            <a:ahLst/>
            <a:cxnLst/>
            <a:rect l="l" t="t" r="r" b="b"/>
            <a:pathLst>
              <a:path w="5450" h="3941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1"/>
                </a:lnTo>
                <a:cubicBezTo>
                  <a:pt x="129" y="2943"/>
                  <a:pt x="0" y="3171"/>
                  <a:pt x="0" y="3355"/>
                </a:cubicBezTo>
                <a:lnTo>
                  <a:pt x="0" y="3732"/>
                </a:lnTo>
                <a:cubicBezTo>
                  <a:pt x="0" y="3865"/>
                  <a:pt x="65" y="3941"/>
                  <a:pt x="161" y="3941"/>
                </a:cubicBezTo>
                <a:cubicBezTo>
                  <a:pt x="199" y="3941"/>
                  <a:pt x="243" y="3928"/>
                  <a:pt x="289" y="3902"/>
                </a:cubicBezTo>
                <a:lnTo>
                  <a:pt x="5161" y="1090"/>
                </a:lnTo>
                <a:cubicBezTo>
                  <a:pt x="5320" y="995"/>
                  <a:pt x="5450" y="771"/>
                  <a:pt x="5450" y="587"/>
                </a:cubicBezTo>
                <a:lnTo>
                  <a:pt x="5450" y="206"/>
                </a:lnTo>
                <a:cubicBezTo>
                  <a:pt x="5450" y="76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923;p28"/>
          <p:cNvSpPr/>
          <p:nvPr/>
        </p:nvSpPr>
        <p:spPr>
          <a:xfrm>
            <a:off x="1267243" y="2077466"/>
            <a:ext cx="320989" cy="424261"/>
          </a:xfrm>
          <a:custGeom>
            <a:avLst/>
            <a:gdLst/>
            <a:ahLst/>
            <a:cxnLst/>
            <a:rect l="l" t="t" r="r" b="b"/>
            <a:pathLst>
              <a:path w="7270" h="9609" extrusionOk="0">
                <a:moveTo>
                  <a:pt x="7055" y="1"/>
                </a:moveTo>
                <a:cubicBezTo>
                  <a:pt x="7003" y="1"/>
                  <a:pt x="6944" y="18"/>
                  <a:pt x="6882" y="55"/>
                </a:cubicBezTo>
                <a:lnTo>
                  <a:pt x="3114" y="2231"/>
                </a:lnTo>
                <a:cubicBezTo>
                  <a:pt x="3052" y="2266"/>
                  <a:pt x="2994" y="2283"/>
                  <a:pt x="2941" y="2283"/>
                </a:cubicBezTo>
                <a:cubicBezTo>
                  <a:pt x="2814" y="2283"/>
                  <a:pt x="2727" y="2182"/>
                  <a:pt x="2727" y="2006"/>
                </a:cubicBezTo>
                <a:lnTo>
                  <a:pt x="2727" y="1853"/>
                </a:lnTo>
                <a:cubicBezTo>
                  <a:pt x="2727" y="1677"/>
                  <a:pt x="2640" y="1575"/>
                  <a:pt x="2513" y="1575"/>
                </a:cubicBezTo>
                <a:cubicBezTo>
                  <a:pt x="2461" y="1575"/>
                  <a:pt x="2402" y="1592"/>
                  <a:pt x="2339" y="1629"/>
                </a:cubicBezTo>
                <a:lnTo>
                  <a:pt x="388" y="2755"/>
                </a:lnTo>
                <a:cubicBezTo>
                  <a:pt x="174" y="2877"/>
                  <a:pt x="1" y="3179"/>
                  <a:pt x="1" y="3424"/>
                </a:cubicBezTo>
                <a:lnTo>
                  <a:pt x="1" y="9333"/>
                </a:lnTo>
                <a:cubicBezTo>
                  <a:pt x="1" y="9506"/>
                  <a:pt x="87" y="9608"/>
                  <a:pt x="214" y="9608"/>
                </a:cubicBezTo>
                <a:cubicBezTo>
                  <a:pt x="267" y="9608"/>
                  <a:pt x="326" y="9591"/>
                  <a:pt x="388" y="9554"/>
                </a:cubicBezTo>
                <a:lnTo>
                  <a:pt x="6882" y="5807"/>
                </a:lnTo>
                <a:cubicBezTo>
                  <a:pt x="7095" y="5682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1"/>
                  <a:pt x="70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924;p28"/>
          <p:cNvSpPr/>
          <p:nvPr/>
        </p:nvSpPr>
        <p:spPr>
          <a:xfrm>
            <a:off x="1323537" y="2390507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5" y="1"/>
                  <a:pt x="5211" y="13"/>
                  <a:pt x="5164" y="40"/>
                </a:cubicBezTo>
                <a:lnTo>
                  <a:pt x="292" y="2852"/>
                </a:lnTo>
                <a:cubicBezTo>
                  <a:pt x="133" y="2943"/>
                  <a:pt x="0" y="3171"/>
                  <a:pt x="0" y="3355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1"/>
                </a:lnTo>
                <a:cubicBezTo>
                  <a:pt x="5324" y="995"/>
                  <a:pt x="5453" y="771"/>
                  <a:pt x="5453" y="587"/>
                </a:cubicBezTo>
                <a:lnTo>
                  <a:pt x="5453" y="206"/>
                </a:lnTo>
                <a:cubicBezTo>
                  <a:pt x="5453" y="76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925;p28"/>
          <p:cNvSpPr/>
          <p:nvPr/>
        </p:nvSpPr>
        <p:spPr>
          <a:xfrm>
            <a:off x="868546" y="2830222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3" y="1"/>
                </a:moveTo>
                <a:cubicBezTo>
                  <a:pt x="7002" y="1"/>
                  <a:pt x="6943" y="17"/>
                  <a:pt x="6881" y="53"/>
                </a:cubicBezTo>
                <a:lnTo>
                  <a:pt x="3115" y="2229"/>
                </a:lnTo>
                <a:cubicBezTo>
                  <a:pt x="3052" y="2265"/>
                  <a:pt x="2993" y="2283"/>
                  <a:pt x="2941" y="2283"/>
                </a:cubicBezTo>
                <a:cubicBezTo>
                  <a:pt x="2814" y="2283"/>
                  <a:pt x="2727" y="2181"/>
                  <a:pt x="2727" y="2008"/>
                </a:cubicBezTo>
                <a:lnTo>
                  <a:pt x="2727" y="1851"/>
                </a:lnTo>
                <a:cubicBezTo>
                  <a:pt x="2727" y="1677"/>
                  <a:pt x="2639" y="1575"/>
                  <a:pt x="2511" y="1575"/>
                </a:cubicBezTo>
                <a:cubicBezTo>
                  <a:pt x="2460" y="1575"/>
                  <a:pt x="2401" y="1591"/>
                  <a:pt x="2340" y="1627"/>
                </a:cubicBezTo>
                <a:lnTo>
                  <a:pt x="388" y="2755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7"/>
                  <a:pt x="88" y="9608"/>
                  <a:pt x="215" y="9608"/>
                </a:cubicBezTo>
                <a:cubicBezTo>
                  <a:pt x="267" y="9608"/>
                  <a:pt x="326" y="9591"/>
                  <a:pt x="388" y="9555"/>
                </a:cubicBezTo>
                <a:lnTo>
                  <a:pt x="6881" y="5805"/>
                </a:lnTo>
                <a:cubicBezTo>
                  <a:pt x="7096" y="5683"/>
                  <a:pt x="7269" y="5380"/>
                  <a:pt x="7269" y="5135"/>
                </a:cubicBezTo>
                <a:lnTo>
                  <a:pt x="7269" y="277"/>
                </a:lnTo>
                <a:cubicBezTo>
                  <a:pt x="7269" y="103"/>
                  <a:pt x="7181" y="1"/>
                  <a:pt x="705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926;p28"/>
          <p:cNvSpPr/>
          <p:nvPr/>
        </p:nvSpPr>
        <p:spPr>
          <a:xfrm>
            <a:off x="925017" y="3143263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1"/>
                </a:cubicBezTo>
                <a:lnTo>
                  <a:pt x="289" y="2853"/>
                </a:lnTo>
                <a:cubicBezTo>
                  <a:pt x="129" y="2944"/>
                  <a:pt x="0" y="3169"/>
                  <a:pt x="0" y="3355"/>
                </a:cubicBezTo>
                <a:lnTo>
                  <a:pt x="0" y="3733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30"/>
                  <a:pt x="289" y="3903"/>
                </a:cubicBezTo>
                <a:lnTo>
                  <a:pt x="5161" y="1088"/>
                </a:lnTo>
                <a:cubicBezTo>
                  <a:pt x="5320" y="997"/>
                  <a:pt x="5450" y="772"/>
                  <a:pt x="5450" y="585"/>
                </a:cubicBezTo>
                <a:lnTo>
                  <a:pt x="5450" y="207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927;p28"/>
          <p:cNvSpPr/>
          <p:nvPr/>
        </p:nvSpPr>
        <p:spPr>
          <a:xfrm>
            <a:off x="1267243" y="2601379"/>
            <a:ext cx="320989" cy="424173"/>
          </a:xfrm>
          <a:custGeom>
            <a:avLst/>
            <a:gdLst/>
            <a:ahLst/>
            <a:cxnLst/>
            <a:rect l="l" t="t" r="r" b="b"/>
            <a:pathLst>
              <a:path w="7270" h="9607" extrusionOk="0">
                <a:moveTo>
                  <a:pt x="7055" y="0"/>
                </a:moveTo>
                <a:cubicBezTo>
                  <a:pt x="7003" y="0"/>
                  <a:pt x="6944" y="18"/>
                  <a:pt x="6882" y="54"/>
                </a:cubicBezTo>
                <a:lnTo>
                  <a:pt x="3114" y="2226"/>
                </a:lnTo>
                <a:cubicBezTo>
                  <a:pt x="3052" y="2263"/>
                  <a:pt x="2993" y="2281"/>
                  <a:pt x="2940" y="2281"/>
                </a:cubicBezTo>
                <a:cubicBezTo>
                  <a:pt x="2814" y="2281"/>
                  <a:pt x="2727" y="2179"/>
                  <a:pt x="2727" y="2006"/>
                </a:cubicBezTo>
                <a:lnTo>
                  <a:pt x="2727" y="1849"/>
                </a:lnTo>
                <a:cubicBezTo>
                  <a:pt x="2727" y="1675"/>
                  <a:pt x="2639" y="1573"/>
                  <a:pt x="2511" y="1573"/>
                </a:cubicBezTo>
                <a:cubicBezTo>
                  <a:pt x="2459" y="1573"/>
                  <a:pt x="2401" y="1590"/>
                  <a:pt x="2339" y="1625"/>
                </a:cubicBezTo>
                <a:lnTo>
                  <a:pt x="388" y="2753"/>
                </a:lnTo>
                <a:cubicBezTo>
                  <a:pt x="174" y="2876"/>
                  <a:pt x="1" y="3179"/>
                  <a:pt x="1" y="3423"/>
                </a:cubicBezTo>
                <a:lnTo>
                  <a:pt x="1" y="9329"/>
                </a:lnTo>
                <a:cubicBezTo>
                  <a:pt x="1" y="9505"/>
                  <a:pt x="88" y="9606"/>
                  <a:pt x="215" y="9606"/>
                </a:cubicBezTo>
                <a:cubicBezTo>
                  <a:pt x="267" y="9606"/>
                  <a:pt x="326" y="9589"/>
                  <a:pt x="388" y="9554"/>
                </a:cubicBezTo>
                <a:lnTo>
                  <a:pt x="6882" y="5804"/>
                </a:lnTo>
                <a:cubicBezTo>
                  <a:pt x="7095" y="5681"/>
                  <a:pt x="7269" y="5382"/>
                  <a:pt x="7269" y="5134"/>
                </a:cubicBezTo>
                <a:lnTo>
                  <a:pt x="7269" y="275"/>
                </a:lnTo>
                <a:cubicBezTo>
                  <a:pt x="7269" y="102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928;p28"/>
          <p:cNvSpPr/>
          <p:nvPr/>
        </p:nvSpPr>
        <p:spPr>
          <a:xfrm>
            <a:off x="1323537" y="2914332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4" y="1"/>
                </a:moveTo>
                <a:cubicBezTo>
                  <a:pt x="5255" y="1"/>
                  <a:pt x="5211" y="14"/>
                  <a:pt x="5164" y="41"/>
                </a:cubicBezTo>
                <a:lnTo>
                  <a:pt x="292" y="2853"/>
                </a:lnTo>
                <a:cubicBezTo>
                  <a:pt x="133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6"/>
                  <a:pt x="67" y="3943"/>
                  <a:pt x="163" y="3943"/>
                </a:cubicBezTo>
                <a:cubicBezTo>
                  <a:pt x="202" y="3943"/>
                  <a:pt x="246" y="3930"/>
                  <a:pt x="292" y="3903"/>
                </a:cubicBezTo>
                <a:lnTo>
                  <a:pt x="5164" y="1088"/>
                </a:lnTo>
                <a:cubicBezTo>
                  <a:pt x="5324" y="997"/>
                  <a:pt x="5453" y="773"/>
                  <a:pt x="5453" y="585"/>
                </a:cubicBezTo>
                <a:lnTo>
                  <a:pt x="5453" y="208"/>
                </a:lnTo>
                <a:cubicBezTo>
                  <a:pt x="5453" y="78"/>
                  <a:pt x="5388" y="1"/>
                  <a:pt x="529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929;p28"/>
          <p:cNvSpPr/>
          <p:nvPr/>
        </p:nvSpPr>
        <p:spPr>
          <a:xfrm>
            <a:off x="1670576" y="1836040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1" y="2229"/>
                </a:lnTo>
                <a:cubicBezTo>
                  <a:pt x="3049" y="2264"/>
                  <a:pt x="2990" y="2281"/>
                  <a:pt x="2938" y="2281"/>
                </a:cubicBezTo>
                <a:cubicBezTo>
                  <a:pt x="2811" y="2281"/>
                  <a:pt x="2724" y="2180"/>
                  <a:pt x="2724" y="2004"/>
                </a:cubicBezTo>
                <a:lnTo>
                  <a:pt x="2724" y="1851"/>
                </a:lnTo>
                <a:cubicBezTo>
                  <a:pt x="2724" y="1675"/>
                  <a:pt x="2636" y="1574"/>
                  <a:pt x="2509" y="1574"/>
                </a:cubicBezTo>
                <a:cubicBezTo>
                  <a:pt x="2457" y="1574"/>
                  <a:pt x="2398" y="1591"/>
                  <a:pt x="2336" y="1627"/>
                </a:cubicBezTo>
                <a:lnTo>
                  <a:pt x="388" y="2752"/>
                </a:lnTo>
                <a:cubicBezTo>
                  <a:pt x="174" y="2878"/>
                  <a:pt x="0" y="3177"/>
                  <a:pt x="0" y="3425"/>
                </a:cubicBezTo>
                <a:lnTo>
                  <a:pt x="0" y="9331"/>
                </a:lnTo>
                <a:cubicBezTo>
                  <a:pt x="0" y="9505"/>
                  <a:pt x="88" y="9607"/>
                  <a:pt x="216" y="9607"/>
                </a:cubicBezTo>
                <a:cubicBezTo>
                  <a:pt x="268" y="9607"/>
                  <a:pt x="326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70" y="5380"/>
                  <a:pt x="7270" y="5132"/>
                </a:cubicBezTo>
                <a:lnTo>
                  <a:pt x="7270" y="277"/>
                </a:lnTo>
                <a:cubicBezTo>
                  <a:pt x="7270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930;p28"/>
          <p:cNvSpPr/>
          <p:nvPr/>
        </p:nvSpPr>
        <p:spPr>
          <a:xfrm>
            <a:off x="1722234" y="2161576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1" y="1"/>
                </a:moveTo>
                <a:cubicBezTo>
                  <a:pt x="5252" y="1"/>
                  <a:pt x="5208" y="14"/>
                  <a:pt x="5161" y="40"/>
                </a:cubicBezTo>
                <a:lnTo>
                  <a:pt x="289" y="2852"/>
                </a:lnTo>
                <a:cubicBezTo>
                  <a:pt x="129" y="2947"/>
                  <a:pt x="0" y="3171"/>
                  <a:pt x="0" y="3355"/>
                </a:cubicBezTo>
                <a:lnTo>
                  <a:pt x="0" y="3736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6"/>
                  <a:pt x="5453" y="771"/>
                  <a:pt x="5453" y="588"/>
                </a:cubicBezTo>
                <a:lnTo>
                  <a:pt x="5453" y="207"/>
                </a:lnTo>
                <a:cubicBezTo>
                  <a:pt x="5453" y="76"/>
                  <a:pt x="5387" y="1"/>
                  <a:pt x="52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931;p28"/>
          <p:cNvSpPr/>
          <p:nvPr/>
        </p:nvSpPr>
        <p:spPr>
          <a:xfrm>
            <a:off x="2064460" y="1619737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5" y="2229"/>
                </a:lnTo>
                <a:cubicBezTo>
                  <a:pt x="3052" y="2264"/>
                  <a:pt x="2994" y="2281"/>
                  <a:pt x="2942" y="2281"/>
                </a:cubicBezTo>
                <a:cubicBezTo>
                  <a:pt x="2814" y="2281"/>
                  <a:pt x="2727" y="2180"/>
                  <a:pt x="2727" y="2004"/>
                </a:cubicBezTo>
                <a:lnTo>
                  <a:pt x="2727" y="1851"/>
                </a:lnTo>
                <a:cubicBezTo>
                  <a:pt x="2727" y="1675"/>
                  <a:pt x="2640" y="1574"/>
                  <a:pt x="2513" y="1574"/>
                </a:cubicBezTo>
                <a:cubicBezTo>
                  <a:pt x="2461" y="1574"/>
                  <a:pt x="2402" y="1591"/>
                  <a:pt x="2339" y="1627"/>
                </a:cubicBezTo>
                <a:lnTo>
                  <a:pt x="388" y="2752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5"/>
                  <a:pt x="89" y="9607"/>
                  <a:pt x="217" y="9607"/>
                </a:cubicBezTo>
                <a:cubicBezTo>
                  <a:pt x="268" y="9607"/>
                  <a:pt x="327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69" y="5380"/>
                  <a:pt x="7269" y="5132"/>
                </a:cubicBezTo>
                <a:lnTo>
                  <a:pt x="7269" y="277"/>
                </a:lnTo>
                <a:cubicBezTo>
                  <a:pt x="7269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932;p28"/>
          <p:cNvSpPr/>
          <p:nvPr/>
        </p:nvSpPr>
        <p:spPr>
          <a:xfrm>
            <a:off x="2120887" y="1932690"/>
            <a:ext cx="240719" cy="174049"/>
          </a:xfrm>
          <a:custGeom>
            <a:avLst/>
            <a:gdLst/>
            <a:ahLst/>
            <a:cxnLst/>
            <a:rect l="l" t="t" r="r" b="b"/>
            <a:pathLst>
              <a:path w="5452" h="3942" extrusionOk="0">
                <a:moveTo>
                  <a:pt x="5290" y="0"/>
                </a:moveTo>
                <a:cubicBezTo>
                  <a:pt x="5252" y="0"/>
                  <a:pt x="5208" y="13"/>
                  <a:pt x="5162" y="40"/>
                </a:cubicBezTo>
                <a:lnTo>
                  <a:pt x="290" y="2851"/>
                </a:lnTo>
                <a:cubicBezTo>
                  <a:pt x="130" y="2946"/>
                  <a:pt x="1" y="3171"/>
                  <a:pt x="1" y="3354"/>
                </a:cubicBezTo>
                <a:lnTo>
                  <a:pt x="1" y="3735"/>
                </a:lnTo>
                <a:cubicBezTo>
                  <a:pt x="1" y="3865"/>
                  <a:pt x="66" y="3941"/>
                  <a:pt x="161" y="3941"/>
                </a:cubicBezTo>
                <a:cubicBezTo>
                  <a:pt x="200" y="3941"/>
                  <a:pt x="244" y="3928"/>
                  <a:pt x="290" y="3902"/>
                </a:cubicBezTo>
                <a:lnTo>
                  <a:pt x="5162" y="1090"/>
                </a:lnTo>
                <a:cubicBezTo>
                  <a:pt x="5321" y="998"/>
                  <a:pt x="5451" y="771"/>
                  <a:pt x="5451" y="587"/>
                </a:cubicBezTo>
                <a:lnTo>
                  <a:pt x="5451" y="209"/>
                </a:lnTo>
                <a:cubicBezTo>
                  <a:pt x="5451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933;p28"/>
          <p:cNvSpPr/>
          <p:nvPr/>
        </p:nvSpPr>
        <p:spPr>
          <a:xfrm>
            <a:off x="1722234" y="2685181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1"/>
                </a:moveTo>
                <a:cubicBezTo>
                  <a:pt x="5251" y="1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5"/>
                  <a:pt x="65" y="3943"/>
                  <a:pt x="160" y="3943"/>
                </a:cubicBezTo>
                <a:cubicBezTo>
                  <a:pt x="199" y="3943"/>
                  <a:pt x="243" y="3930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4"/>
                  <a:pt x="5453" y="587"/>
                </a:cubicBezTo>
                <a:lnTo>
                  <a:pt x="5453" y="210"/>
                </a:lnTo>
                <a:cubicBezTo>
                  <a:pt x="5453" y="77"/>
                  <a:pt x="5387" y="1"/>
                  <a:pt x="5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934;p28"/>
          <p:cNvSpPr/>
          <p:nvPr/>
        </p:nvSpPr>
        <p:spPr>
          <a:xfrm>
            <a:off x="1709165" y="2335537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8"/>
                </a:cubicBezTo>
                <a:lnTo>
                  <a:pt x="419" y="2975"/>
                </a:lnTo>
                <a:cubicBezTo>
                  <a:pt x="187" y="3111"/>
                  <a:pt x="0" y="3433"/>
                  <a:pt x="0" y="3703"/>
                </a:cubicBezTo>
                <a:lnTo>
                  <a:pt x="0" y="9533"/>
                </a:lnTo>
                <a:cubicBezTo>
                  <a:pt x="0" y="9723"/>
                  <a:pt x="94" y="9833"/>
                  <a:pt x="230" y="9833"/>
                </a:cubicBezTo>
                <a:cubicBezTo>
                  <a:pt x="287" y="9833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5"/>
                  <a:pt x="5889" y="6402"/>
                  <a:pt x="5889" y="6133"/>
                </a:cubicBezTo>
                <a:lnTo>
                  <a:pt x="5889" y="299"/>
                </a:lnTo>
                <a:cubicBezTo>
                  <a:pt x="5889" y="111"/>
                  <a:pt x="5795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935;p28"/>
          <p:cNvSpPr/>
          <p:nvPr/>
        </p:nvSpPr>
        <p:spPr>
          <a:xfrm>
            <a:off x="1708856" y="2335272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5" y="16"/>
                </a:moveTo>
                <a:cubicBezTo>
                  <a:pt x="5702" y="16"/>
                  <a:pt x="5739" y="23"/>
                  <a:pt x="5770" y="43"/>
                </a:cubicBezTo>
                <a:cubicBezTo>
                  <a:pt x="5849" y="87"/>
                  <a:pt x="5889" y="180"/>
                  <a:pt x="5889" y="305"/>
                </a:cubicBezTo>
                <a:lnTo>
                  <a:pt x="5889" y="6139"/>
                </a:lnTo>
                <a:cubicBezTo>
                  <a:pt x="5889" y="6404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5" y="9831"/>
                  <a:pt x="239" y="9831"/>
                </a:cubicBezTo>
                <a:cubicBezTo>
                  <a:pt x="200" y="9831"/>
                  <a:pt x="164" y="9822"/>
                  <a:pt x="133" y="9804"/>
                </a:cubicBezTo>
                <a:cubicBezTo>
                  <a:pt x="55" y="9760"/>
                  <a:pt x="14" y="9668"/>
                  <a:pt x="14" y="9539"/>
                </a:cubicBezTo>
                <a:lnTo>
                  <a:pt x="14" y="3709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6" y="33"/>
                  <a:pt x="5607" y="16"/>
                  <a:pt x="5665" y="16"/>
                </a:cubicBezTo>
                <a:close/>
                <a:moveTo>
                  <a:pt x="5664" y="0"/>
                </a:moveTo>
                <a:cubicBezTo>
                  <a:pt x="5605" y="0"/>
                  <a:pt x="5540" y="20"/>
                  <a:pt x="5474" y="60"/>
                </a:cubicBezTo>
                <a:lnTo>
                  <a:pt x="422" y="2977"/>
                </a:lnTo>
                <a:cubicBezTo>
                  <a:pt x="187" y="3110"/>
                  <a:pt x="1" y="3439"/>
                  <a:pt x="1" y="3709"/>
                </a:cubicBezTo>
                <a:lnTo>
                  <a:pt x="1" y="9539"/>
                </a:lnTo>
                <a:cubicBezTo>
                  <a:pt x="1" y="9672"/>
                  <a:pt x="45" y="9770"/>
                  <a:pt x="126" y="9818"/>
                </a:cubicBezTo>
                <a:cubicBezTo>
                  <a:pt x="161" y="9835"/>
                  <a:pt x="198" y="9844"/>
                  <a:pt x="239" y="9844"/>
                </a:cubicBezTo>
                <a:cubicBezTo>
                  <a:pt x="296" y="9844"/>
                  <a:pt x="361" y="9828"/>
                  <a:pt x="429" y="9787"/>
                </a:cubicBezTo>
                <a:lnTo>
                  <a:pt x="5481" y="6870"/>
                </a:lnTo>
                <a:cubicBezTo>
                  <a:pt x="5712" y="6737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5"/>
                  <a:pt x="5858" y="78"/>
                  <a:pt x="5777" y="29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936;p28"/>
          <p:cNvSpPr/>
          <p:nvPr/>
        </p:nvSpPr>
        <p:spPr>
          <a:xfrm>
            <a:off x="1908646" y="2370373"/>
            <a:ext cx="86804" cy="133870"/>
          </a:xfrm>
          <a:custGeom>
            <a:avLst/>
            <a:gdLst/>
            <a:ahLst/>
            <a:cxnLst/>
            <a:rect l="l" t="t" r="r" b="b"/>
            <a:pathLst>
              <a:path w="1966" h="3032" extrusionOk="0">
                <a:moveTo>
                  <a:pt x="1734" y="1"/>
                </a:moveTo>
                <a:cubicBezTo>
                  <a:pt x="1678" y="1"/>
                  <a:pt x="1615" y="19"/>
                  <a:pt x="1548" y="58"/>
                </a:cubicBezTo>
                <a:lnTo>
                  <a:pt x="422" y="706"/>
                </a:lnTo>
                <a:cubicBezTo>
                  <a:pt x="191" y="843"/>
                  <a:pt x="1" y="1166"/>
                  <a:pt x="1" y="1434"/>
                </a:cubicBezTo>
                <a:lnTo>
                  <a:pt x="1" y="2733"/>
                </a:lnTo>
                <a:cubicBezTo>
                  <a:pt x="1" y="2923"/>
                  <a:pt x="96" y="3032"/>
                  <a:pt x="234" y="3032"/>
                </a:cubicBezTo>
                <a:cubicBezTo>
                  <a:pt x="291" y="3032"/>
                  <a:pt x="355" y="3013"/>
                  <a:pt x="422" y="2975"/>
                </a:cubicBezTo>
                <a:lnTo>
                  <a:pt x="1548" y="2325"/>
                </a:lnTo>
                <a:cubicBezTo>
                  <a:pt x="1779" y="2192"/>
                  <a:pt x="1966" y="1866"/>
                  <a:pt x="1966" y="1601"/>
                </a:cubicBezTo>
                <a:lnTo>
                  <a:pt x="1966" y="298"/>
                </a:lnTo>
                <a:cubicBezTo>
                  <a:pt x="1966" y="110"/>
                  <a:pt x="1872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937;p28"/>
          <p:cNvSpPr/>
          <p:nvPr/>
        </p:nvSpPr>
        <p:spPr>
          <a:xfrm>
            <a:off x="1735392" y="242918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938;p28"/>
          <p:cNvSpPr/>
          <p:nvPr/>
        </p:nvSpPr>
        <p:spPr>
          <a:xfrm>
            <a:off x="1735392" y="247916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939;p28"/>
          <p:cNvSpPr/>
          <p:nvPr/>
        </p:nvSpPr>
        <p:spPr>
          <a:xfrm>
            <a:off x="1735392" y="2529146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940;p28"/>
          <p:cNvSpPr/>
          <p:nvPr/>
        </p:nvSpPr>
        <p:spPr>
          <a:xfrm>
            <a:off x="1735392" y="2536431"/>
            <a:ext cx="204205" cy="134533"/>
          </a:xfrm>
          <a:custGeom>
            <a:avLst/>
            <a:gdLst/>
            <a:ahLst/>
            <a:cxnLst/>
            <a:rect l="l" t="t" r="r" b="b"/>
            <a:pathLst>
              <a:path w="4625" h="3047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9" y="2453"/>
                </a:lnTo>
                <a:cubicBezTo>
                  <a:pt x="93" y="2518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0"/>
                </a:lnTo>
                <a:cubicBezTo>
                  <a:pt x="4530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941;p28"/>
          <p:cNvSpPr/>
          <p:nvPr/>
        </p:nvSpPr>
        <p:spPr>
          <a:xfrm>
            <a:off x="1735392" y="2586412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29"/>
                </a:cubicBezTo>
                <a:lnTo>
                  <a:pt x="209" y="2450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1"/>
                </a:lnTo>
                <a:cubicBezTo>
                  <a:pt x="4530" y="526"/>
                  <a:pt x="4625" y="362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942;p28"/>
          <p:cNvSpPr/>
          <p:nvPr/>
        </p:nvSpPr>
        <p:spPr>
          <a:xfrm>
            <a:off x="2112233" y="2460003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4" y="1"/>
                  <a:pt x="5210" y="13"/>
                  <a:pt x="5164" y="40"/>
                </a:cubicBezTo>
                <a:lnTo>
                  <a:pt x="292" y="2855"/>
                </a:lnTo>
                <a:cubicBezTo>
                  <a:pt x="132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3"/>
                </a:cubicBezTo>
                <a:lnTo>
                  <a:pt x="5164" y="1091"/>
                </a:lnTo>
                <a:cubicBezTo>
                  <a:pt x="5324" y="999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943;p28"/>
          <p:cNvSpPr/>
          <p:nvPr/>
        </p:nvSpPr>
        <p:spPr>
          <a:xfrm>
            <a:off x="2099120" y="2110404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10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2"/>
                  <a:pt x="231" y="9832"/>
                </a:cubicBezTo>
                <a:cubicBezTo>
                  <a:pt x="287" y="9832"/>
                  <a:pt x="351" y="9813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3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944;p28"/>
          <p:cNvSpPr/>
          <p:nvPr/>
        </p:nvSpPr>
        <p:spPr>
          <a:xfrm>
            <a:off x="2098855" y="2110094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80"/>
                  <a:pt x="5889" y="305"/>
                </a:cubicBezTo>
                <a:lnTo>
                  <a:pt x="5889" y="6140"/>
                </a:lnTo>
                <a:cubicBezTo>
                  <a:pt x="5889" y="6405"/>
                  <a:pt x="5705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6" y="9832"/>
                  <a:pt x="240" y="9832"/>
                </a:cubicBezTo>
                <a:cubicBezTo>
                  <a:pt x="201" y="9832"/>
                  <a:pt x="165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4" y="0"/>
                </a:moveTo>
                <a:cubicBezTo>
                  <a:pt x="5606" y="0"/>
                  <a:pt x="5542" y="20"/>
                  <a:pt x="5474" y="61"/>
                </a:cubicBezTo>
                <a:lnTo>
                  <a:pt x="422" y="2978"/>
                </a:lnTo>
                <a:cubicBezTo>
                  <a:pt x="190" y="3110"/>
                  <a:pt x="0" y="3436"/>
                  <a:pt x="0" y="3705"/>
                </a:cubicBezTo>
                <a:lnTo>
                  <a:pt x="0" y="9539"/>
                </a:lnTo>
                <a:cubicBezTo>
                  <a:pt x="0" y="9672"/>
                  <a:pt x="44" y="9771"/>
                  <a:pt x="126" y="9818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4"/>
                  <a:pt x="429" y="9788"/>
                </a:cubicBezTo>
                <a:lnTo>
                  <a:pt x="5481" y="6871"/>
                </a:lnTo>
                <a:cubicBezTo>
                  <a:pt x="5715" y="6738"/>
                  <a:pt x="5902" y="6408"/>
                  <a:pt x="5902" y="6140"/>
                </a:cubicBezTo>
                <a:lnTo>
                  <a:pt x="5902" y="305"/>
                </a:lnTo>
                <a:cubicBezTo>
                  <a:pt x="5902" y="176"/>
                  <a:pt x="5858" y="78"/>
                  <a:pt x="5776" y="30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945;p28"/>
          <p:cNvSpPr/>
          <p:nvPr/>
        </p:nvSpPr>
        <p:spPr>
          <a:xfrm>
            <a:off x="2298777" y="214524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1" y="0"/>
                </a:moveTo>
                <a:cubicBezTo>
                  <a:pt x="1675" y="0"/>
                  <a:pt x="1612" y="18"/>
                  <a:pt x="1545" y="57"/>
                </a:cubicBezTo>
                <a:lnTo>
                  <a:pt x="419" y="706"/>
                </a:lnTo>
                <a:cubicBezTo>
                  <a:pt x="188" y="839"/>
                  <a:pt x="1" y="1165"/>
                  <a:pt x="1" y="1430"/>
                </a:cubicBezTo>
                <a:lnTo>
                  <a:pt x="1" y="2732"/>
                </a:lnTo>
                <a:cubicBezTo>
                  <a:pt x="1" y="2921"/>
                  <a:pt x="95" y="3030"/>
                  <a:pt x="233" y="3030"/>
                </a:cubicBezTo>
                <a:cubicBezTo>
                  <a:pt x="289" y="3030"/>
                  <a:pt x="352" y="3012"/>
                  <a:pt x="419" y="2974"/>
                </a:cubicBezTo>
                <a:lnTo>
                  <a:pt x="1545" y="2325"/>
                </a:lnTo>
                <a:cubicBezTo>
                  <a:pt x="1776" y="2188"/>
                  <a:pt x="1962" y="1865"/>
                  <a:pt x="1962" y="1600"/>
                </a:cubicBezTo>
                <a:lnTo>
                  <a:pt x="1962" y="298"/>
                </a:lnTo>
                <a:cubicBezTo>
                  <a:pt x="1962" y="109"/>
                  <a:pt x="1868" y="0"/>
                  <a:pt x="173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946;p28"/>
          <p:cNvSpPr/>
          <p:nvPr/>
        </p:nvSpPr>
        <p:spPr>
          <a:xfrm>
            <a:off x="2125391" y="2204007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8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947;p28"/>
          <p:cNvSpPr/>
          <p:nvPr/>
        </p:nvSpPr>
        <p:spPr>
          <a:xfrm>
            <a:off x="2125391" y="2253987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1"/>
                </a:moveTo>
                <a:cubicBezTo>
                  <a:pt x="2806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1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4"/>
                  <a:pt x="2952" y="364"/>
                  <a:pt x="2952" y="232"/>
                </a:cubicBezTo>
                <a:lnTo>
                  <a:pt x="2952" y="150"/>
                </a:lnTo>
                <a:cubicBezTo>
                  <a:pt x="2952" y="55"/>
                  <a:pt x="2903" y="1"/>
                  <a:pt x="283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948;p28"/>
          <p:cNvSpPr/>
          <p:nvPr/>
        </p:nvSpPr>
        <p:spPr>
          <a:xfrm>
            <a:off x="2125391" y="2303968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5"/>
                  <a:pt x="2952" y="365"/>
                  <a:pt x="2952" y="228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949;p28"/>
          <p:cNvSpPr/>
          <p:nvPr/>
        </p:nvSpPr>
        <p:spPr>
          <a:xfrm>
            <a:off x="2125391" y="2311165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1"/>
                  <a:pt x="1" y="2684"/>
                  <a:pt x="1" y="2816"/>
                </a:cubicBezTo>
                <a:lnTo>
                  <a:pt x="1" y="2898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950;p28"/>
          <p:cNvSpPr/>
          <p:nvPr/>
        </p:nvSpPr>
        <p:spPr>
          <a:xfrm>
            <a:off x="2125391" y="2361190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0"/>
                </a:moveTo>
                <a:cubicBezTo>
                  <a:pt x="4478" y="0"/>
                  <a:pt x="4447" y="9"/>
                  <a:pt x="4414" y="27"/>
                </a:cubicBezTo>
                <a:lnTo>
                  <a:pt x="212" y="2452"/>
                </a:lnTo>
                <a:cubicBezTo>
                  <a:pt x="96" y="2519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9" y="3049"/>
                  <a:pt x="118" y="3049"/>
                </a:cubicBezTo>
                <a:cubicBezTo>
                  <a:pt x="146" y="3049"/>
                  <a:pt x="178" y="3039"/>
                  <a:pt x="212" y="3020"/>
                </a:cubicBezTo>
                <a:lnTo>
                  <a:pt x="4414" y="592"/>
                </a:lnTo>
                <a:cubicBezTo>
                  <a:pt x="4529" y="527"/>
                  <a:pt x="4625" y="364"/>
                  <a:pt x="4625" y="231"/>
                </a:cubicBezTo>
                <a:lnTo>
                  <a:pt x="4625" y="150"/>
                </a:lnTo>
                <a:cubicBezTo>
                  <a:pt x="4625" y="55"/>
                  <a:pt x="4576" y="0"/>
                  <a:pt x="450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951;p28"/>
          <p:cNvSpPr/>
          <p:nvPr/>
        </p:nvSpPr>
        <p:spPr>
          <a:xfrm>
            <a:off x="1722234" y="3216733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4"/>
                </a:lnTo>
                <a:cubicBezTo>
                  <a:pt x="129" y="2946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0"/>
                  <a:pt x="5453" y="587"/>
                </a:cubicBezTo>
                <a:lnTo>
                  <a:pt x="5453" y="210"/>
                </a:lnTo>
                <a:cubicBezTo>
                  <a:pt x="5453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952;p28"/>
          <p:cNvSpPr/>
          <p:nvPr/>
        </p:nvSpPr>
        <p:spPr>
          <a:xfrm>
            <a:off x="1709165" y="2867089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7"/>
                </a:cubicBezTo>
                <a:lnTo>
                  <a:pt x="419" y="2974"/>
                </a:lnTo>
                <a:cubicBezTo>
                  <a:pt x="187" y="3111"/>
                  <a:pt x="0" y="3434"/>
                  <a:pt x="0" y="3702"/>
                </a:cubicBezTo>
                <a:lnTo>
                  <a:pt x="0" y="9533"/>
                </a:lnTo>
                <a:cubicBezTo>
                  <a:pt x="0" y="9723"/>
                  <a:pt x="93" y="9832"/>
                  <a:pt x="230" y="9832"/>
                </a:cubicBezTo>
                <a:cubicBezTo>
                  <a:pt x="287" y="9832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4"/>
                  <a:pt x="5889" y="6401"/>
                  <a:pt x="5889" y="6133"/>
                </a:cubicBezTo>
                <a:lnTo>
                  <a:pt x="5889" y="299"/>
                </a:lnTo>
                <a:cubicBezTo>
                  <a:pt x="5889" y="110"/>
                  <a:pt x="5794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953;p28"/>
          <p:cNvSpPr/>
          <p:nvPr/>
        </p:nvSpPr>
        <p:spPr>
          <a:xfrm>
            <a:off x="1708856" y="2866780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4"/>
                </a:moveTo>
                <a:cubicBezTo>
                  <a:pt x="5702" y="14"/>
                  <a:pt x="5738" y="23"/>
                  <a:pt x="5770" y="41"/>
                </a:cubicBezTo>
                <a:cubicBezTo>
                  <a:pt x="5849" y="88"/>
                  <a:pt x="5889" y="180"/>
                  <a:pt x="5889" y="306"/>
                </a:cubicBezTo>
                <a:lnTo>
                  <a:pt x="5889" y="6140"/>
                </a:lnTo>
                <a:cubicBezTo>
                  <a:pt x="5889" y="6405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4"/>
                  <a:pt x="295" y="9832"/>
                  <a:pt x="238" y="9832"/>
                </a:cubicBezTo>
                <a:cubicBezTo>
                  <a:pt x="199" y="9832"/>
                  <a:pt x="164" y="9823"/>
                  <a:pt x="133" y="9805"/>
                </a:cubicBezTo>
                <a:cubicBezTo>
                  <a:pt x="55" y="9760"/>
                  <a:pt x="14" y="9666"/>
                  <a:pt x="14" y="9540"/>
                </a:cubicBezTo>
                <a:lnTo>
                  <a:pt x="14" y="3709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1"/>
                </a:lnTo>
                <a:cubicBezTo>
                  <a:pt x="5546" y="33"/>
                  <a:pt x="5608" y="14"/>
                  <a:pt x="5664" y="14"/>
                </a:cubicBezTo>
                <a:close/>
                <a:moveTo>
                  <a:pt x="5664" y="1"/>
                </a:moveTo>
                <a:cubicBezTo>
                  <a:pt x="5606" y="1"/>
                  <a:pt x="5540" y="21"/>
                  <a:pt x="5474" y="61"/>
                </a:cubicBezTo>
                <a:lnTo>
                  <a:pt x="422" y="2978"/>
                </a:lnTo>
                <a:cubicBezTo>
                  <a:pt x="187" y="3110"/>
                  <a:pt x="1" y="3441"/>
                  <a:pt x="1" y="3709"/>
                </a:cubicBezTo>
                <a:lnTo>
                  <a:pt x="1" y="9540"/>
                </a:lnTo>
                <a:cubicBezTo>
                  <a:pt x="1" y="9672"/>
                  <a:pt x="45" y="9771"/>
                  <a:pt x="126" y="9818"/>
                </a:cubicBezTo>
                <a:cubicBezTo>
                  <a:pt x="161" y="9835"/>
                  <a:pt x="198" y="9846"/>
                  <a:pt x="239" y="9846"/>
                </a:cubicBezTo>
                <a:cubicBezTo>
                  <a:pt x="296" y="9846"/>
                  <a:pt x="361" y="9826"/>
                  <a:pt x="429" y="9788"/>
                </a:cubicBezTo>
                <a:lnTo>
                  <a:pt x="5481" y="6871"/>
                </a:lnTo>
                <a:cubicBezTo>
                  <a:pt x="5712" y="6738"/>
                  <a:pt x="5902" y="6408"/>
                  <a:pt x="5902" y="6140"/>
                </a:cubicBezTo>
                <a:lnTo>
                  <a:pt x="5902" y="306"/>
                </a:lnTo>
                <a:cubicBezTo>
                  <a:pt x="5902" y="177"/>
                  <a:pt x="5858" y="78"/>
                  <a:pt x="5777" y="30"/>
                </a:cubicBezTo>
                <a:cubicBezTo>
                  <a:pt x="5743" y="11"/>
                  <a:pt x="5705" y="1"/>
                  <a:pt x="566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954;p28"/>
          <p:cNvSpPr/>
          <p:nvPr/>
        </p:nvSpPr>
        <p:spPr>
          <a:xfrm>
            <a:off x="1908646" y="2901925"/>
            <a:ext cx="86804" cy="133826"/>
          </a:xfrm>
          <a:custGeom>
            <a:avLst/>
            <a:gdLst/>
            <a:ahLst/>
            <a:cxnLst/>
            <a:rect l="l" t="t" r="r" b="b"/>
            <a:pathLst>
              <a:path w="1966" h="3031" extrusionOk="0">
                <a:moveTo>
                  <a:pt x="1734" y="1"/>
                </a:moveTo>
                <a:cubicBezTo>
                  <a:pt x="1678" y="1"/>
                  <a:pt x="1615" y="19"/>
                  <a:pt x="1548" y="57"/>
                </a:cubicBezTo>
                <a:lnTo>
                  <a:pt x="422" y="707"/>
                </a:lnTo>
                <a:cubicBezTo>
                  <a:pt x="191" y="842"/>
                  <a:pt x="1" y="1165"/>
                  <a:pt x="1" y="1434"/>
                </a:cubicBezTo>
                <a:lnTo>
                  <a:pt x="1" y="2733"/>
                </a:lnTo>
                <a:cubicBezTo>
                  <a:pt x="1" y="2921"/>
                  <a:pt x="97" y="3031"/>
                  <a:pt x="235" y="3031"/>
                </a:cubicBezTo>
                <a:cubicBezTo>
                  <a:pt x="292" y="3031"/>
                  <a:pt x="355" y="3013"/>
                  <a:pt x="422" y="2974"/>
                </a:cubicBezTo>
                <a:lnTo>
                  <a:pt x="1548" y="2325"/>
                </a:lnTo>
                <a:cubicBezTo>
                  <a:pt x="1779" y="2192"/>
                  <a:pt x="1966" y="1865"/>
                  <a:pt x="1966" y="1600"/>
                </a:cubicBezTo>
                <a:lnTo>
                  <a:pt x="1966" y="299"/>
                </a:lnTo>
                <a:cubicBezTo>
                  <a:pt x="1966" y="110"/>
                  <a:pt x="1871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955;p28"/>
          <p:cNvSpPr/>
          <p:nvPr/>
        </p:nvSpPr>
        <p:spPr>
          <a:xfrm>
            <a:off x="1735392" y="2960692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6" y="1"/>
                  <a:pt x="2775" y="10"/>
                  <a:pt x="2742" y="29"/>
                </a:cubicBezTo>
                <a:lnTo>
                  <a:pt x="209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3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956;p28"/>
          <p:cNvSpPr/>
          <p:nvPr/>
        </p:nvSpPr>
        <p:spPr>
          <a:xfrm>
            <a:off x="1735392" y="301071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957;p28"/>
          <p:cNvSpPr/>
          <p:nvPr/>
        </p:nvSpPr>
        <p:spPr>
          <a:xfrm>
            <a:off x="1735392" y="3060698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4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958;p28"/>
          <p:cNvSpPr/>
          <p:nvPr/>
        </p:nvSpPr>
        <p:spPr>
          <a:xfrm>
            <a:off x="1735392" y="306789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7" y="0"/>
                </a:moveTo>
                <a:cubicBezTo>
                  <a:pt x="4479" y="0"/>
                  <a:pt x="4447" y="9"/>
                  <a:pt x="4414" y="28"/>
                </a:cubicBezTo>
                <a:lnTo>
                  <a:pt x="209" y="2451"/>
                </a:lnTo>
                <a:cubicBezTo>
                  <a:pt x="93" y="2520"/>
                  <a:pt x="1" y="2683"/>
                  <a:pt x="1" y="2815"/>
                </a:cubicBezTo>
                <a:lnTo>
                  <a:pt x="1" y="2900"/>
                </a:lnTo>
                <a:cubicBezTo>
                  <a:pt x="1" y="2994"/>
                  <a:pt x="47" y="3049"/>
                  <a:pt x="115" y="3049"/>
                </a:cubicBezTo>
                <a:cubicBezTo>
                  <a:pt x="143" y="3049"/>
                  <a:pt x="175" y="3039"/>
                  <a:pt x="209" y="3019"/>
                </a:cubicBezTo>
                <a:lnTo>
                  <a:pt x="4414" y="592"/>
                </a:lnTo>
                <a:cubicBezTo>
                  <a:pt x="4530" y="527"/>
                  <a:pt x="4625" y="364"/>
                  <a:pt x="4625" y="232"/>
                </a:cubicBezTo>
                <a:lnTo>
                  <a:pt x="4625" y="150"/>
                </a:lnTo>
                <a:cubicBezTo>
                  <a:pt x="4625" y="55"/>
                  <a:pt x="4576" y="0"/>
                  <a:pt x="450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959;p28"/>
          <p:cNvSpPr/>
          <p:nvPr/>
        </p:nvSpPr>
        <p:spPr>
          <a:xfrm>
            <a:off x="1735392" y="311787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1"/>
                </a:moveTo>
                <a:cubicBezTo>
                  <a:pt x="4478" y="1"/>
                  <a:pt x="4447" y="9"/>
                  <a:pt x="4414" y="28"/>
                </a:cubicBezTo>
                <a:lnTo>
                  <a:pt x="209" y="2452"/>
                </a:lnTo>
                <a:cubicBezTo>
                  <a:pt x="93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7" y="3049"/>
                  <a:pt x="116" y="3049"/>
                </a:cubicBezTo>
                <a:cubicBezTo>
                  <a:pt x="144" y="3049"/>
                  <a:pt x="175" y="3040"/>
                  <a:pt x="209" y="3020"/>
                </a:cubicBezTo>
                <a:lnTo>
                  <a:pt x="4414" y="592"/>
                </a:lnTo>
                <a:cubicBezTo>
                  <a:pt x="4530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960;p28"/>
          <p:cNvSpPr/>
          <p:nvPr/>
        </p:nvSpPr>
        <p:spPr>
          <a:xfrm>
            <a:off x="2112233" y="2991555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2" y="1"/>
                </a:moveTo>
                <a:cubicBezTo>
                  <a:pt x="5254" y="1"/>
                  <a:pt x="5210" y="13"/>
                  <a:pt x="5164" y="39"/>
                </a:cubicBezTo>
                <a:lnTo>
                  <a:pt x="292" y="2854"/>
                </a:lnTo>
                <a:cubicBezTo>
                  <a:pt x="132" y="2947"/>
                  <a:pt x="0" y="3171"/>
                  <a:pt x="0" y="3358"/>
                </a:cubicBezTo>
                <a:lnTo>
                  <a:pt x="0" y="3736"/>
                </a:lnTo>
                <a:cubicBezTo>
                  <a:pt x="0" y="3866"/>
                  <a:pt x="67" y="3941"/>
                  <a:pt x="162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0"/>
                </a:lnTo>
                <a:cubicBezTo>
                  <a:pt x="5324" y="998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961;p28"/>
          <p:cNvSpPr/>
          <p:nvPr/>
        </p:nvSpPr>
        <p:spPr>
          <a:xfrm>
            <a:off x="2099120" y="2641955"/>
            <a:ext cx="260058" cy="434063"/>
          </a:xfrm>
          <a:custGeom>
            <a:avLst/>
            <a:gdLst/>
            <a:ahLst/>
            <a:cxnLst/>
            <a:rect l="l" t="t" r="r" b="b"/>
            <a:pathLst>
              <a:path w="5890" h="9831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07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0"/>
                  <a:pt x="231" y="9830"/>
                </a:cubicBezTo>
                <a:cubicBezTo>
                  <a:pt x="288" y="9830"/>
                  <a:pt x="352" y="9812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2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962;p28"/>
          <p:cNvSpPr/>
          <p:nvPr/>
        </p:nvSpPr>
        <p:spPr>
          <a:xfrm>
            <a:off x="2098855" y="2641646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79"/>
                  <a:pt x="5889" y="305"/>
                </a:cubicBezTo>
                <a:lnTo>
                  <a:pt x="5889" y="6139"/>
                </a:lnTo>
                <a:cubicBezTo>
                  <a:pt x="5889" y="6404"/>
                  <a:pt x="5705" y="6727"/>
                  <a:pt x="5474" y="6856"/>
                </a:cubicBezTo>
                <a:lnTo>
                  <a:pt x="422" y="9773"/>
                </a:lnTo>
                <a:cubicBezTo>
                  <a:pt x="357" y="9812"/>
                  <a:pt x="294" y="9831"/>
                  <a:pt x="238" y="9831"/>
                </a:cubicBezTo>
                <a:cubicBezTo>
                  <a:pt x="200" y="9831"/>
                  <a:pt x="164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7" y="0"/>
                </a:moveTo>
                <a:cubicBezTo>
                  <a:pt x="5608" y="0"/>
                  <a:pt x="5542" y="20"/>
                  <a:pt x="5474" y="60"/>
                </a:cubicBezTo>
                <a:lnTo>
                  <a:pt x="422" y="2974"/>
                </a:lnTo>
                <a:cubicBezTo>
                  <a:pt x="190" y="3109"/>
                  <a:pt x="0" y="3436"/>
                  <a:pt x="0" y="3705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7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5"/>
                  <a:pt x="429" y="9787"/>
                </a:cubicBezTo>
                <a:lnTo>
                  <a:pt x="5481" y="6870"/>
                </a:lnTo>
                <a:cubicBezTo>
                  <a:pt x="5715" y="6734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6"/>
                  <a:pt x="5858" y="77"/>
                  <a:pt x="5776" y="29"/>
                </a:cubicBezTo>
                <a:cubicBezTo>
                  <a:pt x="5744" y="10"/>
                  <a:pt x="5707" y="0"/>
                  <a:pt x="566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963;p28"/>
          <p:cNvSpPr/>
          <p:nvPr/>
        </p:nvSpPr>
        <p:spPr>
          <a:xfrm>
            <a:off x="2298777" y="2676748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2" y="0"/>
                </a:moveTo>
                <a:cubicBezTo>
                  <a:pt x="1676" y="0"/>
                  <a:pt x="1612" y="19"/>
                  <a:pt x="1545" y="58"/>
                </a:cubicBezTo>
                <a:lnTo>
                  <a:pt x="419" y="707"/>
                </a:lnTo>
                <a:cubicBezTo>
                  <a:pt x="188" y="839"/>
                  <a:pt x="1" y="1166"/>
                  <a:pt x="1" y="1431"/>
                </a:cubicBezTo>
                <a:lnTo>
                  <a:pt x="1" y="2733"/>
                </a:lnTo>
                <a:cubicBezTo>
                  <a:pt x="1" y="2922"/>
                  <a:pt x="95" y="3031"/>
                  <a:pt x="233" y="3031"/>
                </a:cubicBezTo>
                <a:cubicBezTo>
                  <a:pt x="289" y="3031"/>
                  <a:pt x="352" y="3013"/>
                  <a:pt x="419" y="2975"/>
                </a:cubicBezTo>
                <a:lnTo>
                  <a:pt x="1545" y="2325"/>
                </a:lnTo>
                <a:cubicBezTo>
                  <a:pt x="1776" y="2189"/>
                  <a:pt x="1962" y="1866"/>
                  <a:pt x="1962" y="1597"/>
                </a:cubicBezTo>
                <a:lnTo>
                  <a:pt x="1962" y="299"/>
                </a:lnTo>
                <a:cubicBezTo>
                  <a:pt x="1962" y="109"/>
                  <a:pt x="1869" y="0"/>
                  <a:pt x="17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964;p28"/>
          <p:cNvSpPr/>
          <p:nvPr/>
        </p:nvSpPr>
        <p:spPr>
          <a:xfrm>
            <a:off x="2125391" y="2735559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0"/>
                </a:moveTo>
                <a:cubicBezTo>
                  <a:pt x="2806" y="0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0"/>
                  <a:pt x="212" y="2051"/>
                </a:cubicBezTo>
                <a:lnTo>
                  <a:pt x="2741" y="592"/>
                </a:lnTo>
                <a:cubicBezTo>
                  <a:pt x="2856" y="524"/>
                  <a:pt x="2952" y="364"/>
                  <a:pt x="2952" y="228"/>
                </a:cubicBezTo>
                <a:lnTo>
                  <a:pt x="2952" y="150"/>
                </a:lnTo>
                <a:cubicBezTo>
                  <a:pt x="2952" y="55"/>
                  <a:pt x="2903" y="0"/>
                  <a:pt x="283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965;p28"/>
          <p:cNvSpPr/>
          <p:nvPr/>
        </p:nvSpPr>
        <p:spPr>
          <a:xfrm>
            <a:off x="2125391" y="2785495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5" y="1"/>
                </a:moveTo>
                <a:cubicBezTo>
                  <a:pt x="2807" y="1"/>
                  <a:pt x="2775" y="10"/>
                  <a:pt x="2741" y="29"/>
                </a:cubicBezTo>
                <a:lnTo>
                  <a:pt x="212" y="1483"/>
                </a:lnTo>
                <a:cubicBezTo>
                  <a:pt x="96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5"/>
                  <a:pt x="2952" y="366"/>
                  <a:pt x="2952" y="229"/>
                </a:cubicBezTo>
                <a:lnTo>
                  <a:pt x="2952" y="151"/>
                </a:lnTo>
                <a:cubicBezTo>
                  <a:pt x="2952" y="54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966;p28"/>
          <p:cNvSpPr/>
          <p:nvPr/>
        </p:nvSpPr>
        <p:spPr>
          <a:xfrm>
            <a:off x="2125391" y="2835432"/>
            <a:ext cx="130338" cy="91926"/>
          </a:xfrm>
          <a:custGeom>
            <a:avLst/>
            <a:gdLst/>
            <a:ahLst/>
            <a:cxnLst/>
            <a:rect l="l" t="t" r="r" b="b"/>
            <a:pathLst>
              <a:path w="2952" h="2082" extrusionOk="0">
                <a:moveTo>
                  <a:pt x="2835" y="1"/>
                </a:moveTo>
                <a:cubicBezTo>
                  <a:pt x="2807" y="1"/>
                  <a:pt x="2775" y="10"/>
                  <a:pt x="2741" y="30"/>
                </a:cubicBezTo>
                <a:lnTo>
                  <a:pt x="212" y="1485"/>
                </a:lnTo>
                <a:cubicBezTo>
                  <a:pt x="96" y="1553"/>
                  <a:pt x="1" y="1716"/>
                  <a:pt x="1" y="1849"/>
                </a:cubicBezTo>
                <a:lnTo>
                  <a:pt x="1" y="1930"/>
                </a:lnTo>
                <a:cubicBezTo>
                  <a:pt x="1" y="2026"/>
                  <a:pt x="49" y="2082"/>
                  <a:pt x="118" y="2082"/>
                </a:cubicBezTo>
                <a:cubicBezTo>
                  <a:pt x="146" y="2082"/>
                  <a:pt x="178" y="2073"/>
                  <a:pt x="212" y="2053"/>
                </a:cubicBezTo>
                <a:lnTo>
                  <a:pt x="2741" y="594"/>
                </a:lnTo>
                <a:cubicBezTo>
                  <a:pt x="2856" y="526"/>
                  <a:pt x="2952" y="366"/>
                  <a:pt x="2952" y="230"/>
                </a:cubicBezTo>
                <a:lnTo>
                  <a:pt x="2952" y="152"/>
                </a:lnTo>
                <a:cubicBezTo>
                  <a:pt x="2952" y="56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967;p28"/>
          <p:cNvSpPr/>
          <p:nvPr/>
        </p:nvSpPr>
        <p:spPr>
          <a:xfrm>
            <a:off x="2125391" y="2842717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2"/>
                </a:lnTo>
                <a:cubicBezTo>
                  <a:pt x="4529" y="528"/>
                  <a:pt x="4625" y="364"/>
                  <a:pt x="4625" y="232"/>
                </a:cubicBezTo>
                <a:lnTo>
                  <a:pt x="4625" y="151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968;p28"/>
          <p:cNvSpPr/>
          <p:nvPr/>
        </p:nvSpPr>
        <p:spPr>
          <a:xfrm>
            <a:off x="2125391" y="2892698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8"/>
                </a:lnTo>
                <a:cubicBezTo>
                  <a:pt x="1" y="2994"/>
                  <a:pt x="49" y="3049"/>
                  <a:pt x="118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969;p28"/>
          <p:cNvSpPr/>
          <p:nvPr/>
        </p:nvSpPr>
        <p:spPr>
          <a:xfrm>
            <a:off x="925017" y="3677332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4" y="0"/>
                </a:moveTo>
                <a:cubicBezTo>
                  <a:pt x="5254" y="0"/>
                  <a:pt x="5209" y="13"/>
                  <a:pt x="5161" y="42"/>
                </a:cubicBezTo>
                <a:lnTo>
                  <a:pt x="292" y="2853"/>
                </a:lnTo>
                <a:cubicBezTo>
                  <a:pt x="129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5"/>
                  <a:pt x="64" y="3942"/>
                  <a:pt x="159" y="3942"/>
                </a:cubicBezTo>
                <a:cubicBezTo>
                  <a:pt x="199" y="3942"/>
                  <a:pt x="244" y="3928"/>
                  <a:pt x="292" y="3900"/>
                </a:cubicBezTo>
                <a:lnTo>
                  <a:pt x="5161" y="1088"/>
                </a:lnTo>
                <a:cubicBezTo>
                  <a:pt x="5324" y="997"/>
                  <a:pt x="5453" y="773"/>
                  <a:pt x="5453" y="586"/>
                </a:cubicBezTo>
                <a:lnTo>
                  <a:pt x="5453" y="208"/>
                </a:lnTo>
                <a:cubicBezTo>
                  <a:pt x="5453" y="76"/>
                  <a:pt x="5389" y="0"/>
                  <a:pt x="529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970;p28"/>
          <p:cNvSpPr/>
          <p:nvPr/>
        </p:nvSpPr>
        <p:spPr>
          <a:xfrm>
            <a:off x="911903" y="3327688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60" y="1"/>
                </a:moveTo>
                <a:cubicBezTo>
                  <a:pt x="5603" y="1"/>
                  <a:pt x="5539" y="20"/>
                  <a:pt x="5471" y="60"/>
                </a:cubicBezTo>
                <a:lnTo>
                  <a:pt x="420" y="2973"/>
                </a:lnTo>
                <a:cubicBezTo>
                  <a:pt x="188" y="3109"/>
                  <a:pt x="1" y="3432"/>
                  <a:pt x="1" y="3700"/>
                </a:cubicBezTo>
                <a:lnTo>
                  <a:pt x="1" y="9531"/>
                </a:lnTo>
                <a:cubicBezTo>
                  <a:pt x="1" y="9722"/>
                  <a:pt x="96" y="9832"/>
                  <a:pt x="234" y="9832"/>
                </a:cubicBezTo>
                <a:cubicBezTo>
                  <a:pt x="290" y="9832"/>
                  <a:pt x="353" y="9814"/>
                  <a:pt x="420" y="9776"/>
                </a:cubicBezTo>
                <a:lnTo>
                  <a:pt x="5471" y="6859"/>
                </a:lnTo>
                <a:cubicBezTo>
                  <a:pt x="5703" y="6723"/>
                  <a:pt x="5890" y="6400"/>
                  <a:pt x="5890" y="6131"/>
                </a:cubicBezTo>
                <a:lnTo>
                  <a:pt x="5890" y="300"/>
                </a:lnTo>
                <a:cubicBezTo>
                  <a:pt x="5890" y="111"/>
                  <a:pt x="5796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971;p28"/>
          <p:cNvSpPr/>
          <p:nvPr/>
        </p:nvSpPr>
        <p:spPr>
          <a:xfrm>
            <a:off x="911638" y="3327335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6"/>
                </a:moveTo>
                <a:cubicBezTo>
                  <a:pt x="5701" y="16"/>
                  <a:pt x="5739" y="23"/>
                  <a:pt x="5770" y="43"/>
                </a:cubicBezTo>
                <a:cubicBezTo>
                  <a:pt x="5848" y="88"/>
                  <a:pt x="5888" y="179"/>
                  <a:pt x="5888" y="308"/>
                </a:cubicBezTo>
                <a:lnTo>
                  <a:pt x="5888" y="6139"/>
                </a:lnTo>
                <a:cubicBezTo>
                  <a:pt x="5888" y="6404"/>
                  <a:pt x="5701" y="6727"/>
                  <a:pt x="5474" y="6860"/>
                </a:cubicBezTo>
                <a:lnTo>
                  <a:pt x="421" y="9778"/>
                </a:lnTo>
                <a:cubicBezTo>
                  <a:pt x="358" y="9813"/>
                  <a:pt x="296" y="9832"/>
                  <a:pt x="241" y="9832"/>
                </a:cubicBezTo>
                <a:cubicBezTo>
                  <a:pt x="201" y="9832"/>
                  <a:pt x="165" y="9823"/>
                  <a:pt x="133" y="9804"/>
                </a:cubicBezTo>
                <a:cubicBezTo>
                  <a:pt x="54" y="9760"/>
                  <a:pt x="13" y="9668"/>
                  <a:pt x="13" y="9539"/>
                </a:cubicBezTo>
                <a:lnTo>
                  <a:pt x="13" y="3708"/>
                </a:lnTo>
                <a:cubicBezTo>
                  <a:pt x="13" y="3443"/>
                  <a:pt x="201" y="3120"/>
                  <a:pt x="429" y="2988"/>
                </a:cubicBezTo>
                <a:lnTo>
                  <a:pt x="5480" y="71"/>
                </a:lnTo>
                <a:cubicBezTo>
                  <a:pt x="5546" y="33"/>
                  <a:pt x="5610" y="16"/>
                  <a:pt x="5664" y="16"/>
                </a:cubicBezTo>
                <a:close/>
                <a:moveTo>
                  <a:pt x="5665" y="0"/>
                </a:moveTo>
                <a:cubicBezTo>
                  <a:pt x="5606" y="0"/>
                  <a:pt x="5542" y="21"/>
                  <a:pt x="5474" y="60"/>
                </a:cubicBezTo>
                <a:lnTo>
                  <a:pt x="421" y="2977"/>
                </a:lnTo>
                <a:cubicBezTo>
                  <a:pt x="191" y="3110"/>
                  <a:pt x="0" y="3440"/>
                  <a:pt x="0" y="3708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8"/>
                </a:cubicBezTo>
                <a:cubicBezTo>
                  <a:pt x="160" y="9839"/>
                  <a:pt x="197" y="9845"/>
                  <a:pt x="238" y="9845"/>
                </a:cubicBezTo>
                <a:cubicBezTo>
                  <a:pt x="296" y="9845"/>
                  <a:pt x="360" y="9828"/>
                  <a:pt x="429" y="9787"/>
                </a:cubicBezTo>
                <a:lnTo>
                  <a:pt x="5480" y="6870"/>
                </a:lnTo>
                <a:cubicBezTo>
                  <a:pt x="5715" y="6738"/>
                  <a:pt x="5902" y="6408"/>
                  <a:pt x="5902" y="6139"/>
                </a:cubicBezTo>
                <a:lnTo>
                  <a:pt x="5902" y="308"/>
                </a:lnTo>
                <a:cubicBezTo>
                  <a:pt x="5902" y="176"/>
                  <a:pt x="5858" y="77"/>
                  <a:pt x="5777" y="30"/>
                </a:cubicBezTo>
                <a:cubicBezTo>
                  <a:pt x="5743" y="10"/>
                  <a:pt x="5705" y="0"/>
                  <a:pt x="5665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972;p28"/>
          <p:cNvSpPr/>
          <p:nvPr/>
        </p:nvSpPr>
        <p:spPr>
          <a:xfrm>
            <a:off x="1111561" y="336248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0" y="0"/>
                </a:moveTo>
                <a:cubicBezTo>
                  <a:pt x="1674" y="0"/>
                  <a:pt x="1611" y="18"/>
                  <a:pt x="1544" y="57"/>
                </a:cubicBezTo>
                <a:lnTo>
                  <a:pt x="419" y="706"/>
                </a:lnTo>
                <a:cubicBezTo>
                  <a:pt x="188" y="842"/>
                  <a:pt x="1" y="1165"/>
                  <a:pt x="1" y="1434"/>
                </a:cubicBezTo>
                <a:lnTo>
                  <a:pt x="1" y="2732"/>
                </a:lnTo>
                <a:cubicBezTo>
                  <a:pt x="1" y="2922"/>
                  <a:pt x="95" y="3031"/>
                  <a:pt x="231" y="3031"/>
                </a:cubicBezTo>
                <a:cubicBezTo>
                  <a:pt x="288" y="3031"/>
                  <a:pt x="351" y="3012"/>
                  <a:pt x="419" y="2974"/>
                </a:cubicBezTo>
                <a:lnTo>
                  <a:pt x="1544" y="2324"/>
                </a:lnTo>
                <a:cubicBezTo>
                  <a:pt x="1776" y="2192"/>
                  <a:pt x="1963" y="1866"/>
                  <a:pt x="1963" y="1600"/>
                </a:cubicBezTo>
                <a:lnTo>
                  <a:pt x="1963" y="298"/>
                </a:lnTo>
                <a:cubicBezTo>
                  <a:pt x="1963" y="110"/>
                  <a:pt x="1868" y="0"/>
                  <a:pt x="173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973;p28"/>
          <p:cNvSpPr/>
          <p:nvPr/>
        </p:nvSpPr>
        <p:spPr>
          <a:xfrm>
            <a:off x="938174" y="342124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974;p28"/>
          <p:cNvSpPr/>
          <p:nvPr/>
        </p:nvSpPr>
        <p:spPr>
          <a:xfrm>
            <a:off x="938174" y="347122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4" y="2071"/>
                  <a:pt x="208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975;p28"/>
          <p:cNvSpPr/>
          <p:nvPr/>
        </p:nvSpPr>
        <p:spPr>
          <a:xfrm>
            <a:off x="938174" y="352120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10"/>
                  <a:pt x="2742" y="28"/>
                </a:cubicBezTo>
                <a:lnTo>
                  <a:pt x="208" y="1486"/>
                </a:lnTo>
                <a:cubicBezTo>
                  <a:pt x="93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8"/>
                  <a:pt x="2949" y="364"/>
                  <a:pt x="2949" y="232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976;p28"/>
          <p:cNvSpPr/>
          <p:nvPr/>
        </p:nvSpPr>
        <p:spPr>
          <a:xfrm>
            <a:off x="938174" y="352849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8"/>
                  <a:pt x="115" y="3048"/>
                </a:cubicBezTo>
                <a:cubicBezTo>
                  <a:pt x="143" y="3048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977;p28"/>
          <p:cNvSpPr/>
          <p:nvPr/>
        </p:nvSpPr>
        <p:spPr>
          <a:xfrm>
            <a:off x="938174" y="357847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9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4" y="3047"/>
                </a:cubicBezTo>
                <a:cubicBezTo>
                  <a:pt x="142" y="3047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978;p28"/>
          <p:cNvSpPr/>
          <p:nvPr/>
        </p:nvSpPr>
        <p:spPr>
          <a:xfrm>
            <a:off x="1315148" y="3452110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6"/>
                  <a:pt x="0" y="3170"/>
                  <a:pt x="0" y="3357"/>
                </a:cubicBezTo>
                <a:lnTo>
                  <a:pt x="0" y="3735"/>
                </a:lnTo>
                <a:cubicBezTo>
                  <a:pt x="0" y="3865"/>
                  <a:pt x="65" y="3942"/>
                  <a:pt x="159" y="3942"/>
                </a:cubicBezTo>
                <a:cubicBezTo>
                  <a:pt x="198" y="3942"/>
                  <a:pt x="242" y="3929"/>
                  <a:pt x="289" y="3901"/>
                </a:cubicBezTo>
                <a:lnTo>
                  <a:pt x="5161" y="1090"/>
                </a:lnTo>
                <a:cubicBezTo>
                  <a:pt x="5321" y="998"/>
                  <a:pt x="5450" y="774"/>
                  <a:pt x="5450" y="587"/>
                </a:cubicBezTo>
                <a:lnTo>
                  <a:pt x="5450" y="209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979;p28"/>
          <p:cNvSpPr/>
          <p:nvPr/>
        </p:nvSpPr>
        <p:spPr>
          <a:xfrm>
            <a:off x="1301902" y="3102466"/>
            <a:ext cx="260191" cy="434152"/>
          </a:xfrm>
          <a:custGeom>
            <a:avLst/>
            <a:gdLst/>
            <a:ahLst/>
            <a:cxnLst/>
            <a:rect l="l" t="t" r="r" b="b"/>
            <a:pathLst>
              <a:path w="5893" h="9833" extrusionOk="0">
                <a:moveTo>
                  <a:pt x="5660" y="1"/>
                </a:moveTo>
                <a:cubicBezTo>
                  <a:pt x="5604" y="1"/>
                  <a:pt x="5541" y="19"/>
                  <a:pt x="5474" y="57"/>
                </a:cubicBezTo>
                <a:lnTo>
                  <a:pt x="419" y="2974"/>
                </a:lnTo>
                <a:cubicBezTo>
                  <a:pt x="191" y="3110"/>
                  <a:pt x="1" y="3433"/>
                  <a:pt x="1" y="3702"/>
                </a:cubicBezTo>
                <a:lnTo>
                  <a:pt x="1" y="9533"/>
                </a:lnTo>
                <a:cubicBezTo>
                  <a:pt x="1" y="9723"/>
                  <a:pt x="96" y="9832"/>
                  <a:pt x="232" y="9832"/>
                </a:cubicBezTo>
                <a:cubicBezTo>
                  <a:pt x="289" y="9832"/>
                  <a:pt x="352" y="9814"/>
                  <a:pt x="419" y="9774"/>
                </a:cubicBezTo>
                <a:lnTo>
                  <a:pt x="5474" y="6857"/>
                </a:lnTo>
                <a:cubicBezTo>
                  <a:pt x="5706" y="6724"/>
                  <a:pt x="5893" y="6401"/>
                  <a:pt x="5893" y="6132"/>
                </a:cubicBezTo>
                <a:lnTo>
                  <a:pt x="5893" y="298"/>
                </a:lnTo>
                <a:cubicBezTo>
                  <a:pt x="5893" y="110"/>
                  <a:pt x="5798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980;p28"/>
          <p:cNvSpPr/>
          <p:nvPr/>
        </p:nvSpPr>
        <p:spPr>
          <a:xfrm>
            <a:off x="1301637" y="3102157"/>
            <a:ext cx="260765" cy="434726"/>
          </a:xfrm>
          <a:custGeom>
            <a:avLst/>
            <a:gdLst/>
            <a:ahLst/>
            <a:cxnLst/>
            <a:rect l="l" t="t" r="r" b="b"/>
            <a:pathLst>
              <a:path w="5906" h="9846" extrusionOk="0">
                <a:moveTo>
                  <a:pt x="5667" y="15"/>
                </a:moveTo>
                <a:cubicBezTo>
                  <a:pt x="5706" y="15"/>
                  <a:pt x="5741" y="24"/>
                  <a:pt x="5773" y="43"/>
                </a:cubicBezTo>
                <a:cubicBezTo>
                  <a:pt x="5847" y="88"/>
                  <a:pt x="5892" y="180"/>
                  <a:pt x="5892" y="305"/>
                </a:cubicBezTo>
                <a:lnTo>
                  <a:pt x="5892" y="6139"/>
                </a:lnTo>
                <a:cubicBezTo>
                  <a:pt x="5892" y="6405"/>
                  <a:pt x="5704" y="6728"/>
                  <a:pt x="5477" y="6861"/>
                </a:cubicBezTo>
                <a:lnTo>
                  <a:pt x="421" y="9778"/>
                </a:lnTo>
                <a:cubicBezTo>
                  <a:pt x="357" y="9814"/>
                  <a:pt x="296" y="9832"/>
                  <a:pt x="240" y="9832"/>
                </a:cubicBezTo>
                <a:cubicBezTo>
                  <a:pt x="201" y="9832"/>
                  <a:pt x="165" y="9823"/>
                  <a:pt x="132" y="9805"/>
                </a:cubicBezTo>
                <a:cubicBezTo>
                  <a:pt x="58" y="9761"/>
                  <a:pt x="13" y="9668"/>
                  <a:pt x="13" y="9540"/>
                </a:cubicBezTo>
                <a:lnTo>
                  <a:pt x="13" y="3709"/>
                </a:lnTo>
                <a:cubicBezTo>
                  <a:pt x="13" y="3444"/>
                  <a:pt x="201" y="3120"/>
                  <a:pt x="428" y="2988"/>
                </a:cubicBezTo>
                <a:lnTo>
                  <a:pt x="5484" y="71"/>
                </a:lnTo>
                <a:cubicBezTo>
                  <a:pt x="5549" y="35"/>
                  <a:pt x="5611" y="15"/>
                  <a:pt x="5667" y="15"/>
                </a:cubicBezTo>
                <a:close/>
                <a:moveTo>
                  <a:pt x="5666" y="1"/>
                </a:moveTo>
                <a:cubicBezTo>
                  <a:pt x="5608" y="1"/>
                  <a:pt x="5543" y="21"/>
                  <a:pt x="5477" y="61"/>
                </a:cubicBezTo>
                <a:lnTo>
                  <a:pt x="421" y="2978"/>
                </a:lnTo>
                <a:cubicBezTo>
                  <a:pt x="190" y="3111"/>
                  <a:pt x="0" y="3440"/>
                  <a:pt x="0" y="3709"/>
                </a:cubicBezTo>
                <a:lnTo>
                  <a:pt x="0" y="9540"/>
                </a:lnTo>
                <a:cubicBezTo>
                  <a:pt x="0" y="9672"/>
                  <a:pt x="47" y="9770"/>
                  <a:pt x="126" y="9819"/>
                </a:cubicBezTo>
                <a:cubicBezTo>
                  <a:pt x="160" y="9835"/>
                  <a:pt x="197" y="9846"/>
                  <a:pt x="242" y="9846"/>
                </a:cubicBezTo>
                <a:cubicBezTo>
                  <a:pt x="299" y="9846"/>
                  <a:pt x="364" y="9828"/>
                  <a:pt x="428" y="9788"/>
                </a:cubicBezTo>
                <a:lnTo>
                  <a:pt x="5484" y="6871"/>
                </a:lnTo>
                <a:cubicBezTo>
                  <a:pt x="5715" y="6738"/>
                  <a:pt x="5905" y="6408"/>
                  <a:pt x="5905" y="6139"/>
                </a:cubicBezTo>
                <a:lnTo>
                  <a:pt x="5905" y="305"/>
                </a:lnTo>
                <a:cubicBezTo>
                  <a:pt x="5905" y="176"/>
                  <a:pt x="5858" y="78"/>
                  <a:pt x="5779" y="30"/>
                </a:cubicBezTo>
                <a:cubicBezTo>
                  <a:pt x="5746" y="11"/>
                  <a:pt x="5708" y="1"/>
                  <a:pt x="566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981;p28"/>
          <p:cNvSpPr/>
          <p:nvPr/>
        </p:nvSpPr>
        <p:spPr>
          <a:xfrm>
            <a:off x="1501560" y="3137302"/>
            <a:ext cx="86671" cy="133870"/>
          </a:xfrm>
          <a:custGeom>
            <a:avLst/>
            <a:gdLst/>
            <a:ahLst/>
            <a:cxnLst/>
            <a:rect l="l" t="t" r="r" b="b"/>
            <a:pathLst>
              <a:path w="1963" h="3032" extrusionOk="0">
                <a:moveTo>
                  <a:pt x="1730" y="1"/>
                </a:moveTo>
                <a:cubicBezTo>
                  <a:pt x="1674" y="1"/>
                  <a:pt x="1611" y="19"/>
                  <a:pt x="1544" y="57"/>
                </a:cubicBezTo>
                <a:lnTo>
                  <a:pt x="418" y="706"/>
                </a:lnTo>
                <a:cubicBezTo>
                  <a:pt x="187" y="843"/>
                  <a:pt x="1" y="1165"/>
                  <a:pt x="1" y="1434"/>
                </a:cubicBezTo>
                <a:lnTo>
                  <a:pt x="1" y="2732"/>
                </a:lnTo>
                <a:cubicBezTo>
                  <a:pt x="1" y="2923"/>
                  <a:pt x="94" y="3031"/>
                  <a:pt x="231" y="3031"/>
                </a:cubicBezTo>
                <a:cubicBezTo>
                  <a:pt x="287" y="3031"/>
                  <a:pt x="351" y="3013"/>
                  <a:pt x="418" y="2974"/>
                </a:cubicBezTo>
                <a:lnTo>
                  <a:pt x="1544" y="2324"/>
                </a:lnTo>
                <a:cubicBezTo>
                  <a:pt x="1775" y="2192"/>
                  <a:pt x="1962" y="1866"/>
                  <a:pt x="1962" y="1601"/>
                </a:cubicBezTo>
                <a:lnTo>
                  <a:pt x="1962" y="298"/>
                </a:lnTo>
                <a:cubicBezTo>
                  <a:pt x="1962" y="110"/>
                  <a:pt x="1868" y="1"/>
                  <a:pt x="173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982;p28"/>
          <p:cNvSpPr/>
          <p:nvPr/>
        </p:nvSpPr>
        <p:spPr>
          <a:xfrm>
            <a:off x="1328173" y="3196069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2"/>
                  <a:pt x="0" y="1715"/>
                  <a:pt x="0" y="1847"/>
                </a:cubicBezTo>
                <a:lnTo>
                  <a:pt x="0" y="1932"/>
                </a:lnTo>
                <a:cubicBezTo>
                  <a:pt x="0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4"/>
                  <a:pt x="2952" y="232"/>
                </a:cubicBezTo>
                <a:lnTo>
                  <a:pt x="2952" y="151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983;p28"/>
          <p:cNvSpPr/>
          <p:nvPr/>
        </p:nvSpPr>
        <p:spPr>
          <a:xfrm>
            <a:off x="1328173" y="3246050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7"/>
                </a:lnTo>
                <a:cubicBezTo>
                  <a:pt x="96" y="1551"/>
                  <a:pt x="0" y="1714"/>
                  <a:pt x="0" y="1847"/>
                </a:cubicBezTo>
                <a:lnTo>
                  <a:pt x="0" y="1932"/>
                </a:lnTo>
                <a:cubicBezTo>
                  <a:pt x="0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5"/>
                  <a:pt x="2952" y="232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984;p28"/>
          <p:cNvSpPr/>
          <p:nvPr/>
        </p:nvSpPr>
        <p:spPr>
          <a:xfrm>
            <a:off x="1328173" y="3296075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0" y="1714"/>
                  <a:pt x="0" y="1846"/>
                </a:cubicBezTo>
                <a:lnTo>
                  <a:pt x="0" y="1931"/>
                </a:lnTo>
                <a:cubicBezTo>
                  <a:pt x="0" y="2025"/>
                  <a:pt x="48" y="2079"/>
                  <a:pt x="117" y="2079"/>
                </a:cubicBezTo>
                <a:cubicBezTo>
                  <a:pt x="146" y="2079"/>
                  <a:pt x="178" y="2070"/>
                  <a:pt x="212" y="2050"/>
                </a:cubicBezTo>
                <a:lnTo>
                  <a:pt x="2741" y="592"/>
                </a:lnTo>
                <a:cubicBezTo>
                  <a:pt x="2856" y="527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985;p28"/>
          <p:cNvSpPr/>
          <p:nvPr/>
        </p:nvSpPr>
        <p:spPr>
          <a:xfrm>
            <a:off x="1328173" y="330331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4"/>
                </a:lnTo>
                <a:cubicBezTo>
                  <a:pt x="96" y="2519"/>
                  <a:pt x="0" y="2682"/>
                  <a:pt x="0" y="2815"/>
                </a:cubicBezTo>
                <a:lnTo>
                  <a:pt x="0" y="2900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9"/>
                  <a:pt x="212" y="3019"/>
                </a:cubicBezTo>
                <a:lnTo>
                  <a:pt x="4417" y="591"/>
                </a:lnTo>
                <a:cubicBezTo>
                  <a:pt x="4532" y="526"/>
                  <a:pt x="4624" y="363"/>
                  <a:pt x="4624" y="231"/>
                </a:cubicBezTo>
                <a:lnTo>
                  <a:pt x="4624" y="149"/>
                </a:lnTo>
                <a:cubicBezTo>
                  <a:pt x="4624" y="55"/>
                  <a:pt x="4578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986;p28"/>
          <p:cNvSpPr/>
          <p:nvPr/>
        </p:nvSpPr>
        <p:spPr>
          <a:xfrm>
            <a:off x="1328173" y="335329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1"/>
                </a:lnTo>
                <a:cubicBezTo>
                  <a:pt x="96" y="2519"/>
                  <a:pt x="0" y="2682"/>
                  <a:pt x="0" y="2814"/>
                </a:cubicBezTo>
                <a:lnTo>
                  <a:pt x="0" y="2899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8"/>
                  <a:pt x="212" y="3018"/>
                </a:cubicBezTo>
                <a:lnTo>
                  <a:pt x="4417" y="591"/>
                </a:lnTo>
                <a:cubicBezTo>
                  <a:pt x="4532" y="527"/>
                  <a:pt x="4624" y="363"/>
                  <a:pt x="4624" y="230"/>
                </a:cubicBezTo>
                <a:lnTo>
                  <a:pt x="4624" y="149"/>
                </a:lnTo>
                <a:cubicBezTo>
                  <a:pt x="4624" y="55"/>
                  <a:pt x="4579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987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988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989;p28"/>
          <p:cNvSpPr/>
          <p:nvPr/>
        </p:nvSpPr>
        <p:spPr>
          <a:xfrm>
            <a:off x="2058941" y="3269892"/>
            <a:ext cx="4194" cy="64198"/>
          </a:xfrm>
          <a:custGeom>
            <a:avLst/>
            <a:gdLst/>
            <a:ahLst/>
            <a:cxnLst/>
            <a:rect l="l" t="t" r="r" b="b"/>
            <a:pathLst>
              <a:path w="95" h="1454" extrusionOk="0">
                <a:moveTo>
                  <a:pt x="0" y="0"/>
                </a:moveTo>
                <a:cubicBezTo>
                  <a:pt x="0" y="513"/>
                  <a:pt x="31" y="998"/>
                  <a:pt x="95" y="1454"/>
                </a:cubicBezTo>
                <a:cubicBezTo>
                  <a:pt x="34" y="998"/>
                  <a:pt x="0" y="513"/>
                  <a:pt x="0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990;p28"/>
          <p:cNvSpPr/>
          <p:nvPr/>
        </p:nvSpPr>
        <p:spPr>
          <a:xfrm>
            <a:off x="2063091" y="3334046"/>
            <a:ext cx="221" cy="618"/>
          </a:xfrm>
          <a:custGeom>
            <a:avLst/>
            <a:gdLst/>
            <a:ahLst/>
            <a:cxnLst/>
            <a:rect l="l" t="t" r="r" b="b"/>
            <a:pathLst>
              <a:path w="5" h="14" extrusionOk="0">
                <a:moveTo>
                  <a:pt x="1" y="1"/>
                </a:moveTo>
                <a:lnTo>
                  <a:pt x="1" y="1"/>
                </a:lnTo>
                <a:cubicBezTo>
                  <a:pt x="4" y="4"/>
                  <a:pt x="4" y="7"/>
                  <a:pt x="4" y="14"/>
                </a:cubicBezTo>
                <a:lnTo>
                  <a:pt x="4" y="14"/>
                </a:lnTo>
                <a:cubicBezTo>
                  <a:pt x="4" y="7"/>
                  <a:pt x="4" y="4"/>
                  <a:pt x="1" y="1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2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55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heinscribermag.com/wp-content/uploads/2019/04/30d46d93b3189fca6182921f95cbb7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266" y="1524340"/>
            <a:ext cx="4040188" cy="269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434064" y="4367375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Fuente: vistacollege.edu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5012266" y="4367374"/>
            <a:ext cx="2501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Fuente: theinscribermag.com</a:t>
            </a:r>
            <a:endParaRPr lang="es-CO" dirty="0"/>
          </a:p>
        </p:txBody>
      </p:sp>
      <p:pic>
        <p:nvPicPr>
          <p:cNvPr id="1028" name="Picture 4" descr="Resultado de imagen de kanban methodology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1781654"/>
            <a:ext cx="3885142" cy="21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5" name="Google Shape;116;p21"/>
          <p:cNvSpPr txBox="1">
            <a:spLocks noGrp="1"/>
          </p:cNvSpPr>
          <p:nvPr>
            <p:ph type="ctrTitle"/>
          </p:nvPr>
        </p:nvSpPr>
        <p:spPr>
          <a:xfrm>
            <a:off x="3428999" y="2679371"/>
            <a:ext cx="1502225" cy="8935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200" dirty="0" smtClean="0"/>
              <a:t>+</a:t>
            </a:r>
            <a:endParaRPr sz="6000" dirty="0"/>
          </a:p>
        </p:txBody>
      </p:sp>
      <p:sp>
        <p:nvSpPr>
          <p:cNvPr id="356" name="Google Shape;517;p25"/>
          <p:cNvSpPr txBox="1">
            <a:spLocks/>
          </p:cNvSpPr>
          <p:nvPr/>
        </p:nvSpPr>
        <p:spPr>
          <a:xfrm>
            <a:off x="948600" y="360643"/>
            <a:ext cx="7264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s-CO" dirty="0" smtClean="0"/>
              <a:t>Metodología </a:t>
            </a:r>
            <a:endParaRPr lang="es-CO" dirty="0"/>
          </a:p>
        </p:txBody>
      </p:sp>
      <p:pic>
        <p:nvPicPr>
          <p:cNvPr id="9" name="Picture 2" descr="Resultado de imagen de upb logo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5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434000" y="1392125"/>
            <a:ext cx="4486635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resultados</a:t>
            </a:r>
            <a:endParaRPr dirty="0"/>
          </a:p>
        </p:txBody>
      </p:sp>
      <p:sp>
        <p:nvSpPr>
          <p:cNvPr id="118" name="Google Shape;118;p21"/>
          <p:cNvSpPr/>
          <p:nvPr/>
        </p:nvSpPr>
        <p:spPr>
          <a:xfrm>
            <a:off x="1668523" y="3270435"/>
            <a:ext cx="1490128" cy="807234"/>
          </a:xfrm>
          <a:custGeom>
            <a:avLst/>
            <a:gdLst/>
            <a:ahLst/>
            <a:cxnLst/>
            <a:rect l="l" t="t" r="r" b="b"/>
            <a:pathLst>
              <a:path w="37032" h="20061" extrusionOk="0">
                <a:moveTo>
                  <a:pt x="24638" y="0"/>
                </a:moveTo>
                <a:cubicBezTo>
                  <a:pt x="21748" y="0"/>
                  <a:pt x="18857" y="636"/>
                  <a:pt x="16653" y="1909"/>
                </a:cubicBezTo>
                <a:cubicBezTo>
                  <a:pt x="12916" y="4067"/>
                  <a:pt x="12346" y="7361"/>
                  <a:pt x="14947" y="9865"/>
                </a:cubicBezTo>
                <a:cubicBezTo>
                  <a:pt x="14796" y="9910"/>
                  <a:pt x="14653" y="9965"/>
                  <a:pt x="14526" y="10036"/>
                </a:cubicBezTo>
                <a:lnTo>
                  <a:pt x="595" y="18080"/>
                </a:lnTo>
                <a:cubicBezTo>
                  <a:pt x="1" y="18422"/>
                  <a:pt x="1" y="18975"/>
                  <a:pt x="595" y="19316"/>
                </a:cubicBezTo>
                <a:lnTo>
                  <a:pt x="1465" y="19821"/>
                </a:lnTo>
                <a:cubicBezTo>
                  <a:pt x="1742" y="19982"/>
                  <a:pt x="2098" y="20060"/>
                  <a:pt x="2457" y="20060"/>
                </a:cubicBezTo>
                <a:cubicBezTo>
                  <a:pt x="2861" y="20060"/>
                  <a:pt x="3268" y="19960"/>
                  <a:pt x="3571" y="19763"/>
                </a:cubicBezTo>
                <a:lnTo>
                  <a:pt x="16547" y="11272"/>
                </a:lnTo>
                <a:cubicBezTo>
                  <a:pt x="16602" y="11234"/>
                  <a:pt x="16650" y="11193"/>
                  <a:pt x="16697" y="11152"/>
                </a:cubicBezTo>
                <a:cubicBezTo>
                  <a:pt x="18897" y="12410"/>
                  <a:pt x="21769" y="13038"/>
                  <a:pt x="24640" y="13038"/>
                </a:cubicBezTo>
                <a:cubicBezTo>
                  <a:pt x="27529" y="13038"/>
                  <a:pt x="30418" y="12402"/>
                  <a:pt x="32622" y="11129"/>
                </a:cubicBezTo>
                <a:cubicBezTo>
                  <a:pt x="37032" y="8582"/>
                  <a:pt x="37032" y="4456"/>
                  <a:pt x="32622" y="1909"/>
                </a:cubicBezTo>
                <a:cubicBezTo>
                  <a:pt x="30418" y="636"/>
                  <a:pt x="27528" y="0"/>
                  <a:pt x="24638" y="0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198932" y="2217235"/>
            <a:ext cx="2045627" cy="1177553"/>
          </a:xfrm>
          <a:custGeom>
            <a:avLst/>
            <a:gdLst/>
            <a:ahLst/>
            <a:cxnLst/>
            <a:rect l="l" t="t" r="r" b="b"/>
            <a:pathLst>
              <a:path w="50837" h="29264" extrusionOk="0">
                <a:moveTo>
                  <a:pt x="18855" y="1"/>
                </a:moveTo>
                <a:cubicBezTo>
                  <a:pt x="18596" y="1"/>
                  <a:pt x="18338" y="57"/>
                  <a:pt x="18140" y="170"/>
                </a:cubicBezTo>
                <a:lnTo>
                  <a:pt x="393" y="10443"/>
                </a:lnTo>
                <a:cubicBezTo>
                  <a:pt x="0" y="10668"/>
                  <a:pt x="0" y="11037"/>
                  <a:pt x="393" y="11265"/>
                </a:cubicBezTo>
                <a:lnTo>
                  <a:pt x="31266" y="29092"/>
                </a:lnTo>
                <a:cubicBezTo>
                  <a:pt x="31464" y="29206"/>
                  <a:pt x="31723" y="29263"/>
                  <a:pt x="31981" y="29263"/>
                </a:cubicBezTo>
                <a:cubicBezTo>
                  <a:pt x="32239" y="29263"/>
                  <a:pt x="32497" y="29206"/>
                  <a:pt x="32693" y="29092"/>
                </a:cubicBezTo>
                <a:lnTo>
                  <a:pt x="50441" y="18822"/>
                </a:lnTo>
                <a:cubicBezTo>
                  <a:pt x="50836" y="18593"/>
                  <a:pt x="50836" y="18225"/>
                  <a:pt x="50441" y="17999"/>
                </a:cubicBezTo>
                <a:lnTo>
                  <a:pt x="19566" y="170"/>
                </a:lnTo>
                <a:cubicBezTo>
                  <a:pt x="19370" y="57"/>
                  <a:pt x="19113" y="1"/>
                  <a:pt x="18855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929803" y="3468171"/>
            <a:ext cx="392527" cy="195448"/>
          </a:xfrm>
          <a:custGeom>
            <a:avLst/>
            <a:gdLst/>
            <a:ahLst/>
            <a:cxnLst/>
            <a:rect l="l" t="t" r="r" b="b"/>
            <a:pathLst>
              <a:path w="19254" h="9587" extrusionOk="0">
                <a:moveTo>
                  <a:pt x="9627" y="1"/>
                </a:moveTo>
                <a:cubicBezTo>
                  <a:pt x="7382" y="1"/>
                  <a:pt x="5137" y="469"/>
                  <a:pt x="3424" y="1406"/>
                </a:cubicBezTo>
                <a:cubicBezTo>
                  <a:pt x="1" y="3276"/>
                  <a:pt x="1" y="6310"/>
                  <a:pt x="3424" y="8184"/>
                </a:cubicBezTo>
                <a:cubicBezTo>
                  <a:pt x="5137" y="9119"/>
                  <a:pt x="7382" y="9587"/>
                  <a:pt x="9627" y="9587"/>
                </a:cubicBezTo>
                <a:cubicBezTo>
                  <a:pt x="11871" y="9587"/>
                  <a:pt x="14115" y="9119"/>
                  <a:pt x="15827" y="8184"/>
                </a:cubicBezTo>
                <a:cubicBezTo>
                  <a:pt x="19253" y="6310"/>
                  <a:pt x="19253" y="3276"/>
                  <a:pt x="15827" y="1406"/>
                </a:cubicBezTo>
                <a:cubicBezTo>
                  <a:pt x="14115" y="469"/>
                  <a:pt x="11871" y="1"/>
                  <a:pt x="9627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097317" y="3160742"/>
            <a:ext cx="305293" cy="349032"/>
          </a:xfrm>
          <a:custGeom>
            <a:avLst/>
            <a:gdLst/>
            <a:ahLst/>
            <a:cxnLst/>
            <a:rect l="l" t="t" r="r" b="b"/>
            <a:pathLst>
              <a:path w="7587" h="8674" extrusionOk="0">
                <a:moveTo>
                  <a:pt x="5681" y="1"/>
                </a:moveTo>
                <a:cubicBezTo>
                  <a:pt x="4566" y="1"/>
                  <a:pt x="3216" y="763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7341" y="2134"/>
                  <a:pt x="7587" y="639"/>
                  <a:pt x="6471" y="155"/>
                </a:cubicBezTo>
                <a:cubicBezTo>
                  <a:pt x="6229" y="49"/>
                  <a:pt x="5963" y="1"/>
                  <a:pt x="568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097317" y="3160742"/>
            <a:ext cx="288433" cy="349032"/>
          </a:xfrm>
          <a:custGeom>
            <a:avLst/>
            <a:gdLst/>
            <a:ahLst/>
            <a:cxnLst/>
            <a:rect l="l" t="t" r="r" b="b"/>
            <a:pathLst>
              <a:path w="7168" h="8674" extrusionOk="0">
                <a:moveTo>
                  <a:pt x="5682" y="1"/>
                </a:moveTo>
                <a:cubicBezTo>
                  <a:pt x="4567" y="1"/>
                  <a:pt x="3215" y="762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6727" y="2502"/>
                  <a:pt x="7167" y="1782"/>
                  <a:pt x="7167" y="1175"/>
                </a:cubicBezTo>
                <a:cubicBezTo>
                  <a:pt x="7167" y="738"/>
                  <a:pt x="6938" y="356"/>
                  <a:pt x="6471" y="155"/>
                </a:cubicBezTo>
                <a:cubicBezTo>
                  <a:pt x="6232" y="49"/>
                  <a:pt x="5966" y="1"/>
                  <a:pt x="5682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086050" y="3190195"/>
            <a:ext cx="249844" cy="281794"/>
          </a:xfrm>
          <a:custGeom>
            <a:avLst/>
            <a:gdLst/>
            <a:ahLst/>
            <a:cxnLst/>
            <a:rect l="l" t="t" r="r" b="b"/>
            <a:pathLst>
              <a:path w="6209" h="7003" extrusionOk="0">
                <a:moveTo>
                  <a:pt x="6121" y="1"/>
                </a:moveTo>
                <a:cubicBezTo>
                  <a:pt x="6115" y="1"/>
                  <a:pt x="6109" y="1"/>
                  <a:pt x="6102" y="3"/>
                </a:cubicBezTo>
                <a:cubicBezTo>
                  <a:pt x="4259" y="521"/>
                  <a:pt x="1027" y="3279"/>
                  <a:pt x="10" y="6904"/>
                </a:cubicBezTo>
                <a:cubicBezTo>
                  <a:pt x="0" y="6945"/>
                  <a:pt x="24" y="6989"/>
                  <a:pt x="65" y="7000"/>
                </a:cubicBezTo>
                <a:cubicBezTo>
                  <a:pt x="71" y="7003"/>
                  <a:pt x="79" y="7003"/>
                  <a:pt x="85" y="7003"/>
                </a:cubicBezTo>
                <a:cubicBezTo>
                  <a:pt x="120" y="7003"/>
                  <a:pt x="150" y="6982"/>
                  <a:pt x="161" y="6945"/>
                </a:cubicBezTo>
                <a:cubicBezTo>
                  <a:pt x="1164" y="3375"/>
                  <a:pt x="4335" y="665"/>
                  <a:pt x="6143" y="153"/>
                </a:cubicBezTo>
                <a:cubicBezTo>
                  <a:pt x="6184" y="143"/>
                  <a:pt x="6208" y="99"/>
                  <a:pt x="6198" y="58"/>
                </a:cubicBezTo>
                <a:cubicBezTo>
                  <a:pt x="6189" y="23"/>
                  <a:pt x="6156" y="1"/>
                  <a:pt x="61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097317" y="3342613"/>
            <a:ext cx="259179" cy="224533"/>
          </a:xfrm>
          <a:custGeom>
            <a:avLst/>
            <a:gdLst/>
            <a:ahLst/>
            <a:cxnLst/>
            <a:rect l="l" t="t" r="r" b="b"/>
            <a:pathLst>
              <a:path w="6441" h="5580" extrusionOk="0">
                <a:moveTo>
                  <a:pt x="4587" y="0"/>
                </a:moveTo>
                <a:cubicBezTo>
                  <a:pt x="4544" y="0"/>
                  <a:pt x="4501" y="1"/>
                  <a:pt x="4457" y="3"/>
                </a:cubicBezTo>
                <a:cubicBezTo>
                  <a:pt x="3102" y="61"/>
                  <a:pt x="601" y="1703"/>
                  <a:pt x="0" y="4426"/>
                </a:cubicBezTo>
                <a:lnTo>
                  <a:pt x="160" y="5580"/>
                </a:lnTo>
                <a:cubicBezTo>
                  <a:pt x="379" y="4997"/>
                  <a:pt x="1188" y="4072"/>
                  <a:pt x="2433" y="3352"/>
                </a:cubicBezTo>
                <a:cubicBezTo>
                  <a:pt x="3812" y="2556"/>
                  <a:pt x="5495" y="2273"/>
                  <a:pt x="5935" y="1604"/>
                </a:cubicBezTo>
                <a:cubicBezTo>
                  <a:pt x="6440" y="825"/>
                  <a:pt x="5852" y="0"/>
                  <a:pt x="458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091805" y="3373072"/>
            <a:ext cx="207834" cy="167997"/>
          </a:xfrm>
          <a:custGeom>
            <a:avLst/>
            <a:gdLst/>
            <a:ahLst/>
            <a:cxnLst/>
            <a:rect l="l" t="t" r="r" b="b"/>
            <a:pathLst>
              <a:path w="5165" h="4175" extrusionOk="0">
                <a:moveTo>
                  <a:pt x="5082" y="1"/>
                </a:moveTo>
                <a:cubicBezTo>
                  <a:pt x="3853" y="62"/>
                  <a:pt x="1407" y="987"/>
                  <a:pt x="18" y="4065"/>
                </a:cubicBezTo>
                <a:cubicBezTo>
                  <a:pt x="0" y="4106"/>
                  <a:pt x="18" y="4151"/>
                  <a:pt x="55" y="4167"/>
                </a:cubicBezTo>
                <a:cubicBezTo>
                  <a:pt x="65" y="4175"/>
                  <a:pt x="76" y="4175"/>
                  <a:pt x="89" y="4175"/>
                </a:cubicBezTo>
                <a:cubicBezTo>
                  <a:pt x="117" y="4175"/>
                  <a:pt x="147" y="4158"/>
                  <a:pt x="158" y="4131"/>
                </a:cubicBezTo>
                <a:cubicBezTo>
                  <a:pt x="1522" y="1113"/>
                  <a:pt x="3980" y="212"/>
                  <a:pt x="5089" y="158"/>
                </a:cubicBezTo>
                <a:cubicBezTo>
                  <a:pt x="5134" y="154"/>
                  <a:pt x="5164" y="120"/>
                  <a:pt x="5164" y="76"/>
                </a:cubicBezTo>
                <a:cubicBezTo>
                  <a:pt x="5161" y="31"/>
                  <a:pt x="5126" y="1"/>
                  <a:pt x="50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240779" y="2108957"/>
            <a:ext cx="1976698" cy="1137837"/>
          </a:xfrm>
          <a:custGeom>
            <a:avLst/>
            <a:gdLst/>
            <a:ahLst/>
            <a:cxnLst/>
            <a:rect l="l" t="t" r="r" b="b"/>
            <a:pathLst>
              <a:path w="49124" h="28277" extrusionOk="0">
                <a:moveTo>
                  <a:pt x="18221" y="1"/>
                </a:moveTo>
                <a:cubicBezTo>
                  <a:pt x="17971" y="1"/>
                  <a:pt x="17721" y="56"/>
                  <a:pt x="17530" y="165"/>
                </a:cubicBezTo>
                <a:lnTo>
                  <a:pt x="383" y="10089"/>
                </a:lnTo>
                <a:cubicBezTo>
                  <a:pt x="1" y="10308"/>
                  <a:pt x="1" y="10666"/>
                  <a:pt x="383" y="10885"/>
                </a:cubicBezTo>
                <a:lnTo>
                  <a:pt x="30216" y="28110"/>
                </a:lnTo>
                <a:cubicBezTo>
                  <a:pt x="30405" y="28221"/>
                  <a:pt x="30655" y="28276"/>
                  <a:pt x="30904" y="28276"/>
                </a:cubicBezTo>
                <a:cubicBezTo>
                  <a:pt x="31154" y="28276"/>
                  <a:pt x="31404" y="28221"/>
                  <a:pt x="31595" y="28110"/>
                </a:cubicBezTo>
                <a:lnTo>
                  <a:pt x="48742" y="18189"/>
                </a:lnTo>
                <a:cubicBezTo>
                  <a:pt x="49124" y="17967"/>
                  <a:pt x="49124" y="17612"/>
                  <a:pt x="48742" y="17390"/>
                </a:cubicBezTo>
                <a:lnTo>
                  <a:pt x="18909" y="165"/>
                </a:lnTo>
                <a:cubicBezTo>
                  <a:pt x="18719" y="56"/>
                  <a:pt x="18470" y="1"/>
                  <a:pt x="18221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734952" y="2970188"/>
            <a:ext cx="119791" cy="62974"/>
          </a:xfrm>
          <a:custGeom>
            <a:avLst/>
            <a:gdLst/>
            <a:ahLst/>
            <a:cxnLst/>
            <a:rect l="l" t="t" r="r" b="b"/>
            <a:pathLst>
              <a:path w="2977" h="1565" extrusionOk="0">
                <a:moveTo>
                  <a:pt x="1488" y="0"/>
                </a:moveTo>
                <a:cubicBezTo>
                  <a:pt x="1141" y="0"/>
                  <a:pt x="794" y="76"/>
                  <a:pt x="530" y="228"/>
                </a:cubicBezTo>
                <a:cubicBezTo>
                  <a:pt x="0" y="536"/>
                  <a:pt x="0" y="1030"/>
                  <a:pt x="530" y="1334"/>
                </a:cubicBezTo>
                <a:cubicBezTo>
                  <a:pt x="794" y="1488"/>
                  <a:pt x="1141" y="1565"/>
                  <a:pt x="1488" y="1565"/>
                </a:cubicBezTo>
                <a:cubicBezTo>
                  <a:pt x="1835" y="1565"/>
                  <a:pt x="2182" y="1488"/>
                  <a:pt x="2447" y="1334"/>
                </a:cubicBezTo>
                <a:cubicBezTo>
                  <a:pt x="2976" y="1030"/>
                  <a:pt x="2976" y="536"/>
                  <a:pt x="2447" y="228"/>
                </a:cubicBezTo>
                <a:cubicBezTo>
                  <a:pt x="2182" y="76"/>
                  <a:pt x="1835" y="0"/>
                  <a:pt x="148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484314" y="2811655"/>
            <a:ext cx="745467" cy="525239"/>
          </a:xfrm>
          <a:custGeom>
            <a:avLst/>
            <a:gdLst/>
            <a:ahLst/>
            <a:cxnLst/>
            <a:rect l="l" t="t" r="r" b="b"/>
            <a:pathLst>
              <a:path w="18526" h="13053" extrusionOk="0">
                <a:moveTo>
                  <a:pt x="17946" y="1"/>
                </a:moveTo>
                <a:cubicBezTo>
                  <a:pt x="18212" y="223"/>
                  <a:pt x="18178" y="527"/>
                  <a:pt x="17837" y="725"/>
                </a:cubicBezTo>
                <a:lnTo>
                  <a:pt x="690" y="10646"/>
                </a:lnTo>
                <a:cubicBezTo>
                  <a:pt x="499" y="10756"/>
                  <a:pt x="250" y="10813"/>
                  <a:pt x="1" y="10813"/>
                </a:cubicBezTo>
                <a:lnTo>
                  <a:pt x="1" y="13053"/>
                </a:lnTo>
                <a:cubicBezTo>
                  <a:pt x="250" y="13053"/>
                  <a:pt x="499" y="12998"/>
                  <a:pt x="690" y="12889"/>
                </a:cubicBezTo>
                <a:lnTo>
                  <a:pt x="17837" y="2963"/>
                </a:lnTo>
                <a:cubicBezTo>
                  <a:pt x="18219" y="2745"/>
                  <a:pt x="18526" y="2209"/>
                  <a:pt x="18526" y="1769"/>
                </a:cubicBezTo>
                <a:lnTo>
                  <a:pt x="18526" y="1120"/>
                </a:lnTo>
                <a:cubicBezTo>
                  <a:pt x="18526" y="725"/>
                  <a:pt x="18274" y="251"/>
                  <a:pt x="1794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228426" y="2517925"/>
            <a:ext cx="1255978" cy="818983"/>
          </a:xfrm>
          <a:custGeom>
            <a:avLst/>
            <a:gdLst/>
            <a:ahLst/>
            <a:cxnLst/>
            <a:rect l="l" t="t" r="r" b="b"/>
            <a:pathLst>
              <a:path w="31213" h="20353" extrusionOk="0">
                <a:moveTo>
                  <a:pt x="584" y="1"/>
                </a:moveTo>
                <a:cubicBezTo>
                  <a:pt x="253" y="250"/>
                  <a:pt x="0" y="721"/>
                  <a:pt x="0" y="1120"/>
                </a:cubicBezTo>
                <a:lnTo>
                  <a:pt x="0" y="1768"/>
                </a:lnTo>
                <a:cubicBezTo>
                  <a:pt x="0" y="2209"/>
                  <a:pt x="308" y="2742"/>
                  <a:pt x="690" y="2963"/>
                </a:cubicBezTo>
                <a:lnTo>
                  <a:pt x="30523" y="20189"/>
                </a:lnTo>
                <a:cubicBezTo>
                  <a:pt x="30711" y="20298"/>
                  <a:pt x="30963" y="20353"/>
                  <a:pt x="31213" y="20353"/>
                </a:cubicBezTo>
                <a:lnTo>
                  <a:pt x="31213" y="18113"/>
                </a:lnTo>
                <a:cubicBezTo>
                  <a:pt x="30963" y="18113"/>
                  <a:pt x="30711" y="18056"/>
                  <a:pt x="30523" y="17946"/>
                </a:cubicBezTo>
                <a:lnTo>
                  <a:pt x="690" y="721"/>
                </a:lnTo>
                <a:cubicBezTo>
                  <a:pt x="348" y="527"/>
                  <a:pt x="315" y="219"/>
                  <a:pt x="58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392111" y="2200135"/>
            <a:ext cx="1664806" cy="960343"/>
          </a:xfrm>
          <a:custGeom>
            <a:avLst/>
            <a:gdLst/>
            <a:ahLst/>
            <a:cxnLst/>
            <a:rect l="l" t="t" r="r" b="b"/>
            <a:pathLst>
              <a:path w="41373" h="23866" extrusionOk="0">
                <a:moveTo>
                  <a:pt x="16822" y="0"/>
                </a:moveTo>
                <a:cubicBezTo>
                  <a:pt x="16672" y="0"/>
                  <a:pt x="16521" y="34"/>
                  <a:pt x="16407" y="100"/>
                </a:cubicBezTo>
                <a:lnTo>
                  <a:pt x="229" y="9458"/>
                </a:lnTo>
                <a:cubicBezTo>
                  <a:pt x="1" y="9592"/>
                  <a:pt x="1" y="9806"/>
                  <a:pt x="229" y="9936"/>
                </a:cubicBezTo>
                <a:lnTo>
                  <a:pt x="24141" y="23766"/>
                </a:lnTo>
                <a:cubicBezTo>
                  <a:pt x="24255" y="23832"/>
                  <a:pt x="24405" y="23865"/>
                  <a:pt x="24556" y="23865"/>
                </a:cubicBezTo>
                <a:cubicBezTo>
                  <a:pt x="24706" y="23865"/>
                  <a:pt x="24856" y="23832"/>
                  <a:pt x="24970" y="23766"/>
                </a:cubicBezTo>
                <a:lnTo>
                  <a:pt x="41144" y="14404"/>
                </a:lnTo>
                <a:cubicBezTo>
                  <a:pt x="41373" y="14271"/>
                  <a:pt x="41373" y="14059"/>
                  <a:pt x="41144" y="13926"/>
                </a:cubicBezTo>
                <a:lnTo>
                  <a:pt x="17237" y="100"/>
                </a:lnTo>
                <a:cubicBezTo>
                  <a:pt x="17122" y="34"/>
                  <a:pt x="16972" y="0"/>
                  <a:pt x="1682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490331" y="2252885"/>
            <a:ext cx="923041" cy="529705"/>
          </a:xfrm>
          <a:custGeom>
            <a:avLst/>
            <a:gdLst/>
            <a:ahLst/>
            <a:cxnLst/>
            <a:rect l="l" t="t" r="r" b="b"/>
            <a:pathLst>
              <a:path w="22939" h="13164" extrusionOk="0">
                <a:moveTo>
                  <a:pt x="14396" y="0"/>
                </a:moveTo>
                <a:cubicBezTo>
                  <a:pt x="14209" y="0"/>
                  <a:pt x="14021" y="41"/>
                  <a:pt x="13878" y="123"/>
                </a:cubicBezTo>
                <a:lnTo>
                  <a:pt x="287" y="7970"/>
                </a:lnTo>
                <a:cubicBezTo>
                  <a:pt x="0" y="8138"/>
                  <a:pt x="0" y="8407"/>
                  <a:pt x="287" y="8571"/>
                </a:cubicBezTo>
                <a:lnTo>
                  <a:pt x="8021" y="13038"/>
                </a:lnTo>
                <a:cubicBezTo>
                  <a:pt x="8164" y="13122"/>
                  <a:pt x="8353" y="13164"/>
                  <a:pt x="8541" y="13164"/>
                </a:cubicBezTo>
                <a:cubicBezTo>
                  <a:pt x="8730" y="13164"/>
                  <a:pt x="8919" y="13122"/>
                  <a:pt x="9062" y="13038"/>
                </a:cubicBezTo>
                <a:lnTo>
                  <a:pt x="22649" y="5195"/>
                </a:lnTo>
                <a:cubicBezTo>
                  <a:pt x="22939" y="5028"/>
                  <a:pt x="22939" y="4759"/>
                  <a:pt x="22649" y="4595"/>
                </a:cubicBezTo>
                <a:lnTo>
                  <a:pt x="14915" y="123"/>
                </a:lnTo>
                <a:cubicBezTo>
                  <a:pt x="14772" y="41"/>
                  <a:pt x="14584" y="0"/>
                  <a:pt x="1439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676308" y="2495071"/>
            <a:ext cx="327827" cy="184255"/>
          </a:xfrm>
          <a:custGeom>
            <a:avLst/>
            <a:gdLst/>
            <a:ahLst/>
            <a:cxnLst/>
            <a:rect l="l" t="t" r="r" b="b"/>
            <a:pathLst>
              <a:path w="8147" h="4579" extrusionOk="0">
                <a:moveTo>
                  <a:pt x="5617" y="1"/>
                </a:moveTo>
                <a:cubicBezTo>
                  <a:pt x="5536" y="1"/>
                  <a:pt x="5453" y="15"/>
                  <a:pt x="5379" y="46"/>
                </a:cubicBezTo>
                <a:lnTo>
                  <a:pt x="3699" y="770"/>
                </a:lnTo>
                <a:cubicBezTo>
                  <a:pt x="3630" y="801"/>
                  <a:pt x="3548" y="817"/>
                  <a:pt x="3464" y="817"/>
                </a:cubicBezTo>
                <a:cubicBezTo>
                  <a:pt x="3419" y="817"/>
                  <a:pt x="3374" y="812"/>
                  <a:pt x="3331" y="804"/>
                </a:cubicBezTo>
                <a:lnTo>
                  <a:pt x="1348" y="415"/>
                </a:lnTo>
                <a:cubicBezTo>
                  <a:pt x="1303" y="406"/>
                  <a:pt x="1259" y="402"/>
                  <a:pt x="1217" y="402"/>
                </a:cubicBezTo>
                <a:cubicBezTo>
                  <a:pt x="954" y="402"/>
                  <a:pt x="745" y="553"/>
                  <a:pt x="836" y="709"/>
                </a:cubicBezTo>
                <a:lnTo>
                  <a:pt x="1512" y="1856"/>
                </a:lnTo>
                <a:cubicBezTo>
                  <a:pt x="1553" y="1927"/>
                  <a:pt x="1532" y="2009"/>
                  <a:pt x="1450" y="2070"/>
                </a:cubicBezTo>
                <a:lnTo>
                  <a:pt x="198" y="3040"/>
                </a:lnTo>
                <a:cubicBezTo>
                  <a:pt x="1" y="3192"/>
                  <a:pt x="188" y="3409"/>
                  <a:pt x="518" y="3409"/>
                </a:cubicBezTo>
                <a:cubicBezTo>
                  <a:pt x="520" y="3409"/>
                  <a:pt x="523" y="3409"/>
                  <a:pt x="525" y="3409"/>
                </a:cubicBezTo>
                <a:lnTo>
                  <a:pt x="2621" y="3395"/>
                </a:lnTo>
                <a:cubicBezTo>
                  <a:pt x="2753" y="3395"/>
                  <a:pt x="2876" y="3429"/>
                  <a:pt x="2955" y="3494"/>
                </a:cubicBezTo>
                <a:lnTo>
                  <a:pt x="4163" y="4480"/>
                </a:lnTo>
                <a:cubicBezTo>
                  <a:pt x="4245" y="4547"/>
                  <a:pt x="4368" y="4579"/>
                  <a:pt x="4491" y="4579"/>
                </a:cubicBezTo>
                <a:cubicBezTo>
                  <a:pt x="4656" y="4579"/>
                  <a:pt x="4820" y="4521"/>
                  <a:pt x="4877" y="4415"/>
                </a:cubicBezTo>
                <a:lnTo>
                  <a:pt x="5497" y="3258"/>
                </a:lnTo>
                <a:cubicBezTo>
                  <a:pt x="5535" y="3187"/>
                  <a:pt x="5634" y="3128"/>
                  <a:pt x="5760" y="3108"/>
                </a:cubicBezTo>
                <a:lnTo>
                  <a:pt x="7764" y="2746"/>
                </a:lnTo>
                <a:cubicBezTo>
                  <a:pt x="8082" y="2692"/>
                  <a:pt x="8146" y="2449"/>
                  <a:pt x="7877" y="2336"/>
                </a:cubicBezTo>
                <a:lnTo>
                  <a:pt x="6163" y="1637"/>
                </a:lnTo>
                <a:cubicBezTo>
                  <a:pt x="6058" y="1593"/>
                  <a:pt x="5993" y="1521"/>
                  <a:pt x="5996" y="1446"/>
                </a:cubicBezTo>
                <a:lnTo>
                  <a:pt x="6023" y="238"/>
                </a:lnTo>
                <a:cubicBezTo>
                  <a:pt x="6026" y="97"/>
                  <a:pt x="5829" y="1"/>
                  <a:pt x="561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899947" y="2307607"/>
            <a:ext cx="207190" cy="117337"/>
          </a:xfrm>
          <a:custGeom>
            <a:avLst/>
            <a:gdLst/>
            <a:ahLst/>
            <a:cxnLst/>
            <a:rect l="l" t="t" r="r" b="b"/>
            <a:pathLst>
              <a:path w="5149" h="2916" extrusionOk="0">
                <a:moveTo>
                  <a:pt x="4796" y="1"/>
                </a:moveTo>
                <a:cubicBezTo>
                  <a:pt x="4682" y="1"/>
                  <a:pt x="4556" y="32"/>
                  <a:pt x="4455" y="91"/>
                </a:cubicBezTo>
                <a:lnTo>
                  <a:pt x="202" y="2545"/>
                </a:lnTo>
                <a:cubicBezTo>
                  <a:pt x="32" y="2644"/>
                  <a:pt x="1" y="2788"/>
                  <a:pt x="134" y="2866"/>
                </a:cubicBezTo>
                <a:cubicBezTo>
                  <a:pt x="192" y="2899"/>
                  <a:pt x="271" y="2915"/>
                  <a:pt x="355" y="2915"/>
                </a:cubicBezTo>
                <a:cubicBezTo>
                  <a:pt x="469" y="2915"/>
                  <a:pt x="594" y="2886"/>
                  <a:pt x="694" y="2829"/>
                </a:cubicBezTo>
                <a:lnTo>
                  <a:pt x="4947" y="374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6" y="17"/>
                  <a:pt x="4879" y="1"/>
                  <a:pt x="47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2943122" y="233259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1"/>
                  <a:pt x="4454" y="88"/>
                </a:cubicBezTo>
                <a:lnTo>
                  <a:pt x="202" y="2542"/>
                </a:lnTo>
                <a:cubicBezTo>
                  <a:pt x="30" y="2644"/>
                  <a:pt x="0" y="2787"/>
                  <a:pt x="133" y="2866"/>
                </a:cubicBezTo>
                <a:cubicBezTo>
                  <a:pt x="190" y="2899"/>
                  <a:pt x="267" y="2915"/>
                  <a:pt x="351" y="2915"/>
                </a:cubicBezTo>
                <a:cubicBezTo>
                  <a:pt x="466" y="2915"/>
                  <a:pt x="592" y="2885"/>
                  <a:pt x="693" y="2825"/>
                </a:cubicBezTo>
                <a:lnTo>
                  <a:pt x="4945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986216" y="2357461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2" y="1"/>
                </a:moveTo>
                <a:cubicBezTo>
                  <a:pt x="4678" y="1"/>
                  <a:pt x="4553" y="31"/>
                  <a:pt x="4455" y="87"/>
                </a:cubicBezTo>
                <a:lnTo>
                  <a:pt x="202" y="2545"/>
                </a:lnTo>
                <a:cubicBezTo>
                  <a:pt x="28" y="2644"/>
                  <a:pt x="0" y="2787"/>
                  <a:pt x="134" y="2866"/>
                </a:cubicBezTo>
                <a:cubicBezTo>
                  <a:pt x="192" y="2899"/>
                  <a:pt x="269" y="2915"/>
                  <a:pt x="353" y="2915"/>
                </a:cubicBezTo>
                <a:cubicBezTo>
                  <a:pt x="467" y="2915"/>
                  <a:pt x="593" y="2885"/>
                  <a:pt x="693" y="2828"/>
                </a:cubicBezTo>
                <a:lnTo>
                  <a:pt x="4946" y="374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029310" y="2382448"/>
            <a:ext cx="207190" cy="117256"/>
          </a:xfrm>
          <a:custGeom>
            <a:avLst/>
            <a:gdLst/>
            <a:ahLst/>
            <a:cxnLst/>
            <a:rect l="l" t="t" r="r" b="b"/>
            <a:pathLst>
              <a:path w="5149" h="2914" extrusionOk="0">
                <a:moveTo>
                  <a:pt x="4792" y="1"/>
                </a:moveTo>
                <a:cubicBezTo>
                  <a:pt x="4678" y="1"/>
                  <a:pt x="4553" y="31"/>
                  <a:pt x="4455" y="88"/>
                </a:cubicBezTo>
                <a:lnTo>
                  <a:pt x="202" y="2542"/>
                </a:lnTo>
                <a:cubicBezTo>
                  <a:pt x="29" y="2640"/>
                  <a:pt x="1" y="2788"/>
                  <a:pt x="134" y="2866"/>
                </a:cubicBezTo>
                <a:cubicBezTo>
                  <a:pt x="191" y="2898"/>
                  <a:pt x="267" y="2914"/>
                  <a:pt x="349" y="2914"/>
                </a:cubicBezTo>
                <a:cubicBezTo>
                  <a:pt x="465" y="2914"/>
                  <a:pt x="592" y="2883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072485" y="2407314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1" y="1"/>
                </a:moveTo>
                <a:cubicBezTo>
                  <a:pt x="4677" y="1"/>
                  <a:pt x="4552" y="30"/>
                  <a:pt x="4454" y="88"/>
                </a:cubicBezTo>
                <a:lnTo>
                  <a:pt x="202" y="2545"/>
                </a:lnTo>
                <a:cubicBezTo>
                  <a:pt x="27" y="2644"/>
                  <a:pt x="0" y="2787"/>
                  <a:pt x="133" y="2866"/>
                </a:cubicBezTo>
                <a:cubicBezTo>
                  <a:pt x="191" y="2899"/>
                  <a:pt x="269" y="2915"/>
                  <a:pt x="353" y="2915"/>
                </a:cubicBezTo>
                <a:cubicBezTo>
                  <a:pt x="467" y="2915"/>
                  <a:pt x="591" y="2885"/>
                  <a:pt x="689" y="2828"/>
                </a:cubicBezTo>
                <a:lnTo>
                  <a:pt x="4942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2" y="17"/>
                  <a:pt x="4874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115579" y="2432301"/>
            <a:ext cx="207150" cy="117216"/>
          </a:xfrm>
          <a:custGeom>
            <a:avLst/>
            <a:gdLst/>
            <a:ahLst/>
            <a:cxnLst/>
            <a:rect l="l" t="t" r="r" b="b"/>
            <a:pathLst>
              <a:path w="5148" h="2913" extrusionOk="0">
                <a:moveTo>
                  <a:pt x="4791" y="1"/>
                </a:moveTo>
                <a:cubicBezTo>
                  <a:pt x="4677" y="1"/>
                  <a:pt x="4553" y="30"/>
                  <a:pt x="4455" y="88"/>
                </a:cubicBezTo>
                <a:lnTo>
                  <a:pt x="202" y="2542"/>
                </a:lnTo>
                <a:cubicBezTo>
                  <a:pt x="28" y="2641"/>
                  <a:pt x="1" y="2787"/>
                  <a:pt x="134" y="2863"/>
                </a:cubicBezTo>
                <a:cubicBezTo>
                  <a:pt x="192" y="2896"/>
                  <a:pt x="269" y="2912"/>
                  <a:pt x="353" y="2912"/>
                </a:cubicBezTo>
                <a:cubicBezTo>
                  <a:pt x="467" y="2912"/>
                  <a:pt x="591" y="2882"/>
                  <a:pt x="690" y="2825"/>
                </a:cubicBezTo>
                <a:lnTo>
                  <a:pt x="4942" y="371"/>
                </a:lnTo>
                <a:cubicBezTo>
                  <a:pt x="5117" y="272"/>
                  <a:pt x="5147" y="125"/>
                  <a:pt x="5011" y="50"/>
                </a:cubicBezTo>
                <a:cubicBezTo>
                  <a:pt x="4953" y="17"/>
                  <a:pt x="4875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878822" y="2612603"/>
            <a:ext cx="381264" cy="218176"/>
          </a:xfrm>
          <a:custGeom>
            <a:avLst/>
            <a:gdLst/>
            <a:ahLst/>
            <a:cxnLst/>
            <a:rect l="l" t="t" r="r" b="b"/>
            <a:pathLst>
              <a:path w="9475" h="5422" extrusionOk="0">
                <a:moveTo>
                  <a:pt x="8639" y="0"/>
                </a:moveTo>
                <a:cubicBezTo>
                  <a:pt x="8526" y="0"/>
                  <a:pt x="8414" y="25"/>
                  <a:pt x="8328" y="74"/>
                </a:cubicBezTo>
                <a:lnTo>
                  <a:pt x="174" y="4784"/>
                </a:lnTo>
                <a:cubicBezTo>
                  <a:pt x="1" y="4883"/>
                  <a:pt x="1" y="5044"/>
                  <a:pt x="174" y="5143"/>
                </a:cubicBezTo>
                <a:lnTo>
                  <a:pt x="526" y="5347"/>
                </a:lnTo>
                <a:cubicBezTo>
                  <a:pt x="611" y="5397"/>
                  <a:pt x="724" y="5422"/>
                  <a:pt x="837" y="5422"/>
                </a:cubicBezTo>
                <a:cubicBezTo>
                  <a:pt x="950" y="5422"/>
                  <a:pt x="1064" y="5397"/>
                  <a:pt x="1151" y="5347"/>
                </a:cubicBezTo>
                <a:lnTo>
                  <a:pt x="9304" y="638"/>
                </a:lnTo>
                <a:cubicBezTo>
                  <a:pt x="9475" y="538"/>
                  <a:pt x="9475" y="378"/>
                  <a:pt x="9304" y="279"/>
                </a:cubicBezTo>
                <a:lnTo>
                  <a:pt x="8950" y="74"/>
                </a:lnTo>
                <a:cubicBezTo>
                  <a:pt x="8864" y="25"/>
                  <a:pt x="8751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310449" y="2476643"/>
            <a:ext cx="185180" cy="104862"/>
          </a:xfrm>
          <a:custGeom>
            <a:avLst/>
            <a:gdLst/>
            <a:ahLst/>
            <a:cxnLst/>
            <a:rect l="l" t="t" r="r" b="b"/>
            <a:pathLst>
              <a:path w="4602" h="2606" extrusionOk="0">
                <a:moveTo>
                  <a:pt x="3765" y="0"/>
                </a:moveTo>
                <a:cubicBezTo>
                  <a:pt x="3652" y="0"/>
                  <a:pt x="3538" y="25"/>
                  <a:pt x="3451" y="74"/>
                </a:cubicBezTo>
                <a:lnTo>
                  <a:pt x="175" y="1969"/>
                </a:lnTo>
                <a:cubicBezTo>
                  <a:pt x="1" y="2068"/>
                  <a:pt x="1" y="2228"/>
                  <a:pt x="175" y="2327"/>
                </a:cubicBezTo>
                <a:lnTo>
                  <a:pt x="526" y="2531"/>
                </a:lnTo>
                <a:cubicBezTo>
                  <a:pt x="612" y="2581"/>
                  <a:pt x="724" y="2606"/>
                  <a:pt x="837" y="2606"/>
                </a:cubicBezTo>
                <a:cubicBezTo>
                  <a:pt x="950" y="2606"/>
                  <a:pt x="1064" y="2581"/>
                  <a:pt x="1151" y="2531"/>
                </a:cubicBezTo>
                <a:lnTo>
                  <a:pt x="4427" y="638"/>
                </a:lnTo>
                <a:cubicBezTo>
                  <a:pt x="4598" y="539"/>
                  <a:pt x="4601" y="378"/>
                  <a:pt x="4427" y="279"/>
                </a:cubicBezTo>
                <a:lnTo>
                  <a:pt x="4076" y="74"/>
                </a:lnTo>
                <a:cubicBezTo>
                  <a:pt x="3990" y="25"/>
                  <a:pt x="3878" y="0"/>
                  <a:pt x="376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961510" y="2524806"/>
            <a:ext cx="923041" cy="529746"/>
          </a:xfrm>
          <a:custGeom>
            <a:avLst/>
            <a:gdLst/>
            <a:ahLst/>
            <a:cxnLst/>
            <a:rect l="l" t="t" r="r" b="b"/>
            <a:pathLst>
              <a:path w="22939" h="13165" extrusionOk="0">
                <a:moveTo>
                  <a:pt x="14397" y="1"/>
                </a:moveTo>
                <a:cubicBezTo>
                  <a:pt x="14209" y="1"/>
                  <a:pt x="14021" y="43"/>
                  <a:pt x="13878" y="126"/>
                </a:cubicBezTo>
                <a:lnTo>
                  <a:pt x="287" y="7969"/>
                </a:lnTo>
                <a:cubicBezTo>
                  <a:pt x="0" y="8137"/>
                  <a:pt x="0" y="8407"/>
                  <a:pt x="287" y="8571"/>
                </a:cubicBezTo>
                <a:lnTo>
                  <a:pt x="8024" y="13041"/>
                </a:lnTo>
                <a:cubicBezTo>
                  <a:pt x="8168" y="13123"/>
                  <a:pt x="8355" y="13164"/>
                  <a:pt x="8543" y="13164"/>
                </a:cubicBezTo>
                <a:cubicBezTo>
                  <a:pt x="8731" y="13164"/>
                  <a:pt x="8919" y="13123"/>
                  <a:pt x="9062" y="13041"/>
                </a:cubicBezTo>
                <a:lnTo>
                  <a:pt x="22652" y="5195"/>
                </a:lnTo>
                <a:cubicBezTo>
                  <a:pt x="22939" y="5028"/>
                  <a:pt x="22939" y="4762"/>
                  <a:pt x="22652" y="4595"/>
                </a:cubicBezTo>
                <a:lnTo>
                  <a:pt x="14919" y="126"/>
                </a:lnTo>
                <a:cubicBezTo>
                  <a:pt x="14773" y="43"/>
                  <a:pt x="14585" y="1"/>
                  <a:pt x="14397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147447" y="2766991"/>
            <a:ext cx="327987" cy="184255"/>
          </a:xfrm>
          <a:custGeom>
            <a:avLst/>
            <a:gdLst/>
            <a:ahLst/>
            <a:cxnLst/>
            <a:rect l="l" t="t" r="r" b="b"/>
            <a:pathLst>
              <a:path w="8151" h="4579" extrusionOk="0">
                <a:moveTo>
                  <a:pt x="5620" y="1"/>
                </a:moveTo>
                <a:cubicBezTo>
                  <a:pt x="5539" y="1"/>
                  <a:pt x="5457" y="15"/>
                  <a:pt x="5383" y="46"/>
                </a:cubicBezTo>
                <a:lnTo>
                  <a:pt x="3704" y="773"/>
                </a:lnTo>
                <a:cubicBezTo>
                  <a:pt x="3635" y="802"/>
                  <a:pt x="3552" y="818"/>
                  <a:pt x="3467" y="818"/>
                </a:cubicBezTo>
                <a:cubicBezTo>
                  <a:pt x="3422" y="818"/>
                  <a:pt x="3376" y="813"/>
                  <a:pt x="3331" y="804"/>
                </a:cubicBezTo>
                <a:lnTo>
                  <a:pt x="1349" y="419"/>
                </a:lnTo>
                <a:cubicBezTo>
                  <a:pt x="1303" y="409"/>
                  <a:pt x="1257" y="405"/>
                  <a:pt x="1212" y="405"/>
                </a:cubicBezTo>
                <a:cubicBezTo>
                  <a:pt x="954" y="405"/>
                  <a:pt x="747" y="555"/>
                  <a:pt x="840" y="712"/>
                </a:cubicBezTo>
                <a:lnTo>
                  <a:pt x="1513" y="1855"/>
                </a:lnTo>
                <a:cubicBezTo>
                  <a:pt x="1554" y="1930"/>
                  <a:pt x="1533" y="2008"/>
                  <a:pt x="1455" y="2070"/>
                </a:cubicBezTo>
                <a:lnTo>
                  <a:pt x="202" y="3040"/>
                </a:lnTo>
                <a:cubicBezTo>
                  <a:pt x="1" y="3193"/>
                  <a:pt x="195" y="3412"/>
                  <a:pt x="526" y="3412"/>
                </a:cubicBezTo>
                <a:lnTo>
                  <a:pt x="2622" y="3394"/>
                </a:lnTo>
                <a:cubicBezTo>
                  <a:pt x="2754" y="3394"/>
                  <a:pt x="2881" y="3429"/>
                  <a:pt x="2956" y="3494"/>
                </a:cubicBezTo>
                <a:lnTo>
                  <a:pt x="4164" y="4480"/>
                </a:lnTo>
                <a:cubicBezTo>
                  <a:pt x="4247" y="4547"/>
                  <a:pt x="4371" y="4578"/>
                  <a:pt x="4493" y="4578"/>
                </a:cubicBezTo>
                <a:cubicBezTo>
                  <a:pt x="4658" y="4578"/>
                  <a:pt x="4821" y="4521"/>
                  <a:pt x="4878" y="4415"/>
                </a:cubicBezTo>
                <a:lnTo>
                  <a:pt x="5499" y="3261"/>
                </a:lnTo>
                <a:cubicBezTo>
                  <a:pt x="5539" y="3186"/>
                  <a:pt x="5639" y="3131"/>
                  <a:pt x="5765" y="3108"/>
                </a:cubicBezTo>
                <a:lnTo>
                  <a:pt x="7765" y="2749"/>
                </a:lnTo>
                <a:cubicBezTo>
                  <a:pt x="8082" y="2692"/>
                  <a:pt x="8151" y="2449"/>
                  <a:pt x="7877" y="2336"/>
                </a:cubicBezTo>
                <a:lnTo>
                  <a:pt x="6168" y="1640"/>
                </a:lnTo>
                <a:cubicBezTo>
                  <a:pt x="6059" y="1596"/>
                  <a:pt x="5993" y="1524"/>
                  <a:pt x="5997" y="1446"/>
                </a:cubicBezTo>
                <a:lnTo>
                  <a:pt x="6024" y="238"/>
                </a:lnTo>
                <a:cubicBezTo>
                  <a:pt x="6027" y="97"/>
                  <a:pt x="5830" y="1"/>
                  <a:pt x="562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371127" y="2579648"/>
            <a:ext cx="207190" cy="117216"/>
          </a:xfrm>
          <a:custGeom>
            <a:avLst/>
            <a:gdLst/>
            <a:ahLst/>
            <a:cxnLst/>
            <a:rect l="l" t="t" r="r" b="b"/>
            <a:pathLst>
              <a:path w="5149" h="2913" extrusionOk="0">
                <a:moveTo>
                  <a:pt x="4795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2"/>
                </a:lnTo>
                <a:cubicBezTo>
                  <a:pt x="32" y="2641"/>
                  <a:pt x="1" y="2788"/>
                  <a:pt x="138" y="2863"/>
                </a:cubicBezTo>
                <a:cubicBezTo>
                  <a:pt x="194" y="2896"/>
                  <a:pt x="271" y="2912"/>
                  <a:pt x="355" y="2912"/>
                </a:cubicBezTo>
                <a:cubicBezTo>
                  <a:pt x="469" y="2912"/>
                  <a:pt x="594" y="2882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5" y="50"/>
                </a:cubicBezTo>
                <a:cubicBezTo>
                  <a:pt x="4957" y="17"/>
                  <a:pt x="4879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3414302" y="260451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0"/>
                  <a:pt x="4454" y="87"/>
                </a:cubicBezTo>
                <a:lnTo>
                  <a:pt x="201" y="2545"/>
                </a:lnTo>
                <a:cubicBezTo>
                  <a:pt x="30" y="2644"/>
                  <a:pt x="0" y="2787"/>
                  <a:pt x="136" y="2866"/>
                </a:cubicBezTo>
                <a:cubicBezTo>
                  <a:pt x="193" y="2899"/>
                  <a:pt x="270" y="2915"/>
                  <a:pt x="353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1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457395" y="2629503"/>
            <a:ext cx="207150" cy="117176"/>
          </a:xfrm>
          <a:custGeom>
            <a:avLst/>
            <a:gdLst/>
            <a:ahLst/>
            <a:cxnLst/>
            <a:rect l="l" t="t" r="r" b="b"/>
            <a:pathLst>
              <a:path w="5148" h="2912" extrusionOk="0">
                <a:moveTo>
                  <a:pt x="4798" y="0"/>
                </a:moveTo>
                <a:cubicBezTo>
                  <a:pt x="4683" y="0"/>
                  <a:pt x="4556" y="30"/>
                  <a:pt x="4454" y="88"/>
                </a:cubicBezTo>
                <a:lnTo>
                  <a:pt x="202" y="2541"/>
                </a:lnTo>
                <a:cubicBezTo>
                  <a:pt x="31" y="2640"/>
                  <a:pt x="1" y="2784"/>
                  <a:pt x="137" y="2862"/>
                </a:cubicBezTo>
                <a:cubicBezTo>
                  <a:pt x="194" y="2896"/>
                  <a:pt x="271" y="2912"/>
                  <a:pt x="354" y="2912"/>
                </a:cubicBezTo>
                <a:cubicBezTo>
                  <a:pt x="468" y="2912"/>
                  <a:pt x="593" y="2882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5"/>
                  <a:pt x="5011" y="47"/>
                </a:cubicBezTo>
                <a:cubicBezTo>
                  <a:pt x="4955" y="16"/>
                  <a:pt x="4880" y="0"/>
                  <a:pt x="479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500490" y="2654369"/>
            <a:ext cx="207190" cy="117297"/>
          </a:xfrm>
          <a:custGeom>
            <a:avLst/>
            <a:gdLst/>
            <a:ahLst/>
            <a:cxnLst/>
            <a:rect l="l" t="t" r="r" b="b"/>
            <a:pathLst>
              <a:path w="5149" h="2915" extrusionOk="0">
                <a:moveTo>
                  <a:pt x="4794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5"/>
                </a:lnTo>
                <a:cubicBezTo>
                  <a:pt x="32" y="2644"/>
                  <a:pt x="1" y="2788"/>
                  <a:pt x="138" y="2865"/>
                </a:cubicBezTo>
                <a:cubicBezTo>
                  <a:pt x="194" y="2899"/>
                  <a:pt x="271" y="2915"/>
                  <a:pt x="355" y="2915"/>
                </a:cubicBezTo>
                <a:cubicBezTo>
                  <a:pt x="469" y="2915"/>
                  <a:pt x="594" y="2885"/>
                  <a:pt x="694" y="2828"/>
                </a:cubicBezTo>
                <a:lnTo>
                  <a:pt x="4947" y="371"/>
                </a:lnTo>
                <a:cubicBezTo>
                  <a:pt x="5117" y="272"/>
                  <a:pt x="5148" y="129"/>
                  <a:pt x="5012" y="50"/>
                </a:cubicBezTo>
                <a:cubicBezTo>
                  <a:pt x="4955" y="17"/>
                  <a:pt x="4878" y="1"/>
                  <a:pt x="479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543664" y="2679235"/>
            <a:ext cx="207110" cy="117297"/>
          </a:xfrm>
          <a:custGeom>
            <a:avLst/>
            <a:gdLst/>
            <a:ahLst/>
            <a:cxnLst/>
            <a:rect l="l" t="t" r="r" b="b"/>
            <a:pathLst>
              <a:path w="5147" h="2915" extrusionOk="0">
                <a:moveTo>
                  <a:pt x="4795" y="1"/>
                </a:moveTo>
                <a:cubicBezTo>
                  <a:pt x="4681" y="1"/>
                  <a:pt x="4555" y="31"/>
                  <a:pt x="4454" y="91"/>
                </a:cubicBezTo>
                <a:lnTo>
                  <a:pt x="201" y="2545"/>
                </a:lnTo>
                <a:cubicBezTo>
                  <a:pt x="31" y="2644"/>
                  <a:pt x="0" y="2787"/>
                  <a:pt x="136" y="2866"/>
                </a:cubicBezTo>
                <a:cubicBezTo>
                  <a:pt x="193" y="2899"/>
                  <a:pt x="270" y="2915"/>
                  <a:pt x="354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4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8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586758" y="2704222"/>
            <a:ext cx="207150" cy="117297"/>
          </a:xfrm>
          <a:custGeom>
            <a:avLst/>
            <a:gdLst/>
            <a:ahLst/>
            <a:cxnLst/>
            <a:rect l="l" t="t" r="r" b="b"/>
            <a:pathLst>
              <a:path w="5148" h="2915" extrusionOk="0">
                <a:moveTo>
                  <a:pt x="4794" y="0"/>
                </a:moveTo>
                <a:cubicBezTo>
                  <a:pt x="4680" y="0"/>
                  <a:pt x="4555" y="30"/>
                  <a:pt x="4454" y="87"/>
                </a:cubicBezTo>
                <a:lnTo>
                  <a:pt x="202" y="2541"/>
                </a:lnTo>
                <a:cubicBezTo>
                  <a:pt x="31" y="2644"/>
                  <a:pt x="1" y="2787"/>
                  <a:pt x="137" y="2866"/>
                </a:cubicBezTo>
                <a:cubicBezTo>
                  <a:pt x="193" y="2899"/>
                  <a:pt x="269" y="2915"/>
                  <a:pt x="352" y="2915"/>
                </a:cubicBezTo>
                <a:cubicBezTo>
                  <a:pt x="466" y="2915"/>
                  <a:pt x="592" y="2884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5" y="17"/>
                  <a:pt x="4877" y="0"/>
                  <a:pt x="479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350002" y="2884564"/>
            <a:ext cx="381264" cy="218135"/>
          </a:xfrm>
          <a:custGeom>
            <a:avLst/>
            <a:gdLst/>
            <a:ahLst/>
            <a:cxnLst/>
            <a:rect l="l" t="t" r="r" b="b"/>
            <a:pathLst>
              <a:path w="9475" h="5421" extrusionOk="0">
                <a:moveTo>
                  <a:pt x="8639" y="0"/>
                </a:moveTo>
                <a:cubicBezTo>
                  <a:pt x="8526" y="0"/>
                  <a:pt x="8414" y="26"/>
                  <a:pt x="8328" y="77"/>
                </a:cubicBezTo>
                <a:lnTo>
                  <a:pt x="175" y="4783"/>
                </a:lnTo>
                <a:cubicBezTo>
                  <a:pt x="1" y="4882"/>
                  <a:pt x="1" y="5042"/>
                  <a:pt x="175" y="5141"/>
                </a:cubicBezTo>
                <a:lnTo>
                  <a:pt x="526" y="5346"/>
                </a:lnTo>
                <a:cubicBezTo>
                  <a:pt x="613" y="5396"/>
                  <a:pt x="727" y="5421"/>
                  <a:pt x="840" y="5421"/>
                </a:cubicBezTo>
                <a:cubicBezTo>
                  <a:pt x="953" y="5421"/>
                  <a:pt x="1065" y="5396"/>
                  <a:pt x="1151" y="5346"/>
                </a:cubicBezTo>
                <a:lnTo>
                  <a:pt x="9304" y="640"/>
                </a:lnTo>
                <a:cubicBezTo>
                  <a:pt x="9475" y="537"/>
                  <a:pt x="9475" y="377"/>
                  <a:pt x="9304" y="277"/>
                </a:cubicBezTo>
                <a:lnTo>
                  <a:pt x="8953" y="77"/>
                </a:lnTo>
                <a:cubicBezTo>
                  <a:pt x="8866" y="26"/>
                  <a:pt x="8752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781789" y="2748684"/>
            <a:ext cx="185019" cy="104742"/>
          </a:xfrm>
          <a:custGeom>
            <a:avLst/>
            <a:gdLst/>
            <a:ahLst/>
            <a:cxnLst/>
            <a:rect l="l" t="t" r="r" b="b"/>
            <a:pathLst>
              <a:path w="4598" h="2603" extrusionOk="0">
                <a:moveTo>
                  <a:pt x="3761" y="1"/>
                </a:moveTo>
                <a:cubicBezTo>
                  <a:pt x="3648" y="1"/>
                  <a:pt x="3536" y="25"/>
                  <a:pt x="3450" y="75"/>
                </a:cubicBezTo>
                <a:lnTo>
                  <a:pt x="171" y="1965"/>
                </a:lnTo>
                <a:cubicBezTo>
                  <a:pt x="0" y="2065"/>
                  <a:pt x="0" y="2225"/>
                  <a:pt x="171" y="2328"/>
                </a:cubicBezTo>
                <a:lnTo>
                  <a:pt x="522" y="2528"/>
                </a:lnTo>
                <a:cubicBezTo>
                  <a:pt x="609" y="2578"/>
                  <a:pt x="723" y="2603"/>
                  <a:pt x="836" y="2603"/>
                </a:cubicBezTo>
                <a:cubicBezTo>
                  <a:pt x="949" y="2603"/>
                  <a:pt x="1061" y="2578"/>
                  <a:pt x="1147" y="2528"/>
                </a:cubicBezTo>
                <a:lnTo>
                  <a:pt x="4424" y="638"/>
                </a:lnTo>
                <a:cubicBezTo>
                  <a:pt x="4597" y="539"/>
                  <a:pt x="4597" y="375"/>
                  <a:pt x="4424" y="276"/>
                </a:cubicBezTo>
                <a:lnTo>
                  <a:pt x="4071" y="75"/>
                </a:lnTo>
                <a:cubicBezTo>
                  <a:pt x="3986" y="25"/>
                  <a:pt x="3874" y="1"/>
                  <a:pt x="376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637801" y="2333238"/>
            <a:ext cx="26397" cy="13923"/>
          </a:xfrm>
          <a:custGeom>
            <a:avLst/>
            <a:gdLst/>
            <a:ahLst/>
            <a:cxnLst/>
            <a:rect l="l" t="t" r="r" b="b"/>
            <a:pathLst>
              <a:path w="656" h="346" extrusionOk="0">
                <a:moveTo>
                  <a:pt x="329" y="0"/>
                </a:moveTo>
                <a:cubicBezTo>
                  <a:pt x="252" y="0"/>
                  <a:pt x="175" y="17"/>
                  <a:pt x="117" y="51"/>
                </a:cubicBezTo>
                <a:cubicBezTo>
                  <a:pt x="1" y="120"/>
                  <a:pt x="1" y="229"/>
                  <a:pt x="117" y="297"/>
                </a:cubicBezTo>
                <a:cubicBezTo>
                  <a:pt x="175" y="329"/>
                  <a:pt x="252" y="345"/>
                  <a:pt x="329" y="345"/>
                </a:cubicBezTo>
                <a:cubicBezTo>
                  <a:pt x="405" y="345"/>
                  <a:pt x="482" y="329"/>
                  <a:pt x="540" y="297"/>
                </a:cubicBezTo>
                <a:cubicBezTo>
                  <a:pt x="656" y="229"/>
                  <a:pt x="656" y="120"/>
                  <a:pt x="540" y="51"/>
                </a:cubicBezTo>
                <a:cubicBezTo>
                  <a:pt x="482" y="17"/>
                  <a:pt x="405" y="0"/>
                  <a:pt x="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588913" y="2398543"/>
            <a:ext cx="52793" cy="27845"/>
          </a:xfrm>
          <a:custGeom>
            <a:avLst/>
            <a:gdLst/>
            <a:ahLst/>
            <a:cxnLst/>
            <a:rect l="l" t="t" r="r" b="b"/>
            <a:pathLst>
              <a:path w="1312" h="692" extrusionOk="0">
                <a:moveTo>
                  <a:pt x="657" y="1"/>
                </a:moveTo>
                <a:cubicBezTo>
                  <a:pt x="504" y="1"/>
                  <a:pt x="351" y="34"/>
                  <a:pt x="233" y="101"/>
                </a:cubicBezTo>
                <a:cubicBezTo>
                  <a:pt x="1" y="238"/>
                  <a:pt x="1" y="456"/>
                  <a:pt x="233" y="589"/>
                </a:cubicBezTo>
                <a:cubicBezTo>
                  <a:pt x="351" y="657"/>
                  <a:pt x="504" y="691"/>
                  <a:pt x="657" y="691"/>
                </a:cubicBezTo>
                <a:cubicBezTo>
                  <a:pt x="811" y="691"/>
                  <a:pt x="963" y="657"/>
                  <a:pt x="1080" y="589"/>
                </a:cubicBezTo>
                <a:cubicBezTo>
                  <a:pt x="1311" y="456"/>
                  <a:pt x="1311" y="238"/>
                  <a:pt x="1080" y="101"/>
                </a:cubicBezTo>
                <a:cubicBezTo>
                  <a:pt x="963" y="34"/>
                  <a:pt x="811" y="1"/>
                  <a:pt x="6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2650033" y="2306883"/>
            <a:ext cx="148642" cy="83818"/>
          </a:xfrm>
          <a:custGeom>
            <a:avLst/>
            <a:gdLst/>
            <a:ahLst/>
            <a:cxnLst/>
            <a:rect l="l" t="t" r="r" b="b"/>
            <a:pathLst>
              <a:path w="3694" h="2083" extrusionOk="0">
                <a:moveTo>
                  <a:pt x="3263" y="1"/>
                </a:moveTo>
                <a:cubicBezTo>
                  <a:pt x="3154" y="1"/>
                  <a:pt x="3043" y="25"/>
                  <a:pt x="2956" y="75"/>
                </a:cubicBezTo>
                <a:lnTo>
                  <a:pt x="175" y="1683"/>
                </a:lnTo>
                <a:cubicBezTo>
                  <a:pt x="11" y="1778"/>
                  <a:pt x="0" y="1928"/>
                  <a:pt x="158" y="2017"/>
                </a:cubicBezTo>
                <a:cubicBezTo>
                  <a:pt x="231" y="2061"/>
                  <a:pt x="329" y="2082"/>
                  <a:pt x="429" y="2082"/>
                </a:cubicBezTo>
                <a:cubicBezTo>
                  <a:pt x="539" y="2082"/>
                  <a:pt x="652" y="2057"/>
                  <a:pt x="738" y="2007"/>
                </a:cubicBezTo>
                <a:lnTo>
                  <a:pt x="3519" y="402"/>
                </a:lnTo>
                <a:cubicBezTo>
                  <a:pt x="3687" y="307"/>
                  <a:pt x="3693" y="157"/>
                  <a:pt x="3540" y="65"/>
                </a:cubicBezTo>
                <a:cubicBezTo>
                  <a:pt x="3464" y="22"/>
                  <a:pt x="3365" y="1"/>
                  <a:pt x="32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817018" y="1069358"/>
            <a:ext cx="588656" cy="1452747"/>
          </a:xfrm>
          <a:custGeom>
            <a:avLst/>
            <a:gdLst/>
            <a:ahLst/>
            <a:cxnLst/>
            <a:rect l="l" t="t" r="r" b="b"/>
            <a:pathLst>
              <a:path w="14629" h="36103" extrusionOk="0">
                <a:moveTo>
                  <a:pt x="13307" y="0"/>
                </a:moveTo>
                <a:cubicBezTo>
                  <a:pt x="13224" y="0"/>
                  <a:pt x="13130" y="28"/>
                  <a:pt x="13031" y="87"/>
                </a:cubicBezTo>
                <a:lnTo>
                  <a:pt x="625" y="7265"/>
                </a:lnTo>
                <a:cubicBezTo>
                  <a:pt x="280" y="7462"/>
                  <a:pt x="1" y="7950"/>
                  <a:pt x="1" y="8346"/>
                </a:cubicBezTo>
                <a:lnTo>
                  <a:pt x="1" y="33916"/>
                </a:lnTo>
                <a:cubicBezTo>
                  <a:pt x="1" y="34115"/>
                  <a:pt x="72" y="34255"/>
                  <a:pt x="185" y="34319"/>
                </a:cubicBezTo>
                <a:lnTo>
                  <a:pt x="1158" y="34882"/>
                </a:lnTo>
                <a:cubicBezTo>
                  <a:pt x="1158" y="34882"/>
                  <a:pt x="1161" y="34882"/>
                  <a:pt x="1165" y="34885"/>
                </a:cubicBezTo>
                <a:lnTo>
                  <a:pt x="1178" y="34893"/>
                </a:lnTo>
                <a:lnTo>
                  <a:pt x="1178" y="34889"/>
                </a:lnTo>
                <a:cubicBezTo>
                  <a:pt x="1222" y="34913"/>
                  <a:pt x="1273" y="34925"/>
                  <a:pt x="1329" y="34925"/>
                </a:cubicBezTo>
                <a:cubicBezTo>
                  <a:pt x="1411" y="34925"/>
                  <a:pt x="1504" y="34898"/>
                  <a:pt x="1601" y="34841"/>
                </a:cubicBezTo>
                <a:lnTo>
                  <a:pt x="4878" y="32947"/>
                </a:lnTo>
                <a:lnTo>
                  <a:pt x="4878" y="34916"/>
                </a:lnTo>
                <a:cubicBezTo>
                  <a:pt x="4878" y="35268"/>
                  <a:pt x="4933" y="35469"/>
                  <a:pt x="5025" y="35524"/>
                </a:cubicBezTo>
                <a:lnTo>
                  <a:pt x="5021" y="35524"/>
                </a:lnTo>
                <a:lnTo>
                  <a:pt x="5990" y="36084"/>
                </a:lnTo>
                <a:lnTo>
                  <a:pt x="5994" y="36087"/>
                </a:lnTo>
                <a:lnTo>
                  <a:pt x="6004" y="36093"/>
                </a:lnTo>
                <a:lnTo>
                  <a:pt x="6004" y="36090"/>
                </a:lnTo>
                <a:cubicBezTo>
                  <a:pt x="6019" y="36098"/>
                  <a:pt x="6035" y="36102"/>
                  <a:pt x="6052" y="36102"/>
                </a:cubicBezTo>
                <a:cubicBezTo>
                  <a:pt x="6158" y="36102"/>
                  <a:pt x="6299" y="35943"/>
                  <a:pt x="6455" y="35616"/>
                </a:cubicBezTo>
                <a:lnTo>
                  <a:pt x="8779" y="30695"/>
                </a:lnTo>
                <a:lnTo>
                  <a:pt x="14008" y="27661"/>
                </a:lnTo>
                <a:cubicBezTo>
                  <a:pt x="14349" y="27462"/>
                  <a:pt x="14629" y="26974"/>
                  <a:pt x="14629" y="26579"/>
                </a:cubicBezTo>
                <a:lnTo>
                  <a:pt x="14629" y="1008"/>
                </a:lnTo>
                <a:cubicBezTo>
                  <a:pt x="14629" y="814"/>
                  <a:pt x="14561" y="674"/>
                  <a:pt x="14451" y="609"/>
                </a:cubicBezTo>
                <a:lnTo>
                  <a:pt x="14448" y="605"/>
                </a:lnTo>
                <a:lnTo>
                  <a:pt x="13472" y="42"/>
                </a:lnTo>
                <a:cubicBezTo>
                  <a:pt x="13424" y="15"/>
                  <a:pt x="13369" y="0"/>
                  <a:pt x="133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830739" y="1070363"/>
            <a:ext cx="566685" cy="301068"/>
          </a:xfrm>
          <a:custGeom>
            <a:avLst/>
            <a:gdLst/>
            <a:ahLst/>
            <a:cxnLst/>
            <a:rect l="l" t="t" r="r" b="b"/>
            <a:pathLst>
              <a:path w="14083" h="7482" extrusionOk="0">
                <a:moveTo>
                  <a:pt x="251" y="7260"/>
                </a:moveTo>
                <a:cubicBezTo>
                  <a:pt x="161" y="7317"/>
                  <a:pt x="76" y="7393"/>
                  <a:pt x="1" y="7481"/>
                </a:cubicBezTo>
                <a:cubicBezTo>
                  <a:pt x="76" y="7393"/>
                  <a:pt x="161" y="7317"/>
                  <a:pt x="251" y="7260"/>
                </a:cubicBezTo>
                <a:close/>
                <a:moveTo>
                  <a:pt x="13097" y="0"/>
                </a:moveTo>
                <a:cubicBezTo>
                  <a:pt x="13111" y="7"/>
                  <a:pt x="13120" y="11"/>
                  <a:pt x="13131" y="17"/>
                </a:cubicBezTo>
                <a:lnTo>
                  <a:pt x="13131" y="17"/>
                </a:lnTo>
                <a:lnTo>
                  <a:pt x="14083" y="570"/>
                </a:lnTo>
                <a:lnTo>
                  <a:pt x="14083" y="570"/>
                </a:lnTo>
                <a:lnTo>
                  <a:pt x="13131" y="17"/>
                </a:lnTo>
                <a:cubicBezTo>
                  <a:pt x="13120" y="11"/>
                  <a:pt x="13111" y="7"/>
                  <a:pt x="1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2824703" y="1069397"/>
            <a:ext cx="572721" cy="333340"/>
          </a:xfrm>
          <a:custGeom>
            <a:avLst/>
            <a:gdLst/>
            <a:ahLst/>
            <a:cxnLst/>
            <a:rect l="l" t="t" r="r" b="b"/>
            <a:pathLst>
              <a:path w="14233" h="8284" extrusionOk="0">
                <a:moveTo>
                  <a:pt x="13117" y="1"/>
                </a:moveTo>
                <a:cubicBezTo>
                  <a:pt x="13035" y="1"/>
                  <a:pt x="12940" y="28"/>
                  <a:pt x="12840" y="86"/>
                </a:cubicBezTo>
                <a:lnTo>
                  <a:pt x="434" y="7267"/>
                </a:lnTo>
                <a:cubicBezTo>
                  <a:pt x="421" y="7270"/>
                  <a:pt x="410" y="7277"/>
                  <a:pt x="401" y="7284"/>
                </a:cubicBezTo>
                <a:cubicBezTo>
                  <a:pt x="311" y="7341"/>
                  <a:pt x="226" y="7417"/>
                  <a:pt x="151" y="7505"/>
                </a:cubicBezTo>
                <a:cubicBezTo>
                  <a:pt x="97" y="7571"/>
                  <a:pt x="45" y="7642"/>
                  <a:pt x="1" y="7721"/>
                </a:cubicBezTo>
                <a:lnTo>
                  <a:pt x="977" y="8283"/>
                </a:lnTo>
                <a:cubicBezTo>
                  <a:pt x="1089" y="8093"/>
                  <a:pt x="1240" y="7925"/>
                  <a:pt x="1407" y="7830"/>
                </a:cubicBezTo>
                <a:lnTo>
                  <a:pt x="13817" y="649"/>
                </a:lnTo>
                <a:cubicBezTo>
                  <a:pt x="13916" y="591"/>
                  <a:pt x="14011" y="563"/>
                  <a:pt x="14096" y="563"/>
                </a:cubicBezTo>
                <a:cubicBezTo>
                  <a:pt x="14144" y="563"/>
                  <a:pt x="14192" y="574"/>
                  <a:pt x="14233" y="594"/>
                </a:cubicBezTo>
                <a:lnTo>
                  <a:pt x="13281" y="41"/>
                </a:lnTo>
                <a:cubicBezTo>
                  <a:pt x="13270" y="35"/>
                  <a:pt x="13261" y="31"/>
                  <a:pt x="13247" y="24"/>
                </a:cubicBezTo>
                <a:cubicBezTo>
                  <a:pt x="13209" y="7"/>
                  <a:pt x="13165" y="1"/>
                  <a:pt x="13117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3019050" y="2498733"/>
            <a:ext cx="38911" cy="22534"/>
          </a:xfrm>
          <a:custGeom>
            <a:avLst/>
            <a:gdLst/>
            <a:ahLst/>
            <a:cxnLst/>
            <a:rect l="l" t="t" r="r" b="b"/>
            <a:pathLst>
              <a:path w="967" h="560" extrusionOk="0">
                <a:moveTo>
                  <a:pt x="0" y="0"/>
                </a:moveTo>
                <a:lnTo>
                  <a:pt x="966" y="560"/>
                </a:lnTo>
                <a:lnTo>
                  <a:pt x="963" y="556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3013256" y="2372349"/>
            <a:ext cx="44544" cy="148803"/>
          </a:xfrm>
          <a:custGeom>
            <a:avLst/>
            <a:gdLst/>
            <a:ahLst/>
            <a:cxnLst/>
            <a:rect l="l" t="t" r="r" b="b"/>
            <a:pathLst>
              <a:path w="1107" h="3698" extrusionOk="0">
                <a:moveTo>
                  <a:pt x="977" y="1"/>
                </a:moveTo>
                <a:lnTo>
                  <a:pt x="1" y="568"/>
                </a:lnTo>
                <a:lnTo>
                  <a:pt x="1" y="2533"/>
                </a:lnTo>
                <a:cubicBezTo>
                  <a:pt x="1" y="2882"/>
                  <a:pt x="56" y="3086"/>
                  <a:pt x="144" y="3141"/>
                </a:cubicBezTo>
                <a:lnTo>
                  <a:pt x="1107" y="3697"/>
                </a:lnTo>
                <a:cubicBezTo>
                  <a:pt x="1025" y="3625"/>
                  <a:pt x="977" y="3428"/>
                  <a:pt x="977" y="3100"/>
                </a:cubicBezTo>
                <a:lnTo>
                  <a:pt x="977" y="1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822008" y="2448316"/>
            <a:ext cx="2495" cy="1972"/>
          </a:xfrm>
          <a:custGeom>
            <a:avLst/>
            <a:gdLst/>
            <a:ahLst/>
            <a:cxnLst/>
            <a:rect l="l" t="t" r="r" b="b"/>
            <a:pathLst>
              <a:path w="62" h="49" extrusionOk="0">
                <a:moveTo>
                  <a:pt x="1" y="1"/>
                </a:moveTo>
                <a:cubicBezTo>
                  <a:pt x="18" y="18"/>
                  <a:pt x="38" y="35"/>
                  <a:pt x="58" y="48"/>
                </a:cubicBezTo>
                <a:lnTo>
                  <a:pt x="61" y="48"/>
                </a:lnTo>
                <a:cubicBezTo>
                  <a:pt x="38" y="35"/>
                  <a:pt x="18" y="18"/>
                  <a:pt x="1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2817018" y="1380026"/>
            <a:ext cx="47039" cy="1093091"/>
          </a:xfrm>
          <a:custGeom>
            <a:avLst/>
            <a:gdLst/>
            <a:ahLst/>
            <a:cxnLst/>
            <a:rect l="l" t="t" r="r" b="b"/>
            <a:pathLst>
              <a:path w="1169" h="27165" extrusionOk="0">
                <a:moveTo>
                  <a:pt x="192" y="1"/>
                </a:moveTo>
                <a:cubicBezTo>
                  <a:pt x="75" y="199"/>
                  <a:pt x="1" y="424"/>
                  <a:pt x="1" y="625"/>
                </a:cubicBezTo>
                <a:lnTo>
                  <a:pt x="1" y="26195"/>
                </a:lnTo>
                <a:cubicBezTo>
                  <a:pt x="1" y="26353"/>
                  <a:pt x="48" y="26475"/>
                  <a:pt x="124" y="26550"/>
                </a:cubicBezTo>
                <a:cubicBezTo>
                  <a:pt x="141" y="26567"/>
                  <a:pt x="161" y="26584"/>
                  <a:pt x="185" y="26598"/>
                </a:cubicBezTo>
                <a:lnTo>
                  <a:pt x="1158" y="27161"/>
                </a:lnTo>
                <a:cubicBezTo>
                  <a:pt x="1161" y="27161"/>
                  <a:pt x="1161" y="27164"/>
                  <a:pt x="1165" y="27164"/>
                </a:cubicBezTo>
                <a:cubicBezTo>
                  <a:pt x="1049" y="27100"/>
                  <a:pt x="977" y="26960"/>
                  <a:pt x="977" y="26759"/>
                </a:cubicBezTo>
                <a:lnTo>
                  <a:pt x="977" y="1188"/>
                </a:lnTo>
                <a:cubicBezTo>
                  <a:pt x="977" y="987"/>
                  <a:pt x="1049" y="762"/>
                  <a:pt x="1168" y="563"/>
                </a:cubicBezTo>
                <a:lnTo>
                  <a:pt x="192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934752" y="1226161"/>
            <a:ext cx="392531" cy="480654"/>
          </a:xfrm>
          <a:custGeom>
            <a:avLst/>
            <a:gdLst/>
            <a:ahLst/>
            <a:cxnLst/>
            <a:rect l="l" t="t" r="r" b="b"/>
            <a:pathLst>
              <a:path w="9755" h="11945" extrusionOk="0">
                <a:moveTo>
                  <a:pt x="9467" y="1"/>
                </a:moveTo>
                <a:cubicBezTo>
                  <a:pt x="9397" y="1"/>
                  <a:pt x="9319" y="23"/>
                  <a:pt x="9236" y="71"/>
                </a:cubicBezTo>
                <a:lnTo>
                  <a:pt x="522" y="5118"/>
                </a:lnTo>
                <a:cubicBezTo>
                  <a:pt x="235" y="5285"/>
                  <a:pt x="0" y="5688"/>
                  <a:pt x="0" y="6019"/>
                </a:cubicBezTo>
                <a:lnTo>
                  <a:pt x="0" y="11575"/>
                </a:lnTo>
                <a:cubicBezTo>
                  <a:pt x="0" y="11810"/>
                  <a:pt x="117" y="11945"/>
                  <a:pt x="288" y="11945"/>
                </a:cubicBezTo>
                <a:cubicBezTo>
                  <a:pt x="358" y="11945"/>
                  <a:pt x="438" y="11922"/>
                  <a:pt x="522" y="11873"/>
                </a:cubicBezTo>
                <a:lnTo>
                  <a:pt x="9236" y="6828"/>
                </a:lnTo>
                <a:cubicBezTo>
                  <a:pt x="9522" y="6660"/>
                  <a:pt x="9754" y="6258"/>
                  <a:pt x="9754" y="5927"/>
                </a:cubicBezTo>
                <a:lnTo>
                  <a:pt x="9754" y="370"/>
                </a:lnTo>
                <a:cubicBezTo>
                  <a:pt x="9754" y="136"/>
                  <a:pt x="9637" y="1"/>
                  <a:pt x="9467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934752" y="1543227"/>
            <a:ext cx="392531" cy="253787"/>
          </a:xfrm>
          <a:custGeom>
            <a:avLst/>
            <a:gdLst/>
            <a:ahLst/>
            <a:cxnLst/>
            <a:rect l="l" t="t" r="r" b="b"/>
            <a:pathLst>
              <a:path w="9755" h="6307" extrusionOk="0">
                <a:moveTo>
                  <a:pt x="9478" y="0"/>
                </a:moveTo>
                <a:cubicBezTo>
                  <a:pt x="9405" y="0"/>
                  <a:pt x="9321" y="24"/>
                  <a:pt x="9231" y="75"/>
                </a:cubicBezTo>
                <a:lnTo>
                  <a:pt x="522" y="5105"/>
                </a:lnTo>
                <a:cubicBezTo>
                  <a:pt x="235" y="5272"/>
                  <a:pt x="0" y="5658"/>
                  <a:pt x="0" y="5968"/>
                </a:cubicBezTo>
                <a:cubicBezTo>
                  <a:pt x="0" y="6184"/>
                  <a:pt x="113" y="6307"/>
                  <a:pt x="277" y="6307"/>
                </a:cubicBezTo>
                <a:cubicBezTo>
                  <a:pt x="350" y="6307"/>
                  <a:pt x="434" y="6283"/>
                  <a:pt x="522" y="6231"/>
                </a:cubicBezTo>
                <a:lnTo>
                  <a:pt x="9231" y="1201"/>
                </a:lnTo>
                <a:cubicBezTo>
                  <a:pt x="9522" y="1037"/>
                  <a:pt x="9754" y="648"/>
                  <a:pt x="9754" y="337"/>
                </a:cubicBezTo>
                <a:cubicBezTo>
                  <a:pt x="9754" y="122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2934752" y="1633800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6"/>
                </a:lnTo>
                <a:cubicBezTo>
                  <a:pt x="235" y="5270"/>
                  <a:pt x="0" y="5659"/>
                  <a:pt x="0" y="5970"/>
                </a:cubicBezTo>
                <a:cubicBezTo>
                  <a:pt x="0" y="6185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8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2934752" y="1724414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1"/>
                </a:moveTo>
                <a:cubicBezTo>
                  <a:pt x="9405" y="1"/>
                  <a:pt x="9321" y="25"/>
                  <a:pt x="9231" y="77"/>
                </a:cubicBezTo>
                <a:lnTo>
                  <a:pt x="522" y="5107"/>
                </a:lnTo>
                <a:cubicBezTo>
                  <a:pt x="235" y="5271"/>
                  <a:pt x="0" y="5660"/>
                  <a:pt x="0" y="5970"/>
                </a:cubicBezTo>
                <a:cubicBezTo>
                  <a:pt x="0" y="6186"/>
                  <a:pt x="113" y="6308"/>
                  <a:pt x="277" y="6308"/>
                </a:cubicBezTo>
                <a:cubicBezTo>
                  <a:pt x="350" y="6308"/>
                  <a:pt x="434" y="6284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1"/>
                  <a:pt x="94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2934752" y="1815068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7"/>
                </a:lnTo>
                <a:cubicBezTo>
                  <a:pt x="235" y="5270"/>
                  <a:pt x="0" y="5656"/>
                  <a:pt x="0" y="5970"/>
                </a:cubicBezTo>
                <a:cubicBezTo>
                  <a:pt x="0" y="6186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2934752" y="2086948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8" y="1"/>
                </a:moveTo>
                <a:cubicBezTo>
                  <a:pt x="1605" y="1"/>
                  <a:pt x="1522" y="25"/>
                  <a:pt x="1433" y="77"/>
                </a:cubicBezTo>
                <a:lnTo>
                  <a:pt x="522" y="602"/>
                </a:lnTo>
                <a:cubicBezTo>
                  <a:pt x="235" y="766"/>
                  <a:pt x="0" y="1155"/>
                  <a:pt x="0" y="1466"/>
                </a:cubicBezTo>
                <a:cubicBezTo>
                  <a:pt x="0" y="1681"/>
                  <a:pt x="113" y="1803"/>
                  <a:pt x="277" y="1803"/>
                </a:cubicBezTo>
                <a:cubicBezTo>
                  <a:pt x="350" y="1803"/>
                  <a:pt x="434" y="1779"/>
                  <a:pt x="522" y="1728"/>
                </a:cubicBezTo>
                <a:lnTo>
                  <a:pt x="1433" y="1203"/>
                </a:lnTo>
                <a:cubicBezTo>
                  <a:pt x="1720" y="1036"/>
                  <a:pt x="1952" y="651"/>
                  <a:pt x="1952" y="339"/>
                </a:cubicBezTo>
                <a:cubicBezTo>
                  <a:pt x="1952" y="124"/>
                  <a:pt x="1841" y="1"/>
                  <a:pt x="16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066409" y="1905681"/>
            <a:ext cx="260869" cy="178017"/>
          </a:xfrm>
          <a:custGeom>
            <a:avLst/>
            <a:gdLst/>
            <a:ahLst/>
            <a:cxnLst/>
            <a:rect l="l" t="t" r="r" b="b"/>
            <a:pathLst>
              <a:path w="6483" h="4424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301"/>
                  <a:pt x="112" y="4424"/>
                  <a:pt x="276" y="4424"/>
                </a:cubicBezTo>
                <a:cubicBezTo>
                  <a:pt x="349" y="4424"/>
                  <a:pt x="432" y="4400"/>
                  <a:pt x="520" y="4350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934752" y="2177561"/>
            <a:ext cx="78547" cy="72591"/>
          </a:xfrm>
          <a:custGeom>
            <a:avLst/>
            <a:gdLst/>
            <a:ahLst/>
            <a:cxnLst/>
            <a:rect l="l" t="t" r="r" b="b"/>
            <a:pathLst>
              <a:path w="1952" h="1804" extrusionOk="0">
                <a:moveTo>
                  <a:pt x="1679" y="1"/>
                </a:moveTo>
                <a:cubicBezTo>
                  <a:pt x="1606" y="1"/>
                  <a:pt x="1522" y="26"/>
                  <a:pt x="1433" y="78"/>
                </a:cubicBezTo>
                <a:lnTo>
                  <a:pt x="522" y="603"/>
                </a:lnTo>
                <a:cubicBezTo>
                  <a:pt x="235" y="767"/>
                  <a:pt x="0" y="1152"/>
                  <a:pt x="0" y="1466"/>
                </a:cubicBezTo>
                <a:cubicBezTo>
                  <a:pt x="0" y="1682"/>
                  <a:pt x="113" y="1803"/>
                  <a:pt x="277" y="1803"/>
                </a:cubicBezTo>
                <a:cubicBezTo>
                  <a:pt x="350" y="1803"/>
                  <a:pt x="434" y="1779"/>
                  <a:pt x="522" y="1729"/>
                </a:cubicBezTo>
                <a:lnTo>
                  <a:pt x="1433" y="1200"/>
                </a:lnTo>
                <a:cubicBezTo>
                  <a:pt x="1720" y="1036"/>
                  <a:pt x="1952" y="651"/>
                  <a:pt x="1952" y="340"/>
                </a:cubicBezTo>
                <a:cubicBezTo>
                  <a:pt x="1952" y="123"/>
                  <a:pt x="1842" y="1"/>
                  <a:pt x="167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066409" y="1996335"/>
            <a:ext cx="260869" cy="177977"/>
          </a:xfrm>
          <a:custGeom>
            <a:avLst/>
            <a:gdLst/>
            <a:ahLst/>
            <a:cxnLst/>
            <a:rect l="l" t="t" r="r" b="b"/>
            <a:pathLst>
              <a:path w="6483" h="4423" extrusionOk="0">
                <a:moveTo>
                  <a:pt x="6206" y="0"/>
                </a:moveTo>
                <a:cubicBezTo>
                  <a:pt x="6133" y="0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2"/>
                  <a:pt x="0" y="4083"/>
                </a:cubicBezTo>
                <a:cubicBezTo>
                  <a:pt x="0" y="4300"/>
                  <a:pt x="111" y="4422"/>
                  <a:pt x="274" y="4422"/>
                </a:cubicBezTo>
                <a:cubicBezTo>
                  <a:pt x="347" y="4422"/>
                  <a:pt x="431" y="4398"/>
                  <a:pt x="520" y="4346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0"/>
                  <a:pt x="62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2934752" y="2268175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7" y="0"/>
                </a:moveTo>
                <a:cubicBezTo>
                  <a:pt x="1604" y="0"/>
                  <a:pt x="1521" y="24"/>
                  <a:pt x="1433" y="74"/>
                </a:cubicBezTo>
                <a:lnTo>
                  <a:pt x="522" y="603"/>
                </a:lnTo>
                <a:cubicBezTo>
                  <a:pt x="235" y="767"/>
                  <a:pt x="0" y="1153"/>
                  <a:pt x="0" y="1463"/>
                </a:cubicBezTo>
                <a:cubicBezTo>
                  <a:pt x="0" y="1681"/>
                  <a:pt x="112" y="1803"/>
                  <a:pt x="276" y="1803"/>
                </a:cubicBezTo>
                <a:cubicBezTo>
                  <a:pt x="349" y="1803"/>
                  <a:pt x="433" y="1778"/>
                  <a:pt x="522" y="1726"/>
                </a:cubicBezTo>
                <a:lnTo>
                  <a:pt x="1433" y="1200"/>
                </a:lnTo>
                <a:cubicBezTo>
                  <a:pt x="1720" y="1037"/>
                  <a:pt x="1952" y="652"/>
                  <a:pt x="1952" y="337"/>
                </a:cubicBezTo>
                <a:cubicBezTo>
                  <a:pt x="1952" y="122"/>
                  <a:pt x="1841" y="0"/>
                  <a:pt x="167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3066409" y="2086948"/>
            <a:ext cx="260869" cy="177937"/>
          </a:xfrm>
          <a:custGeom>
            <a:avLst/>
            <a:gdLst/>
            <a:ahLst/>
            <a:cxnLst/>
            <a:rect l="l" t="t" r="r" b="b"/>
            <a:pathLst>
              <a:path w="6483" h="4422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0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299"/>
                  <a:pt x="112" y="4422"/>
                  <a:pt x="276" y="4422"/>
                </a:cubicBezTo>
                <a:cubicBezTo>
                  <a:pt x="349" y="4422"/>
                  <a:pt x="432" y="4398"/>
                  <a:pt x="520" y="4346"/>
                </a:cubicBezTo>
                <a:lnTo>
                  <a:pt x="5959" y="1203"/>
                </a:lnTo>
                <a:cubicBezTo>
                  <a:pt x="6250" y="1036"/>
                  <a:pt x="6482" y="651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3288237" y="1340594"/>
            <a:ext cx="588615" cy="1452747"/>
          </a:xfrm>
          <a:custGeom>
            <a:avLst/>
            <a:gdLst/>
            <a:ahLst/>
            <a:cxnLst/>
            <a:rect l="l" t="t" r="r" b="b"/>
            <a:pathLst>
              <a:path w="14628" h="36103" extrusionOk="0">
                <a:moveTo>
                  <a:pt x="13309" y="1"/>
                </a:moveTo>
                <a:cubicBezTo>
                  <a:pt x="13224" y="1"/>
                  <a:pt x="13129" y="28"/>
                  <a:pt x="13027" y="86"/>
                </a:cubicBezTo>
                <a:lnTo>
                  <a:pt x="621" y="7267"/>
                </a:lnTo>
                <a:cubicBezTo>
                  <a:pt x="279" y="7466"/>
                  <a:pt x="0" y="7950"/>
                  <a:pt x="0" y="8346"/>
                </a:cubicBezTo>
                <a:lnTo>
                  <a:pt x="0" y="33916"/>
                </a:lnTo>
                <a:cubicBezTo>
                  <a:pt x="0" y="34114"/>
                  <a:pt x="68" y="34254"/>
                  <a:pt x="180" y="34319"/>
                </a:cubicBezTo>
                <a:lnTo>
                  <a:pt x="1153" y="34882"/>
                </a:lnTo>
                <a:cubicBezTo>
                  <a:pt x="1157" y="34882"/>
                  <a:pt x="1160" y="34886"/>
                  <a:pt x="1160" y="34886"/>
                </a:cubicBezTo>
                <a:lnTo>
                  <a:pt x="1174" y="34892"/>
                </a:lnTo>
                <a:cubicBezTo>
                  <a:pt x="1218" y="34914"/>
                  <a:pt x="1268" y="34925"/>
                  <a:pt x="1322" y="34925"/>
                </a:cubicBezTo>
                <a:cubicBezTo>
                  <a:pt x="1405" y="34925"/>
                  <a:pt x="1498" y="34899"/>
                  <a:pt x="1597" y="34841"/>
                </a:cubicBezTo>
                <a:lnTo>
                  <a:pt x="4877" y="32950"/>
                </a:lnTo>
                <a:lnTo>
                  <a:pt x="4877" y="34919"/>
                </a:lnTo>
                <a:cubicBezTo>
                  <a:pt x="4877" y="35267"/>
                  <a:pt x="4931" y="35469"/>
                  <a:pt x="5020" y="35524"/>
                </a:cubicBezTo>
                <a:lnTo>
                  <a:pt x="5020" y="35527"/>
                </a:lnTo>
                <a:lnTo>
                  <a:pt x="5986" y="36083"/>
                </a:lnTo>
                <a:lnTo>
                  <a:pt x="5989" y="36086"/>
                </a:lnTo>
                <a:lnTo>
                  <a:pt x="6003" y="36094"/>
                </a:lnTo>
                <a:lnTo>
                  <a:pt x="6003" y="36090"/>
                </a:lnTo>
                <a:cubicBezTo>
                  <a:pt x="6019" y="36098"/>
                  <a:pt x="6035" y="36103"/>
                  <a:pt x="6053" y="36103"/>
                </a:cubicBezTo>
                <a:cubicBezTo>
                  <a:pt x="6158" y="36103"/>
                  <a:pt x="6298" y="35944"/>
                  <a:pt x="6451" y="35619"/>
                </a:cubicBezTo>
                <a:lnTo>
                  <a:pt x="8774" y="30697"/>
                </a:lnTo>
                <a:lnTo>
                  <a:pt x="14003" y="27660"/>
                </a:lnTo>
                <a:cubicBezTo>
                  <a:pt x="14348" y="27462"/>
                  <a:pt x="14628" y="26977"/>
                  <a:pt x="14628" y="26581"/>
                </a:cubicBezTo>
                <a:lnTo>
                  <a:pt x="14628" y="1011"/>
                </a:lnTo>
                <a:cubicBezTo>
                  <a:pt x="14628" y="814"/>
                  <a:pt x="14560" y="677"/>
                  <a:pt x="14447" y="609"/>
                </a:cubicBezTo>
                <a:lnTo>
                  <a:pt x="14444" y="609"/>
                </a:lnTo>
                <a:lnTo>
                  <a:pt x="13470" y="42"/>
                </a:lnTo>
                <a:cubicBezTo>
                  <a:pt x="13424" y="15"/>
                  <a:pt x="13369" y="1"/>
                  <a:pt x="13309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3828746" y="1341560"/>
            <a:ext cx="39877" cy="22976"/>
          </a:xfrm>
          <a:custGeom>
            <a:avLst/>
            <a:gdLst/>
            <a:ahLst/>
            <a:cxnLst/>
            <a:rect l="l" t="t" r="r" b="b"/>
            <a:pathLst>
              <a:path w="991" h="571" extrusionOk="0">
                <a:moveTo>
                  <a:pt x="1" y="1"/>
                </a:moveTo>
                <a:lnTo>
                  <a:pt x="1" y="1"/>
                </a:lnTo>
                <a:cubicBezTo>
                  <a:pt x="12" y="7"/>
                  <a:pt x="21" y="13"/>
                  <a:pt x="31" y="16"/>
                </a:cubicBezTo>
                <a:lnTo>
                  <a:pt x="31" y="16"/>
                </a:lnTo>
                <a:cubicBezTo>
                  <a:pt x="22" y="11"/>
                  <a:pt x="12" y="7"/>
                  <a:pt x="1" y="1"/>
                </a:cubicBezTo>
                <a:close/>
                <a:moveTo>
                  <a:pt x="31" y="16"/>
                </a:moveTo>
                <a:cubicBezTo>
                  <a:pt x="32" y="17"/>
                  <a:pt x="33" y="17"/>
                  <a:pt x="34" y="18"/>
                </a:cubicBezTo>
                <a:lnTo>
                  <a:pt x="990" y="571"/>
                </a:lnTo>
                <a:lnTo>
                  <a:pt x="37" y="18"/>
                </a:lnTo>
                <a:cubicBezTo>
                  <a:pt x="35" y="17"/>
                  <a:pt x="33" y="17"/>
                  <a:pt x="3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3310046" y="1633720"/>
            <a:ext cx="1931" cy="1369"/>
          </a:xfrm>
          <a:custGeom>
            <a:avLst/>
            <a:gdLst/>
            <a:ahLst/>
            <a:cxnLst/>
            <a:rect l="l" t="t" r="r" b="b"/>
            <a:pathLst>
              <a:path w="48" h="34" extrusionOk="0">
                <a:moveTo>
                  <a:pt x="47" y="0"/>
                </a:moveTo>
                <a:cubicBezTo>
                  <a:pt x="34" y="10"/>
                  <a:pt x="17" y="20"/>
                  <a:pt x="0" y="33"/>
                </a:cubicBezTo>
                <a:lnTo>
                  <a:pt x="4" y="33"/>
                </a:lnTo>
                <a:cubicBezTo>
                  <a:pt x="17" y="20"/>
                  <a:pt x="34" y="10"/>
                  <a:pt x="4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3301918" y="1635048"/>
            <a:ext cx="8289" cy="7605"/>
          </a:xfrm>
          <a:custGeom>
            <a:avLst/>
            <a:gdLst/>
            <a:ahLst/>
            <a:cxnLst/>
            <a:rect l="l" t="t" r="r" b="b"/>
            <a:pathLst>
              <a:path w="206" h="189" extrusionOk="0">
                <a:moveTo>
                  <a:pt x="202" y="0"/>
                </a:moveTo>
                <a:cubicBezTo>
                  <a:pt x="131" y="52"/>
                  <a:pt x="62" y="117"/>
                  <a:pt x="1" y="189"/>
                </a:cubicBezTo>
                <a:cubicBezTo>
                  <a:pt x="62" y="117"/>
                  <a:pt x="131" y="52"/>
                  <a:pt x="206" y="0"/>
                </a:cubicBezTo>
                <a:close/>
              </a:path>
            </a:pathLst>
          </a:custGeom>
          <a:solidFill>
            <a:srgbClr val="8F9C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3295882" y="1340634"/>
            <a:ext cx="572762" cy="333340"/>
          </a:xfrm>
          <a:custGeom>
            <a:avLst/>
            <a:gdLst/>
            <a:ahLst/>
            <a:cxnLst/>
            <a:rect l="l" t="t" r="r" b="b"/>
            <a:pathLst>
              <a:path w="14234" h="8284" extrusionOk="0">
                <a:moveTo>
                  <a:pt x="13117" y="0"/>
                </a:moveTo>
                <a:cubicBezTo>
                  <a:pt x="13035" y="0"/>
                  <a:pt x="12940" y="27"/>
                  <a:pt x="12841" y="85"/>
                </a:cubicBezTo>
                <a:lnTo>
                  <a:pt x="431" y="7266"/>
                </a:lnTo>
                <a:cubicBezTo>
                  <a:pt x="420" y="7273"/>
                  <a:pt x="410" y="7276"/>
                  <a:pt x="400" y="7284"/>
                </a:cubicBezTo>
                <a:cubicBezTo>
                  <a:pt x="387" y="7293"/>
                  <a:pt x="369" y="7304"/>
                  <a:pt x="356" y="7317"/>
                </a:cubicBezTo>
                <a:cubicBezTo>
                  <a:pt x="281" y="7369"/>
                  <a:pt x="212" y="7434"/>
                  <a:pt x="151" y="7506"/>
                </a:cubicBezTo>
                <a:cubicBezTo>
                  <a:pt x="97" y="7570"/>
                  <a:pt x="45" y="7645"/>
                  <a:pt x="1" y="7720"/>
                </a:cubicBezTo>
                <a:lnTo>
                  <a:pt x="973" y="8284"/>
                </a:lnTo>
                <a:cubicBezTo>
                  <a:pt x="1086" y="8092"/>
                  <a:pt x="1239" y="7925"/>
                  <a:pt x="1407" y="7829"/>
                </a:cubicBezTo>
                <a:lnTo>
                  <a:pt x="13813" y="649"/>
                </a:lnTo>
                <a:cubicBezTo>
                  <a:pt x="13915" y="591"/>
                  <a:pt x="14011" y="567"/>
                  <a:pt x="14093" y="567"/>
                </a:cubicBezTo>
                <a:cubicBezTo>
                  <a:pt x="14145" y="567"/>
                  <a:pt x="14189" y="573"/>
                  <a:pt x="14233" y="594"/>
                </a:cubicBezTo>
                <a:lnTo>
                  <a:pt x="13280" y="41"/>
                </a:lnTo>
                <a:cubicBezTo>
                  <a:pt x="13267" y="38"/>
                  <a:pt x="13257" y="31"/>
                  <a:pt x="13244" y="24"/>
                </a:cubicBezTo>
                <a:cubicBezTo>
                  <a:pt x="13206" y="11"/>
                  <a:pt x="13165" y="0"/>
                  <a:pt x="1311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3490229" y="2770090"/>
            <a:ext cx="38750" cy="22413"/>
          </a:xfrm>
          <a:custGeom>
            <a:avLst/>
            <a:gdLst/>
            <a:ahLst/>
            <a:cxnLst/>
            <a:rect l="l" t="t" r="r" b="b"/>
            <a:pathLst>
              <a:path w="963" h="557" extrusionOk="0">
                <a:moveTo>
                  <a:pt x="0" y="0"/>
                </a:moveTo>
                <a:lnTo>
                  <a:pt x="963" y="556"/>
                </a:lnTo>
                <a:lnTo>
                  <a:pt x="96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484475" y="2643746"/>
            <a:ext cx="44383" cy="148603"/>
          </a:xfrm>
          <a:custGeom>
            <a:avLst/>
            <a:gdLst/>
            <a:ahLst/>
            <a:cxnLst/>
            <a:rect l="l" t="t" r="r" b="b"/>
            <a:pathLst>
              <a:path w="1103" h="3693" extrusionOk="0">
                <a:moveTo>
                  <a:pt x="972" y="0"/>
                </a:moveTo>
                <a:lnTo>
                  <a:pt x="0" y="563"/>
                </a:lnTo>
                <a:lnTo>
                  <a:pt x="0" y="2532"/>
                </a:lnTo>
                <a:cubicBezTo>
                  <a:pt x="0" y="2880"/>
                  <a:pt x="54" y="3082"/>
                  <a:pt x="143" y="3137"/>
                </a:cubicBezTo>
                <a:lnTo>
                  <a:pt x="143" y="3140"/>
                </a:lnTo>
                <a:lnTo>
                  <a:pt x="1103" y="3693"/>
                </a:lnTo>
                <a:cubicBezTo>
                  <a:pt x="1024" y="3625"/>
                  <a:pt x="972" y="3423"/>
                  <a:pt x="972" y="3096"/>
                </a:cubicBezTo>
                <a:lnTo>
                  <a:pt x="972" y="0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295480" y="2721443"/>
            <a:ext cx="39193" cy="22694"/>
          </a:xfrm>
          <a:custGeom>
            <a:avLst/>
            <a:gdLst/>
            <a:ahLst/>
            <a:cxnLst/>
            <a:rect l="l" t="t" r="r" b="b"/>
            <a:pathLst>
              <a:path w="974" h="564" extrusionOk="0">
                <a:moveTo>
                  <a:pt x="0" y="1"/>
                </a:moveTo>
                <a:lnTo>
                  <a:pt x="4" y="4"/>
                </a:lnTo>
                <a:lnTo>
                  <a:pt x="973" y="564"/>
                </a:lnTo>
                <a:lnTo>
                  <a:pt x="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288237" y="1651263"/>
            <a:ext cx="46838" cy="1093091"/>
          </a:xfrm>
          <a:custGeom>
            <a:avLst/>
            <a:gdLst/>
            <a:ahLst/>
            <a:cxnLst/>
            <a:rect l="l" t="t" r="r" b="b"/>
            <a:pathLst>
              <a:path w="1164" h="27165" extrusionOk="0">
                <a:moveTo>
                  <a:pt x="191" y="0"/>
                </a:moveTo>
                <a:cubicBezTo>
                  <a:pt x="71" y="198"/>
                  <a:pt x="0" y="424"/>
                  <a:pt x="0" y="628"/>
                </a:cubicBezTo>
                <a:lnTo>
                  <a:pt x="0" y="26195"/>
                </a:lnTo>
                <a:cubicBezTo>
                  <a:pt x="0" y="26355"/>
                  <a:pt x="44" y="26478"/>
                  <a:pt x="123" y="26554"/>
                </a:cubicBezTo>
                <a:cubicBezTo>
                  <a:pt x="139" y="26571"/>
                  <a:pt x="160" y="26584"/>
                  <a:pt x="180" y="26598"/>
                </a:cubicBezTo>
                <a:lnTo>
                  <a:pt x="1153" y="27161"/>
                </a:lnTo>
                <a:lnTo>
                  <a:pt x="1156" y="27161"/>
                </a:lnTo>
                <a:cubicBezTo>
                  <a:pt x="1045" y="27093"/>
                  <a:pt x="976" y="26956"/>
                  <a:pt x="976" y="26762"/>
                </a:cubicBezTo>
                <a:lnTo>
                  <a:pt x="976" y="1191"/>
                </a:lnTo>
                <a:cubicBezTo>
                  <a:pt x="976" y="990"/>
                  <a:pt x="1048" y="764"/>
                  <a:pt x="1163" y="564"/>
                </a:cubicBezTo>
                <a:lnTo>
                  <a:pt x="191" y="0"/>
                </a:lnTo>
                <a:close/>
                <a:moveTo>
                  <a:pt x="1156" y="27161"/>
                </a:moveTo>
                <a:cubicBezTo>
                  <a:pt x="1156" y="27161"/>
                  <a:pt x="1157" y="27161"/>
                  <a:pt x="1157" y="27161"/>
                </a:cubicBezTo>
                <a:lnTo>
                  <a:pt x="1157" y="27161"/>
                </a:lnTo>
                <a:cubicBezTo>
                  <a:pt x="1157" y="27161"/>
                  <a:pt x="1157" y="27161"/>
                  <a:pt x="1157" y="27161"/>
                </a:cubicBezTo>
                <a:close/>
                <a:moveTo>
                  <a:pt x="1157" y="27161"/>
                </a:moveTo>
                <a:cubicBezTo>
                  <a:pt x="1158" y="27162"/>
                  <a:pt x="1161" y="27165"/>
                  <a:pt x="1163" y="27165"/>
                </a:cubicBezTo>
                <a:cubicBezTo>
                  <a:pt x="1161" y="27163"/>
                  <a:pt x="1159" y="27162"/>
                  <a:pt x="1157" y="2716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405892" y="1497437"/>
            <a:ext cx="392410" cy="480654"/>
          </a:xfrm>
          <a:custGeom>
            <a:avLst/>
            <a:gdLst/>
            <a:ahLst/>
            <a:cxnLst/>
            <a:rect l="l" t="t" r="r" b="b"/>
            <a:pathLst>
              <a:path w="9752" h="11945" extrusionOk="0">
                <a:moveTo>
                  <a:pt x="9466" y="0"/>
                </a:moveTo>
                <a:cubicBezTo>
                  <a:pt x="9396" y="0"/>
                  <a:pt x="9316" y="24"/>
                  <a:pt x="9233" y="72"/>
                </a:cubicBezTo>
                <a:lnTo>
                  <a:pt x="520" y="5117"/>
                </a:lnTo>
                <a:cubicBezTo>
                  <a:pt x="233" y="5284"/>
                  <a:pt x="0" y="5687"/>
                  <a:pt x="0" y="6018"/>
                </a:cubicBezTo>
                <a:lnTo>
                  <a:pt x="0" y="11575"/>
                </a:lnTo>
                <a:cubicBezTo>
                  <a:pt x="0" y="11809"/>
                  <a:pt x="117" y="11944"/>
                  <a:pt x="288" y="11944"/>
                </a:cubicBezTo>
                <a:cubicBezTo>
                  <a:pt x="358" y="11944"/>
                  <a:pt x="436" y="11922"/>
                  <a:pt x="520" y="11874"/>
                </a:cubicBezTo>
                <a:lnTo>
                  <a:pt x="9233" y="6827"/>
                </a:lnTo>
                <a:cubicBezTo>
                  <a:pt x="9519" y="6660"/>
                  <a:pt x="9752" y="6257"/>
                  <a:pt x="9752" y="5926"/>
                </a:cubicBezTo>
                <a:lnTo>
                  <a:pt x="9752" y="373"/>
                </a:lnTo>
                <a:cubicBezTo>
                  <a:pt x="9752" y="136"/>
                  <a:pt x="9635" y="0"/>
                  <a:pt x="946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405892" y="1814504"/>
            <a:ext cx="392410" cy="253747"/>
          </a:xfrm>
          <a:custGeom>
            <a:avLst/>
            <a:gdLst/>
            <a:ahLst/>
            <a:cxnLst/>
            <a:rect l="l" t="t" r="r" b="b"/>
            <a:pathLst>
              <a:path w="9752" h="6306" extrusionOk="0">
                <a:moveTo>
                  <a:pt x="9478" y="0"/>
                </a:moveTo>
                <a:cubicBezTo>
                  <a:pt x="9405" y="0"/>
                  <a:pt x="9321" y="25"/>
                  <a:pt x="9233" y="76"/>
                </a:cubicBezTo>
                <a:lnTo>
                  <a:pt x="520" y="5103"/>
                </a:lnTo>
                <a:cubicBezTo>
                  <a:pt x="233" y="5271"/>
                  <a:pt x="0" y="5656"/>
                  <a:pt x="0" y="5968"/>
                </a:cubicBezTo>
                <a:cubicBezTo>
                  <a:pt x="0" y="6182"/>
                  <a:pt x="112" y="6306"/>
                  <a:pt x="275" y="6306"/>
                </a:cubicBezTo>
                <a:cubicBezTo>
                  <a:pt x="348" y="6306"/>
                  <a:pt x="431" y="6281"/>
                  <a:pt x="520" y="6230"/>
                </a:cubicBezTo>
                <a:lnTo>
                  <a:pt x="9233" y="1200"/>
                </a:lnTo>
                <a:cubicBezTo>
                  <a:pt x="9519" y="1036"/>
                  <a:pt x="9752" y="650"/>
                  <a:pt x="9752" y="339"/>
                </a:cubicBezTo>
                <a:cubicBezTo>
                  <a:pt x="9752" y="122"/>
                  <a:pt x="9641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3405892" y="1905077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51"/>
                  <a:pt x="9752" y="338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405892" y="1995731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4"/>
                </a:cubicBezTo>
                <a:lnTo>
                  <a:pt x="520" y="5105"/>
                </a:lnTo>
                <a:cubicBezTo>
                  <a:pt x="233" y="5272"/>
                  <a:pt x="0" y="5657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48"/>
                  <a:pt x="9752" y="337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3405892" y="2086344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1"/>
                </a:moveTo>
                <a:cubicBezTo>
                  <a:pt x="9404" y="1"/>
                  <a:pt x="9321" y="25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8"/>
                  <a:pt x="275" y="6308"/>
                </a:cubicBezTo>
                <a:cubicBezTo>
                  <a:pt x="348" y="6308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4"/>
                  <a:pt x="9752" y="648"/>
                  <a:pt x="9752" y="338"/>
                </a:cubicBezTo>
                <a:cubicBezTo>
                  <a:pt x="9752" y="122"/>
                  <a:pt x="9640" y="1"/>
                  <a:pt x="947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3405892" y="2358185"/>
            <a:ext cx="78466" cy="72632"/>
          </a:xfrm>
          <a:custGeom>
            <a:avLst/>
            <a:gdLst/>
            <a:ahLst/>
            <a:cxnLst/>
            <a:rect l="l" t="t" r="r" b="b"/>
            <a:pathLst>
              <a:path w="1950" h="1805" extrusionOk="0">
                <a:moveTo>
                  <a:pt x="1675" y="1"/>
                </a:moveTo>
                <a:cubicBezTo>
                  <a:pt x="1602" y="1"/>
                  <a:pt x="1519" y="25"/>
                  <a:pt x="1430" y="77"/>
                </a:cubicBezTo>
                <a:lnTo>
                  <a:pt x="520" y="602"/>
                </a:lnTo>
                <a:cubicBezTo>
                  <a:pt x="233" y="770"/>
                  <a:pt x="0" y="1155"/>
                  <a:pt x="0" y="1466"/>
                </a:cubicBezTo>
                <a:cubicBezTo>
                  <a:pt x="0" y="1681"/>
                  <a:pt x="112" y="1804"/>
                  <a:pt x="275" y="1804"/>
                </a:cubicBezTo>
                <a:cubicBezTo>
                  <a:pt x="348" y="1804"/>
                  <a:pt x="431" y="1780"/>
                  <a:pt x="520" y="1728"/>
                </a:cubicBezTo>
                <a:lnTo>
                  <a:pt x="1430" y="1203"/>
                </a:lnTo>
                <a:cubicBezTo>
                  <a:pt x="1717" y="1036"/>
                  <a:pt x="1950" y="650"/>
                  <a:pt x="1950" y="340"/>
                </a:cubicBezTo>
                <a:cubicBezTo>
                  <a:pt x="1950" y="124"/>
                  <a:pt x="1838" y="1"/>
                  <a:pt x="16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3537588" y="2176999"/>
            <a:ext cx="260708" cy="177937"/>
          </a:xfrm>
          <a:custGeom>
            <a:avLst/>
            <a:gdLst/>
            <a:ahLst/>
            <a:cxnLst/>
            <a:rect l="l" t="t" r="r" b="b"/>
            <a:pathLst>
              <a:path w="6479" h="4422" extrusionOk="0">
                <a:moveTo>
                  <a:pt x="6203" y="0"/>
                </a:moveTo>
                <a:cubicBezTo>
                  <a:pt x="6131" y="0"/>
                  <a:pt x="6048" y="24"/>
                  <a:pt x="5960" y="75"/>
                </a:cubicBezTo>
                <a:lnTo>
                  <a:pt x="520" y="3221"/>
                </a:lnTo>
                <a:cubicBezTo>
                  <a:pt x="233" y="3389"/>
                  <a:pt x="0" y="3774"/>
                  <a:pt x="0" y="4085"/>
                </a:cubicBezTo>
                <a:cubicBezTo>
                  <a:pt x="0" y="4300"/>
                  <a:pt x="112" y="4421"/>
                  <a:pt x="276" y="4421"/>
                </a:cubicBezTo>
                <a:cubicBezTo>
                  <a:pt x="349" y="4421"/>
                  <a:pt x="432" y="4397"/>
                  <a:pt x="520" y="4347"/>
                </a:cubicBezTo>
                <a:lnTo>
                  <a:pt x="5960" y="1201"/>
                </a:lnTo>
                <a:cubicBezTo>
                  <a:pt x="6246" y="1037"/>
                  <a:pt x="6479" y="648"/>
                  <a:pt x="6479" y="337"/>
                </a:cubicBezTo>
                <a:cubicBezTo>
                  <a:pt x="6479" y="122"/>
                  <a:pt x="6367" y="0"/>
                  <a:pt x="620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3405892" y="2448839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5"/>
                  <a:pt x="1430" y="76"/>
                </a:cubicBezTo>
                <a:lnTo>
                  <a:pt x="520" y="601"/>
                </a:lnTo>
                <a:cubicBezTo>
                  <a:pt x="233" y="769"/>
                  <a:pt x="0" y="1154"/>
                  <a:pt x="0" y="1465"/>
                </a:cubicBezTo>
                <a:cubicBezTo>
                  <a:pt x="0" y="1680"/>
                  <a:pt x="112" y="1802"/>
                  <a:pt x="276" y="1802"/>
                </a:cubicBezTo>
                <a:cubicBezTo>
                  <a:pt x="348" y="1802"/>
                  <a:pt x="431" y="1778"/>
                  <a:pt x="520" y="1728"/>
                </a:cubicBezTo>
                <a:lnTo>
                  <a:pt x="1430" y="1203"/>
                </a:lnTo>
                <a:cubicBezTo>
                  <a:pt x="1717" y="1035"/>
                  <a:pt x="1950" y="650"/>
                  <a:pt x="1950" y="339"/>
                </a:cubicBezTo>
                <a:cubicBezTo>
                  <a:pt x="1950" y="124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3537588" y="2267572"/>
            <a:ext cx="260708" cy="177977"/>
          </a:xfrm>
          <a:custGeom>
            <a:avLst/>
            <a:gdLst/>
            <a:ahLst/>
            <a:cxnLst/>
            <a:rect l="l" t="t" r="r" b="b"/>
            <a:pathLst>
              <a:path w="6479" h="4423" extrusionOk="0">
                <a:moveTo>
                  <a:pt x="6204" y="0"/>
                </a:moveTo>
                <a:cubicBezTo>
                  <a:pt x="6131" y="0"/>
                  <a:pt x="6048" y="25"/>
                  <a:pt x="5960" y="76"/>
                </a:cubicBezTo>
                <a:lnTo>
                  <a:pt x="520" y="3222"/>
                </a:lnTo>
                <a:cubicBezTo>
                  <a:pt x="233" y="3386"/>
                  <a:pt x="0" y="3775"/>
                  <a:pt x="0" y="4086"/>
                </a:cubicBezTo>
                <a:cubicBezTo>
                  <a:pt x="0" y="4301"/>
                  <a:pt x="112" y="4423"/>
                  <a:pt x="276" y="4423"/>
                </a:cubicBezTo>
                <a:cubicBezTo>
                  <a:pt x="349" y="4423"/>
                  <a:pt x="432" y="4399"/>
                  <a:pt x="520" y="4349"/>
                </a:cubicBezTo>
                <a:lnTo>
                  <a:pt x="5960" y="1202"/>
                </a:lnTo>
                <a:cubicBezTo>
                  <a:pt x="6246" y="1035"/>
                  <a:pt x="6479" y="649"/>
                  <a:pt x="6479" y="339"/>
                </a:cubicBezTo>
                <a:cubicBezTo>
                  <a:pt x="6479" y="124"/>
                  <a:pt x="6367" y="0"/>
                  <a:pt x="620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3405892" y="2539492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4"/>
                  <a:pt x="1430" y="76"/>
                </a:cubicBezTo>
                <a:lnTo>
                  <a:pt x="520" y="601"/>
                </a:lnTo>
                <a:cubicBezTo>
                  <a:pt x="233" y="765"/>
                  <a:pt x="0" y="1154"/>
                  <a:pt x="0" y="1465"/>
                </a:cubicBezTo>
                <a:cubicBezTo>
                  <a:pt x="0" y="1680"/>
                  <a:pt x="112" y="1801"/>
                  <a:pt x="276" y="1801"/>
                </a:cubicBezTo>
                <a:cubicBezTo>
                  <a:pt x="348" y="1801"/>
                  <a:pt x="431" y="1778"/>
                  <a:pt x="520" y="1727"/>
                </a:cubicBezTo>
                <a:lnTo>
                  <a:pt x="1430" y="1202"/>
                </a:lnTo>
                <a:cubicBezTo>
                  <a:pt x="1717" y="1035"/>
                  <a:pt x="1950" y="649"/>
                  <a:pt x="1950" y="339"/>
                </a:cubicBezTo>
                <a:cubicBezTo>
                  <a:pt x="1950" y="123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3537588" y="2358185"/>
            <a:ext cx="260708" cy="178017"/>
          </a:xfrm>
          <a:custGeom>
            <a:avLst/>
            <a:gdLst/>
            <a:ahLst/>
            <a:cxnLst/>
            <a:rect l="l" t="t" r="r" b="b"/>
            <a:pathLst>
              <a:path w="6479" h="4424" extrusionOk="0">
                <a:moveTo>
                  <a:pt x="6204" y="1"/>
                </a:moveTo>
                <a:cubicBezTo>
                  <a:pt x="6131" y="1"/>
                  <a:pt x="6048" y="25"/>
                  <a:pt x="5960" y="77"/>
                </a:cubicBezTo>
                <a:lnTo>
                  <a:pt x="520" y="3223"/>
                </a:lnTo>
                <a:cubicBezTo>
                  <a:pt x="233" y="3387"/>
                  <a:pt x="0" y="3776"/>
                  <a:pt x="0" y="4087"/>
                </a:cubicBezTo>
                <a:cubicBezTo>
                  <a:pt x="0" y="4302"/>
                  <a:pt x="112" y="4424"/>
                  <a:pt x="276" y="4424"/>
                </a:cubicBezTo>
                <a:cubicBezTo>
                  <a:pt x="349" y="4424"/>
                  <a:pt x="432" y="4400"/>
                  <a:pt x="520" y="4349"/>
                </a:cubicBezTo>
                <a:lnTo>
                  <a:pt x="5960" y="1203"/>
                </a:lnTo>
                <a:cubicBezTo>
                  <a:pt x="6246" y="1036"/>
                  <a:pt x="6479" y="650"/>
                  <a:pt x="6479" y="340"/>
                </a:cubicBezTo>
                <a:cubicBezTo>
                  <a:pt x="6479" y="124"/>
                  <a:pt x="6367" y="1"/>
                  <a:pt x="620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4112016" y="928166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5" y="0"/>
                </a:moveTo>
                <a:cubicBezTo>
                  <a:pt x="4132" y="0"/>
                  <a:pt x="3655" y="137"/>
                  <a:pt x="3151" y="428"/>
                </a:cubicBezTo>
                <a:cubicBezTo>
                  <a:pt x="1411" y="1436"/>
                  <a:pt x="1" y="3879"/>
                  <a:pt x="1" y="5886"/>
                </a:cubicBezTo>
                <a:cubicBezTo>
                  <a:pt x="1" y="6889"/>
                  <a:pt x="353" y="7595"/>
                  <a:pt x="919" y="7923"/>
                </a:cubicBezTo>
                <a:lnTo>
                  <a:pt x="919" y="7927"/>
                </a:lnTo>
                <a:lnTo>
                  <a:pt x="922" y="7927"/>
                </a:lnTo>
                <a:lnTo>
                  <a:pt x="2090" y="8592"/>
                </a:lnTo>
                <a:lnTo>
                  <a:pt x="2370" y="8128"/>
                </a:lnTo>
                <a:cubicBezTo>
                  <a:pt x="2656" y="8060"/>
                  <a:pt x="2957" y="7958"/>
                  <a:pt x="3274" y="7776"/>
                </a:cubicBezTo>
                <a:cubicBezTo>
                  <a:pt x="5011" y="6770"/>
                  <a:pt x="6424" y="4326"/>
                  <a:pt x="6424" y="2320"/>
                </a:cubicBezTo>
                <a:cubicBezTo>
                  <a:pt x="6424" y="2019"/>
                  <a:pt x="6383" y="1756"/>
                  <a:pt x="6325" y="1514"/>
                </a:cubicBezTo>
                <a:lnTo>
                  <a:pt x="6664" y="951"/>
                </a:lnTo>
                <a:lnTo>
                  <a:pt x="5380" y="210"/>
                </a:lnTo>
                <a:lnTo>
                  <a:pt x="5366" y="203"/>
                </a:lnTo>
                <a:cubicBezTo>
                  <a:pt x="5129" y="70"/>
                  <a:pt x="4856" y="0"/>
                  <a:pt x="45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4112016" y="1031776"/>
            <a:ext cx="226143" cy="242158"/>
          </a:xfrm>
          <a:custGeom>
            <a:avLst/>
            <a:gdLst/>
            <a:ahLst/>
            <a:cxnLst/>
            <a:rect l="l" t="t" r="r" b="b"/>
            <a:pathLst>
              <a:path w="5620" h="6018" extrusionOk="0">
                <a:moveTo>
                  <a:pt x="1049" y="0"/>
                </a:moveTo>
                <a:cubicBezTo>
                  <a:pt x="404" y="1035"/>
                  <a:pt x="1" y="2235"/>
                  <a:pt x="1" y="3311"/>
                </a:cubicBezTo>
                <a:cubicBezTo>
                  <a:pt x="1" y="4314"/>
                  <a:pt x="353" y="5020"/>
                  <a:pt x="919" y="5348"/>
                </a:cubicBezTo>
                <a:lnTo>
                  <a:pt x="919" y="5352"/>
                </a:lnTo>
                <a:lnTo>
                  <a:pt x="922" y="5352"/>
                </a:lnTo>
                <a:lnTo>
                  <a:pt x="2090" y="6017"/>
                </a:lnTo>
                <a:lnTo>
                  <a:pt x="2370" y="5553"/>
                </a:lnTo>
                <a:cubicBezTo>
                  <a:pt x="2656" y="5485"/>
                  <a:pt x="2957" y="5383"/>
                  <a:pt x="3274" y="5198"/>
                </a:cubicBezTo>
                <a:cubicBezTo>
                  <a:pt x="4206" y="4663"/>
                  <a:pt x="5043" y="3710"/>
                  <a:pt x="5619" y="2638"/>
                </a:cubicBezTo>
                <a:lnTo>
                  <a:pt x="104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154226" y="928166"/>
            <a:ext cx="225942" cy="209806"/>
          </a:xfrm>
          <a:custGeom>
            <a:avLst/>
            <a:gdLst/>
            <a:ahLst/>
            <a:cxnLst/>
            <a:rect l="l" t="t" r="r" b="b"/>
            <a:pathLst>
              <a:path w="5615" h="5214" extrusionOk="0">
                <a:moveTo>
                  <a:pt x="3506" y="0"/>
                </a:moveTo>
                <a:cubicBezTo>
                  <a:pt x="3083" y="0"/>
                  <a:pt x="2606" y="137"/>
                  <a:pt x="2102" y="428"/>
                </a:cubicBezTo>
                <a:cubicBezTo>
                  <a:pt x="1294" y="896"/>
                  <a:pt x="557" y="1674"/>
                  <a:pt x="0" y="2575"/>
                </a:cubicBezTo>
                <a:lnTo>
                  <a:pt x="4570" y="5213"/>
                </a:lnTo>
                <a:cubicBezTo>
                  <a:pt x="5071" y="4278"/>
                  <a:pt x="5375" y="3251"/>
                  <a:pt x="5375" y="2320"/>
                </a:cubicBezTo>
                <a:cubicBezTo>
                  <a:pt x="5375" y="2019"/>
                  <a:pt x="5334" y="1756"/>
                  <a:pt x="5276" y="1514"/>
                </a:cubicBezTo>
                <a:lnTo>
                  <a:pt x="5615" y="951"/>
                </a:lnTo>
                <a:lnTo>
                  <a:pt x="4331" y="210"/>
                </a:lnTo>
                <a:lnTo>
                  <a:pt x="4317" y="203"/>
                </a:lnTo>
                <a:cubicBezTo>
                  <a:pt x="4080" y="70"/>
                  <a:pt x="3807" y="0"/>
                  <a:pt x="35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4161066" y="956252"/>
            <a:ext cx="253586" cy="327425"/>
          </a:xfrm>
          <a:custGeom>
            <a:avLst/>
            <a:gdLst/>
            <a:ahLst/>
            <a:cxnLst/>
            <a:rect l="l" t="t" r="r" b="b"/>
            <a:pathLst>
              <a:path w="6302" h="8137" extrusionOk="0">
                <a:moveTo>
                  <a:pt x="4559" y="0"/>
                </a:moveTo>
                <a:cubicBezTo>
                  <a:pt x="4135" y="0"/>
                  <a:pt x="3657" y="139"/>
                  <a:pt x="3151" y="431"/>
                </a:cubicBezTo>
                <a:cubicBezTo>
                  <a:pt x="1410" y="1434"/>
                  <a:pt x="1" y="3877"/>
                  <a:pt x="1" y="5887"/>
                </a:cubicBezTo>
                <a:cubicBezTo>
                  <a:pt x="1" y="7313"/>
                  <a:pt x="710" y="8137"/>
                  <a:pt x="1744" y="8137"/>
                </a:cubicBezTo>
                <a:cubicBezTo>
                  <a:pt x="2167" y="8137"/>
                  <a:pt x="2645" y="7998"/>
                  <a:pt x="3151" y="7707"/>
                </a:cubicBezTo>
                <a:cubicBezTo>
                  <a:pt x="4892" y="6703"/>
                  <a:pt x="6301" y="4260"/>
                  <a:pt x="6301" y="2249"/>
                </a:cubicBezTo>
                <a:cubicBezTo>
                  <a:pt x="6301" y="823"/>
                  <a:pt x="5592" y="0"/>
                  <a:pt x="455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248421" y="1021838"/>
            <a:ext cx="78868" cy="196245"/>
          </a:xfrm>
          <a:custGeom>
            <a:avLst/>
            <a:gdLst/>
            <a:ahLst/>
            <a:cxnLst/>
            <a:rect l="l" t="t" r="r" b="b"/>
            <a:pathLst>
              <a:path w="1960" h="4877" extrusionOk="0">
                <a:moveTo>
                  <a:pt x="1150" y="1"/>
                </a:moveTo>
                <a:cubicBezTo>
                  <a:pt x="1140" y="1"/>
                  <a:pt x="1129" y="4"/>
                  <a:pt x="1116" y="12"/>
                </a:cubicBezTo>
                <a:lnTo>
                  <a:pt x="843" y="168"/>
                </a:lnTo>
                <a:cubicBezTo>
                  <a:pt x="819" y="182"/>
                  <a:pt x="796" y="209"/>
                  <a:pt x="779" y="247"/>
                </a:cubicBezTo>
                <a:cubicBezTo>
                  <a:pt x="761" y="285"/>
                  <a:pt x="752" y="326"/>
                  <a:pt x="752" y="363"/>
                </a:cubicBezTo>
                <a:lnTo>
                  <a:pt x="752" y="718"/>
                </a:lnTo>
                <a:cubicBezTo>
                  <a:pt x="652" y="803"/>
                  <a:pt x="560" y="899"/>
                  <a:pt x="478" y="1008"/>
                </a:cubicBezTo>
                <a:cubicBezTo>
                  <a:pt x="393" y="1118"/>
                  <a:pt x="321" y="1237"/>
                  <a:pt x="260" y="1364"/>
                </a:cubicBezTo>
                <a:cubicBezTo>
                  <a:pt x="202" y="1490"/>
                  <a:pt x="154" y="1619"/>
                  <a:pt x="120" y="1756"/>
                </a:cubicBezTo>
                <a:cubicBezTo>
                  <a:pt x="86" y="1889"/>
                  <a:pt x="68" y="2025"/>
                  <a:pt x="68" y="2159"/>
                </a:cubicBezTo>
                <a:cubicBezTo>
                  <a:pt x="68" y="2315"/>
                  <a:pt x="82" y="2446"/>
                  <a:pt x="109" y="2541"/>
                </a:cubicBezTo>
                <a:cubicBezTo>
                  <a:pt x="137" y="2640"/>
                  <a:pt x="178" y="2715"/>
                  <a:pt x="235" y="2766"/>
                </a:cubicBezTo>
                <a:cubicBezTo>
                  <a:pt x="290" y="2817"/>
                  <a:pt x="358" y="2848"/>
                  <a:pt x="444" y="2855"/>
                </a:cubicBezTo>
                <a:cubicBezTo>
                  <a:pt x="466" y="2858"/>
                  <a:pt x="489" y="2859"/>
                  <a:pt x="513" y="2859"/>
                </a:cubicBezTo>
                <a:cubicBezTo>
                  <a:pt x="582" y="2859"/>
                  <a:pt x="658" y="2849"/>
                  <a:pt x="741" y="2831"/>
                </a:cubicBezTo>
                <a:cubicBezTo>
                  <a:pt x="864" y="2810"/>
                  <a:pt x="977" y="2786"/>
                  <a:pt x="1069" y="2763"/>
                </a:cubicBezTo>
                <a:cubicBezTo>
                  <a:pt x="1164" y="2739"/>
                  <a:pt x="1246" y="2725"/>
                  <a:pt x="1308" y="2725"/>
                </a:cubicBezTo>
                <a:cubicBezTo>
                  <a:pt x="1314" y="2725"/>
                  <a:pt x="1320" y="2724"/>
                  <a:pt x="1326" y="2724"/>
                </a:cubicBezTo>
                <a:cubicBezTo>
                  <a:pt x="1381" y="2724"/>
                  <a:pt x="1423" y="2738"/>
                  <a:pt x="1454" y="2766"/>
                </a:cubicBezTo>
                <a:cubicBezTo>
                  <a:pt x="1485" y="2797"/>
                  <a:pt x="1502" y="2851"/>
                  <a:pt x="1502" y="2926"/>
                </a:cubicBezTo>
                <a:cubicBezTo>
                  <a:pt x="1502" y="3005"/>
                  <a:pt x="1485" y="3084"/>
                  <a:pt x="1458" y="3152"/>
                </a:cubicBezTo>
                <a:cubicBezTo>
                  <a:pt x="1427" y="3224"/>
                  <a:pt x="1390" y="3292"/>
                  <a:pt x="1341" y="3356"/>
                </a:cubicBezTo>
                <a:cubicBezTo>
                  <a:pt x="1294" y="3418"/>
                  <a:pt x="1239" y="3476"/>
                  <a:pt x="1174" y="3531"/>
                </a:cubicBezTo>
                <a:cubicBezTo>
                  <a:pt x="1113" y="3582"/>
                  <a:pt x="1045" y="3626"/>
                  <a:pt x="980" y="3667"/>
                </a:cubicBezTo>
                <a:cubicBezTo>
                  <a:pt x="891" y="3715"/>
                  <a:pt x="819" y="3746"/>
                  <a:pt x="761" y="3756"/>
                </a:cubicBezTo>
                <a:cubicBezTo>
                  <a:pt x="736" y="3761"/>
                  <a:pt x="712" y="3763"/>
                  <a:pt x="690" y="3763"/>
                </a:cubicBezTo>
                <a:cubicBezTo>
                  <a:pt x="663" y="3763"/>
                  <a:pt x="638" y="3760"/>
                  <a:pt x="618" y="3752"/>
                </a:cubicBezTo>
                <a:cubicBezTo>
                  <a:pt x="580" y="3742"/>
                  <a:pt x="550" y="3719"/>
                  <a:pt x="526" y="3687"/>
                </a:cubicBezTo>
                <a:cubicBezTo>
                  <a:pt x="506" y="3654"/>
                  <a:pt x="485" y="3619"/>
                  <a:pt x="471" y="3585"/>
                </a:cubicBezTo>
                <a:cubicBezTo>
                  <a:pt x="457" y="3551"/>
                  <a:pt x="440" y="3527"/>
                  <a:pt x="420" y="3520"/>
                </a:cubicBezTo>
                <a:cubicBezTo>
                  <a:pt x="414" y="3517"/>
                  <a:pt x="407" y="3516"/>
                  <a:pt x="399" y="3516"/>
                </a:cubicBezTo>
                <a:cubicBezTo>
                  <a:pt x="381" y="3516"/>
                  <a:pt x="358" y="3524"/>
                  <a:pt x="331" y="3541"/>
                </a:cubicBezTo>
                <a:lnTo>
                  <a:pt x="92" y="3678"/>
                </a:lnTo>
                <a:cubicBezTo>
                  <a:pt x="68" y="3691"/>
                  <a:pt x="48" y="3715"/>
                  <a:pt x="27" y="3752"/>
                </a:cubicBezTo>
                <a:cubicBezTo>
                  <a:pt x="7" y="3790"/>
                  <a:pt x="0" y="3831"/>
                  <a:pt x="0" y="3868"/>
                </a:cubicBezTo>
                <a:cubicBezTo>
                  <a:pt x="7" y="3998"/>
                  <a:pt x="27" y="4108"/>
                  <a:pt x="68" y="4193"/>
                </a:cubicBezTo>
                <a:cubicBezTo>
                  <a:pt x="109" y="4281"/>
                  <a:pt x="164" y="4346"/>
                  <a:pt x="232" y="4391"/>
                </a:cubicBezTo>
                <a:cubicBezTo>
                  <a:pt x="297" y="4435"/>
                  <a:pt x="376" y="4459"/>
                  <a:pt x="465" y="4466"/>
                </a:cubicBezTo>
                <a:cubicBezTo>
                  <a:pt x="480" y="4467"/>
                  <a:pt x="496" y="4467"/>
                  <a:pt x="512" y="4467"/>
                </a:cubicBezTo>
                <a:cubicBezTo>
                  <a:pt x="587" y="4467"/>
                  <a:pt x="667" y="4453"/>
                  <a:pt x="752" y="4425"/>
                </a:cubicBezTo>
                <a:lnTo>
                  <a:pt x="752" y="4780"/>
                </a:lnTo>
                <a:cubicBezTo>
                  <a:pt x="752" y="4817"/>
                  <a:pt x="761" y="4845"/>
                  <a:pt x="779" y="4862"/>
                </a:cubicBezTo>
                <a:cubicBezTo>
                  <a:pt x="788" y="4871"/>
                  <a:pt x="800" y="4876"/>
                  <a:pt x="812" y="4876"/>
                </a:cubicBezTo>
                <a:cubicBezTo>
                  <a:pt x="822" y="4876"/>
                  <a:pt x="833" y="4873"/>
                  <a:pt x="843" y="4865"/>
                </a:cubicBezTo>
                <a:lnTo>
                  <a:pt x="1116" y="4708"/>
                </a:lnTo>
                <a:cubicBezTo>
                  <a:pt x="1144" y="4694"/>
                  <a:pt x="1164" y="4667"/>
                  <a:pt x="1182" y="4629"/>
                </a:cubicBezTo>
                <a:cubicBezTo>
                  <a:pt x="1198" y="4592"/>
                  <a:pt x="1209" y="4551"/>
                  <a:pt x="1209" y="4514"/>
                </a:cubicBezTo>
                <a:lnTo>
                  <a:pt x="1209" y="4158"/>
                </a:lnTo>
                <a:cubicBezTo>
                  <a:pt x="1325" y="4067"/>
                  <a:pt x="1431" y="3964"/>
                  <a:pt x="1522" y="3848"/>
                </a:cubicBezTo>
                <a:cubicBezTo>
                  <a:pt x="1618" y="3732"/>
                  <a:pt x="1697" y="3605"/>
                  <a:pt x="1758" y="3476"/>
                </a:cubicBezTo>
                <a:cubicBezTo>
                  <a:pt x="1823" y="3347"/>
                  <a:pt x="1874" y="3210"/>
                  <a:pt x="1908" y="3073"/>
                </a:cubicBezTo>
                <a:cubicBezTo>
                  <a:pt x="1943" y="2933"/>
                  <a:pt x="1960" y="2797"/>
                  <a:pt x="1960" y="2663"/>
                </a:cubicBezTo>
                <a:cubicBezTo>
                  <a:pt x="1960" y="2520"/>
                  <a:pt x="1946" y="2401"/>
                  <a:pt x="1919" y="2306"/>
                </a:cubicBezTo>
                <a:cubicBezTo>
                  <a:pt x="1894" y="2206"/>
                  <a:pt x="1850" y="2134"/>
                  <a:pt x="1789" y="2084"/>
                </a:cubicBezTo>
                <a:cubicBezTo>
                  <a:pt x="1730" y="2032"/>
                  <a:pt x="1653" y="2005"/>
                  <a:pt x="1560" y="1998"/>
                </a:cubicBezTo>
                <a:cubicBezTo>
                  <a:pt x="1543" y="1997"/>
                  <a:pt x="1526" y="1996"/>
                  <a:pt x="1508" y="1996"/>
                </a:cubicBezTo>
                <a:cubicBezTo>
                  <a:pt x="1424" y="1996"/>
                  <a:pt x="1328" y="2010"/>
                  <a:pt x="1215" y="2036"/>
                </a:cubicBezTo>
                <a:cubicBezTo>
                  <a:pt x="1092" y="2066"/>
                  <a:pt x="987" y="2090"/>
                  <a:pt x="898" y="2111"/>
                </a:cubicBezTo>
                <a:cubicBezTo>
                  <a:pt x="827" y="2125"/>
                  <a:pt x="765" y="2132"/>
                  <a:pt x="715" y="2132"/>
                </a:cubicBezTo>
                <a:cubicBezTo>
                  <a:pt x="705" y="2132"/>
                  <a:pt x="695" y="2132"/>
                  <a:pt x="686" y="2131"/>
                </a:cubicBezTo>
                <a:cubicBezTo>
                  <a:pt x="629" y="2128"/>
                  <a:pt x="591" y="2107"/>
                  <a:pt x="563" y="2070"/>
                </a:cubicBezTo>
                <a:cubicBezTo>
                  <a:pt x="539" y="2036"/>
                  <a:pt x="526" y="1978"/>
                  <a:pt x="526" y="1896"/>
                </a:cubicBezTo>
                <a:cubicBezTo>
                  <a:pt x="526" y="1831"/>
                  <a:pt x="539" y="1766"/>
                  <a:pt x="560" y="1698"/>
                </a:cubicBezTo>
                <a:cubicBezTo>
                  <a:pt x="584" y="1633"/>
                  <a:pt x="615" y="1572"/>
                  <a:pt x="656" y="1513"/>
                </a:cubicBezTo>
                <a:cubicBezTo>
                  <a:pt x="693" y="1452"/>
                  <a:pt x="741" y="1397"/>
                  <a:pt x="792" y="1350"/>
                </a:cubicBezTo>
                <a:cubicBezTo>
                  <a:pt x="847" y="1299"/>
                  <a:pt x="901" y="1258"/>
                  <a:pt x="963" y="1223"/>
                </a:cubicBezTo>
                <a:cubicBezTo>
                  <a:pt x="1065" y="1163"/>
                  <a:pt x="1148" y="1133"/>
                  <a:pt x="1213" y="1133"/>
                </a:cubicBezTo>
                <a:cubicBezTo>
                  <a:pt x="1233" y="1133"/>
                  <a:pt x="1251" y="1136"/>
                  <a:pt x="1267" y="1142"/>
                </a:cubicBezTo>
                <a:cubicBezTo>
                  <a:pt x="1338" y="1165"/>
                  <a:pt x="1390" y="1213"/>
                  <a:pt x="1423" y="1282"/>
                </a:cubicBezTo>
                <a:cubicBezTo>
                  <a:pt x="1437" y="1309"/>
                  <a:pt x="1454" y="1329"/>
                  <a:pt x="1475" y="1343"/>
                </a:cubicBezTo>
                <a:cubicBezTo>
                  <a:pt x="1481" y="1346"/>
                  <a:pt x="1488" y="1348"/>
                  <a:pt x="1496" y="1348"/>
                </a:cubicBezTo>
                <a:cubicBezTo>
                  <a:pt x="1513" y="1348"/>
                  <a:pt x="1534" y="1340"/>
                  <a:pt x="1560" y="1326"/>
                </a:cubicBezTo>
                <a:lnTo>
                  <a:pt x="1799" y="1189"/>
                </a:lnTo>
                <a:cubicBezTo>
                  <a:pt x="1823" y="1176"/>
                  <a:pt x="1847" y="1148"/>
                  <a:pt x="1864" y="1110"/>
                </a:cubicBezTo>
                <a:cubicBezTo>
                  <a:pt x="1884" y="1074"/>
                  <a:pt x="1891" y="1036"/>
                  <a:pt x="1891" y="995"/>
                </a:cubicBezTo>
                <a:cubicBezTo>
                  <a:pt x="1884" y="913"/>
                  <a:pt x="1867" y="834"/>
                  <a:pt x="1840" y="756"/>
                </a:cubicBezTo>
                <a:cubicBezTo>
                  <a:pt x="1809" y="677"/>
                  <a:pt x="1768" y="609"/>
                  <a:pt x="1710" y="554"/>
                </a:cubicBezTo>
                <a:cubicBezTo>
                  <a:pt x="1653" y="500"/>
                  <a:pt x="1584" y="466"/>
                  <a:pt x="1502" y="445"/>
                </a:cubicBezTo>
                <a:cubicBezTo>
                  <a:pt x="1470" y="438"/>
                  <a:pt x="1436" y="434"/>
                  <a:pt x="1401" y="434"/>
                </a:cubicBezTo>
                <a:cubicBezTo>
                  <a:pt x="1342" y="434"/>
                  <a:pt x="1279" y="444"/>
                  <a:pt x="1209" y="466"/>
                </a:cubicBezTo>
                <a:lnTo>
                  <a:pt x="1209" y="97"/>
                </a:lnTo>
                <a:cubicBezTo>
                  <a:pt x="1209" y="60"/>
                  <a:pt x="1198" y="32"/>
                  <a:pt x="1182" y="15"/>
                </a:cubicBezTo>
                <a:cubicBezTo>
                  <a:pt x="1172" y="6"/>
                  <a:pt x="1162" y="1"/>
                  <a:pt x="115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112016" y="1873532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4" y="0"/>
                </a:moveTo>
                <a:cubicBezTo>
                  <a:pt x="4132" y="0"/>
                  <a:pt x="3655" y="137"/>
                  <a:pt x="3151" y="429"/>
                </a:cubicBezTo>
                <a:cubicBezTo>
                  <a:pt x="1411" y="1432"/>
                  <a:pt x="1" y="3876"/>
                  <a:pt x="1" y="5886"/>
                </a:cubicBezTo>
                <a:cubicBezTo>
                  <a:pt x="1" y="6889"/>
                  <a:pt x="353" y="7593"/>
                  <a:pt x="919" y="7924"/>
                </a:cubicBezTo>
                <a:lnTo>
                  <a:pt x="922" y="7927"/>
                </a:lnTo>
                <a:lnTo>
                  <a:pt x="2090" y="8592"/>
                </a:lnTo>
                <a:lnTo>
                  <a:pt x="2370" y="8125"/>
                </a:lnTo>
                <a:cubicBezTo>
                  <a:pt x="2656" y="8060"/>
                  <a:pt x="2957" y="7957"/>
                  <a:pt x="3274" y="7773"/>
                </a:cubicBezTo>
                <a:cubicBezTo>
                  <a:pt x="5011" y="6770"/>
                  <a:pt x="6424" y="4326"/>
                  <a:pt x="6424" y="2316"/>
                </a:cubicBezTo>
                <a:cubicBezTo>
                  <a:pt x="6424" y="2019"/>
                  <a:pt x="6383" y="1757"/>
                  <a:pt x="6325" y="1511"/>
                </a:cubicBezTo>
                <a:lnTo>
                  <a:pt x="6664" y="947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3"/>
                </a:lnTo>
                <a:cubicBezTo>
                  <a:pt x="5129" y="70"/>
                  <a:pt x="4855" y="0"/>
                  <a:pt x="4554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4112016" y="1976981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40"/>
                  <a:pt x="1" y="3315"/>
                </a:cubicBezTo>
                <a:cubicBezTo>
                  <a:pt x="1" y="4318"/>
                  <a:pt x="353" y="5022"/>
                  <a:pt x="919" y="5353"/>
                </a:cubicBezTo>
                <a:lnTo>
                  <a:pt x="922" y="5356"/>
                </a:lnTo>
                <a:lnTo>
                  <a:pt x="2090" y="6021"/>
                </a:lnTo>
                <a:lnTo>
                  <a:pt x="2370" y="5554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4154226" y="1873532"/>
            <a:ext cx="225942" cy="209645"/>
          </a:xfrm>
          <a:custGeom>
            <a:avLst/>
            <a:gdLst/>
            <a:ahLst/>
            <a:cxnLst/>
            <a:rect l="l" t="t" r="r" b="b"/>
            <a:pathLst>
              <a:path w="5615" h="5210" extrusionOk="0">
                <a:moveTo>
                  <a:pt x="3505" y="0"/>
                </a:moveTo>
                <a:cubicBezTo>
                  <a:pt x="3083" y="0"/>
                  <a:pt x="2606" y="137"/>
                  <a:pt x="2102" y="429"/>
                </a:cubicBezTo>
                <a:cubicBezTo>
                  <a:pt x="1294" y="896"/>
                  <a:pt x="557" y="1675"/>
                  <a:pt x="0" y="2572"/>
                </a:cubicBezTo>
                <a:lnTo>
                  <a:pt x="4570" y="5210"/>
                </a:lnTo>
                <a:cubicBezTo>
                  <a:pt x="5071" y="4279"/>
                  <a:pt x="5375" y="3251"/>
                  <a:pt x="5375" y="2316"/>
                </a:cubicBezTo>
                <a:cubicBezTo>
                  <a:pt x="5375" y="2019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07"/>
                </a:lnTo>
                <a:lnTo>
                  <a:pt x="4317" y="200"/>
                </a:lnTo>
                <a:lnTo>
                  <a:pt x="4317" y="203"/>
                </a:lnTo>
                <a:cubicBezTo>
                  <a:pt x="4080" y="70"/>
                  <a:pt x="3806" y="0"/>
                  <a:pt x="350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161066" y="1901537"/>
            <a:ext cx="253586" cy="327505"/>
          </a:xfrm>
          <a:custGeom>
            <a:avLst/>
            <a:gdLst/>
            <a:ahLst/>
            <a:cxnLst/>
            <a:rect l="l" t="t" r="r" b="b"/>
            <a:pathLst>
              <a:path w="6302" h="8139" extrusionOk="0">
                <a:moveTo>
                  <a:pt x="4559" y="1"/>
                </a:moveTo>
                <a:cubicBezTo>
                  <a:pt x="4135" y="1"/>
                  <a:pt x="3657" y="140"/>
                  <a:pt x="3151" y="432"/>
                </a:cubicBezTo>
                <a:cubicBezTo>
                  <a:pt x="1410" y="1436"/>
                  <a:pt x="1" y="3879"/>
                  <a:pt x="1" y="5889"/>
                </a:cubicBezTo>
                <a:cubicBezTo>
                  <a:pt x="1" y="7316"/>
                  <a:pt x="710" y="8139"/>
                  <a:pt x="1743" y="8139"/>
                </a:cubicBezTo>
                <a:cubicBezTo>
                  <a:pt x="2167" y="8139"/>
                  <a:pt x="2645" y="8000"/>
                  <a:pt x="3151" y="7709"/>
                </a:cubicBezTo>
                <a:cubicBezTo>
                  <a:pt x="4892" y="6702"/>
                  <a:pt x="6301" y="4262"/>
                  <a:pt x="6301" y="2252"/>
                </a:cubicBezTo>
                <a:cubicBezTo>
                  <a:pt x="6301" y="826"/>
                  <a:pt x="5592" y="1"/>
                  <a:pt x="4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4220658" y="1971106"/>
            <a:ext cx="134358" cy="197855"/>
          </a:xfrm>
          <a:custGeom>
            <a:avLst/>
            <a:gdLst/>
            <a:ahLst/>
            <a:cxnLst/>
            <a:rect l="l" t="t" r="r" b="b"/>
            <a:pathLst>
              <a:path w="3339" h="4917" extrusionOk="0">
                <a:moveTo>
                  <a:pt x="3296" y="1"/>
                </a:moveTo>
                <a:cubicBezTo>
                  <a:pt x="3289" y="1"/>
                  <a:pt x="3282" y="3"/>
                  <a:pt x="3274" y="7"/>
                </a:cubicBezTo>
                <a:lnTo>
                  <a:pt x="65" y="1857"/>
                </a:lnTo>
                <a:cubicBezTo>
                  <a:pt x="29" y="1881"/>
                  <a:pt x="1" y="1942"/>
                  <a:pt x="1" y="2000"/>
                </a:cubicBezTo>
                <a:lnTo>
                  <a:pt x="1" y="4843"/>
                </a:lnTo>
                <a:cubicBezTo>
                  <a:pt x="1" y="4888"/>
                  <a:pt x="17" y="4916"/>
                  <a:pt x="41" y="4916"/>
                </a:cubicBezTo>
                <a:cubicBezTo>
                  <a:pt x="49" y="4916"/>
                  <a:pt x="57" y="4914"/>
                  <a:pt x="65" y="4908"/>
                </a:cubicBezTo>
                <a:lnTo>
                  <a:pt x="3274" y="3059"/>
                </a:lnTo>
                <a:cubicBezTo>
                  <a:pt x="3308" y="3038"/>
                  <a:pt x="3339" y="2973"/>
                  <a:pt x="3339" y="2915"/>
                </a:cubicBezTo>
                <a:lnTo>
                  <a:pt x="3339" y="72"/>
                </a:lnTo>
                <a:cubicBezTo>
                  <a:pt x="3339" y="27"/>
                  <a:pt x="3320" y="1"/>
                  <a:pt x="32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4259687" y="1971227"/>
            <a:ext cx="56335" cy="59916"/>
          </a:xfrm>
          <a:custGeom>
            <a:avLst/>
            <a:gdLst/>
            <a:ahLst/>
            <a:cxnLst/>
            <a:rect l="l" t="t" r="r" b="b"/>
            <a:pathLst>
              <a:path w="1400" h="1489" extrusionOk="0">
                <a:moveTo>
                  <a:pt x="1355" y="1"/>
                </a:moveTo>
                <a:cubicBezTo>
                  <a:pt x="1348" y="1"/>
                  <a:pt x="1340" y="3"/>
                  <a:pt x="1332" y="8"/>
                </a:cubicBezTo>
                <a:lnTo>
                  <a:pt x="69" y="737"/>
                </a:lnTo>
                <a:cubicBezTo>
                  <a:pt x="31" y="758"/>
                  <a:pt x="1" y="823"/>
                  <a:pt x="1" y="881"/>
                </a:cubicBezTo>
                <a:lnTo>
                  <a:pt x="1" y="1417"/>
                </a:lnTo>
                <a:cubicBezTo>
                  <a:pt x="1" y="1462"/>
                  <a:pt x="19" y="1489"/>
                  <a:pt x="45" y="1489"/>
                </a:cubicBezTo>
                <a:cubicBezTo>
                  <a:pt x="52" y="1489"/>
                  <a:pt x="60" y="1487"/>
                  <a:pt x="69" y="1482"/>
                </a:cubicBezTo>
                <a:cubicBezTo>
                  <a:pt x="106" y="1462"/>
                  <a:pt x="136" y="1397"/>
                  <a:pt x="136" y="1339"/>
                </a:cubicBezTo>
                <a:lnTo>
                  <a:pt x="136" y="905"/>
                </a:lnTo>
                <a:lnTo>
                  <a:pt x="1263" y="257"/>
                </a:lnTo>
                <a:lnTo>
                  <a:pt x="1263" y="687"/>
                </a:lnTo>
                <a:cubicBezTo>
                  <a:pt x="1263" y="731"/>
                  <a:pt x="1281" y="759"/>
                  <a:pt x="1307" y="759"/>
                </a:cubicBezTo>
                <a:cubicBezTo>
                  <a:pt x="1314" y="759"/>
                  <a:pt x="1323" y="757"/>
                  <a:pt x="1332" y="751"/>
                </a:cubicBezTo>
                <a:cubicBezTo>
                  <a:pt x="1368" y="731"/>
                  <a:pt x="1400" y="666"/>
                  <a:pt x="1400" y="6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4259687" y="1961610"/>
            <a:ext cx="56335" cy="47965"/>
          </a:xfrm>
          <a:custGeom>
            <a:avLst/>
            <a:gdLst/>
            <a:ahLst/>
            <a:cxnLst/>
            <a:rect l="l" t="t" r="r" b="b"/>
            <a:pathLst>
              <a:path w="1400" h="1192" extrusionOk="0">
                <a:moveTo>
                  <a:pt x="1355" y="1"/>
                </a:moveTo>
                <a:cubicBezTo>
                  <a:pt x="1348" y="1"/>
                  <a:pt x="1340" y="3"/>
                  <a:pt x="1332" y="7"/>
                </a:cubicBezTo>
                <a:lnTo>
                  <a:pt x="69" y="738"/>
                </a:lnTo>
                <a:cubicBezTo>
                  <a:pt x="31" y="759"/>
                  <a:pt x="1" y="823"/>
                  <a:pt x="1" y="881"/>
                </a:cubicBezTo>
                <a:lnTo>
                  <a:pt x="1" y="1120"/>
                </a:lnTo>
                <a:cubicBezTo>
                  <a:pt x="1" y="1163"/>
                  <a:pt x="19" y="1192"/>
                  <a:pt x="46" y="1192"/>
                </a:cubicBezTo>
                <a:cubicBezTo>
                  <a:pt x="53" y="1192"/>
                  <a:pt x="61" y="1190"/>
                  <a:pt x="69" y="1185"/>
                </a:cubicBezTo>
                <a:lnTo>
                  <a:pt x="1332" y="455"/>
                </a:lnTo>
                <a:cubicBezTo>
                  <a:pt x="1368" y="434"/>
                  <a:pt x="1400" y="369"/>
                  <a:pt x="1400" y="3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4267373" y="2038020"/>
            <a:ext cx="40963" cy="34806"/>
          </a:xfrm>
          <a:custGeom>
            <a:avLst/>
            <a:gdLst/>
            <a:ahLst/>
            <a:cxnLst/>
            <a:rect l="l" t="t" r="r" b="b"/>
            <a:pathLst>
              <a:path w="1018" h="865" extrusionOk="0">
                <a:moveTo>
                  <a:pt x="984" y="1"/>
                </a:moveTo>
                <a:cubicBezTo>
                  <a:pt x="978" y="1"/>
                  <a:pt x="972" y="2"/>
                  <a:pt x="966" y="6"/>
                </a:cubicBezTo>
                <a:lnTo>
                  <a:pt x="51" y="535"/>
                </a:lnTo>
                <a:cubicBezTo>
                  <a:pt x="24" y="552"/>
                  <a:pt x="0" y="597"/>
                  <a:pt x="0" y="638"/>
                </a:cubicBezTo>
                <a:lnTo>
                  <a:pt x="0" y="812"/>
                </a:lnTo>
                <a:cubicBezTo>
                  <a:pt x="0" y="843"/>
                  <a:pt x="15" y="865"/>
                  <a:pt x="34" y="865"/>
                </a:cubicBezTo>
                <a:cubicBezTo>
                  <a:pt x="39" y="865"/>
                  <a:pt x="45" y="863"/>
                  <a:pt x="51" y="859"/>
                </a:cubicBezTo>
                <a:lnTo>
                  <a:pt x="966" y="331"/>
                </a:lnTo>
                <a:cubicBezTo>
                  <a:pt x="993" y="313"/>
                  <a:pt x="1018" y="269"/>
                  <a:pt x="1018" y="228"/>
                </a:cubicBezTo>
                <a:lnTo>
                  <a:pt x="1018" y="54"/>
                </a:lnTo>
                <a:cubicBezTo>
                  <a:pt x="1018" y="22"/>
                  <a:pt x="1003" y="1"/>
                  <a:pt x="98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4112016" y="1400829"/>
            <a:ext cx="268152" cy="345814"/>
          </a:xfrm>
          <a:custGeom>
            <a:avLst/>
            <a:gdLst/>
            <a:ahLst/>
            <a:cxnLst/>
            <a:rect l="l" t="t" r="r" b="b"/>
            <a:pathLst>
              <a:path w="6664" h="8594" extrusionOk="0">
                <a:moveTo>
                  <a:pt x="4555" y="1"/>
                </a:moveTo>
                <a:cubicBezTo>
                  <a:pt x="4132" y="1"/>
                  <a:pt x="3656" y="138"/>
                  <a:pt x="3151" y="429"/>
                </a:cubicBezTo>
                <a:cubicBezTo>
                  <a:pt x="1411" y="1436"/>
                  <a:pt x="1" y="3876"/>
                  <a:pt x="1" y="5887"/>
                </a:cubicBezTo>
                <a:cubicBezTo>
                  <a:pt x="1" y="6890"/>
                  <a:pt x="353" y="7596"/>
                  <a:pt x="919" y="7924"/>
                </a:cubicBezTo>
                <a:lnTo>
                  <a:pt x="922" y="7927"/>
                </a:lnTo>
                <a:lnTo>
                  <a:pt x="2090" y="8593"/>
                </a:lnTo>
                <a:lnTo>
                  <a:pt x="2370" y="8125"/>
                </a:lnTo>
                <a:cubicBezTo>
                  <a:pt x="2656" y="8061"/>
                  <a:pt x="2957" y="7958"/>
                  <a:pt x="3274" y="7774"/>
                </a:cubicBezTo>
                <a:cubicBezTo>
                  <a:pt x="5011" y="6771"/>
                  <a:pt x="6424" y="4326"/>
                  <a:pt x="6424" y="2316"/>
                </a:cubicBezTo>
                <a:cubicBezTo>
                  <a:pt x="6424" y="2020"/>
                  <a:pt x="6383" y="1757"/>
                  <a:pt x="6325" y="1514"/>
                </a:cubicBezTo>
                <a:lnTo>
                  <a:pt x="6664" y="947"/>
                </a:lnTo>
                <a:lnTo>
                  <a:pt x="5380" y="210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4"/>
                </a:lnTo>
                <a:cubicBezTo>
                  <a:pt x="5129" y="70"/>
                  <a:pt x="4856" y="1"/>
                  <a:pt x="45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4112016" y="1504318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39"/>
                  <a:pt x="1" y="3315"/>
                </a:cubicBezTo>
                <a:cubicBezTo>
                  <a:pt x="1" y="4318"/>
                  <a:pt x="353" y="5024"/>
                  <a:pt x="919" y="5352"/>
                </a:cubicBezTo>
                <a:lnTo>
                  <a:pt x="922" y="5355"/>
                </a:lnTo>
                <a:lnTo>
                  <a:pt x="2090" y="6021"/>
                </a:lnTo>
                <a:lnTo>
                  <a:pt x="2370" y="5557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4154226" y="1400829"/>
            <a:ext cx="225942" cy="209685"/>
          </a:xfrm>
          <a:custGeom>
            <a:avLst/>
            <a:gdLst/>
            <a:ahLst/>
            <a:cxnLst/>
            <a:rect l="l" t="t" r="r" b="b"/>
            <a:pathLst>
              <a:path w="5615" h="5211" extrusionOk="0">
                <a:moveTo>
                  <a:pt x="3506" y="1"/>
                </a:moveTo>
                <a:cubicBezTo>
                  <a:pt x="3083" y="1"/>
                  <a:pt x="2607" y="138"/>
                  <a:pt x="2102" y="429"/>
                </a:cubicBezTo>
                <a:cubicBezTo>
                  <a:pt x="1294" y="897"/>
                  <a:pt x="557" y="1675"/>
                  <a:pt x="0" y="2573"/>
                </a:cubicBezTo>
                <a:lnTo>
                  <a:pt x="4570" y="5211"/>
                </a:lnTo>
                <a:cubicBezTo>
                  <a:pt x="5071" y="4279"/>
                  <a:pt x="5375" y="3252"/>
                  <a:pt x="5375" y="2316"/>
                </a:cubicBezTo>
                <a:cubicBezTo>
                  <a:pt x="5375" y="2020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10"/>
                </a:lnTo>
                <a:lnTo>
                  <a:pt x="4317" y="200"/>
                </a:lnTo>
                <a:lnTo>
                  <a:pt x="4317" y="204"/>
                </a:lnTo>
                <a:cubicBezTo>
                  <a:pt x="4080" y="70"/>
                  <a:pt x="3807" y="1"/>
                  <a:pt x="35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4161066" y="1428915"/>
            <a:ext cx="253586" cy="327464"/>
          </a:xfrm>
          <a:custGeom>
            <a:avLst/>
            <a:gdLst/>
            <a:ahLst/>
            <a:cxnLst/>
            <a:rect l="l" t="t" r="r" b="b"/>
            <a:pathLst>
              <a:path w="6302" h="8138" extrusionOk="0">
                <a:moveTo>
                  <a:pt x="4558" y="1"/>
                </a:moveTo>
                <a:cubicBezTo>
                  <a:pt x="4135" y="1"/>
                  <a:pt x="3657" y="139"/>
                  <a:pt x="3151" y="430"/>
                </a:cubicBezTo>
                <a:cubicBezTo>
                  <a:pt x="1410" y="1434"/>
                  <a:pt x="1" y="3878"/>
                  <a:pt x="1" y="5888"/>
                </a:cubicBezTo>
                <a:cubicBezTo>
                  <a:pt x="1" y="7314"/>
                  <a:pt x="710" y="8137"/>
                  <a:pt x="1744" y="8137"/>
                </a:cubicBezTo>
                <a:cubicBezTo>
                  <a:pt x="2167" y="8137"/>
                  <a:pt x="2645" y="7999"/>
                  <a:pt x="3151" y="7708"/>
                </a:cubicBezTo>
                <a:cubicBezTo>
                  <a:pt x="4892" y="6704"/>
                  <a:pt x="6301" y="4260"/>
                  <a:pt x="6301" y="2250"/>
                </a:cubicBezTo>
                <a:cubicBezTo>
                  <a:pt x="6301" y="824"/>
                  <a:pt x="5592" y="1"/>
                  <a:pt x="4558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4241380" y="1526770"/>
            <a:ext cx="43337" cy="71263"/>
          </a:xfrm>
          <a:custGeom>
            <a:avLst/>
            <a:gdLst/>
            <a:ahLst/>
            <a:cxnLst/>
            <a:rect l="l" t="t" r="r" b="b"/>
            <a:pathLst>
              <a:path w="1077" h="1771" extrusionOk="0">
                <a:moveTo>
                  <a:pt x="726" y="1"/>
                </a:moveTo>
                <a:cubicBezTo>
                  <a:pt x="667" y="1"/>
                  <a:pt x="604" y="19"/>
                  <a:pt x="537" y="57"/>
                </a:cubicBezTo>
                <a:cubicBezTo>
                  <a:pt x="240" y="231"/>
                  <a:pt x="1" y="739"/>
                  <a:pt x="1" y="1196"/>
                </a:cubicBezTo>
                <a:cubicBezTo>
                  <a:pt x="1" y="1551"/>
                  <a:pt x="144" y="1770"/>
                  <a:pt x="347" y="1770"/>
                </a:cubicBezTo>
                <a:cubicBezTo>
                  <a:pt x="406" y="1770"/>
                  <a:pt x="470" y="1752"/>
                  <a:pt x="537" y="1712"/>
                </a:cubicBezTo>
                <a:cubicBezTo>
                  <a:pt x="834" y="1541"/>
                  <a:pt x="1076" y="1033"/>
                  <a:pt x="1076" y="575"/>
                </a:cubicBezTo>
                <a:cubicBezTo>
                  <a:pt x="1076" y="220"/>
                  <a:pt x="930" y="1"/>
                  <a:pt x="7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221905" y="1595133"/>
            <a:ext cx="79552" cy="118504"/>
          </a:xfrm>
          <a:custGeom>
            <a:avLst/>
            <a:gdLst/>
            <a:ahLst/>
            <a:cxnLst/>
            <a:rect l="l" t="t" r="r" b="b"/>
            <a:pathLst>
              <a:path w="1977" h="2945" extrusionOk="0">
                <a:moveTo>
                  <a:pt x="1424" y="1"/>
                </a:moveTo>
                <a:cubicBezTo>
                  <a:pt x="1347" y="1"/>
                  <a:pt x="1264" y="25"/>
                  <a:pt x="1178" y="75"/>
                </a:cubicBezTo>
                <a:lnTo>
                  <a:pt x="796" y="293"/>
                </a:lnTo>
                <a:cubicBezTo>
                  <a:pt x="448" y="497"/>
                  <a:pt x="151" y="1068"/>
                  <a:pt x="106" y="1631"/>
                </a:cubicBezTo>
                <a:lnTo>
                  <a:pt x="1" y="2945"/>
                </a:lnTo>
                <a:lnTo>
                  <a:pt x="1977" y="1802"/>
                </a:lnTo>
                <a:lnTo>
                  <a:pt x="1871" y="611"/>
                </a:lnTo>
                <a:cubicBezTo>
                  <a:pt x="1837" y="227"/>
                  <a:pt x="1660" y="1"/>
                  <a:pt x="14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4293608" y="1471686"/>
            <a:ext cx="43297" cy="71183"/>
          </a:xfrm>
          <a:custGeom>
            <a:avLst/>
            <a:gdLst/>
            <a:ahLst/>
            <a:cxnLst/>
            <a:rect l="l" t="t" r="r" b="b"/>
            <a:pathLst>
              <a:path w="1076" h="1769" extrusionOk="0">
                <a:moveTo>
                  <a:pt x="729" y="1"/>
                </a:moveTo>
                <a:cubicBezTo>
                  <a:pt x="670" y="1"/>
                  <a:pt x="606" y="19"/>
                  <a:pt x="539" y="57"/>
                </a:cubicBezTo>
                <a:cubicBezTo>
                  <a:pt x="243" y="228"/>
                  <a:pt x="0" y="736"/>
                  <a:pt x="0" y="1193"/>
                </a:cubicBezTo>
                <a:cubicBezTo>
                  <a:pt x="0" y="1549"/>
                  <a:pt x="147" y="1769"/>
                  <a:pt x="351" y="1769"/>
                </a:cubicBezTo>
                <a:cubicBezTo>
                  <a:pt x="410" y="1769"/>
                  <a:pt x="473" y="1751"/>
                  <a:pt x="539" y="1713"/>
                </a:cubicBezTo>
                <a:cubicBezTo>
                  <a:pt x="837" y="1541"/>
                  <a:pt x="1075" y="1029"/>
                  <a:pt x="1075" y="572"/>
                </a:cubicBezTo>
                <a:cubicBezTo>
                  <a:pt x="1075" y="218"/>
                  <a:pt x="932" y="1"/>
                  <a:pt x="7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4282462" y="1539968"/>
            <a:ext cx="71343" cy="100759"/>
          </a:xfrm>
          <a:custGeom>
            <a:avLst/>
            <a:gdLst/>
            <a:ahLst/>
            <a:cxnLst/>
            <a:rect l="l" t="t" r="r" b="b"/>
            <a:pathLst>
              <a:path w="1773" h="2504" extrusionOk="0">
                <a:moveTo>
                  <a:pt x="1219" y="1"/>
                </a:moveTo>
                <a:cubicBezTo>
                  <a:pt x="1142" y="1"/>
                  <a:pt x="1060" y="24"/>
                  <a:pt x="974" y="74"/>
                </a:cubicBezTo>
                <a:lnTo>
                  <a:pt x="591" y="295"/>
                </a:lnTo>
                <a:cubicBezTo>
                  <a:pt x="345" y="438"/>
                  <a:pt x="123" y="766"/>
                  <a:pt x="1" y="1145"/>
                </a:cubicBezTo>
                <a:cubicBezTo>
                  <a:pt x="267" y="1166"/>
                  <a:pt x="465" y="1432"/>
                  <a:pt x="506" y="1872"/>
                </a:cubicBezTo>
                <a:lnTo>
                  <a:pt x="561" y="2503"/>
                </a:lnTo>
                <a:lnTo>
                  <a:pt x="1772" y="1804"/>
                </a:lnTo>
                <a:lnTo>
                  <a:pt x="1667" y="609"/>
                </a:lnTo>
                <a:cubicBezTo>
                  <a:pt x="1633" y="225"/>
                  <a:pt x="1455" y="1"/>
                  <a:pt x="12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2246533" y="3179782"/>
            <a:ext cx="811177" cy="578636"/>
          </a:xfrm>
          <a:custGeom>
            <a:avLst/>
            <a:gdLst/>
            <a:ahLst/>
            <a:cxnLst/>
            <a:rect l="l" t="t" r="r" b="b"/>
            <a:pathLst>
              <a:path w="20159" h="14380" extrusionOk="0">
                <a:moveTo>
                  <a:pt x="10080" y="975"/>
                </a:moveTo>
                <a:cubicBezTo>
                  <a:pt x="12605" y="975"/>
                  <a:pt x="14964" y="1535"/>
                  <a:pt x="16721" y="2549"/>
                </a:cubicBezTo>
                <a:cubicBezTo>
                  <a:pt x="18308" y="3466"/>
                  <a:pt x="19185" y="4627"/>
                  <a:pt x="19185" y="5818"/>
                </a:cubicBezTo>
                <a:cubicBezTo>
                  <a:pt x="19185" y="7009"/>
                  <a:pt x="18308" y="8170"/>
                  <a:pt x="16721" y="9088"/>
                </a:cubicBezTo>
                <a:cubicBezTo>
                  <a:pt x="14964" y="10105"/>
                  <a:pt x="12605" y="10661"/>
                  <a:pt x="10080" y="10661"/>
                </a:cubicBezTo>
                <a:cubicBezTo>
                  <a:pt x="7557" y="10661"/>
                  <a:pt x="5199" y="10105"/>
                  <a:pt x="3441" y="9088"/>
                </a:cubicBezTo>
                <a:cubicBezTo>
                  <a:pt x="1851" y="8170"/>
                  <a:pt x="977" y="7009"/>
                  <a:pt x="977" y="5818"/>
                </a:cubicBezTo>
                <a:cubicBezTo>
                  <a:pt x="977" y="4627"/>
                  <a:pt x="1851" y="3466"/>
                  <a:pt x="3441" y="2549"/>
                </a:cubicBezTo>
                <a:cubicBezTo>
                  <a:pt x="5199" y="1535"/>
                  <a:pt x="7557" y="975"/>
                  <a:pt x="10080" y="975"/>
                </a:cubicBezTo>
                <a:close/>
                <a:moveTo>
                  <a:pt x="10080" y="0"/>
                </a:moveTo>
                <a:cubicBezTo>
                  <a:pt x="7500" y="0"/>
                  <a:pt x="4921" y="569"/>
                  <a:pt x="2954" y="1705"/>
                </a:cubicBezTo>
                <a:cubicBezTo>
                  <a:pt x="988" y="2839"/>
                  <a:pt x="1" y="4330"/>
                  <a:pt x="1" y="5818"/>
                </a:cubicBezTo>
                <a:lnTo>
                  <a:pt x="1" y="8562"/>
                </a:lnTo>
                <a:cubicBezTo>
                  <a:pt x="1" y="10050"/>
                  <a:pt x="988" y="11539"/>
                  <a:pt x="2954" y="12675"/>
                </a:cubicBezTo>
                <a:cubicBezTo>
                  <a:pt x="4921" y="13811"/>
                  <a:pt x="7500" y="14379"/>
                  <a:pt x="10080" y="14379"/>
                </a:cubicBezTo>
                <a:cubicBezTo>
                  <a:pt x="12659" y="14379"/>
                  <a:pt x="15238" y="13811"/>
                  <a:pt x="17206" y="12675"/>
                </a:cubicBezTo>
                <a:cubicBezTo>
                  <a:pt x="19176" y="11539"/>
                  <a:pt x="20158" y="10050"/>
                  <a:pt x="20158" y="8562"/>
                </a:cubicBezTo>
                <a:lnTo>
                  <a:pt x="20158" y="5818"/>
                </a:lnTo>
                <a:cubicBezTo>
                  <a:pt x="20158" y="4330"/>
                  <a:pt x="19176" y="2839"/>
                  <a:pt x="17206" y="1705"/>
                </a:cubicBezTo>
                <a:cubicBezTo>
                  <a:pt x="15238" y="569"/>
                  <a:pt x="12659" y="0"/>
                  <a:pt x="1008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46694" y="3248386"/>
            <a:ext cx="118705" cy="159628"/>
          </a:xfrm>
          <a:custGeom>
            <a:avLst/>
            <a:gdLst/>
            <a:ahLst/>
            <a:cxnLst/>
            <a:rect l="l" t="t" r="r" b="b"/>
            <a:pathLst>
              <a:path w="2950" h="3967" extrusionOk="0">
                <a:moveTo>
                  <a:pt x="2950" y="0"/>
                </a:moveTo>
                <a:cubicBezTo>
                  <a:pt x="1619" y="766"/>
                  <a:pt x="738" y="1695"/>
                  <a:pt x="307" y="2677"/>
                </a:cubicBezTo>
                <a:lnTo>
                  <a:pt x="307" y="2677"/>
                </a:lnTo>
                <a:cubicBezTo>
                  <a:pt x="739" y="1695"/>
                  <a:pt x="1621" y="766"/>
                  <a:pt x="2950" y="0"/>
                </a:cubicBezTo>
                <a:close/>
                <a:moveTo>
                  <a:pt x="307" y="2677"/>
                </a:moveTo>
                <a:lnTo>
                  <a:pt x="307" y="2677"/>
                </a:lnTo>
                <a:cubicBezTo>
                  <a:pt x="229" y="2855"/>
                  <a:pt x="165" y="3034"/>
                  <a:pt x="116" y="3215"/>
                </a:cubicBezTo>
                <a:cubicBezTo>
                  <a:pt x="114" y="3226"/>
                  <a:pt x="111" y="3237"/>
                  <a:pt x="109" y="3248"/>
                </a:cubicBezTo>
                <a:lnTo>
                  <a:pt x="109" y="3248"/>
                </a:lnTo>
                <a:cubicBezTo>
                  <a:pt x="158" y="3056"/>
                  <a:pt x="224" y="2865"/>
                  <a:pt x="307" y="2677"/>
                </a:cubicBezTo>
                <a:close/>
                <a:moveTo>
                  <a:pt x="109" y="3248"/>
                </a:moveTo>
                <a:cubicBezTo>
                  <a:pt x="93" y="3309"/>
                  <a:pt x="79" y="3371"/>
                  <a:pt x="66" y="3433"/>
                </a:cubicBezTo>
                <a:lnTo>
                  <a:pt x="66" y="3433"/>
                </a:lnTo>
                <a:cubicBezTo>
                  <a:pt x="78" y="3374"/>
                  <a:pt x="92" y="3315"/>
                  <a:pt x="107" y="3256"/>
                </a:cubicBezTo>
                <a:cubicBezTo>
                  <a:pt x="107" y="3253"/>
                  <a:pt x="108" y="3250"/>
                  <a:pt x="109" y="3248"/>
                </a:cubicBezTo>
                <a:close/>
                <a:moveTo>
                  <a:pt x="66" y="3433"/>
                </a:moveTo>
                <a:lnTo>
                  <a:pt x="66" y="3433"/>
                </a:lnTo>
                <a:cubicBezTo>
                  <a:pt x="63" y="3446"/>
                  <a:pt x="61" y="3459"/>
                  <a:pt x="58" y="3471"/>
                </a:cubicBezTo>
                <a:cubicBezTo>
                  <a:pt x="56" y="3486"/>
                  <a:pt x="53" y="3500"/>
                  <a:pt x="50" y="3515"/>
                </a:cubicBezTo>
                <a:lnTo>
                  <a:pt x="50" y="3515"/>
                </a:lnTo>
                <a:cubicBezTo>
                  <a:pt x="55" y="3488"/>
                  <a:pt x="61" y="3460"/>
                  <a:pt x="66" y="3433"/>
                </a:cubicBezTo>
                <a:close/>
                <a:moveTo>
                  <a:pt x="50" y="3515"/>
                </a:moveTo>
                <a:lnTo>
                  <a:pt x="50" y="3515"/>
                </a:lnTo>
                <a:cubicBezTo>
                  <a:pt x="34" y="3609"/>
                  <a:pt x="21" y="3704"/>
                  <a:pt x="12" y="3798"/>
                </a:cubicBezTo>
                <a:lnTo>
                  <a:pt x="12" y="3798"/>
                </a:lnTo>
                <a:cubicBezTo>
                  <a:pt x="21" y="3704"/>
                  <a:pt x="34" y="3609"/>
                  <a:pt x="50" y="3515"/>
                </a:cubicBezTo>
                <a:close/>
                <a:moveTo>
                  <a:pt x="12" y="3798"/>
                </a:moveTo>
                <a:lnTo>
                  <a:pt x="12" y="3798"/>
                </a:lnTo>
                <a:cubicBezTo>
                  <a:pt x="7" y="3855"/>
                  <a:pt x="3" y="3911"/>
                  <a:pt x="1" y="3966"/>
                </a:cubicBezTo>
                <a:cubicBezTo>
                  <a:pt x="3" y="3910"/>
                  <a:pt x="7" y="3854"/>
                  <a:pt x="12" y="37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2652126" y="3469045"/>
            <a:ext cx="350602" cy="139750"/>
          </a:xfrm>
          <a:custGeom>
            <a:avLst/>
            <a:gdLst/>
            <a:ahLst/>
            <a:cxnLst/>
            <a:rect l="l" t="t" r="r" b="b"/>
            <a:pathLst>
              <a:path w="8713" h="3473" extrusionOk="0">
                <a:moveTo>
                  <a:pt x="8713" y="1"/>
                </a:moveTo>
                <a:cubicBezTo>
                  <a:pt x="8688" y="44"/>
                  <a:pt x="8662" y="87"/>
                  <a:pt x="8634" y="129"/>
                </a:cubicBezTo>
                <a:lnTo>
                  <a:pt x="8634" y="129"/>
                </a:lnTo>
                <a:cubicBezTo>
                  <a:pt x="8662" y="87"/>
                  <a:pt x="8688" y="44"/>
                  <a:pt x="8713" y="1"/>
                </a:cubicBezTo>
                <a:close/>
                <a:moveTo>
                  <a:pt x="8634" y="129"/>
                </a:moveTo>
                <a:lnTo>
                  <a:pt x="8634" y="129"/>
                </a:lnTo>
                <a:cubicBezTo>
                  <a:pt x="8252" y="724"/>
                  <a:pt x="7645" y="1286"/>
                  <a:pt x="6836" y="1782"/>
                </a:cubicBezTo>
                <a:cubicBezTo>
                  <a:pt x="6832" y="1786"/>
                  <a:pt x="6829" y="1786"/>
                  <a:pt x="6829" y="1786"/>
                </a:cubicBezTo>
                <a:cubicBezTo>
                  <a:pt x="6829" y="1787"/>
                  <a:pt x="6829" y="1787"/>
                  <a:pt x="6829" y="1788"/>
                </a:cubicBezTo>
                <a:lnTo>
                  <a:pt x="6829" y="1788"/>
                </a:lnTo>
                <a:cubicBezTo>
                  <a:pt x="7640" y="1292"/>
                  <a:pt x="8250" y="726"/>
                  <a:pt x="8634" y="129"/>
                </a:cubicBezTo>
                <a:close/>
                <a:moveTo>
                  <a:pt x="6829" y="1788"/>
                </a:moveTo>
                <a:cubicBezTo>
                  <a:pt x="6828" y="1788"/>
                  <a:pt x="6826" y="1789"/>
                  <a:pt x="6825" y="1790"/>
                </a:cubicBezTo>
                <a:lnTo>
                  <a:pt x="6825" y="1790"/>
                </a:lnTo>
                <a:cubicBezTo>
                  <a:pt x="6826" y="1790"/>
                  <a:pt x="6826" y="1790"/>
                  <a:pt x="6826" y="1790"/>
                </a:cubicBezTo>
                <a:cubicBezTo>
                  <a:pt x="6826" y="1790"/>
                  <a:pt x="6828" y="1790"/>
                  <a:pt x="6829" y="1788"/>
                </a:cubicBezTo>
                <a:close/>
                <a:moveTo>
                  <a:pt x="6825" y="1790"/>
                </a:moveTo>
                <a:cubicBezTo>
                  <a:pt x="6825" y="1790"/>
                  <a:pt x="6824" y="1790"/>
                  <a:pt x="6823" y="1791"/>
                </a:cubicBezTo>
                <a:lnTo>
                  <a:pt x="6823" y="1791"/>
                </a:lnTo>
                <a:cubicBezTo>
                  <a:pt x="6824" y="1791"/>
                  <a:pt x="6824" y="1790"/>
                  <a:pt x="6825" y="1790"/>
                </a:cubicBezTo>
                <a:close/>
                <a:moveTo>
                  <a:pt x="6823" y="1791"/>
                </a:moveTo>
                <a:lnTo>
                  <a:pt x="6823" y="1791"/>
                </a:lnTo>
                <a:cubicBezTo>
                  <a:pt x="6822" y="1792"/>
                  <a:pt x="6821" y="1793"/>
                  <a:pt x="6819" y="1793"/>
                </a:cubicBezTo>
                <a:lnTo>
                  <a:pt x="6819" y="1793"/>
                </a:lnTo>
                <a:cubicBezTo>
                  <a:pt x="6820" y="1793"/>
                  <a:pt x="6821" y="1793"/>
                  <a:pt x="6823" y="1793"/>
                </a:cubicBezTo>
                <a:cubicBezTo>
                  <a:pt x="6823" y="1792"/>
                  <a:pt x="6823" y="1792"/>
                  <a:pt x="6823" y="1791"/>
                </a:cubicBezTo>
                <a:close/>
                <a:moveTo>
                  <a:pt x="6819" y="1793"/>
                </a:moveTo>
                <a:lnTo>
                  <a:pt x="6819" y="1793"/>
                </a:lnTo>
                <a:cubicBezTo>
                  <a:pt x="6819" y="1794"/>
                  <a:pt x="6818" y="1794"/>
                  <a:pt x="6817" y="1795"/>
                </a:cubicBezTo>
                <a:lnTo>
                  <a:pt x="6817" y="1795"/>
                </a:lnTo>
                <a:cubicBezTo>
                  <a:pt x="6818" y="1794"/>
                  <a:pt x="6819" y="1794"/>
                  <a:pt x="6819" y="1793"/>
                </a:cubicBezTo>
                <a:close/>
                <a:moveTo>
                  <a:pt x="6817" y="1795"/>
                </a:moveTo>
                <a:cubicBezTo>
                  <a:pt x="6816" y="1795"/>
                  <a:pt x="6815" y="1796"/>
                  <a:pt x="6815" y="1796"/>
                </a:cubicBezTo>
                <a:lnTo>
                  <a:pt x="6815" y="1796"/>
                </a:lnTo>
                <a:cubicBezTo>
                  <a:pt x="6816" y="1796"/>
                  <a:pt x="6817" y="1795"/>
                  <a:pt x="6817" y="1795"/>
                </a:cubicBezTo>
                <a:close/>
                <a:moveTo>
                  <a:pt x="6812" y="1796"/>
                </a:moveTo>
                <a:lnTo>
                  <a:pt x="6808" y="1800"/>
                </a:lnTo>
                <a:lnTo>
                  <a:pt x="6808" y="1800"/>
                </a:lnTo>
                <a:cubicBezTo>
                  <a:pt x="6810" y="1799"/>
                  <a:pt x="6812" y="1798"/>
                  <a:pt x="6815" y="1796"/>
                </a:cubicBezTo>
                <a:close/>
                <a:moveTo>
                  <a:pt x="6808" y="1800"/>
                </a:moveTo>
                <a:cubicBezTo>
                  <a:pt x="6806" y="1801"/>
                  <a:pt x="6805" y="1802"/>
                  <a:pt x="6804" y="1803"/>
                </a:cubicBezTo>
                <a:lnTo>
                  <a:pt x="6805" y="1803"/>
                </a:lnTo>
                <a:lnTo>
                  <a:pt x="6808" y="1800"/>
                </a:lnTo>
                <a:close/>
                <a:moveTo>
                  <a:pt x="6802" y="1803"/>
                </a:moveTo>
                <a:cubicBezTo>
                  <a:pt x="6802" y="1803"/>
                  <a:pt x="6799" y="1806"/>
                  <a:pt x="6795" y="1806"/>
                </a:cubicBezTo>
                <a:lnTo>
                  <a:pt x="6795" y="1808"/>
                </a:lnTo>
                <a:lnTo>
                  <a:pt x="6795" y="1808"/>
                </a:lnTo>
                <a:cubicBezTo>
                  <a:pt x="6798" y="1807"/>
                  <a:pt x="6801" y="1805"/>
                  <a:pt x="6804" y="1803"/>
                </a:cubicBezTo>
                <a:close/>
                <a:moveTo>
                  <a:pt x="6795" y="1808"/>
                </a:moveTo>
                <a:cubicBezTo>
                  <a:pt x="6794" y="1809"/>
                  <a:pt x="6792" y="1810"/>
                  <a:pt x="6791" y="1810"/>
                </a:cubicBezTo>
                <a:lnTo>
                  <a:pt x="6791" y="1810"/>
                </a:lnTo>
                <a:cubicBezTo>
                  <a:pt x="6792" y="1810"/>
                  <a:pt x="6793" y="1810"/>
                  <a:pt x="6795" y="1810"/>
                </a:cubicBezTo>
                <a:lnTo>
                  <a:pt x="6795" y="1808"/>
                </a:lnTo>
                <a:close/>
                <a:moveTo>
                  <a:pt x="6791" y="1810"/>
                </a:moveTo>
                <a:lnTo>
                  <a:pt x="6791" y="1810"/>
                </a:lnTo>
                <a:cubicBezTo>
                  <a:pt x="6790" y="1811"/>
                  <a:pt x="6789" y="1811"/>
                  <a:pt x="6788" y="1812"/>
                </a:cubicBezTo>
                <a:lnTo>
                  <a:pt x="6788" y="1812"/>
                </a:lnTo>
                <a:cubicBezTo>
                  <a:pt x="6789" y="1812"/>
                  <a:pt x="6790" y="1811"/>
                  <a:pt x="6791" y="1810"/>
                </a:cubicBezTo>
                <a:close/>
                <a:moveTo>
                  <a:pt x="6788" y="1812"/>
                </a:moveTo>
                <a:lnTo>
                  <a:pt x="6788" y="1812"/>
                </a:lnTo>
                <a:cubicBezTo>
                  <a:pt x="6788" y="1813"/>
                  <a:pt x="6787" y="1813"/>
                  <a:pt x="6786" y="1814"/>
                </a:cubicBezTo>
                <a:lnTo>
                  <a:pt x="6788" y="1814"/>
                </a:lnTo>
                <a:cubicBezTo>
                  <a:pt x="6788" y="1813"/>
                  <a:pt x="6788" y="1813"/>
                  <a:pt x="6788" y="1812"/>
                </a:cubicBezTo>
                <a:close/>
                <a:moveTo>
                  <a:pt x="6785" y="1814"/>
                </a:moveTo>
                <a:cubicBezTo>
                  <a:pt x="6770" y="1823"/>
                  <a:pt x="6755" y="1832"/>
                  <a:pt x="6740" y="1841"/>
                </a:cubicBezTo>
                <a:lnTo>
                  <a:pt x="6740" y="1841"/>
                </a:lnTo>
                <a:cubicBezTo>
                  <a:pt x="6755" y="1832"/>
                  <a:pt x="6771" y="1823"/>
                  <a:pt x="6786" y="1814"/>
                </a:cubicBezTo>
                <a:close/>
                <a:moveTo>
                  <a:pt x="6740" y="1841"/>
                </a:moveTo>
                <a:lnTo>
                  <a:pt x="6740" y="1841"/>
                </a:lnTo>
                <a:cubicBezTo>
                  <a:pt x="6715" y="1856"/>
                  <a:pt x="6690" y="1870"/>
                  <a:pt x="6666" y="1885"/>
                </a:cubicBezTo>
                <a:lnTo>
                  <a:pt x="6669" y="1885"/>
                </a:lnTo>
                <a:cubicBezTo>
                  <a:pt x="6691" y="1870"/>
                  <a:pt x="6716" y="1856"/>
                  <a:pt x="6740" y="1841"/>
                </a:cubicBezTo>
                <a:close/>
                <a:moveTo>
                  <a:pt x="6665" y="1885"/>
                </a:moveTo>
                <a:cubicBezTo>
                  <a:pt x="6665" y="1885"/>
                  <a:pt x="6665" y="1885"/>
                  <a:pt x="6665" y="1885"/>
                </a:cubicBezTo>
                <a:lnTo>
                  <a:pt x="6665" y="1885"/>
                </a:lnTo>
                <a:cubicBezTo>
                  <a:pt x="6665" y="1885"/>
                  <a:pt x="6665" y="1885"/>
                  <a:pt x="6666" y="1885"/>
                </a:cubicBezTo>
                <a:close/>
                <a:moveTo>
                  <a:pt x="6665" y="1885"/>
                </a:moveTo>
                <a:cubicBezTo>
                  <a:pt x="6663" y="1886"/>
                  <a:pt x="6662" y="1887"/>
                  <a:pt x="6660" y="1888"/>
                </a:cubicBezTo>
                <a:lnTo>
                  <a:pt x="6660" y="1888"/>
                </a:lnTo>
                <a:cubicBezTo>
                  <a:pt x="6662" y="1887"/>
                  <a:pt x="6664" y="1886"/>
                  <a:pt x="6665" y="1885"/>
                </a:cubicBezTo>
                <a:close/>
                <a:moveTo>
                  <a:pt x="6660" y="1888"/>
                </a:moveTo>
                <a:cubicBezTo>
                  <a:pt x="6660" y="1888"/>
                  <a:pt x="6659" y="1888"/>
                  <a:pt x="6659" y="1888"/>
                </a:cubicBezTo>
                <a:cubicBezTo>
                  <a:pt x="6658" y="1889"/>
                  <a:pt x="6658" y="1889"/>
                  <a:pt x="6657" y="1890"/>
                </a:cubicBezTo>
                <a:lnTo>
                  <a:pt x="6657" y="1890"/>
                </a:lnTo>
                <a:cubicBezTo>
                  <a:pt x="6658" y="1889"/>
                  <a:pt x="6659" y="1888"/>
                  <a:pt x="6660" y="1888"/>
                </a:cubicBezTo>
                <a:close/>
                <a:moveTo>
                  <a:pt x="6657" y="1890"/>
                </a:moveTo>
                <a:lnTo>
                  <a:pt x="6657" y="1890"/>
                </a:lnTo>
                <a:cubicBezTo>
                  <a:pt x="6654" y="1892"/>
                  <a:pt x="6650" y="1894"/>
                  <a:pt x="6647" y="1896"/>
                </a:cubicBezTo>
                <a:lnTo>
                  <a:pt x="6647" y="1896"/>
                </a:lnTo>
                <a:cubicBezTo>
                  <a:pt x="6647" y="1896"/>
                  <a:pt x="6648" y="1895"/>
                  <a:pt x="6648" y="1895"/>
                </a:cubicBezTo>
                <a:lnTo>
                  <a:pt x="6651" y="1895"/>
                </a:lnTo>
                <a:cubicBezTo>
                  <a:pt x="6651" y="1893"/>
                  <a:pt x="6654" y="1892"/>
                  <a:pt x="6657" y="1890"/>
                </a:cubicBezTo>
                <a:close/>
                <a:moveTo>
                  <a:pt x="6647" y="1896"/>
                </a:moveTo>
                <a:cubicBezTo>
                  <a:pt x="6644" y="1896"/>
                  <a:pt x="6641" y="1899"/>
                  <a:pt x="6638" y="1899"/>
                </a:cubicBezTo>
                <a:cubicBezTo>
                  <a:pt x="4880" y="2916"/>
                  <a:pt x="2522" y="3472"/>
                  <a:pt x="0" y="3472"/>
                </a:cubicBezTo>
                <a:cubicBezTo>
                  <a:pt x="2525" y="3472"/>
                  <a:pt x="4884" y="2916"/>
                  <a:pt x="6641" y="1899"/>
                </a:cubicBezTo>
                <a:cubicBezTo>
                  <a:pt x="6643" y="1898"/>
                  <a:pt x="6645" y="1897"/>
                  <a:pt x="6647" y="1896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2232289" y="3179702"/>
            <a:ext cx="864976" cy="468341"/>
          </a:xfrm>
          <a:custGeom>
            <a:avLst/>
            <a:gdLst/>
            <a:ahLst/>
            <a:cxnLst/>
            <a:rect l="l" t="t" r="r" b="b"/>
            <a:pathLst>
              <a:path w="21496" h="11639" extrusionOk="0">
                <a:moveTo>
                  <a:pt x="10434" y="977"/>
                </a:moveTo>
                <a:cubicBezTo>
                  <a:pt x="11359" y="977"/>
                  <a:pt x="12263" y="1052"/>
                  <a:pt x="13120" y="1195"/>
                </a:cubicBezTo>
                <a:cubicBezTo>
                  <a:pt x="14386" y="1411"/>
                  <a:pt x="15554" y="1776"/>
                  <a:pt x="16560" y="2274"/>
                </a:cubicBezTo>
                <a:lnTo>
                  <a:pt x="16564" y="2277"/>
                </a:lnTo>
                <a:lnTo>
                  <a:pt x="16567" y="2277"/>
                </a:lnTo>
                <a:cubicBezTo>
                  <a:pt x="16741" y="2362"/>
                  <a:pt x="16908" y="2455"/>
                  <a:pt x="17072" y="2551"/>
                </a:cubicBezTo>
                <a:cubicBezTo>
                  <a:pt x="17178" y="2612"/>
                  <a:pt x="17280" y="2674"/>
                  <a:pt x="17383" y="2735"/>
                </a:cubicBezTo>
                <a:cubicBezTo>
                  <a:pt x="17383" y="2738"/>
                  <a:pt x="17386" y="2738"/>
                  <a:pt x="17389" y="2742"/>
                </a:cubicBezTo>
                <a:cubicBezTo>
                  <a:pt x="17392" y="2742"/>
                  <a:pt x="17392" y="2745"/>
                  <a:pt x="17397" y="2745"/>
                </a:cubicBezTo>
                <a:cubicBezTo>
                  <a:pt x="17963" y="3107"/>
                  <a:pt x="18424" y="3503"/>
                  <a:pt x="18772" y="3919"/>
                </a:cubicBezTo>
                <a:cubicBezTo>
                  <a:pt x="18772" y="3919"/>
                  <a:pt x="18775" y="3919"/>
                  <a:pt x="18775" y="3923"/>
                </a:cubicBezTo>
                <a:cubicBezTo>
                  <a:pt x="19276" y="4523"/>
                  <a:pt x="19539" y="5168"/>
                  <a:pt x="19539" y="5820"/>
                </a:cubicBezTo>
                <a:cubicBezTo>
                  <a:pt x="19539" y="6288"/>
                  <a:pt x="19403" y="6749"/>
                  <a:pt x="19147" y="7192"/>
                </a:cubicBezTo>
                <a:cubicBezTo>
                  <a:pt x="18744" y="7882"/>
                  <a:pt x="18041" y="8534"/>
                  <a:pt x="17075" y="9090"/>
                </a:cubicBezTo>
                <a:cubicBezTo>
                  <a:pt x="15318" y="10107"/>
                  <a:pt x="12959" y="10663"/>
                  <a:pt x="10434" y="10663"/>
                </a:cubicBezTo>
                <a:cubicBezTo>
                  <a:pt x="7911" y="10663"/>
                  <a:pt x="5553" y="10107"/>
                  <a:pt x="3795" y="9090"/>
                </a:cubicBezTo>
                <a:cubicBezTo>
                  <a:pt x="3792" y="9090"/>
                  <a:pt x="3789" y="9086"/>
                  <a:pt x="3785" y="9086"/>
                </a:cubicBezTo>
                <a:cubicBezTo>
                  <a:pt x="3782" y="9083"/>
                  <a:pt x="3779" y="9083"/>
                  <a:pt x="3775" y="9079"/>
                </a:cubicBezTo>
                <a:cubicBezTo>
                  <a:pt x="3771" y="9079"/>
                  <a:pt x="3768" y="9076"/>
                  <a:pt x="3768" y="9076"/>
                </a:cubicBezTo>
                <a:cubicBezTo>
                  <a:pt x="3710" y="9042"/>
                  <a:pt x="3656" y="9011"/>
                  <a:pt x="3604" y="8977"/>
                </a:cubicBezTo>
                <a:lnTo>
                  <a:pt x="3601" y="8977"/>
                </a:lnTo>
                <a:cubicBezTo>
                  <a:pt x="3601" y="8973"/>
                  <a:pt x="3598" y="8973"/>
                  <a:pt x="3594" y="8970"/>
                </a:cubicBezTo>
                <a:cubicBezTo>
                  <a:pt x="3590" y="8970"/>
                  <a:pt x="3587" y="8967"/>
                  <a:pt x="3587" y="8967"/>
                </a:cubicBezTo>
                <a:lnTo>
                  <a:pt x="3584" y="8967"/>
                </a:lnTo>
                <a:cubicBezTo>
                  <a:pt x="3581" y="8964"/>
                  <a:pt x="3581" y="8964"/>
                  <a:pt x="3577" y="8960"/>
                </a:cubicBezTo>
                <a:lnTo>
                  <a:pt x="3574" y="8960"/>
                </a:lnTo>
                <a:cubicBezTo>
                  <a:pt x="3570" y="8956"/>
                  <a:pt x="3570" y="8956"/>
                  <a:pt x="3567" y="8956"/>
                </a:cubicBezTo>
                <a:cubicBezTo>
                  <a:pt x="3567" y="8953"/>
                  <a:pt x="3563" y="8953"/>
                  <a:pt x="3563" y="8953"/>
                </a:cubicBezTo>
                <a:lnTo>
                  <a:pt x="3560" y="8950"/>
                </a:lnTo>
                <a:cubicBezTo>
                  <a:pt x="3560" y="8950"/>
                  <a:pt x="3557" y="8950"/>
                  <a:pt x="3553" y="8946"/>
                </a:cubicBezTo>
                <a:cubicBezTo>
                  <a:pt x="2577" y="8339"/>
                  <a:pt x="1901" y="7636"/>
                  <a:pt x="1570" y="6895"/>
                </a:cubicBezTo>
                <a:cubicBezTo>
                  <a:pt x="1410" y="6544"/>
                  <a:pt x="1328" y="6185"/>
                  <a:pt x="1328" y="5820"/>
                </a:cubicBezTo>
                <a:cubicBezTo>
                  <a:pt x="1328" y="4629"/>
                  <a:pt x="2205" y="3468"/>
                  <a:pt x="3795" y="2551"/>
                </a:cubicBezTo>
                <a:cubicBezTo>
                  <a:pt x="5553" y="1537"/>
                  <a:pt x="7911" y="977"/>
                  <a:pt x="10434" y="977"/>
                </a:cubicBezTo>
                <a:close/>
                <a:moveTo>
                  <a:pt x="10434" y="1"/>
                </a:moveTo>
                <a:cubicBezTo>
                  <a:pt x="7854" y="1"/>
                  <a:pt x="5277" y="571"/>
                  <a:pt x="3308" y="1707"/>
                </a:cubicBezTo>
                <a:cubicBezTo>
                  <a:pt x="1738" y="2612"/>
                  <a:pt x="792" y="3745"/>
                  <a:pt x="474" y="4922"/>
                </a:cubicBezTo>
                <a:lnTo>
                  <a:pt x="478" y="4922"/>
                </a:lnTo>
                <a:cubicBezTo>
                  <a:pt x="0" y="6694"/>
                  <a:pt x="945" y="8567"/>
                  <a:pt x="3308" y="9936"/>
                </a:cubicBezTo>
                <a:cubicBezTo>
                  <a:pt x="3481" y="10035"/>
                  <a:pt x="3662" y="10131"/>
                  <a:pt x="3843" y="10223"/>
                </a:cubicBezTo>
                <a:cubicBezTo>
                  <a:pt x="5731" y="11168"/>
                  <a:pt x="8082" y="11639"/>
                  <a:pt x="10434" y="11639"/>
                </a:cubicBezTo>
                <a:cubicBezTo>
                  <a:pt x="13014" y="11639"/>
                  <a:pt x="15595" y="11073"/>
                  <a:pt x="17560" y="9936"/>
                </a:cubicBezTo>
                <a:cubicBezTo>
                  <a:pt x="21495" y="7663"/>
                  <a:pt x="21495" y="3977"/>
                  <a:pt x="17560" y="1707"/>
                </a:cubicBezTo>
                <a:cubicBezTo>
                  <a:pt x="15595" y="571"/>
                  <a:pt x="13014" y="1"/>
                  <a:pt x="10434" y="1"/>
                </a:cubicBezTo>
                <a:close/>
              </a:path>
            </a:pathLst>
          </a:custGeom>
          <a:solidFill>
            <a:srgbClr val="68E8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796" y="5522"/>
                  <a:pt x="1499" y="4874"/>
                  <a:pt x="2468" y="4318"/>
                </a:cubicBezTo>
                <a:cubicBezTo>
                  <a:pt x="4226" y="3300"/>
                  <a:pt x="6584" y="2741"/>
                  <a:pt x="9107" y="2741"/>
                </a:cubicBezTo>
                <a:cubicBezTo>
                  <a:pt x="11629" y="2741"/>
                  <a:pt x="13991" y="3300"/>
                  <a:pt x="15745" y="4318"/>
                </a:cubicBezTo>
                <a:cubicBezTo>
                  <a:pt x="16714" y="4874"/>
                  <a:pt x="17417" y="5522"/>
                  <a:pt x="17820" y="6215"/>
                </a:cubicBezTo>
                <a:cubicBezTo>
                  <a:pt x="18076" y="5772"/>
                  <a:pt x="18212" y="5311"/>
                  <a:pt x="18212" y="4843"/>
                </a:cubicBezTo>
                <a:cubicBezTo>
                  <a:pt x="18212" y="3652"/>
                  <a:pt x="17335" y="2491"/>
                  <a:pt x="15745" y="1574"/>
                </a:cubicBezTo>
                <a:cubicBezTo>
                  <a:pt x="13991" y="560"/>
                  <a:pt x="11629" y="0"/>
                  <a:pt x="91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253" y="5969"/>
                  <a:pt x="148" y="5717"/>
                  <a:pt x="83" y="5465"/>
                </a:cubicBezTo>
                <a:cubicBezTo>
                  <a:pt x="332" y="4495"/>
                  <a:pt x="1154" y="3573"/>
                  <a:pt x="2468" y="2816"/>
                </a:cubicBezTo>
                <a:cubicBezTo>
                  <a:pt x="4226" y="1799"/>
                  <a:pt x="6584" y="1242"/>
                  <a:pt x="9107" y="1242"/>
                </a:cubicBezTo>
                <a:cubicBezTo>
                  <a:pt x="11632" y="1242"/>
                  <a:pt x="13987" y="1799"/>
                  <a:pt x="15745" y="2816"/>
                </a:cubicBezTo>
                <a:cubicBezTo>
                  <a:pt x="17059" y="3573"/>
                  <a:pt x="17881" y="4495"/>
                  <a:pt x="18130" y="5465"/>
                </a:cubicBezTo>
                <a:cubicBezTo>
                  <a:pt x="18066" y="5717"/>
                  <a:pt x="17960" y="5969"/>
                  <a:pt x="17817" y="6212"/>
                </a:cubicBezTo>
                <a:lnTo>
                  <a:pt x="17820" y="6215"/>
                </a:lnTo>
                <a:cubicBezTo>
                  <a:pt x="18076" y="5772"/>
                  <a:pt x="18212" y="5311"/>
                  <a:pt x="18212" y="4843"/>
                </a:cubicBezTo>
                <a:cubicBezTo>
                  <a:pt x="18212" y="4191"/>
                  <a:pt x="17949" y="3546"/>
                  <a:pt x="17448" y="2946"/>
                </a:cubicBezTo>
                <a:cubicBezTo>
                  <a:pt x="17448" y="2942"/>
                  <a:pt x="17445" y="2942"/>
                  <a:pt x="17445" y="2942"/>
                </a:cubicBezTo>
                <a:cubicBezTo>
                  <a:pt x="17097" y="2526"/>
                  <a:pt x="16636" y="2130"/>
                  <a:pt x="16070" y="1768"/>
                </a:cubicBezTo>
                <a:cubicBezTo>
                  <a:pt x="16065" y="1768"/>
                  <a:pt x="16065" y="1765"/>
                  <a:pt x="16062" y="1765"/>
                </a:cubicBezTo>
                <a:cubicBezTo>
                  <a:pt x="16059" y="1761"/>
                  <a:pt x="16056" y="1761"/>
                  <a:pt x="16056" y="1758"/>
                </a:cubicBezTo>
                <a:cubicBezTo>
                  <a:pt x="15953" y="1697"/>
                  <a:pt x="15851" y="1635"/>
                  <a:pt x="15745" y="1574"/>
                </a:cubicBezTo>
                <a:cubicBezTo>
                  <a:pt x="15581" y="1478"/>
                  <a:pt x="15414" y="1385"/>
                  <a:pt x="15240" y="1300"/>
                </a:cubicBezTo>
                <a:lnTo>
                  <a:pt x="15237" y="1300"/>
                </a:lnTo>
                <a:lnTo>
                  <a:pt x="15233" y="1297"/>
                </a:lnTo>
                <a:cubicBezTo>
                  <a:pt x="13543" y="457"/>
                  <a:pt x="11393" y="0"/>
                  <a:pt x="9107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301618" y="3329262"/>
            <a:ext cx="701002" cy="279540"/>
          </a:xfrm>
          <a:custGeom>
            <a:avLst/>
            <a:gdLst/>
            <a:ahLst/>
            <a:cxnLst/>
            <a:rect l="l" t="t" r="r" b="b"/>
            <a:pathLst>
              <a:path w="17421" h="6947" extrusionOk="0">
                <a:moveTo>
                  <a:pt x="8711" y="1"/>
                </a:moveTo>
                <a:cubicBezTo>
                  <a:pt x="6188" y="1"/>
                  <a:pt x="3830" y="560"/>
                  <a:pt x="2072" y="1578"/>
                </a:cubicBezTo>
                <a:cubicBezTo>
                  <a:pt x="1103" y="2134"/>
                  <a:pt x="400" y="2782"/>
                  <a:pt x="1" y="3475"/>
                </a:cubicBezTo>
                <a:cubicBezTo>
                  <a:pt x="175" y="3772"/>
                  <a:pt x="404" y="4062"/>
                  <a:pt x="684" y="4342"/>
                </a:cubicBezTo>
                <a:lnTo>
                  <a:pt x="687" y="4342"/>
                </a:lnTo>
                <a:lnTo>
                  <a:pt x="687" y="4346"/>
                </a:lnTo>
                <a:cubicBezTo>
                  <a:pt x="1059" y="4711"/>
                  <a:pt x="1523" y="5055"/>
                  <a:pt x="2072" y="5373"/>
                </a:cubicBezTo>
                <a:cubicBezTo>
                  <a:pt x="3830" y="6390"/>
                  <a:pt x="6188" y="6946"/>
                  <a:pt x="8711" y="6946"/>
                </a:cubicBezTo>
                <a:cubicBezTo>
                  <a:pt x="11233" y="6946"/>
                  <a:pt x="13591" y="6390"/>
                  <a:pt x="15349" y="5373"/>
                </a:cubicBezTo>
                <a:cubicBezTo>
                  <a:pt x="15352" y="5373"/>
                  <a:pt x="15356" y="5369"/>
                  <a:pt x="15359" y="5369"/>
                </a:cubicBezTo>
                <a:lnTo>
                  <a:pt x="15362" y="5369"/>
                </a:lnTo>
                <a:cubicBezTo>
                  <a:pt x="15362" y="5366"/>
                  <a:pt x="15366" y="5366"/>
                  <a:pt x="15370" y="5362"/>
                </a:cubicBezTo>
                <a:cubicBezTo>
                  <a:pt x="15373" y="5362"/>
                  <a:pt x="15376" y="5359"/>
                  <a:pt x="15376" y="5359"/>
                </a:cubicBezTo>
                <a:lnTo>
                  <a:pt x="15380" y="5359"/>
                </a:lnTo>
                <a:cubicBezTo>
                  <a:pt x="15417" y="5335"/>
                  <a:pt x="15458" y="5311"/>
                  <a:pt x="15496" y="5288"/>
                </a:cubicBezTo>
                <a:lnTo>
                  <a:pt x="15499" y="5288"/>
                </a:lnTo>
                <a:cubicBezTo>
                  <a:pt x="15499" y="5284"/>
                  <a:pt x="15502" y="5284"/>
                  <a:pt x="15506" y="5284"/>
                </a:cubicBezTo>
                <a:lnTo>
                  <a:pt x="15506" y="5280"/>
                </a:lnTo>
                <a:cubicBezTo>
                  <a:pt x="15510" y="5280"/>
                  <a:pt x="15513" y="5277"/>
                  <a:pt x="15513" y="5277"/>
                </a:cubicBezTo>
                <a:lnTo>
                  <a:pt x="15516" y="5277"/>
                </a:lnTo>
                <a:lnTo>
                  <a:pt x="15523" y="5270"/>
                </a:lnTo>
                <a:lnTo>
                  <a:pt x="15526" y="5270"/>
                </a:lnTo>
                <a:cubicBezTo>
                  <a:pt x="15530" y="5267"/>
                  <a:pt x="15530" y="5267"/>
                  <a:pt x="15534" y="5267"/>
                </a:cubicBezTo>
                <a:cubicBezTo>
                  <a:pt x="15534" y="5264"/>
                  <a:pt x="15537" y="5264"/>
                  <a:pt x="15537" y="5264"/>
                </a:cubicBezTo>
                <a:cubicBezTo>
                  <a:pt x="15537" y="5264"/>
                  <a:pt x="15540" y="5264"/>
                  <a:pt x="15540" y="5260"/>
                </a:cubicBezTo>
                <a:cubicBezTo>
                  <a:pt x="15540" y="5260"/>
                  <a:pt x="15543" y="5260"/>
                  <a:pt x="15547" y="5256"/>
                </a:cubicBezTo>
                <a:cubicBezTo>
                  <a:pt x="16414" y="4724"/>
                  <a:pt x="17049" y="4117"/>
                  <a:pt x="17421" y="3472"/>
                </a:cubicBezTo>
                <a:cubicBezTo>
                  <a:pt x="17021" y="2782"/>
                  <a:pt x="16318" y="2134"/>
                  <a:pt x="15349" y="1578"/>
                </a:cubicBezTo>
                <a:cubicBezTo>
                  <a:pt x="13595" y="560"/>
                  <a:pt x="11233" y="1"/>
                  <a:pt x="8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2329261" y="3504091"/>
            <a:ext cx="55771" cy="41365"/>
          </a:xfrm>
          <a:custGeom>
            <a:avLst/>
            <a:gdLst/>
            <a:ahLst/>
            <a:cxnLst/>
            <a:rect l="l" t="t" r="r" b="b"/>
            <a:pathLst>
              <a:path w="1386" h="1028" extrusionOk="0">
                <a:moveTo>
                  <a:pt x="0" y="1"/>
                </a:moveTo>
                <a:cubicBezTo>
                  <a:pt x="122" y="121"/>
                  <a:pt x="254" y="238"/>
                  <a:pt x="396" y="354"/>
                </a:cubicBezTo>
                <a:lnTo>
                  <a:pt x="396" y="354"/>
                </a:lnTo>
                <a:cubicBezTo>
                  <a:pt x="255" y="238"/>
                  <a:pt x="122" y="120"/>
                  <a:pt x="0" y="1"/>
                </a:cubicBezTo>
                <a:close/>
                <a:moveTo>
                  <a:pt x="396" y="354"/>
                </a:moveTo>
                <a:cubicBezTo>
                  <a:pt x="622" y="537"/>
                  <a:pt x="871" y="714"/>
                  <a:pt x="1143" y="884"/>
                </a:cubicBezTo>
                <a:cubicBezTo>
                  <a:pt x="1147" y="888"/>
                  <a:pt x="1150" y="888"/>
                  <a:pt x="1150" y="888"/>
                </a:cubicBezTo>
                <a:lnTo>
                  <a:pt x="1153" y="891"/>
                </a:lnTo>
                <a:cubicBezTo>
                  <a:pt x="1153" y="891"/>
                  <a:pt x="1157" y="891"/>
                  <a:pt x="1157" y="894"/>
                </a:cubicBezTo>
                <a:cubicBezTo>
                  <a:pt x="1160" y="894"/>
                  <a:pt x="1160" y="894"/>
                  <a:pt x="1164" y="898"/>
                </a:cubicBezTo>
                <a:lnTo>
                  <a:pt x="1167" y="898"/>
                </a:lnTo>
                <a:cubicBezTo>
                  <a:pt x="1171" y="902"/>
                  <a:pt x="1171" y="902"/>
                  <a:pt x="1174" y="905"/>
                </a:cubicBezTo>
                <a:lnTo>
                  <a:pt x="1177" y="905"/>
                </a:lnTo>
                <a:cubicBezTo>
                  <a:pt x="1177" y="905"/>
                  <a:pt x="1180" y="908"/>
                  <a:pt x="1184" y="908"/>
                </a:cubicBezTo>
                <a:cubicBezTo>
                  <a:pt x="1188" y="911"/>
                  <a:pt x="1191" y="911"/>
                  <a:pt x="1191" y="915"/>
                </a:cubicBezTo>
                <a:lnTo>
                  <a:pt x="1194" y="915"/>
                </a:lnTo>
                <a:cubicBezTo>
                  <a:pt x="1246" y="949"/>
                  <a:pt x="1300" y="980"/>
                  <a:pt x="1358" y="1014"/>
                </a:cubicBezTo>
                <a:cubicBezTo>
                  <a:pt x="1358" y="1014"/>
                  <a:pt x="1361" y="1017"/>
                  <a:pt x="1365" y="1017"/>
                </a:cubicBezTo>
                <a:cubicBezTo>
                  <a:pt x="1369" y="1021"/>
                  <a:pt x="1372" y="1021"/>
                  <a:pt x="1375" y="1024"/>
                </a:cubicBezTo>
                <a:cubicBezTo>
                  <a:pt x="1379" y="1024"/>
                  <a:pt x="1382" y="1028"/>
                  <a:pt x="1385" y="1028"/>
                </a:cubicBezTo>
                <a:cubicBezTo>
                  <a:pt x="1017" y="814"/>
                  <a:pt x="686" y="589"/>
                  <a:pt x="396" y="354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375252" y="3539661"/>
            <a:ext cx="1972" cy="1247"/>
          </a:xfrm>
          <a:custGeom>
            <a:avLst/>
            <a:gdLst/>
            <a:ahLst/>
            <a:cxnLst/>
            <a:rect l="l" t="t" r="r" b="b"/>
            <a:pathLst>
              <a:path w="49" h="31" extrusionOk="0">
                <a:moveTo>
                  <a:pt x="41" y="24"/>
                </a:moveTo>
                <a:cubicBezTo>
                  <a:pt x="45" y="27"/>
                  <a:pt x="48" y="27"/>
                  <a:pt x="48" y="31"/>
                </a:cubicBezTo>
                <a:cubicBezTo>
                  <a:pt x="48" y="27"/>
                  <a:pt x="45" y="27"/>
                  <a:pt x="41" y="24"/>
                </a:cubicBezTo>
                <a:close/>
                <a:moveTo>
                  <a:pt x="34" y="21"/>
                </a:moveTo>
                <a:cubicBezTo>
                  <a:pt x="34" y="21"/>
                  <a:pt x="37" y="24"/>
                  <a:pt x="41" y="24"/>
                </a:cubicBezTo>
                <a:cubicBezTo>
                  <a:pt x="37" y="24"/>
                  <a:pt x="34" y="21"/>
                  <a:pt x="34" y="21"/>
                </a:cubicBezTo>
                <a:close/>
                <a:moveTo>
                  <a:pt x="24" y="14"/>
                </a:moveTo>
                <a:cubicBezTo>
                  <a:pt x="28" y="18"/>
                  <a:pt x="28" y="18"/>
                  <a:pt x="31" y="21"/>
                </a:cubicBezTo>
                <a:cubicBezTo>
                  <a:pt x="28" y="18"/>
                  <a:pt x="28" y="18"/>
                  <a:pt x="24" y="14"/>
                </a:cubicBezTo>
                <a:close/>
                <a:moveTo>
                  <a:pt x="14" y="10"/>
                </a:moveTo>
                <a:cubicBezTo>
                  <a:pt x="17" y="10"/>
                  <a:pt x="17" y="10"/>
                  <a:pt x="21" y="14"/>
                </a:cubicBezTo>
                <a:cubicBezTo>
                  <a:pt x="17" y="10"/>
                  <a:pt x="17" y="10"/>
                  <a:pt x="14" y="10"/>
                </a:cubicBezTo>
                <a:close/>
                <a:moveTo>
                  <a:pt x="7" y="4"/>
                </a:moveTo>
                <a:lnTo>
                  <a:pt x="10" y="7"/>
                </a:lnTo>
                <a:lnTo>
                  <a:pt x="7" y="4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927148" y="3540747"/>
            <a:ext cx="41" cy="4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377305" y="3540867"/>
            <a:ext cx="6639" cy="4023"/>
          </a:xfrm>
          <a:custGeom>
            <a:avLst/>
            <a:gdLst/>
            <a:ahLst/>
            <a:cxnLst/>
            <a:rect l="l" t="t" r="r" b="b"/>
            <a:pathLst>
              <a:path w="165" h="100" extrusionOk="0">
                <a:moveTo>
                  <a:pt x="0" y="1"/>
                </a:moveTo>
                <a:cubicBezTo>
                  <a:pt x="52" y="35"/>
                  <a:pt x="106" y="66"/>
                  <a:pt x="164" y="100"/>
                </a:cubicBezTo>
                <a:cubicBezTo>
                  <a:pt x="106" y="66"/>
                  <a:pt x="52" y="35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920428" y="3540867"/>
            <a:ext cx="6518" cy="4023"/>
          </a:xfrm>
          <a:custGeom>
            <a:avLst/>
            <a:gdLst/>
            <a:ahLst/>
            <a:cxnLst/>
            <a:rect l="l" t="t" r="r" b="b"/>
            <a:pathLst>
              <a:path w="162" h="100" extrusionOk="0">
                <a:moveTo>
                  <a:pt x="117" y="29"/>
                </a:moveTo>
                <a:cubicBezTo>
                  <a:pt x="79" y="52"/>
                  <a:pt x="38" y="76"/>
                  <a:pt x="1" y="100"/>
                </a:cubicBezTo>
                <a:cubicBezTo>
                  <a:pt x="38" y="76"/>
                  <a:pt x="79" y="52"/>
                  <a:pt x="117" y="29"/>
                </a:cubicBezTo>
                <a:close/>
                <a:moveTo>
                  <a:pt x="127" y="25"/>
                </a:moveTo>
                <a:cubicBezTo>
                  <a:pt x="123" y="25"/>
                  <a:pt x="120" y="25"/>
                  <a:pt x="120" y="29"/>
                </a:cubicBezTo>
                <a:cubicBezTo>
                  <a:pt x="120" y="25"/>
                  <a:pt x="123" y="25"/>
                  <a:pt x="127" y="25"/>
                </a:cubicBezTo>
                <a:close/>
                <a:moveTo>
                  <a:pt x="134" y="18"/>
                </a:moveTo>
                <a:cubicBezTo>
                  <a:pt x="134" y="18"/>
                  <a:pt x="131" y="21"/>
                  <a:pt x="127" y="21"/>
                </a:cubicBezTo>
                <a:cubicBezTo>
                  <a:pt x="131" y="21"/>
                  <a:pt x="134" y="18"/>
                  <a:pt x="134" y="18"/>
                </a:cubicBezTo>
                <a:close/>
                <a:moveTo>
                  <a:pt x="144" y="11"/>
                </a:moveTo>
                <a:lnTo>
                  <a:pt x="137" y="18"/>
                </a:lnTo>
                <a:lnTo>
                  <a:pt x="144" y="11"/>
                </a:lnTo>
                <a:close/>
                <a:moveTo>
                  <a:pt x="155" y="8"/>
                </a:moveTo>
                <a:cubicBezTo>
                  <a:pt x="151" y="8"/>
                  <a:pt x="151" y="8"/>
                  <a:pt x="147" y="11"/>
                </a:cubicBezTo>
                <a:cubicBezTo>
                  <a:pt x="151" y="8"/>
                  <a:pt x="151" y="8"/>
                  <a:pt x="155" y="8"/>
                </a:cubicBezTo>
                <a:close/>
                <a:moveTo>
                  <a:pt x="161" y="1"/>
                </a:moveTo>
                <a:cubicBezTo>
                  <a:pt x="161" y="5"/>
                  <a:pt x="158" y="5"/>
                  <a:pt x="158" y="5"/>
                </a:cubicBezTo>
                <a:cubicBezTo>
                  <a:pt x="158" y="5"/>
                  <a:pt x="161" y="5"/>
                  <a:pt x="16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383903" y="3544851"/>
            <a:ext cx="282" cy="201"/>
          </a:xfrm>
          <a:custGeom>
            <a:avLst/>
            <a:gdLst/>
            <a:ahLst/>
            <a:cxnLst/>
            <a:rect l="l" t="t" r="r" b="b"/>
            <a:pathLst>
              <a:path w="7" h="5" extrusionOk="0">
                <a:moveTo>
                  <a:pt x="0" y="1"/>
                </a:moveTo>
                <a:cubicBezTo>
                  <a:pt x="0" y="1"/>
                  <a:pt x="3" y="4"/>
                  <a:pt x="7" y="4"/>
                </a:cubicBezTo>
                <a:cubicBezTo>
                  <a:pt x="3" y="4"/>
                  <a:pt x="0" y="1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920025" y="3544851"/>
            <a:ext cx="322" cy="201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7" y="1"/>
                </a:moveTo>
                <a:cubicBezTo>
                  <a:pt x="7" y="1"/>
                  <a:pt x="4" y="4"/>
                  <a:pt x="1" y="4"/>
                </a:cubicBezTo>
                <a:cubicBezTo>
                  <a:pt x="4" y="4"/>
                  <a:pt x="7" y="1"/>
                  <a:pt x="7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384145" y="3545012"/>
            <a:ext cx="483" cy="322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0"/>
                </a:moveTo>
                <a:cubicBezTo>
                  <a:pt x="5" y="4"/>
                  <a:pt x="8" y="4"/>
                  <a:pt x="11" y="7"/>
                </a:cubicBezTo>
                <a:cubicBezTo>
                  <a:pt x="8" y="4"/>
                  <a:pt x="5" y="4"/>
                  <a:pt x="1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919744" y="3545012"/>
            <a:ext cx="322" cy="322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8" y="0"/>
                </a:moveTo>
                <a:cubicBezTo>
                  <a:pt x="4" y="4"/>
                  <a:pt x="0" y="4"/>
                  <a:pt x="0" y="7"/>
                </a:cubicBezTo>
                <a:cubicBezTo>
                  <a:pt x="0" y="4"/>
                  <a:pt x="4" y="4"/>
                  <a:pt x="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384587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0" y="0"/>
                </a:moveTo>
                <a:cubicBezTo>
                  <a:pt x="4" y="0"/>
                  <a:pt x="7" y="4"/>
                  <a:pt x="10" y="4"/>
                </a:cubicBezTo>
                <a:cubicBezTo>
                  <a:pt x="7" y="4"/>
                  <a:pt x="4" y="0"/>
                  <a:pt x="0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919221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10" y="0"/>
                </a:moveTo>
                <a:cubicBezTo>
                  <a:pt x="7" y="0"/>
                  <a:pt x="3" y="4"/>
                  <a:pt x="0" y="4"/>
                </a:cubicBezTo>
                <a:cubicBezTo>
                  <a:pt x="3" y="4"/>
                  <a:pt x="7" y="0"/>
                  <a:pt x="1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2288984" y="3268947"/>
            <a:ext cx="726273" cy="200149"/>
          </a:xfrm>
          <a:custGeom>
            <a:avLst/>
            <a:gdLst/>
            <a:ahLst/>
            <a:cxnLst/>
            <a:rect l="l" t="t" r="r" b="b"/>
            <a:pathLst>
              <a:path w="18049" h="4974" extrusionOk="0">
                <a:moveTo>
                  <a:pt x="9025" y="1"/>
                </a:moveTo>
                <a:cubicBezTo>
                  <a:pt x="6502" y="1"/>
                  <a:pt x="4144" y="558"/>
                  <a:pt x="2386" y="1575"/>
                </a:cubicBezTo>
                <a:cubicBezTo>
                  <a:pt x="1072" y="2332"/>
                  <a:pt x="250" y="3254"/>
                  <a:pt x="1" y="4224"/>
                </a:cubicBezTo>
                <a:cubicBezTo>
                  <a:pt x="66" y="4476"/>
                  <a:pt x="171" y="4728"/>
                  <a:pt x="315" y="4974"/>
                </a:cubicBezTo>
                <a:cubicBezTo>
                  <a:pt x="714" y="4281"/>
                  <a:pt x="1417" y="3633"/>
                  <a:pt x="2386" y="3077"/>
                </a:cubicBezTo>
                <a:cubicBezTo>
                  <a:pt x="4144" y="2059"/>
                  <a:pt x="6502" y="1500"/>
                  <a:pt x="9025" y="1500"/>
                </a:cubicBezTo>
                <a:cubicBezTo>
                  <a:pt x="11547" y="1500"/>
                  <a:pt x="13909" y="2059"/>
                  <a:pt x="15663" y="3077"/>
                </a:cubicBezTo>
                <a:cubicBezTo>
                  <a:pt x="16632" y="3633"/>
                  <a:pt x="17335" y="4281"/>
                  <a:pt x="17735" y="4971"/>
                </a:cubicBezTo>
                <a:cubicBezTo>
                  <a:pt x="17878" y="4728"/>
                  <a:pt x="17984" y="4476"/>
                  <a:pt x="18048" y="4224"/>
                </a:cubicBezTo>
                <a:cubicBezTo>
                  <a:pt x="17799" y="3254"/>
                  <a:pt x="16977" y="2332"/>
                  <a:pt x="15663" y="1575"/>
                </a:cubicBezTo>
                <a:cubicBezTo>
                  <a:pt x="13905" y="558"/>
                  <a:pt x="11550" y="1"/>
                  <a:pt x="9025" y="1"/>
                </a:cubicBezTo>
                <a:close/>
              </a:path>
            </a:pathLst>
          </a:custGeom>
          <a:solidFill>
            <a:srgbClr val="7BDD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246533" y="3407965"/>
            <a:ext cx="201" cy="8410"/>
          </a:xfrm>
          <a:custGeom>
            <a:avLst/>
            <a:gdLst/>
            <a:ahLst/>
            <a:cxnLst/>
            <a:rect l="l" t="t" r="r" b="b"/>
            <a:pathLst>
              <a:path w="5" h="209" extrusionOk="0">
                <a:moveTo>
                  <a:pt x="5" y="0"/>
                </a:moveTo>
                <a:cubicBezTo>
                  <a:pt x="1" y="48"/>
                  <a:pt x="1" y="99"/>
                  <a:pt x="1" y="147"/>
                </a:cubicBezTo>
                <a:lnTo>
                  <a:pt x="1" y="208"/>
                </a:lnTo>
                <a:cubicBezTo>
                  <a:pt x="1" y="140"/>
                  <a:pt x="1" y="68"/>
                  <a:pt x="5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2246533" y="3423497"/>
            <a:ext cx="225579" cy="310685"/>
          </a:xfrm>
          <a:custGeom>
            <a:avLst/>
            <a:gdLst/>
            <a:ahLst/>
            <a:cxnLst/>
            <a:rect l="l" t="t" r="r" b="b"/>
            <a:pathLst>
              <a:path w="5606" h="7721" extrusionOk="0">
                <a:moveTo>
                  <a:pt x="5602" y="7720"/>
                </a:moveTo>
                <a:lnTo>
                  <a:pt x="5605" y="7720"/>
                </a:lnTo>
                <a:lnTo>
                  <a:pt x="5602" y="7720"/>
                </a:lnTo>
                <a:close/>
                <a:moveTo>
                  <a:pt x="3227" y="6772"/>
                </a:moveTo>
                <a:cubicBezTo>
                  <a:pt x="3950" y="7161"/>
                  <a:pt x="4748" y="7474"/>
                  <a:pt x="5595" y="7717"/>
                </a:cubicBezTo>
                <a:cubicBezTo>
                  <a:pt x="4748" y="7474"/>
                  <a:pt x="3950" y="7161"/>
                  <a:pt x="3227" y="6772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2505"/>
                </a:lnTo>
                <a:cubicBezTo>
                  <a:pt x="1" y="3348"/>
                  <a:pt x="319" y="4195"/>
                  <a:pt x="950" y="4973"/>
                </a:cubicBezTo>
                <a:lnTo>
                  <a:pt x="950" y="4973"/>
                </a:lnTo>
                <a:cubicBezTo>
                  <a:pt x="319" y="4195"/>
                  <a:pt x="1" y="3348"/>
                  <a:pt x="1" y="2505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2246533" y="3416334"/>
            <a:ext cx="310041" cy="335553"/>
          </a:xfrm>
          <a:custGeom>
            <a:avLst/>
            <a:gdLst/>
            <a:ahLst/>
            <a:cxnLst/>
            <a:rect l="l" t="t" r="r" b="b"/>
            <a:pathLst>
              <a:path w="7705" h="8339" extrusionOk="0">
                <a:moveTo>
                  <a:pt x="1" y="0"/>
                </a:moveTo>
                <a:lnTo>
                  <a:pt x="1" y="178"/>
                </a:lnTo>
                <a:lnTo>
                  <a:pt x="1" y="2683"/>
                </a:lnTo>
                <a:cubicBezTo>
                  <a:pt x="1" y="3526"/>
                  <a:pt x="319" y="4373"/>
                  <a:pt x="950" y="5151"/>
                </a:cubicBezTo>
                <a:lnTo>
                  <a:pt x="2053" y="4523"/>
                </a:lnTo>
                <a:lnTo>
                  <a:pt x="2056" y="4523"/>
                </a:lnTo>
                <a:cubicBezTo>
                  <a:pt x="2107" y="4492"/>
                  <a:pt x="2168" y="4478"/>
                  <a:pt x="2237" y="4478"/>
                </a:cubicBezTo>
                <a:cubicBezTo>
                  <a:pt x="2332" y="4478"/>
                  <a:pt x="2438" y="4509"/>
                  <a:pt x="2551" y="4574"/>
                </a:cubicBezTo>
                <a:cubicBezTo>
                  <a:pt x="2929" y="4795"/>
                  <a:pt x="3236" y="5318"/>
                  <a:pt x="3254" y="5762"/>
                </a:cubicBezTo>
                <a:lnTo>
                  <a:pt x="3254" y="5765"/>
                </a:lnTo>
                <a:lnTo>
                  <a:pt x="3254" y="5772"/>
                </a:lnTo>
                <a:lnTo>
                  <a:pt x="3254" y="5775"/>
                </a:lnTo>
                <a:lnTo>
                  <a:pt x="3254" y="5778"/>
                </a:lnTo>
                <a:lnTo>
                  <a:pt x="3254" y="5782"/>
                </a:lnTo>
                <a:lnTo>
                  <a:pt x="3254" y="5786"/>
                </a:lnTo>
                <a:lnTo>
                  <a:pt x="3254" y="5789"/>
                </a:lnTo>
                <a:lnTo>
                  <a:pt x="3254" y="5792"/>
                </a:lnTo>
                <a:lnTo>
                  <a:pt x="3254" y="5796"/>
                </a:lnTo>
                <a:lnTo>
                  <a:pt x="3254" y="5799"/>
                </a:lnTo>
                <a:cubicBezTo>
                  <a:pt x="3254" y="6028"/>
                  <a:pt x="3172" y="6185"/>
                  <a:pt x="3042" y="6257"/>
                </a:cubicBezTo>
                <a:lnTo>
                  <a:pt x="2540" y="6543"/>
                </a:lnTo>
                <a:cubicBezTo>
                  <a:pt x="2674" y="6629"/>
                  <a:pt x="2810" y="6714"/>
                  <a:pt x="2954" y="6796"/>
                </a:cubicBezTo>
                <a:cubicBezTo>
                  <a:pt x="3042" y="6851"/>
                  <a:pt x="3134" y="6898"/>
                  <a:pt x="3227" y="6950"/>
                </a:cubicBezTo>
                <a:cubicBezTo>
                  <a:pt x="3950" y="7339"/>
                  <a:pt x="4748" y="7652"/>
                  <a:pt x="5595" y="7895"/>
                </a:cubicBezTo>
                <a:cubicBezTo>
                  <a:pt x="5599" y="7895"/>
                  <a:pt x="5602" y="7898"/>
                  <a:pt x="5602" y="7898"/>
                </a:cubicBezTo>
                <a:lnTo>
                  <a:pt x="5605" y="7898"/>
                </a:lnTo>
                <a:cubicBezTo>
                  <a:pt x="6278" y="8089"/>
                  <a:pt x="6984" y="8236"/>
                  <a:pt x="7705" y="8338"/>
                </a:cubicBezTo>
                <a:lnTo>
                  <a:pt x="7705" y="5598"/>
                </a:lnTo>
                <a:cubicBezTo>
                  <a:pt x="6189" y="5383"/>
                  <a:pt x="4739" y="4967"/>
                  <a:pt x="3489" y="4342"/>
                </a:cubicBezTo>
                <a:cubicBezTo>
                  <a:pt x="3308" y="4250"/>
                  <a:pt x="3127" y="4154"/>
                  <a:pt x="2954" y="4055"/>
                </a:cubicBezTo>
                <a:cubicBezTo>
                  <a:pt x="1012" y="2932"/>
                  <a:pt x="29" y="1471"/>
                  <a:pt x="1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246533" y="3388048"/>
            <a:ext cx="2535" cy="28328"/>
          </a:xfrm>
          <a:custGeom>
            <a:avLst/>
            <a:gdLst/>
            <a:ahLst/>
            <a:cxnLst/>
            <a:rect l="l" t="t" r="r" b="b"/>
            <a:pathLst>
              <a:path w="63" h="704" extrusionOk="0">
                <a:moveTo>
                  <a:pt x="62" y="0"/>
                </a:moveTo>
                <a:cubicBezTo>
                  <a:pt x="21" y="215"/>
                  <a:pt x="1" y="427"/>
                  <a:pt x="1" y="642"/>
                </a:cubicBezTo>
                <a:lnTo>
                  <a:pt x="1" y="703"/>
                </a:lnTo>
                <a:cubicBezTo>
                  <a:pt x="1" y="635"/>
                  <a:pt x="1" y="563"/>
                  <a:pt x="5" y="495"/>
                </a:cubicBezTo>
                <a:cubicBezTo>
                  <a:pt x="11" y="331"/>
                  <a:pt x="32" y="164"/>
                  <a:pt x="62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232289" y="3377747"/>
            <a:ext cx="133111" cy="201758"/>
          </a:xfrm>
          <a:custGeom>
            <a:avLst/>
            <a:gdLst/>
            <a:ahLst/>
            <a:cxnLst/>
            <a:rect l="l" t="t" r="r" b="b"/>
            <a:pathLst>
              <a:path w="3308" h="5014" extrusionOk="0">
                <a:moveTo>
                  <a:pt x="474" y="0"/>
                </a:moveTo>
                <a:cubicBezTo>
                  <a:pt x="471" y="14"/>
                  <a:pt x="468" y="28"/>
                  <a:pt x="465" y="41"/>
                </a:cubicBezTo>
                <a:cubicBezTo>
                  <a:pt x="447" y="113"/>
                  <a:pt x="430" y="184"/>
                  <a:pt x="416" y="256"/>
                </a:cubicBezTo>
                <a:cubicBezTo>
                  <a:pt x="375" y="471"/>
                  <a:pt x="355" y="683"/>
                  <a:pt x="355" y="898"/>
                </a:cubicBezTo>
                <a:lnTo>
                  <a:pt x="355" y="959"/>
                </a:lnTo>
                <a:cubicBezTo>
                  <a:pt x="383" y="2430"/>
                  <a:pt x="1366" y="3891"/>
                  <a:pt x="3308" y="5014"/>
                </a:cubicBezTo>
                <a:cubicBezTo>
                  <a:pt x="945" y="3645"/>
                  <a:pt x="0" y="1772"/>
                  <a:pt x="478" y="0"/>
                </a:cubicBezTo>
                <a:close/>
              </a:path>
            </a:pathLst>
          </a:custGeom>
          <a:solidFill>
            <a:srgbClr val="5DD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2184085" y="3596475"/>
            <a:ext cx="193388" cy="151459"/>
          </a:xfrm>
          <a:custGeom>
            <a:avLst/>
            <a:gdLst/>
            <a:ahLst/>
            <a:cxnLst/>
            <a:rect l="l" t="t" r="r" b="b"/>
            <a:pathLst>
              <a:path w="4806" h="3764" extrusionOk="0">
                <a:moveTo>
                  <a:pt x="3789" y="0"/>
                </a:moveTo>
                <a:cubicBezTo>
                  <a:pt x="3722" y="0"/>
                  <a:pt x="3660" y="16"/>
                  <a:pt x="3608" y="46"/>
                </a:cubicBezTo>
                <a:lnTo>
                  <a:pt x="3605" y="46"/>
                </a:lnTo>
                <a:lnTo>
                  <a:pt x="212" y="1981"/>
                </a:lnTo>
                <a:lnTo>
                  <a:pt x="209" y="1984"/>
                </a:lnTo>
                <a:cubicBezTo>
                  <a:pt x="83" y="2059"/>
                  <a:pt x="4" y="2216"/>
                  <a:pt x="4" y="2438"/>
                </a:cubicBezTo>
                <a:cubicBezTo>
                  <a:pt x="1" y="2889"/>
                  <a:pt x="314" y="3438"/>
                  <a:pt x="703" y="3664"/>
                </a:cubicBezTo>
                <a:cubicBezTo>
                  <a:pt x="817" y="3731"/>
                  <a:pt x="926" y="3763"/>
                  <a:pt x="1021" y="3763"/>
                </a:cubicBezTo>
                <a:cubicBezTo>
                  <a:pt x="1088" y="3763"/>
                  <a:pt x="1149" y="3747"/>
                  <a:pt x="1201" y="3718"/>
                </a:cubicBezTo>
                <a:lnTo>
                  <a:pt x="4594" y="1780"/>
                </a:lnTo>
                <a:cubicBezTo>
                  <a:pt x="4724" y="1708"/>
                  <a:pt x="4806" y="1551"/>
                  <a:pt x="4806" y="1322"/>
                </a:cubicBezTo>
                <a:cubicBezTo>
                  <a:pt x="4806" y="871"/>
                  <a:pt x="4492" y="326"/>
                  <a:pt x="4103" y="97"/>
                </a:cubicBezTo>
                <a:cubicBezTo>
                  <a:pt x="3991" y="31"/>
                  <a:pt x="3884" y="0"/>
                  <a:pt x="378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2196599" y="3628383"/>
            <a:ext cx="180874" cy="119550"/>
          </a:xfrm>
          <a:custGeom>
            <a:avLst/>
            <a:gdLst/>
            <a:ahLst/>
            <a:cxnLst/>
            <a:rect l="l" t="t" r="r" b="b"/>
            <a:pathLst>
              <a:path w="4495" h="2971" extrusionOk="0">
                <a:moveTo>
                  <a:pt x="4375" y="0"/>
                </a:moveTo>
                <a:lnTo>
                  <a:pt x="0" y="2505"/>
                </a:lnTo>
                <a:cubicBezTo>
                  <a:pt x="112" y="2655"/>
                  <a:pt x="246" y="2789"/>
                  <a:pt x="392" y="2871"/>
                </a:cubicBezTo>
                <a:cubicBezTo>
                  <a:pt x="506" y="2938"/>
                  <a:pt x="615" y="2970"/>
                  <a:pt x="710" y="2970"/>
                </a:cubicBezTo>
                <a:cubicBezTo>
                  <a:pt x="777" y="2970"/>
                  <a:pt x="838" y="2954"/>
                  <a:pt x="890" y="2925"/>
                </a:cubicBezTo>
                <a:lnTo>
                  <a:pt x="4283" y="987"/>
                </a:lnTo>
                <a:cubicBezTo>
                  <a:pt x="4413" y="915"/>
                  <a:pt x="4495" y="758"/>
                  <a:pt x="4495" y="529"/>
                </a:cubicBezTo>
                <a:cubicBezTo>
                  <a:pt x="4495" y="362"/>
                  <a:pt x="4450" y="177"/>
                  <a:pt x="437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1719746" y="3674253"/>
            <a:ext cx="515742" cy="363519"/>
          </a:xfrm>
          <a:custGeom>
            <a:avLst/>
            <a:gdLst/>
            <a:ahLst/>
            <a:cxnLst/>
            <a:rect l="l" t="t" r="r" b="b"/>
            <a:pathLst>
              <a:path w="12817" h="9034" extrusionOk="0">
                <a:moveTo>
                  <a:pt x="11493" y="0"/>
                </a:moveTo>
                <a:cubicBezTo>
                  <a:pt x="11409" y="0"/>
                  <a:pt x="11331" y="19"/>
                  <a:pt x="11264" y="55"/>
                </a:cubicBezTo>
                <a:lnTo>
                  <a:pt x="11254" y="58"/>
                </a:lnTo>
                <a:lnTo>
                  <a:pt x="11254" y="61"/>
                </a:lnTo>
                <a:lnTo>
                  <a:pt x="1" y="6069"/>
                </a:lnTo>
                <a:lnTo>
                  <a:pt x="1680" y="9034"/>
                </a:lnTo>
                <a:lnTo>
                  <a:pt x="12544" y="2317"/>
                </a:lnTo>
                <a:cubicBezTo>
                  <a:pt x="12711" y="2222"/>
                  <a:pt x="12814" y="2017"/>
                  <a:pt x="12817" y="1723"/>
                </a:cubicBezTo>
                <a:cubicBezTo>
                  <a:pt x="12817" y="1137"/>
                  <a:pt x="12411" y="423"/>
                  <a:pt x="11902" y="126"/>
                </a:cubicBezTo>
                <a:cubicBezTo>
                  <a:pt x="11756" y="41"/>
                  <a:pt x="11616" y="0"/>
                  <a:pt x="1149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2235428" y="3742897"/>
            <a:ext cx="41" cy="60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11"/>
                </a:moveTo>
                <a:lnTo>
                  <a:pt x="1" y="14"/>
                </a:lnTo>
                <a:lnTo>
                  <a:pt x="1" y="11"/>
                </a:lnTo>
                <a:close/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close/>
                <a:moveTo>
                  <a:pt x="1" y="4"/>
                </a:moveTo>
                <a:lnTo>
                  <a:pt x="1" y="4"/>
                </a:lnTo>
                <a:lnTo>
                  <a:pt x="1" y="4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1786620" y="3704592"/>
            <a:ext cx="448865" cy="332253"/>
          </a:xfrm>
          <a:custGeom>
            <a:avLst/>
            <a:gdLst/>
            <a:ahLst/>
            <a:cxnLst/>
            <a:rect l="l" t="t" r="r" b="b"/>
            <a:pathLst>
              <a:path w="11155" h="8257" extrusionOk="0">
                <a:moveTo>
                  <a:pt x="10848" y="0"/>
                </a:moveTo>
                <a:lnTo>
                  <a:pt x="1" y="6263"/>
                </a:lnTo>
                <a:cubicBezTo>
                  <a:pt x="234" y="6652"/>
                  <a:pt x="380" y="7096"/>
                  <a:pt x="380" y="7495"/>
                </a:cubicBezTo>
                <a:lnTo>
                  <a:pt x="380" y="7502"/>
                </a:lnTo>
                <a:cubicBezTo>
                  <a:pt x="377" y="7864"/>
                  <a:pt x="257" y="8123"/>
                  <a:pt x="59" y="8256"/>
                </a:cubicBezTo>
                <a:lnTo>
                  <a:pt x="10882" y="1563"/>
                </a:lnTo>
                <a:cubicBezTo>
                  <a:pt x="11049" y="1468"/>
                  <a:pt x="11152" y="1263"/>
                  <a:pt x="11155" y="969"/>
                </a:cubicBezTo>
                <a:lnTo>
                  <a:pt x="11155" y="966"/>
                </a:lnTo>
                <a:lnTo>
                  <a:pt x="11155" y="963"/>
                </a:lnTo>
                <a:lnTo>
                  <a:pt x="11155" y="959"/>
                </a:lnTo>
                <a:lnTo>
                  <a:pt x="11155" y="956"/>
                </a:lnTo>
                <a:lnTo>
                  <a:pt x="11155" y="953"/>
                </a:lnTo>
                <a:cubicBezTo>
                  <a:pt x="11152" y="642"/>
                  <a:pt x="11032" y="298"/>
                  <a:pt x="1084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851;p28"/>
          <p:cNvSpPr/>
          <p:nvPr/>
        </p:nvSpPr>
        <p:spPr>
          <a:xfrm>
            <a:off x="-459164" y="3131695"/>
            <a:ext cx="1284529" cy="1183773"/>
          </a:xfrm>
          <a:custGeom>
            <a:avLst/>
            <a:gdLst/>
            <a:ahLst/>
            <a:cxnLst/>
            <a:rect l="l" t="t" r="r" b="b"/>
            <a:pathLst>
              <a:path w="29093" h="26811" extrusionOk="0">
                <a:moveTo>
                  <a:pt x="29092" y="0"/>
                </a:moveTo>
                <a:lnTo>
                  <a:pt x="0" y="16812"/>
                </a:lnTo>
                <a:lnTo>
                  <a:pt x="17197" y="26811"/>
                </a:lnTo>
                <a:lnTo>
                  <a:pt x="29092" y="0"/>
                </a:ln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886;p28"/>
          <p:cNvSpPr/>
          <p:nvPr/>
        </p:nvSpPr>
        <p:spPr>
          <a:xfrm>
            <a:off x="261802" y="1146908"/>
            <a:ext cx="2253632" cy="3182424"/>
          </a:xfrm>
          <a:custGeom>
            <a:avLst/>
            <a:gdLst/>
            <a:ahLst/>
            <a:cxnLst/>
            <a:rect l="l" t="t" r="r" b="b"/>
            <a:pathLst>
              <a:path w="51042" h="72078" extrusionOk="0">
                <a:moveTo>
                  <a:pt x="50062" y="1"/>
                </a:moveTo>
                <a:lnTo>
                  <a:pt x="0" y="28903"/>
                </a:lnTo>
                <a:lnTo>
                  <a:pt x="0" y="70761"/>
                </a:lnTo>
                <a:cubicBezTo>
                  <a:pt x="0" y="71095"/>
                  <a:pt x="119" y="71326"/>
                  <a:pt x="306" y="71438"/>
                </a:cubicBezTo>
                <a:lnTo>
                  <a:pt x="1289" y="72009"/>
                </a:lnTo>
                <a:cubicBezTo>
                  <a:pt x="1368" y="72054"/>
                  <a:pt x="1460" y="72078"/>
                  <a:pt x="1561" y="72078"/>
                </a:cubicBezTo>
                <a:cubicBezTo>
                  <a:pt x="1703" y="72078"/>
                  <a:pt x="1862" y="72032"/>
                  <a:pt x="2030" y="71934"/>
                </a:cubicBezTo>
                <a:lnTo>
                  <a:pt x="49998" y="44239"/>
                </a:lnTo>
                <a:cubicBezTo>
                  <a:pt x="50576" y="43906"/>
                  <a:pt x="51041" y="43097"/>
                  <a:pt x="51041" y="42427"/>
                </a:cubicBezTo>
                <a:lnTo>
                  <a:pt x="51041" y="569"/>
                </a:lnTo>
                <a:lnTo>
                  <a:pt x="50062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887;p28"/>
          <p:cNvSpPr/>
          <p:nvPr/>
        </p:nvSpPr>
        <p:spPr>
          <a:xfrm>
            <a:off x="305513" y="1172604"/>
            <a:ext cx="2209612" cy="3156374"/>
          </a:xfrm>
          <a:custGeom>
            <a:avLst/>
            <a:gdLst/>
            <a:ahLst/>
            <a:cxnLst/>
            <a:rect l="l" t="t" r="r" b="b"/>
            <a:pathLst>
              <a:path w="50045" h="71488" extrusionOk="0">
                <a:moveTo>
                  <a:pt x="50045" y="1"/>
                </a:moveTo>
                <a:lnTo>
                  <a:pt x="0" y="28895"/>
                </a:lnTo>
                <a:lnTo>
                  <a:pt x="0" y="70750"/>
                </a:lnTo>
                <a:cubicBezTo>
                  <a:pt x="0" y="71206"/>
                  <a:pt x="217" y="71488"/>
                  <a:pt x="571" y="71488"/>
                </a:cubicBezTo>
                <a:cubicBezTo>
                  <a:pt x="717" y="71488"/>
                  <a:pt x="874" y="71441"/>
                  <a:pt x="1037" y="71345"/>
                </a:cubicBezTo>
                <a:lnTo>
                  <a:pt x="49004" y="43654"/>
                </a:lnTo>
                <a:cubicBezTo>
                  <a:pt x="49579" y="43321"/>
                  <a:pt x="50045" y="42512"/>
                  <a:pt x="50045" y="41845"/>
                </a:cubicBezTo>
                <a:lnTo>
                  <a:pt x="5004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888;p28"/>
          <p:cNvSpPr/>
          <p:nvPr/>
        </p:nvSpPr>
        <p:spPr>
          <a:xfrm>
            <a:off x="305160" y="1171986"/>
            <a:ext cx="2210274" cy="3157345"/>
          </a:xfrm>
          <a:custGeom>
            <a:avLst/>
            <a:gdLst/>
            <a:ahLst/>
            <a:cxnLst/>
            <a:rect l="l" t="t" r="r" b="b"/>
            <a:pathLst>
              <a:path w="50060" h="71510" extrusionOk="0">
                <a:moveTo>
                  <a:pt x="50046" y="24"/>
                </a:moveTo>
                <a:lnTo>
                  <a:pt x="50046" y="41859"/>
                </a:lnTo>
                <a:cubicBezTo>
                  <a:pt x="50046" y="42522"/>
                  <a:pt x="49580" y="43331"/>
                  <a:pt x="49009" y="43662"/>
                </a:cubicBezTo>
                <a:lnTo>
                  <a:pt x="1041" y="71356"/>
                </a:lnTo>
                <a:cubicBezTo>
                  <a:pt x="878" y="71448"/>
                  <a:pt x="722" y="71495"/>
                  <a:pt x="579" y="71495"/>
                </a:cubicBezTo>
                <a:cubicBezTo>
                  <a:pt x="413" y="71495"/>
                  <a:pt x="273" y="71431"/>
                  <a:pt x="171" y="71305"/>
                </a:cubicBezTo>
                <a:cubicBezTo>
                  <a:pt x="69" y="71176"/>
                  <a:pt x="15" y="70989"/>
                  <a:pt x="15" y="70764"/>
                </a:cubicBezTo>
                <a:lnTo>
                  <a:pt x="15" y="28913"/>
                </a:lnTo>
                <a:lnTo>
                  <a:pt x="50046" y="24"/>
                </a:lnTo>
                <a:close/>
                <a:moveTo>
                  <a:pt x="50059" y="1"/>
                </a:moveTo>
                <a:lnTo>
                  <a:pt x="1" y="28906"/>
                </a:lnTo>
                <a:lnTo>
                  <a:pt x="1" y="70764"/>
                </a:lnTo>
                <a:cubicBezTo>
                  <a:pt x="1" y="71237"/>
                  <a:pt x="236" y="71509"/>
                  <a:pt x="579" y="71509"/>
                </a:cubicBezTo>
                <a:cubicBezTo>
                  <a:pt x="722" y="71509"/>
                  <a:pt x="878" y="71465"/>
                  <a:pt x="1048" y="71366"/>
                </a:cubicBezTo>
                <a:lnTo>
                  <a:pt x="49016" y="43671"/>
                </a:lnTo>
                <a:cubicBezTo>
                  <a:pt x="49594" y="43338"/>
                  <a:pt x="50059" y="42529"/>
                  <a:pt x="50059" y="41859"/>
                </a:cubicBezTo>
                <a:lnTo>
                  <a:pt x="50059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889;p28"/>
          <p:cNvSpPr/>
          <p:nvPr/>
        </p:nvSpPr>
        <p:spPr>
          <a:xfrm>
            <a:off x="305160" y="1171986"/>
            <a:ext cx="2210274" cy="1476239"/>
          </a:xfrm>
          <a:custGeom>
            <a:avLst/>
            <a:gdLst/>
            <a:ahLst/>
            <a:cxnLst/>
            <a:rect l="l" t="t" r="r" b="b"/>
            <a:pathLst>
              <a:path w="50060" h="33435" extrusionOk="0">
                <a:moveTo>
                  <a:pt x="50059" y="1"/>
                </a:moveTo>
                <a:lnTo>
                  <a:pt x="1" y="28906"/>
                </a:lnTo>
                <a:lnTo>
                  <a:pt x="1" y="33434"/>
                </a:lnTo>
                <a:lnTo>
                  <a:pt x="50059" y="4532"/>
                </a:lnTo>
                <a:lnTo>
                  <a:pt x="50059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890;p28"/>
          <p:cNvSpPr/>
          <p:nvPr/>
        </p:nvSpPr>
        <p:spPr>
          <a:xfrm>
            <a:off x="1692034" y="1309521"/>
            <a:ext cx="693415" cy="469429"/>
          </a:xfrm>
          <a:custGeom>
            <a:avLst/>
            <a:gdLst/>
            <a:ahLst/>
            <a:cxnLst/>
            <a:rect l="l" t="t" r="r" b="b"/>
            <a:pathLst>
              <a:path w="15705" h="10632" extrusionOk="0">
                <a:moveTo>
                  <a:pt x="15704" y="0"/>
                </a:moveTo>
                <a:lnTo>
                  <a:pt x="314" y="8888"/>
                </a:lnTo>
                <a:cubicBezTo>
                  <a:pt x="140" y="8985"/>
                  <a:pt x="1" y="9230"/>
                  <a:pt x="1" y="9431"/>
                </a:cubicBezTo>
                <a:lnTo>
                  <a:pt x="1" y="10407"/>
                </a:lnTo>
                <a:cubicBezTo>
                  <a:pt x="1" y="10549"/>
                  <a:pt x="70" y="10631"/>
                  <a:pt x="173" y="10631"/>
                </a:cubicBezTo>
                <a:cubicBezTo>
                  <a:pt x="215" y="10631"/>
                  <a:pt x="263" y="10617"/>
                  <a:pt x="314" y="10587"/>
                </a:cubicBezTo>
                <a:lnTo>
                  <a:pt x="15704" y="1703"/>
                </a:lnTo>
                <a:lnTo>
                  <a:pt x="15704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891;p28"/>
          <p:cNvSpPr/>
          <p:nvPr/>
        </p:nvSpPr>
        <p:spPr>
          <a:xfrm>
            <a:off x="2385405" y="1265634"/>
            <a:ext cx="86804" cy="119123"/>
          </a:xfrm>
          <a:custGeom>
            <a:avLst/>
            <a:gdLst/>
            <a:ahLst/>
            <a:cxnLst/>
            <a:rect l="l" t="t" r="r" b="b"/>
            <a:pathLst>
              <a:path w="1966" h="2698" extrusionOk="0">
                <a:moveTo>
                  <a:pt x="1789" y="0"/>
                </a:moveTo>
                <a:cubicBezTo>
                  <a:pt x="1746" y="0"/>
                  <a:pt x="1699" y="14"/>
                  <a:pt x="1649" y="42"/>
                </a:cubicBezTo>
                <a:lnTo>
                  <a:pt x="0" y="994"/>
                </a:lnTo>
                <a:lnTo>
                  <a:pt x="0" y="2697"/>
                </a:lnTo>
                <a:lnTo>
                  <a:pt x="1649" y="1742"/>
                </a:lnTo>
                <a:cubicBezTo>
                  <a:pt x="1822" y="1644"/>
                  <a:pt x="1965" y="1399"/>
                  <a:pt x="1965" y="1201"/>
                </a:cubicBezTo>
                <a:lnTo>
                  <a:pt x="1965" y="226"/>
                </a:lnTo>
                <a:cubicBezTo>
                  <a:pt x="1965" y="83"/>
                  <a:pt x="1893" y="0"/>
                  <a:pt x="178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892;p28"/>
          <p:cNvSpPr/>
          <p:nvPr/>
        </p:nvSpPr>
        <p:spPr>
          <a:xfrm>
            <a:off x="2410616" y="1294819"/>
            <a:ext cx="44771" cy="54484"/>
          </a:xfrm>
          <a:custGeom>
            <a:avLst/>
            <a:gdLst/>
            <a:ahLst/>
            <a:cxnLst/>
            <a:rect l="l" t="t" r="r" b="b"/>
            <a:pathLst>
              <a:path w="1014" h="1234" extrusionOk="0">
                <a:moveTo>
                  <a:pt x="517" y="136"/>
                </a:moveTo>
                <a:cubicBezTo>
                  <a:pt x="534" y="136"/>
                  <a:pt x="551" y="143"/>
                  <a:pt x="568" y="150"/>
                </a:cubicBezTo>
                <a:cubicBezTo>
                  <a:pt x="630" y="187"/>
                  <a:pt x="667" y="292"/>
                  <a:pt x="667" y="425"/>
                </a:cubicBezTo>
                <a:cubicBezTo>
                  <a:pt x="667" y="683"/>
                  <a:pt x="531" y="979"/>
                  <a:pt x="368" y="1071"/>
                </a:cubicBezTo>
                <a:cubicBezTo>
                  <a:pt x="338" y="1089"/>
                  <a:pt x="311" y="1098"/>
                  <a:pt x="285" y="1098"/>
                </a:cubicBezTo>
                <a:cubicBezTo>
                  <a:pt x="268" y="1098"/>
                  <a:pt x="251" y="1093"/>
                  <a:pt x="236" y="1085"/>
                </a:cubicBezTo>
                <a:cubicBezTo>
                  <a:pt x="174" y="1050"/>
                  <a:pt x="137" y="945"/>
                  <a:pt x="137" y="809"/>
                </a:cubicBezTo>
                <a:cubicBezTo>
                  <a:pt x="137" y="554"/>
                  <a:pt x="272" y="258"/>
                  <a:pt x="435" y="163"/>
                </a:cubicBezTo>
                <a:cubicBezTo>
                  <a:pt x="466" y="146"/>
                  <a:pt x="493" y="136"/>
                  <a:pt x="517" y="136"/>
                </a:cubicBezTo>
                <a:close/>
                <a:moveTo>
                  <a:pt x="518" y="0"/>
                </a:moveTo>
                <a:cubicBezTo>
                  <a:pt x="469" y="0"/>
                  <a:pt x="418" y="15"/>
                  <a:pt x="368" y="44"/>
                </a:cubicBezTo>
                <a:cubicBezTo>
                  <a:pt x="160" y="163"/>
                  <a:pt x="1" y="500"/>
                  <a:pt x="1" y="809"/>
                </a:cubicBezTo>
                <a:cubicBezTo>
                  <a:pt x="1" y="1000"/>
                  <a:pt x="62" y="1143"/>
                  <a:pt x="167" y="1204"/>
                </a:cubicBezTo>
                <a:cubicBezTo>
                  <a:pt x="205" y="1224"/>
                  <a:pt x="242" y="1234"/>
                  <a:pt x="283" y="1234"/>
                </a:cubicBezTo>
                <a:cubicBezTo>
                  <a:pt x="333" y="1234"/>
                  <a:pt x="385" y="1220"/>
                  <a:pt x="435" y="1190"/>
                </a:cubicBezTo>
                <a:cubicBezTo>
                  <a:pt x="558" y="1118"/>
                  <a:pt x="667" y="969"/>
                  <a:pt x="732" y="792"/>
                </a:cubicBezTo>
                <a:lnTo>
                  <a:pt x="915" y="850"/>
                </a:lnTo>
                <a:cubicBezTo>
                  <a:pt x="922" y="853"/>
                  <a:pt x="929" y="853"/>
                  <a:pt x="936" y="853"/>
                </a:cubicBezTo>
                <a:cubicBezTo>
                  <a:pt x="966" y="853"/>
                  <a:pt x="994" y="833"/>
                  <a:pt x="1003" y="806"/>
                </a:cubicBezTo>
                <a:cubicBezTo>
                  <a:pt x="1014" y="768"/>
                  <a:pt x="994" y="731"/>
                  <a:pt x="956" y="721"/>
                </a:cubicBezTo>
                <a:lnTo>
                  <a:pt x="772" y="663"/>
                </a:lnTo>
                <a:cubicBezTo>
                  <a:pt x="793" y="584"/>
                  <a:pt x="803" y="503"/>
                  <a:pt x="803" y="425"/>
                </a:cubicBezTo>
                <a:cubicBezTo>
                  <a:pt x="803" y="238"/>
                  <a:pt x="741" y="95"/>
                  <a:pt x="636" y="30"/>
                </a:cubicBezTo>
                <a:cubicBezTo>
                  <a:pt x="599" y="10"/>
                  <a:pt x="559" y="0"/>
                  <a:pt x="51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893;p28"/>
          <p:cNvSpPr/>
          <p:nvPr/>
        </p:nvSpPr>
        <p:spPr>
          <a:xfrm>
            <a:off x="261802" y="1017099"/>
            <a:ext cx="2253632" cy="1431159"/>
          </a:xfrm>
          <a:custGeom>
            <a:avLst/>
            <a:gdLst/>
            <a:ahLst/>
            <a:cxnLst/>
            <a:rect l="l" t="t" r="r" b="b"/>
            <a:pathLst>
              <a:path w="51042" h="32414" extrusionOk="0">
                <a:moveTo>
                  <a:pt x="49481" y="0"/>
                </a:moveTo>
                <a:cubicBezTo>
                  <a:pt x="49342" y="0"/>
                  <a:pt x="49184" y="46"/>
                  <a:pt x="49015" y="143"/>
                </a:cubicBezTo>
                <a:lnTo>
                  <a:pt x="1048" y="27838"/>
                </a:lnTo>
                <a:cubicBezTo>
                  <a:pt x="469" y="28171"/>
                  <a:pt x="0" y="28984"/>
                  <a:pt x="0" y="29650"/>
                </a:cubicBezTo>
                <a:lnTo>
                  <a:pt x="0" y="31843"/>
                </a:lnTo>
                <a:lnTo>
                  <a:pt x="983" y="32414"/>
                </a:lnTo>
                <a:lnTo>
                  <a:pt x="51041" y="3509"/>
                </a:lnTo>
                <a:lnTo>
                  <a:pt x="51041" y="1319"/>
                </a:lnTo>
                <a:cubicBezTo>
                  <a:pt x="51041" y="987"/>
                  <a:pt x="50926" y="755"/>
                  <a:pt x="50739" y="643"/>
                </a:cubicBezTo>
                <a:cubicBezTo>
                  <a:pt x="50562" y="541"/>
                  <a:pt x="49933" y="180"/>
                  <a:pt x="49764" y="78"/>
                </a:cubicBezTo>
                <a:cubicBezTo>
                  <a:pt x="49683" y="27"/>
                  <a:pt x="49588" y="0"/>
                  <a:pt x="49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894;p28"/>
          <p:cNvSpPr/>
          <p:nvPr/>
        </p:nvSpPr>
        <p:spPr>
          <a:xfrm>
            <a:off x="305160" y="1042310"/>
            <a:ext cx="2210274" cy="1405948"/>
          </a:xfrm>
          <a:custGeom>
            <a:avLst/>
            <a:gdLst/>
            <a:ahLst/>
            <a:cxnLst/>
            <a:rect l="l" t="t" r="r" b="b"/>
            <a:pathLst>
              <a:path w="50060" h="31843" extrusionOk="0">
                <a:moveTo>
                  <a:pt x="49481" y="0"/>
                </a:moveTo>
                <a:cubicBezTo>
                  <a:pt x="49341" y="0"/>
                  <a:pt x="49183" y="46"/>
                  <a:pt x="49016" y="143"/>
                </a:cubicBezTo>
                <a:lnTo>
                  <a:pt x="1048" y="27838"/>
                </a:lnTo>
                <a:cubicBezTo>
                  <a:pt x="470" y="28171"/>
                  <a:pt x="1" y="28984"/>
                  <a:pt x="1" y="29650"/>
                </a:cubicBezTo>
                <a:lnTo>
                  <a:pt x="1" y="31843"/>
                </a:lnTo>
                <a:lnTo>
                  <a:pt x="50059" y="2938"/>
                </a:lnTo>
                <a:lnTo>
                  <a:pt x="50059" y="748"/>
                </a:lnTo>
                <a:cubicBezTo>
                  <a:pt x="50059" y="273"/>
                  <a:pt x="49823" y="0"/>
                  <a:pt x="4948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895;p28"/>
          <p:cNvSpPr/>
          <p:nvPr/>
        </p:nvSpPr>
        <p:spPr>
          <a:xfrm>
            <a:off x="275313" y="1017099"/>
            <a:ext cx="2227229" cy="1288723"/>
          </a:xfrm>
          <a:custGeom>
            <a:avLst/>
            <a:gdLst/>
            <a:ahLst/>
            <a:cxnLst/>
            <a:rect l="l" t="t" r="r" b="b"/>
            <a:pathLst>
              <a:path w="50444" h="29188" extrusionOk="0">
                <a:moveTo>
                  <a:pt x="49175" y="0"/>
                </a:moveTo>
                <a:cubicBezTo>
                  <a:pt x="49036" y="0"/>
                  <a:pt x="48878" y="46"/>
                  <a:pt x="48709" y="143"/>
                </a:cubicBezTo>
                <a:lnTo>
                  <a:pt x="742" y="27838"/>
                </a:lnTo>
                <a:cubicBezTo>
                  <a:pt x="452" y="28004"/>
                  <a:pt x="191" y="28290"/>
                  <a:pt x="0" y="28620"/>
                </a:cubicBezTo>
                <a:lnTo>
                  <a:pt x="983" y="29188"/>
                </a:lnTo>
                <a:cubicBezTo>
                  <a:pt x="1174" y="28861"/>
                  <a:pt x="1436" y="28576"/>
                  <a:pt x="1724" y="28409"/>
                </a:cubicBezTo>
                <a:lnTo>
                  <a:pt x="49688" y="714"/>
                </a:lnTo>
                <a:cubicBezTo>
                  <a:pt x="49859" y="618"/>
                  <a:pt x="50018" y="571"/>
                  <a:pt x="50158" y="571"/>
                </a:cubicBezTo>
                <a:cubicBezTo>
                  <a:pt x="50265" y="571"/>
                  <a:pt x="50361" y="598"/>
                  <a:pt x="50443" y="650"/>
                </a:cubicBezTo>
                <a:cubicBezTo>
                  <a:pt x="50440" y="646"/>
                  <a:pt x="50437" y="646"/>
                  <a:pt x="50433" y="643"/>
                </a:cubicBezTo>
                <a:cubicBezTo>
                  <a:pt x="50256" y="541"/>
                  <a:pt x="49631" y="180"/>
                  <a:pt x="49458" y="78"/>
                </a:cubicBezTo>
                <a:cubicBezTo>
                  <a:pt x="49377" y="27"/>
                  <a:pt x="49282" y="0"/>
                  <a:pt x="491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896;p28"/>
          <p:cNvSpPr/>
          <p:nvPr/>
        </p:nvSpPr>
        <p:spPr>
          <a:xfrm>
            <a:off x="2233785" y="1219009"/>
            <a:ext cx="43269" cy="55985"/>
          </a:xfrm>
          <a:custGeom>
            <a:avLst/>
            <a:gdLst/>
            <a:ahLst/>
            <a:cxnLst/>
            <a:rect l="l" t="t" r="r" b="b"/>
            <a:pathLst>
              <a:path w="980" h="1268" extrusionOk="0">
                <a:moveTo>
                  <a:pt x="710" y="1"/>
                </a:moveTo>
                <a:cubicBezTo>
                  <a:pt x="644" y="1"/>
                  <a:pt x="570" y="23"/>
                  <a:pt x="490" y="68"/>
                </a:cubicBezTo>
                <a:cubicBezTo>
                  <a:pt x="218" y="224"/>
                  <a:pt x="1" y="605"/>
                  <a:pt x="1" y="918"/>
                </a:cubicBezTo>
                <a:cubicBezTo>
                  <a:pt x="1" y="1140"/>
                  <a:pt x="110" y="1267"/>
                  <a:pt x="270" y="1267"/>
                </a:cubicBezTo>
                <a:cubicBezTo>
                  <a:pt x="336" y="1267"/>
                  <a:pt x="411" y="1246"/>
                  <a:pt x="490" y="1200"/>
                </a:cubicBezTo>
                <a:cubicBezTo>
                  <a:pt x="762" y="1044"/>
                  <a:pt x="980" y="663"/>
                  <a:pt x="980" y="351"/>
                </a:cubicBezTo>
                <a:cubicBezTo>
                  <a:pt x="980" y="129"/>
                  <a:pt x="871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897;p28"/>
          <p:cNvSpPr/>
          <p:nvPr/>
        </p:nvSpPr>
        <p:spPr>
          <a:xfrm>
            <a:off x="2309595" y="1175342"/>
            <a:ext cx="43446" cy="55941"/>
          </a:xfrm>
          <a:custGeom>
            <a:avLst/>
            <a:gdLst/>
            <a:ahLst/>
            <a:cxnLst/>
            <a:rect l="l" t="t" r="r" b="b"/>
            <a:pathLst>
              <a:path w="984" h="1267" extrusionOk="0">
                <a:moveTo>
                  <a:pt x="710" y="1"/>
                </a:moveTo>
                <a:cubicBezTo>
                  <a:pt x="644" y="1"/>
                  <a:pt x="569" y="22"/>
                  <a:pt x="490" y="67"/>
                </a:cubicBezTo>
                <a:cubicBezTo>
                  <a:pt x="222" y="224"/>
                  <a:pt x="1" y="605"/>
                  <a:pt x="1" y="918"/>
                </a:cubicBezTo>
                <a:cubicBezTo>
                  <a:pt x="1" y="1139"/>
                  <a:pt x="112" y="1267"/>
                  <a:pt x="272" y="1267"/>
                </a:cubicBezTo>
                <a:cubicBezTo>
                  <a:pt x="338" y="1267"/>
                  <a:pt x="412" y="1245"/>
                  <a:pt x="490" y="1200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898;p28"/>
          <p:cNvSpPr/>
          <p:nvPr/>
        </p:nvSpPr>
        <p:spPr>
          <a:xfrm>
            <a:off x="2385405" y="1131675"/>
            <a:ext cx="43402" cy="55941"/>
          </a:xfrm>
          <a:custGeom>
            <a:avLst/>
            <a:gdLst/>
            <a:ahLst/>
            <a:cxnLst/>
            <a:rect l="l" t="t" r="r" b="b"/>
            <a:pathLst>
              <a:path w="983" h="1267" extrusionOk="0">
                <a:moveTo>
                  <a:pt x="711" y="0"/>
                </a:moveTo>
                <a:cubicBezTo>
                  <a:pt x="644" y="0"/>
                  <a:pt x="569" y="22"/>
                  <a:pt x="490" y="68"/>
                </a:cubicBezTo>
                <a:cubicBezTo>
                  <a:pt x="221" y="223"/>
                  <a:pt x="0" y="604"/>
                  <a:pt x="0" y="917"/>
                </a:cubicBezTo>
                <a:cubicBezTo>
                  <a:pt x="0" y="1139"/>
                  <a:pt x="111" y="1267"/>
                  <a:pt x="271" y="1267"/>
                </a:cubicBezTo>
                <a:cubicBezTo>
                  <a:pt x="337" y="1267"/>
                  <a:pt x="412" y="1245"/>
                  <a:pt x="490" y="1199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0"/>
                  <a:pt x="71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899;p28"/>
          <p:cNvSpPr/>
          <p:nvPr/>
        </p:nvSpPr>
        <p:spPr>
          <a:xfrm>
            <a:off x="305513" y="2398543"/>
            <a:ext cx="432783" cy="1930436"/>
          </a:xfrm>
          <a:custGeom>
            <a:avLst/>
            <a:gdLst/>
            <a:ahLst/>
            <a:cxnLst/>
            <a:rect l="l" t="t" r="r" b="b"/>
            <a:pathLst>
              <a:path w="9802" h="43722" extrusionOk="0">
                <a:moveTo>
                  <a:pt x="9801" y="1"/>
                </a:moveTo>
                <a:lnTo>
                  <a:pt x="0" y="5658"/>
                </a:lnTo>
                <a:lnTo>
                  <a:pt x="0" y="42984"/>
                </a:lnTo>
                <a:cubicBezTo>
                  <a:pt x="0" y="43440"/>
                  <a:pt x="217" y="43722"/>
                  <a:pt x="571" y="43722"/>
                </a:cubicBezTo>
                <a:cubicBezTo>
                  <a:pt x="717" y="43722"/>
                  <a:pt x="874" y="43675"/>
                  <a:pt x="1037" y="43579"/>
                </a:cubicBezTo>
                <a:lnTo>
                  <a:pt x="9801" y="38520"/>
                </a:lnTo>
                <a:lnTo>
                  <a:pt x="98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900;p28"/>
          <p:cNvSpPr/>
          <p:nvPr/>
        </p:nvSpPr>
        <p:spPr>
          <a:xfrm>
            <a:off x="305160" y="2397925"/>
            <a:ext cx="433445" cy="1931407"/>
          </a:xfrm>
          <a:custGeom>
            <a:avLst/>
            <a:gdLst/>
            <a:ahLst/>
            <a:cxnLst/>
            <a:rect l="l" t="t" r="r" b="b"/>
            <a:pathLst>
              <a:path w="9817" h="43744" extrusionOk="0">
                <a:moveTo>
                  <a:pt x="9803" y="25"/>
                </a:moveTo>
                <a:lnTo>
                  <a:pt x="9803" y="38531"/>
                </a:lnTo>
                <a:lnTo>
                  <a:pt x="1041" y="43590"/>
                </a:lnTo>
                <a:cubicBezTo>
                  <a:pt x="878" y="43682"/>
                  <a:pt x="722" y="43729"/>
                  <a:pt x="579" y="43729"/>
                </a:cubicBezTo>
                <a:cubicBezTo>
                  <a:pt x="413" y="43729"/>
                  <a:pt x="273" y="43665"/>
                  <a:pt x="171" y="43539"/>
                </a:cubicBezTo>
                <a:cubicBezTo>
                  <a:pt x="69" y="43410"/>
                  <a:pt x="15" y="43223"/>
                  <a:pt x="15" y="42998"/>
                </a:cubicBezTo>
                <a:lnTo>
                  <a:pt x="15" y="5676"/>
                </a:lnTo>
                <a:lnTo>
                  <a:pt x="9803" y="25"/>
                </a:lnTo>
                <a:close/>
                <a:moveTo>
                  <a:pt x="9817" y="1"/>
                </a:moveTo>
                <a:lnTo>
                  <a:pt x="1" y="5668"/>
                </a:lnTo>
                <a:lnTo>
                  <a:pt x="1" y="42998"/>
                </a:lnTo>
                <a:cubicBezTo>
                  <a:pt x="1" y="43471"/>
                  <a:pt x="236" y="43743"/>
                  <a:pt x="579" y="43743"/>
                </a:cubicBezTo>
                <a:cubicBezTo>
                  <a:pt x="722" y="43743"/>
                  <a:pt x="878" y="43699"/>
                  <a:pt x="1048" y="43600"/>
                </a:cubicBezTo>
                <a:lnTo>
                  <a:pt x="9817" y="38538"/>
                </a:lnTo>
                <a:lnTo>
                  <a:pt x="981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901;p28"/>
          <p:cNvSpPr/>
          <p:nvPr/>
        </p:nvSpPr>
        <p:spPr>
          <a:xfrm>
            <a:off x="435189" y="25434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1" y="1"/>
                </a:moveTo>
                <a:cubicBezTo>
                  <a:pt x="5109" y="1"/>
                  <a:pt x="5061" y="14"/>
                  <a:pt x="5011" y="43"/>
                </a:cubicBezTo>
                <a:lnTo>
                  <a:pt x="313" y="2759"/>
                </a:lnTo>
                <a:cubicBezTo>
                  <a:pt x="140" y="2858"/>
                  <a:pt x="0" y="3102"/>
                  <a:pt x="0" y="3303"/>
                </a:cubicBezTo>
                <a:lnTo>
                  <a:pt x="0" y="3711"/>
                </a:lnTo>
                <a:cubicBezTo>
                  <a:pt x="0" y="3853"/>
                  <a:pt x="70" y="3934"/>
                  <a:pt x="173" y="3934"/>
                </a:cubicBezTo>
                <a:cubicBezTo>
                  <a:pt x="215" y="3934"/>
                  <a:pt x="262" y="3920"/>
                  <a:pt x="313" y="3892"/>
                </a:cubicBezTo>
                <a:lnTo>
                  <a:pt x="5011" y="1178"/>
                </a:lnTo>
                <a:cubicBezTo>
                  <a:pt x="5185" y="1076"/>
                  <a:pt x="5325" y="832"/>
                  <a:pt x="5325" y="634"/>
                </a:cubicBezTo>
                <a:lnTo>
                  <a:pt x="5325" y="223"/>
                </a:lnTo>
                <a:cubicBezTo>
                  <a:pt x="5325" y="83"/>
                  <a:pt x="5254" y="1"/>
                  <a:pt x="515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902;p28"/>
          <p:cNvSpPr/>
          <p:nvPr/>
        </p:nvSpPr>
        <p:spPr>
          <a:xfrm>
            <a:off x="348562" y="2704343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1"/>
                </a:moveTo>
                <a:cubicBezTo>
                  <a:pt x="766" y="1"/>
                  <a:pt x="718" y="15"/>
                  <a:pt x="667" y="45"/>
                </a:cubicBezTo>
                <a:lnTo>
                  <a:pt x="313" y="249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4"/>
                  <a:pt x="172" y="1424"/>
                </a:cubicBezTo>
                <a:cubicBezTo>
                  <a:pt x="215" y="1424"/>
                  <a:pt x="263" y="1410"/>
                  <a:pt x="313" y="1380"/>
                </a:cubicBezTo>
                <a:lnTo>
                  <a:pt x="667" y="1176"/>
                </a:lnTo>
                <a:cubicBezTo>
                  <a:pt x="841" y="1078"/>
                  <a:pt x="980" y="833"/>
                  <a:pt x="980" y="633"/>
                </a:cubicBezTo>
                <a:lnTo>
                  <a:pt x="980" y="225"/>
                </a:lnTo>
                <a:cubicBezTo>
                  <a:pt x="980" y="83"/>
                  <a:pt x="910" y="1"/>
                  <a:pt x="8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903;p28"/>
          <p:cNvSpPr/>
          <p:nvPr/>
        </p:nvSpPr>
        <p:spPr>
          <a:xfrm>
            <a:off x="435189" y="264319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0" y="1"/>
                </a:moveTo>
                <a:cubicBezTo>
                  <a:pt x="5108" y="1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4"/>
                  <a:pt x="172" y="3934"/>
                </a:cubicBezTo>
                <a:cubicBezTo>
                  <a:pt x="214" y="3934"/>
                  <a:pt x="262" y="3920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1"/>
                  <a:pt x="515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904;p28"/>
          <p:cNvSpPr/>
          <p:nvPr/>
        </p:nvSpPr>
        <p:spPr>
          <a:xfrm>
            <a:off x="348562" y="2804128"/>
            <a:ext cx="43314" cy="62873"/>
          </a:xfrm>
          <a:custGeom>
            <a:avLst/>
            <a:gdLst/>
            <a:ahLst/>
            <a:cxnLst/>
            <a:rect l="l" t="t" r="r" b="b"/>
            <a:pathLst>
              <a:path w="981" h="1424" extrusionOk="0">
                <a:moveTo>
                  <a:pt x="805" y="0"/>
                </a:moveTo>
                <a:cubicBezTo>
                  <a:pt x="764" y="0"/>
                  <a:pt x="717" y="13"/>
                  <a:pt x="667" y="41"/>
                </a:cubicBezTo>
                <a:lnTo>
                  <a:pt x="313" y="245"/>
                </a:lnTo>
                <a:cubicBezTo>
                  <a:pt x="140" y="347"/>
                  <a:pt x="1" y="589"/>
                  <a:pt x="1" y="790"/>
                </a:cubicBezTo>
                <a:lnTo>
                  <a:pt x="1" y="1198"/>
                </a:lnTo>
                <a:cubicBezTo>
                  <a:pt x="1" y="1341"/>
                  <a:pt x="71" y="1423"/>
                  <a:pt x="175" y="1423"/>
                </a:cubicBezTo>
                <a:cubicBezTo>
                  <a:pt x="216" y="1423"/>
                  <a:pt x="263" y="1410"/>
                  <a:pt x="313" y="1381"/>
                </a:cubicBezTo>
                <a:lnTo>
                  <a:pt x="667" y="1177"/>
                </a:lnTo>
                <a:cubicBezTo>
                  <a:pt x="841" y="1075"/>
                  <a:pt x="980" y="834"/>
                  <a:pt x="980" y="633"/>
                </a:cubicBezTo>
                <a:lnTo>
                  <a:pt x="980" y="225"/>
                </a:lnTo>
                <a:cubicBezTo>
                  <a:pt x="980" y="82"/>
                  <a:pt x="909" y="0"/>
                  <a:pt x="80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905;p28"/>
          <p:cNvSpPr/>
          <p:nvPr/>
        </p:nvSpPr>
        <p:spPr>
          <a:xfrm>
            <a:off x="435189" y="274293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3" y="0"/>
                </a:moveTo>
                <a:cubicBezTo>
                  <a:pt x="5110" y="0"/>
                  <a:pt x="5062" y="15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0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3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3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906;p28"/>
          <p:cNvSpPr/>
          <p:nvPr/>
        </p:nvSpPr>
        <p:spPr>
          <a:xfrm>
            <a:off x="348562" y="2903780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0"/>
                </a:moveTo>
                <a:cubicBezTo>
                  <a:pt x="764" y="0"/>
                  <a:pt x="717" y="14"/>
                  <a:pt x="667" y="42"/>
                </a:cubicBezTo>
                <a:lnTo>
                  <a:pt x="313" y="249"/>
                </a:lnTo>
                <a:cubicBezTo>
                  <a:pt x="140" y="348"/>
                  <a:pt x="1" y="593"/>
                  <a:pt x="1" y="790"/>
                </a:cubicBezTo>
                <a:lnTo>
                  <a:pt x="1" y="1202"/>
                </a:lnTo>
                <a:cubicBezTo>
                  <a:pt x="1" y="1344"/>
                  <a:pt x="70" y="1425"/>
                  <a:pt x="173" y="1425"/>
                </a:cubicBezTo>
                <a:cubicBezTo>
                  <a:pt x="215" y="1425"/>
                  <a:pt x="263" y="1411"/>
                  <a:pt x="313" y="1382"/>
                </a:cubicBezTo>
                <a:lnTo>
                  <a:pt x="667" y="1178"/>
                </a:lnTo>
                <a:cubicBezTo>
                  <a:pt x="841" y="1076"/>
                  <a:pt x="980" y="834"/>
                  <a:pt x="980" y="634"/>
                </a:cubicBezTo>
                <a:lnTo>
                  <a:pt x="980" y="226"/>
                </a:lnTo>
                <a:cubicBezTo>
                  <a:pt x="980" y="83"/>
                  <a:pt x="909" y="0"/>
                  <a:pt x="80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907;p28"/>
          <p:cNvSpPr/>
          <p:nvPr/>
        </p:nvSpPr>
        <p:spPr>
          <a:xfrm>
            <a:off x="435189" y="307363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6"/>
                  <a:pt x="0" y="3101"/>
                  <a:pt x="0" y="3301"/>
                </a:cubicBezTo>
                <a:lnTo>
                  <a:pt x="0" y="3709"/>
                </a:lnTo>
                <a:cubicBezTo>
                  <a:pt x="0" y="3850"/>
                  <a:pt x="70" y="3933"/>
                  <a:pt x="172" y="3933"/>
                </a:cubicBezTo>
                <a:cubicBezTo>
                  <a:pt x="215" y="3933"/>
                  <a:pt x="262" y="3919"/>
                  <a:pt x="313" y="3889"/>
                </a:cubicBezTo>
                <a:lnTo>
                  <a:pt x="5011" y="1176"/>
                </a:lnTo>
                <a:cubicBezTo>
                  <a:pt x="5185" y="1074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2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908;p28"/>
          <p:cNvSpPr/>
          <p:nvPr/>
        </p:nvSpPr>
        <p:spPr>
          <a:xfrm>
            <a:off x="348562" y="3234438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1"/>
                </a:moveTo>
                <a:cubicBezTo>
                  <a:pt x="764" y="1"/>
                  <a:pt x="717" y="14"/>
                  <a:pt x="667" y="43"/>
                </a:cubicBezTo>
                <a:lnTo>
                  <a:pt x="313" y="247"/>
                </a:lnTo>
                <a:cubicBezTo>
                  <a:pt x="140" y="349"/>
                  <a:pt x="1" y="590"/>
                  <a:pt x="1" y="791"/>
                </a:cubicBezTo>
                <a:lnTo>
                  <a:pt x="1" y="1199"/>
                </a:lnTo>
                <a:cubicBezTo>
                  <a:pt x="1" y="1342"/>
                  <a:pt x="71" y="1425"/>
                  <a:pt x="175" y="1425"/>
                </a:cubicBezTo>
                <a:cubicBezTo>
                  <a:pt x="216" y="1425"/>
                  <a:pt x="263" y="1411"/>
                  <a:pt x="313" y="1383"/>
                </a:cubicBezTo>
                <a:lnTo>
                  <a:pt x="667" y="1179"/>
                </a:lnTo>
                <a:cubicBezTo>
                  <a:pt x="841" y="1077"/>
                  <a:pt x="980" y="835"/>
                  <a:pt x="980" y="634"/>
                </a:cubicBezTo>
                <a:lnTo>
                  <a:pt x="980" y="226"/>
                </a:lnTo>
                <a:cubicBezTo>
                  <a:pt x="980" y="83"/>
                  <a:pt x="909" y="1"/>
                  <a:pt x="8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909;p28"/>
          <p:cNvSpPr/>
          <p:nvPr/>
        </p:nvSpPr>
        <p:spPr>
          <a:xfrm>
            <a:off x="435189" y="31618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1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910;p28"/>
          <p:cNvSpPr/>
          <p:nvPr/>
        </p:nvSpPr>
        <p:spPr>
          <a:xfrm>
            <a:off x="348562" y="3322787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0"/>
                </a:moveTo>
                <a:cubicBezTo>
                  <a:pt x="766" y="0"/>
                  <a:pt x="718" y="14"/>
                  <a:pt x="667" y="44"/>
                </a:cubicBezTo>
                <a:lnTo>
                  <a:pt x="313" y="248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5"/>
                  <a:pt x="172" y="1425"/>
                </a:cubicBezTo>
                <a:cubicBezTo>
                  <a:pt x="215" y="1425"/>
                  <a:pt x="263" y="1411"/>
                  <a:pt x="313" y="1381"/>
                </a:cubicBezTo>
                <a:lnTo>
                  <a:pt x="667" y="1177"/>
                </a:lnTo>
                <a:cubicBezTo>
                  <a:pt x="841" y="1078"/>
                  <a:pt x="980" y="833"/>
                  <a:pt x="980" y="632"/>
                </a:cubicBezTo>
                <a:lnTo>
                  <a:pt x="980" y="225"/>
                </a:lnTo>
                <a:cubicBezTo>
                  <a:pt x="980" y="83"/>
                  <a:pt x="910" y="0"/>
                  <a:pt x="80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911;p28"/>
          <p:cNvSpPr/>
          <p:nvPr/>
        </p:nvSpPr>
        <p:spPr>
          <a:xfrm>
            <a:off x="435189" y="325024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0" y="0"/>
                </a:moveTo>
                <a:cubicBezTo>
                  <a:pt x="5108" y="0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3"/>
                  <a:pt x="173" y="3933"/>
                </a:cubicBezTo>
                <a:cubicBezTo>
                  <a:pt x="215" y="3933"/>
                  <a:pt x="262" y="3919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0"/>
                  <a:pt x="515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912;p28"/>
          <p:cNvSpPr/>
          <p:nvPr/>
        </p:nvSpPr>
        <p:spPr>
          <a:xfrm>
            <a:off x="348562" y="3411136"/>
            <a:ext cx="43314" cy="62829"/>
          </a:xfrm>
          <a:custGeom>
            <a:avLst/>
            <a:gdLst/>
            <a:ahLst/>
            <a:cxnLst/>
            <a:rect l="l" t="t" r="r" b="b"/>
            <a:pathLst>
              <a:path w="981" h="1423" extrusionOk="0">
                <a:moveTo>
                  <a:pt x="807" y="0"/>
                </a:moveTo>
                <a:cubicBezTo>
                  <a:pt x="765" y="0"/>
                  <a:pt x="717" y="14"/>
                  <a:pt x="667" y="42"/>
                </a:cubicBezTo>
                <a:lnTo>
                  <a:pt x="313" y="246"/>
                </a:lnTo>
                <a:cubicBezTo>
                  <a:pt x="140" y="345"/>
                  <a:pt x="1" y="590"/>
                  <a:pt x="1" y="791"/>
                </a:cubicBezTo>
                <a:lnTo>
                  <a:pt x="1" y="1198"/>
                </a:lnTo>
                <a:cubicBezTo>
                  <a:pt x="1" y="1340"/>
                  <a:pt x="70" y="1423"/>
                  <a:pt x="172" y="1423"/>
                </a:cubicBezTo>
                <a:cubicBezTo>
                  <a:pt x="215" y="1423"/>
                  <a:pt x="263" y="1409"/>
                  <a:pt x="313" y="1379"/>
                </a:cubicBezTo>
                <a:lnTo>
                  <a:pt x="667" y="1175"/>
                </a:lnTo>
                <a:cubicBezTo>
                  <a:pt x="841" y="1076"/>
                  <a:pt x="980" y="831"/>
                  <a:pt x="980" y="631"/>
                </a:cubicBezTo>
                <a:lnTo>
                  <a:pt x="980" y="223"/>
                </a:lnTo>
                <a:cubicBezTo>
                  <a:pt x="980" y="80"/>
                  <a:pt x="910" y="0"/>
                  <a:pt x="8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913;p28"/>
          <p:cNvSpPr/>
          <p:nvPr/>
        </p:nvSpPr>
        <p:spPr>
          <a:xfrm>
            <a:off x="435189" y="2973452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914;p28"/>
          <p:cNvSpPr/>
          <p:nvPr/>
        </p:nvSpPr>
        <p:spPr>
          <a:xfrm>
            <a:off x="478546" y="2850002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0"/>
                </a:moveTo>
                <a:cubicBezTo>
                  <a:pt x="4198" y="0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2"/>
                  <a:pt x="1" y="2522"/>
                  <a:pt x="1" y="2651"/>
                </a:cubicBezTo>
                <a:cubicBezTo>
                  <a:pt x="1" y="2745"/>
                  <a:pt x="47" y="2798"/>
                  <a:pt x="114" y="2798"/>
                </a:cubicBezTo>
                <a:cubicBezTo>
                  <a:pt x="142" y="2798"/>
                  <a:pt x="174" y="2789"/>
                  <a:pt x="208" y="2770"/>
                </a:cubicBezTo>
                <a:lnTo>
                  <a:pt x="4131" y="509"/>
                </a:lnTo>
                <a:cubicBezTo>
                  <a:pt x="4247" y="444"/>
                  <a:pt x="4343" y="281"/>
                  <a:pt x="4343" y="149"/>
                </a:cubicBezTo>
                <a:cubicBezTo>
                  <a:pt x="4343" y="55"/>
                  <a:pt x="4295" y="0"/>
                  <a:pt x="42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915;p28"/>
          <p:cNvSpPr/>
          <p:nvPr/>
        </p:nvSpPr>
        <p:spPr>
          <a:xfrm>
            <a:off x="435189" y="3023477"/>
            <a:ext cx="27065" cy="31260"/>
          </a:xfrm>
          <a:custGeom>
            <a:avLst/>
            <a:gdLst/>
            <a:ahLst/>
            <a:cxnLst/>
            <a:rect l="l" t="t" r="r" b="b"/>
            <a:pathLst>
              <a:path w="613" h="708" extrusionOk="0">
                <a:moveTo>
                  <a:pt x="0" y="0"/>
                </a:moveTo>
                <a:lnTo>
                  <a:pt x="0" y="708"/>
                </a:lnTo>
                <a:lnTo>
                  <a:pt x="612" y="0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916;p28"/>
          <p:cNvSpPr/>
          <p:nvPr/>
        </p:nvSpPr>
        <p:spPr>
          <a:xfrm>
            <a:off x="478546" y="2900027"/>
            <a:ext cx="191754" cy="123583"/>
          </a:xfrm>
          <a:custGeom>
            <a:avLst/>
            <a:gdLst/>
            <a:ahLst/>
            <a:cxnLst/>
            <a:rect l="l" t="t" r="r" b="b"/>
            <a:pathLst>
              <a:path w="4343" h="2799" extrusionOk="0">
                <a:moveTo>
                  <a:pt x="4225" y="1"/>
                </a:moveTo>
                <a:cubicBezTo>
                  <a:pt x="4197" y="1"/>
                  <a:pt x="4165" y="10"/>
                  <a:pt x="4131" y="28"/>
                </a:cubicBezTo>
                <a:lnTo>
                  <a:pt x="208" y="2296"/>
                </a:lnTo>
                <a:cubicBezTo>
                  <a:pt x="92" y="2361"/>
                  <a:pt x="1" y="2520"/>
                  <a:pt x="1" y="2653"/>
                </a:cubicBezTo>
                <a:cubicBezTo>
                  <a:pt x="1" y="2744"/>
                  <a:pt x="46" y="2798"/>
                  <a:pt x="114" y="2798"/>
                </a:cubicBezTo>
                <a:cubicBezTo>
                  <a:pt x="142" y="2798"/>
                  <a:pt x="174" y="2789"/>
                  <a:pt x="208" y="2769"/>
                </a:cubicBezTo>
                <a:lnTo>
                  <a:pt x="4131" y="508"/>
                </a:lnTo>
                <a:cubicBezTo>
                  <a:pt x="4247" y="444"/>
                  <a:pt x="4343" y="281"/>
                  <a:pt x="4343" y="148"/>
                </a:cubicBezTo>
                <a:cubicBezTo>
                  <a:pt x="4343" y="54"/>
                  <a:pt x="4295" y="1"/>
                  <a:pt x="42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917;p28"/>
          <p:cNvSpPr/>
          <p:nvPr/>
        </p:nvSpPr>
        <p:spPr>
          <a:xfrm>
            <a:off x="435189" y="3073590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4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918;p28"/>
          <p:cNvSpPr/>
          <p:nvPr/>
        </p:nvSpPr>
        <p:spPr>
          <a:xfrm>
            <a:off x="478546" y="2950096"/>
            <a:ext cx="191754" cy="123495"/>
          </a:xfrm>
          <a:custGeom>
            <a:avLst/>
            <a:gdLst/>
            <a:ahLst/>
            <a:cxnLst/>
            <a:rect l="l" t="t" r="r" b="b"/>
            <a:pathLst>
              <a:path w="4343" h="2797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5"/>
                </a:lnTo>
                <a:cubicBezTo>
                  <a:pt x="92" y="2359"/>
                  <a:pt x="1" y="2522"/>
                  <a:pt x="1" y="2651"/>
                </a:cubicBezTo>
                <a:cubicBezTo>
                  <a:pt x="1" y="2744"/>
                  <a:pt x="46" y="2797"/>
                  <a:pt x="112" y="2797"/>
                </a:cubicBezTo>
                <a:cubicBezTo>
                  <a:pt x="141" y="2797"/>
                  <a:pt x="173" y="2787"/>
                  <a:pt x="208" y="2767"/>
                </a:cubicBezTo>
                <a:lnTo>
                  <a:pt x="4131" y="509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5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919;p28"/>
          <p:cNvSpPr/>
          <p:nvPr/>
        </p:nvSpPr>
        <p:spPr>
          <a:xfrm>
            <a:off x="435189" y="3123571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920;p28"/>
          <p:cNvSpPr/>
          <p:nvPr/>
        </p:nvSpPr>
        <p:spPr>
          <a:xfrm>
            <a:off x="478546" y="3000076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3"/>
                  <a:pt x="1" y="2523"/>
                  <a:pt x="1" y="2652"/>
                </a:cubicBezTo>
                <a:cubicBezTo>
                  <a:pt x="1" y="2744"/>
                  <a:pt x="46" y="2797"/>
                  <a:pt x="113" y="2797"/>
                </a:cubicBezTo>
                <a:cubicBezTo>
                  <a:pt x="141" y="2797"/>
                  <a:pt x="174" y="2788"/>
                  <a:pt x="208" y="2768"/>
                </a:cubicBezTo>
                <a:lnTo>
                  <a:pt x="4131" y="510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6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921;p28"/>
          <p:cNvSpPr/>
          <p:nvPr/>
        </p:nvSpPr>
        <p:spPr>
          <a:xfrm>
            <a:off x="868546" y="2306396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8"/>
                  <a:pt x="6881" y="54"/>
                </a:cubicBezTo>
                <a:lnTo>
                  <a:pt x="3115" y="2230"/>
                </a:lnTo>
                <a:cubicBezTo>
                  <a:pt x="3053" y="2266"/>
                  <a:pt x="2994" y="2283"/>
                  <a:pt x="2942" y="2283"/>
                </a:cubicBezTo>
                <a:cubicBezTo>
                  <a:pt x="2815" y="2283"/>
                  <a:pt x="2727" y="2182"/>
                  <a:pt x="2727" y="2006"/>
                </a:cubicBezTo>
                <a:lnTo>
                  <a:pt x="2727" y="1849"/>
                </a:lnTo>
                <a:cubicBezTo>
                  <a:pt x="2727" y="1676"/>
                  <a:pt x="2641" y="1575"/>
                  <a:pt x="2514" y="1575"/>
                </a:cubicBezTo>
                <a:cubicBezTo>
                  <a:pt x="2462" y="1575"/>
                  <a:pt x="2402" y="1592"/>
                  <a:pt x="2340" y="1629"/>
                </a:cubicBezTo>
                <a:lnTo>
                  <a:pt x="388" y="2754"/>
                </a:lnTo>
                <a:cubicBezTo>
                  <a:pt x="174" y="2877"/>
                  <a:pt x="1" y="3179"/>
                  <a:pt x="1" y="3424"/>
                </a:cubicBezTo>
                <a:lnTo>
                  <a:pt x="1" y="9329"/>
                </a:lnTo>
                <a:cubicBezTo>
                  <a:pt x="1" y="9505"/>
                  <a:pt x="87" y="9608"/>
                  <a:pt x="214" y="9608"/>
                </a:cubicBezTo>
                <a:cubicBezTo>
                  <a:pt x="267" y="9608"/>
                  <a:pt x="326" y="9590"/>
                  <a:pt x="388" y="9554"/>
                </a:cubicBezTo>
                <a:lnTo>
                  <a:pt x="6881" y="5804"/>
                </a:lnTo>
                <a:cubicBezTo>
                  <a:pt x="7096" y="5681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922;p28"/>
          <p:cNvSpPr/>
          <p:nvPr/>
        </p:nvSpPr>
        <p:spPr>
          <a:xfrm>
            <a:off x="925017" y="2619438"/>
            <a:ext cx="240631" cy="174005"/>
          </a:xfrm>
          <a:custGeom>
            <a:avLst/>
            <a:gdLst/>
            <a:ahLst/>
            <a:cxnLst/>
            <a:rect l="l" t="t" r="r" b="b"/>
            <a:pathLst>
              <a:path w="5450" h="3941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1"/>
                </a:lnTo>
                <a:cubicBezTo>
                  <a:pt x="129" y="2943"/>
                  <a:pt x="0" y="3171"/>
                  <a:pt x="0" y="3355"/>
                </a:cubicBezTo>
                <a:lnTo>
                  <a:pt x="0" y="3732"/>
                </a:lnTo>
                <a:cubicBezTo>
                  <a:pt x="0" y="3865"/>
                  <a:pt x="65" y="3941"/>
                  <a:pt x="161" y="3941"/>
                </a:cubicBezTo>
                <a:cubicBezTo>
                  <a:pt x="199" y="3941"/>
                  <a:pt x="243" y="3928"/>
                  <a:pt x="289" y="3902"/>
                </a:cubicBezTo>
                <a:lnTo>
                  <a:pt x="5161" y="1090"/>
                </a:lnTo>
                <a:cubicBezTo>
                  <a:pt x="5320" y="995"/>
                  <a:pt x="5450" y="771"/>
                  <a:pt x="5450" y="587"/>
                </a:cubicBezTo>
                <a:lnTo>
                  <a:pt x="5450" y="206"/>
                </a:lnTo>
                <a:cubicBezTo>
                  <a:pt x="5450" y="76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923;p28"/>
          <p:cNvSpPr/>
          <p:nvPr/>
        </p:nvSpPr>
        <p:spPr>
          <a:xfrm>
            <a:off x="1267243" y="2077466"/>
            <a:ext cx="320989" cy="424261"/>
          </a:xfrm>
          <a:custGeom>
            <a:avLst/>
            <a:gdLst/>
            <a:ahLst/>
            <a:cxnLst/>
            <a:rect l="l" t="t" r="r" b="b"/>
            <a:pathLst>
              <a:path w="7270" h="9609" extrusionOk="0">
                <a:moveTo>
                  <a:pt x="7055" y="1"/>
                </a:moveTo>
                <a:cubicBezTo>
                  <a:pt x="7003" y="1"/>
                  <a:pt x="6944" y="18"/>
                  <a:pt x="6882" y="55"/>
                </a:cubicBezTo>
                <a:lnTo>
                  <a:pt x="3114" y="2231"/>
                </a:lnTo>
                <a:cubicBezTo>
                  <a:pt x="3052" y="2266"/>
                  <a:pt x="2994" y="2283"/>
                  <a:pt x="2941" y="2283"/>
                </a:cubicBezTo>
                <a:cubicBezTo>
                  <a:pt x="2814" y="2283"/>
                  <a:pt x="2727" y="2182"/>
                  <a:pt x="2727" y="2006"/>
                </a:cubicBezTo>
                <a:lnTo>
                  <a:pt x="2727" y="1853"/>
                </a:lnTo>
                <a:cubicBezTo>
                  <a:pt x="2727" y="1677"/>
                  <a:pt x="2640" y="1575"/>
                  <a:pt x="2513" y="1575"/>
                </a:cubicBezTo>
                <a:cubicBezTo>
                  <a:pt x="2461" y="1575"/>
                  <a:pt x="2402" y="1592"/>
                  <a:pt x="2339" y="1629"/>
                </a:cubicBezTo>
                <a:lnTo>
                  <a:pt x="388" y="2755"/>
                </a:lnTo>
                <a:cubicBezTo>
                  <a:pt x="174" y="2877"/>
                  <a:pt x="1" y="3179"/>
                  <a:pt x="1" y="3424"/>
                </a:cubicBezTo>
                <a:lnTo>
                  <a:pt x="1" y="9333"/>
                </a:lnTo>
                <a:cubicBezTo>
                  <a:pt x="1" y="9506"/>
                  <a:pt x="87" y="9608"/>
                  <a:pt x="214" y="9608"/>
                </a:cubicBezTo>
                <a:cubicBezTo>
                  <a:pt x="267" y="9608"/>
                  <a:pt x="326" y="9591"/>
                  <a:pt x="388" y="9554"/>
                </a:cubicBezTo>
                <a:lnTo>
                  <a:pt x="6882" y="5807"/>
                </a:lnTo>
                <a:cubicBezTo>
                  <a:pt x="7095" y="5682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1"/>
                  <a:pt x="70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924;p28"/>
          <p:cNvSpPr/>
          <p:nvPr/>
        </p:nvSpPr>
        <p:spPr>
          <a:xfrm>
            <a:off x="1323537" y="2390507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5" y="1"/>
                  <a:pt x="5211" y="13"/>
                  <a:pt x="5164" y="40"/>
                </a:cubicBezTo>
                <a:lnTo>
                  <a:pt x="292" y="2852"/>
                </a:lnTo>
                <a:cubicBezTo>
                  <a:pt x="133" y="2943"/>
                  <a:pt x="0" y="3171"/>
                  <a:pt x="0" y="3355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1"/>
                </a:lnTo>
                <a:cubicBezTo>
                  <a:pt x="5324" y="995"/>
                  <a:pt x="5453" y="771"/>
                  <a:pt x="5453" y="587"/>
                </a:cubicBezTo>
                <a:lnTo>
                  <a:pt x="5453" y="206"/>
                </a:lnTo>
                <a:cubicBezTo>
                  <a:pt x="5453" y="76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925;p28"/>
          <p:cNvSpPr/>
          <p:nvPr/>
        </p:nvSpPr>
        <p:spPr>
          <a:xfrm>
            <a:off x="868546" y="2830222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3" y="1"/>
                </a:moveTo>
                <a:cubicBezTo>
                  <a:pt x="7002" y="1"/>
                  <a:pt x="6943" y="17"/>
                  <a:pt x="6881" y="53"/>
                </a:cubicBezTo>
                <a:lnTo>
                  <a:pt x="3115" y="2229"/>
                </a:lnTo>
                <a:cubicBezTo>
                  <a:pt x="3052" y="2265"/>
                  <a:pt x="2993" y="2283"/>
                  <a:pt x="2941" y="2283"/>
                </a:cubicBezTo>
                <a:cubicBezTo>
                  <a:pt x="2814" y="2283"/>
                  <a:pt x="2727" y="2181"/>
                  <a:pt x="2727" y="2008"/>
                </a:cubicBezTo>
                <a:lnTo>
                  <a:pt x="2727" y="1851"/>
                </a:lnTo>
                <a:cubicBezTo>
                  <a:pt x="2727" y="1677"/>
                  <a:pt x="2639" y="1575"/>
                  <a:pt x="2511" y="1575"/>
                </a:cubicBezTo>
                <a:cubicBezTo>
                  <a:pt x="2460" y="1575"/>
                  <a:pt x="2401" y="1591"/>
                  <a:pt x="2340" y="1627"/>
                </a:cubicBezTo>
                <a:lnTo>
                  <a:pt x="388" y="2755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7"/>
                  <a:pt x="88" y="9608"/>
                  <a:pt x="215" y="9608"/>
                </a:cubicBezTo>
                <a:cubicBezTo>
                  <a:pt x="267" y="9608"/>
                  <a:pt x="326" y="9591"/>
                  <a:pt x="388" y="9555"/>
                </a:cubicBezTo>
                <a:lnTo>
                  <a:pt x="6881" y="5805"/>
                </a:lnTo>
                <a:cubicBezTo>
                  <a:pt x="7096" y="5683"/>
                  <a:pt x="7269" y="5380"/>
                  <a:pt x="7269" y="5135"/>
                </a:cubicBezTo>
                <a:lnTo>
                  <a:pt x="7269" y="277"/>
                </a:lnTo>
                <a:cubicBezTo>
                  <a:pt x="7269" y="103"/>
                  <a:pt x="7181" y="1"/>
                  <a:pt x="705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926;p28"/>
          <p:cNvSpPr/>
          <p:nvPr/>
        </p:nvSpPr>
        <p:spPr>
          <a:xfrm>
            <a:off x="925017" y="3143263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1"/>
                </a:cubicBezTo>
                <a:lnTo>
                  <a:pt x="289" y="2853"/>
                </a:lnTo>
                <a:cubicBezTo>
                  <a:pt x="129" y="2944"/>
                  <a:pt x="0" y="3169"/>
                  <a:pt x="0" y="3355"/>
                </a:cubicBezTo>
                <a:lnTo>
                  <a:pt x="0" y="3733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30"/>
                  <a:pt x="289" y="3903"/>
                </a:cubicBezTo>
                <a:lnTo>
                  <a:pt x="5161" y="1088"/>
                </a:lnTo>
                <a:cubicBezTo>
                  <a:pt x="5320" y="997"/>
                  <a:pt x="5450" y="772"/>
                  <a:pt x="5450" y="585"/>
                </a:cubicBezTo>
                <a:lnTo>
                  <a:pt x="5450" y="207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927;p28"/>
          <p:cNvSpPr/>
          <p:nvPr/>
        </p:nvSpPr>
        <p:spPr>
          <a:xfrm>
            <a:off x="1267243" y="2601379"/>
            <a:ext cx="320989" cy="424173"/>
          </a:xfrm>
          <a:custGeom>
            <a:avLst/>
            <a:gdLst/>
            <a:ahLst/>
            <a:cxnLst/>
            <a:rect l="l" t="t" r="r" b="b"/>
            <a:pathLst>
              <a:path w="7270" h="9607" extrusionOk="0">
                <a:moveTo>
                  <a:pt x="7055" y="0"/>
                </a:moveTo>
                <a:cubicBezTo>
                  <a:pt x="7003" y="0"/>
                  <a:pt x="6944" y="18"/>
                  <a:pt x="6882" y="54"/>
                </a:cubicBezTo>
                <a:lnTo>
                  <a:pt x="3114" y="2226"/>
                </a:lnTo>
                <a:cubicBezTo>
                  <a:pt x="3052" y="2263"/>
                  <a:pt x="2993" y="2281"/>
                  <a:pt x="2940" y="2281"/>
                </a:cubicBezTo>
                <a:cubicBezTo>
                  <a:pt x="2814" y="2281"/>
                  <a:pt x="2727" y="2179"/>
                  <a:pt x="2727" y="2006"/>
                </a:cubicBezTo>
                <a:lnTo>
                  <a:pt x="2727" y="1849"/>
                </a:lnTo>
                <a:cubicBezTo>
                  <a:pt x="2727" y="1675"/>
                  <a:pt x="2639" y="1573"/>
                  <a:pt x="2511" y="1573"/>
                </a:cubicBezTo>
                <a:cubicBezTo>
                  <a:pt x="2459" y="1573"/>
                  <a:pt x="2401" y="1590"/>
                  <a:pt x="2339" y="1625"/>
                </a:cubicBezTo>
                <a:lnTo>
                  <a:pt x="388" y="2753"/>
                </a:lnTo>
                <a:cubicBezTo>
                  <a:pt x="174" y="2876"/>
                  <a:pt x="1" y="3179"/>
                  <a:pt x="1" y="3423"/>
                </a:cubicBezTo>
                <a:lnTo>
                  <a:pt x="1" y="9329"/>
                </a:lnTo>
                <a:cubicBezTo>
                  <a:pt x="1" y="9505"/>
                  <a:pt x="88" y="9606"/>
                  <a:pt x="215" y="9606"/>
                </a:cubicBezTo>
                <a:cubicBezTo>
                  <a:pt x="267" y="9606"/>
                  <a:pt x="326" y="9589"/>
                  <a:pt x="388" y="9554"/>
                </a:cubicBezTo>
                <a:lnTo>
                  <a:pt x="6882" y="5804"/>
                </a:lnTo>
                <a:cubicBezTo>
                  <a:pt x="7095" y="5681"/>
                  <a:pt x="7269" y="5382"/>
                  <a:pt x="7269" y="5134"/>
                </a:cubicBezTo>
                <a:lnTo>
                  <a:pt x="7269" y="275"/>
                </a:lnTo>
                <a:cubicBezTo>
                  <a:pt x="7269" y="102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928;p28"/>
          <p:cNvSpPr/>
          <p:nvPr/>
        </p:nvSpPr>
        <p:spPr>
          <a:xfrm>
            <a:off x="1323537" y="2914332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4" y="1"/>
                </a:moveTo>
                <a:cubicBezTo>
                  <a:pt x="5255" y="1"/>
                  <a:pt x="5211" y="14"/>
                  <a:pt x="5164" y="41"/>
                </a:cubicBezTo>
                <a:lnTo>
                  <a:pt x="292" y="2853"/>
                </a:lnTo>
                <a:cubicBezTo>
                  <a:pt x="133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6"/>
                  <a:pt x="67" y="3943"/>
                  <a:pt x="163" y="3943"/>
                </a:cubicBezTo>
                <a:cubicBezTo>
                  <a:pt x="202" y="3943"/>
                  <a:pt x="246" y="3930"/>
                  <a:pt x="292" y="3903"/>
                </a:cubicBezTo>
                <a:lnTo>
                  <a:pt x="5164" y="1088"/>
                </a:lnTo>
                <a:cubicBezTo>
                  <a:pt x="5324" y="997"/>
                  <a:pt x="5453" y="773"/>
                  <a:pt x="5453" y="585"/>
                </a:cubicBezTo>
                <a:lnTo>
                  <a:pt x="5453" y="208"/>
                </a:lnTo>
                <a:cubicBezTo>
                  <a:pt x="5453" y="78"/>
                  <a:pt x="5388" y="1"/>
                  <a:pt x="529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929;p28"/>
          <p:cNvSpPr/>
          <p:nvPr/>
        </p:nvSpPr>
        <p:spPr>
          <a:xfrm>
            <a:off x="1670576" y="1836040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1" y="2229"/>
                </a:lnTo>
                <a:cubicBezTo>
                  <a:pt x="3049" y="2264"/>
                  <a:pt x="2990" y="2281"/>
                  <a:pt x="2938" y="2281"/>
                </a:cubicBezTo>
                <a:cubicBezTo>
                  <a:pt x="2811" y="2281"/>
                  <a:pt x="2724" y="2180"/>
                  <a:pt x="2724" y="2004"/>
                </a:cubicBezTo>
                <a:lnTo>
                  <a:pt x="2724" y="1851"/>
                </a:lnTo>
                <a:cubicBezTo>
                  <a:pt x="2724" y="1675"/>
                  <a:pt x="2636" y="1574"/>
                  <a:pt x="2509" y="1574"/>
                </a:cubicBezTo>
                <a:cubicBezTo>
                  <a:pt x="2457" y="1574"/>
                  <a:pt x="2398" y="1591"/>
                  <a:pt x="2336" y="1627"/>
                </a:cubicBezTo>
                <a:lnTo>
                  <a:pt x="388" y="2752"/>
                </a:lnTo>
                <a:cubicBezTo>
                  <a:pt x="174" y="2878"/>
                  <a:pt x="0" y="3177"/>
                  <a:pt x="0" y="3425"/>
                </a:cubicBezTo>
                <a:lnTo>
                  <a:pt x="0" y="9331"/>
                </a:lnTo>
                <a:cubicBezTo>
                  <a:pt x="0" y="9505"/>
                  <a:pt x="88" y="9607"/>
                  <a:pt x="216" y="9607"/>
                </a:cubicBezTo>
                <a:cubicBezTo>
                  <a:pt x="268" y="9607"/>
                  <a:pt x="326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70" y="5380"/>
                  <a:pt x="7270" y="5132"/>
                </a:cubicBezTo>
                <a:lnTo>
                  <a:pt x="7270" y="277"/>
                </a:lnTo>
                <a:cubicBezTo>
                  <a:pt x="7270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930;p28"/>
          <p:cNvSpPr/>
          <p:nvPr/>
        </p:nvSpPr>
        <p:spPr>
          <a:xfrm>
            <a:off x="1722234" y="2161576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1" y="1"/>
                </a:moveTo>
                <a:cubicBezTo>
                  <a:pt x="5252" y="1"/>
                  <a:pt x="5208" y="14"/>
                  <a:pt x="5161" y="40"/>
                </a:cubicBezTo>
                <a:lnTo>
                  <a:pt x="289" y="2852"/>
                </a:lnTo>
                <a:cubicBezTo>
                  <a:pt x="129" y="2947"/>
                  <a:pt x="0" y="3171"/>
                  <a:pt x="0" y="3355"/>
                </a:cubicBezTo>
                <a:lnTo>
                  <a:pt x="0" y="3736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6"/>
                  <a:pt x="5453" y="771"/>
                  <a:pt x="5453" y="588"/>
                </a:cubicBezTo>
                <a:lnTo>
                  <a:pt x="5453" y="207"/>
                </a:lnTo>
                <a:cubicBezTo>
                  <a:pt x="5453" y="76"/>
                  <a:pt x="5387" y="1"/>
                  <a:pt x="52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931;p28"/>
          <p:cNvSpPr/>
          <p:nvPr/>
        </p:nvSpPr>
        <p:spPr>
          <a:xfrm>
            <a:off x="2064460" y="1619737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5" y="2229"/>
                </a:lnTo>
                <a:cubicBezTo>
                  <a:pt x="3052" y="2264"/>
                  <a:pt x="2994" y="2281"/>
                  <a:pt x="2942" y="2281"/>
                </a:cubicBezTo>
                <a:cubicBezTo>
                  <a:pt x="2814" y="2281"/>
                  <a:pt x="2727" y="2180"/>
                  <a:pt x="2727" y="2004"/>
                </a:cubicBezTo>
                <a:lnTo>
                  <a:pt x="2727" y="1851"/>
                </a:lnTo>
                <a:cubicBezTo>
                  <a:pt x="2727" y="1675"/>
                  <a:pt x="2640" y="1574"/>
                  <a:pt x="2513" y="1574"/>
                </a:cubicBezTo>
                <a:cubicBezTo>
                  <a:pt x="2461" y="1574"/>
                  <a:pt x="2402" y="1591"/>
                  <a:pt x="2339" y="1627"/>
                </a:cubicBezTo>
                <a:lnTo>
                  <a:pt x="388" y="2752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5"/>
                  <a:pt x="89" y="9607"/>
                  <a:pt x="217" y="9607"/>
                </a:cubicBezTo>
                <a:cubicBezTo>
                  <a:pt x="268" y="9607"/>
                  <a:pt x="327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69" y="5380"/>
                  <a:pt x="7269" y="5132"/>
                </a:cubicBezTo>
                <a:lnTo>
                  <a:pt x="7269" y="277"/>
                </a:lnTo>
                <a:cubicBezTo>
                  <a:pt x="7269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932;p28"/>
          <p:cNvSpPr/>
          <p:nvPr/>
        </p:nvSpPr>
        <p:spPr>
          <a:xfrm>
            <a:off x="2120887" y="1932690"/>
            <a:ext cx="240719" cy="174049"/>
          </a:xfrm>
          <a:custGeom>
            <a:avLst/>
            <a:gdLst/>
            <a:ahLst/>
            <a:cxnLst/>
            <a:rect l="l" t="t" r="r" b="b"/>
            <a:pathLst>
              <a:path w="5452" h="3942" extrusionOk="0">
                <a:moveTo>
                  <a:pt x="5290" y="0"/>
                </a:moveTo>
                <a:cubicBezTo>
                  <a:pt x="5252" y="0"/>
                  <a:pt x="5208" y="13"/>
                  <a:pt x="5162" y="40"/>
                </a:cubicBezTo>
                <a:lnTo>
                  <a:pt x="290" y="2851"/>
                </a:lnTo>
                <a:cubicBezTo>
                  <a:pt x="130" y="2946"/>
                  <a:pt x="1" y="3171"/>
                  <a:pt x="1" y="3354"/>
                </a:cubicBezTo>
                <a:lnTo>
                  <a:pt x="1" y="3735"/>
                </a:lnTo>
                <a:cubicBezTo>
                  <a:pt x="1" y="3865"/>
                  <a:pt x="66" y="3941"/>
                  <a:pt x="161" y="3941"/>
                </a:cubicBezTo>
                <a:cubicBezTo>
                  <a:pt x="200" y="3941"/>
                  <a:pt x="244" y="3928"/>
                  <a:pt x="290" y="3902"/>
                </a:cubicBezTo>
                <a:lnTo>
                  <a:pt x="5162" y="1090"/>
                </a:lnTo>
                <a:cubicBezTo>
                  <a:pt x="5321" y="998"/>
                  <a:pt x="5451" y="771"/>
                  <a:pt x="5451" y="587"/>
                </a:cubicBezTo>
                <a:lnTo>
                  <a:pt x="5451" y="209"/>
                </a:lnTo>
                <a:cubicBezTo>
                  <a:pt x="5451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933;p28"/>
          <p:cNvSpPr/>
          <p:nvPr/>
        </p:nvSpPr>
        <p:spPr>
          <a:xfrm>
            <a:off x="1722234" y="2685181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1"/>
                </a:moveTo>
                <a:cubicBezTo>
                  <a:pt x="5251" y="1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5"/>
                  <a:pt x="65" y="3943"/>
                  <a:pt x="160" y="3943"/>
                </a:cubicBezTo>
                <a:cubicBezTo>
                  <a:pt x="199" y="3943"/>
                  <a:pt x="243" y="3930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4"/>
                  <a:pt x="5453" y="587"/>
                </a:cubicBezTo>
                <a:lnTo>
                  <a:pt x="5453" y="210"/>
                </a:lnTo>
                <a:cubicBezTo>
                  <a:pt x="5453" y="77"/>
                  <a:pt x="5387" y="1"/>
                  <a:pt x="5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934;p28"/>
          <p:cNvSpPr/>
          <p:nvPr/>
        </p:nvSpPr>
        <p:spPr>
          <a:xfrm>
            <a:off x="1709165" y="2335537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8"/>
                </a:cubicBezTo>
                <a:lnTo>
                  <a:pt x="419" y="2975"/>
                </a:lnTo>
                <a:cubicBezTo>
                  <a:pt x="187" y="3111"/>
                  <a:pt x="0" y="3433"/>
                  <a:pt x="0" y="3703"/>
                </a:cubicBezTo>
                <a:lnTo>
                  <a:pt x="0" y="9533"/>
                </a:lnTo>
                <a:cubicBezTo>
                  <a:pt x="0" y="9723"/>
                  <a:pt x="94" y="9833"/>
                  <a:pt x="230" y="9833"/>
                </a:cubicBezTo>
                <a:cubicBezTo>
                  <a:pt x="287" y="9833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5"/>
                  <a:pt x="5889" y="6402"/>
                  <a:pt x="5889" y="6133"/>
                </a:cubicBezTo>
                <a:lnTo>
                  <a:pt x="5889" y="299"/>
                </a:lnTo>
                <a:cubicBezTo>
                  <a:pt x="5889" y="111"/>
                  <a:pt x="5795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935;p28"/>
          <p:cNvSpPr/>
          <p:nvPr/>
        </p:nvSpPr>
        <p:spPr>
          <a:xfrm>
            <a:off x="1708856" y="2335272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5" y="16"/>
                </a:moveTo>
                <a:cubicBezTo>
                  <a:pt x="5702" y="16"/>
                  <a:pt x="5739" y="23"/>
                  <a:pt x="5770" y="43"/>
                </a:cubicBezTo>
                <a:cubicBezTo>
                  <a:pt x="5849" y="87"/>
                  <a:pt x="5889" y="180"/>
                  <a:pt x="5889" y="305"/>
                </a:cubicBezTo>
                <a:lnTo>
                  <a:pt x="5889" y="6139"/>
                </a:lnTo>
                <a:cubicBezTo>
                  <a:pt x="5889" y="6404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5" y="9831"/>
                  <a:pt x="239" y="9831"/>
                </a:cubicBezTo>
                <a:cubicBezTo>
                  <a:pt x="200" y="9831"/>
                  <a:pt x="164" y="9822"/>
                  <a:pt x="133" y="9804"/>
                </a:cubicBezTo>
                <a:cubicBezTo>
                  <a:pt x="55" y="9760"/>
                  <a:pt x="14" y="9668"/>
                  <a:pt x="14" y="9539"/>
                </a:cubicBezTo>
                <a:lnTo>
                  <a:pt x="14" y="3709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6" y="33"/>
                  <a:pt x="5607" y="16"/>
                  <a:pt x="5665" y="16"/>
                </a:cubicBezTo>
                <a:close/>
                <a:moveTo>
                  <a:pt x="5664" y="0"/>
                </a:moveTo>
                <a:cubicBezTo>
                  <a:pt x="5605" y="0"/>
                  <a:pt x="5540" y="20"/>
                  <a:pt x="5474" y="60"/>
                </a:cubicBezTo>
                <a:lnTo>
                  <a:pt x="422" y="2977"/>
                </a:lnTo>
                <a:cubicBezTo>
                  <a:pt x="187" y="3110"/>
                  <a:pt x="1" y="3439"/>
                  <a:pt x="1" y="3709"/>
                </a:cubicBezTo>
                <a:lnTo>
                  <a:pt x="1" y="9539"/>
                </a:lnTo>
                <a:cubicBezTo>
                  <a:pt x="1" y="9672"/>
                  <a:pt x="45" y="9770"/>
                  <a:pt x="126" y="9818"/>
                </a:cubicBezTo>
                <a:cubicBezTo>
                  <a:pt x="161" y="9835"/>
                  <a:pt x="198" y="9844"/>
                  <a:pt x="239" y="9844"/>
                </a:cubicBezTo>
                <a:cubicBezTo>
                  <a:pt x="296" y="9844"/>
                  <a:pt x="361" y="9828"/>
                  <a:pt x="429" y="9787"/>
                </a:cubicBezTo>
                <a:lnTo>
                  <a:pt x="5481" y="6870"/>
                </a:lnTo>
                <a:cubicBezTo>
                  <a:pt x="5712" y="6737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5"/>
                  <a:pt x="5858" y="78"/>
                  <a:pt x="5777" y="29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936;p28"/>
          <p:cNvSpPr/>
          <p:nvPr/>
        </p:nvSpPr>
        <p:spPr>
          <a:xfrm>
            <a:off x="1908646" y="2370373"/>
            <a:ext cx="86804" cy="133870"/>
          </a:xfrm>
          <a:custGeom>
            <a:avLst/>
            <a:gdLst/>
            <a:ahLst/>
            <a:cxnLst/>
            <a:rect l="l" t="t" r="r" b="b"/>
            <a:pathLst>
              <a:path w="1966" h="3032" extrusionOk="0">
                <a:moveTo>
                  <a:pt x="1734" y="1"/>
                </a:moveTo>
                <a:cubicBezTo>
                  <a:pt x="1678" y="1"/>
                  <a:pt x="1615" y="19"/>
                  <a:pt x="1548" y="58"/>
                </a:cubicBezTo>
                <a:lnTo>
                  <a:pt x="422" y="706"/>
                </a:lnTo>
                <a:cubicBezTo>
                  <a:pt x="191" y="843"/>
                  <a:pt x="1" y="1166"/>
                  <a:pt x="1" y="1434"/>
                </a:cubicBezTo>
                <a:lnTo>
                  <a:pt x="1" y="2733"/>
                </a:lnTo>
                <a:cubicBezTo>
                  <a:pt x="1" y="2923"/>
                  <a:pt x="96" y="3032"/>
                  <a:pt x="234" y="3032"/>
                </a:cubicBezTo>
                <a:cubicBezTo>
                  <a:pt x="291" y="3032"/>
                  <a:pt x="355" y="3013"/>
                  <a:pt x="422" y="2975"/>
                </a:cubicBezTo>
                <a:lnTo>
                  <a:pt x="1548" y="2325"/>
                </a:lnTo>
                <a:cubicBezTo>
                  <a:pt x="1779" y="2192"/>
                  <a:pt x="1966" y="1866"/>
                  <a:pt x="1966" y="1601"/>
                </a:cubicBezTo>
                <a:lnTo>
                  <a:pt x="1966" y="298"/>
                </a:lnTo>
                <a:cubicBezTo>
                  <a:pt x="1966" y="110"/>
                  <a:pt x="1872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937;p28"/>
          <p:cNvSpPr/>
          <p:nvPr/>
        </p:nvSpPr>
        <p:spPr>
          <a:xfrm>
            <a:off x="1735392" y="242918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938;p28"/>
          <p:cNvSpPr/>
          <p:nvPr/>
        </p:nvSpPr>
        <p:spPr>
          <a:xfrm>
            <a:off x="1735392" y="247916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939;p28"/>
          <p:cNvSpPr/>
          <p:nvPr/>
        </p:nvSpPr>
        <p:spPr>
          <a:xfrm>
            <a:off x="1735392" y="2529146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940;p28"/>
          <p:cNvSpPr/>
          <p:nvPr/>
        </p:nvSpPr>
        <p:spPr>
          <a:xfrm>
            <a:off x="1735392" y="2536431"/>
            <a:ext cx="204205" cy="134533"/>
          </a:xfrm>
          <a:custGeom>
            <a:avLst/>
            <a:gdLst/>
            <a:ahLst/>
            <a:cxnLst/>
            <a:rect l="l" t="t" r="r" b="b"/>
            <a:pathLst>
              <a:path w="4625" h="3047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9" y="2453"/>
                </a:lnTo>
                <a:cubicBezTo>
                  <a:pt x="93" y="2518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0"/>
                </a:lnTo>
                <a:cubicBezTo>
                  <a:pt x="4530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941;p28"/>
          <p:cNvSpPr/>
          <p:nvPr/>
        </p:nvSpPr>
        <p:spPr>
          <a:xfrm>
            <a:off x="1735392" y="2586412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29"/>
                </a:cubicBezTo>
                <a:lnTo>
                  <a:pt x="209" y="2450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1"/>
                </a:lnTo>
                <a:cubicBezTo>
                  <a:pt x="4530" y="526"/>
                  <a:pt x="4625" y="362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942;p28"/>
          <p:cNvSpPr/>
          <p:nvPr/>
        </p:nvSpPr>
        <p:spPr>
          <a:xfrm>
            <a:off x="2112233" y="2460003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4" y="1"/>
                  <a:pt x="5210" y="13"/>
                  <a:pt x="5164" y="40"/>
                </a:cubicBezTo>
                <a:lnTo>
                  <a:pt x="292" y="2855"/>
                </a:lnTo>
                <a:cubicBezTo>
                  <a:pt x="132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3"/>
                </a:cubicBezTo>
                <a:lnTo>
                  <a:pt x="5164" y="1091"/>
                </a:lnTo>
                <a:cubicBezTo>
                  <a:pt x="5324" y="999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943;p28"/>
          <p:cNvSpPr/>
          <p:nvPr/>
        </p:nvSpPr>
        <p:spPr>
          <a:xfrm>
            <a:off x="2099120" y="2110404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10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2"/>
                  <a:pt x="231" y="9832"/>
                </a:cubicBezTo>
                <a:cubicBezTo>
                  <a:pt x="287" y="9832"/>
                  <a:pt x="351" y="9813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3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944;p28"/>
          <p:cNvSpPr/>
          <p:nvPr/>
        </p:nvSpPr>
        <p:spPr>
          <a:xfrm>
            <a:off x="2098855" y="2110094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80"/>
                  <a:pt x="5889" y="305"/>
                </a:cubicBezTo>
                <a:lnTo>
                  <a:pt x="5889" y="6140"/>
                </a:lnTo>
                <a:cubicBezTo>
                  <a:pt x="5889" y="6405"/>
                  <a:pt x="5705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6" y="9832"/>
                  <a:pt x="240" y="9832"/>
                </a:cubicBezTo>
                <a:cubicBezTo>
                  <a:pt x="201" y="9832"/>
                  <a:pt x="165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4" y="0"/>
                </a:moveTo>
                <a:cubicBezTo>
                  <a:pt x="5606" y="0"/>
                  <a:pt x="5542" y="20"/>
                  <a:pt x="5474" y="61"/>
                </a:cubicBezTo>
                <a:lnTo>
                  <a:pt x="422" y="2978"/>
                </a:lnTo>
                <a:cubicBezTo>
                  <a:pt x="190" y="3110"/>
                  <a:pt x="0" y="3436"/>
                  <a:pt x="0" y="3705"/>
                </a:cubicBezTo>
                <a:lnTo>
                  <a:pt x="0" y="9539"/>
                </a:lnTo>
                <a:cubicBezTo>
                  <a:pt x="0" y="9672"/>
                  <a:pt x="44" y="9771"/>
                  <a:pt x="126" y="9818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4"/>
                  <a:pt x="429" y="9788"/>
                </a:cubicBezTo>
                <a:lnTo>
                  <a:pt x="5481" y="6871"/>
                </a:lnTo>
                <a:cubicBezTo>
                  <a:pt x="5715" y="6738"/>
                  <a:pt x="5902" y="6408"/>
                  <a:pt x="5902" y="6140"/>
                </a:cubicBezTo>
                <a:lnTo>
                  <a:pt x="5902" y="305"/>
                </a:lnTo>
                <a:cubicBezTo>
                  <a:pt x="5902" y="176"/>
                  <a:pt x="5858" y="78"/>
                  <a:pt x="5776" y="30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945;p28"/>
          <p:cNvSpPr/>
          <p:nvPr/>
        </p:nvSpPr>
        <p:spPr>
          <a:xfrm>
            <a:off x="2298777" y="214524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1" y="0"/>
                </a:moveTo>
                <a:cubicBezTo>
                  <a:pt x="1675" y="0"/>
                  <a:pt x="1612" y="18"/>
                  <a:pt x="1545" y="57"/>
                </a:cubicBezTo>
                <a:lnTo>
                  <a:pt x="419" y="706"/>
                </a:lnTo>
                <a:cubicBezTo>
                  <a:pt x="188" y="839"/>
                  <a:pt x="1" y="1165"/>
                  <a:pt x="1" y="1430"/>
                </a:cubicBezTo>
                <a:lnTo>
                  <a:pt x="1" y="2732"/>
                </a:lnTo>
                <a:cubicBezTo>
                  <a:pt x="1" y="2921"/>
                  <a:pt x="95" y="3030"/>
                  <a:pt x="233" y="3030"/>
                </a:cubicBezTo>
                <a:cubicBezTo>
                  <a:pt x="289" y="3030"/>
                  <a:pt x="352" y="3012"/>
                  <a:pt x="419" y="2974"/>
                </a:cubicBezTo>
                <a:lnTo>
                  <a:pt x="1545" y="2325"/>
                </a:lnTo>
                <a:cubicBezTo>
                  <a:pt x="1776" y="2188"/>
                  <a:pt x="1962" y="1865"/>
                  <a:pt x="1962" y="1600"/>
                </a:cubicBezTo>
                <a:lnTo>
                  <a:pt x="1962" y="298"/>
                </a:lnTo>
                <a:cubicBezTo>
                  <a:pt x="1962" y="109"/>
                  <a:pt x="1868" y="0"/>
                  <a:pt x="173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946;p28"/>
          <p:cNvSpPr/>
          <p:nvPr/>
        </p:nvSpPr>
        <p:spPr>
          <a:xfrm>
            <a:off x="2125391" y="2204007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8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947;p28"/>
          <p:cNvSpPr/>
          <p:nvPr/>
        </p:nvSpPr>
        <p:spPr>
          <a:xfrm>
            <a:off x="2125391" y="2253987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1"/>
                </a:moveTo>
                <a:cubicBezTo>
                  <a:pt x="2806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1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4"/>
                  <a:pt x="2952" y="364"/>
                  <a:pt x="2952" y="232"/>
                </a:cubicBezTo>
                <a:lnTo>
                  <a:pt x="2952" y="150"/>
                </a:lnTo>
                <a:cubicBezTo>
                  <a:pt x="2952" y="55"/>
                  <a:pt x="2903" y="1"/>
                  <a:pt x="283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948;p28"/>
          <p:cNvSpPr/>
          <p:nvPr/>
        </p:nvSpPr>
        <p:spPr>
          <a:xfrm>
            <a:off x="2125391" y="2303968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5"/>
                  <a:pt x="2952" y="365"/>
                  <a:pt x="2952" y="228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949;p28"/>
          <p:cNvSpPr/>
          <p:nvPr/>
        </p:nvSpPr>
        <p:spPr>
          <a:xfrm>
            <a:off x="2125391" y="2311165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1"/>
                  <a:pt x="1" y="2684"/>
                  <a:pt x="1" y="2816"/>
                </a:cubicBezTo>
                <a:lnTo>
                  <a:pt x="1" y="2898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950;p28"/>
          <p:cNvSpPr/>
          <p:nvPr/>
        </p:nvSpPr>
        <p:spPr>
          <a:xfrm>
            <a:off x="2125391" y="2361190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0"/>
                </a:moveTo>
                <a:cubicBezTo>
                  <a:pt x="4478" y="0"/>
                  <a:pt x="4447" y="9"/>
                  <a:pt x="4414" y="27"/>
                </a:cubicBezTo>
                <a:lnTo>
                  <a:pt x="212" y="2452"/>
                </a:lnTo>
                <a:cubicBezTo>
                  <a:pt x="96" y="2519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9" y="3049"/>
                  <a:pt x="118" y="3049"/>
                </a:cubicBezTo>
                <a:cubicBezTo>
                  <a:pt x="146" y="3049"/>
                  <a:pt x="178" y="3039"/>
                  <a:pt x="212" y="3020"/>
                </a:cubicBezTo>
                <a:lnTo>
                  <a:pt x="4414" y="592"/>
                </a:lnTo>
                <a:cubicBezTo>
                  <a:pt x="4529" y="527"/>
                  <a:pt x="4625" y="364"/>
                  <a:pt x="4625" y="231"/>
                </a:cubicBezTo>
                <a:lnTo>
                  <a:pt x="4625" y="150"/>
                </a:lnTo>
                <a:cubicBezTo>
                  <a:pt x="4625" y="55"/>
                  <a:pt x="4576" y="0"/>
                  <a:pt x="450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951;p28"/>
          <p:cNvSpPr/>
          <p:nvPr/>
        </p:nvSpPr>
        <p:spPr>
          <a:xfrm>
            <a:off x="1722234" y="3216733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4"/>
                </a:lnTo>
                <a:cubicBezTo>
                  <a:pt x="129" y="2946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0"/>
                  <a:pt x="5453" y="587"/>
                </a:cubicBezTo>
                <a:lnTo>
                  <a:pt x="5453" y="210"/>
                </a:lnTo>
                <a:cubicBezTo>
                  <a:pt x="5453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952;p28"/>
          <p:cNvSpPr/>
          <p:nvPr/>
        </p:nvSpPr>
        <p:spPr>
          <a:xfrm>
            <a:off x="1709165" y="2867089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7"/>
                </a:cubicBezTo>
                <a:lnTo>
                  <a:pt x="419" y="2974"/>
                </a:lnTo>
                <a:cubicBezTo>
                  <a:pt x="187" y="3111"/>
                  <a:pt x="0" y="3434"/>
                  <a:pt x="0" y="3702"/>
                </a:cubicBezTo>
                <a:lnTo>
                  <a:pt x="0" y="9533"/>
                </a:lnTo>
                <a:cubicBezTo>
                  <a:pt x="0" y="9723"/>
                  <a:pt x="93" y="9832"/>
                  <a:pt x="230" y="9832"/>
                </a:cubicBezTo>
                <a:cubicBezTo>
                  <a:pt x="287" y="9832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4"/>
                  <a:pt x="5889" y="6401"/>
                  <a:pt x="5889" y="6133"/>
                </a:cubicBezTo>
                <a:lnTo>
                  <a:pt x="5889" y="299"/>
                </a:lnTo>
                <a:cubicBezTo>
                  <a:pt x="5889" y="110"/>
                  <a:pt x="5794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953;p28"/>
          <p:cNvSpPr/>
          <p:nvPr/>
        </p:nvSpPr>
        <p:spPr>
          <a:xfrm>
            <a:off x="1708856" y="2866780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4"/>
                </a:moveTo>
                <a:cubicBezTo>
                  <a:pt x="5702" y="14"/>
                  <a:pt x="5738" y="23"/>
                  <a:pt x="5770" y="41"/>
                </a:cubicBezTo>
                <a:cubicBezTo>
                  <a:pt x="5849" y="88"/>
                  <a:pt x="5889" y="180"/>
                  <a:pt x="5889" y="306"/>
                </a:cubicBezTo>
                <a:lnTo>
                  <a:pt x="5889" y="6140"/>
                </a:lnTo>
                <a:cubicBezTo>
                  <a:pt x="5889" y="6405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4"/>
                  <a:pt x="295" y="9832"/>
                  <a:pt x="238" y="9832"/>
                </a:cubicBezTo>
                <a:cubicBezTo>
                  <a:pt x="199" y="9832"/>
                  <a:pt x="164" y="9823"/>
                  <a:pt x="133" y="9805"/>
                </a:cubicBezTo>
                <a:cubicBezTo>
                  <a:pt x="55" y="9760"/>
                  <a:pt x="14" y="9666"/>
                  <a:pt x="14" y="9540"/>
                </a:cubicBezTo>
                <a:lnTo>
                  <a:pt x="14" y="3709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1"/>
                </a:lnTo>
                <a:cubicBezTo>
                  <a:pt x="5546" y="33"/>
                  <a:pt x="5608" y="14"/>
                  <a:pt x="5664" y="14"/>
                </a:cubicBezTo>
                <a:close/>
                <a:moveTo>
                  <a:pt x="5664" y="1"/>
                </a:moveTo>
                <a:cubicBezTo>
                  <a:pt x="5606" y="1"/>
                  <a:pt x="5540" y="21"/>
                  <a:pt x="5474" y="61"/>
                </a:cubicBezTo>
                <a:lnTo>
                  <a:pt x="422" y="2978"/>
                </a:lnTo>
                <a:cubicBezTo>
                  <a:pt x="187" y="3110"/>
                  <a:pt x="1" y="3441"/>
                  <a:pt x="1" y="3709"/>
                </a:cubicBezTo>
                <a:lnTo>
                  <a:pt x="1" y="9540"/>
                </a:lnTo>
                <a:cubicBezTo>
                  <a:pt x="1" y="9672"/>
                  <a:pt x="45" y="9771"/>
                  <a:pt x="126" y="9818"/>
                </a:cubicBezTo>
                <a:cubicBezTo>
                  <a:pt x="161" y="9835"/>
                  <a:pt x="198" y="9846"/>
                  <a:pt x="239" y="9846"/>
                </a:cubicBezTo>
                <a:cubicBezTo>
                  <a:pt x="296" y="9846"/>
                  <a:pt x="361" y="9826"/>
                  <a:pt x="429" y="9788"/>
                </a:cubicBezTo>
                <a:lnTo>
                  <a:pt x="5481" y="6871"/>
                </a:lnTo>
                <a:cubicBezTo>
                  <a:pt x="5712" y="6738"/>
                  <a:pt x="5902" y="6408"/>
                  <a:pt x="5902" y="6140"/>
                </a:cubicBezTo>
                <a:lnTo>
                  <a:pt x="5902" y="306"/>
                </a:lnTo>
                <a:cubicBezTo>
                  <a:pt x="5902" y="177"/>
                  <a:pt x="5858" y="78"/>
                  <a:pt x="5777" y="30"/>
                </a:cubicBezTo>
                <a:cubicBezTo>
                  <a:pt x="5743" y="11"/>
                  <a:pt x="5705" y="1"/>
                  <a:pt x="566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954;p28"/>
          <p:cNvSpPr/>
          <p:nvPr/>
        </p:nvSpPr>
        <p:spPr>
          <a:xfrm>
            <a:off x="1908646" y="2901925"/>
            <a:ext cx="86804" cy="133826"/>
          </a:xfrm>
          <a:custGeom>
            <a:avLst/>
            <a:gdLst/>
            <a:ahLst/>
            <a:cxnLst/>
            <a:rect l="l" t="t" r="r" b="b"/>
            <a:pathLst>
              <a:path w="1966" h="3031" extrusionOk="0">
                <a:moveTo>
                  <a:pt x="1734" y="1"/>
                </a:moveTo>
                <a:cubicBezTo>
                  <a:pt x="1678" y="1"/>
                  <a:pt x="1615" y="19"/>
                  <a:pt x="1548" y="57"/>
                </a:cubicBezTo>
                <a:lnTo>
                  <a:pt x="422" y="707"/>
                </a:lnTo>
                <a:cubicBezTo>
                  <a:pt x="191" y="842"/>
                  <a:pt x="1" y="1165"/>
                  <a:pt x="1" y="1434"/>
                </a:cubicBezTo>
                <a:lnTo>
                  <a:pt x="1" y="2733"/>
                </a:lnTo>
                <a:cubicBezTo>
                  <a:pt x="1" y="2921"/>
                  <a:pt x="97" y="3031"/>
                  <a:pt x="235" y="3031"/>
                </a:cubicBezTo>
                <a:cubicBezTo>
                  <a:pt x="292" y="3031"/>
                  <a:pt x="355" y="3013"/>
                  <a:pt x="422" y="2974"/>
                </a:cubicBezTo>
                <a:lnTo>
                  <a:pt x="1548" y="2325"/>
                </a:lnTo>
                <a:cubicBezTo>
                  <a:pt x="1779" y="2192"/>
                  <a:pt x="1966" y="1865"/>
                  <a:pt x="1966" y="1600"/>
                </a:cubicBezTo>
                <a:lnTo>
                  <a:pt x="1966" y="299"/>
                </a:lnTo>
                <a:cubicBezTo>
                  <a:pt x="1966" y="110"/>
                  <a:pt x="1871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955;p28"/>
          <p:cNvSpPr/>
          <p:nvPr/>
        </p:nvSpPr>
        <p:spPr>
          <a:xfrm>
            <a:off x="1735392" y="2960692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6" y="1"/>
                  <a:pt x="2775" y="10"/>
                  <a:pt x="2742" y="29"/>
                </a:cubicBezTo>
                <a:lnTo>
                  <a:pt x="209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3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956;p28"/>
          <p:cNvSpPr/>
          <p:nvPr/>
        </p:nvSpPr>
        <p:spPr>
          <a:xfrm>
            <a:off x="1735392" y="301071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957;p28"/>
          <p:cNvSpPr/>
          <p:nvPr/>
        </p:nvSpPr>
        <p:spPr>
          <a:xfrm>
            <a:off x="1735392" y="3060698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4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958;p28"/>
          <p:cNvSpPr/>
          <p:nvPr/>
        </p:nvSpPr>
        <p:spPr>
          <a:xfrm>
            <a:off x="1735392" y="306789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7" y="0"/>
                </a:moveTo>
                <a:cubicBezTo>
                  <a:pt x="4479" y="0"/>
                  <a:pt x="4447" y="9"/>
                  <a:pt x="4414" y="28"/>
                </a:cubicBezTo>
                <a:lnTo>
                  <a:pt x="209" y="2451"/>
                </a:lnTo>
                <a:cubicBezTo>
                  <a:pt x="93" y="2520"/>
                  <a:pt x="1" y="2683"/>
                  <a:pt x="1" y="2815"/>
                </a:cubicBezTo>
                <a:lnTo>
                  <a:pt x="1" y="2900"/>
                </a:lnTo>
                <a:cubicBezTo>
                  <a:pt x="1" y="2994"/>
                  <a:pt x="47" y="3049"/>
                  <a:pt x="115" y="3049"/>
                </a:cubicBezTo>
                <a:cubicBezTo>
                  <a:pt x="143" y="3049"/>
                  <a:pt x="175" y="3039"/>
                  <a:pt x="209" y="3019"/>
                </a:cubicBezTo>
                <a:lnTo>
                  <a:pt x="4414" y="592"/>
                </a:lnTo>
                <a:cubicBezTo>
                  <a:pt x="4530" y="527"/>
                  <a:pt x="4625" y="364"/>
                  <a:pt x="4625" y="232"/>
                </a:cubicBezTo>
                <a:lnTo>
                  <a:pt x="4625" y="150"/>
                </a:lnTo>
                <a:cubicBezTo>
                  <a:pt x="4625" y="55"/>
                  <a:pt x="4576" y="0"/>
                  <a:pt x="450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959;p28"/>
          <p:cNvSpPr/>
          <p:nvPr/>
        </p:nvSpPr>
        <p:spPr>
          <a:xfrm>
            <a:off x="1735392" y="311787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1"/>
                </a:moveTo>
                <a:cubicBezTo>
                  <a:pt x="4478" y="1"/>
                  <a:pt x="4447" y="9"/>
                  <a:pt x="4414" y="28"/>
                </a:cubicBezTo>
                <a:lnTo>
                  <a:pt x="209" y="2452"/>
                </a:lnTo>
                <a:cubicBezTo>
                  <a:pt x="93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7" y="3049"/>
                  <a:pt x="116" y="3049"/>
                </a:cubicBezTo>
                <a:cubicBezTo>
                  <a:pt x="144" y="3049"/>
                  <a:pt x="175" y="3040"/>
                  <a:pt x="209" y="3020"/>
                </a:cubicBezTo>
                <a:lnTo>
                  <a:pt x="4414" y="592"/>
                </a:lnTo>
                <a:cubicBezTo>
                  <a:pt x="4530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960;p28"/>
          <p:cNvSpPr/>
          <p:nvPr/>
        </p:nvSpPr>
        <p:spPr>
          <a:xfrm>
            <a:off x="2112233" y="2991555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2" y="1"/>
                </a:moveTo>
                <a:cubicBezTo>
                  <a:pt x="5254" y="1"/>
                  <a:pt x="5210" y="13"/>
                  <a:pt x="5164" y="39"/>
                </a:cubicBezTo>
                <a:lnTo>
                  <a:pt x="292" y="2854"/>
                </a:lnTo>
                <a:cubicBezTo>
                  <a:pt x="132" y="2947"/>
                  <a:pt x="0" y="3171"/>
                  <a:pt x="0" y="3358"/>
                </a:cubicBezTo>
                <a:lnTo>
                  <a:pt x="0" y="3736"/>
                </a:lnTo>
                <a:cubicBezTo>
                  <a:pt x="0" y="3866"/>
                  <a:pt x="67" y="3941"/>
                  <a:pt x="162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0"/>
                </a:lnTo>
                <a:cubicBezTo>
                  <a:pt x="5324" y="998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961;p28"/>
          <p:cNvSpPr/>
          <p:nvPr/>
        </p:nvSpPr>
        <p:spPr>
          <a:xfrm>
            <a:off x="2099120" y="2641955"/>
            <a:ext cx="260058" cy="434063"/>
          </a:xfrm>
          <a:custGeom>
            <a:avLst/>
            <a:gdLst/>
            <a:ahLst/>
            <a:cxnLst/>
            <a:rect l="l" t="t" r="r" b="b"/>
            <a:pathLst>
              <a:path w="5890" h="9831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07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0"/>
                  <a:pt x="231" y="9830"/>
                </a:cubicBezTo>
                <a:cubicBezTo>
                  <a:pt x="288" y="9830"/>
                  <a:pt x="352" y="9812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2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962;p28"/>
          <p:cNvSpPr/>
          <p:nvPr/>
        </p:nvSpPr>
        <p:spPr>
          <a:xfrm>
            <a:off x="2098855" y="2641646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79"/>
                  <a:pt x="5889" y="305"/>
                </a:cubicBezTo>
                <a:lnTo>
                  <a:pt x="5889" y="6139"/>
                </a:lnTo>
                <a:cubicBezTo>
                  <a:pt x="5889" y="6404"/>
                  <a:pt x="5705" y="6727"/>
                  <a:pt x="5474" y="6856"/>
                </a:cubicBezTo>
                <a:lnTo>
                  <a:pt x="422" y="9773"/>
                </a:lnTo>
                <a:cubicBezTo>
                  <a:pt x="357" y="9812"/>
                  <a:pt x="294" y="9831"/>
                  <a:pt x="238" y="9831"/>
                </a:cubicBezTo>
                <a:cubicBezTo>
                  <a:pt x="200" y="9831"/>
                  <a:pt x="164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7" y="0"/>
                </a:moveTo>
                <a:cubicBezTo>
                  <a:pt x="5608" y="0"/>
                  <a:pt x="5542" y="20"/>
                  <a:pt x="5474" y="60"/>
                </a:cubicBezTo>
                <a:lnTo>
                  <a:pt x="422" y="2974"/>
                </a:lnTo>
                <a:cubicBezTo>
                  <a:pt x="190" y="3109"/>
                  <a:pt x="0" y="3436"/>
                  <a:pt x="0" y="3705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7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5"/>
                  <a:pt x="429" y="9787"/>
                </a:cubicBezTo>
                <a:lnTo>
                  <a:pt x="5481" y="6870"/>
                </a:lnTo>
                <a:cubicBezTo>
                  <a:pt x="5715" y="6734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6"/>
                  <a:pt x="5858" y="77"/>
                  <a:pt x="5776" y="29"/>
                </a:cubicBezTo>
                <a:cubicBezTo>
                  <a:pt x="5744" y="10"/>
                  <a:pt x="5707" y="0"/>
                  <a:pt x="566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963;p28"/>
          <p:cNvSpPr/>
          <p:nvPr/>
        </p:nvSpPr>
        <p:spPr>
          <a:xfrm>
            <a:off x="2298777" y="2676748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2" y="0"/>
                </a:moveTo>
                <a:cubicBezTo>
                  <a:pt x="1676" y="0"/>
                  <a:pt x="1612" y="19"/>
                  <a:pt x="1545" y="58"/>
                </a:cubicBezTo>
                <a:lnTo>
                  <a:pt x="419" y="707"/>
                </a:lnTo>
                <a:cubicBezTo>
                  <a:pt x="188" y="839"/>
                  <a:pt x="1" y="1166"/>
                  <a:pt x="1" y="1431"/>
                </a:cubicBezTo>
                <a:lnTo>
                  <a:pt x="1" y="2733"/>
                </a:lnTo>
                <a:cubicBezTo>
                  <a:pt x="1" y="2922"/>
                  <a:pt x="95" y="3031"/>
                  <a:pt x="233" y="3031"/>
                </a:cubicBezTo>
                <a:cubicBezTo>
                  <a:pt x="289" y="3031"/>
                  <a:pt x="352" y="3013"/>
                  <a:pt x="419" y="2975"/>
                </a:cubicBezTo>
                <a:lnTo>
                  <a:pt x="1545" y="2325"/>
                </a:lnTo>
                <a:cubicBezTo>
                  <a:pt x="1776" y="2189"/>
                  <a:pt x="1962" y="1866"/>
                  <a:pt x="1962" y="1597"/>
                </a:cubicBezTo>
                <a:lnTo>
                  <a:pt x="1962" y="299"/>
                </a:lnTo>
                <a:cubicBezTo>
                  <a:pt x="1962" y="109"/>
                  <a:pt x="1869" y="0"/>
                  <a:pt x="17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964;p28"/>
          <p:cNvSpPr/>
          <p:nvPr/>
        </p:nvSpPr>
        <p:spPr>
          <a:xfrm>
            <a:off x="2125391" y="2735559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0"/>
                </a:moveTo>
                <a:cubicBezTo>
                  <a:pt x="2806" y="0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0"/>
                  <a:pt x="212" y="2051"/>
                </a:cubicBezTo>
                <a:lnTo>
                  <a:pt x="2741" y="592"/>
                </a:lnTo>
                <a:cubicBezTo>
                  <a:pt x="2856" y="524"/>
                  <a:pt x="2952" y="364"/>
                  <a:pt x="2952" y="228"/>
                </a:cubicBezTo>
                <a:lnTo>
                  <a:pt x="2952" y="150"/>
                </a:lnTo>
                <a:cubicBezTo>
                  <a:pt x="2952" y="55"/>
                  <a:pt x="2903" y="0"/>
                  <a:pt x="283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965;p28"/>
          <p:cNvSpPr/>
          <p:nvPr/>
        </p:nvSpPr>
        <p:spPr>
          <a:xfrm>
            <a:off x="2125391" y="2785495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5" y="1"/>
                </a:moveTo>
                <a:cubicBezTo>
                  <a:pt x="2807" y="1"/>
                  <a:pt x="2775" y="10"/>
                  <a:pt x="2741" y="29"/>
                </a:cubicBezTo>
                <a:lnTo>
                  <a:pt x="212" y="1483"/>
                </a:lnTo>
                <a:cubicBezTo>
                  <a:pt x="96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5"/>
                  <a:pt x="2952" y="366"/>
                  <a:pt x="2952" y="229"/>
                </a:cubicBezTo>
                <a:lnTo>
                  <a:pt x="2952" y="151"/>
                </a:lnTo>
                <a:cubicBezTo>
                  <a:pt x="2952" y="54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966;p28"/>
          <p:cNvSpPr/>
          <p:nvPr/>
        </p:nvSpPr>
        <p:spPr>
          <a:xfrm>
            <a:off x="2125391" y="2835432"/>
            <a:ext cx="130338" cy="91926"/>
          </a:xfrm>
          <a:custGeom>
            <a:avLst/>
            <a:gdLst/>
            <a:ahLst/>
            <a:cxnLst/>
            <a:rect l="l" t="t" r="r" b="b"/>
            <a:pathLst>
              <a:path w="2952" h="2082" extrusionOk="0">
                <a:moveTo>
                  <a:pt x="2835" y="1"/>
                </a:moveTo>
                <a:cubicBezTo>
                  <a:pt x="2807" y="1"/>
                  <a:pt x="2775" y="10"/>
                  <a:pt x="2741" y="30"/>
                </a:cubicBezTo>
                <a:lnTo>
                  <a:pt x="212" y="1485"/>
                </a:lnTo>
                <a:cubicBezTo>
                  <a:pt x="96" y="1553"/>
                  <a:pt x="1" y="1716"/>
                  <a:pt x="1" y="1849"/>
                </a:cubicBezTo>
                <a:lnTo>
                  <a:pt x="1" y="1930"/>
                </a:lnTo>
                <a:cubicBezTo>
                  <a:pt x="1" y="2026"/>
                  <a:pt x="49" y="2082"/>
                  <a:pt x="118" y="2082"/>
                </a:cubicBezTo>
                <a:cubicBezTo>
                  <a:pt x="146" y="2082"/>
                  <a:pt x="178" y="2073"/>
                  <a:pt x="212" y="2053"/>
                </a:cubicBezTo>
                <a:lnTo>
                  <a:pt x="2741" y="594"/>
                </a:lnTo>
                <a:cubicBezTo>
                  <a:pt x="2856" y="526"/>
                  <a:pt x="2952" y="366"/>
                  <a:pt x="2952" y="230"/>
                </a:cubicBezTo>
                <a:lnTo>
                  <a:pt x="2952" y="152"/>
                </a:lnTo>
                <a:cubicBezTo>
                  <a:pt x="2952" y="56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967;p28"/>
          <p:cNvSpPr/>
          <p:nvPr/>
        </p:nvSpPr>
        <p:spPr>
          <a:xfrm>
            <a:off x="2125391" y="2842717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2"/>
                </a:lnTo>
                <a:cubicBezTo>
                  <a:pt x="4529" y="528"/>
                  <a:pt x="4625" y="364"/>
                  <a:pt x="4625" y="232"/>
                </a:cubicBezTo>
                <a:lnTo>
                  <a:pt x="4625" y="151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968;p28"/>
          <p:cNvSpPr/>
          <p:nvPr/>
        </p:nvSpPr>
        <p:spPr>
          <a:xfrm>
            <a:off x="2125391" y="2892698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8"/>
                </a:lnTo>
                <a:cubicBezTo>
                  <a:pt x="1" y="2994"/>
                  <a:pt x="49" y="3049"/>
                  <a:pt x="118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969;p28"/>
          <p:cNvSpPr/>
          <p:nvPr/>
        </p:nvSpPr>
        <p:spPr>
          <a:xfrm>
            <a:off x="925017" y="3677332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4" y="0"/>
                </a:moveTo>
                <a:cubicBezTo>
                  <a:pt x="5254" y="0"/>
                  <a:pt x="5209" y="13"/>
                  <a:pt x="5161" y="42"/>
                </a:cubicBezTo>
                <a:lnTo>
                  <a:pt x="292" y="2853"/>
                </a:lnTo>
                <a:cubicBezTo>
                  <a:pt x="129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5"/>
                  <a:pt x="64" y="3942"/>
                  <a:pt x="159" y="3942"/>
                </a:cubicBezTo>
                <a:cubicBezTo>
                  <a:pt x="199" y="3942"/>
                  <a:pt x="244" y="3928"/>
                  <a:pt x="292" y="3900"/>
                </a:cubicBezTo>
                <a:lnTo>
                  <a:pt x="5161" y="1088"/>
                </a:lnTo>
                <a:cubicBezTo>
                  <a:pt x="5324" y="997"/>
                  <a:pt x="5453" y="773"/>
                  <a:pt x="5453" y="586"/>
                </a:cubicBezTo>
                <a:lnTo>
                  <a:pt x="5453" y="208"/>
                </a:lnTo>
                <a:cubicBezTo>
                  <a:pt x="5453" y="76"/>
                  <a:pt x="5389" y="0"/>
                  <a:pt x="529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970;p28"/>
          <p:cNvSpPr/>
          <p:nvPr/>
        </p:nvSpPr>
        <p:spPr>
          <a:xfrm>
            <a:off x="911903" y="3327688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60" y="1"/>
                </a:moveTo>
                <a:cubicBezTo>
                  <a:pt x="5603" y="1"/>
                  <a:pt x="5539" y="20"/>
                  <a:pt x="5471" y="60"/>
                </a:cubicBezTo>
                <a:lnTo>
                  <a:pt x="420" y="2973"/>
                </a:lnTo>
                <a:cubicBezTo>
                  <a:pt x="188" y="3109"/>
                  <a:pt x="1" y="3432"/>
                  <a:pt x="1" y="3700"/>
                </a:cubicBezTo>
                <a:lnTo>
                  <a:pt x="1" y="9531"/>
                </a:lnTo>
                <a:cubicBezTo>
                  <a:pt x="1" y="9722"/>
                  <a:pt x="96" y="9832"/>
                  <a:pt x="234" y="9832"/>
                </a:cubicBezTo>
                <a:cubicBezTo>
                  <a:pt x="290" y="9832"/>
                  <a:pt x="353" y="9814"/>
                  <a:pt x="420" y="9776"/>
                </a:cubicBezTo>
                <a:lnTo>
                  <a:pt x="5471" y="6859"/>
                </a:lnTo>
                <a:cubicBezTo>
                  <a:pt x="5703" y="6723"/>
                  <a:pt x="5890" y="6400"/>
                  <a:pt x="5890" y="6131"/>
                </a:cubicBezTo>
                <a:lnTo>
                  <a:pt x="5890" y="300"/>
                </a:lnTo>
                <a:cubicBezTo>
                  <a:pt x="5890" y="111"/>
                  <a:pt x="5796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971;p28"/>
          <p:cNvSpPr/>
          <p:nvPr/>
        </p:nvSpPr>
        <p:spPr>
          <a:xfrm>
            <a:off x="911638" y="3327335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6"/>
                </a:moveTo>
                <a:cubicBezTo>
                  <a:pt x="5701" y="16"/>
                  <a:pt x="5739" y="23"/>
                  <a:pt x="5770" y="43"/>
                </a:cubicBezTo>
                <a:cubicBezTo>
                  <a:pt x="5848" y="88"/>
                  <a:pt x="5888" y="179"/>
                  <a:pt x="5888" y="308"/>
                </a:cubicBezTo>
                <a:lnTo>
                  <a:pt x="5888" y="6139"/>
                </a:lnTo>
                <a:cubicBezTo>
                  <a:pt x="5888" y="6404"/>
                  <a:pt x="5701" y="6727"/>
                  <a:pt x="5474" y="6860"/>
                </a:cubicBezTo>
                <a:lnTo>
                  <a:pt x="421" y="9778"/>
                </a:lnTo>
                <a:cubicBezTo>
                  <a:pt x="358" y="9813"/>
                  <a:pt x="296" y="9832"/>
                  <a:pt x="241" y="9832"/>
                </a:cubicBezTo>
                <a:cubicBezTo>
                  <a:pt x="201" y="9832"/>
                  <a:pt x="165" y="9823"/>
                  <a:pt x="133" y="9804"/>
                </a:cubicBezTo>
                <a:cubicBezTo>
                  <a:pt x="54" y="9760"/>
                  <a:pt x="13" y="9668"/>
                  <a:pt x="13" y="9539"/>
                </a:cubicBezTo>
                <a:lnTo>
                  <a:pt x="13" y="3708"/>
                </a:lnTo>
                <a:cubicBezTo>
                  <a:pt x="13" y="3443"/>
                  <a:pt x="201" y="3120"/>
                  <a:pt x="429" y="2988"/>
                </a:cubicBezTo>
                <a:lnTo>
                  <a:pt x="5480" y="71"/>
                </a:lnTo>
                <a:cubicBezTo>
                  <a:pt x="5546" y="33"/>
                  <a:pt x="5610" y="16"/>
                  <a:pt x="5664" y="16"/>
                </a:cubicBezTo>
                <a:close/>
                <a:moveTo>
                  <a:pt x="5665" y="0"/>
                </a:moveTo>
                <a:cubicBezTo>
                  <a:pt x="5606" y="0"/>
                  <a:pt x="5542" y="21"/>
                  <a:pt x="5474" y="60"/>
                </a:cubicBezTo>
                <a:lnTo>
                  <a:pt x="421" y="2977"/>
                </a:lnTo>
                <a:cubicBezTo>
                  <a:pt x="191" y="3110"/>
                  <a:pt x="0" y="3440"/>
                  <a:pt x="0" y="3708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8"/>
                </a:cubicBezTo>
                <a:cubicBezTo>
                  <a:pt x="160" y="9839"/>
                  <a:pt x="197" y="9845"/>
                  <a:pt x="238" y="9845"/>
                </a:cubicBezTo>
                <a:cubicBezTo>
                  <a:pt x="296" y="9845"/>
                  <a:pt x="360" y="9828"/>
                  <a:pt x="429" y="9787"/>
                </a:cubicBezTo>
                <a:lnTo>
                  <a:pt x="5480" y="6870"/>
                </a:lnTo>
                <a:cubicBezTo>
                  <a:pt x="5715" y="6738"/>
                  <a:pt x="5902" y="6408"/>
                  <a:pt x="5902" y="6139"/>
                </a:cubicBezTo>
                <a:lnTo>
                  <a:pt x="5902" y="308"/>
                </a:lnTo>
                <a:cubicBezTo>
                  <a:pt x="5902" y="176"/>
                  <a:pt x="5858" y="77"/>
                  <a:pt x="5777" y="30"/>
                </a:cubicBezTo>
                <a:cubicBezTo>
                  <a:pt x="5743" y="10"/>
                  <a:pt x="5705" y="0"/>
                  <a:pt x="5665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972;p28"/>
          <p:cNvSpPr/>
          <p:nvPr/>
        </p:nvSpPr>
        <p:spPr>
          <a:xfrm>
            <a:off x="1111561" y="336248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0" y="0"/>
                </a:moveTo>
                <a:cubicBezTo>
                  <a:pt x="1674" y="0"/>
                  <a:pt x="1611" y="18"/>
                  <a:pt x="1544" y="57"/>
                </a:cubicBezTo>
                <a:lnTo>
                  <a:pt x="419" y="706"/>
                </a:lnTo>
                <a:cubicBezTo>
                  <a:pt x="188" y="842"/>
                  <a:pt x="1" y="1165"/>
                  <a:pt x="1" y="1434"/>
                </a:cubicBezTo>
                <a:lnTo>
                  <a:pt x="1" y="2732"/>
                </a:lnTo>
                <a:cubicBezTo>
                  <a:pt x="1" y="2922"/>
                  <a:pt x="95" y="3031"/>
                  <a:pt x="231" y="3031"/>
                </a:cubicBezTo>
                <a:cubicBezTo>
                  <a:pt x="288" y="3031"/>
                  <a:pt x="351" y="3012"/>
                  <a:pt x="419" y="2974"/>
                </a:cubicBezTo>
                <a:lnTo>
                  <a:pt x="1544" y="2324"/>
                </a:lnTo>
                <a:cubicBezTo>
                  <a:pt x="1776" y="2192"/>
                  <a:pt x="1963" y="1866"/>
                  <a:pt x="1963" y="1600"/>
                </a:cubicBezTo>
                <a:lnTo>
                  <a:pt x="1963" y="298"/>
                </a:lnTo>
                <a:cubicBezTo>
                  <a:pt x="1963" y="110"/>
                  <a:pt x="1868" y="0"/>
                  <a:pt x="173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973;p28"/>
          <p:cNvSpPr/>
          <p:nvPr/>
        </p:nvSpPr>
        <p:spPr>
          <a:xfrm>
            <a:off x="938174" y="342124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974;p28"/>
          <p:cNvSpPr/>
          <p:nvPr/>
        </p:nvSpPr>
        <p:spPr>
          <a:xfrm>
            <a:off x="938174" y="347122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4" y="2071"/>
                  <a:pt x="208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975;p28"/>
          <p:cNvSpPr/>
          <p:nvPr/>
        </p:nvSpPr>
        <p:spPr>
          <a:xfrm>
            <a:off x="938174" y="352120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10"/>
                  <a:pt x="2742" y="28"/>
                </a:cubicBezTo>
                <a:lnTo>
                  <a:pt x="208" y="1486"/>
                </a:lnTo>
                <a:cubicBezTo>
                  <a:pt x="93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8"/>
                  <a:pt x="2949" y="364"/>
                  <a:pt x="2949" y="232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976;p28"/>
          <p:cNvSpPr/>
          <p:nvPr/>
        </p:nvSpPr>
        <p:spPr>
          <a:xfrm>
            <a:off x="938174" y="352849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8"/>
                  <a:pt x="115" y="3048"/>
                </a:cubicBezTo>
                <a:cubicBezTo>
                  <a:pt x="143" y="3048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977;p28"/>
          <p:cNvSpPr/>
          <p:nvPr/>
        </p:nvSpPr>
        <p:spPr>
          <a:xfrm>
            <a:off x="938174" y="357847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9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4" y="3047"/>
                </a:cubicBezTo>
                <a:cubicBezTo>
                  <a:pt x="142" y="3047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978;p28"/>
          <p:cNvSpPr/>
          <p:nvPr/>
        </p:nvSpPr>
        <p:spPr>
          <a:xfrm>
            <a:off x="1315148" y="3452110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6"/>
                  <a:pt x="0" y="3170"/>
                  <a:pt x="0" y="3357"/>
                </a:cubicBezTo>
                <a:lnTo>
                  <a:pt x="0" y="3735"/>
                </a:lnTo>
                <a:cubicBezTo>
                  <a:pt x="0" y="3865"/>
                  <a:pt x="65" y="3942"/>
                  <a:pt x="159" y="3942"/>
                </a:cubicBezTo>
                <a:cubicBezTo>
                  <a:pt x="198" y="3942"/>
                  <a:pt x="242" y="3929"/>
                  <a:pt x="289" y="3901"/>
                </a:cubicBezTo>
                <a:lnTo>
                  <a:pt x="5161" y="1090"/>
                </a:lnTo>
                <a:cubicBezTo>
                  <a:pt x="5321" y="998"/>
                  <a:pt x="5450" y="774"/>
                  <a:pt x="5450" y="587"/>
                </a:cubicBezTo>
                <a:lnTo>
                  <a:pt x="5450" y="209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979;p28"/>
          <p:cNvSpPr/>
          <p:nvPr/>
        </p:nvSpPr>
        <p:spPr>
          <a:xfrm>
            <a:off x="1301902" y="3102466"/>
            <a:ext cx="260191" cy="434152"/>
          </a:xfrm>
          <a:custGeom>
            <a:avLst/>
            <a:gdLst/>
            <a:ahLst/>
            <a:cxnLst/>
            <a:rect l="l" t="t" r="r" b="b"/>
            <a:pathLst>
              <a:path w="5893" h="9833" extrusionOk="0">
                <a:moveTo>
                  <a:pt x="5660" y="1"/>
                </a:moveTo>
                <a:cubicBezTo>
                  <a:pt x="5604" y="1"/>
                  <a:pt x="5541" y="19"/>
                  <a:pt x="5474" y="57"/>
                </a:cubicBezTo>
                <a:lnTo>
                  <a:pt x="419" y="2974"/>
                </a:lnTo>
                <a:cubicBezTo>
                  <a:pt x="191" y="3110"/>
                  <a:pt x="1" y="3433"/>
                  <a:pt x="1" y="3702"/>
                </a:cubicBezTo>
                <a:lnTo>
                  <a:pt x="1" y="9533"/>
                </a:lnTo>
                <a:cubicBezTo>
                  <a:pt x="1" y="9723"/>
                  <a:pt x="96" y="9832"/>
                  <a:pt x="232" y="9832"/>
                </a:cubicBezTo>
                <a:cubicBezTo>
                  <a:pt x="289" y="9832"/>
                  <a:pt x="352" y="9814"/>
                  <a:pt x="419" y="9774"/>
                </a:cubicBezTo>
                <a:lnTo>
                  <a:pt x="5474" y="6857"/>
                </a:lnTo>
                <a:cubicBezTo>
                  <a:pt x="5706" y="6724"/>
                  <a:pt x="5893" y="6401"/>
                  <a:pt x="5893" y="6132"/>
                </a:cubicBezTo>
                <a:lnTo>
                  <a:pt x="5893" y="298"/>
                </a:lnTo>
                <a:cubicBezTo>
                  <a:pt x="5893" y="110"/>
                  <a:pt x="5798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980;p28"/>
          <p:cNvSpPr/>
          <p:nvPr/>
        </p:nvSpPr>
        <p:spPr>
          <a:xfrm>
            <a:off x="1301637" y="3102157"/>
            <a:ext cx="260765" cy="434726"/>
          </a:xfrm>
          <a:custGeom>
            <a:avLst/>
            <a:gdLst/>
            <a:ahLst/>
            <a:cxnLst/>
            <a:rect l="l" t="t" r="r" b="b"/>
            <a:pathLst>
              <a:path w="5906" h="9846" extrusionOk="0">
                <a:moveTo>
                  <a:pt x="5667" y="15"/>
                </a:moveTo>
                <a:cubicBezTo>
                  <a:pt x="5706" y="15"/>
                  <a:pt x="5741" y="24"/>
                  <a:pt x="5773" y="43"/>
                </a:cubicBezTo>
                <a:cubicBezTo>
                  <a:pt x="5847" y="88"/>
                  <a:pt x="5892" y="180"/>
                  <a:pt x="5892" y="305"/>
                </a:cubicBezTo>
                <a:lnTo>
                  <a:pt x="5892" y="6139"/>
                </a:lnTo>
                <a:cubicBezTo>
                  <a:pt x="5892" y="6405"/>
                  <a:pt x="5704" y="6728"/>
                  <a:pt x="5477" y="6861"/>
                </a:cubicBezTo>
                <a:lnTo>
                  <a:pt x="421" y="9778"/>
                </a:lnTo>
                <a:cubicBezTo>
                  <a:pt x="357" y="9814"/>
                  <a:pt x="296" y="9832"/>
                  <a:pt x="240" y="9832"/>
                </a:cubicBezTo>
                <a:cubicBezTo>
                  <a:pt x="201" y="9832"/>
                  <a:pt x="165" y="9823"/>
                  <a:pt x="132" y="9805"/>
                </a:cubicBezTo>
                <a:cubicBezTo>
                  <a:pt x="58" y="9761"/>
                  <a:pt x="13" y="9668"/>
                  <a:pt x="13" y="9540"/>
                </a:cubicBezTo>
                <a:lnTo>
                  <a:pt x="13" y="3709"/>
                </a:lnTo>
                <a:cubicBezTo>
                  <a:pt x="13" y="3444"/>
                  <a:pt x="201" y="3120"/>
                  <a:pt x="428" y="2988"/>
                </a:cubicBezTo>
                <a:lnTo>
                  <a:pt x="5484" y="71"/>
                </a:lnTo>
                <a:cubicBezTo>
                  <a:pt x="5549" y="35"/>
                  <a:pt x="5611" y="15"/>
                  <a:pt x="5667" y="15"/>
                </a:cubicBezTo>
                <a:close/>
                <a:moveTo>
                  <a:pt x="5666" y="1"/>
                </a:moveTo>
                <a:cubicBezTo>
                  <a:pt x="5608" y="1"/>
                  <a:pt x="5543" y="21"/>
                  <a:pt x="5477" y="61"/>
                </a:cubicBezTo>
                <a:lnTo>
                  <a:pt x="421" y="2978"/>
                </a:lnTo>
                <a:cubicBezTo>
                  <a:pt x="190" y="3111"/>
                  <a:pt x="0" y="3440"/>
                  <a:pt x="0" y="3709"/>
                </a:cubicBezTo>
                <a:lnTo>
                  <a:pt x="0" y="9540"/>
                </a:lnTo>
                <a:cubicBezTo>
                  <a:pt x="0" y="9672"/>
                  <a:pt x="47" y="9770"/>
                  <a:pt x="126" y="9819"/>
                </a:cubicBezTo>
                <a:cubicBezTo>
                  <a:pt x="160" y="9835"/>
                  <a:pt x="197" y="9846"/>
                  <a:pt x="242" y="9846"/>
                </a:cubicBezTo>
                <a:cubicBezTo>
                  <a:pt x="299" y="9846"/>
                  <a:pt x="364" y="9828"/>
                  <a:pt x="428" y="9788"/>
                </a:cubicBezTo>
                <a:lnTo>
                  <a:pt x="5484" y="6871"/>
                </a:lnTo>
                <a:cubicBezTo>
                  <a:pt x="5715" y="6738"/>
                  <a:pt x="5905" y="6408"/>
                  <a:pt x="5905" y="6139"/>
                </a:cubicBezTo>
                <a:lnTo>
                  <a:pt x="5905" y="305"/>
                </a:lnTo>
                <a:cubicBezTo>
                  <a:pt x="5905" y="176"/>
                  <a:pt x="5858" y="78"/>
                  <a:pt x="5779" y="30"/>
                </a:cubicBezTo>
                <a:cubicBezTo>
                  <a:pt x="5746" y="11"/>
                  <a:pt x="5708" y="1"/>
                  <a:pt x="566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981;p28"/>
          <p:cNvSpPr/>
          <p:nvPr/>
        </p:nvSpPr>
        <p:spPr>
          <a:xfrm>
            <a:off x="1501560" y="3137302"/>
            <a:ext cx="86671" cy="133870"/>
          </a:xfrm>
          <a:custGeom>
            <a:avLst/>
            <a:gdLst/>
            <a:ahLst/>
            <a:cxnLst/>
            <a:rect l="l" t="t" r="r" b="b"/>
            <a:pathLst>
              <a:path w="1963" h="3032" extrusionOk="0">
                <a:moveTo>
                  <a:pt x="1730" y="1"/>
                </a:moveTo>
                <a:cubicBezTo>
                  <a:pt x="1674" y="1"/>
                  <a:pt x="1611" y="19"/>
                  <a:pt x="1544" y="57"/>
                </a:cubicBezTo>
                <a:lnTo>
                  <a:pt x="418" y="706"/>
                </a:lnTo>
                <a:cubicBezTo>
                  <a:pt x="187" y="843"/>
                  <a:pt x="1" y="1165"/>
                  <a:pt x="1" y="1434"/>
                </a:cubicBezTo>
                <a:lnTo>
                  <a:pt x="1" y="2732"/>
                </a:lnTo>
                <a:cubicBezTo>
                  <a:pt x="1" y="2923"/>
                  <a:pt x="94" y="3031"/>
                  <a:pt x="231" y="3031"/>
                </a:cubicBezTo>
                <a:cubicBezTo>
                  <a:pt x="287" y="3031"/>
                  <a:pt x="351" y="3013"/>
                  <a:pt x="418" y="2974"/>
                </a:cubicBezTo>
                <a:lnTo>
                  <a:pt x="1544" y="2324"/>
                </a:lnTo>
                <a:cubicBezTo>
                  <a:pt x="1775" y="2192"/>
                  <a:pt x="1962" y="1866"/>
                  <a:pt x="1962" y="1601"/>
                </a:cubicBezTo>
                <a:lnTo>
                  <a:pt x="1962" y="298"/>
                </a:lnTo>
                <a:cubicBezTo>
                  <a:pt x="1962" y="110"/>
                  <a:pt x="1868" y="1"/>
                  <a:pt x="173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982;p28"/>
          <p:cNvSpPr/>
          <p:nvPr/>
        </p:nvSpPr>
        <p:spPr>
          <a:xfrm>
            <a:off x="1328173" y="3196069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2"/>
                  <a:pt x="0" y="1715"/>
                  <a:pt x="0" y="1847"/>
                </a:cubicBezTo>
                <a:lnTo>
                  <a:pt x="0" y="1932"/>
                </a:lnTo>
                <a:cubicBezTo>
                  <a:pt x="0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4"/>
                  <a:pt x="2952" y="232"/>
                </a:cubicBezTo>
                <a:lnTo>
                  <a:pt x="2952" y="151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983;p28"/>
          <p:cNvSpPr/>
          <p:nvPr/>
        </p:nvSpPr>
        <p:spPr>
          <a:xfrm>
            <a:off x="1328173" y="3246050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7"/>
                </a:lnTo>
                <a:cubicBezTo>
                  <a:pt x="96" y="1551"/>
                  <a:pt x="0" y="1714"/>
                  <a:pt x="0" y="1847"/>
                </a:cubicBezTo>
                <a:lnTo>
                  <a:pt x="0" y="1932"/>
                </a:lnTo>
                <a:cubicBezTo>
                  <a:pt x="0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5"/>
                  <a:pt x="2952" y="232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984;p28"/>
          <p:cNvSpPr/>
          <p:nvPr/>
        </p:nvSpPr>
        <p:spPr>
          <a:xfrm>
            <a:off x="1328173" y="3296075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0" y="1714"/>
                  <a:pt x="0" y="1846"/>
                </a:cubicBezTo>
                <a:lnTo>
                  <a:pt x="0" y="1931"/>
                </a:lnTo>
                <a:cubicBezTo>
                  <a:pt x="0" y="2025"/>
                  <a:pt x="48" y="2079"/>
                  <a:pt x="117" y="2079"/>
                </a:cubicBezTo>
                <a:cubicBezTo>
                  <a:pt x="146" y="2079"/>
                  <a:pt x="178" y="2070"/>
                  <a:pt x="212" y="2050"/>
                </a:cubicBezTo>
                <a:lnTo>
                  <a:pt x="2741" y="592"/>
                </a:lnTo>
                <a:cubicBezTo>
                  <a:pt x="2856" y="527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985;p28"/>
          <p:cNvSpPr/>
          <p:nvPr/>
        </p:nvSpPr>
        <p:spPr>
          <a:xfrm>
            <a:off x="1328173" y="330331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4"/>
                </a:lnTo>
                <a:cubicBezTo>
                  <a:pt x="96" y="2519"/>
                  <a:pt x="0" y="2682"/>
                  <a:pt x="0" y="2815"/>
                </a:cubicBezTo>
                <a:lnTo>
                  <a:pt x="0" y="2900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9"/>
                  <a:pt x="212" y="3019"/>
                </a:cubicBezTo>
                <a:lnTo>
                  <a:pt x="4417" y="591"/>
                </a:lnTo>
                <a:cubicBezTo>
                  <a:pt x="4532" y="526"/>
                  <a:pt x="4624" y="363"/>
                  <a:pt x="4624" y="231"/>
                </a:cubicBezTo>
                <a:lnTo>
                  <a:pt x="4624" y="149"/>
                </a:lnTo>
                <a:cubicBezTo>
                  <a:pt x="4624" y="55"/>
                  <a:pt x="4578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986;p28"/>
          <p:cNvSpPr/>
          <p:nvPr/>
        </p:nvSpPr>
        <p:spPr>
          <a:xfrm>
            <a:off x="1328173" y="335329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1"/>
                </a:lnTo>
                <a:cubicBezTo>
                  <a:pt x="96" y="2519"/>
                  <a:pt x="0" y="2682"/>
                  <a:pt x="0" y="2814"/>
                </a:cubicBezTo>
                <a:lnTo>
                  <a:pt x="0" y="2899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8"/>
                  <a:pt x="212" y="3018"/>
                </a:cubicBezTo>
                <a:lnTo>
                  <a:pt x="4417" y="591"/>
                </a:lnTo>
                <a:cubicBezTo>
                  <a:pt x="4532" y="527"/>
                  <a:pt x="4624" y="363"/>
                  <a:pt x="4624" y="230"/>
                </a:cubicBezTo>
                <a:lnTo>
                  <a:pt x="4624" y="149"/>
                </a:lnTo>
                <a:cubicBezTo>
                  <a:pt x="4624" y="55"/>
                  <a:pt x="4579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987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988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989;p28"/>
          <p:cNvSpPr/>
          <p:nvPr/>
        </p:nvSpPr>
        <p:spPr>
          <a:xfrm>
            <a:off x="2058941" y="3269892"/>
            <a:ext cx="4194" cy="64198"/>
          </a:xfrm>
          <a:custGeom>
            <a:avLst/>
            <a:gdLst/>
            <a:ahLst/>
            <a:cxnLst/>
            <a:rect l="l" t="t" r="r" b="b"/>
            <a:pathLst>
              <a:path w="95" h="1454" extrusionOk="0">
                <a:moveTo>
                  <a:pt x="0" y="0"/>
                </a:moveTo>
                <a:cubicBezTo>
                  <a:pt x="0" y="513"/>
                  <a:pt x="31" y="998"/>
                  <a:pt x="95" y="1454"/>
                </a:cubicBezTo>
                <a:cubicBezTo>
                  <a:pt x="34" y="998"/>
                  <a:pt x="0" y="513"/>
                  <a:pt x="0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990;p28"/>
          <p:cNvSpPr/>
          <p:nvPr/>
        </p:nvSpPr>
        <p:spPr>
          <a:xfrm>
            <a:off x="2063091" y="3334046"/>
            <a:ext cx="221" cy="618"/>
          </a:xfrm>
          <a:custGeom>
            <a:avLst/>
            <a:gdLst/>
            <a:ahLst/>
            <a:cxnLst/>
            <a:rect l="l" t="t" r="r" b="b"/>
            <a:pathLst>
              <a:path w="5" h="14" extrusionOk="0">
                <a:moveTo>
                  <a:pt x="1" y="1"/>
                </a:moveTo>
                <a:lnTo>
                  <a:pt x="1" y="1"/>
                </a:lnTo>
                <a:cubicBezTo>
                  <a:pt x="4" y="4"/>
                  <a:pt x="4" y="7"/>
                  <a:pt x="4" y="14"/>
                </a:cubicBezTo>
                <a:lnTo>
                  <a:pt x="4" y="14"/>
                </a:lnTo>
                <a:cubicBezTo>
                  <a:pt x="4" y="7"/>
                  <a:pt x="4" y="4"/>
                  <a:pt x="1" y="1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2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" name="Imagen 4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044" y="293499"/>
            <a:ext cx="1226220" cy="6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</a:t>
            </a:r>
            <a:r>
              <a:rPr lang="en" dirty="0" smtClean="0"/>
              <a:t>esultados: diagramas UML</a:t>
            </a:r>
            <a:endParaRPr dirty="0"/>
          </a:p>
        </p:txBody>
      </p:sp>
      <p:sp>
        <p:nvSpPr>
          <p:cNvPr id="95" name="Google Shape;345;p24"/>
          <p:cNvSpPr txBox="1">
            <a:spLocks noGrp="1"/>
          </p:cNvSpPr>
          <p:nvPr>
            <p:ph type="subTitle" idx="1"/>
          </p:nvPr>
        </p:nvSpPr>
        <p:spPr>
          <a:xfrm flipH="1">
            <a:off x="0" y="4498125"/>
            <a:ext cx="5320773" cy="842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Diagrama de secuencia – sistema </a:t>
            </a:r>
            <a:r>
              <a:rPr lang="es-CO" sz="1400" dirty="0" err="1" smtClean="0"/>
              <a:t>Checkapp</a:t>
            </a:r>
            <a:r>
              <a:rPr lang="es-CO" sz="1400" dirty="0" smtClean="0"/>
              <a:t>.</a:t>
            </a:r>
          </a:p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Fuente: Autores</a:t>
            </a:r>
            <a:endParaRPr sz="1400" dirty="0"/>
          </a:p>
        </p:txBody>
      </p:sp>
      <p:pic>
        <p:nvPicPr>
          <p:cNvPr id="97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1" y="595004"/>
            <a:ext cx="3543848" cy="397699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70" y="895454"/>
            <a:ext cx="4609999" cy="3676546"/>
          </a:xfrm>
          <a:prstGeom prst="rect">
            <a:avLst/>
          </a:prstGeom>
        </p:spPr>
      </p:pic>
      <p:sp>
        <p:nvSpPr>
          <p:cNvPr id="8" name="Google Shape;345;p24"/>
          <p:cNvSpPr txBox="1">
            <a:spLocks noGrp="1"/>
          </p:cNvSpPr>
          <p:nvPr>
            <p:ph type="subTitle" idx="1"/>
          </p:nvPr>
        </p:nvSpPr>
        <p:spPr>
          <a:xfrm flipH="1">
            <a:off x="3977070" y="4596651"/>
            <a:ext cx="5320773" cy="842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Diagrama de casos de uso– sistema </a:t>
            </a:r>
            <a:r>
              <a:rPr lang="es-CO" sz="1400" dirty="0" err="1" smtClean="0"/>
              <a:t>Checkapp</a:t>
            </a:r>
            <a:r>
              <a:rPr lang="es-CO" sz="1400" dirty="0" smtClean="0"/>
              <a:t>.</a:t>
            </a:r>
          </a:p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Fuente: Autores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8144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</a:t>
            </a:r>
            <a:r>
              <a:rPr lang="en" dirty="0" smtClean="0"/>
              <a:t>esultados: diagramas bases de datos</a:t>
            </a:r>
            <a:endParaRPr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39" y="863886"/>
            <a:ext cx="2683977" cy="347565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925" y="2174149"/>
            <a:ext cx="4932096" cy="855127"/>
          </a:xfrm>
          <a:prstGeom prst="rect">
            <a:avLst/>
          </a:prstGeom>
        </p:spPr>
      </p:pic>
      <p:sp>
        <p:nvSpPr>
          <p:cNvPr id="95" name="Google Shape;345;p24"/>
          <p:cNvSpPr txBox="1">
            <a:spLocks noGrp="1"/>
          </p:cNvSpPr>
          <p:nvPr>
            <p:ph type="subTitle" idx="1"/>
          </p:nvPr>
        </p:nvSpPr>
        <p:spPr>
          <a:xfrm flipH="1">
            <a:off x="830639" y="4332622"/>
            <a:ext cx="5320773" cy="842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Diagrama de clases – sistema </a:t>
            </a:r>
            <a:r>
              <a:rPr lang="es-CO" sz="1400" dirty="0" err="1" smtClean="0"/>
              <a:t>Checkapp</a:t>
            </a:r>
            <a:r>
              <a:rPr lang="es-CO" sz="1400" dirty="0" smtClean="0"/>
              <a:t>.</a:t>
            </a:r>
          </a:p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Fuente: Autores</a:t>
            </a:r>
            <a:endParaRPr sz="1400" dirty="0"/>
          </a:p>
        </p:txBody>
      </p:sp>
      <p:sp>
        <p:nvSpPr>
          <p:cNvPr id="96" name="Google Shape;345;p24"/>
          <p:cNvSpPr txBox="1">
            <a:spLocks noGrp="1"/>
          </p:cNvSpPr>
          <p:nvPr>
            <p:ph type="subTitle" idx="1"/>
          </p:nvPr>
        </p:nvSpPr>
        <p:spPr>
          <a:xfrm flipH="1">
            <a:off x="3894925" y="3144833"/>
            <a:ext cx="5320773" cy="842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Diagrama de entidad relación – sistema externo.</a:t>
            </a:r>
          </a:p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Fuente: Autores</a:t>
            </a:r>
            <a:endParaRPr sz="1400" dirty="0"/>
          </a:p>
        </p:txBody>
      </p:sp>
      <p:pic>
        <p:nvPicPr>
          <p:cNvPr id="97" name="Picture 2" descr="Resultado de imagen de upb logo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5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5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Resultados: abstracción modelos</a:t>
            </a:r>
            <a:endParaRPr dirty="0"/>
          </a:p>
        </p:txBody>
      </p:sp>
      <p:pic>
        <p:nvPicPr>
          <p:cNvPr id="67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41" y="1182694"/>
            <a:ext cx="3283633" cy="244646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806" y="1207378"/>
            <a:ext cx="5248235" cy="2397099"/>
          </a:xfrm>
          <a:prstGeom prst="rect">
            <a:avLst/>
          </a:prstGeom>
        </p:spPr>
      </p:pic>
      <p:grpSp>
        <p:nvGrpSpPr>
          <p:cNvPr id="520" name="Google Shape;520;p25"/>
          <p:cNvGrpSpPr/>
          <p:nvPr/>
        </p:nvGrpSpPr>
        <p:grpSpPr>
          <a:xfrm flipH="1">
            <a:off x="-52554" y="3565781"/>
            <a:ext cx="1082306" cy="1559500"/>
            <a:chOff x="5746200" y="-125100"/>
            <a:chExt cx="337125" cy="485750"/>
          </a:xfrm>
        </p:grpSpPr>
        <p:sp>
          <p:nvSpPr>
            <p:cNvPr id="521" name="Google Shape;521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849150" y="-125100"/>
              <a:ext cx="218275" cy="259075"/>
            </a:xfrm>
            <a:custGeom>
              <a:avLst/>
              <a:gdLst/>
              <a:ahLst/>
              <a:cxnLst/>
              <a:rect l="l" t="t" r="r" b="b"/>
              <a:pathLst>
                <a:path w="8731" h="10363" extrusionOk="0">
                  <a:moveTo>
                    <a:pt x="2622" y="0"/>
                  </a:moveTo>
                  <a:cubicBezTo>
                    <a:pt x="2051" y="0"/>
                    <a:pt x="1517" y="115"/>
                    <a:pt x="1051" y="310"/>
                  </a:cubicBezTo>
                  <a:cubicBezTo>
                    <a:pt x="344" y="609"/>
                    <a:pt x="0" y="1088"/>
                    <a:pt x="0" y="1622"/>
                  </a:cubicBezTo>
                  <a:cubicBezTo>
                    <a:pt x="0" y="2332"/>
                    <a:pt x="609" y="3134"/>
                    <a:pt x="1772" y="3716"/>
                  </a:cubicBezTo>
                  <a:cubicBezTo>
                    <a:pt x="3805" y="4733"/>
                    <a:pt x="6334" y="6511"/>
                    <a:pt x="6939" y="9751"/>
                  </a:cubicBezTo>
                  <a:lnTo>
                    <a:pt x="8731" y="10363"/>
                  </a:lnTo>
                  <a:lnTo>
                    <a:pt x="8731" y="6208"/>
                  </a:lnTo>
                  <a:cubicBezTo>
                    <a:pt x="8462" y="5018"/>
                    <a:pt x="8017" y="3781"/>
                    <a:pt x="7293" y="2784"/>
                  </a:cubicBezTo>
                  <a:cubicBezTo>
                    <a:pt x="5801" y="745"/>
                    <a:pt x="4083" y="0"/>
                    <a:pt x="262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90" y="962"/>
                    <a:pt x="10149" y="961"/>
                    <a:pt x="10108" y="961"/>
                  </a:cubicBezTo>
                  <a:cubicBezTo>
                    <a:pt x="9756" y="961"/>
                    <a:pt x="9408" y="1055"/>
                    <a:pt x="9058" y="1055"/>
                  </a:cubicBezTo>
                  <a:cubicBezTo>
                    <a:pt x="9017" y="1055"/>
                    <a:pt x="8977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7764656" y="4779350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Fuente: autores.</a:t>
            </a:r>
            <a:endParaRPr lang="es-CO" sz="1000" dirty="0"/>
          </a:p>
        </p:txBody>
      </p:sp>
      <p:sp>
        <p:nvSpPr>
          <p:cNvPr id="24" name="Google Shape;517;p25"/>
          <p:cNvSpPr txBox="1">
            <a:spLocks/>
          </p:cNvSpPr>
          <p:nvPr/>
        </p:nvSpPr>
        <p:spPr>
          <a:xfrm>
            <a:off x="2129675" y="3575785"/>
            <a:ext cx="320593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s-CO" dirty="0" err="1" smtClean="0"/>
              <a:t>Nodejs</a:t>
            </a:r>
            <a:endParaRPr lang="es-CO" dirty="0"/>
          </a:p>
        </p:txBody>
      </p:sp>
      <p:sp>
        <p:nvSpPr>
          <p:cNvPr id="26" name="Google Shape;517;p25"/>
          <p:cNvSpPr txBox="1">
            <a:spLocks/>
          </p:cNvSpPr>
          <p:nvPr/>
        </p:nvSpPr>
        <p:spPr>
          <a:xfrm>
            <a:off x="7764656" y="3522407"/>
            <a:ext cx="1358633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s-CO" dirty="0" smtClean="0"/>
              <a:t>Django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59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</a:t>
            </a:r>
            <a:r>
              <a:rPr lang="en" dirty="0" smtClean="0"/>
              <a:t>esultados: diagramas de despliegue y despliegue</a:t>
            </a:r>
            <a:endParaRPr dirty="0"/>
          </a:p>
        </p:txBody>
      </p:sp>
      <p:sp>
        <p:nvSpPr>
          <p:cNvPr id="95" name="Google Shape;345;p24"/>
          <p:cNvSpPr txBox="1">
            <a:spLocks noGrp="1"/>
          </p:cNvSpPr>
          <p:nvPr>
            <p:ph type="subTitle" idx="1"/>
          </p:nvPr>
        </p:nvSpPr>
        <p:spPr>
          <a:xfrm flipH="1">
            <a:off x="331748" y="4416384"/>
            <a:ext cx="3688377" cy="665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Diagrama de despliegue– sistema </a:t>
            </a:r>
            <a:r>
              <a:rPr lang="es-CO" sz="1400" dirty="0" err="1" smtClean="0"/>
              <a:t>Checkapp</a:t>
            </a:r>
            <a:r>
              <a:rPr lang="es-CO" sz="1400" dirty="0" smtClean="0"/>
              <a:t>.</a:t>
            </a:r>
          </a:p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Fuente: Autores</a:t>
            </a:r>
            <a:endParaRPr sz="1400" dirty="0"/>
          </a:p>
        </p:txBody>
      </p:sp>
      <p:pic>
        <p:nvPicPr>
          <p:cNvPr id="97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49" y="990985"/>
            <a:ext cx="3688377" cy="3476657"/>
          </a:xfrm>
          <a:prstGeom prst="rect">
            <a:avLst/>
          </a:prstGeom>
        </p:spPr>
      </p:pic>
      <p:sp>
        <p:nvSpPr>
          <p:cNvPr id="7" name="Google Shape;345;p24"/>
          <p:cNvSpPr txBox="1">
            <a:spLocks noGrp="1"/>
          </p:cNvSpPr>
          <p:nvPr>
            <p:ph type="subTitle" idx="1"/>
          </p:nvPr>
        </p:nvSpPr>
        <p:spPr>
          <a:xfrm flipH="1">
            <a:off x="4425265" y="3959520"/>
            <a:ext cx="4495370" cy="842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Diagrama de arquitectura – sistema </a:t>
            </a:r>
            <a:r>
              <a:rPr lang="es-CO" sz="1400" dirty="0" err="1" smtClean="0"/>
              <a:t>Checkapp</a:t>
            </a:r>
            <a:r>
              <a:rPr lang="es-CO" sz="1400" dirty="0" smtClean="0"/>
              <a:t>.</a:t>
            </a:r>
          </a:p>
          <a:p>
            <a:pPr marL="0" lvl="0" indent="0" algn="just">
              <a:buClr>
                <a:schemeClr val="dk1"/>
              </a:buClr>
            </a:pPr>
            <a:r>
              <a:rPr lang="es-CO" sz="1400" dirty="0" smtClean="0"/>
              <a:t>Fuente: Autores</a:t>
            </a:r>
            <a:endParaRPr sz="1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65" y="1375147"/>
            <a:ext cx="4411607" cy="252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</a:t>
            </a:r>
            <a:r>
              <a:rPr lang="en" dirty="0" smtClean="0"/>
              <a:t>esultados: KANban</a:t>
            </a:r>
            <a:endParaRPr dirty="0"/>
          </a:p>
        </p:txBody>
      </p:sp>
      <p:pic>
        <p:nvPicPr>
          <p:cNvPr id="97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7764656" y="4779350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Fuente: autores.</a:t>
            </a:r>
            <a:endParaRPr lang="es-CO" sz="1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58" y="910592"/>
            <a:ext cx="7593184" cy="38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Materias integradas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2643119" y="1193700"/>
            <a:ext cx="460227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300"/>
              </a:spcBef>
            </a:pPr>
            <a:r>
              <a:rPr lang="es-CO" sz="2000" dirty="0" smtClean="0">
                <a:latin typeface="Dosis ExtraLight"/>
                <a:ea typeface="Dosis ExtraLight"/>
                <a:cs typeface="Dosis ExtraLight"/>
                <a:sym typeface="Dosis ExtraLight"/>
              </a:rPr>
              <a:t>Modelado y Simulación</a:t>
            </a:r>
          </a:p>
          <a:p>
            <a:pPr marL="171450" indent="-171450">
              <a:spcBef>
                <a:spcPts val="300"/>
              </a:spcBef>
            </a:pPr>
            <a:r>
              <a:rPr lang="es-CO" sz="2000" dirty="0" smtClean="0">
                <a:latin typeface="Dosis ExtraLight"/>
                <a:ea typeface="Dosis ExtraLight"/>
                <a:cs typeface="Dosis ExtraLight"/>
                <a:sym typeface="Dosis ExtraLight"/>
              </a:rPr>
              <a:t>Sistemas Distribuidos</a:t>
            </a:r>
          </a:p>
          <a:p>
            <a:pPr marL="171450" indent="-171450">
              <a:spcBef>
                <a:spcPts val="300"/>
              </a:spcBef>
            </a:pPr>
            <a:r>
              <a:rPr lang="es-CO" sz="2000" dirty="0" smtClean="0">
                <a:latin typeface="Dosis ExtraLight"/>
                <a:ea typeface="Dosis ExtraLight"/>
                <a:cs typeface="Dosis ExtraLight"/>
                <a:sym typeface="Dosis ExtraLight"/>
              </a:rPr>
              <a:t>Desarrollo orientado a Web</a:t>
            </a:r>
          </a:p>
          <a:p>
            <a:pPr marL="171450" indent="-171450">
              <a:spcBef>
                <a:spcPts val="300"/>
              </a:spcBef>
            </a:pPr>
            <a:r>
              <a:rPr lang="es-CO" sz="2000" dirty="0" smtClean="0">
                <a:latin typeface="Dosis ExtraLight"/>
                <a:ea typeface="Dosis ExtraLight"/>
                <a:cs typeface="Dosis ExtraLight"/>
                <a:sym typeface="Dosis ExtraLight"/>
              </a:rPr>
              <a:t>Bases de datos ll</a:t>
            </a:r>
          </a:p>
          <a:p>
            <a:pPr marL="171450" indent="-171450">
              <a:spcBef>
                <a:spcPts val="300"/>
              </a:spcBef>
            </a:pPr>
            <a:r>
              <a:rPr lang="es-CO" sz="2000" dirty="0" smtClean="0">
                <a:latin typeface="Dosis ExtraLight"/>
                <a:ea typeface="Dosis ExtraLight"/>
                <a:cs typeface="Dosis ExtraLight"/>
                <a:sym typeface="Dosis ExtraLight"/>
              </a:rPr>
              <a:t>Redes de datos</a:t>
            </a:r>
          </a:p>
          <a:p>
            <a:pPr marL="171450" indent="-171450">
              <a:spcBef>
                <a:spcPts val="300"/>
              </a:spcBef>
            </a:pPr>
            <a:r>
              <a:rPr lang="es-CO" sz="2000" dirty="0" smtClean="0">
                <a:latin typeface="Dosis ExtraLight"/>
                <a:ea typeface="Dosis ExtraLight"/>
                <a:cs typeface="Dosis ExtraLight"/>
                <a:sym typeface="Dosis ExtraLight"/>
              </a:rPr>
              <a:t>Ingeniería de software l</a:t>
            </a:r>
          </a:p>
          <a:p>
            <a:pPr marL="171450" indent="-171450">
              <a:spcBef>
                <a:spcPts val="300"/>
              </a:spcBef>
            </a:pPr>
            <a:endParaRPr lang="es-CO" sz="2000" dirty="0" smtClean="0"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71450" indent="-171450">
              <a:spcBef>
                <a:spcPts val="300"/>
              </a:spcBef>
            </a:pPr>
            <a:endParaRPr sz="2000" dirty="0"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5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4015/1*4m_iWLMgg7W3cu0mYjUNsw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57" y="3259440"/>
            <a:ext cx="4634650" cy="353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7" name="Google Shape;517;p25"/>
          <p:cNvSpPr txBox="1">
            <a:spLocks noGrp="1"/>
          </p:cNvSpPr>
          <p:nvPr>
            <p:ph type="ctrTitle"/>
          </p:nvPr>
        </p:nvSpPr>
        <p:spPr>
          <a:xfrm>
            <a:off x="980892" y="343764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Resultados: bases de datos</a:t>
            </a:r>
            <a:endParaRPr dirty="0"/>
          </a:p>
        </p:txBody>
      </p:sp>
      <p:pic>
        <p:nvPicPr>
          <p:cNvPr id="67" name="Picture 2" descr="Resultado de imagen de upb logo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7918091" y="3259440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Fuente: autores.</a:t>
            </a:r>
            <a:endParaRPr lang="es-CO" sz="1000" dirty="0"/>
          </a:p>
        </p:txBody>
      </p:sp>
      <p:grpSp>
        <p:nvGrpSpPr>
          <p:cNvPr id="520" name="Google Shape;520;p25"/>
          <p:cNvGrpSpPr/>
          <p:nvPr/>
        </p:nvGrpSpPr>
        <p:grpSpPr>
          <a:xfrm flipH="1">
            <a:off x="-52554" y="3565781"/>
            <a:ext cx="1082306" cy="1559500"/>
            <a:chOff x="5746200" y="-125100"/>
            <a:chExt cx="337125" cy="485750"/>
          </a:xfrm>
        </p:grpSpPr>
        <p:sp>
          <p:nvSpPr>
            <p:cNvPr id="521" name="Google Shape;521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849150" y="-125100"/>
              <a:ext cx="218275" cy="259075"/>
            </a:xfrm>
            <a:custGeom>
              <a:avLst/>
              <a:gdLst/>
              <a:ahLst/>
              <a:cxnLst/>
              <a:rect l="l" t="t" r="r" b="b"/>
              <a:pathLst>
                <a:path w="8731" h="10363" extrusionOk="0">
                  <a:moveTo>
                    <a:pt x="2622" y="0"/>
                  </a:moveTo>
                  <a:cubicBezTo>
                    <a:pt x="2051" y="0"/>
                    <a:pt x="1517" y="115"/>
                    <a:pt x="1051" y="310"/>
                  </a:cubicBezTo>
                  <a:cubicBezTo>
                    <a:pt x="344" y="609"/>
                    <a:pt x="0" y="1088"/>
                    <a:pt x="0" y="1622"/>
                  </a:cubicBezTo>
                  <a:cubicBezTo>
                    <a:pt x="0" y="2332"/>
                    <a:pt x="609" y="3134"/>
                    <a:pt x="1772" y="3716"/>
                  </a:cubicBezTo>
                  <a:cubicBezTo>
                    <a:pt x="3805" y="4733"/>
                    <a:pt x="6334" y="6511"/>
                    <a:pt x="6939" y="9751"/>
                  </a:cubicBezTo>
                  <a:lnTo>
                    <a:pt x="8731" y="10363"/>
                  </a:lnTo>
                  <a:lnTo>
                    <a:pt x="8731" y="6208"/>
                  </a:lnTo>
                  <a:cubicBezTo>
                    <a:pt x="8462" y="5018"/>
                    <a:pt x="8017" y="3781"/>
                    <a:pt x="7293" y="2784"/>
                  </a:cubicBezTo>
                  <a:cubicBezTo>
                    <a:pt x="5801" y="745"/>
                    <a:pt x="4083" y="0"/>
                    <a:pt x="262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90" y="962"/>
                    <a:pt x="10149" y="961"/>
                    <a:pt x="10108" y="961"/>
                  </a:cubicBezTo>
                  <a:cubicBezTo>
                    <a:pt x="9756" y="961"/>
                    <a:pt x="9408" y="1055"/>
                    <a:pt x="9058" y="1055"/>
                  </a:cubicBezTo>
                  <a:cubicBezTo>
                    <a:pt x="9017" y="1055"/>
                    <a:pt x="8977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33" y="942795"/>
            <a:ext cx="8887160" cy="2262076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6257107" y="4879060"/>
            <a:ext cx="1701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Fuente: </a:t>
            </a:r>
            <a:r>
              <a:rPr lang="es-CO" sz="1000" dirty="0" smtClean="0"/>
              <a:t>shorturl.at/CKR08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39524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0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</a:t>
            </a:r>
            <a:r>
              <a:rPr lang="en" dirty="0" smtClean="0"/>
              <a:t>esultados: Openapi</a:t>
            </a:r>
            <a:endParaRPr dirty="0"/>
          </a:p>
        </p:txBody>
      </p:sp>
      <p:pic>
        <p:nvPicPr>
          <p:cNvPr id="97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7764656" y="4779350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Fuente: autores.</a:t>
            </a:r>
            <a:endParaRPr lang="es-CO" sz="1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01" y="1012466"/>
            <a:ext cx="7830298" cy="36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496820" y="1762067"/>
            <a:ext cx="4486635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Conclusiones</a:t>
            </a:r>
            <a:endParaRPr dirty="0"/>
          </a:p>
        </p:txBody>
      </p:sp>
      <p:sp>
        <p:nvSpPr>
          <p:cNvPr id="118" name="Google Shape;118;p21"/>
          <p:cNvSpPr/>
          <p:nvPr/>
        </p:nvSpPr>
        <p:spPr>
          <a:xfrm>
            <a:off x="1668523" y="3270435"/>
            <a:ext cx="1490128" cy="807234"/>
          </a:xfrm>
          <a:custGeom>
            <a:avLst/>
            <a:gdLst/>
            <a:ahLst/>
            <a:cxnLst/>
            <a:rect l="l" t="t" r="r" b="b"/>
            <a:pathLst>
              <a:path w="37032" h="20061" extrusionOk="0">
                <a:moveTo>
                  <a:pt x="24638" y="0"/>
                </a:moveTo>
                <a:cubicBezTo>
                  <a:pt x="21748" y="0"/>
                  <a:pt x="18857" y="636"/>
                  <a:pt x="16653" y="1909"/>
                </a:cubicBezTo>
                <a:cubicBezTo>
                  <a:pt x="12916" y="4067"/>
                  <a:pt x="12346" y="7361"/>
                  <a:pt x="14947" y="9865"/>
                </a:cubicBezTo>
                <a:cubicBezTo>
                  <a:pt x="14796" y="9910"/>
                  <a:pt x="14653" y="9965"/>
                  <a:pt x="14526" y="10036"/>
                </a:cubicBezTo>
                <a:lnTo>
                  <a:pt x="595" y="18080"/>
                </a:lnTo>
                <a:cubicBezTo>
                  <a:pt x="1" y="18422"/>
                  <a:pt x="1" y="18975"/>
                  <a:pt x="595" y="19316"/>
                </a:cubicBezTo>
                <a:lnTo>
                  <a:pt x="1465" y="19821"/>
                </a:lnTo>
                <a:cubicBezTo>
                  <a:pt x="1742" y="19982"/>
                  <a:pt x="2098" y="20060"/>
                  <a:pt x="2457" y="20060"/>
                </a:cubicBezTo>
                <a:cubicBezTo>
                  <a:pt x="2861" y="20060"/>
                  <a:pt x="3268" y="19960"/>
                  <a:pt x="3571" y="19763"/>
                </a:cubicBezTo>
                <a:lnTo>
                  <a:pt x="16547" y="11272"/>
                </a:lnTo>
                <a:cubicBezTo>
                  <a:pt x="16602" y="11234"/>
                  <a:pt x="16650" y="11193"/>
                  <a:pt x="16697" y="11152"/>
                </a:cubicBezTo>
                <a:cubicBezTo>
                  <a:pt x="18897" y="12410"/>
                  <a:pt x="21769" y="13038"/>
                  <a:pt x="24640" y="13038"/>
                </a:cubicBezTo>
                <a:cubicBezTo>
                  <a:pt x="27529" y="13038"/>
                  <a:pt x="30418" y="12402"/>
                  <a:pt x="32622" y="11129"/>
                </a:cubicBezTo>
                <a:cubicBezTo>
                  <a:pt x="37032" y="8582"/>
                  <a:pt x="37032" y="4456"/>
                  <a:pt x="32622" y="1909"/>
                </a:cubicBezTo>
                <a:cubicBezTo>
                  <a:pt x="30418" y="636"/>
                  <a:pt x="27528" y="0"/>
                  <a:pt x="24638" y="0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198932" y="2217235"/>
            <a:ext cx="2045627" cy="1177553"/>
          </a:xfrm>
          <a:custGeom>
            <a:avLst/>
            <a:gdLst/>
            <a:ahLst/>
            <a:cxnLst/>
            <a:rect l="l" t="t" r="r" b="b"/>
            <a:pathLst>
              <a:path w="50837" h="29264" extrusionOk="0">
                <a:moveTo>
                  <a:pt x="18855" y="1"/>
                </a:moveTo>
                <a:cubicBezTo>
                  <a:pt x="18596" y="1"/>
                  <a:pt x="18338" y="57"/>
                  <a:pt x="18140" y="170"/>
                </a:cubicBezTo>
                <a:lnTo>
                  <a:pt x="393" y="10443"/>
                </a:lnTo>
                <a:cubicBezTo>
                  <a:pt x="0" y="10668"/>
                  <a:pt x="0" y="11037"/>
                  <a:pt x="393" y="11265"/>
                </a:cubicBezTo>
                <a:lnTo>
                  <a:pt x="31266" y="29092"/>
                </a:lnTo>
                <a:cubicBezTo>
                  <a:pt x="31464" y="29206"/>
                  <a:pt x="31723" y="29263"/>
                  <a:pt x="31981" y="29263"/>
                </a:cubicBezTo>
                <a:cubicBezTo>
                  <a:pt x="32239" y="29263"/>
                  <a:pt x="32497" y="29206"/>
                  <a:pt x="32693" y="29092"/>
                </a:cubicBezTo>
                <a:lnTo>
                  <a:pt x="50441" y="18822"/>
                </a:lnTo>
                <a:cubicBezTo>
                  <a:pt x="50836" y="18593"/>
                  <a:pt x="50836" y="18225"/>
                  <a:pt x="50441" y="17999"/>
                </a:cubicBezTo>
                <a:lnTo>
                  <a:pt x="19566" y="170"/>
                </a:lnTo>
                <a:cubicBezTo>
                  <a:pt x="19370" y="57"/>
                  <a:pt x="19113" y="1"/>
                  <a:pt x="18855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929803" y="3468171"/>
            <a:ext cx="392527" cy="195448"/>
          </a:xfrm>
          <a:custGeom>
            <a:avLst/>
            <a:gdLst/>
            <a:ahLst/>
            <a:cxnLst/>
            <a:rect l="l" t="t" r="r" b="b"/>
            <a:pathLst>
              <a:path w="19254" h="9587" extrusionOk="0">
                <a:moveTo>
                  <a:pt x="9627" y="1"/>
                </a:moveTo>
                <a:cubicBezTo>
                  <a:pt x="7382" y="1"/>
                  <a:pt x="5137" y="469"/>
                  <a:pt x="3424" y="1406"/>
                </a:cubicBezTo>
                <a:cubicBezTo>
                  <a:pt x="1" y="3276"/>
                  <a:pt x="1" y="6310"/>
                  <a:pt x="3424" y="8184"/>
                </a:cubicBezTo>
                <a:cubicBezTo>
                  <a:pt x="5137" y="9119"/>
                  <a:pt x="7382" y="9587"/>
                  <a:pt x="9627" y="9587"/>
                </a:cubicBezTo>
                <a:cubicBezTo>
                  <a:pt x="11871" y="9587"/>
                  <a:pt x="14115" y="9119"/>
                  <a:pt x="15827" y="8184"/>
                </a:cubicBezTo>
                <a:cubicBezTo>
                  <a:pt x="19253" y="6310"/>
                  <a:pt x="19253" y="3276"/>
                  <a:pt x="15827" y="1406"/>
                </a:cubicBezTo>
                <a:cubicBezTo>
                  <a:pt x="14115" y="469"/>
                  <a:pt x="11871" y="1"/>
                  <a:pt x="9627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097317" y="3160742"/>
            <a:ext cx="305293" cy="349032"/>
          </a:xfrm>
          <a:custGeom>
            <a:avLst/>
            <a:gdLst/>
            <a:ahLst/>
            <a:cxnLst/>
            <a:rect l="l" t="t" r="r" b="b"/>
            <a:pathLst>
              <a:path w="7587" h="8674" extrusionOk="0">
                <a:moveTo>
                  <a:pt x="5681" y="1"/>
                </a:moveTo>
                <a:cubicBezTo>
                  <a:pt x="4566" y="1"/>
                  <a:pt x="3216" y="763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7341" y="2134"/>
                  <a:pt x="7587" y="639"/>
                  <a:pt x="6471" y="155"/>
                </a:cubicBezTo>
                <a:cubicBezTo>
                  <a:pt x="6229" y="49"/>
                  <a:pt x="5963" y="1"/>
                  <a:pt x="568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097317" y="3160742"/>
            <a:ext cx="288433" cy="349032"/>
          </a:xfrm>
          <a:custGeom>
            <a:avLst/>
            <a:gdLst/>
            <a:ahLst/>
            <a:cxnLst/>
            <a:rect l="l" t="t" r="r" b="b"/>
            <a:pathLst>
              <a:path w="7168" h="8674" extrusionOk="0">
                <a:moveTo>
                  <a:pt x="5682" y="1"/>
                </a:moveTo>
                <a:cubicBezTo>
                  <a:pt x="4567" y="1"/>
                  <a:pt x="3215" y="762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6727" y="2502"/>
                  <a:pt x="7167" y="1782"/>
                  <a:pt x="7167" y="1175"/>
                </a:cubicBezTo>
                <a:cubicBezTo>
                  <a:pt x="7167" y="738"/>
                  <a:pt x="6938" y="356"/>
                  <a:pt x="6471" y="155"/>
                </a:cubicBezTo>
                <a:cubicBezTo>
                  <a:pt x="6232" y="49"/>
                  <a:pt x="5966" y="1"/>
                  <a:pt x="5682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086050" y="3190195"/>
            <a:ext cx="249844" cy="281794"/>
          </a:xfrm>
          <a:custGeom>
            <a:avLst/>
            <a:gdLst/>
            <a:ahLst/>
            <a:cxnLst/>
            <a:rect l="l" t="t" r="r" b="b"/>
            <a:pathLst>
              <a:path w="6209" h="7003" extrusionOk="0">
                <a:moveTo>
                  <a:pt x="6121" y="1"/>
                </a:moveTo>
                <a:cubicBezTo>
                  <a:pt x="6115" y="1"/>
                  <a:pt x="6109" y="1"/>
                  <a:pt x="6102" y="3"/>
                </a:cubicBezTo>
                <a:cubicBezTo>
                  <a:pt x="4259" y="521"/>
                  <a:pt x="1027" y="3279"/>
                  <a:pt x="10" y="6904"/>
                </a:cubicBezTo>
                <a:cubicBezTo>
                  <a:pt x="0" y="6945"/>
                  <a:pt x="24" y="6989"/>
                  <a:pt x="65" y="7000"/>
                </a:cubicBezTo>
                <a:cubicBezTo>
                  <a:pt x="71" y="7003"/>
                  <a:pt x="79" y="7003"/>
                  <a:pt x="85" y="7003"/>
                </a:cubicBezTo>
                <a:cubicBezTo>
                  <a:pt x="120" y="7003"/>
                  <a:pt x="150" y="6982"/>
                  <a:pt x="161" y="6945"/>
                </a:cubicBezTo>
                <a:cubicBezTo>
                  <a:pt x="1164" y="3375"/>
                  <a:pt x="4335" y="665"/>
                  <a:pt x="6143" y="153"/>
                </a:cubicBezTo>
                <a:cubicBezTo>
                  <a:pt x="6184" y="143"/>
                  <a:pt x="6208" y="99"/>
                  <a:pt x="6198" y="58"/>
                </a:cubicBezTo>
                <a:cubicBezTo>
                  <a:pt x="6189" y="23"/>
                  <a:pt x="6156" y="1"/>
                  <a:pt x="61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097317" y="3342613"/>
            <a:ext cx="259179" cy="224533"/>
          </a:xfrm>
          <a:custGeom>
            <a:avLst/>
            <a:gdLst/>
            <a:ahLst/>
            <a:cxnLst/>
            <a:rect l="l" t="t" r="r" b="b"/>
            <a:pathLst>
              <a:path w="6441" h="5580" extrusionOk="0">
                <a:moveTo>
                  <a:pt x="4587" y="0"/>
                </a:moveTo>
                <a:cubicBezTo>
                  <a:pt x="4544" y="0"/>
                  <a:pt x="4501" y="1"/>
                  <a:pt x="4457" y="3"/>
                </a:cubicBezTo>
                <a:cubicBezTo>
                  <a:pt x="3102" y="61"/>
                  <a:pt x="601" y="1703"/>
                  <a:pt x="0" y="4426"/>
                </a:cubicBezTo>
                <a:lnTo>
                  <a:pt x="160" y="5580"/>
                </a:lnTo>
                <a:cubicBezTo>
                  <a:pt x="379" y="4997"/>
                  <a:pt x="1188" y="4072"/>
                  <a:pt x="2433" y="3352"/>
                </a:cubicBezTo>
                <a:cubicBezTo>
                  <a:pt x="3812" y="2556"/>
                  <a:pt x="5495" y="2273"/>
                  <a:pt x="5935" y="1604"/>
                </a:cubicBezTo>
                <a:cubicBezTo>
                  <a:pt x="6440" y="825"/>
                  <a:pt x="5852" y="0"/>
                  <a:pt x="458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091805" y="3373072"/>
            <a:ext cx="207834" cy="167997"/>
          </a:xfrm>
          <a:custGeom>
            <a:avLst/>
            <a:gdLst/>
            <a:ahLst/>
            <a:cxnLst/>
            <a:rect l="l" t="t" r="r" b="b"/>
            <a:pathLst>
              <a:path w="5165" h="4175" extrusionOk="0">
                <a:moveTo>
                  <a:pt x="5082" y="1"/>
                </a:moveTo>
                <a:cubicBezTo>
                  <a:pt x="3853" y="62"/>
                  <a:pt x="1407" y="987"/>
                  <a:pt x="18" y="4065"/>
                </a:cubicBezTo>
                <a:cubicBezTo>
                  <a:pt x="0" y="4106"/>
                  <a:pt x="18" y="4151"/>
                  <a:pt x="55" y="4167"/>
                </a:cubicBezTo>
                <a:cubicBezTo>
                  <a:pt x="65" y="4175"/>
                  <a:pt x="76" y="4175"/>
                  <a:pt x="89" y="4175"/>
                </a:cubicBezTo>
                <a:cubicBezTo>
                  <a:pt x="117" y="4175"/>
                  <a:pt x="147" y="4158"/>
                  <a:pt x="158" y="4131"/>
                </a:cubicBezTo>
                <a:cubicBezTo>
                  <a:pt x="1522" y="1113"/>
                  <a:pt x="3980" y="212"/>
                  <a:pt x="5089" y="158"/>
                </a:cubicBezTo>
                <a:cubicBezTo>
                  <a:pt x="5134" y="154"/>
                  <a:pt x="5164" y="120"/>
                  <a:pt x="5164" y="76"/>
                </a:cubicBezTo>
                <a:cubicBezTo>
                  <a:pt x="5161" y="31"/>
                  <a:pt x="5126" y="1"/>
                  <a:pt x="50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240779" y="2108957"/>
            <a:ext cx="1976698" cy="1137837"/>
          </a:xfrm>
          <a:custGeom>
            <a:avLst/>
            <a:gdLst/>
            <a:ahLst/>
            <a:cxnLst/>
            <a:rect l="l" t="t" r="r" b="b"/>
            <a:pathLst>
              <a:path w="49124" h="28277" extrusionOk="0">
                <a:moveTo>
                  <a:pt x="18221" y="1"/>
                </a:moveTo>
                <a:cubicBezTo>
                  <a:pt x="17971" y="1"/>
                  <a:pt x="17721" y="56"/>
                  <a:pt x="17530" y="165"/>
                </a:cubicBezTo>
                <a:lnTo>
                  <a:pt x="383" y="10089"/>
                </a:lnTo>
                <a:cubicBezTo>
                  <a:pt x="1" y="10308"/>
                  <a:pt x="1" y="10666"/>
                  <a:pt x="383" y="10885"/>
                </a:cubicBezTo>
                <a:lnTo>
                  <a:pt x="30216" y="28110"/>
                </a:lnTo>
                <a:cubicBezTo>
                  <a:pt x="30405" y="28221"/>
                  <a:pt x="30655" y="28276"/>
                  <a:pt x="30904" y="28276"/>
                </a:cubicBezTo>
                <a:cubicBezTo>
                  <a:pt x="31154" y="28276"/>
                  <a:pt x="31404" y="28221"/>
                  <a:pt x="31595" y="28110"/>
                </a:cubicBezTo>
                <a:lnTo>
                  <a:pt x="48742" y="18189"/>
                </a:lnTo>
                <a:cubicBezTo>
                  <a:pt x="49124" y="17967"/>
                  <a:pt x="49124" y="17612"/>
                  <a:pt x="48742" y="17390"/>
                </a:cubicBezTo>
                <a:lnTo>
                  <a:pt x="18909" y="165"/>
                </a:lnTo>
                <a:cubicBezTo>
                  <a:pt x="18719" y="56"/>
                  <a:pt x="18470" y="1"/>
                  <a:pt x="18221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734952" y="2970188"/>
            <a:ext cx="119791" cy="62974"/>
          </a:xfrm>
          <a:custGeom>
            <a:avLst/>
            <a:gdLst/>
            <a:ahLst/>
            <a:cxnLst/>
            <a:rect l="l" t="t" r="r" b="b"/>
            <a:pathLst>
              <a:path w="2977" h="1565" extrusionOk="0">
                <a:moveTo>
                  <a:pt x="1488" y="0"/>
                </a:moveTo>
                <a:cubicBezTo>
                  <a:pt x="1141" y="0"/>
                  <a:pt x="794" y="76"/>
                  <a:pt x="530" y="228"/>
                </a:cubicBezTo>
                <a:cubicBezTo>
                  <a:pt x="0" y="536"/>
                  <a:pt x="0" y="1030"/>
                  <a:pt x="530" y="1334"/>
                </a:cubicBezTo>
                <a:cubicBezTo>
                  <a:pt x="794" y="1488"/>
                  <a:pt x="1141" y="1565"/>
                  <a:pt x="1488" y="1565"/>
                </a:cubicBezTo>
                <a:cubicBezTo>
                  <a:pt x="1835" y="1565"/>
                  <a:pt x="2182" y="1488"/>
                  <a:pt x="2447" y="1334"/>
                </a:cubicBezTo>
                <a:cubicBezTo>
                  <a:pt x="2976" y="1030"/>
                  <a:pt x="2976" y="536"/>
                  <a:pt x="2447" y="228"/>
                </a:cubicBezTo>
                <a:cubicBezTo>
                  <a:pt x="2182" y="76"/>
                  <a:pt x="1835" y="0"/>
                  <a:pt x="148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484314" y="2811655"/>
            <a:ext cx="745467" cy="525239"/>
          </a:xfrm>
          <a:custGeom>
            <a:avLst/>
            <a:gdLst/>
            <a:ahLst/>
            <a:cxnLst/>
            <a:rect l="l" t="t" r="r" b="b"/>
            <a:pathLst>
              <a:path w="18526" h="13053" extrusionOk="0">
                <a:moveTo>
                  <a:pt x="17946" y="1"/>
                </a:moveTo>
                <a:cubicBezTo>
                  <a:pt x="18212" y="223"/>
                  <a:pt x="18178" y="527"/>
                  <a:pt x="17837" y="725"/>
                </a:cubicBezTo>
                <a:lnTo>
                  <a:pt x="690" y="10646"/>
                </a:lnTo>
                <a:cubicBezTo>
                  <a:pt x="499" y="10756"/>
                  <a:pt x="250" y="10813"/>
                  <a:pt x="1" y="10813"/>
                </a:cubicBezTo>
                <a:lnTo>
                  <a:pt x="1" y="13053"/>
                </a:lnTo>
                <a:cubicBezTo>
                  <a:pt x="250" y="13053"/>
                  <a:pt x="499" y="12998"/>
                  <a:pt x="690" y="12889"/>
                </a:cubicBezTo>
                <a:lnTo>
                  <a:pt x="17837" y="2963"/>
                </a:lnTo>
                <a:cubicBezTo>
                  <a:pt x="18219" y="2745"/>
                  <a:pt x="18526" y="2209"/>
                  <a:pt x="18526" y="1769"/>
                </a:cubicBezTo>
                <a:lnTo>
                  <a:pt x="18526" y="1120"/>
                </a:lnTo>
                <a:cubicBezTo>
                  <a:pt x="18526" y="725"/>
                  <a:pt x="18274" y="251"/>
                  <a:pt x="1794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228426" y="2517925"/>
            <a:ext cx="1255978" cy="818983"/>
          </a:xfrm>
          <a:custGeom>
            <a:avLst/>
            <a:gdLst/>
            <a:ahLst/>
            <a:cxnLst/>
            <a:rect l="l" t="t" r="r" b="b"/>
            <a:pathLst>
              <a:path w="31213" h="20353" extrusionOk="0">
                <a:moveTo>
                  <a:pt x="584" y="1"/>
                </a:moveTo>
                <a:cubicBezTo>
                  <a:pt x="253" y="250"/>
                  <a:pt x="0" y="721"/>
                  <a:pt x="0" y="1120"/>
                </a:cubicBezTo>
                <a:lnTo>
                  <a:pt x="0" y="1768"/>
                </a:lnTo>
                <a:cubicBezTo>
                  <a:pt x="0" y="2209"/>
                  <a:pt x="308" y="2742"/>
                  <a:pt x="690" y="2963"/>
                </a:cubicBezTo>
                <a:lnTo>
                  <a:pt x="30523" y="20189"/>
                </a:lnTo>
                <a:cubicBezTo>
                  <a:pt x="30711" y="20298"/>
                  <a:pt x="30963" y="20353"/>
                  <a:pt x="31213" y="20353"/>
                </a:cubicBezTo>
                <a:lnTo>
                  <a:pt x="31213" y="18113"/>
                </a:lnTo>
                <a:cubicBezTo>
                  <a:pt x="30963" y="18113"/>
                  <a:pt x="30711" y="18056"/>
                  <a:pt x="30523" y="17946"/>
                </a:cubicBezTo>
                <a:lnTo>
                  <a:pt x="690" y="721"/>
                </a:lnTo>
                <a:cubicBezTo>
                  <a:pt x="348" y="527"/>
                  <a:pt x="315" y="219"/>
                  <a:pt x="58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392111" y="2200135"/>
            <a:ext cx="1664806" cy="960343"/>
          </a:xfrm>
          <a:custGeom>
            <a:avLst/>
            <a:gdLst/>
            <a:ahLst/>
            <a:cxnLst/>
            <a:rect l="l" t="t" r="r" b="b"/>
            <a:pathLst>
              <a:path w="41373" h="23866" extrusionOk="0">
                <a:moveTo>
                  <a:pt x="16822" y="0"/>
                </a:moveTo>
                <a:cubicBezTo>
                  <a:pt x="16672" y="0"/>
                  <a:pt x="16521" y="34"/>
                  <a:pt x="16407" y="100"/>
                </a:cubicBezTo>
                <a:lnTo>
                  <a:pt x="229" y="9458"/>
                </a:lnTo>
                <a:cubicBezTo>
                  <a:pt x="1" y="9592"/>
                  <a:pt x="1" y="9806"/>
                  <a:pt x="229" y="9936"/>
                </a:cubicBezTo>
                <a:lnTo>
                  <a:pt x="24141" y="23766"/>
                </a:lnTo>
                <a:cubicBezTo>
                  <a:pt x="24255" y="23832"/>
                  <a:pt x="24405" y="23865"/>
                  <a:pt x="24556" y="23865"/>
                </a:cubicBezTo>
                <a:cubicBezTo>
                  <a:pt x="24706" y="23865"/>
                  <a:pt x="24856" y="23832"/>
                  <a:pt x="24970" y="23766"/>
                </a:cubicBezTo>
                <a:lnTo>
                  <a:pt x="41144" y="14404"/>
                </a:lnTo>
                <a:cubicBezTo>
                  <a:pt x="41373" y="14271"/>
                  <a:pt x="41373" y="14059"/>
                  <a:pt x="41144" y="13926"/>
                </a:cubicBezTo>
                <a:lnTo>
                  <a:pt x="17237" y="100"/>
                </a:lnTo>
                <a:cubicBezTo>
                  <a:pt x="17122" y="34"/>
                  <a:pt x="16972" y="0"/>
                  <a:pt x="1682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490331" y="2252885"/>
            <a:ext cx="923041" cy="529705"/>
          </a:xfrm>
          <a:custGeom>
            <a:avLst/>
            <a:gdLst/>
            <a:ahLst/>
            <a:cxnLst/>
            <a:rect l="l" t="t" r="r" b="b"/>
            <a:pathLst>
              <a:path w="22939" h="13164" extrusionOk="0">
                <a:moveTo>
                  <a:pt x="14396" y="0"/>
                </a:moveTo>
                <a:cubicBezTo>
                  <a:pt x="14209" y="0"/>
                  <a:pt x="14021" y="41"/>
                  <a:pt x="13878" y="123"/>
                </a:cubicBezTo>
                <a:lnTo>
                  <a:pt x="287" y="7970"/>
                </a:lnTo>
                <a:cubicBezTo>
                  <a:pt x="0" y="8138"/>
                  <a:pt x="0" y="8407"/>
                  <a:pt x="287" y="8571"/>
                </a:cubicBezTo>
                <a:lnTo>
                  <a:pt x="8021" y="13038"/>
                </a:lnTo>
                <a:cubicBezTo>
                  <a:pt x="8164" y="13122"/>
                  <a:pt x="8353" y="13164"/>
                  <a:pt x="8541" y="13164"/>
                </a:cubicBezTo>
                <a:cubicBezTo>
                  <a:pt x="8730" y="13164"/>
                  <a:pt x="8919" y="13122"/>
                  <a:pt x="9062" y="13038"/>
                </a:cubicBezTo>
                <a:lnTo>
                  <a:pt x="22649" y="5195"/>
                </a:lnTo>
                <a:cubicBezTo>
                  <a:pt x="22939" y="5028"/>
                  <a:pt x="22939" y="4759"/>
                  <a:pt x="22649" y="4595"/>
                </a:cubicBezTo>
                <a:lnTo>
                  <a:pt x="14915" y="123"/>
                </a:lnTo>
                <a:cubicBezTo>
                  <a:pt x="14772" y="41"/>
                  <a:pt x="14584" y="0"/>
                  <a:pt x="1439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676308" y="2495071"/>
            <a:ext cx="327827" cy="184255"/>
          </a:xfrm>
          <a:custGeom>
            <a:avLst/>
            <a:gdLst/>
            <a:ahLst/>
            <a:cxnLst/>
            <a:rect l="l" t="t" r="r" b="b"/>
            <a:pathLst>
              <a:path w="8147" h="4579" extrusionOk="0">
                <a:moveTo>
                  <a:pt x="5617" y="1"/>
                </a:moveTo>
                <a:cubicBezTo>
                  <a:pt x="5536" y="1"/>
                  <a:pt x="5453" y="15"/>
                  <a:pt x="5379" y="46"/>
                </a:cubicBezTo>
                <a:lnTo>
                  <a:pt x="3699" y="770"/>
                </a:lnTo>
                <a:cubicBezTo>
                  <a:pt x="3630" y="801"/>
                  <a:pt x="3548" y="817"/>
                  <a:pt x="3464" y="817"/>
                </a:cubicBezTo>
                <a:cubicBezTo>
                  <a:pt x="3419" y="817"/>
                  <a:pt x="3374" y="812"/>
                  <a:pt x="3331" y="804"/>
                </a:cubicBezTo>
                <a:lnTo>
                  <a:pt x="1348" y="415"/>
                </a:lnTo>
                <a:cubicBezTo>
                  <a:pt x="1303" y="406"/>
                  <a:pt x="1259" y="402"/>
                  <a:pt x="1217" y="402"/>
                </a:cubicBezTo>
                <a:cubicBezTo>
                  <a:pt x="954" y="402"/>
                  <a:pt x="745" y="553"/>
                  <a:pt x="836" y="709"/>
                </a:cubicBezTo>
                <a:lnTo>
                  <a:pt x="1512" y="1856"/>
                </a:lnTo>
                <a:cubicBezTo>
                  <a:pt x="1553" y="1927"/>
                  <a:pt x="1532" y="2009"/>
                  <a:pt x="1450" y="2070"/>
                </a:cubicBezTo>
                <a:lnTo>
                  <a:pt x="198" y="3040"/>
                </a:lnTo>
                <a:cubicBezTo>
                  <a:pt x="1" y="3192"/>
                  <a:pt x="188" y="3409"/>
                  <a:pt x="518" y="3409"/>
                </a:cubicBezTo>
                <a:cubicBezTo>
                  <a:pt x="520" y="3409"/>
                  <a:pt x="523" y="3409"/>
                  <a:pt x="525" y="3409"/>
                </a:cubicBezTo>
                <a:lnTo>
                  <a:pt x="2621" y="3395"/>
                </a:lnTo>
                <a:cubicBezTo>
                  <a:pt x="2753" y="3395"/>
                  <a:pt x="2876" y="3429"/>
                  <a:pt x="2955" y="3494"/>
                </a:cubicBezTo>
                <a:lnTo>
                  <a:pt x="4163" y="4480"/>
                </a:lnTo>
                <a:cubicBezTo>
                  <a:pt x="4245" y="4547"/>
                  <a:pt x="4368" y="4579"/>
                  <a:pt x="4491" y="4579"/>
                </a:cubicBezTo>
                <a:cubicBezTo>
                  <a:pt x="4656" y="4579"/>
                  <a:pt x="4820" y="4521"/>
                  <a:pt x="4877" y="4415"/>
                </a:cubicBezTo>
                <a:lnTo>
                  <a:pt x="5497" y="3258"/>
                </a:lnTo>
                <a:cubicBezTo>
                  <a:pt x="5535" y="3187"/>
                  <a:pt x="5634" y="3128"/>
                  <a:pt x="5760" y="3108"/>
                </a:cubicBezTo>
                <a:lnTo>
                  <a:pt x="7764" y="2746"/>
                </a:lnTo>
                <a:cubicBezTo>
                  <a:pt x="8082" y="2692"/>
                  <a:pt x="8146" y="2449"/>
                  <a:pt x="7877" y="2336"/>
                </a:cubicBezTo>
                <a:lnTo>
                  <a:pt x="6163" y="1637"/>
                </a:lnTo>
                <a:cubicBezTo>
                  <a:pt x="6058" y="1593"/>
                  <a:pt x="5993" y="1521"/>
                  <a:pt x="5996" y="1446"/>
                </a:cubicBezTo>
                <a:lnTo>
                  <a:pt x="6023" y="238"/>
                </a:lnTo>
                <a:cubicBezTo>
                  <a:pt x="6026" y="97"/>
                  <a:pt x="5829" y="1"/>
                  <a:pt x="561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899947" y="2307607"/>
            <a:ext cx="207190" cy="117337"/>
          </a:xfrm>
          <a:custGeom>
            <a:avLst/>
            <a:gdLst/>
            <a:ahLst/>
            <a:cxnLst/>
            <a:rect l="l" t="t" r="r" b="b"/>
            <a:pathLst>
              <a:path w="5149" h="2916" extrusionOk="0">
                <a:moveTo>
                  <a:pt x="4796" y="1"/>
                </a:moveTo>
                <a:cubicBezTo>
                  <a:pt x="4682" y="1"/>
                  <a:pt x="4556" y="32"/>
                  <a:pt x="4455" y="91"/>
                </a:cubicBezTo>
                <a:lnTo>
                  <a:pt x="202" y="2545"/>
                </a:lnTo>
                <a:cubicBezTo>
                  <a:pt x="32" y="2644"/>
                  <a:pt x="1" y="2788"/>
                  <a:pt x="134" y="2866"/>
                </a:cubicBezTo>
                <a:cubicBezTo>
                  <a:pt x="192" y="2899"/>
                  <a:pt x="271" y="2915"/>
                  <a:pt x="355" y="2915"/>
                </a:cubicBezTo>
                <a:cubicBezTo>
                  <a:pt x="469" y="2915"/>
                  <a:pt x="594" y="2886"/>
                  <a:pt x="694" y="2829"/>
                </a:cubicBezTo>
                <a:lnTo>
                  <a:pt x="4947" y="374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6" y="17"/>
                  <a:pt x="4879" y="1"/>
                  <a:pt x="47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2943122" y="233259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1"/>
                  <a:pt x="4454" y="88"/>
                </a:cubicBezTo>
                <a:lnTo>
                  <a:pt x="202" y="2542"/>
                </a:lnTo>
                <a:cubicBezTo>
                  <a:pt x="30" y="2644"/>
                  <a:pt x="0" y="2787"/>
                  <a:pt x="133" y="2866"/>
                </a:cubicBezTo>
                <a:cubicBezTo>
                  <a:pt x="190" y="2899"/>
                  <a:pt x="267" y="2915"/>
                  <a:pt x="351" y="2915"/>
                </a:cubicBezTo>
                <a:cubicBezTo>
                  <a:pt x="466" y="2915"/>
                  <a:pt x="592" y="2885"/>
                  <a:pt x="693" y="2825"/>
                </a:cubicBezTo>
                <a:lnTo>
                  <a:pt x="4945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986216" y="2357461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2" y="1"/>
                </a:moveTo>
                <a:cubicBezTo>
                  <a:pt x="4678" y="1"/>
                  <a:pt x="4553" y="31"/>
                  <a:pt x="4455" y="87"/>
                </a:cubicBezTo>
                <a:lnTo>
                  <a:pt x="202" y="2545"/>
                </a:lnTo>
                <a:cubicBezTo>
                  <a:pt x="28" y="2644"/>
                  <a:pt x="0" y="2787"/>
                  <a:pt x="134" y="2866"/>
                </a:cubicBezTo>
                <a:cubicBezTo>
                  <a:pt x="192" y="2899"/>
                  <a:pt x="269" y="2915"/>
                  <a:pt x="353" y="2915"/>
                </a:cubicBezTo>
                <a:cubicBezTo>
                  <a:pt x="467" y="2915"/>
                  <a:pt x="593" y="2885"/>
                  <a:pt x="693" y="2828"/>
                </a:cubicBezTo>
                <a:lnTo>
                  <a:pt x="4946" y="374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029310" y="2382448"/>
            <a:ext cx="207190" cy="117256"/>
          </a:xfrm>
          <a:custGeom>
            <a:avLst/>
            <a:gdLst/>
            <a:ahLst/>
            <a:cxnLst/>
            <a:rect l="l" t="t" r="r" b="b"/>
            <a:pathLst>
              <a:path w="5149" h="2914" extrusionOk="0">
                <a:moveTo>
                  <a:pt x="4792" y="1"/>
                </a:moveTo>
                <a:cubicBezTo>
                  <a:pt x="4678" y="1"/>
                  <a:pt x="4553" y="31"/>
                  <a:pt x="4455" y="88"/>
                </a:cubicBezTo>
                <a:lnTo>
                  <a:pt x="202" y="2542"/>
                </a:lnTo>
                <a:cubicBezTo>
                  <a:pt x="29" y="2640"/>
                  <a:pt x="1" y="2788"/>
                  <a:pt x="134" y="2866"/>
                </a:cubicBezTo>
                <a:cubicBezTo>
                  <a:pt x="191" y="2898"/>
                  <a:pt x="267" y="2914"/>
                  <a:pt x="349" y="2914"/>
                </a:cubicBezTo>
                <a:cubicBezTo>
                  <a:pt x="465" y="2914"/>
                  <a:pt x="592" y="2883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072485" y="2407314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1" y="1"/>
                </a:moveTo>
                <a:cubicBezTo>
                  <a:pt x="4677" y="1"/>
                  <a:pt x="4552" y="30"/>
                  <a:pt x="4454" y="88"/>
                </a:cubicBezTo>
                <a:lnTo>
                  <a:pt x="202" y="2545"/>
                </a:lnTo>
                <a:cubicBezTo>
                  <a:pt x="27" y="2644"/>
                  <a:pt x="0" y="2787"/>
                  <a:pt x="133" y="2866"/>
                </a:cubicBezTo>
                <a:cubicBezTo>
                  <a:pt x="191" y="2899"/>
                  <a:pt x="269" y="2915"/>
                  <a:pt x="353" y="2915"/>
                </a:cubicBezTo>
                <a:cubicBezTo>
                  <a:pt x="467" y="2915"/>
                  <a:pt x="591" y="2885"/>
                  <a:pt x="689" y="2828"/>
                </a:cubicBezTo>
                <a:lnTo>
                  <a:pt x="4942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2" y="17"/>
                  <a:pt x="4874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115579" y="2432301"/>
            <a:ext cx="207150" cy="117216"/>
          </a:xfrm>
          <a:custGeom>
            <a:avLst/>
            <a:gdLst/>
            <a:ahLst/>
            <a:cxnLst/>
            <a:rect l="l" t="t" r="r" b="b"/>
            <a:pathLst>
              <a:path w="5148" h="2913" extrusionOk="0">
                <a:moveTo>
                  <a:pt x="4791" y="1"/>
                </a:moveTo>
                <a:cubicBezTo>
                  <a:pt x="4677" y="1"/>
                  <a:pt x="4553" y="30"/>
                  <a:pt x="4455" y="88"/>
                </a:cubicBezTo>
                <a:lnTo>
                  <a:pt x="202" y="2542"/>
                </a:lnTo>
                <a:cubicBezTo>
                  <a:pt x="28" y="2641"/>
                  <a:pt x="1" y="2787"/>
                  <a:pt x="134" y="2863"/>
                </a:cubicBezTo>
                <a:cubicBezTo>
                  <a:pt x="192" y="2896"/>
                  <a:pt x="269" y="2912"/>
                  <a:pt x="353" y="2912"/>
                </a:cubicBezTo>
                <a:cubicBezTo>
                  <a:pt x="467" y="2912"/>
                  <a:pt x="591" y="2882"/>
                  <a:pt x="690" y="2825"/>
                </a:cubicBezTo>
                <a:lnTo>
                  <a:pt x="4942" y="371"/>
                </a:lnTo>
                <a:cubicBezTo>
                  <a:pt x="5117" y="272"/>
                  <a:pt x="5147" y="125"/>
                  <a:pt x="5011" y="50"/>
                </a:cubicBezTo>
                <a:cubicBezTo>
                  <a:pt x="4953" y="17"/>
                  <a:pt x="4875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878822" y="2612603"/>
            <a:ext cx="381264" cy="218176"/>
          </a:xfrm>
          <a:custGeom>
            <a:avLst/>
            <a:gdLst/>
            <a:ahLst/>
            <a:cxnLst/>
            <a:rect l="l" t="t" r="r" b="b"/>
            <a:pathLst>
              <a:path w="9475" h="5422" extrusionOk="0">
                <a:moveTo>
                  <a:pt x="8639" y="0"/>
                </a:moveTo>
                <a:cubicBezTo>
                  <a:pt x="8526" y="0"/>
                  <a:pt x="8414" y="25"/>
                  <a:pt x="8328" y="74"/>
                </a:cubicBezTo>
                <a:lnTo>
                  <a:pt x="174" y="4784"/>
                </a:lnTo>
                <a:cubicBezTo>
                  <a:pt x="1" y="4883"/>
                  <a:pt x="1" y="5044"/>
                  <a:pt x="174" y="5143"/>
                </a:cubicBezTo>
                <a:lnTo>
                  <a:pt x="526" y="5347"/>
                </a:lnTo>
                <a:cubicBezTo>
                  <a:pt x="611" y="5397"/>
                  <a:pt x="724" y="5422"/>
                  <a:pt x="837" y="5422"/>
                </a:cubicBezTo>
                <a:cubicBezTo>
                  <a:pt x="950" y="5422"/>
                  <a:pt x="1064" y="5397"/>
                  <a:pt x="1151" y="5347"/>
                </a:cubicBezTo>
                <a:lnTo>
                  <a:pt x="9304" y="638"/>
                </a:lnTo>
                <a:cubicBezTo>
                  <a:pt x="9475" y="538"/>
                  <a:pt x="9475" y="378"/>
                  <a:pt x="9304" y="279"/>
                </a:cubicBezTo>
                <a:lnTo>
                  <a:pt x="8950" y="74"/>
                </a:lnTo>
                <a:cubicBezTo>
                  <a:pt x="8864" y="25"/>
                  <a:pt x="8751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310449" y="2476643"/>
            <a:ext cx="185180" cy="104862"/>
          </a:xfrm>
          <a:custGeom>
            <a:avLst/>
            <a:gdLst/>
            <a:ahLst/>
            <a:cxnLst/>
            <a:rect l="l" t="t" r="r" b="b"/>
            <a:pathLst>
              <a:path w="4602" h="2606" extrusionOk="0">
                <a:moveTo>
                  <a:pt x="3765" y="0"/>
                </a:moveTo>
                <a:cubicBezTo>
                  <a:pt x="3652" y="0"/>
                  <a:pt x="3538" y="25"/>
                  <a:pt x="3451" y="74"/>
                </a:cubicBezTo>
                <a:lnTo>
                  <a:pt x="175" y="1969"/>
                </a:lnTo>
                <a:cubicBezTo>
                  <a:pt x="1" y="2068"/>
                  <a:pt x="1" y="2228"/>
                  <a:pt x="175" y="2327"/>
                </a:cubicBezTo>
                <a:lnTo>
                  <a:pt x="526" y="2531"/>
                </a:lnTo>
                <a:cubicBezTo>
                  <a:pt x="612" y="2581"/>
                  <a:pt x="724" y="2606"/>
                  <a:pt x="837" y="2606"/>
                </a:cubicBezTo>
                <a:cubicBezTo>
                  <a:pt x="950" y="2606"/>
                  <a:pt x="1064" y="2581"/>
                  <a:pt x="1151" y="2531"/>
                </a:cubicBezTo>
                <a:lnTo>
                  <a:pt x="4427" y="638"/>
                </a:lnTo>
                <a:cubicBezTo>
                  <a:pt x="4598" y="539"/>
                  <a:pt x="4601" y="378"/>
                  <a:pt x="4427" y="279"/>
                </a:cubicBezTo>
                <a:lnTo>
                  <a:pt x="4076" y="74"/>
                </a:lnTo>
                <a:cubicBezTo>
                  <a:pt x="3990" y="25"/>
                  <a:pt x="3878" y="0"/>
                  <a:pt x="376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961510" y="2524806"/>
            <a:ext cx="923041" cy="529746"/>
          </a:xfrm>
          <a:custGeom>
            <a:avLst/>
            <a:gdLst/>
            <a:ahLst/>
            <a:cxnLst/>
            <a:rect l="l" t="t" r="r" b="b"/>
            <a:pathLst>
              <a:path w="22939" h="13165" extrusionOk="0">
                <a:moveTo>
                  <a:pt x="14397" y="1"/>
                </a:moveTo>
                <a:cubicBezTo>
                  <a:pt x="14209" y="1"/>
                  <a:pt x="14021" y="43"/>
                  <a:pt x="13878" y="126"/>
                </a:cubicBezTo>
                <a:lnTo>
                  <a:pt x="287" y="7969"/>
                </a:lnTo>
                <a:cubicBezTo>
                  <a:pt x="0" y="8137"/>
                  <a:pt x="0" y="8407"/>
                  <a:pt x="287" y="8571"/>
                </a:cubicBezTo>
                <a:lnTo>
                  <a:pt x="8024" y="13041"/>
                </a:lnTo>
                <a:cubicBezTo>
                  <a:pt x="8168" y="13123"/>
                  <a:pt x="8355" y="13164"/>
                  <a:pt x="8543" y="13164"/>
                </a:cubicBezTo>
                <a:cubicBezTo>
                  <a:pt x="8731" y="13164"/>
                  <a:pt x="8919" y="13123"/>
                  <a:pt x="9062" y="13041"/>
                </a:cubicBezTo>
                <a:lnTo>
                  <a:pt x="22652" y="5195"/>
                </a:lnTo>
                <a:cubicBezTo>
                  <a:pt x="22939" y="5028"/>
                  <a:pt x="22939" y="4762"/>
                  <a:pt x="22652" y="4595"/>
                </a:cubicBezTo>
                <a:lnTo>
                  <a:pt x="14919" y="126"/>
                </a:lnTo>
                <a:cubicBezTo>
                  <a:pt x="14773" y="43"/>
                  <a:pt x="14585" y="1"/>
                  <a:pt x="14397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147447" y="2766991"/>
            <a:ext cx="327987" cy="184255"/>
          </a:xfrm>
          <a:custGeom>
            <a:avLst/>
            <a:gdLst/>
            <a:ahLst/>
            <a:cxnLst/>
            <a:rect l="l" t="t" r="r" b="b"/>
            <a:pathLst>
              <a:path w="8151" h="4579" extrusionOk="0">
                <a:moveTo>
                  <a:pt x="5620" y="1"/>
                </a:moveTo>
                <a:cubicBezTo>
                  <a:pt x="5539" y="1"/>
                  <a:pt x="5457" y="15"/>
                  <a:pt x="5383" y="46"/>
                </a:cubicBezTo>
                <a:lnTo>
                  <a:pt x="3704" y="773"/>
                </a:lnTo>
                <a:cubicBezTo>
                  <a:pt x="3635" y="802"/>
                  <a:pt x="3552" y="818"/>
                  <a:pt x="3467" y="818"/>
                </a:cubicBezTo>
                <a:cubicBezTo>
                  <a:pt x="3422" y="818"/>
                  <a:pt x="3376" y="813"/>
                  <a:pt x="3331" y="804"/>
                </a:cubicBezTo>
                <a:lnTo>
                  <a:pt x="1349" y="419"/>
                </a:lnTo>
                <a:cubicBezTo>
                  <a:pt x="1303" y="409"/>
                  <a:pt x="1257" y="405"/>
                  <a:pt x="1212" y="405"/>
                </a:cubicBezTo>
                <a:cubicBezTo>
                  <a:pt x="954" y="405"/>
                  <a:pt x="747" y="555"/>
                  <a:pt x="840" y="712"/>
                </a:cubicBezTo>
                <a:lnTo>
                  <a:pt x="1513" y="1855"/>
                </a:lnTo>
                <a:cubicBezTo>
                  <a:pt x="1554" y="1930"/>
                  <a:pt x="1533" y="2008"/>
                  <a:pt x="1455" y="2070"/>
                </a:cubicBezTo>
                <a:lnTo>
                  <a:pt x="202" y="3040"/>
                </a:lnTo>
                <a:cubicBezTo>
                  <a:pt x="1" y="3193"/>
                  <a:pt x="195" y="3412"/>
                  <a:pt x="526" y="3412"/>
                </a:cubicBezTo>
                <a:lnTo>
                  <a:pt x="2622" y="3394"/>
                </a:lnTo>
                <a:cubicBezTo>
                  <a:pt x="2754" y="3394"/>
                  <a:pt x="2881" y="3429"/>
                  <a:pt x="2956" y="3494"/>
                </a:cubicBezTo>
                <a:lnTo>
                  <a:pt x="4164" y="4480"/>
                </a:lnTo>
                <a:cubicBezTo>
                  <a:pt x="4247" y="4547"/>
                  <a:pt x="4371" y="4578"/>
                  <a:pt x="4493" y="4578"/>
                </a:cubicBezTo>
                <a:cubicBezTo>
                  <a:pt x="4658" y="4578"/>
                  <a:pt x="4821" y="4521"/>
                  <a:pt x="4878" y="4415"/>
                </a:cubicBezTo>
                <a:lnTo>
                  <a:pt x="5499" y="3261"/>
                </a:lnTo>
                <a:cubicBezTo>
                  <a:pt x="5539" y="3186"/>
                  <a:pt x="5639" y="3131"/>
                  <a:pt x="5765" y="3108"/>
                </a:cubicBezTo>
                <a:lnTo>
                  <a:pt x="7765" y="2749"/>
                </a:lnTo>
                <a:cubicBezTo>
                  <a:pt x="8082" y="2692"/>
                  <a:pt x="8151" y="2449"/>
                  <a:pt x="7877" y="2336"/>
                </a:cubicBezTo>
                <a:lnTo>
                  <a:pt x="6168" y="1640"/>
                </a:lnTo>
                <a:cubicBezTo>
                  <a:pt x="6059" y="1596"/>
                  <a:pt x="5993" y="1524"/>
                  <a:pt x="5997" y="1446"/>
                </a:cubicBezTo>
                <a:lnTo>
                  <a:pt x="6024" y="238"/>
                </a:lnTo>
                <a:cubicBezTo>
                  <a:pt x="6027" y="97"/>
                  <a:pt x="5830" y="1"/>
                  <a:pt x="562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371127" y="2579648"/>
            <a:ext cx="207190" cy="117216"/>
          </a:xfrm>
          <a:custGeom>
            <a:avLst/>
            <a:gdLst/>
            <a:ahLst/>
            <a:cxnLst/>
            <a:rect l="l" t="t" r="r" b="b"/>
            <a:pathLst>
              <a:path w="5149" h="2913" extrusionOk="0">
                <a:moveTo>
                  <a:pt x="4795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2"/>
                </a:lnTo>
                <a:cubicBezTo>
                  <a:pt x="32" y="2641"/>
                  <a:pt x="1" y="2788"/>
                  <a:pt x="138" y="2863"/>
                </a:cubicBezTo>
                <a:cubicBezTo>
                  <a:pt x="194" y="2896"/>
                  <a:pt x="271" y="2912"/>
                  <a:pt x="355" y="2912"/>
                </a:cubicBezTo>
                <a:cubicBezTo>
                  <a:pt x="469" y="2912"/>
                  <a:pt x="594" y="2882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5" y="50"/>
                </a:cubicBezTo>
                <a:cubicBezTo>
                  <a:pt x="4957" y="17"/>
                  <a:pt x="4879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3414302" y="260451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0"/>
                  <a:pt x="4454" y="87"/>
                </a:cubicBezTo>
                <a:lnTo>
                  <a:pt x="201" y="2545"/>
                </a:lnTo>
                <a:cubicBezTo>
                  <a:pt x="30" y="2644"/>
                  <a:pt x="0" y="2787"/>
                  <a:pt x="136" y="2866"/>
                </a:cubicBezTo>
                <a:cubicBezTo>
                  <a:pt x="193" y="2899"/>
                  <a:pt x="270" y="2915"/>
                  <a:pt x="353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1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457395" y="2629503"/>
            <a:ext cx="207150" cy="117176"/>
          </a:xfrm>
          <a:custGeom>
            <a:avLst/>
            <a:gdLst/>
            <a:ahLst/>
            <a:cxnLst/>
            <a:rect l="l" t="t" r="r" b="b"/>
            <a:pathLst>
              <a:path w="5148" h="2912" extrusionOk="0">
                <a:moveTo>
                  <a:pt x="4798" y="0"/>
                </a:moveTo>
                <a:cubicBezTo>
                  <a:pt x="4683" y="0"/>
                  <a:pt x="4556" y="30"/>
                  <a:pt x="4454" y="88"/>
                </a:cubicBezTo>
                <a:lnTo>
                  <a:pt x="202" y="2541"/>
                </a:lnTo>
                <a:cubicBezTo>
                  <a:pt x="31" y="2640"/>
                  <a:pt x="1" y="2784"/>
                  <a:pt x="137" y="2862"/>
                </a:cubicBezTo>
                <a:cubicBezTo>
                  <a:pt x="194" y="2896"/>
                  <a:pt x="271" y="2912"/>
                  <a:pt x="354" y="2912"/>
                </a:cubicBezTo>
                <a:cubicBezTo>
                  <a:pt x="468" y="2912"/>
                  <a:pt x="593" y="2882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5"/>
                  <a:pt x="5011" y="47"/>
                </a:cubicBezTo>
                <a:cubicBezTo>
                  <a:pt x="4955" y="16"/>
                  <a:pt x="4880" y="0"/>
                  <a:pt x="479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500490" y="2654369"/>
            <a:ext cx="207190" cy="117297"/>
          </a:xfrm>
          <a:custGeom>
            <a:avLst/>
            <a:gdLst/>
            <a:ahLst/>
            <a:cxnLst/>
            <a:rect l="l" t="t" r="r" b="b"/>
            <a:pathLst>
              <a:path w="5149" h="2915" extrusionOk="0">
                <a:moveTo>
                  <a:pt x="4794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5"/>
                </a:lnTo>
                <a:cubicBezTo>
                  <a:pt x="32" y="2644"/>
                  <a:pt x="1" y="2788"/>
                  <a:pt x="138" y="2865"/>
                </a:cubicBezTo>
                <a:cubicBezTo>
                  <a:pt x="194" y="2899"/>
                  <a:pt x="271" y="2915"/>
                  <a:pt x="355" y="2915"/>
                </a:cubicBezTo>
                <a:cubicBezTo>
                  <a:pt x="469" y="2915"/>
                  <a:pt x="594" y="2885"/>
                  <a:pt x="694" y="2828"/>
                </a:cubicBezTo>
                <a:lnTo>
                  <a:pt x="4947" y="371"/>
                </a:lnTo>
                <a:cubicBezTo>
                  <a:pt x="5117" y="272"/>
                  <a:pt x="5148" y="129"/>
                  <a:pt x="5012" y="50"/>
                </a:cubicBezTo>
                <a:cubicBezTo>
                  <a:pt x="4955" y="17"/>
                  <a:pt x="4878" y="1"/>
                  <a:pt x="479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543664" y="2679235"/>
            <a:ext cx="207110" cy="117297"/>
          </a:xfrm>
          <a:custGeom>
            <a:avLst/>
            <a:gdLst/>
            <a:ahLst/>
            <a:cxnLst/>
            <a:rect l="l" t="t" r="r" b="b"/>
            <a:pathLst>
              <a:path w="5147" h="2915" extrusionOk="0">
                <a:moveTo>
                  <a:pt x="4795" y="1"/>
                </a:moveTo>
                <a:cubicBezTo>
                  <a:pt x="4681" y="1"/>
                  <a:pt x="4555" y="31"/>
                  <a:pt x="4454" y="91"/>
                </a:cubicBezTo>
                <a:lnTo>
                  <a:pt x="201" y="2545"/>
                </a:lnTo>
                <a:cubicBezTo>
                  <a:pt x="31" y="2644"/>
                  <a:pt x="0" y="2787"/>
                  <a:pt x="136" y="2866"/>
                </a:cubicBezTo>
                <a:cubicBezTo>
                  <a:pt x="193" y="2899"/>
                  <a:pt x="270" y="2915"/>
                  <a:pt x="354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4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8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586758" y="2704222"/>
            <a:ext cx="207150" cy="117297"/>
          </a:xfrm>
          <a:custGeom>
            <a:avLst/>
            <a:gdLst/>
            <a:ahLst/>
            <a:cxnLst/>
            <a:rect l="l" t="t" r="r" b="b"/>
            <a:pathLst>
              <a:path w="5148" h="2915" extrusionOk="0">
                <a:moveTo>
                  <a:pt x="4794" y="0"/>
                </a:moveTo>
                <a:cubicBezTo>
                  <a:pt x="4680" y="0"/>
                  <a:pt x="4555" y="30"/>
                  <a:pt x="4454" y="87"/>
                </a:cubicBezTo>
                <a:lnTo>
                  <a:pt x="202" y="2541"/>
                </a:lnTo>
                <a:cubicBezTo>
                  <a:pt x="31" y="2644"/>
                  <a:pt x="1" y="2787"/>
                  <a:pt x="137" y="2866"/>
                </a:cubicBezTo>
                <a:cubicBezTo>
                  <a:pt x="193" y="2899"/>
                  <a:pt x="269" y="2915"/>
                  <a:pt x="352" y="2915"/>
                </a:cubicBezTo>
                <a:cubicBezTo>
                  <a:pt x="466" y="2915"/>
                  <a:pt x="592" y="2884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5" y="17"/>
                  <a:pt x="4877" y="0"/>
                  <a:pt x="479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350002" y="2884564"/>
            <a:ext cx="381264" cy="218135"/>
          </a:xfrm>
          <a:custGeom>
            <a:avLst/>
            <a:gdLst/>
            <a:ahLst/>
            <a:cxnLst/>
            <a:rect l="l" t="t" r="r" b="b"/>
            <a:pathLst>
              <a:path w="9475" h="5421" extrusionOk="0">
                <a:moveTo>
                  <a:pt x="8639" y="0"/>
                </a:moveTo>
                <a:cubicBezTo>
                  <a:pt x="8526" y="0"/>
                  <a:pt x="8414" y="26"/>
                  <a:pt x="8328" y="77"/>
                </a:cubicBezTo>
                <a:lnTo>
                  <a:pt x="175" y="4783"/>
                </a:lnTo>
                <a:cubicBezTo>
                  <a:pt x="1" y="4882"/>
                  <a:pt x="1" y="5042"/>
                  <a:pt x="175" y="5141"/>
                </a:cubicBezTo>
                <a:lnTo>
                  <a:pt x="526" y="5346"/>
                </a:lnTo>
                <a:cubicBezTo>
                  <a:pt x="613" y="5396"/>
                  <a:pt x="727" y="5421"/>
                  <a:pt x="840" y="5421"/>
                </a:cubicBezTo>
                <a:cubicBezTo>
                  <a:pt x="953" y="5421"/>
                  <a:pt x="1065" y="5396"/>
                  <a:pt x="1151" y="5346"/>
                </a:cubicBezTo>
                <a:lnTo>
                  <a:pt x="9304" y="640"/>
                </a:lnTo>
                <a:cubicBezTo>
                  <a:pt x="9475" y="537"/>
                  <a:pt x="9475" y="377"/>
                  <a:pt x="9304" y="277"/>
                </a:cubicBezTo>
                <a:lnTo>
                  <a:pt x="8953" y="77"/>
                </a:lnTo>
                <a:cubicBezTo>
                  <a:pt x="8866" y="26"/>
                  <a:pt x="8752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781789" y="2748684"/>
            <a:ext cx="185019" cy="104742"/>
          </a:xfrm>
          <a:custGeom>
            <a:avLst/>
            <a:gdLst/>
            <a:ahLst/>
            <a:cxnLst/>
            <a:rect l="l" t="t" r="r" b="b"/>
            <a:pathLst>
              <a:path w="4598" h="2603" extrusionOk="0">
                <a:moveTo>
                  <a:pt x="3761" y="1"/>
                </a:moveTo>
                <a:cubicBezTo>
                  <a:pt x="3648" y="1"/>
                  <a:pt x="3536" y="25"/>
                  <a:pt x="3450" y="75"/>
                </a:cubicBezTo>
                <a:lnTo>
                  <a:pt x="171" y="1965"/>
                </a:lnTo>
                <a:cubicBezTo>
                  <a:pt x="0" y="2065"/>
                  <a:pt x="0" y="2225"/>
                  <a:pt x="171" y="2328"/>
                </a:cubicBezTo>
                <a:lnTo>
                  <a:pt x="522" y="2528"/>
                </a:lnTo>
                <a:cubicBezTo>
                  <a:pt x="609" y="2578"/>
                  <a:pt x="723" y="2603"/>
                  <a:pt x="836" y="2603"/>
                </a:cubicBezTo>
                <a:cubicBezTo>
                  <a:pt x="949" y="2603"/>
                  <a:pt x="1061" y="2578"/>
                  <a:pt x="1147" y="2528"/>
                </a:cubicBezTo>
                <a:lnTo>
                  <a:pt x="4424" y="638"/>
                </a:lnTo>
                <a:cubicBezTo>
                  <a:pt x="4597" y="539"/>
                  <a:pt x="4597" y="375"/>
                  <a:pt x="4424" y="276"/>
                </a:cubicBezTo>
                <a:lnTo>
                  <a:pt x="4071" y="75"/>
                </a:lnTo>
                <a:cubicBezTo>
                  <a:pt x="3986" y="25"/>
                  <a:pt x="3874" y="1"/>
                  <a:pt x="376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637801" y="2333238"/>
            <a:ext cx="26397" cy="13923"/>
          </a:xfrm>
          <a:custGeom>
            <a:avLst/>
            <a:gdLst/>
            <a:ahLst/>
            <a:cxnLst/>
            <a:rect l="l" t="t" r="r" b="b"/>
            <a:pathLst>
              <a:path w="656" h="346" extrusionOk="0">
                <a:moveTo>
                  <a:pt x="329" y="0"/>
                </a:moveTo>
                <a:cubicBezTo>
                  <a:pt x="252" y="0"/>
                  <a:pt x="175" y="17"/>
                  <a:pt x="117" y="51"/>
                </a:cubicBezTo>
                <a:cubicBezTo>
                  <a:pt x="1" y="120"/>
                  <a:pt x="1" y="229"/>
                  <a:pt x="117" y="297"/>
                </a:cubicBezTo>
                <a:cubicBezTo>
                  <a:pt x="175" y="329"/>
                  <a:pt x="252" y="345"/>
                  <a:pt x="329" y="345"/>
                </a:cubicBezTo>
                <a:cubicBezTo>
                  <a:pt x="405" y="345"/>
                  <a:pt x="482" y="329"/>
                  <a:pt x="540" y="297"/>
                </a:cubicBezTo>
                <a:cubicBezTo>
                  <a:pt x="656" y="229"/>
                  <a:pt x="656" y="120"/>
                  <a:pt x="540" y="51"/>
                </a:cubicBezTo>
                <a:cubicBezTo>
                  <a:pt x="482" y="17"/>
                  <a:pt x="405" y="0"/>
                  <a:pt x="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588913" y="2398543"/>
            <a:ext cx="52793" cy="27845"/>
          </a:xfrm>
          <a:custGeom>
            <a:avLst/>
            <a:gdLst/>
            <a:ahLst/>
            <a:cxnLst/>
            <a:rect l="l" t="t" r="r" b="b"/>
            <a:pathLst>
              <a:path w="1312" h="692" extrusionOk="0">
                <a:moveTo>
                  <a:pt x="657" y="1"/>
                </a:moveTo>
                <a:cubicBezTo>
                  <a:pt x="504" y="1"/>
                  <a:pt x="351" y="34"/>
                  <a:pt x="233" y="101"/>
                </a:cubicBezTo>
                <a:cubicBezTo>
                  <a:pt x="1" y="238"/>
                  <a:pt x="1" y="456"/>
                  <a:pt x="233" y="589"/>
                </a:cubicBezTo>
                <a:cubicBezTo>
                  <a:pt x="351" y="657"/>
                  <a:pt x="504" y="691"/>
                  <a:pt x="657" y="691"/>
                </a:cubicBezTo>
                <a:cubicBezTo>
                  <a:pt x="811" y="691"/>
                  <a:pt x="963" y="657"/>
                  <a:pt x="1080" y="589"/>
                </a:cubicBezTo>
                <a:cubicBezTo>
                  <a:pt x="1311" y="456"/>
                  <a:pt x="1311" y="238"/>
                  <a:pt x="1080" y="101"/>
                </a:cubicBezTo>
                <a:cubicBezTo>
                  <a:pt x="963" y="34"/>
                  <a:pt x="811" y="1"/>
                  <a:pt x="6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2650033" y="2306883"/>
            <a:ext cx="148642" cy="83818"/>
          </a:xfrm>
          <a:custGeom>
            <a:avLst/>
            <a:gdLst/>
            <a:ahLst/>
            <a:cxnLst/>
            <a:rect l="l" t="t" r="r" b="b"/>
            <a:pathLst>
              <a:path w="3694" h="2083" extrusionOk="0">
                <a:moveTo>
                  <a:pt x="3263" y="1"/>
                </a:moveTo>
                <a:cubicBezTo>
                  <a:pt x="3154" y="1"/>
                  <a:pt x="3043" y="25"/>
                  <a:pt x="2956" y="75"/>
                </a:cubicBezTo>
                <a:lnTo>
                  <a:pt x="175" y="1683"/>
                </a:lnTo>
                <a:cubicBezTo>
                  <a:pt x="11" y="1778"/>
                  <a:pt x="0" y="1928"/>
                  <a:pt x="158" y="2017"/>
                </a:cubicBezTo>
                <a:cubicBezTo>
                  <a:pt x="231" y="2061"/>
                  <a:pt x="329" y="2082"/>
                  <a:pt x="429" y="2082"/>
                </a:cubicBezTo>
                <a:cubicBezTo>
                  <a:pt x="539" y="2082"/>
                  <a:pt x="652" y="2057"/>
                  <a:pt x="738" y="2007"/>
                </a:cubicBezTo>
                <a:lnTo>
                  <a:pt x="3519" y="402"/>
                </a:lnTo>
                <a:cubicBezTo>
                  <a:pt x="3687" y="307"/>
                  <a:pt x="3693" y="157"/>
                  <a:pt x="3540" y="65"/>
                </a:cubicBezTo>
                <a:cubicBezTo>
                  <a:pt x="3464" y="22"/>
                  <a:pt x="3365" y="1"/>
                  <a:pt x="32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817018" y="1069358"/>
            <a:ext cx="588656" cy="1452747"/>
          </a:xfrm>
          <a:custGeom>
            <a:avLst/>
            <a:gdLst/>
            <a:ahLst/>
            <a:cxnLst/>
            <a:rect l="l" t="t" r="r" b="b"/>
            <a:pathLst>
              <a:path w="14629" h="36103" extrusionOk="0">
                <a:moveTo>
                  <a:pt x="13307" y="0"/>
                </a:moveTo>
                <a:cubicBezTo>
                  <a:pt x="13224" y="0"/>
                  <a:pt x="13130" y="28"/>
                  <a:pt x="13031" y="87"/>
                </a:cubicBezTo>
                <a:lnTo>
                  <a:pt x="625" y="7265"/>
                </a:lnTo>
                <a:cubicBezTo>
                  <a:pt x="280" y="7462"/>
                  <a:pt x="1" y="7950"/>
                  <a:pt x="1" y="8346"/>
                </a:cubicBezTo>
                <a:lnTo>
                  <a:pt x="1" y="33916"/>
                </a:lnTo>
                <a:cubicBezTo>
                  <a:pt x="1" y="34115"/>
                  <a:pt x="72" y="34255"/>
                  <a:pt x="185" y="34319"/>
                </a:cubicBezTo>
                <a:lnTo>
                  <a:pt x="1158" y="34882"/>
                </a:lnTo>
                <a:cubicBezTo>
                  <a:pt x="1158" y="34882"/>
                  <a:pt x="1161" y="34882"/>
                  <a:pt x="1165" y="34885"/>
                </a:cubicBezTo>
                <a:lnTo>
                  <a:pt x="1178" y="34893"/>
                </a:lnTo>
                <a:lnTo>
                  <a:pt x="1178" y="34889"/>
                </a:lnTo>
                <a:cubicBezTo>
                  <a:pt x="1222" y="34913"/>
                  <a:pt x="1273" y="34925"/>
                  <a:pt x="1329" y="34925"/>
                </a:cubicBezTo>
                <a:cubicBezTo>
                  <a:pt x="1411" y="34925"/>
                  <a:pt x="1504" y="34898"/>
                  <a:pt x="1601" y="34841"/>
                </a:cubicBezTo>
                <a:lnTo>
                  <a:pt x="4878" y="32947"/>
                </a:lnTo>
                <a:lnTo>
                  <a:pt x="4878" y="34916"/>
                </a:lnTo>
                <a:cubicBezTo>
                  <a:pt x="4878" y="35268"/>
                  <a:pt x="4933" y="35469"/>
                  <a:pt x="5025" y="35524"/>
                </a:cubicBezTo>
                <a:lnTo>
                  <a:pt x="5021" y="35524"/>
                </a:lnTo>
                <a:lnTo>
                  <a:pt x="5990" y="36084"/>
                </a:lnTo>
                <a:lnTo>
                  <a:pt x="5994" y="36087"/>
                </a:lnTo>
                <a:lnTo>
                  <a:pt x="6004" y="36093"/>
                </a:lnTo>
                <a:lnTo>
                  <a:pt x="6004" y="36090"/>
                </a:lnTo>
                <a:cubicBezTo>
                  <a:pt x="6019" y="36098"/>
                  <a:pt x="6035" y="36102"/>
                  <a:pt x="6052" y="36102"/>
                </a:cubicBezTo>
                <a:cubicBezTo>
                  <a:pt x="6158" y="36102"/>
                  <a:pt x="6299" y="35943"/>
                  <a:pt x="6455" y="35616"/>
                </a:cubicBezTo>
                <a:lnTo>
                  <a:pt x="8779" y="30695"/>
                </a:lnTo>
                <a:lnTo>
                  <a:pt x="14008" y="27661"/>
                </a:lnTo>
                <a:cubicBezTo>
                  <a:pt x="14349" y="27462"/>
                  <a:pt x="14629" y="26974"/>
                  <a:pt x="14629" y="26579"/>
                </a:cubicBezTo>
                <a:lnTo>
                  <a:pt x="14629" y="1008"/>
                </a:lnTo>
                <a:cubicBezTo>
                  <a:pt x="14629" y="814"/>
                  <a:pt x="14561" y="674"/>
                  <a:pt x="14451" y="609"/>
                </a:cubicBezTo>
                <a:lnTo>
                  <a:pt x="14448" y="605"/>
                </a:lnTo>
                <a:lnTo>
                  <a:pt x="13472" y="42"/>
                </a:lnTo>
                <a:cubicBezTo>
                  <a:pt x="13424" y="15"/>
                  <a:pt x="13369" y="0"/>
                  <a:pt x="133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830739" y="1070363"/>
            <a:ext cx="566685" cy="301068"/>
          </a:xfrm>
          <a:custGeom>
            <a:avLst/>
            <a:gdLst/>
            <a:ahLst/>
            <a:cxnLst/>
            <a:rect l="l" t="t" r="r" b="b"/>
            <a:pathLst>
              <a:path w="14083" h="7482" extrusionOk="0">
                <a:moveTo>
                  <a:pt x="251" y="7260"/>
                </a:moveTo>
                <a:cubicBezTo>
                  <a:pt x="161" y="7317"/>
                  <a:pt x="76" y="7393"/>
                  <a:pt x="1" y="7481"/>
                </a:cubicBezTo>
                <a:cubicBezTo>
                  <a:pt x="76" y="7393"/>
                  <a:pt x="161" y="7317"/>
                  <a:pt x="251" y="7260"/>
                </a:cubicBezTo>
                <a:close/>
                <a:moveTo>
                  <a:pt x="13097" y="0"/>
                </a:moveTo>
                <a:cubicBezTo>
                  <a:pt x="13111" y="7"/>
                  <a:pt x="13120" y="11"/>
                  <a:pt x="13131" y="17"/>
                </a:cubicBezTo>
                <a:lnTo>
                  <a:pt x="13131" y="17"/>
                </a:lnTo>
                <a:lnTo>
                  <a:pt x="14083" y="570"/>
                </a:lnTo>
                <a:lnTo>
                  <a:pt x="14083" y="570"/>
                </a:lnTo>
                <a:lnTo>
                  <a:pt x="13131" y="17"/>
                </a:lnTo>
                <a:cubicBezTo>
                  <a:pt x="13120" y="11"/>
                  <a:pt x="13111" y="7"/>
                  <a:pt x="1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2824703" y="1069397"/>
            <a:ext cx="572721" cy="333340"/>
          </a:xfrm>
          <a:custGeom>
            <a:avLst/>
            <a:gdLst/>
            <a:ahLst/>
            <a:cxnLst/>
            <a:rect l="l" t="t" r="r" b="b"/>
            <a:pathLst>
              <a:path w="14233" h="8284" extrusionOk="0">
                <a:moveTo>
                  <a:pt x="13117" y="1"/>
                </a:moveTo>
                <a:cubicBezTo>
                  <a:pt x="13035" y="1"/>
                  <a:pt x="12940" y="28"/>
                  <a:pt x="12840" y="86"/>
                </a:cubicBezTo>
                <a:lnTo>
                  <a:pt x="434" y="7267"/>
                </a:lnTo>
                <a:cubicBezTo>
                  <a:pt x="421" y="7270"/>
                  <a:pt x="410" y="7277"/>
                  <a:pt x="401" y="7284"/>
                </a:cubicBezTo>
                <a:cubicBezTo>
                  <a:pt x="311" y="7341"/>
                  <a:pt x="226" y="7417"/>
                  <a:pt x="151" y="7505"/>
                </a:cubicBezTo>
                <a:cubicBezTo>
                  <a:pt x="97" y="7571"/>
                  <a:pt x="45" y="7642"/>
                  <a:pt x="1" y="7721"/>
                </a:cubicBezTo>
                <a:lnTo>
                  <a:pt x="977" y="8283"/>
                </a:lnTo>
                <a:cubicBezTo>
                  <a:pt x="1089" y="8093"/>
                  <a:pt x="1240" y="7925"/>
                  <a:pt x="1407" y="7830"/>
                </a:cubicBezTo>
                <a:lnTo>
                  <a:pt x="13817" y="649"/>
                </a:lnTo>
                <a:cubicBezTo>
                  <a:pt x="13916" y="591"/>
                  <a:pt x="14011" y="563"/>
                  <a:pt x="14096" y="563"/>
                </a:cubicBezTo>
                <a:cubicBezTo>
                  <a:pt x="14144" y="563"/>
                  <a:pt x="14192" y="574"/>
                  <a:pt x="14233" y="594"/>
                </a:cubicBezTo>
                <a:lnTo>
                  <a:pt x="13281" y="41"/>
                </a:lnTo>
                <a:cubicBezTo>
                  <a:pt x="13270" y="35"/>
                  <a:pt x="13261" y="31"/>
                  <a:pt x="13247" y="24"/>
                </a:cubicBezTo>
                <a:cubicBezTo>
                  <a:pt x="13209" y="7"/>
                  <a:pt x="13165" y="1"/>
                  <a:pt x="13117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3019050" y="2498733"/>
            <a:ext cx="38911" cy="22534"/>
          </a:xfrm>
          <a:custGeom>
            <a:avLst/>
            <a:gdLst/>
            <a:ahLst/>
            <a:cxnLst/>
            <a:rect l="l" t="t" r="r" b="b"/>
            <a:pathLst>
              <a:path w="967" h="560" extrusionOk="0">
                <a:moveTo>
                  <a:pt x="0" y="0"/>
                </a:moveTo>
                <a:lnTo>
                  <a:pt x="966" y="560"/>
                </a:lnTo>
                <a:lnTo>
                  <a:pt x="963" y="556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3013256" y="2372349"/>
            <a:ext cx="44544" cy="148803"/>
          </a:xfrm>
          <a:custGeom>
            <a:avLst/>
            <a:gdLst/>
            <a:ahLst/>
            <a:cxnLst/>
            <a:rect l="l" t="t" r="r" b="b"/>
            <a:pathLst>
              <a:path w="1107" h="3698" extrusionOk="0">
                <a:moveTo>
                  <a:pt x="977" y="1"/>
                </a:moveTo>
                <a:lnTo>
                  <a:pt x="1" y="568"/>
                </a:lnTo>
                <a:lnTo>
                  <a:pt x="1" y="2533"/>
                </a:lnTo>
                <a:cubicBezTo>
                  <a:pt x="1" y="2882"/>
                  <a:pt x="56" y="3086"/>
                  <a:pt x="144" y="3141"/>
                </a:cubicBezTo>
                <a:lnTo>
                  <a:pt x="1107" y="3697"/>
                </a:lnTo>
                <a:cubicBezTo>
                  <a:pt x="1025" y="3625"/>
                  <a:pt x="977" y="3428"/>
                  <a:pt x="977" y="3100"/>
                </a:cubicBezTo>
                <a:lnTo>
                  <a:pt x="977" y="1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822008" y="2448316"/>
            <a:ext cx="2495" cy="1972"/>
          </a:xfrm>
          <a:custGeom>
            <a:avLst/>
            <a:gdLst/>
            <a:ahLst/>
            <a:cxnLst/>
            <a:rect l="l" t="t" r="r" b="b"/>
            <a:pathLst>
              <a:path w="62" h="49" extrusionOk="0">
                <a:moveTo>
                  <a:pt x="1" y="1"/>
                </a:moveTo>
                <a:cubicBezTo>
                  <a:pt x="18" y="18"/>
                  <a:pt x="38" y="35"/>
                  <a:pt x="58" y="48"/>
                </a:cubicBezTo>
                <a:lnTo>
                  <a:pt x="61" y="48"/>
                </a:lnTo>
                <a:cubicBezTo>
                  <a:pt x="38" y="35"/>
                  <a:pt x="18" y="18"/>
                  <a:pt x="1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2817018" y="1380026"/>
            <a:ext cx="47039" cy="1093091"/>
          </a:xfrm>
          <a:custGeom>
            <a:avLst/>
            <a:gdLst/>
            <a:ahLst/>
            <a:cxnLst/>
            <a:rect l="l" t="t" r="r" b="b"/>
            <a:pathLst>
              <a:path w="1169" h="27165" extrusionOk="0">
                <a:moveTo>
                  <a:pt x="192" y="1"/>
                </a:moveTo>
                <a:cubicBezTo>
                  <a:pt x="75" y="199"/>
                  <a:pt x="1" y="424"/>
                  <a:pt x="1" y="625"/>
                </a:cubicBezTo>
                <a:lnTo>
                  <a:pt x="1" y="26195"/>
                </a:lnTo>
                <a:cubicBezTo>
                  <a:pt x="1" y="26353"/>
                  <a:pt x="48" y="26475"/>
                  <a:pt x="124" y="26550"/>
                </a:cubicBezTo>
                <a:cubicBezTo>
                  <a:pt x="141" y="26567"/>
                  <a:pt x="161" y="26584"/>
                  <a:pt x="185" y="26598"/>
                </a:cubicBezTo>
                <a:lnTo>
                  <a:pt x="1158" y="27161"/>
                </a:lnTo>
                <a:cubicBezTo>
                  <a:pt x="1161" y="27161"/>
                  <a:pt x="1161" y="27164"/>
                  <a:pt x="1165" y="27164"/>
                </a:cubicBezTo>
                <a:cubicBezTo>
                  <a:pt x="1049" y="27100"/>
                  <a:pt x="977" y="26960"/>
                  <a:pt x="977" y="26759"/>
                </a:cubicBezTo>
                <a:lnTo>
                  <a:pt x="977" y="1188"/>
                </a:lnTo>
                <a:cubicBezTo>
                  <a:pt x="977" y="987"/>
                  <a:pt x="1049" y="762"/>
                  <a:pt x="1168" y="563"/>
                </a:cubicBezTo>
                <a:lnTo>
                  <a:pt x="192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934752" y="1226161"/>
            <a:ext cx="392531" cy="480654"/>
          </a:xfrm>
          <a:custGeom>
            <a:avLst/>
            <a:gdLst/>
            <a:ahLst/>
            <a:cxnLst/>
            <a:rect l="l" t="t" r="r" b="b"/>
            <a:pathLst>
              <a:path w="9755" h="11945" extrusionOk="0">
                <a:moveTo>
                  <a:pt x="9467" y="1"/>
                </a:moveTo>
                <a:cubicBezTo>
                  <a:pt x="9397" y="1"/>
                  <a:pt x="9319" y="23"/>
                  <a:pt x="9236" y="71"/>
                </a:cubicBezTo>
                <a:lnTo>
                  <a:pt x="522" y="5118"/>
                </a:lnTo>
                <a:cubicBezTo>
                  <a:pt x="235" y="5285"/>
                  <a:pt x="0" y="5688"/>
                  <a:pt x="0" y="6019"/>
                </a:cubicBezTo>
                <a:lnTo>
                  <a:pt x="0" y="11575"/>
                </a:lnTo>
                <a:cubicBezTo>
                  <a:pt x="0" y="11810"/>
                  <a:pt x="117" y="11945"/>
                  <a:pt x="288" y="11945"/>
                </a:cubicBezTo>
                <a:cubicBezTo>
                  <a:pt x="358" y="11945"/>
                  <a:pt x="438" y="11922"/>
                  <a:pt x="522" y="11873"/>
                </a:cubicBezTo>
                <a:lnTo>
                  <a:pt x="9236" y="6828"/>
                </a:lnTo>
                <a:cubicBezTo>
                  <a:pt x="9522" y="6660"/>
                  <a:pt x="9754" y="6258"/>
                  <a:pt x="9754" y="5927"/>
                </a:cubicBezTo>
                <a:lnTo>
                  <a:pt x="9754" y="370"/>
                </a:lnTo>
                <a:cubicBezTo>
                  <a:pt x="9754" y="136"/>
                  <a:pt x="9637" y="1"/>
                  <a:pt x="9467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934752" y="1543227"/>
            <a:ext cx="392531" cy="253787"/>
          </a:xfrm>
          <a:custGeom>
            <a:avLst/>
            <a:gdLst/>
            <a:ahLst/>
            <a:cxnLst/>
            <a:rect l="l" t="t" r="r" b="b"/>
            <a:pathLst>
              <a:path w="9755" h="6307" extrusionOk="0">
                <a:moveTo>
                  <a:pt x="9478" y="0"/>
                </a:moveTo>
                <a:cubicBezTo>
                  <a:pt x="9405" y="0"/>
                  <a:pt x="9321" y="24"/>
                  <a:pt x="9231" y="75"/>
                </a:cubicBezTo>
                <a:lnTo>
                  <a:pt x="522" y="5105"/>
                </a:lnTo>
                <a:cubicBezTo>
                  <a:pt x="235" y="5272"/>
                  <a:pt x="0" y="5658"/>
                  <a:pt x="0" y="5968"/>
                </a:cubicBezTo>
                <a:cubicBezTo>
                  <a:pt x="0" y="6184"/>
                  <a:pt x="113" y="6307"/>
                  <a:pt x="277" y="6307"/>
                </a:cubicBezTo>
                <a:cubicBezTo>
                  <a:pt x="350" y="6307"/>
                  <a:pt x="434" y="6283"/>
                  <a:pt x="522" y="6231"/>
                </a:cubicBezTo>
                <a:lnTo>
                  <a:pt x="9231" y="1201"/>
                </a:lnTo>
                <a:cubicBezTo>
                  <a:pt x="9522" y="1037"/>
                  <a:pt x="9754" y="648"/>
                  <a:pt x="9754" y="337"/>
                </a:cubicBezTo>
                <a:cubicBezTo>
                  <a:pt x="9754" y="122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2934752" y="1633800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6"/>
                </a:lnTo>
                <a:cubicBezTo>
                  <a:pt x="235" y="5270"/>
                  <a:pt x="0" y="5659"/>
                  <a:pt x="0" y="5970"/>
                </a:cubicBezTo>
                <a:cubicBezTo>
                  <a:pt x="0" y="6185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8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2934752" y="1724414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1"/>
                </a:moveTo>
                <a:cubicBezTo>
                  <a:pt x="9405" y="1"/>
                  <a:pt x="9321" y="25"/>
                  <a:pt x="9231" y="77"/>
                </a:cubicBezTo>
                <a:lnTo>
                  <a:pt x="522" y="5107"/>
                </a:lnTo>
                <a:cubicBezTo>
                  <a:pt x="235" y="5271"/>
                  <a:pt x="0" y="5660"/>
                  <a:pt x="0" y="5970"/>
                </a:cubicBezTo>
                <a:cubicBezTo>
                  <a:pt x="0" y="6186"/>
                  <a:pt x="113" y="6308"/>
                  <a:pt x="277" y="6308"/>
                </a:cubicBezTo>
                <a:cubicBezTo>
                  <a:pt x="350" y="6308"/>
                  <a:pt x="434" y="6284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1"/>
                  <a:pt x="94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2934752" y="1815068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7"/>
                </a:lnTo>
                <a:cubicBezTo>
                  <a:pt x="235" y="5270"/>
                  <a:pt x="0" y="5656"/>
                  <a:pt x="0" y="5970"/>
                </a:cubicBezTo>
                <a:cubicBezTo>
                  <a:pt x="0" y="6186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2934752" y="2086948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8" y="1"/>
                </a:moveTo>
                <a:cubicBezTo>
                  <a:pt x="1605" y="1"/>
                  <a:pt x="1522" y="25"/>
                  <a:pt x="1433" y="77"/>
                </a:cubicBezTo>
                <a:lnTo>
                  <a:pt x="522" y="602"/>
                </a:lnTo>
                <a:cubicBezTo>
                  <a:pt x="235" y="766"/>
                  <a:pt x="0" y="1155"/>
                  <a:pt x="0" y="1466"/>
                </a:cubicBezTo>
                <a:cubicBezTo>
                  <a:pt x="0" y="1681"/>
                  <a:pt x="113" y="1803"/>
                  <a:pt x="277" y="1803"/>
                </a:cubicBezTo>
                <a:cubicBezTo>
                  <a:pt x="350" y="1803"/>
                  <a:pt x="434" y="1779"/>
                  <a:pt x="522" y="1728"/>
                </a:cubicBezTo>
                <a:lnTo>
                  <a:pt x="1433" y="1203"/>
                </a:lnTo>
                <a:cubicBezTo>
                  <a:pt x="1720" y="1036"/>
                  <a:pt x="1952" y="651"/>
                  <a:pt x="1952" y="339"/>
                </a:cubicBezTo>
                <a:cubicBezTo>
                  <a:pt x="1952" y="124"/>
                  <a:pt x="1841" y="1"/>
                  <a:pt x="16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066409" y="1905681"/>
            <a:ext cx="260869" cy="178017"/>
          </a:xfrm>
          <a:custGeom>
            <a:avLst/>
            <a:gdLst/>
            <a:ahLst/>
            <a:cxnLst/>
            <a:rect l="l" t="t" r="r" b="b"/>
            <a:pathLst>
              <a:path w="6483" h="4424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301"/>
                  <a:pt x="112" y="4424"/>
                  <a:pt x="276" y="4424"/>
                </a:cubicBezTo>
                <a:cubicBezTo>
                  <a:pt x="349" y="4424"/>
                  <a:pt x="432" y="4400"/>
                  <a:pt x="520" y="4350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934752" y="2177561"/>
            <a:ext cx="78547" cy="72591"/>
          </a:xfrm>
          <a:custGeom>
            <a:avLst/>
            <a:gdLst/>
            <a:ahLst/>
            <a:cxnLst/>
            <a:rect l="l" t="t" r="r" b="b"/>
            <a:pathLst>
              <a:path w="1952" h="1804" extrusionOk="0">
                <a:moveTo>
                  <a:pt x="1679" y="1"/>
                </a:moveTo>
                <a:cubicBezTo>
                  <a:pt x="1606" y="1"/>
                  <a:pt x="1522" y="26"/>
                  <a:pt x="1433" y="78"/>
                </a:cubicBezTo>
                <a:lnTo>
                  <a:pt x="522" y="603"/>
                </a:lnTo>
                <a:cubicBezTo>
                  <a:pt x="235" y="767"/>
                  <a:pt x="0" y="1152"/>
                  <a:pt x="0" y="1466"/>
                </a:cubicBezTo>
                <a:cubicBezTo>
                  <a:pt x="0" y="1682"/>
                  <a:pt x="113" y="1803"/>
                  <a:pt x="277" y="1803"/>
                </a:cubicBezTo>
                <a:cubicBezTo>
                  <a:pt x="350" y="1803"/>
                  <a:pt x="434" y="1779"/>
                  <a:pt x="522" y="1729"/>
                </a:cubicBezTo>
                <a:lnTo>
                  <a:pt x="1433" y="1200"/>
                </a:lnTo>
                <a:cubicBezTo>
                  <a:pt x="1720" y="1036"/>
                  <a:pt x="1952" y="651"/>
                  <a:pt x="1952" y="340"/>
                </a:cubicBezTo>
                <a:cubicBezTo>
                  <a:pt x="1952" y="123"/>
                  <a:pt x="1842" y="1"/>
                  <a:pt x="167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066409" y="1996335"/>
            <a:ext cx="260869" cy="177977"/>
          </a:xfrm>
          <a:custGeom>
            <a:avLst/>
            <a:gdLst/>
            <a:ahLst/>
            <a:cxnLst/>
            <a:rect l="l" t="t" r="r" b="b"/>
            <a:pathLst>
              <a:path w="6483" h="4423" extrusionOk="0">
                <a:moveTo>
                  <a:pt x="6206" y="0"/>
                </a:moveTo>
                <a:cubicBezTo>
                  <a:pt x="6133" y="0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2"/>
                  <a:pt x="0" y="4083"/>
                </a:cubicBezTo>
                <a:cubicBezTo>
                  <a:pt x="0" y="4300"/>
                  <a:pt x="111" y="4422"/>
                  <a:pt x="274" y="4422"/>
                </a:cubicBezTo>
                <a:cubicBezTo>
                  <a:pt x="347" y="4422"/>
                  <a:pt x="431" y="4398"/>
                  <a:pt x="520" y="4346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0"/>
                  <a:pt x="62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2934752" y="2268175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7" y="0"/>
                </a:moveTo>
                <a:cubicBezTo>
                  <a:pt x="1604" y="0"/>
                  <a:pt x="1521" y="24"/>
                  <a:pt x="1433" y="74"/>
                </a:cubicBezTo>
                <a:lnTo>
                  <a:pt x="522" y="603"/>
                </a:lnTo>
                <a:cubicBezTo>
                  <a:pt x="235" y="767"/>
                  <a:pt x="0" y="1153"/>
                  <a:pt x="0" y="1463"/>
                </a:cubicBezTo>
                <a:cubicBezTo>
                  <a:pt x="0" y="1681"/>
                  <a:pt x="112" y="1803"/>
                  <a:pt x="276" y="1803"/>
                </a:cubicBezTo>
                <a:cubicBezTo>
                  <a:pt x="349" y="1803"/>
                  <a:pt x="433" y="1778"/>
                  <a:pt x="522" y="1726"/>
                </a:cubicBezTo>
                <a:lnTo>
                  <a:pt x="1433" y="1200"/>
                </a:lnTo>
                <a:cubicBezTo>
                  <a:pt x="1720" y="1037"/>
                  <a:pt x="1952" y="652"/>
                  <a:pt x="1952" y="337"/>
                </a:cubicBezTo>
                <a:cubicBezTo>
                  <a:pt x="1952" y="122"/>
                  <a:pt x="1841" y="0"/>
                  <a:pt x="167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3066409" y="2086948"/>
            <a:ext cx="260869" cy="177937"/>
          </a:xfrm>
          <a:custGeom>
            <a:avLst/>
            <a:gdLst/>
            <a:ahLst/>
            <a:cxnLst/>
            <a:rect l="l" t="t" r="r" b="b"/>
            <a:pathLst>
              <a:path w="6483" h="4422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0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299"/>
                  <a:pt x="112" y="4422"/>
                  <a:pt x="276" y="4422"/>
                </a:cubicBezTo>
                <a:cubicBezTo>
                  <a:pt x="349" y="4422"/>
                  <a:pt x="432" y="4398"/>
                  <a:pt x="520" y="4346"/>
                </a:cubicBezTo>
                <a:lnTo>
                  <a:pt x="5959" y="1203"/>
                </a:lnTo>
                <a:cubicBezTo>
                  <a:pt x="6250" y="1036"/>
                  <a:pt x="6482" y="651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3288237" y="1340594"/>
            <a:ext cx="588615" cy="1452747"/>
          </a:xfrm>
          <a:custGeom>
            <a:avLst/>
            <a:gdLst/>
            <a:ahLst/>
            <a:cxnLst/>
            <a:rect l="l" t="t" r="r" b="b"/>
            <a:pathLst>
              <a:path w="14628" h="36103" extrusionOk="0">
                <a:moveTo>
                  <a:pt x="13309" y="1"/>
                </a:moveTo>
                <a:cubicBezTo>
                  <a:pt x="13224" y="1"/>
                  <a:pt x="13129" y="28"/>
                  <a:pt x="13027" y="86"/>
                </a:cubicBezTo>
                <a:lnTo>
                  <a:pt x="621" y="7267"/>
                </a:lnTo>
                <a:cubicBezTo>
                  <a:pt x="279" y="7466"/>
                  <a:pt x="0" y="7950"/>
                  <a:pt x="0" y="8346"/>
                </a:cubicBezTo>
                <a:lnTo>
                  <a:pt x="0" y="33916"/>
                </a:lnTo>
                <a:cubicBezTo>
                  <a:pt x="0" y="34114"/>
                  <a:pt x="68" y="34254"/>
                  <a:pt x="180" y="34319"/>
                </a:cubicBezTo>
                <a:lnTo>
                  <a:pt x="1153" y="34882"/>
                </a:lnTo>
                <a:cubicBezTo>
                  <a:pt x="1157" y="34882"/>
                  <a:pt x="1160" y="34886"/>
                  <a:pt x="1160" y="34886"/>
                </a:cubicBezTo>
                <a:lnTo>
                  <a:pt x="1174" y="34892"/>
                </a:lnTo>
                <a:cubicBezTo>
                  <a:pt x="1218" y="34914"/>
                  <a:pt x="1268" y="34925"/>
                  <a:pt x="1322" y="34925"/>
                </a:cubicBezTo>
                <a:cubicBezTo>
                  <a:pt x="1405" y="34925"/>
                  <a:pt x="1498" y="34899"/>
                  <a:pt x="1597" y="34841"/>
                </a:cubicBezTo>
                <a:lnTo>
                  <a:pt x="4877" y="32950"/>
                </a:lnTo>
                <a:lnTo>
                  <a:pt x="4877" y="34919"/>
                </a:lnTo>
                <a:cubicBezTo>
                  <a:pt x="4877" y="35267"/>
                  <a:pt x="4931" y="35469"/>
                  <a:pt x="5020" y="35524"/>
                </a:cubicBezTo>
                <a:lnTo>
                  <a:pt x="5020" y="35527"/>
                </a:lnTo>
                <a:lnTo>
                  <a:pt x="5986" y="36083"/>
                </a:lnTo>
                <a:lnTo>
                  <a:pt x="5989" y="36086"/>
                </a:lnTo>
                <a:lnTo>
                  <a:pt x="6003" y="36094"/>
                </a:lnTo>
                <a:lnTo>
                  <a:pt x="6003" y="36090"/>
                </a:lnTo>
                <a:cubicBezTo>
                  <a:pt x="6019" y="36098"/>
                  <a:pt x="6035" y="36103"/>
                  <a:pt x="6053" y="36103"/>
                </a:cubicBezTo>
                <a:cubicBezTo>
                  <a:pt x="6158" y="36103"/>
                  <a:pt x="6298" y="35944"/>
                  <a:pt x="6451" y="35619"/>
                </a:cubicBezTo>
                <a:lnTo>
                  <a:pt x="8774" y="30697"/>
                </a:lnTo>
                <a:lnTo>
                  <a:pt x="14003" y="27660"/>
                </a:lnTo>
                <a:cubicBezTo>
                  <a:pt x="14348" y="27462"/>
                  <a:pt x="14628" y="26977"/>
                  <a:pt x="14628" y="26581"/>
                </a:cubicBezTo>
                <a:lnTo>
                  <a:pt x="14628" y="1011"/>
                </a:lnTo>
                <a:cubicBezTo>
                  <a:pt x="14628" y="814"/>
                  <a:pt x="14560" y="677"/>
                  <a:pt x="14447" y="609"/>
                </a:cubicBezTo>
                <a:lnTo>
                  <a:pt x="14444" y="609"/>
                </a:lnTo>
                <a:lnTo>
                  <a:pt x="13470" y="42"/>
                </a:lnTo>
                <a:cubicBezTo>
                  <a:pt x="13424" y="15"/>
                  <a:pt x="13369" y="1"/>
                  <a:pt x="13309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3828746" y="1341560"/>
            <a:ext cx="39877" cy="22976"/>
          </a:xfrm>
          <a:custGeom>
            <a:avLst/>
            <a:gdLst/>
            <a:ahLst/>
            <a:cxnLst/>
            <a:rect l="l" t="t" r="r" b="b"/>
            <a:pathLst>
              <a:path w="991" h="571" extrusionOk="0">
                <a:moveTo>
                  <a:pt x="1" y="1"/>
                </a:moveTo>
                <a:lnTo>
                  <a:pt x="1" y="1"/>
                </a:lnTo>
                <a:cubicBezTo>
                  <a:pt x="12" y="7"/>
                  <a:pt x="21" y="13"/>
                  <a:pt x="31" y="16"/>
                </a:cubicBezTo>
                <a:lnTo>
                  <a:pt x="31" y="16"/>
                </a:lnTo>
                <a:cubicBezTo>
                  <a:pt x="22" y="11"/>
                  <a:pt x="12" y="7"/>
                  <a:pt x="1" y="1"/>
                </a:cubicBezTo>
                <a:close/>
                <a:moveTo>
                  <a:pt x="31" y="16"/>
                </a:moveTo>
                <a:cubicBezTo>
                  <a:pt x="32" y="17"/>
                  <a:pt x="33" y="17"/>
                  <a:pt x="34" y="18"/>
                </a:cubicBezTo>
                <a:lnTo>
                  <a:pt x="990" y="571"/>
                </a:lnTo>
                <a:lnTo>
                  <a:pt x="37" y="18"/>
                </a:lnTo>
                <a:cubicBezTo>
                  <a:pt x="35" y="17"/>
                  <a:pt x="33" y="17"/>
                  <a:pt x="3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3310046" y="1633720"/>
            <a:ext cx="1931" cy="1369"/>
          </a:xfrm>
          <a:custGeom>
            <a:avLst/>
            <a:gdLst/>
            <a:ahLst/>
            <a:cxnLst/>
            <a:rect l="l" t="t" r="r" b="b"/>
            <a:pathLst>
              <a:path w="48" h="34" extrusionOk="0">
                <a:moveTo>
                  <a:pt x="47" y="0"/>
                </a:moveTo>
                <a:cubicBezTo>
                  <a:pt x="34" y="10"/>
                  <a:pt x="17" y="20"/>
                  <a:pt x="0" y="33"/>
                </a:cubicBezTo>
                <a:lnTo>
                  <a:pt x="4" y="33"/>
                </a:lnTo>
                <a:cubicBezTo>
                  <a:pt x="17" y="20"/>
                  <a:pt x="34" y="10"/>
                  <a:pt x="4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3301918" y="1635048"/>
            <a:ext cx="8289" cy="7605"/>
          </a:xfrm>
          <a:custGeom>
            <a:avLst/>
            <a:gdLst/>
            <a:ahLst/>
            <a:cxnLst/>
            <a:rect l="l" t="t" r="r" b="b"/>
            <a:pathLst>
              <a:path w="206" h="189" extrusionOk="0">
                <a:moveTo>
                  <a:pt x="202" y="0"/>
                </a:moveTo>
                <a:cubicBezTo>
                  <a:pt x="131" y="52"/>
                  <a:pt x="62" y="117"/>
                  <a:pt x="1" y="189"/>
                </a:cubicBezTo>
                <a:cubicBezTo>
                  <a:pt x="62" y="117"/>
                  <a:pt x="131" y="52"/>
                  <a:pt x="206" y="0"/>
                </a:cubicBezTo>
                <a:close/>
              </a:path>
            </a:pathLst>
          </a:custGeom>
          <a:solidFill>
            <a:srgbClr val="8F9C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3295882" y="1340634"/>
            <a:ext cx="572762" cy="333340"/>
          </a:xfrm>
          <a:custGeom>
            <a:avLst/>
            <a:gdLst/>
            <a:ahLst/>
            <a:cxnLst/>
            <a:rect l="l" t="t" r="r" b="b"/>
            <a:pathLst>
              <a:path w="14234" h="8284" extrusionOk="0">
                <a:moveTo>
                  <a:pt x="13117" y="0"/>
                </a:moveTo>
                <a:cubicBezTo>
                  <a:pt x="13035" y="0"/>
                  <a:pt x="12940" y="27"/>
                  <a:pt x="12841" y="85"/>
                </a:cubicBezTo>
                <a:lnTo>
                  <a:pt x="431" y="7266"/>
                </a:lnTo>
                <a:cubicBezTo>
                  <a:pt x="420" y="7273"/>
                  <a:pt x="410" y="7276"/>
                  <a:pt x="400" y="7284"/>
                </a:cubicBezTo>
                <a:cubicBezTo>
                  <a:pt x="387" y="7293"/>
                  <a:pt x="369" y="7304"/>
                  <a:pt x="356" y="7317"/>
                </a:cubicBezTo>
                <a:cubicBezTo>
                  <a:pt x="281" y="7369"/>
                  <a:pt x="212" y="7434"/>
                  <a:pt x="151" y="7506"/>
                </a:cubicBezTo>
                <a:cubicBezTo>
                  <a:pt x="97" y="7570"/>
                  <a:pt x="45" y="7645"/>
                  <a:pt x="1" y="7720"/>
                </a:cubicBezTo>
                <a:lnTo>
                  <a:pt x="973" y="8284"/>
                </a:lnTo>
                <a:cubicBezTo>
                  <a:pt x="1086" y="8092"/>
                  <a:pt x="1239" y="7925"/>
                  <a:pt x="1407" y="7829"/>
                </a:cubicBezTo>
                <a:lnTo>
                  <a:pt x="13813" y="649"/>
                </a:lnTo>
                <a:cubicBezTo>
                  <a:pt x="13915" y="591"/>
                  <a:pt x="14011" y="567"/>
                  <a:pt x="14093" y="567"/>
                </a:cubicBezTo>
                <a:cubicBezTo>
                  <a:pt x="14145" y="567"/>
                  <a:pt x="14189" y="573"/>
                  <a:pt x="14233" y="594"/>
                </a:cubicBezTo>
                <a:lnTo>
                  <a:pt x="13280" y="41"/>
                </a:lnTo>
                <a:cubicBezTo>
                  <a:pt x="13267" y="38"/>
                  <a:pt x="13257" y="31"/>
                  <a:pt x="13244" y="24"/>
                </a:cubicBezTo>
                <a:cubicBezTo>
                  <a:pt x="13206" y="11"/>
                  <a:pt x="13165" y="0"/>
                  <a:pt x="1311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3490229" y="2770090"/>
            <a:ext cx="38750" cy="22413"/>
          </a:xfrm>
          <a:custGeom>
            <a:avLst/>
            <a:gdLst/>
            <a:ahLst/>
            <a:cxnLst/>
            <a:rect l="l" t="t" r="r" b="b"/>
            <a:pathLst>
              <a:path w="963" h="557" extrusionOk="0">
                <a:moveTo>
                  <a:pt x="0" y="0"/>
                </a:moveTo>
                <a:lnTo>
                  <a:pt x="963" y="556"/>
                </a:lnTo>
                <a:lnTo>
                  <a:pt x="96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484475" y="2643746"/>
            <a:ext cx="44383" cy="148603"/>
          </a:xfrm>
          <a:custGeom>
            <a:avLst/>
            <a:gdLst/>
            <a:ahLst/>
            <a:cxnLst/>
            <a:rect l="l" t="t" r="r" b="b"/>
            <a:pathLst>
              <a:path w="1103" h="3693" extrusionOk="0">
                <a:moveTo>
                  <a:pt x="972" y="0"/>
                </a:moveTo>
                <a:lnTo>
                  <a:pt x="0" y="563"/>
                </a:lnTo>
                <a:lnTo>
                  <a:pt x="0" y="2532"/>
                </a:lnTo>
                <a:cubicBezTo>
                  <a:pt x="0" y="2880"/>
                  <a:pt x="54" y="3082"/>
                  <a:pt x="143" y="3137"/>
                </a:cubicBezTo>
                <a:lnTo>
                  <a:pt x="143" y="3140"/>
                </a:lnTo>
                <a:lnTo>
                  <a:pt x="1103" y="3693"/>
                </a:lnTo>
                <a:cubicBezTo>
                  <a:pt x="1024" y="3625"/>
                  <a:pt x="972" y="3423"/>
                  <a:pt x="972" y="3096"/>
                </a:cubicBezTo>
                <a:lnTo>
                  <a:pt x="972" y="0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295480" y="2721443"/>
            <a:ext cx="39193" cy="22694"/>
          </a:xfrm>
          <a:custGeom>
            <a:avLst/>
            <a:gdLst/>
            <a:ahLst/>
            <a:cxnLst/>
            <a:rect l="l" t="t" r="r" b="b"/>
            <a:pathLst>
              <a:path w="974" h="564" extrusionOk="0">
                <a:moveTo>
                  <a:pt x="0" y="1"/>
                </a:moveTo>
                <a:lnTo>
                  <a:pt x="4" y="4"/>
                </a:lnTo>
                <a:lnTo>
                  <a:pt x="973" y="564"/>
                </a:lnTo>
                <a:lnTo>
                  <a:pt x="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288237" y="1651263"/>
            <a:ext cx="46838" cy="1093091"/>
          </a:xfrm>
          <a:custGeom>
            <a:avLst/>
            <a:gdLst/>
            <a:ahLst/>
            <a:cxnLst/>
            <a:rect l="l" t="t" r="r" b="b"/>
            <a:pathLst>
              <a:path w="1164" h="27165" extrusionOk="0">
                <a:moveTo>
                  <a:pt x="191" y="0"/>
                </a:moveTo>
                <a:cubicBezTo>
                  <a:pt x="71" y="198"/>
                  <a:pt x="0" y="424"/>
                  <a:pt x="0" y="628"/>
                </a:cubicBezTo>
                <a:lnTo>
                  <a:pt x="0" y="26195"/>
                </a:lnTo>
                <a:cubicBezTo>
                  <a:pt x="0" y="26355"/>
                  <a:pt x="44" y="26478"/>
                  <a:pt x="123" y="26554"/>
                </a:cubicBezTo>
                <a:cubicBezTo>
                  <a:pt x="139" y="26571"/>
                  <a:pt x="160" y="26584"/>
                  <a:pt x="180" y="26598"/>
                </a:cubicBezTo>
                <a:lnTo>
                  <a:pt x="1153" y="27161"/>
                </a:lnTo>
                <a:lnTo>
                  <a:pt x="1156" y="27161"/>
                </a:lnTo>
                <a:cubicBezTo>
                  <a:pt x="1045" y="27093"/>
                  <a:pt x="976" y="26956"/>
                  <a:pt x="976" y="26762"/>
                </a:cubicBezTo>
                <a:lnTo>
                  <a:pt x="976" y="1191"/>
                </a:lnTo>
                <a:cubicBezTo>
                  <a:pt x="976" y="990"/>
                  <a:pt x="1048" y="764"/>
                  <a:pt x="1163" y="564"/>
                </a:cubicBezTo>
                <a:lnTo>
                  <a:pt x="191" y="0"/>
                </a:lnTo>
                <a:close/>
                <a:moveTo>
                  <a:pt x="1156" y="27161"/>
                </a:moveTo>
                <a:cubicBezTo>
                  <a:pt x="1156" y="27161"/>
                  <a:pt x="1157" y="27161"/>
                  <a:pt x="1157" y="27161"/>
                </a:cubicBezTo>
                <a:lnTo>
                  <a:pt x="1157" y="27161"/>
                </a:lnTo>
                <a:cubicBezTo>
                  <a:pt x="1157" y="27161"/>
                  <a:pt x="1157" y="27161"/>
                  <a:pt x="1157" y="27161"/>
                </a:cubicBezTo>
                <a:close/>
                <a:moveTo>
                  <a:pt x="1157" y="27161"/>
                </a:moveTo>
                <a:cubicBezTo>
                  <a:pt x="1158" y="27162"/>
                  <a:pt x="1161" y="27165"/>
                  <a:pt x="1163" y="27165"/>
                </a:cubicBezTo>
                <a:cubicBezTo>
                  <a:pt x="1161" y="27163"/>
                  <a:pt x="1159" y="27162"/>
                  <a:pt x="1157" y="2716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405892" y="1497437"/>
            <a:ext cx="392410" cy="480654"/>
          </a:xfrm>
          <a:custGeom>
            <a:avLst/>
            <a:gdLst/>
            <a:ahLst/>
            <a:cxnLst/>
            <a:rect l="l" t="t" r="r" b="b"/>
            <a:pathLst>
              <a:path w="9752" h="11945" extrusionOk="0">
                <a:moveTo>
                  <a:pt x="9466" y="0"/>
                </a:moveTo>
                <a:cubicBezTo>
                  <a:pt x="9396" y="0"/>
                  <a:pt x="9316" y="24"/>
                  <a:pt x="9233" y="72"/>
                </a:cubicBezTo>
                <a:lnTo>
                  <a:pt x="520" y="5117"/>
                </a:lnTo>
                <a:cubicBezTo>
                  <a:pt x="233" y="5284"/>
                  <a:pt x="0" y="5687"/>
                  <a:pt x="0" y="6018"/>
                </a:cubicBezTo>
                <a:lnTo>
                  <a:pt x="0" y="11575"/>
                </a:lnTo>
                <a:cubicBezTo>
                  <a:pt x="0" y="11809"/>
                  <a:pt x="117" y="11944"/>
                  <a:pt x="288" y="11944"/>
                </a:cubicBezTo>
                <a:cubicBezTo>
                  <a:pt x="358" y="11944"/>
                  <a:pt x="436" y="11922"/>
                  <a:pt x="520" y="11874"/>
                </a:cubicBezTo>
                <a:lnTo>
                  <a:pt x="9233" y="6827"/>
                </a:lnTo>
                <a:cubicBezTo>
                  <a:pt x="9519" y="6660"/>
                  <a:pt x="9752" y="6257"/>
                  <a:pt x="9752" y="5926"/>
                </a:cubicBezTo>
                <a:lnTo>
                  <a:pt x="9752" y="373"/>
                </a:lnTo>
                <a:cubicBezTo>
                  <a:pt x="9752" y="136"/>
                  <a:pt x="9635" y="0"/>
                  <a:pt x="946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405892" y="1814504"/>
            <a:ext cx="392410" cy="253747"/>
          </a:xfrm>
          <a:custGeom>
            <a:avLst/>
            <a:gdLst/>
            <a:ahLst/>
            <a:cxnLst/>
            <a:rect l="l" t="t" r="r" b="b"/>
            <a:pathLst>
              <a:path w="9752" h="6306" extrusionOk="0">
                <a:moveTo>
                  <a:pt x="9478" y="0"/>
                </a:moveTo>
                <a:cubicBezTo>
                  <a:pt x="9405" y="0"/>
                  <a:pt x="9321" y="25"/>
                  <a:pt x="9233" y="76"/>
                </a:cubicBezTo>
                <a:lnTo>
                  <a:pt x="520" y="5103"/>
                </a:lnTo>
                <a:cubicBezTo>
                  <a:pt x="233" y="5271"/>
                  <a:pt x="0" y="5656"/>
                  <a:pt x="0" y="5968"/>
                </a:cubicBezTo>
                <a:cubicBezTo>
                  <a:pt x="0" y="6182"/>
                  <a:pt x="112" y="6306"/>
                  <a:pt x="275" y="6306"/>
                </a:cubicBezTo>
                <a:cubicBezTo>
                  <a:pt x="348" y="6306"/>
                  <a:pt x="431" y="6281"/>
                  <a:pt x="520" y="6230"/>
                </a:cubicBezTo>
                <a:lnTo>
                  <a:pt x="9233" y="1200"/>
                </a:lnTo>
                <a:cubicBezTo>
                  <a:pt x="9519" y="1036"/>
                  <a:pt x="9752" y="650"/>
                  <a:pt x="9752" y="339"/>
                </a:cubicBezTo>
                <a:cubicBezTo>
                  <a:pt x="9752" y="122"/>
                  <a:pt x="9641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3405892" y="1905077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51"/>
                  <a:pt x="9752" y="338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405892" y="1995731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4"/>
                </a:cubicBezTo>
                <a:lnTo>
                  <a:pt x="520" y="5105"/>
                </a:lnTo>
                <a:cubicBezTo>
                  <a:pt x="233" y="5272"/>
                  <a:pt x="0" y="5657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48"/>
                  <a:pt x="9752" y="337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3405892" y="2086344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1"/>
                </a:moveTo>
                <a:cubicBezTo>
                  <a:pt x="9404" y="1"/>
                  <a:pt x="9321" y="25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8"/>
                  <a:pt x="275" y="6308"/>
                </a:cubicBezTo>
                <a:cubicBezTo>
                  <a:pt x="348" y="6308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4"/>
                  <a:pt x="9752" y="648"/>
                  <a:pt x="9752" y="338"/>
                </a:cubicBezTo>
                <a:cubicBezTo>
                  <a:pt x="9752" y="122"/>
                  <a:pt x="9640" y="1"/>
                  <a:pt x="947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3405892" y="2358185"/>
            <a:ext cx="78466" cy="72632"/>
          </a:xfrm>
          <a:custGeom>
            <a:avLst/>
            <a:gdLst/>
            <a:ahLst/>
            <a:cxnLst/>
            <a:rect l="l" t="t" r="r" b="b"/>
            <a:pathLst>
              <a:path w="1950" h="1805" extrusionOk="0">
                <a:moveTo>
                  <a:pt x="1675" y="1"/>
                </a:moveTo>
                <a:cubicBezTo>
                  <a:pt x="1602" y="1"/>
                  <a:pt x="1519" y="25"/>
                  <a:pt x="1430" y="77"/>
                </a:cubicBezTo>
                <a:lnTo>
                  <a:pt x="520" y="602"/>
                </a:lnTo>
                <a:cubicBezTo>
                  <a:pt x="233" y="770"/>
                  <a:pt x="0" y="1155"/>
                  <a:pt x="0" y="1466"/>
                </a:cubicBezTo>
                <a:cubicBezTo>
                  <a:pt x="0" y="1681"/>
                  <a:pt x="112" y="1804"/>
                  <a:pt x="275" y="1804"/>
                </a:cubicBezTo>
                <a:cubicBezTo>
                  <a:pt x="348" y="1804"/>
                  <a:pt x="431" y="1780"/>
                  <a:pt x="520" y="1728"/>
                </a:cubicBezTo>
                <a:lnTo>
                  <a:pt x="1430" y="1203"/>
                </a:lnTo>
                <a:cubicBezTo>
                  <a:pt x="1717" y="1036"/>
                  <a:pt x="1950" y="650"/>
                  <a:pt x="1950" y="340"/>
                </a:cubicBezTo>
                <a:cubicBezTo>
                  <a:pt x="1950" y="124"/>
                  <a:pt x="1838" y="1"/>
                  <a:pt x="16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3537588" y="2176999"/>
            <a:ext cx="260708" cy="177937"/>
          </a:xfrm>
          <a:custGeom>
            <a:avLst/>
            <a:gdLst/>
            <a:ahLst/>
            <a:cxnLst/>
            <a:rect l="l" t="t" r="r" b="b"/>
            <a:pathLst>
              <a:path w="6479" h="4422" extrusionOk="0">
                <a:moveTo>
                  <a:pt x="6203" y="0"/>
                </a:moveTo>
                <a:cubicBezTo>
                  <a:pt x="6131" y="0"/>
                  <a:pt x="6048" y="24"/>
                  <a:pt x="5960" y="75"/>
                </a:cubicBezTo>
                <a:lnTo>
                  <a:pt x="520" y="3221"/>
                </a:lnTo>
                <a:cubicBezTo>
                  <a:pt x="233" y="3389"/>
                  <a:pt x="0" y="3774"/>
                  <a:pt x="0" y="4085"/>
                </a:cubicBezTo>
                <a:cubicBezTo>
                  <a:pt x="0" y="4300"/>
                  <a:pt x="112" y="4421"/>
                  <a:pt x="276" y="4421"/>
                </a:cubicBezTo>
                <a:cubicBezTo>
                  <a:pt x="349" y="4421"/>
                  <a:pt x="432" y="4397"/>
                  <a:pt x="520" y="4347"/>
                </a:cubicBezTo>
                <a:lnTo>
                  <a:pt x="5960" y="1201"/>
                </a:lnTo>
                <a:cubicBezTo>
                  <a:pt x="6246" y="1037"/>
                  <a:pt x="6479" y="648"/>
                  <a:pt x="6479" y="337"/>
                </a:cubicBezTo>
                <a:cubicBezTo>
                  <a:pt x="6479" y="122"/>
                  <a:pt x="6367" y="0"/>
                  <a:pt x="620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3405892" y="2448839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5"/>
                  <a:pt x="1430" y="76"/>
                </a:cubicBezTo>
                <a:lnTo>
                  <a:pt x="520" y="601"/>
                </a:lnTo>
                <a:cubicBezTo>
                  <a:pt x="233" y="769"/>
                  <a:pt x="0" y="1154"/>
                  <a:pt x="0" y="1465"/>
                </a:cubicBezTo>
                <a:cubicBezTo>
                  <a:pt x="0" y="1680"/>
                  <a:pt x="112" y="1802"/>
                  <a:pt x="276" y="1802"/>
                </a:cubicBezTo>
                <a:cubicBezTo>
                  <a:pt x="348" y="1802"/>
                  <a:pt x="431" y="1778"/>
                  <a:pt x="520" y="1728"/>
                </a:cubicBezTo>
                <a:lnTo>
                  <a:pt x="1430" y="1203"/>
                </a:lnTo>
                <a:cubicBezTo>
                  <a:pt x="1717" y="1035"/>
                  <a:pt x="1950" y="650"/>
                  <a:pt x="1950" y="339"/>
                </a:cubicBezTo>
                <a:cubicBezTo>
                  <a:pt x="1950" y="124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3537588" y="2267572"/>
            <a:ext cx="260708" cy="177977"/>
          </a:xfrm>
          <a:custGeom>
            <a:avLst/>
            <a:gdLst/>
            <a:ahLst/>
            <a:cxnLst/>
            <a:rect l="l" t="t" r="r" b="b"/>
            <a:pathLst>
              <a:path w="6479" h="4423" extrusionOk="0">
                <a:moveTo>
                  <a:pt x="6204" y="0"/>
                </a:moveTo>
                <a:cubicBezTo>
                  <a:pt x="6131" y="0"/>
                  <a:pt x="6048" y="25"/>
                  <a:pt x="5960" y="76"/>
                </a:cubicBezTo>
                <a:lnTo>
                  <a:pt x="520" y="3222"/>
                </a:lnTo>
                <a:cubicBezTo>
                  <a:pt x="233" y="3386"/>
                  <a:pt x="0" y="3775"/>
                  <a:pt x="0" y="4086"/>
                </a:cubicBezTo>
                <a:cubicBezTo>
                  <a:pt x="0" y="4301"/>
                  <a:pt x="112" y="4423"/>
                  <a:pt x="276" y="4423"/>
                </a:cubicBezTo>
                <a:cubicBezTo>
                  <a:pt x="349" y="4423"/>
                  <a:pt x="432" y="4399"/>
                  <a:pt x="520" y="4349"/>
                </a:cubicBezTo>
                <a:lnTo>
                  <a:pt x="5960" y="1202"/>
                </a:lnTo>
                <a:cubicBezTo>
                  <a:pt x="6246" y="1035"/>
                  <a:pt x="6479" y="649"/>
                  <a:pt x="6479" y="339"/>
                </a:cubicBezTo>
                <a:cubicBezTo>
                  <a:pt x="6479" y="124"/>
                  <a:pt x="6367" y="0"/>
                  <a:pt x="620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3405892" y="2539492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4"/>
                  <a:pt x="1430" y="76"/>
                </a:cubicBezTo>
                <a:lnTo>
                  <a:pt x="520" y="601"/>
                </a:lnTo>
                <a:cubicBezTo>
                  <a:pt x="233" y="765"/>
                  <a:pt x="0" y="1154"/>
                  <a:pt x="0" y="1465"/>
                </a:cubicBezTo>
                <a:cubicBezTo>
                  <a:pt x="0" y="1680"/>
                  <a:pt x="112" y="1801"/>
                  <a:pt x="276" y="1801"/>
                </a:cubicBezTo>
                <a:cubicBezTo>
                  <a:pt x="348" y="1801"/>
                  <a:pt x="431" y="1778"/>
                  <a:pt x="520" y="1727"/>
                </a:cubicBezTo>
                <a:lnTo>
                  <a:pt x="1430" y="1202"/>
                </a:lnTo>
                <a:cubicBezTo>
                  <a:pt x="1717" y="1035"/>
                  <a:pt x="1950" y="649"/>
                  <a:pt x="1950" y="339"/>
                </a:cubicBezTo>
                <a:cubicBezTo>
                  <a:pt x="1950" y="123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3537588" y="2358185"/>
            <a:ext cx="260708" cy="178017"/>
          </a:xfrm>
          <a:custGeom>
            <a:avLst/>
            <a:gdLst/>
            <a:ahLst/>
            <a:cxnLst/>
            <a:rect l="l" t="t" r="r" b="b"/>
            <a:pathLst>
              <a:path w="6479" h="4424" extrusionOk="0">
                <a:moveTo>
                  <a:pt x="6204" y="1"/>
                </a:moveTo>
                <a:cubicBezTo>
                  <a:pt x="6131" y="1"/>
                  <a:pt x="6048" y="25"/>
                  <a:pt x="5960" y="77"/>
                </a:cubicBezTo>
                <a:lnTo>
                  <a:pt x="520" y="3223"/>
                </a:lnTo>
                <a:cubicBezTo>
                  <a:pt x="233" y="3387"/>
                  <a:pt x="0" y="3776"/>
                  <a:pt x="0" y="4087"/>
                </a:cubicBezTo>
                <a:cubicBezTo>
                  <a:pt x="0" y="4302"/>
                  <a:pt x="112" y="4424"/>
                  <a:pt x="276" y="4424"/>
                </a:cubicBezTo>
                <a:cubicBezTo>
                  <a:pt x="349" y="4424"/>
                  <a:pt x="432" y="4400"/>
                  <a:pt x="520" y="4349"/>
                </a:cubicBezTo>
                <a:lnTo>
                  <a:pt x="5960" y="1203"/>
                </a:lnTo>
                <a:cubicBezTo>
                  <a:pt x="6246" y="1036"/>
                  <a:pt x="6479" y="650"/>
                  <a:pt x="6479" y="340"/>
                </a:cubicBezTo>
                <a:cubicBezTo>
                  <a:pt x="6479" y="124"/>
                  <a:pt x="6367" y="1"/>
                  <a:pt x="620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4112016" y="928166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5" y="0"/>
                </a:moveTo>
                <a:cubicBezTo>
                  <a:pt x="4132" y="0"/>
                  <a:pt x="3655" y="137"/>
                  <a:pt x="3151" y="428"/>
                </a:cubicBezTo>
                <a:cubicBezTo>
                  <a:pt x="1411" y="1436"/>
                  <a:pt x="1" y="3879"/>
                  <a:pt x="1" y="5886"/>
                </a:cubicBezTo>
                <a:cubicBezTo>
                  <a:pt x="1" y="6889"/>
                  <a:pt x="353" y="7595"/>
                  <a:pt x="919" y="7923"/>
                </a:cubicBezTo>
                <a:lnTo>
                  <a:pt x="919" y="7927"/>
                </a:lnTo>
                <a:lnTo>
                  <a:pt x="922" y="7927"/>
                </a:lnTo>
                <a:lnTo>
                  <a:pt x="2090" y="8592"/>
                </a:lnTo>
                <a:lnTo>
                  <a:pt x="2370" y="8128"/>
                </a:lnTo>
                <a:cubicBezTo>
                  <a:pt x="2656" y="8060"/>
                  <a:pt x="2957" y="7958"/>
                  <a:pt x="3274" y="7776"/>
                </a:cubicBezTo>
                <a:cubicBezTo>
                  <a:pt x="5011" y="6770"/>
                  <a:pt x="6424" y="4326"/>
                  <a:pt x="6424" y="2320"/>
                </a:cubicBezTo>
                <a:cubicBezTo>
                  <a:pt x="6424" y="2019"/>
                  <a:pt x="6383" y="1756"/>
                  <a:pt x="6325" y="1514"/>
                </a:cubicBezTo>
                <a:lnTo>
                  <a:pt x="6664" y="951"/>
                </a:lnTo>
                <a:lnTo>
                  <a:pt x="5380" y="210"/>
                </a:lnTo>
                <a:lnTo>
                  <a:pt x="5366" y="203"/>
                </a:lnTo>
                <a:cubicBezTo>
                  <a:pt x="5129" y="70"/>
                  <a:pt x="4856" y="0"/>
                  <a:pt x="45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4112016" y="1031776"/>
            <a:ext cx="226143" cy="242158"/>
          </a:xfrm>
          <a:custGeom>
            <a:avLst/>
            <a:gdLst/>
            <a:ahLst/>
            <a:cxnLst/>
            <a:rect l="l" t="t" r="r" b="b"/>
            <a:pathLst>
              <a:path w="5620" h="6018" extrusionOk="0">
                <a:moveTo>
                  <a:pt x="1049" y="0"/>
                </a:moveTo>
                <a:cubicBezTo>
                  <a:pt x="404" y="1035"/>
                  <a:pt x="1" y="2235"/>
                  <a:pt x="1" y="3311"/>
                </a:cubicBezTo>
                <a:cubicBezTo>
                  <a:pt x="1" y="4314"/>
                  <a:pt x="353" y="5020"/>
                  <a:pt x="919" y="5348"/>
                </a:cubicBezTo>
                <a:lnTo>
                  <a:pt x="919" y="5352"/>
                </a:lnTo>
                <a:lnTo>
                  <a:pt x="922" y="5352"/>
                </a:lnTo>
                <a:lnTo>
                  <a:pt x="2090" y="6017"/>
                </a:lnTo>
                <a:lnTo>
                  <a:pt x="2370" y="5553"/>
                </a:lnTo>
                <a:cubicBezTo>
                  <a:pt x="2656" y="5485"/>
                  <a:pt x="2957" y="5383"/>
                  <a:pt x="3274" y="5198"/>
                </a:cubicBezTo>
                <a:cubicBezTo>
                  <a:pt x="4206" y="4663"/>
                  <a:pt x="5043" y="3710"/>
                  <a:pt x="5619" y="2638"/>
                </a:cubicBezTo>
                <a:lnTo>
                  <a:pt x="104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154226" y="928166"/>
            <a:ext cx="225942" cy="209806"/>
          </a:xfrm>
          <a:custGeom>
            <a:avLst/>
            <a:gdLst/>
            <a:ahLst/>
            <a:cxnLst/>
            <a:rect l="l" t="t" r="r" b="b"/>
            <a:pathLst>
              <a:path w="5615" h="5214" extrusionOk="0">
                <a:moveTo>
                  <a:pt x="3506" y="0"/>
                </a:moveTo>
                <a:cubicBezTo>
                  <a:pt x="3083" y="0"/>
                  <a:pt x="2606" y="137"/>
                  <a:pt x="2102" y="428"/>
                </a:cubicBezTo>
                <a:cubicBezTo>
                  <a:pt x="1294" y="896"/>
                  <a:pt x="557" y="1674"/>
                  <a:pt x="0" y="2575"/>
                </a:cubicBezTo>
                <a:lnTo>
                  <a:pt x="4570" y="5213"/>
                </a:lnTo>
                <a:cubicBezTo>
                  <a:pt x="5071" y="4278"/>
                  <a:pt x="5375" y="3251"/>
                  <a:pt x="5375" y="2320"/>
                </a:cubicBezTo>
                <a:cubicBezTo>
                  <a:pt x="5375" y="2019"/>
                  <a:pt x="5334" y="1756"/>
                  <a:pt x="5276" y="1514"/>
                </a:cubicBezTo>
                <a:lnTo>
                  <a:pt x="5615" y="951"/>
                </a:lnTo>
                <a:lnTo>
                  <a:pt x="4331" y="210"/>
                </a:lnTo>
                <a:lnTo>
                  <a:pt x="4317" y="203"/>
                </a:lnTo>
                <a:cubicBezTo>
                  <a:pt x="4080" y="70"/>
                  <a:pt x="3807" y="0"/>
                  <a:pt x="35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4161066" y="956252"/>
            <a:ext cx="253586" cy="327425"/>
          </a:xfrm>
          <a:custGeom>
            <a:avLst/>
            <a:gdLst/>
            <a:ahLst/>
            <a:cxnLst/>
            <a:rect l="l" t="t" r="r" b="b"/>
            <a:pathLst>
              <a:path w="6302" h="8137" extrusionOk="0">
                <a:moveTo>
                  <a:pt x="4559" y="0"/>
                </a:moveTo>
                <a:cubicBezTo>
                  <a:pt x="4135" y="0"/>
                  <a:pt x="3657" y="139"/>
                  <a:pt x="3151" y="431"/>
                </a:cubicBezTo>
                <a:cubicBezTo>
                  <a:pt x="1410" y="1434"/>
                  <a:pt x="1" y="3877"/>
                  <a:pt x="1" y="5887"/>
                </a:cubicBezTo>
                <a:cubicBezTo>
                  <a:pt x="1" y="7313"/>
                  <a:pt x="710" y="8137"/>
                  <a:pt x="1744" y="8137"/>
                </a:cubicBezTo>
                <a:cubicBezTo>
                  <a:pt x="2167" y="8137"/>
                  <a:pt x="2645" y="7998"/>
                  <a:pt x="3151" y="7707"/>
                </a:cubicBezTo>
                <a:cubicBezTo>
                  <a:pt x="4892" y="6703"/>
                  <a:pt x="6301" y="4260"/>
                  <a:pt x="6301" y="2249"/>
                </a:cubicBezTo>
                <a:cubicBezTo>
                  <a:pt x="6301" y="823"/>
                  <a:pt x="5592" y="0"/>
                  <a:pt x="455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248421" y="1021838"/>
            <a:ext cx="78868" cy="196245"/>
          </a:xfrm>
          <a:custGeom>
            <a:avLst/>
            <a:gdLst/>
            <a:ahLst/>
            <a:cxnLst/>
            <a:rect l="l" t="t" r="r" b="b"/>
            <a:pathLst>
              <a:path w="1960" h="4877" extrusionOk="0">
                <a:moveTo>
                  <a:pt x="1150" y="1"/>
                </a:moveTo>
                <a:cubicBezTo>
                  <a:pt x="1140" y="1"/>
                  <a:pt x="1129" y="4"/>
                  <a:pt x="1116" y="12"/>
                </a:cubicBezTo>
                <a:lnTo>
                  <a:pt x="843" y="168"/>
                </a:lnTo>
                <a:cubicBezTo>
                  <a:pt x="819" y="182"/>
                  <a:pt x="796" y="209"/>
                  <a:pt x="779" y="247"/>
                </a:cubicBezTo>
                <a:cubicBezTo>
                  <a:pt x="761" y="285"/>
                  <a:pt x="752" y="326"/>
                  <a:pt x="752" y="363"/>
                </a:cubicBezTo>
                <a:lnTo>
                  <a:pt x="752" y="718"/>
                </a:lnTo>
                <a:cubicBezTo>
                  <a:pt x="652" y="803"/>
                  <a:pt x="560" y="899"/>
                  <a:pt x="478" y="1008"/>
                </a:cubicBezTo>
                <a:cubicBezTo>
                  <a:pt x="393" y="1118"/>
                  <a:pt x="321" y="1237"/>
                  <a:pt x="260" y="1364"/>
                </a:cubicBezTo>
                <a:cubicBezTo>
                  <a:pt x="202" y="1490"/>
                  <a:pt x="154" y="1619"/>
                  <a:pt x="120" y="1756"/>
                </a:cubicBezTo>
                <a:cubicBezTo>
                  <a:pt x="86" y="1889"/>
                  <a:pt x="68" y="2025"/>
                  <a:pt x="68" y="2159"/>
                </a:cubicBezTo>
                <a:cubicBezTo>
                  <a:pt x="68" y="2315"/>
                  <a:pt x="82" y="2446"/>
                  <a:pt x="109" y="2541"/>
                </a:cubicBezTo>
                <a:cubicBezTo>
                  <a:pt x="137" y="2640"/>
                  <a:pt x="178" y="2715"/>
                  <a:pt x="235" y="2766"/>
                </a:cubicBezTo>
                <a:cubicBezTo>
                  <a:pt x="290" y="2817"/>
                  <a:pt x="358" y="2848"/>
                  <a:pt x="444" y="2855"/>
                </a:cubicBezTo>
                <a:cubicBezTo>
                  <a:pt x="466" y="2858"/>
                  <a:pt x="489" y="2859"/>
                  <a:pt x="513" y="2859"/>
                </a:cubicBezTo>
                <a:cubicBezTo>
                  <a:pt x="582" y="2859"/>
                  <a:pt x="658" y="2849"/>
                  <a:pt x="741" y="2831"/>
                </a:cubicBezTo>
                <a:cubicBezTo>
                  <a:pt x="864" y="2810"/>
                  <a:pt x="977" y="2786"/>
                  <a:pt x="1069" y="2763"/>
                </a:cubicBezTo>
                <a:cubicBezTo>
                  <a:pt x="1164" y="2739"/>
                  <a:pt x="1246" y="2725"/>
                  <a:pt x="1308" y="2725"/>
                </a:cubicBezTo>
                <a:cubicBezTo>
                  <a:pt x="1314" y="2725"/>
                  <a:pt x="1320" y="2724"/>
                  <a:pt x="1326" y="2724"/>
                </a:cubicBezTo>
                <a:cubicBezTo>
                  <a:pt x="1381" y="2724"/>
                  <a:pt x="1423" y="2738"/>
                  <a:pt x="1454" y="2766"/>
                </a:cubicBezTo>
                <a:cubicBezTo>
                  <a:pt x="1485" y="2797"/>
                  <a:pt x="1502" y="2851"/>
                  <a:pt x="1502" y="2926"/>
                </a:cubicBezTo>
                <a:cubicBezTo>
                  <a:pt x="1502" y="3005"/>
                  <a:pt x="1485" y="3084"/>
                  <a:pt x="1458" y="3152"/>
                </a:cubicBezTo>
                <a:cubicBezTo>
                  <a:pt x="1427" y="3224"/>
                  <a:pt x="1390" y="3292"/>
                  <a:pt x="1341" y="3356"/>
                </a:cubicBezTo>
                <a:cubicBezTo>
                  <a:pt x="1294" y="3418"/>
                  <a:pt x="1239" y="3476"/>
                  <a:pt x="1174" y="3531"/>
                </a:cubicBezTo>
                <a:cubicBezTo>
                  <a:pt x="1113" y="3582"/>
                  <a:pt x="1045" y="3626"/>
                  <a:pt x="980" y="3667"/>
                </a:cubicBezTo>
                <a:cubicBezTo>
                  <a:pt x="891" y="3715"/>
                  <a:pt x="819" y="3746"/>
                  <a:pt x="761" y="3756"/>
                </a:cubicBezTo>
                <a:cubicBezTo>
                  <a:pt x="736" y="3761"/>
                  <a:pt x="712" y="3763"/>
                  <a:pt x="690" y="3763"/>
                </a:cubicBezTo>
                <a:cubicBezTo>
                  <a:pt x="663" y="3763"/>
                  <a:pt x="638" y="3760"/>
                  <a:pt x="618" y="3752"/>
                </a:cubicBezTo>
                <a:cubicBezTo>
                  <a:pt x="580" y="3742"/>
                  <a:pt x="550" y="3719"/>
                  <a:pt x="526" y="3687"/>
                </a:cubicBezTo>
                <a:cubicBezTo>
                  <a:pt x="506" y="3654"/>
                  <a:pt x="485" y="3619"/>
                  <a:pt x="471" y="3585"/>
                </a:cubicBezTo>
                <a:cubicBezTo>
                  <a:pt x="457" y="3551"/>
                  <a:pt x="440" y="3527"/>
                  <a:pt x="420" y="3520"/>
                </a:cubicBezTo>
                <a:cubicBezTo>
                  <a:pt x="414" y="3517"/>
                  <a:pt x="407" y="3516"/>
                  <a:pt x="399" y="3516"/>
                </a:cubicBezTo>
                <a:cubicBezTo>
                  <a:pt x="381" y="3516"/>
                  <a:pt x="358" y="3524"/>
                  <a:pt x="331" y="3541"/>
                </a:cubicBezTo>
                <a:lnTo>
                  <a:pt x="92" y="3678"/>
                </a:lnTo>
                <a:cubicBezTo>
                  <a:pt x="68" y="3691"/>
                  <a:pt x="48" y="3715"/>
                  <a:pt x="27" y="3752"/>
                </a:cubicBezTo>
                <a:cubicBezTo>
                  <a:pt x="7" y="3790"/>
                  <a:pt x="0" y="3831"/>
                  <a:pt x="0" y="3868"/>
                </a:cubicBezTo>
                <a:cubicBezTo>
                  <a:pt x="7" y="3998"/>
                  <a:pt x="27" y="4108"/>
                  <a:pt x="68" y="4193"/>
                </a:cubicBezTo>
                <a:cubicBezTo>
                  <a:pt x="109" y="4281"/>
                  <a:pt x="164" y="4346"/>
                  <a:pt x="232" y="4391"/>
                </a:cubicBezTo>
                <a:cubicBezTo>
                  <a:pt x="297" y="4435"/>
                  <a:pt x="376" y="4459"/>
                  <a:pt x="465" y="4466"/>
                </a:cubicBezTo>
                <a:cubicBezTo>
                  <a:pt x="480" y="4467"/>
                  <a:pt x="496" y="4467"/>
                  <a:pt x="512" y="4467"/>
                </a:cubicBezTo>
                <a:cubicBezTo>
                  <a:pt x="587" y="4467"/>
                  <a:pt x="667" y="4453"/>
                  <a:pt x="752" y="4425"/>
                </a:cubicBezTo>
                <a:lnTo>
                  <a:pt x="752" y="4780"/>
                </a:lnTo>
                <a:cubicBezTo>
                  <a:pt x="752" y="4817"/>
                  <a:pt x="761" y="4845"/>
                  <a:pt x="779" y="4862"/>
                </a:cubicBezTo>
                <a:cubicBezTo>
                  <a:pt x="788" y="4871"/>
                  <a:pt x="800" y="4876"/>
                  <a:pt x="812" y="4876"/>
                </a:cubicBezTo>
                <a:cubicBezTo>
                  <a:pt x="822" y="4876"/>
                  <a:pt x="833" y="4873"/>
                  <a:pt x="843" y="4865"/>
                </a:cubicBezTo>
                <a:lnTo>
                  <a:pt x="1116" y="4708"/>
                </a:lnTo>
                <a:cubicBezTo>
                  <a:pt x="1144" y="4694"/>
                  <a:pt x="1164" y="4667"/>
                  <a:pt x="1182" y="4629"/>
                </a:cubicBezTo>
                <a:cubicBezTo>
                  <a:pt x="1198" y="4592"/>
                  <a:pt x="1209" y="4551"/>
                  <a:pt x="1209" y="4514"/>
                </a:cubicBezTo>
                <a:lnTo>
                  <a:pt x="1209" y="4158"/>
                </a:lnTo>
                <a:cubicBezTo>
                  <a:pt x="1325" y="4067"/>
                  <a:pt x="1431" y="3964"/>
                  <a:pt x="1522" y="3848"/>
                </a:cubicBezTo>
                <a:cubicBezTo>
                  <a:pt x="1618" y="3732"/>
                  <a:pt x="1697" y="3605"/>
                  <a:pt x="1758" y="3476"/>
                </a:cubicBezTo>
                <a:cubicBezTo>
                  <a:pt x="1823" y="3347"/>
                  <a:pt x="1874" y="3210"/>
                  <a:pt x="1908" y="3073"/>
                </a:cubicBezTo>
                <a:cubicBezTo>
                  <a:pt x="1943" y="2933"/>
                  <a:pt x="1960" y="2797"/>
                  <a:pt x="1960" y="2663"/>
                </a:cubicBezTo>
                <a:cubicBezTo>
                  <a:pt x="1960" y="2520"/>
                  <a:pt x="1946" y="2401"/>
                  <a:pt x="1919" y="2306"/>
                </a:cubicBezTo>
                <a:cubicBezTo>
                  <a:pt x="1894" y="2206"/>
                  <a:pt x="1850" y="2134"/>
                  <a:pt x="1789" y="2084"/>
                </a:cubicBezTo>
                <a:cubicBezTo>
                  <a:pt x="1730" y="2032"/>
                  <a:pt x="1653" y="2005"/>
                  <a:pt x="1560" y="1998"/>
                </a:cubicBezTo>
                <a:cubicBezTo>
                  <a:pt x="1543" y="1997"/>
                  <a:pt x="1526" y="1996"/>
                  <a:pt x="1508" y="1996"/>
                </a:cubicBezTo>
                <a:cubicBezTo>
                  <a:pt x="1424" y="1996"/>
                  <a:pt x="1328" y="2010"/>
                  <a:pt x="1215" y="2036"/>
                </a:cubicBezTo>
                <a:cubicBezTo>
                  <a:pt x="1092" y="2066"/>
                  <a:pt x="987" y="2090"/>
                  <a:pt x="898" y="2111"/>
                </a:cubicBezTo>
                <a:cubicBezTo>
                  <a:pt x="827" y="2125"/>
                  <a:pt x="765" y="2132"/>
                  <a:pt x="715" y="2132"/>
                </a:cubicBezTo>
                <a:cubicBezTo>
                  <a:pt x="705" y="2132"/>
                  <a:pt x="695" y="2132"/>
                  <a:pt x="686" y="2131"/>
                </a:cubicBezTo>
                <a:cubicBezTo>
                  <a:pt x="629" y="2128"/>
                  <a:pt x="591" y="2107"/>
                  <a:pt x="563" y="2070"/>
                </a:cubicBezTo>
                <a:cubicBezTo>
                  <a:pt x="539" y="2036"/>
                  <a:pt x="526" y="1978"/>
                  <a:pt x="526" y="1896"/>
                </a:cubicBezTo>
                <a:cubicBezTo>
                  <a:pt x="526" y="1831"/>
                  <a:pt x="539" y="1766"/>
                  <a:pt x="560" y="1698"/>
                </a:cubicBezTo>
                <a:cubicBezTo>
                  <a:pt x="584" y="1633"/>
                  <a:pt x="615" y="1572"/>
                  <a:pt x="656" y="1513"/>
                </a:cubicBezTo>
                <a:cubicBezTo>
                  <a:pt x="693" y="1452"/>
                  <a:pt x="741" y="1397"/>
                  <a:pt x="792" y="1350"/>
                </a:cubicBezTo>
                <a:cubicBezTo>
                  <a:pt x="847" y="1299"/>
                  <a:pt x="901" y="1258"/>
                  <a:pt x="963" y="1223"/>
                </a:cubicBezTo>
                <a:cubicBezTo>
                  <a:pt x="1065" y="1163"/>
                  <a:pt x="1148" y="1133"/>
                  <a:pt x="1213" y="1133"/>
                </a:cubicBezTo>
                <a:cubicBezTo>
                  <a:pt x="1233" y="1133"/>
                  <a:pt x="1251" y="1136"/>
                  <a:pt x="1267" y="1142"/>
                </a:cubicBezTo>
                <a:cubicBezTo>
                  <a:pt x="1338" y="1165"/>
                  <a:pt x="1390" y="1213"/>
                  <a:pt x="1423" y="1282"/>
                </a:cubicBezTo>
                <a:cubicBezTo>
                  <a:pt x="1437" y="1309"/>
                  <a:pt x="1454" y="1329"/>
                  <a:pt x="1475" y="1343"/>
                </a:cubicBezTo>
                <a:cubicBezTo>
                  <a:pt x="1481" y="1346"/>
                  <a:pt x="1488" y="1348"/>
                  <a:pt x="1496" y="1348"/>
                </a:cubicBezTo>
                <a:cubicBezTo>
                  <a:pt x="1513" y="1348"/>
                  <a:pt x="1534" y="1340"/>
                  <a:pt x="1560" y="1326"/>
                </a:cubicBezTo>
                <a:lnTo>
                  <a:pt x="1799" y="1189"/>
                </a:lnTo>
                <a:cubicBezTo>
                  <a:pt x="1823" y="1176"/>
                  <a:pt x="1847" y="1148"/>
                  <a:pt x="1864" y="1110"/>
                </a:cubicBezTo>
                <a:cubicBezTo>
                  <a:pt x="1884" y="1074"/>
                  <a:pt x="1891" y="1036"/>
                  <a:pt x="1891" y="995"/>
                </a:cubicBezTo>
                <a:cubicBezTo>
                  <a:pt x="1884" y="913"/>
                  <a:pt x="1867" y="834"/>
                  <a:pt x="1840" y="756"/>
                </a:cubicBezTo>
                <a:cubicBezTo>
                  <a:pt x="1809" y="677"/>
                  <a:pt x="1768" y="609"/>
                  <a:pt x="1710" y="554"/>
                </a:cubicBezTo>
                <a:cubicBezTo>
                  <a:pt x="1653" y="500"/>
                  <a:pt x="1584" y="466"/>
                  <a:pt x="1502" y="445"/>
                </a:cubicBezTo>
                <a:cubicBezTo>
                  <a:pt x="1470" y="438"/>
                  <a:pt x="1436" y="434"/>
                  <a:pt x="1401" y="434"/>
                </a:cubicBezTo>
                <a:cubicBezTo>
                  <a:pt x="1342" y="434"/>
                  <a:pt x="1279" y="444"/>
                  <a:pt x="1209" y="466"/>
                </a:cubicBezTo>
                <a:lnTo>
                  <a:pt x="1209" y="97"/>
                </a:lnTo>
                <a:cubicBezTo>
                  <a:pt x="1209" y="60"/>
                  <a:pt x="1198" y="32"/>
                  <a:pt x="1182" y="15"/>
                </a:cubicBezTo>
                <a:cubicBezTo>
                  <a:pt x="1172" y="6"/>
                  <a:pt x="1162" y="1"/>
                  <a:pt x="115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112016" y="1873532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4" y="0"/>
                </a:moveTo>
                <a:cubicBezTo>
                  <a:pt x="4132" y="0"/>
                  <a:pt x="3655" y="137"/>
                  <a:pt x="3151" y="429"/>
                </a:cubicBezTo>
                <a:cubicBezTo>
                  <a:pt x="1411" y="1432"/>
                  <a:pt x="1" y="3876"/>
                  <a:pt x="1" y="5886"/>
                </a:cubicBezTo>
                <a:cubicBezTo>
                  <a:pt x="1" y="6889"/>
                  <a:pt x="353" y="7593"/>
                  <a:pt x="919" y="7924"/>
                </a:cubicBezTo>
                <a:lnTo>
                  <a:pt x="922" y="7927"/>
                </a:lnTo>
                <a:lnTo>
                  <a:pt x="2090" y="8592"/>
                </a:lnTo>
                <a:lnTo>
                  <a:pt x="2370" y="8125"/>
                </a:lnTo>
                <a:cubicBezTo>
                  <a:pt x="2656" y="8060"/>
                  <a:pt x="2957" y="7957"/>
                  <a:pt x="3274" y="7773"/>
                </a:cubicBezTo>
                <a:cubicBezTo>
                  <a:pt x="5011" y="6770"/>
                  <a:pt x="6424" y="4326"/>
                  <a:pt x="6424" y="2316"/>
                </a:cubicBezTo>
                <a:cubicBezTo>
                  <a:pt x="6424" y="2019"/>
                  <a:pt x="6383" y="1757"/>
                  <a:pt x="6325" y="1511"/>
                </a:cubicBezTo>
                <a:lnTo>
                  <a:pt x="6664" y="947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3"/>
                </a:lnTo>
                <a:cubicBezTo>
                  <a:pt x="5129" y="70"/>
                  <a:pt x="4855" y="0"/>
                  <a:pt x="4554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4112016" y="1976981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40"/>
                  <a:pt x="1" y="3315"/>
                </a:cubicBezTo>
                <a:cubicBezTo>
                  <a:pt x="1" y="4318"/>
                  <a:pt x="353" y="5022"/>
                  <a:pt x="919" y="5353"/>
                </a:cubicBezTo>
                <a:lnTo>
                  <a:pt x="922" y="5356"/>
                </a:lnTo>
                <a:lnTo>
                  <a:pt x="2090" y="6021"/>
                </a:lnTo>
                <a:lnTo>
                  <a:pt x="2370" y="5554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4154226" y="1873532"/>
            <a:ext cx="225942" cy="209645"/>
          </a:xfrm>
          <a:custGeom>
            <a:avLst/>
            <a:gdLst/>
            <a:ahLst/>
            <a:cxnLst/>
            <a:rect l="l" t="t" r="r" b="b"/>
            <a:pathLst>
              <a:path w="5615" h="5210" extrusionOk="0">
                <a:moveTo>
                  <a:pt x="3505" y="0"/>
                </a:moveTo>
                <a:cubicBezTo>
                  <a:pt x="3083" y="0"/>
                  <a:pt x="2606" y="137"/>
                  <a:pt x="2102" y="429"/>
                </a:cubicBezTo>
                <a:cubicBezTo>
                  <a:pt x="1294" y="896"/>
                  <a:pt x="557" y="1675"/>
                  <a:pt x="0" y="2572"/>
                </a:cubicBezTo>
                <a:lnTo>
                  <a:pt x="4570" y="5210"/>
                </a:lnTo>
                <a:cubicBezTo>
                  <a:pt x="5071" y="4279"/>
                  <a:pt x="5375" y="3251"/>
                  <a:pt x="5375" y="2316"/>
                </a:cubicBezTo>
                <a:cubicBezTo>
                  <a:pt x="5375" y="2019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07"/>
                </a:lnTo>
                <a:lnTo>
                  <a:pt x="4317" y="200"/>
                </a:lnTo>
                <a:lnTo>
                  <a:pt x="4317" y="203"/>
                </a:lnTo>
                <a:cubicBezTo>
                  <a:pt x="4080" y="70"/>
                  <a:pt x="3806" y="0"/>
                  <a:pt x="350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161066" y="1901537"/>
            <a:ext cx="253586" cy="327505"/>
          </a:xfrm>
          <a:custGeom>
            <a:avLst/>
            <a:gdLst/>
            <a:ahLst/>
            <a:cxnLst/>
            <a:rect l="l" t="t" r="r" b="b"/>
            <a:pathLst>
              <a:path w="6302" h="8139" extrusionOk="0">
                <a:moveTo>
                  <a:pt x="4559" y="1"/>
                </a:moveTo>
                <a:cubicBezTo>
                  <a:pt x="4135" y="1"/>
                  <a:pt x="3657" y="140"/>
                  <a:pt x="3151" y="432"/>
                </a:cubicBezTo>
                <a:cubicBezTo>
                  <a:pt x="1410" y="1436"/>
                  <a:pt x="1" y="3879"/>
                  <a:pt x="1" y="5889"/>
                </a:cubicBezTo>
                <a:cubicBezTo>
                  <a:pt x="1" y="7316"/>
                  <a:pt x="710" y="8139"/>
                  <a:pt x="1743" y="8139"/>
                </a:cubicBezTo>
                <a:cubicBezTo>
                  <a:pt x="2167" y="8139"/>
                  <a:pt x="2645" y="8000"/>
                  <a:pt x="3151" y="7709"/>
                </a:cubicBezTo>
                <a:cubicBezTo>
                  <a:pt x="4892" y="6702"/>
                  <a:pt x="6301" y="4262"/>
                  <a:pt x="6301" y="2252"/>
                </a:cubicBezTo>
                <a:cubicBezTo>
                  <a:pt x="6301" y="826"/>
                  <a:pt x="5592" y="1"/>
                  <a:pt x="4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4220658" y="1971106"/>
            <a:ext cx="134358" cy="197855"/>
          </a:xfrm>
          <a:custGeom>
            <a:avLst/>
            <a:gdLst/>
            <a:ahLst/>
            <a:cxnLst/>
            <a:rect l="l" t="t" r="r" b="b"/>
            <a:pathLst>
              <a:path w="3339" h="4917" extrusionOk="0">
                <a:moveTo>
                  <a:pt x="3296" y="1"/>
                </a:moveTo>
                <a:cubicBezTo>
                  <a:pt x="3289" y="1"/>
                  <a:pt x="3282" y="3"/>
                  <a:pt x="3274" y="7"/>
                </a:cubicBezTo>
                <a:lnTo>
                  <a:pt x="65" y="1857"/>
                </a:lnTo>
                <a:cubicBezTo>
                  <a:pt x="29" y="1881"/>
                  <a:pt x="1" y="1942"/>
                  <a:pt x="1" y="2000"/>
                </a:cubicBezTo>
                <a:lnTo>
                  <a:pt x="1" y="4843"/>
                </a:lnTo>
                <a:cubicBezTo>
                  <a:pt x="1" y="4888"/>
                  <a:pt x="17" y="4916"/>
                  <a:pt x="41" y="4916"/>
                </a:cubicBezTo>
                <a:cubicBezTo>
                  <a:pt x="49" y="4916"/>
                  <a:pt x="57" y="4914"/>
                  <a:pt x="65" y="4908"/>
                </a:cubicBezTo>
                <a:lnTo>
                  <a:pt x="3274" y="3059"/>
                </a:lnTo>
                <a:cubicBezTo>
                  <a:pt x="3308" y="3038"/>
                  <a:pt x="3339" y="2973"/>
                  <a:pt x="3339" y="2915"/>
                </a:cubicBezTo>
                <a:lnTo>
                  <a:pt x="3339" y="72"/>
                </a:lnTo>
                <a:cubicBezTo>
                  <a:pt x="3339" y="27"/>
                  <a:pt x="3320" y="1"/>
                  <a:pt x="32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4259687" y="1971227"/>
            <a:ext cx="56335" cy="59916"/>
          </a:xfrm>
          <a:custGeom>
            <a:avLst/>
            <a:gdLst/>
            <a:ahLst/>
            <a:cxnLst/>
            <a:rect l="l" t="t" r="r" b="b"/>
            <a:pathLst>
              <a:path w="1400" h="1489" extrusionOk="0">
                <a:moveTo>
                  <a:pt x="1355" y="1"/>
                </a:moveTo>
                <a:cubicBezTo>
                  <a:pt x="1348" y="1"/>
                  <a:pt x="1340" y="3"/>
                  <a:pt x="1332" y="8"/>
                </a:cubicBezTo>
                <a:lnTo>
                  <a:pt x="69" y="737"/>
                </a:lnTo>
                <a:cubicBezTo>
                  <a:pt x="31" y="758"/>
                  <a:pt x="1" y="823"/>
                  <a:pt x="1" y="881"/>
                </a:cubicBezTo>
                <a:lnTo>
                  <a:pt x="1" y="1417"/>
                </a:lnTo>
                <a:cubicBezTo>
                  <a:pt x="1" y="1462"/>
                  <a:pt x="19" y="1489"/>
                  <a:pt x="45" y="1489"/>
                </a:cubicBezTo>
                <a:cubicBezTo>
                  <a:pt x="52" y="1489"/>
                  <a:pt x="60" y="1487"/>
                  <a:pt x="69" y="1482"/>
                </a:cubicBezTo>
                <a:cubicBezTo>
                  <a:pt x="106" y="1462"/>
                  <a:pt x="136" y="1397"/>
                  <a:pt x="136" y="1339"/>
                </a:cubicBezTo>
                <a:lnTo>
                  <a:pt x="136" y="905"/>
                </a:lnTo>
                <a:lnTo>
                  <a:pt x="1263" y="257"/>
                </a:lnTo>
                <a:lnTo>
                  <a:pt x="1263" y="687"/>
                </a:lnTo>
                <a:cubicBezTo>
                  <a:pt x="1263" y="731"/>
                  <a:pt x="1281" y="759"/>
                  <a:pt x="1307" y="759"/>
                </a:cubicBezTo>
                <a:cubicBezTo>
                  <a:pt x="1314" y="759"/>
                  <a:pt x="1323" y="757"/>
                  <a:pt x="1332" y="751"/>
                </a:cubicBezTo>
                <a:cubicBezTo>
                  <a:pt x="1368" y="731"/>
                  <a:pt x="1400" y="666"/>
                  <a:pt x="1400" y="6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4259687" y="1961610"/>
            <a:ext cx="56335" cy="47965"/>
          </a:xfrm>
          <a:custGeom>
            <a:avLst/>
            <a:gdLst/>
            <a:ahLst/>
            <a:cxnLst/>
            <a:rect l="l" t="t" r="r" b="b"/>
            <a:pathLst>
              <a:path w="1400" h="1192" extrusionOk="0">
                <a:moveTo>
                  <a:pt x="1355" y="1"/>
                </a:moveTo>
                <a:cubicBezTo>
                  <a:pt x="1348" y="1"/>
                  <a:pt x="1340" y="3"/>
                  <a:pt x="1332" y="7"/>
                </a:cubicBezTo>
                <a:lnTo>
                  <a:pt x="69" y="738"/>
                </a:lnTo>
                <a:cubicBezTo>
                  <a:pt x="31" y="759"/>
                  <a:pt x="1" y="823"/>
                  <a:pt x="1" y="881"/>
                </a:cubicBezTo>
                <a:lnTo>
                  <a:pt x="1" y="1120"/>
                </a:lnTo>
                <a:cubicBezTo>
                  <a:pt x="1" y="1163"/>
                  <a:pt x="19" y="1192"/>
                  <a:pt x="46" y="1192"/>
                </a:cubicBezTo>
                <a:cubicBezTo>
                  <a:pt x="53" y="1192"/>
                  <a:pt x="61" y="1190"/>
                  <a:pt x="69" y="1185"/>
                </a:cubicBezTo>
                <a:lnTo>
                  <a:pt x="1332" y="455"/>
                </a:lnTo>
                <a:cubicBezTo>
                  <a:pt x="1368" y="434"/>
                  <a:pt x="1400" y="369"/>
                  <a:pt x="1400" y="3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4267373" y="2038020"/>
            <a:ext cx="40963" cy="34806"/>
          </a:xfrm>
          <a:custGeom>
            <a:avLst/>
            <a:gdLst/>
            <a:ahLst/>
            <a:cxnLst/>
            <a:rect l="l" t="t" r="r" b="b"/>
            <a:pathLst>
              <a:path w="1018" h="865" extrusionOk="0">
                <a:moveTo>
                  <a:pt x="984" y="1"/>
                </a:moveTo>
                <a:cubicBezTo>
                  <a:pt x="978" y="1"/>
                  <a:pt x="972" y="2"/>
                  <a:pt x="966" y="6"/>
                </a:cubicBezTo>
                <a:lnTo>
                  <a:pt x="51" y="535"/>
                </a:lnTo>
                <a:cubicBezTo>
                  <a:pt x="24" y="552"/>
                  <a:pt x="0" y="597"/>
                  <a:pt x="0" y="638"/>
                </a:cubicBezTo>
                <a:lnTo>
                  <a:pt x="0" y="812"/>
                </a:lnTo>
                <a:cubicBezTo>
                  <a:pt x="0" y="843"/>
                  <a:pt x="15" y="865"/>
                  <a:pt x="34" y="865"/>
                </a:cubicBezTo>
                <a:cubicBezTo>
                  <a:pt x="39" y="865"/>
                  <a:pt x="45" y="863"/>
                  <a:pt x="51" y="859"/>
                </a:cubicBezTo>
                <a:lnTo>
                  <a:pt x="966" y="331"/>
                </a:lnTo>
                <a:cubicBezTo>
                  <a:pt x="993" y="313"/>
                  <a:pt x="1018" y="269"/>
                  <a:pt x="1018" y="228"/>
                </a:cubicBezTo>
                <a:lnTo>
                  <a:pt x="1018" y="54"/>
                </a:lnTo>
                <a:cubicBezTo>
                  <a:pt x="1018" y="22"/>
                  <a:pt x="1003" y="1"/>
                  <a:pt x="98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4112016" y="1400829"/>
            <a:ext cx="268152" cy="345814"/>
          </a:xfrm>
          <a:custGeom>
            <a:avLst/>
            <a:gdLst/>
            <a:ahLst/>
            <a:cxnLst/>
            <a:rect l="l" t="t" r="r" b="b"/>
            <a:pathLst>
              <a:path w="6664" h="8594" extrusionOk="0">
                <a:moveTo>
                  <a:pt x="4555" y="1"/>
                </a:moveTo>
                <a:cubicBezTo>
                  <a:pt x="4132" y="1"/>
                  <a:pt x="3656" y="138"/>
                  <a:pt x="3151" y="429"/>
                </a:cubicBezTo>
                <a:cubicBezTo>
                  <a:pt x="1411" y="1436"/>
                  <a:pt x="1" y="3876"/>
                  <a:pt x="1" y="5887"/>
                </a:cubicBezTo>
                <a:cubicBezTo>
                  <a:pt x="1" y="6890"/>
                  <a:pt x="353" y="7596"/>
                  <a:pt x="919" y="7924"/>
                </a:cubicBezTo>
                <a:lnTo>
                  <a:pt x="922" y="7927"/>
                </a:lnTo>
                <a:lnTo>
                  <a:pt x="2090" y="8593"/>
                </a:lnTo>
                <a:lnTo>
                  <a:pt x="2370" y="8125"/>
                </a:lnTo>
                <a:cubicBezTo>
                  <a:pt x="2656" y="8061"/>
                  <a:pt x="2957" y="7958"/>
                  <a:pt x="3274" y="7774"/>
                </a:cubicBezTo>
                <a:cubicBezTo>
                  <a:pt x="5011" y="6771"/>
                  <a:pt x="6424" y="4326"/>
                  <a:pt x="6424" y="2316"/>
                </a:cubicBezTo>
                <a:cubicBezTo>
                  <a:pt x="6424" y="2020"/>
                  <a:pt x="6383" y="1757"/>
                  <a:pt x="6325" y="1514"/>
                </a:cubicBezTo>
                <a:lnTo>
                  <a:pt x="6664" y="947"/>
                </a:lnTo>
                <a:lnTo>
                  <a:pt x="5380" y="210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4"/>
                </a:lnTo>
                <a:cubicBezTo>
                  <a:pt x="5129" y="70"/>
                  <a:pt x="4856" y="1"/>
                  <a:pt x="45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4112016" y="1504318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39"/>
                  <a:pt x="1" y="3315"/>
                </a:cubicBezTo>
                <a:cubicBezTo>
                  <a:pt x="1" y="4318"/>
                  <a:pt x="353" y="5024"/>
                  <a:pt x="919" y="5352"/>
                </a:cubicBezTo>
                <a:lnTo>
                  <a:pt x="922" y="5355"/>
                </a:lnTo>
                <a:lnTo>
                  <a:pt x="2090" y="6021"/>
                </a:lnTo>
                <a:lnTo>
                  <a:pt x="2370" y="5557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4154226" y="1400829"/>
            <a:ext cx="225942" cy="209685"/>
          </a:xfrm>
          <a:custGeom>
            <a:avLst/>
            <a:gdLst/>
            <a:ahLst/>
            <a:cxnLst/>
            <a:rect l="l" t="t" r="r" b="b"/>
            <a:pathLst>
              <a:path w="5615" h="5211" extrusionOk="0">
                <a:moveTo>
                  <a:pt x="3506" y="1"/>
                </a:moveTo>
                <a:cubicBezTo>
                  <a:pt x="3083" y="1"/>
                  <a:pt x="2607" y="138"/>
                  <a:pt x="2102" y="429"/>
                </a:cubicBezTo>
                <a:cubicBezTo>
                  <a:pt x="1294" y="897"/>
                  <a:pt x="557" y="1675"/>
                  <a:pt x="0" y="2573"/>
                </a:cubicBezTo>
                <a:lnTo>
                  <a:pt x="4570" y="5211"/>
                </a:lnTo>
                <a:cubicBezTo>
                  <a:pt x="5071" y="4279"/>
                  <a:pt x="5375" y="3252"/>
                  <a:pt x="5375" y="2316"/>
                </a:cubicBezTo>
                <a:cubicBezTo>
                  <a:pt x="5375" y="2020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10"/>
                </a:lnTo>
                <a:lnTo>
                  <a:pt x="4317" y="200"/>
                </a:lnTo>
                <a:lnTo>
                  <a:pt x="4317" y="204"/>
                </a:lnTo>
                <a:cubicBezTo>
                  <a:pt x="4080" y="70"/>
                  <a:pt x="3807" y="1"/>
                  <a:pt x="35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4161066" y="1428915"/>
            <a:ext cx="253586" cy="327464"/>
          </a:xfrm>
          <a:custGeom>
            <a:avLst/>
            <a:gdLst/>
            <a:ahLst/>
            <a:cxnLst/>
            <a:rect l="l" t="t" r="r" b="b"/>
            <a:pathLst>
              <a:path w="6302" h="8138" extrusionOk="0">
                <a:moveTo>
                  <a:pt x="4558" y="1"/>
                </a:moveTo>
                <a:cubicBezTo>
                  <a:pt x="4135" y="1"/>
                  <a:pt x="3657" y="139"/>
                  <a:pt x="3151" y="430"/>
                </a:cubicBezTo>
                <a:cubicBezTo>
                  <a:pt x="1410" y="1434"/>
                  <a:pt x="1" y="3878"/>
                  <a:pt x="1" y="5888"/>
                </a:cubicBezTo>
                <a:cubicBezTo>
                  <a:pt x="1" y="7314"/>
                  <a:pt x="710" y="8137"/>
                  <a:pt x="1744" y="8137"/>
                </a:cubicBezTo>
                <a:cubicBezTo>
                  <a:pt x="2167" y="8137"/>
                  <a:pt x="2645" y="7999"/>
                  <a:pt x="3151" y="7708"/>
                </a:cubicBezTo>
                <a:cubicBezTo>
                  <a:pt x="4892" y="6704"/>
                  <a:pt x="6301" y="4260"/>
                  <a:pt x="6301" y="2250"/>
                </a:cubicBezTo>
                <a:cubicBezTo>
                  <a:pt x="6301" y="824"/>
                  <a:pt x="5592" y="1"/>
                  <a:pt x="4558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4241380" y="1526770"/>
            <a:ext cx="43337" cy="71263"/>
          </a:xfrm>
          <a:custGeom>
            <a:avLst/>
            <a:gdLst/>
            <a:ahLst/>
            <a:cxnLst/>
            <a:rect l="l" t="t" r="r" b="b"/>
            <a:pathLst>
              <a:path w="1077" h="1771" extrusionOk="0">
                <a:moveTo>
                  <a:pt x="726" y="1"/>
                </a:moveTo>
                <a:cubicBezTo>
                  <a:pt x="667" y="1"/>
                  <a:pt x="604" y="19"/>
                  <a:pt x="537" y="57"/>
                </a:cubicBezTo>
                <a:cubicBezTo>
                  <a:pt x="240" y="231"/>
                  <a:pt x="1" y="739"/>
                  <a:pt x="1" y="1196"/>
                </a:cubicBezTo>
                <a:cubicBezTo>
                  <a:pt x="1" y="1551"/>
                  <a:pt x="144" y="1770"/>
                  <a:pt x="347" y="1770"/>
                </a:cubicBezTo>
                <a:cubicBezTo>
                  <a:pt x="406" y="1770"/>
                  <a:pt x="470" y="1752"/>
                  <a:pt x="537" y="1712"/>
                </a:cubicBezTo>
                <a:cubicBezTo>
                  <a:pt x="834" y="1541"/>
                  <a:pt x="1076" y="1033"/>
                  <a:pt x="1076" y="575"/>
                </a:cubicBezTo>
                <a:cubicBezTo>
                  <a:pt x="1076" y="220"/>
                  <a:pt x="930" y="1"/>
                  <a:pt x="7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221905" y="1595133"/>
            <a:ext cx="79552" cy="118504"/>
          </a:xfrm>
          <a:custGeom>
            <a:avLst/>
            <a:gdLst/>
            <a:ahLst/>
            <a:cxnLst/>
            <a:rect l="l" t="t" r="r" b="b"/>
            <a:pathLst>
              <a:path w="1977" h="2945" extrusionOk="0">
                <a:moveTo>
                  <a:pt x="1424" y="1"/>
                </a:moveTo>
                <a:cubicBezTo>
                  <a:pt x="1347" y="1"/>
                  <a:pt x="1264" y="25"/>
                  <a:pt x="1178" y="75"/>
                </a:cubicBezTo>
                <a:lnTo>
                  <a:pt x="796" y="293"/>
                </a:lnTo>
                <a:cubicBezTo>
                  <a:pt x="448" y="497"/>
                  <a:pt x="151" y="1068"/>
                  <a:pt x="106" y="1631"/>
                </a:cubicBezTo>
                <a:lnTo>
                  <a:pt x="1" y="2945"/>
                </a:lnTo>
                <a:lnTo>
                  <a:pt x="1977" y="1802"/>
                </a:lnTo>
                <a:lnTo>
                  <a:pt x="1871" y="611"/>
                </a:lnTo>
                <a:cubicBezTo>
                  <a:pt x="1837" y="227"/>
                  <a:pt x="1660" y="1"/>
                  <a:pt x="14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4293608" y="1471686"/>
            <a:ext cx="43297" cy="71183"/>
          </a:xfrm>
          <a:custGeom>
            <a:avLst/>
            <a:gdLst/>
            <a:ahLst/>
            <a:cxnLst/>
            <a:rect l="l" t="t" r="r" b="b"/>
            <a:pathLst>
              <a:path w="1076" h="1769" extrusionOk="0">
                <a:moveTo>
                  <a:pt x="729" y="1"/>
                </a:moveTo>
                <a:cubicBezTo>
                  <a:pt x="670" y="1"/>
                  <a:pt x="606" y="19"/>
                  <a:pt x="539" y="57"/>
                </a:cubicBezTo>
                <a:cubicBezTo>
                  <a:pt x="243" y="228"/>
                  <a:pt x="0" y="736"/>
                  <a:pt x="0" y="1193"/>
                </a:cubicBezTo>
                <a:cubicBezTo>
                  <a:pt x="0" y="1549"/>
                  <a:pt x="147" y="1769"/>
                  <a:pt x="351" y="1769"/>
                </a:cubicBezTo>
                <a:cubicBezTo>
                  <a:pt x="410" y="1769"/>
                  <a:pt x="473" y="1751"/>
                  <a:pt x="539" y="1713"/>
                </a:cubicBezTo>
                <a:cubicBezTo>
                  <a:pt x="837" y="1541"/>
                  <a:pt x="1075" y="1029"/>
                  <a:pt x="1075" y="572"/>
                </a:cubicBezTo>
                <a:cubicBezTo>
                  <a:pt x="1075" y="218"/>
                  <a:pt x="932" y="1"/>
                  <a:pt x="7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4282462" y="1539968"/>
            <a:ext cx="71343" cy="100759"/>
          </a:xfrm>
          <a:custGeom>
            <a:avLst/>
            <a:gdLst/>
            <a:ahLst/>
            <a:cxnLst/>
            <a:rect l="l" t="t" r="r" b="b"/>
            <a:pathLst>
              <a:path w="1773" h="2504" extrusionOk="0">
                <a:moveTo>
                  <a:pt x="1219" y="1"/>
                </a:moveTo>
                <a:cubicBezTo>
                  <a:pt x="1142" y="1"/>
                  <a:pt x="1060" y="24"/>
                  <a:pt x="974" y="74"/>
                </a:cubicBezTo>
                <a:lnTo>
                  <a:pt x="591" y="295"/>
                </a:lnTo>
                <a:cubicBezTo>
                  <a:pt x="345" y="438"/>
                  <a:pt x="123" y="766"/>
                  <a:pt x="1" y="1145"/>
                </a:cubicBezTo>
                <a:cubicBezTo>
                  <a:pt x="267" y="1166"/>
                  <a:pt x="465" y="1432"/>
                  <a:pt x="506" y="1872"/>
                </a:cubicBezTo>
                <a:lnTo>
                  <a:pt x="561" y="2503"/>
                </a:lnTo>
                <a:lnTo>
                  <a:pt x="1772" y="1804"/>
                </a:lnTo>
                <a:lnTo>
                  <a:pt x="1667" y="609"/>
                </a:lnTo>
                <a:cubicBezTo>
                  <a:pt x="1633" y="225"/>
                  <a:pt x="1455" y="1"/>
                  <a:pt x="12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2246533" y="3179782"/>
            <a:ext cx="811177" cy="578636"/>
          </a:xfrm>
          <a:custGeom>
            <a:avLst/>
            <a:gdLst/>
            <a:ahLst/>
            <a:cxnLst/>
            <a:rect l="l" t="t" r="r" b="b"/>
            <a:pathLst>
              <a:path w="20159" h="14380" extrusionOk="0">
                <a:moveTo>
                  <a:pt x="10080" y="975"/>
                </a:moveTo>
                <a:cubicBezTo>
                  <a:pt x="12605" y="975"/>
                  <a:pt x="14964" y="1535"/>
                  <a:pt x="16721" y="2549"/>
                </a:cubicBezTo>
                <a:cubicBezTo>
                  <a:pt x="18308" y="3466"/>
                  <a:pt x="19185" y="4627"/>
                  <a:pt x="19185" y="5818"/>
                </a:cubicBezTo>
                <a:cubicBezTo>
                  <a:pt x="19185" y="7009"/>
                  <a:pt x="18308" y="8170"/>
                  <a:pt x="16721" y="9088"/>
                </a:cubicBezTo>
                <a:cubicBezTo>
                  <a:pt x="14964" y="10105"/>
                  <a:pt x="12605" y="10661"/>
                  <a:pt x="10080" y="10661"/>
                </a:cubicBezTo>
                <a:cubicBezTo>
                  <a:pt x="7557" y="10661"/>
                  <a:pt x="5199" y="10105"/>
                  <a:pt x="3441" y="9088"/>
                </a:cubicBezTo>
                <a:cubicBezTo>
                  <a:pt x="1851" y="8170"/>
                  <a:pt x="977" y="7009"/>
                  <a:pt x="977" y="5818"/>
                </a:cubicBezTo>
                <a:cubicBezTo>
                  <a:pt x="977" y="4627"/>
                  <a:pt x="1851" y="3466"/>
                  <a:pt x="3441" y="2549"/>
                </a:cubicBezTo>
                <a:cubicBezTo>
                  <a:pt x="5199" y="1535"/>
                  <a:pt x="7557" y="975"/>
                  <a:pt x="10080" y="975"/>
                </a:cubicBezTo>
                <a:close/>
                <a:moveTo>
                  <a:pt x="10080" y="0"/>
                </a:moveTo>
                <a:cubicBezTo>
                  <a:pt x="7500" y="0"/>
                  <a:pt x="4921" y="569"/>
                  <a:pt x="2954" y="1705"/>
                </a:cubicBezTo>
                <a:cubicBezTo>
                  <a:pt x="988" y="2839"/>
                  <a:pt x="1" y="4330"/>
                  <a:pt x="1" y="5818"/>
                </a:cubicBezTo>
                <a:lnTo>
                  <a:pt x="1" y="8562"/>
                </a:lnTo>
                <a:cubicBezTo>
                  <a:pt x="1" y="10050"/>
                  <a:pt x="988" y="11539"/>
                  <a:pt x="2954" y="12675"/>
                </a:cubicBezTo>
                <a:cubicBezTo>
                  <a:pt x="4921" y="13811"/>
                  <a:pt x="7500" y="14379"/>
                  <a:pt x="10080" y="14379"/>
                </a:cubicBezTo>
                <a:cubicBezTo>
                  <a:pt x="12659" y="14379"/>
                  <a:pt x="15238" y="13811"/>
                  <a:pt x="17206" y="12675"/>
                </a:cubicBezTo>
                <a:cubicBezTo>
                  <a:pt x="19176" y="11539"/>
                  <a:pt x="20158" y="10050"/>
                  <a:pt x="20158" y="8562"/>
                </a:cubicBezTo>
                <a:lnTo>
                  <a:pt x="20158" y="5818"/>
                </a:lnTo>
                <a:cubicBezTo>
                  <a:pt x="20158" y="4330"/>
                  <a:pt x="19176" y="2839"/>
                  <a:pt x="17206" y="1705"/>
                </a:cubicBezTo>
                <a:cubicBezTo>
                  <a:pt x="15238" y="569"/>
                  <a:pt x="12659" y="0"/>
                  <a:pt x="1008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46694" y="3248386"/>
            <a:ext cx="118705" cy="159628"/>
          </a:xfrm>
          <a:custGeom>
            <a:avLst/>
            <a:gdLst/>
            <a:ahLst/>
            <a:cxnLst/>
            <a:rect l="l" t="t" r="r" b="b"/>
            <a:pathLst>
              <a:path w="2950" h="3967" extrusionOk="0">
                <a:moveTo>
                  <a:pt x="2950" y="0"/>
                </a:moveTo>
                <a:cubicBezTo>
                  <a:pt x="1619" y="766"/>
                  <a:pt x="738" y="1695"/>
                  <a:pt x="307" y="2677"/>
                </a:cubicBezTo>
                <a:lnTo>
                  <a:pt x="307" y="2677"/>
                </a:lnTo>
                <a:cubicBezTo>
                  <a:pt x="739" y="1695"/>
                  <a:pt x="1621" y="766"/>
                  <a:pt x="2950" y="0"/>
                </a:cubicBezTo>
                <a:close/>
                <a:moveTo>
                  <a:pt x="307" y="2677"/>
                </a:moveTo>
                <a:lnTo>
                  <a:pt x="307" y="2677"/>
                </a:lnTo>
                <a:cubicBezTo>
                  <a:pt x="229" y="2855"/>
                  <a:pt x="165" y="3034"/>
                  <a:pt x="116" y="3215"/>
                </a:cubicBezTo>
                <a:cubicBezTo>
                  <a:pt x="114" y="3226"/>
                  <a:pt x="111" y="3237"/>
                  <a:pt x="109" y="3248"/>
                </a:cubicBezTo>
                <a:lnTo>
                  <a:pt x="109" y="3248"/>
                </a:lnTo>
                <a:cubicBezTo>
                  <a:pt x="158" y="3056"/>
                  <a:pt x="224" y="2865"/>
                  <a:pt x="307" y="2677"/>
                </a:cubicBezTo>
                <a:close/>
                <a:moveTo>
                  <a:pt x="109" y="3248"/>
                </a:moveTo>
                <a:cubicBezTo>
                  <a:pt x="93" y="3309"/>
                  <a:pt x="79" y="3371"/>
                  <a:pt x="66" y="3433"/>
                </a:cubicBezTo>
                <a:lnTo>
                  <a:pt x="66" y="3433"/>
                </a:lnTo>
                <a:cubicBezTo>
                  <a:pt x="78" y="3374"/>
                  <a:pt x="92" y="3315"/>
                  <a:pt x="107" y="3256"/>
                </a:cubicBezTo>
                <a:cubicBezTo>
                  <a:pt x="107" y="3253"/>
                  <a:pt x="108" y="3250"/>
                  <a:pt x="109" y="3248"/>
                </a:cubicBezTo>
                <a:close/>
                <a:moveTo>
                  <a:pt x="66" y="3433"/>
                </a:moveTo>
                <a:lnTo>
                  <a:pt x="66" y="3433"/>
                </a:lnTo>
                <a:cubicBezTo>
                  <a:pt x="63" y="3446"/>
                  <a:pt x="61" y="3459"/>
                  <a:pt x="58" y="3471"/>
                </a:cubicBezTo>
                <a:cubicBezTo>
                  <a:pt x="56" y="3486"/>
                  <a:pt x="53" y="3500"/>
                  <a:pt x="50" y="3515"/>
                </a:cubicBezTo>
                <a:lnTo>
                  <a:pt x="50" y="3515"/>
                </a:lnTo>
                <a:cubicBezTo>
                  <a:pt x="55" y="3488"/>
                  <a:pt x="61" y="3460"/>
                  <a:pt x="66" y="3433"/>
                </a:cubicBezTo>
                <a:close/>
                <a:moveTo>
                  <a:pt x="50" y="3515"/>
                </a:moveTo>
                <a:lnTo>
                  <a:pt x="50" y="3515"/>
                </a:lnTo>
                <a:cubicBezTo>
                  <a:pt x="34" y="3609"/>
                  <a:pt x="21" y="3704"/>
                  <a:pt x="12" y="3798"/>
                </a:cubicBezTo>
                <a:lnTo>
                  <a:pt x="12" y="3798"/>
                </a:lnTo>
                <a:cubicBezTo>
                  <a:pt x="21" y="3704"/>
                  <a:pt x="34" y="3609"/>
                  <a:pt x="50" y="3515"/>
                </a:cubicBezTo>
                <a:close/>
                <a:moveTo>
                  <a:pt x="12" y="3798"/>
                </a:moveTo>
                <a:lnTo>
                  <a:pt x="12" y="3798"/>
                </a:lnTo>
                <a:cubicBezTo>
                  <a:pt x="7" y="3855"/>
                  <a:pt x="3" y="3911"/>
                  <a:pt x="1" y="3966"/>
                </a:cubicBezTo>
                <a:cubicBezTo>
                  <a:pt x="3" y="3910"/>
                  <a:pt x="7" y="3854"/>
                  <a:pt x="12" y="37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2652126" y="3469045"/>
            <a:ext cx="350602" cy="139750"/>
          </a:xfrm>
          <a:custGeom>
            <a:avLst/>
            <a:gdLst/>
            <a:ahLst/>
            <a:cxnLst/>
            <a:rect l="l" t="t" r="r" b="b"/>
            <a:pathLst>
              <a:path w="8713" h="3473" extrusionOk="0">
                <a:moveTo>
                  <a:pt x="8713" y="1"/>
                </a:moveTo>
                <a:cubicBezTo>
                  <a:pt x="8688" y="44"/>
                  <a:pt x="8662" y="87"/>
                  <a:pt x="8634" y="129"/>
                </a:cubicBezTo>
                <a:lnTo>
                  <a:pt x="8634" y="129"/>
                </a:lnTo>
                <a:cubicBezTo>
                  <a:pt x="8662" y="87"/>
                  <a:pt x="8688" y="44"/>
                  <a:pt x="8713" y="1"/>
                </a:cubicBezTo>
                <a:close/>
                <a:moveTo>
                  <a:pt x="8634" y="129"/>
                </a:moveTo>
                <a:lnTo>
                  <a:pt x="8634" y="129"/>
                </a:lnTo>
                <a:cubicBezTo>
                  <a:pt x="8252" y="724"/>
                  <a:pt x="7645" y="1286"/>
                  <a:pt x="6836" y="1782"/>
                </a:cubicBezTo>
                <a:cubicBezTo>
                  <a:pt x="6832" y="1786"/>
                  <a:pt x="6829" y="1786"/>
                  <a:pt x="6829" y="1786"/>
                </a:cubicBezTo>
                <a:cubicBezTo>
                  <a:pt x="6829" y="1787"/>
                  <a:pt x="6829" y="1787"/>
                  <a:pt x="6829" y="1788"/>
                </a:cubicBezTo>
                <a:lnTo>
                  <a:pt x="6829" y="1788"/>
                </a:lnTo>
                <a:cubicBezTo>
                  <a:pt x="7640" y="1292"/>
                  <a:pt x="8250" y="726"/>
                  <a:pt x="8634" y="129"/>
                </a:cubicBezTo>
                <a:close/>
                <a:moveTo>
                  <a:pt x="6829" y="1788"/>
                </a:moveTo>
                <a:cubicBezTo>
                  <a:pt x="6828" y="1788"/>
                  <a:pt x="6826" y="1789"/>
                  <a:pt x="6825" y="1790"/>
                </a:cubicBezTo>
                <a:lnTo>
                  <a:pt x="6825" y="1790"/>
                </a:lnTo>
                <a:cubicBezTo>
                  <a:pt x="6826" y="1790"/>
                  <a:pt x="6826" y="1790"/>
                  <a:pt x="6826" y="1790"/>
                </a:cubicBezTo>
                <a:cubicBezTo>
                  <a:pt x="6826" y="1790"/>
                  <a:pt x="6828" y="1790"/>
                  <a:pt x="6829" y="1788"/>
                </a:cubicBezTo>
                <a:close/>
                <a:moveTo>
                  <a:pt x="6825" y="1790"/>
                </a:moveTo>
                <a:cubicBezTo>
                  <a:pt x="6825" y="1790"/>
                  <a:pt x="6824" y="1790"/>
                  <a:pt x="6823" y="1791"/>
                </a:cubicBezTo>
                <a:lnTo>
                  <a:pt x="6823" y="1791"/>
                </a:lnTo>
                <a:cubicBezTo>
                  <a:pt x="6824" y="1791"/>
                  <a:pt x="6824" y="1790"/>
                  <a:pt x="6825" y="1790"/>
                </a:cubicBezTo>
                <a:close/>
                <a:moveTo>
                  <a:pt x="6823" y="1791"/>
                </a:moveTo>
                <a:lnTo>
                  <a:pt x="6823" y="1791"/>
                </a:lnTo>
                <a:cubicBezTo>
                  <a:pt x="6822" y="1792"/>
                  <a:pt x="6821" y="1793"/>
                  <a:pt x="6819" y="1793"/>
                </a:cubicBezTo>
                <a:lnTo>
                  <a:pt x="6819" y="1793"/>
                </a:lnTo>
                <a:cubicBezTo>
                  <a:pt x="6820" y="1793"/>
                  <a:pt x="6821" y="1793"/>
                  <a:pt x="6823" y="1793"/>
                </a:cubicBezTo>
                <a:cubicBezTo>
                  <a:pt x="6823" y="1792"/>
                  <a:pt x="6823" y="1792"/>
                  <a:pt x="6823" y="1791"/>
                </a:cubicBezTo>
                <a:close/>
                <a:moveTo>
                  <a:pt x="6819" y="1793"/>
                </a:moveTo>
                <a:lnTo>
                  <a:pt x="6819" y="1793"/>
                </a:lnTo>
                <a:cubicBezTo>
                  <a:pt x="6819" y="1794"/>
                  <a:pt x="6818" y="1794"/>
                  <a:pt x="6817" y="1795"/>
                </a:cubicBezTo>
                <a:lnTo>
                  <a:pt x="6817" y="1795"/>
                </a:lnTo>
                <a:cubicBezTo>
                  <a:pt x="6818" y="1794"/>
                  <a:pt x="6819" y="1794"/>
                  <a:pt x="6819" y="1793"/>
                </a:cubicBezTo>
                <a:close/>
                <a:moveTo>
                  <a:pt x="6817" y="1795"/>
                </a:moveTo>
                <a:cubicBezTo>
                  <a:pt x="6816" y="1795"/>
                  <a:pt x="6815" y="1796"/>
                  <a:pt x="6815" y="1796"/>
                </a:cubicBezTo>
                <a:lnTo>
                  <a:pt x="6815" y="1796"/>
                </a:lnTo>
                <a:cubicBezTo>
                  <a:pt x="6816" y="1796"/>
                  <a:pt x="6817" y="1795"/>
                  <a:pt x="6817" y="1795"/>
                </a:cubicBezTo>
                <a:close/>
                <a:moveTo>
                  <a:pt x="6812" y="1796"/>
                </a:moveTo>
                <a:lnTo>
                  <a:pt x="6808" y="1800"/>
                </a:lnTo>
                <a:lnTo>
                  <a:pt x="6808" y="1800"/>
                </a:lnTo>
                <a:cubicBezTo>
                  <a:pt x="6810" y="1799"/>
                  <a:pt x="6812" y="1798"/>
                  <a:pt x="6815" y="1796"/>
                </a:cubicBezTo>
                <a:close/>
                <a:moveTo>
                  <a:pt x="6808" y="1800"/>
                </a:moveTo>
                <a:cubicBezTo>
                  <a:pt x="6806" y="1801"/>
                  <a:pt x="6805" y="1802"/>
                  <a:pt x="6804" y="1803"/>
                </a:cubicBezTo>
                <a:lnTo>
                  <a:pt x="6805" y="1803"/>
                </a:lnTo>
                <a:lnTo>
                  <a:pt x="6808" y="1800"/>
                </a:lnTo>
                <a:close/>
                <a:moveTo>
                  <a:pt x="6802" y="1803"/>
                </a:moveTo>
                <a:cubicBezTo>
                  <a:pt x="6802" y="1803"/>
                  <a:pt x="6799" y="1806"/>
                  <a:pt x="6795" y="1806"/>
                </a:cubicBezTo>
                <a:lnTo>
                  <a:pt x="6795" y="1808"/>
                </a:lnTo>
                <a:lnTo>
                  <a:pt x="6795" y="1808"/>
                </a:lnTo>
                <a:cubicBezTo>
                  <a:pt x="6798" y="1807"/>
                  <a:pt x="6801" y="1805"/>
                  <a:pt x="6804" y="1803"/>
                </a:cubicBezTo>
                <a:close/>
                <a:moveTo>
                  <a:pt x="6795" y="1808"/>
                </a:moveTo>
                <a:cubicBezTo>
                  <a:pt x="6794" y="1809"/>
                  <a:pt x="6792" y="1810"/>
                  <a:pt x="6791" y="1810"/>
                </a:cubicBezTo>
                <a:lnTo>
                  <a:pt x="6791" y="1810"/>
                </a:lnTo>
                <a:cubicBezTo>
                  <a:pt x="6792" y="1810"/>
                  <a:pt x="6793" y="1810"/>
                  <a:pt x="6795" y="1810"/>
                </a:cubicBezTo>
                <a:lnTo>
                  <a:pt x="6795" y="1808"/>
                </a:lnTo>
                <a:close/>
                <a:moveTo>
                  <a:pt x="6791" y="1810"/>
                </a:moveTo>
                <a:lnTo>
                  <a:pt x="6791" y="1810"/>
                </a:lnTo>
                <a:cubicBezTo>
                  <a:pt x="6790" y="1811"/>
                  <a:pt x="6789" y="1811"/>
                  <a:pt x="6788" y="1812"/>
                </a:cubicBezTo>
                <a:lnTo>
                  <a:pt x="6788" y="1812"/>
                </a:lnTo>
                <a:cubicBezTo>
                  <a:pt x="6789" y="1812"/>
                  <a:pt x="6790" y="1811"/>
                  <a:pt x="6791" y="1810"/>
                </a:cubicBezTo>
                <a:close/>
                <a:moveTo>
                  <a:pt x="6788" y="1812"/>
                </a:moveTo>
                <a:lnTo>
                  <a:pt x="6788" y="1812"/>
                </a:lnTo>
                <a:cubicBezTo>
                  <a:pt x="6788" y="1813"/>
                  <a:pt x="6787" y="1813"/>
                  <a:pt x="6786" y="1814"/>
                </a:cubicBezTo>
                <a:lnTo>
                  <a:pt x="6788" y="1814"/>
                </a:lnTo>
                <a:cubicBezTo>
                  <a:pt x="6788" y="1813"/>
                  <a:pt x="6788" y="1813"/>
                  <a:pt x="6788" y="1812"/>
                </a:cubicBezTo>
                <a:close/>
                <a:moveTo>
                  <a:pt x="6785" y="1814"/>
                </a:moveTo>
                <a:cubicBezTo>
                  <a:pt x="6770" y="1823"/>
                  <a:pt x="6755" y="1832"/>
                  <a:pt x="6740" y="1841"/>
                </a:cubicBezTo>
                <a:lnTo>
                  <a:pt x="6740" y="1841"/>
                </a:lnTo>
                <a:cubicBezTo>
                  <a:pt x="6755" y="1832"/>
                  <a:pt x="6771" y="1823"/>
                  <a:pt x="6786" y="1814"/>
                </a:cubicBezTo>
                <a:close/>
                <a:moveTo>
                  <a:pt x="6740" y="1841"/>
                </a:moveTo>
                <a:lnTo>
                  <a:pt x="6740" y="1841"/>
                </a:lnTo>
                <a:cubicBezTo>
                  <a:pt x="6715" y="1856"/>
                  <a:pt x="6690" y="1870"/>
                  <a:pt x="6666" y="1885"/>
                </a:cubicBezTo>
                <a:lnTo>
                  <a:pt x="6669" y="1885"/>
                </a:lnTo>
                <a:cubicBezTo>
                  <a:pt x="6691" y="1870"/>
                  <a:pt x="6716" y="1856"/>
                  <a:pt x="6740" y="1841"/>
                </a:cubicBezTo>
                <a:close/>
                <a:moveTo>
                  <a:pt x="6665" y="1885"/>
                </a:moveTo>
                <a:cubicBezTo>
                  <a:pt x="6665" y="1885"/>
                  <a:pt x="6665" y="1885"/>
                  <a:pt x="6665" y="1885"/>
                </a:cubicBezTo>
                <a:lnTo>
                  <a:pt x="6665" y="1885"/>
                </a:lnTo>
                <a:cubicBezTo>
                  <a:pt x="6665" y="1885"/>
                  <a:pt x="6665" y="1885"/>
                  <a:pt x="6666" y="1885"/>
                </a:cubicBezTo>
                <a:close/>
                <a:moveTo>
                  <a:pt x="6665" y="1885"/>
                </a:moveTo>
                <a:cubicBezTo>
                  <a:pt x="6663" y="1886"/>
                  <a:pt x="6662" y="1887"/>
                  <a:pt x="6660" y="1888"/>
                </a:cubicBezTo>
                <a:lnTo>
                  <a:pt x="6660" y="1888"/>
                </a:lnTo>
                <a:cubicBezTo>
                  <a:pt x="6662" y="1887"/>
                  <a:pt x="6664" y="1886"/>
                  <a:pt x="6665" y="1885"/>
                </a:cubicBezTo>
                <a:close/>
                <a:moveTo>
                  <a:pt x="6660" y="1888"/>
                </a:moveTo>
                <a:cubicBezTo>
                  <a:pt x="6660" y="1888"/>
                  <a:pt x="6659" y="1888"/>
                  <a:pt x="6659" y="1888"/>
                </a:cubicBezTo>
                <a:cubicBezTo>
                  <a:pt x="6658" y="1889"/>
                  <a:pt x="6658" y="1889"/>
                  <a:pt x="6657" y="1890"/>
                </a:cubicBezTo>
                <a:lnTo>
                  <a:pt x="6657" y="1890"/>
                </a:lnTo>
                <a:cubicBezTo>
                  <a:pt x="6658" y="1889"/>
                  <a:pt x="6659" y="1888"/>
                  <a:pt x="6660" y="1888"/>
                </a:cubicBezTo>
                <a:close/>
                <a:moveTo>
                  <a:pt x="6657" y="1890"/>
                </a:moveTo>
                <a:lnTo>
                  <a:pt x="6657" y="1890"/>
                </a:lnTo>
                <a:cubicBezTo>
                  <a:pt x="6654" y="1892"/>
                  <a:pt x="6650" y="1894"/>
                  <a:pt x="6647" y="1896"/>
                </a:cubicBezTo>
                <a:lnTo>
                  <a:pt x="6647" y="1896"/>
                </a:lnTo>
                <a:cubicBezTo>
                  <a:pt x="6647" y="1896"/>
                  <a:pt x="6648" y="1895"/>
                  <a:pt x="6648" y="1895"/>
                </a:cubicBezTo>
                <a:lnTo>
                  <a:pt x="6651" y="1895"/>
                </a:lnTo>
                <a:cubicBezTo>
                  <a:pt x="6651" y="1893"/>
                  <a:pt x="6654" y="1892"/>
                  <a:pt x="6657" y="1890"/>
                </a:cubicBezTo>
                <a:close/>
                <a:moveTo>
                  <a:pt x="6647" y="1896"/>
                </a:moveTo>
                <a:cubicBezTo>
                  <a:pt x="6644" y="1896"/>
                  <a:pt x="6641" y="1899"/>
                  <a:pt x="6638" y="1899"/>
                </a:cubicBezTo>
                <a:cubicBezTo>
                  <a:pt x="4880" y="2916"/>
                  <a:pt x="2522" y="3472"/>
                  <a:pt x="0" y="3472"/>
                </a:cubicBezTo>
                <a:cubicBezTo>
                  <a:pt x="2525" y="3472"/>
                  <a:pt x="4884" y="2916"/>
                  <a:pt x="6641" y="1899"/>
                </a:cubicBezTo>
                <a:cubicBezTo>
                  <a:pt x="6643" y="1898"/>
                  <a:pt x="6645" y="1897"/>
                  <a:pt x="6647" y="1896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2232289" y="3179702"/>
            <a:ext cx="864976" cy="468341"/>
          </a:xfrm>
          <a:custGeom>
            <a:avLst/>
            <a:gdLst/>
            <a:ahLst/>
            <a:cxnLst/>
            <a:rect l="l" t="t" r="r" b="b"/>
            <a:pathLst>
              <a:path w="21496" h="11639" extrusionOk="0">
                <a:moveTo>
                  <a:pt x="10434" y="977"/>
                </a:moveTo>
                <a:cubicBezTo>
                  <a:pt x="11359" y="977"/>
                  <a:pt x="12263" y="1052"/>
                  <a:pt x="13120" y="1195"/>
                </a:cubicBezTo>
                <a:cubicBezTo>
                  <a:pt x="14386" y="1411"/>
                  <a:pt x="15554" y="1776"/>
                  <a:pt x="16560" y="2274"/>
                </a:cubicBezTo>
                <a:lnTo>
                  <a:pt x="16564" y="2277"/>
                </a:lnTo>
                <a:lnTo>
                  <a:pt x="16567" y="2277"/>
                </a:lnTo>
                <a:cubicBezTo>
                  <a:pt x="16741" y="2362"/>
                  <a:pt x="16908" y="2455"/>
                  <a:pt x="17072" y="2551"/>
                </a:cubicBezTo>
                <a:cubicBezTo>
                  <a:pt x="17178" y="2612"/>
                  <a:pt x="17280" y="2674"/>
                  <a:pt x="17383" y="2735"/>
                </a:cubicBezTo>
                <a:cubicBezTo>
                  <a:pt x="17383" y="2738"/>
                  <a:pt x="17386" y="2738"/>
                  <a:pt x="17389" y="2742"/>
                </a:cubicBezTo>
                <a:cubicBezTo>
                  <a:pt x="17392" y="2742"/>
                  <a:pt x="17392" y="2745"/>
                  <a:pt x="17397" y="2745"/>
                </a:cubicBezTo>
                <a:cubicBezTo>
                  <a:pt x="17963" y="3107"/>
                  <a:pt x="18424" y="3503"/>
                  <a:pt x="18772" y="3919"/>
                </a:cubicBezTo>
                <a:cubicBezTo>
                  <a:pt x="18772" y="3919"/>
                  <a:pt x="18775" y="3919"/>
                  <a:pt x="18775" y="3923"/>
                </a:cubicBezTo>
                <a:cubicBezTo>
                  <a:pt x="19276" y="4523"/>
                  <a:pt x="19539" y="5168"/>
                  <a:pt x="19539" y="5820"/>
                </a:cubicBezTo>
                <a:cubicBezTo>
                  <a:pt x="19539" y="6288"/>
                  <a:pt x="19403" y="6749"/>
                  <a:pt x="19147" y="7192"/>
                </a:cubicBezTo>
                <a:cubicBezTo>
                  <a:pt x="18744" y="7882"/>
                  <a:pt x="18041" y="8534"/>
                  <a:pt x="17075" y="9090"/>
                </a:cubicBezTo>
                <a:cubicBezTo>
                  <a:pt x="15318" y="10107"/>
                  <a:pt x="12959" y="10663"/>
                  <a:pt x="10434" y="10663"/>
                </a:cubicBezTo>
                <a:cubicBezTo>
                  <a:pt x="7911" y="10663"/>
                  <a:pt x="5553" y="10107"/>
                  <a:pt x="3795" y="9090"/>
                </a:cubicBezTo>
                <a:cubicBezTo>
                  <a:pt x="3792" y="9090"/>
                  <a:pt x="3789" y="9086"/>
                  <a:pt x="3785" y="9086"/>
                </a:cubicBezTo>
                <a:cubicBezTo>
                  <a:pt x="3782" y="9083"/>
                  <a:pt x="3779" y="9083"/>
                  <a:pt x="3775" y="9079"/>
                </a:cubicBezTo>
                <a:cubicBezTo>
                  <a:pt x="3771" y="9079"/>
                  <a:pt x="3768" y="9076"/>
                  <a:pt x="3768" y="9076"/>
                </a:cubicBezTo>
                <a:cubicBezTo>
                  <a:pt x="3710" y="9042"/>
                  <a:pt x="3656" y="9011"/>
                  <a:pt x="3604" y="8977"/>
                </a:cubicBezTo>
                <a:lnTo>
                  <a:pt x="3601" y="8977"/>
                </a:lnTo>
                <a:cubicBezTo>
                  <a:pt x="3601" y="8973"/>
                  <a:pt x="3598" y="8973"/>
                  <a:pt x="3594" y="8970"/>
                </a:cubicBezTo>
                <a:cubicBezTo>
                  <a:pt x="3590" y="8970"/>
                  <a:pt x="3587" y="8967"/>
                  <a:pt x="3587" y="8967"/>
                </a:cubicBezTo>
                <a:lnTo>
                  <a:pt x="3584" y="8967"/>
                </a:lnTo>
                <a:cubicBezTo>
                  <a:pt x="3581" y="8964"/>
                  <a:pt x="3581" y="8964"/>
                  <a:pt x="3577" y="8960"/>
                </a:cubicBezTo>
                <a:lnTo>
                  <a:pt x="3574" y="8960"/>
                </a:lnTo>
                <a:cubicBezTo>
                  <a:pt x="3570" y="8956"/>
                  <a:pt x="3570" y="8956"/>
                  <a:pt x="3567" y="8956"/>
                </a:cubicBezTo>
                <a:cubicBezTo>
                  <a:pt x="3567" y="8953"/>
                  <a:pt x="3563" y="8953"/>
                  <a:pt x="3563" y="8953"/>
                </a:cubicBezTo>
                <a:lnTo>
                  <a:pt x="3560" y="8950"/>
                </a:lnTo>
                <a:cubicBezTo>
                  <a:pt x="3560" y="8950"/>
                  <a:pt x="3557" y="8950"/>
                  <a:pt x="3553" y="8946"/>
                </a:cubicBezTo>
                <a:cubicBezTo>
                  <a:pt x="2577" y="8339"/>
                  <a:pt x="1901" y="7636"/>
                  <a:pt x="1570" y="6895"/>
                </a:cubicBezTo>
                <a:cubicBezTo>
                  <a:pt x="1410" y="6544"/>
                  <a:pt x="1328" y="6185"/>
                  <a:pt x="1328" y="5820"/>
                </a:cubicBezTo>
                <a:cubicBezTo>
                  <a:pt x="1328" y="4629"/>
                  <a:pt x="2205" y="3468"/>
                  <a:pt x="3795" y="2551"/>
                </a:cubicBezTo>
                <a:cubicBezTo>
                  <a:pt x="5553" y="1537"/>
                  <a:pt x="7911" y="977"/>
                  <a:pt x="10434" y="977"/>
                </a:cubicBezTo>
                <a:close/>
                <a:moveTo>
                  <a:pt x="10434" y="1"/>
                </a:moveTo>
                <a:cubicBezTo>
                  <a:pt x="7854" y="1"/>
                  <a:pt x="5277" y="571"/>
                  <a:pt x="3308" y="1707"/>
                </a:cubicBezTo>
                <a:cubicBezTo>
                  <a:pt x="1738" y="2612"/>
                  <a:pt x="792" y="3745"/>
                  <a:pt x="474" y="4922"/>
                </a:cubicBezTo>
                <a:lnTo>
                  <a:pt x="478" y="4922"/>
                </a:lnTo>
                <a:cubicBezTo>
                  <a:pt x="0" y="6694"/>
                  <a:pt x="945" y="8567"/>
                  <a:pt x="3308" y="9936"/>
                </a:cubicBezTo>
                <a:cubicBezTo>
                  <a:pt x="3481" y="10035"/>
                  <a:pt x="3662" y="10131"/>
                  <a:pt x="3843" y="10223"/>
                </a:cubicBezTo>
                <a:cubicBezTo>
                  <a:pt x="5731" y="11168"/>
                  <a:pt x="8082" y="11639"/>
                  <a:pt x="10434" y="11639"/>
                </a:cubicBezTo>
                <a:cubicBezTo>
                  <a:pt x="13014" y="11639"/>
                  <a:pt x="15595" y="11073"/>
                  <a:pt x="17560" y="9936"/>
                </a:cubicBezTo>
                <a:cubicBezTo>
                  <a:pt x="21495" y="7663"/>
                  <a:pt x="21495" y="3977"/>
                  <a:pt x="17560" y="1707"/>
                </a:cubicBezTo>
                <a:cubicBezTo>
                  <a:pt x="15595" y="571"/>
                  <a:pt x="13014" y="1"/>
                  <a:pt x="10434" y="1"/>
                </a:cubicBezTo>
                <a:close/>
              </a:path>
            </a:pathLst>
          </a:custGeom>
          <a:solidFill>
            <a:srgbClr val="68E8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796" y="5522"/>
                  <a:pt x="1499" y="4874"/>
                  <a:pt x="2468" y="4318"/>
                </a:cubicBezTo>
                <a:cubicBezTo>
                  <a:pt x="4226" y="3300"/>
                  <a:pt x="6584" y="2741"/>
                  <a:pt x="9107" y="2741"/>
                </a:cubicBezTo>
                <a:cubicBezTo>
                  <a:pt x="11629" y="2741"/>
                  <a:pt x="13991" y="3300"/>
                  <a:pt x="15745" y="4318"/>
                </a:cubicBezTo>
                <a:cubicBezTo>
                  <a:pt x="16714" y="4874"/>
                  <a:pt x="17417" y="5522"/>
                  <a:pt x="17820" y="6215"/>
                </a:cubicBezTo>
                <a:cubicBezTo>
                  <a:pt x="18076" y="5772"/>
                  <a:pt x="18212" y="5311"/>
                  <a:pt x="18212" y="4843"/>
                </a:cubicBezTo>
                <a:cubicBezTo>
                  <a:pt x="18212" y="3652"/>
                  <a:pt x="17335" y="2491"/>
                  <a:pt x="15745" y="1574"/>
                </a:cubicBezTo>
                <a:cubicBezTo>
                  <a:pt x="13991" y="560"/>
                  <a:pt x="11629" y="0"/>
                  <a:pt x="91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253" y="5969"/>
                  <a:pt x="148" y="5717"/>
                  <a:pt x="83" y="5465"/>
                </a:cubicBezTo>
                <a:cubicBezTo>
                  <a:pt x="332" y="4495"/>
                  <a:pt x="1154" y="3573"/>
                  <a:pt x="2468" y="2816"/>
                </a:cubicBezTo>
                <a:cubicBezTo>
                  <a:pt x="4226" y="1799"/>
                  <a:pt x="6584" y="1242"/>
                  <a:pt x="9107" y="1242"/>
                </a:cubicBezTo>
                <a:cubicBezTo>
                  <a:pt x="11632" y="1242"/>
                  <a:pt x="13987" y="1799"/>
                  <a:pt x="15745" y="2816"/>
                </a:cubicBezTo>
                <a:cubicBezTo>
                  <a:pt x="17059" y="3573"/>
                  <a:pt x="17881" y="4495"/>
                  <a:pt x="18130" y="5465"/>
                </a:cubicBezTo>
                <a:cubicBezTo>
                  <a:pt x="18066" y="5717"/>
                  <a:pt x="17960" y="5969"/>
                  <a:pt x="17817" y="6212"/>
                </a:cubicBezTo>
                <a:lnTo>
                  <a:pt x="17820" y="6215"/>
                </a:lnTo>
                <a:cubicBezTo>
                  <a:pt x="18076" y="5772"/>
                  <a:pt x="18212" y="5311"/>
                  <a:pt x="18212" y="4843"/>
                </a:cubicBezTo>
                <a:cubicBezTo>
                  <a:pt x="18212" y="4191"/>
                  <a:pt x="17949" y="3546"/>
                  <a:pt x="17448" y="2946"/>
                </a:cubicBezTo>
                <a:cubicBezTo>
                  <a:pt x="17448" y="2942"/>
                  <a:pt x="17445" y="2942"/>
                  <a:pt x="17445" y="2942"/>
                </a:cubicBezTo>
                <a:cubicBezTo>
                  <a:pt x="17097" y="2526"/>
                  <a:pt x="16636" y="2130"/>
                  <a:pt x="16070" y="1768"/>
                </a:cubicBezTo>
                <a:cubicBezTo>
                  <a:pt x="16065" y="1768"/>
                  <a:pt x="16065" y="1765"/>
                  <a:pt x="16062" y="1765"/>
                </a:cubicBezTo>
                <a:cubicBezTo>
                  <a:pt x="16059" y="1761"/>
                  <a:pt x="16056" y="1761"/>
                  <a:pt x="16056" y="1758"/>
                </a:cubicBezTo>
                <a:cubicBezTo>
                  <a:pt x="15953" y="1697"/>
                  <a:pt x="15851" y="1635"/>
                  <a:pt x="15745" y="1574"/>
                </a:cubicBezTo>
                <a:cubicBezTo>
                  <a:pt x="15581" y="1478"/>
                  <a:pt x="15414" y="1385"/>
                  <a:pt x="15240" y="1300"/>
                </a:cubicBezTo>
                <a:lnTo>
                  <a:pt x="15237" y="1300"/>
                </a:lnTo>
                <a:lnTo>
                  <a:pt x="15233" y="1297"/>
                </a:lnTo>
                <a:cubicBezTo>
                  <a:pt x="13543" y="457"/>
                  <a:pt x="11393" y="0"/>
                  <a:pt x="9107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301618" y="3329262"/>
            <a:ext cx="701002" cy="279540"/>
          </a:xfrm>
          <a:custGeom>
            <a:avLst/>
            <a:gdLst/>
            <a:ahLst/>
            <a:cxnLst/>
            <a:rect l="l" t="t" r="r" b="b"/>
            <a:pathLst>
              <a:path w="17421" h="6947" extrusionOk="0">
                <a:moveTo>
                  <a:pt x="8711" y="1"/>
                </a:moveTo>
                <a:cubicBezTo>
                  <a:pt x="6188" y="1"/>
                  <a:pt x="3830" y="560"/>
                  <a:pt x="2072" y="1578"/>
                </a:cubicBezTo>
                <a:cubicBezTo>
                  <a:pt x="1103" y="2134"/>
                  <a:pt x="400" y="2782"/>
                  <a:pt x="1" y="3475"/>
                </a:cubicBezTo>
                <a:cubicBezTo>
                  <a:pt x="175" y="3772"/>
                  <a:pt x="404" y="4062"/>
                  <a:pt x="684" y="4342"/>
                </a:cubicBezTo>
                <a:lnTo>
                  <a:pt x="687" y="4342"/>
                </a:lnTo>
                <a:lnTo>
                  <a:pt x="687" y="4346"/>
                </a:lnTo>
                <a:cubicBezTo>
                  <a:pt x="1059" y="4711"/>
                  <a:pt x="1523" y="5055"/>
                  <a:pt x="2072" y="5373"/>
                </a:cubicBezTo>
                <a:cubicBezTo>
                  <a:pt x="3830" y="6390"/>
                  <a:pt x="6188" y="6946"/>
                  <a:pt x="8711" y="6946"/>
                </a:cubicBezTo>
                <a:cubicBezTo>
                  <a:pt x="11233" y="6946"/>
                  <a:pt x="13591" y="6390"/>
                  <a:pt x="15349" y="5373"/>
                </a:cubicBezTo>
                <a:cubicBezTo>
                  <a:pt x="15352" y="5373"/>
                  <a:pt x="15356" y="5369"/>
                  <a:pt x="15359" y="5369"/>
                </a:cubicBezTo>
                <a:lnTo>
                  <a:pt x="15362" y="5369"/>
                </a:lnTo>
                <a:cubicBezTo>
                  <a:pt x="15362" y="5366"/>
                  <a:pt x="15366" y="5366"/>
                  <a:pt x="15370" y="5362"/>
                </a:cubicBezTo>
                <a:cubicBezTo>
                  <a:pt x="15373" y="5362"/>
                  <a:pt x="15376" y="5359"/>
                  <a:pt x="15376" y="5359"/>
                </a:cubicBezTo>
                <a:lnTo>
                  <a:pt x="15380" y="5359"/>
                </a:lnTo>
                <a:cubicBezTo>
                  <a:pt x="15417" y="5335"/>
                  <a:pt x="15458" y="5311"/>
                  <a:pt x="15496" y="5288"/>
                </a:cubicBezTo>
                <a:lnTo>
                  <a:pt x="15499" y="5288"/>
                </a:lnTo>
                <a:cubicBezTo>
                  <a:pt x="15499" y="5284"/>
                  <a:pt x="15502" y="5284"/>
                  <a:pt x="15506" y="5284"/>
                </a:cubicBezTo>
                <a:lnTo>
                  <a:pt x="15506" y="5280"/>
                </a:lnTo>
                <a:cubicBezTo>
                  <a:pt x="15510" y="5280"/>
                  <a:pt x="15513" y="5277"/>
                  <a:pt x="15513" y="5277"/>
                </a:cubicBezTo>
                <a:lnTo>
                  <a:pt x="15516" y="5277"/>
                </a:lnTo>
                <a:lnTo>
                  <a:pt x="15523" y="5270"/>
                </a:lnTo>
                <a:lnTo>
                  <a:pt x="15526" y="5270"/>
                </a:lnTo>
                <a:cubicBezTo>
                  <a:pt x="15530" y="5267"/>
                  <a:pt x="15530" y="5267"/>
                  <a:pt x="15534" y="5267"/>
                </a:cubicBezTo>
                <a:cubicBezTo>
                  <a:pt x="15534" y="5264"/>
                  <a:pt x="15537" y="5264"/>
                  <a:pt x="15537" y="5264"/>
                </a:cubicBezTo>
                <a:cubicBezTo>
                  <a:pt x="15537" y="5264"/>
                  <a:pt x="15540" y="5264"/>
                  <a:pt x="15540" y="5260"/>
                </a:cubicBezTo>
                <a:cubicBezTo>
                  <a:pt x="15540" y="5260"/>
                  <a:pt x="15543" y="5260"/>
                  <a:pt x="15547" y="5256"/>
                </a:cubicBezTo>
                <a:cubicBezTo>
                  <a:pt x="16414" y="4724"/>
                  <a:pt x="17049" y="4117"/>
                  <a:pt x="17421" y="3472"/>
                </a:cubicBezTo>
                <a:cubicBezTo>
                  <a:pt x="17021" y="2782"/>
                  <a:pt x="16318" y="2134"/>
                  <a:pt x="15349" y="1578"/>
                </a:cubicBezTo>
                <a:cubicBezTo>
                  <a:pt x="13595" y="560"/>
                  <a:pt x="11233" y="1"/>
                  <a:pt x="8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2329261" y="3504091"/>
            <a:ext cx="55771" cy="41365"/>
          </a:xfrm>
          <a:custGeom>
            <a:avLst/>
            <a:gdLst/>
            <a:ahLst/>
            <a:cxnLst/>
            <a:rect l="l" t="t" r="r" b="b"/>
            <a:pathLst>
              <a:path w="1386" h="1028" extrusionOk="0">
                <a:moveTo>
                  <a:pt x="0" y="1"/>
                </a:moveTo>
                <a:cubicBezTo>
                  <a:pt x="122" y="121"/>
                  <a:pt x="254" y="238"/>
                  <a:pt x="396" y="354"/>
                </a:cubicBezTo>
                <a:lnTo>
                  <a:pt x="396" y="354"/>
                </a:lnTo>
                <a:cubicBezTo>
                  <a:pt x="255" y="238"/>
                  <a:pt x="122" y="120"/>
                  <a:pt x="0" y="1"/>
                </a:cubicBezTo>
                <a:close/>
                <a:moveTo>
                  <a:pt x="396" y="354"/>
                </a:moveTo>
                <a:cubicBezTo>
                  <a:pt x="622" y="537"/>
                  <a:pt x="871" y="714"/>
                  <a:pt x="1143" y="884"/>
                </a:cubicBezTo>
                <a:cubicBezTo>
                  <a:pt x="1147" y="888"/>
                  <a:pt x="1150" y="888"/>
                  <a:pt x="1150" y="888"/>
                </a:cubicBezTo>
                <a:lnTo>
                  <a:pt x="1153" y="891"/>
                </a:lnTo>
                <a:cubicBezTo>
                  <a:pt x="1153" y="891"/>
                  <a:pt x="1157" y="891"/>
                  <a:pt x="1157" y="894"/>
                </a:cubicBezTo>
                <a:cubicBezTo>
                  <a:pt x="1160" y="894"/>
                  <a:pt x="1160" y="894"/>
                  <a:pt x="1164" y="898"/>
                </a:cubicBezTo>
                <a:lnTo>
                  <a:pt x="1167" y="898"/>
                </a:lnTo>
                <a:cubicBezTo>
                  <a:pt x="1171" y="902"/>
                  <a:pt x="1171" y="902"/>
                  <a:pt x="1174" y="905"/>
                </a:cubicBezTo>
                <a:lnTo>
                  <a:pt x="1177" y="905"/>
                </a:lnTo>
                <a:cubicBezTo>
                  <a:pt x="1177" y="905"/>
                  <a:pt x="1180" y="908"/>
                  <a:pt x="1184" y="908"/>
                </a:cubicBezTo>
                <a:cubicBezTo>
                  <a:pt x="1188" y="911"/>
                  <a:pt x="1191" y="911"/>
                  <a:pt x="1191" y="915"/>
                </a:cubicBezTo>
                <a:lnTo>
                  <a:pt x="1194" y="915"/>
                </a:lnTo>
                <a:cubicBezTo>
                  <a:pt x="1246" y="949"/>
                  <a:pt x="1300" y="980"/>
                  <a:pt x="1358" y="1014"/>
                </a:cubicBezTo>
                <a:cubicBezTo>
                  <a:pt x="1358" y="1014"/>
                  <a:pt x="1361" y="1017"/>
                  <a:pt x="1365" y="1017"/>
                </a:cubicBezTo>
                <a:cubicBezTo>
                  <a:pt x="1369" y="1021"/>
                  <a:pt x="1372" y="1021"/>
                  <a:pt x="1375" y="1024"/>
                </a:cubicBezTo>
                <a:cubicBezTo>
                  <a:pt x="1379" y="1024"/>
                  <a:pt x="1382" y="1028"/>
                  <a:pt x="1385" y="1028"/>
                </a:cubicBezTo>
                <a:cubicBezTo>
                  <a:pt x="1017" y="814"/>
                  <a:pt x="686" y="589"/>
                  <a:pt x="396" y="354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375252" y="3539661"/>
            <a:ext cx="1972" cy="1247"/>
          </a:xfrm>
          <a:custGeom>
            <a:avLst/>
            <a:gdLst/>
            <a:ahLst/>
            <a:cxnLst/>
            <a:rect l="l" t="t" r="r" b="b"/>
            <a:pathLst>
              <a:path w="49" h="31" extrusionOk="0">
                <a:moveTo>
                  <a:pt x="41" y="24"/>
                </a:moveTo>
                <a:cubicBezTo>
                  <a:pt x="45" y="27"/>
                  <a:pt x="48" y="27"/>
                  <a:pt x="48" y="31"/>
                </a:cubicBezTo>
                <a:cubicBezTo>
                  <a:pt x="48" y="27"/>
                  <a:pt x="45" y="27"/>
                  <a:pt x="41" y="24"/>
                </a:cubicBezTo>
                <a:close/>
                <a:moveTo>
                  <a:pt x="34" y="21"/>
                </a:moveTo>
                <a:cubicBezTo>
                  <a:pt x="34" y="21"/>
                  <a:pt x="37" y="24"/>
                  <a:pt x="41" y="24"/>
                </a:cubicBezTo>
                <a:cubicBezTo>
                  <a:pt x="37" y="24"/>
                  <a:pt x="34" y="21"/>
                  <a:pt x="34" y="21"/>
                </a:cubicBezTo>
                <a:close/>
                <a:moveTo>
                  <a:pt x="24" y="14"/>
                </a:moveTo>
                <a:cubicBezTo>
                  <a:pt x="28" y="18"/>
                  <a:pt x="28" y="18"/>
                  <a:pt x="31" y="21"/>
                </a:cubicBezTo>
                <a:cubicBezTo>
                  <a:pt x="28" y="18"/>
                  <a:pt x="28" y="18"/>
                  <a:pt x="24" y="14"/>
                </a:cubicBezTo>
                <a:close/>
                <a:moveTo>
                  <a:pt x="14" y="10"/>
                </a:moveTo>
                <a:cubicBezTo>
                  <a:pt x="17" y="10"/>
                  <a:pt x="17" y="10"/>
                  <a:pt x="21" y="14"/>
                </a:cubicBezTo>
                <a:cubicBezTo>
                  <a:pt x="17" y="10"/>
                  <a:pt x="17" y="10"/>
                  <a:pt x="14" y="10"/>
                </a:cubicBezTo>
                <a:close/>
                <a:moveTo>
                  <a:pt x="7" y="4"/>
                </a:moveTo>
                <a:lnTo>
                  <a:pt x="10" y="7"/>
                </a:lnTo>
                <a:lnTo>
                  <a:pt x="7" y="4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927148" y="3540747"/>
            <a:ext cx="41" cy="4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377305" y="3540867"/>
            <a:ext cx="6639" cy="4023"/>
          </a:xfrm>
          <a:custGeom>
            <a:avLst/>
            <a:gdLst/>
            <a:ahLst/>
            <a:cxnLst/>
            <a:rect l="l" t="t" r="r" b="b"/>
            <a:pathLst>
              <a:path w="165" h="100" extrusionOk="0">
                <a:moveTo>
                  <a:pt x="0" y="1"/>
                </a:moveTo>
                <a:cubicBezTo>
                  <a:pt x="52" y="35"/>
                  <a:pt x="106" y="66"/>
                  <a:pt x="164" y="100"/>
                </a:cubicBezTo>
                <a:cubicBezTo>
                  <a:pt x="106" y="66"/>
                  <a:pt x="52" y="35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920428" y="3540867"/>
            <a:ext cx="6518" cy="4023"/>
          </a:xfrm>
          <a:custGeom>
            <a:avLst/>
            <a:gdLst/>
            <a:ahLst/>
            <a:cxnLst/>
            <a:rect l="l" t="t" r="r" b="b"/>
            <a:pathLst>
              <a:path w="162" h="100" extrusionOk="0">
                <a:moveTo>
                  <a:pt x="117" y="29"/>
                </a:moveTo>
                <a:cubicBezTo>
                  <a:pt x="79" y="52"/>
                  <a:pt x="38" y="76"/>
                  <a:pt x="1" y="100"/>
                </a:cubicBezTo>
                <a:cubicBezTo>
                  <a:pt x="38" y="76"/>
                  <a:pt x="79" y="52"/>
                  <a:pt x="117" y="29"/>
                </a:cubicBezTo>
                <a:close/>
                <a:moveTo>
                  <a:pt x="127" y="25"/>
                </a:moveTo>
                <a:cubicBezTo>
                  <a:pt x="123" y="25"/>
                  <a:pt x="120" y="25"/>
                  <a:pt x="120" y="29"/>
                </a:cubicBezTo>
                <a:cubicBezTo>
                  <a:pt x="120" y="25"/>
                  <a:pt x="123" y="25"/>
                  <a:pt x="127" y="25"/>
                </a:cubicBezTo>
                <a:close/>
                <a:moveTo>
                  <a:pt x="134" y="18"/>
                </a:moveTo>
                <a:cubicBezTo>
                  <a:pt x="134" y="18"/>
                  <a:pt x="131" y="21"/>
                  <a:pt x="127" y="21"/>
                </a:cubicBezTo>
                <a:cubicBezTo>
                  <a:pt x="131" y="21"/>
                  <a:pt x="134" y="18"/>
                  <a:pt x="134" y="18"/>
                </a:cubicBezTo>
                <a:close/>
                <a:moveTo>
                  <a:pt x="144" y="11"/>
                </a:moveTo>
                <a:lnTo>
                  <a:pt x="137" y="18"/>
                </a:lnTo>
                <a:lnTo>
                  <a:pt x="144" y="11"/>
                </a:lnTo>
                <a:close/>
                <a:moveTo>
                  <a:pt x="155" y="8"/>
                </a:moveTo>
                <a:cubicBezTo>
                  <a:pt x="151" y="8"/>
                  <a:pt x="151" y="8"/>
                  <a:pt x="147" y="11"/>
                </a:cubicBezTo>
                <a:cubicBezTo>
                  <a:pt x="151" y="8"/>
                  <a:pt x="151" y="8"/>
                  <a:pt x="155" y="8"/>
                </a:cubicBezTo>
                <a:close/>
                <a:moveTo>
                  <a:pt x="161" y="1"/>
                </a:moveTo>
                <a:cubicBezTo>
                  <a:pt x="161" y="5"/>
                  <a:pt x="158" y="5"/>
                  <a:pt x="158" y="5"/>
                </a:cubicBezTo>
                <a:cubicBezTo>
                  <a:pt x="158" y="5"/>
                  <a:pt x="161" y="5"/>
                  <a:pt x="16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383903" y="3544851"/>
            <a:ext cx="282" cy="201"/>
          </a:xfrm>
          <a:custGeom>
            <a:avLst/>
            <a:gdLst/>
            <a:ahLst/>
            <a:cxnLst/>
            <a:rect l="l" t="t" r="r" b="b"/>
            <a:pathLst>
              <a:path w="7" h="5" extrusionOk="0">
                <a:moveTo>
                  <a:pt x="0" y="1"/>
                </a:moveTo>
                <a:cubicBezTo>
                  <a:pt x="0" y="1"/>
                  <a:pt x="3" y="4"/>
                  <a:pt x="7" y="4"/>
                </a:cubicBezTo>
                <a:cubicBezTo>
                  <a:pt x="3" y="4"/>
                  <a:pt x="0" y="1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920025" y="3544851"/>
            <a:ext cx="322" cy="201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7" y="1"/>
                </a:moveTo>
                <a:cubicBezTo>
                  <a:pt x="7" y="1"/>
                  <a:pt x="4" y="4"/>
                  <a:pt x="1" y="4"/>
                </a:cubicBezTo>
                <a:cubicBezTo>
                  <a:pt x="4" y="4"/>
                  <a:pt x="7" y="1"/>
                  <a:pt x="7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384145" y="3545012"/>
            <a:ext cx="483" cy="322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0"/>
                </a:moveTo>
                <a:cubicBezTo>
                  <a:pt x="5" y="4"/>
                  <a:pt x="8" y="4"/>
                  <a:pt x="11" y="7"/>
                </a:cubicBezTo>
                <a:cubicBezTo>
                  <a:pt x="8" y="4"/>
                  <a:pt x="5" y="4"/>
                  <a:pt x="1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919744" y="3545012"/>
            <a:ext cx="322" cy="322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8" y="0"/>
                </a:moveTo>
                <a:cubicBezTo>
                  <a:pt x="4" y="4"/>
                  <a:pt x="0" y="4"/>
                  <a:pt x="0" y="7"/>
                </a:cubicBezTo>
                <a:cubicBezTo>
                  <a:pt x="0" y="4"/>
                  <a:pt x="4" y="4"/>
                  <a:pt x="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384587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0" y="0"/>
                </a:moveTo>
                <a:cubicBezTo>
                  <a:pt x="4" y="0"/>
                  <a:pt x="7" y="4"/>
                  <a:pt x="10" y="4"/>
                </a:cubicBezTo>
                <a:cubicBezTo>
                  <a:pt x="7" y="4"/>
                  <a:pt x="4" y="0"/>
                  <a:pt x="0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919221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10" y="0"/>
                </a:moveTo>
                <a:cubicBezTo>
                  <a:pt x="7" y="0"/>
                  <a:pt x="3" y="4"/>
                  <a:pt x="0" y="4"/>
                </a:cubicBezTo>
                <a:cubicBezTo>
                  <a:pt x="3" y="4"/>
                  <a:pt x="7" y="0"/>
                  <a:pt x="1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2288984" y="3268947"/>
            <a:ext cx="726273" cy="200149"/>
          </a:xfrm>
          <a:custGeom>
            <a:avLst/>
            <a:gdLst/>
            <a:ahLst/>
            <a:cxnLst/>
            <a:rect l="l" t="t" r="r" b="b"/>
            <a:pathLst>
              <a:path w="18049" h="4974" extrusionOk="0">
                <a:moveTo>
                  <a:pt x="9025" y="1"/>
                </a:moveTo>
                <a:cubicBezTo>
                  <a:pt x="6502" y="1"/>
                  <a:pt x="4144" y="558"/>
                  <a:pt x="2386" y="1575"/>
                </a:cubicBezTo>
                <a:cubicBezTo>
                  <a:pt x="1072" y="2332"/>
                  <a:pt x="250" y="3254"/>
                  <a:pt x="1" y="4224"/>
                </a:cubicBezTo>
                <a:cubicBezTo>
                  <a:pt x="66" y="4476"/>
                  <a:pt x="171" y="4728"/>
                  <a:pt x="315" y="4974"/>
                </a:cubicBezTo>
                <a:cubicBezTo>
                  <a:pt x="714" y="4281"/>
                  <a:pt x="1417" y="3633"/>
                  <a:pt x="2386" y="3077"/>
                </a:cubicBezTo>
                <a:cubicBezTo>
                  <a:pt x="4144" y="2059"/>
                  <a:pt x="6502" y="1500"/>
                  <a:pt x="9025" y="1500"/>
                </a:cubicBezTo>
                <a:cubicBezTo>
                  <a:pt x="11547" y="1500"/>
                  <a:pt x="13909" y="2059"/>
                  <a:pt x="15663" y="3077"/>
                </a:cubicBezTo>
                <a:cubicBezTo>
                  <a:pt x="16632" y="3633"/>
                  <a:pt x="17335" y="4281"/>
                  <a:pt x="17735" y="4971"/>
                </a:cubicBezTo>
                <a:cubicBezTo>
                  <a:pt x="17878" y="4728"/>
                  <a:pt x="17984" y="4476"/>
                  <a:pt x="18048" y="4224"/>
                </a:cubicBezTo>
                <a:cubicBezTo>
                  <a:pt x="17799" y="3254"/>
                  <a:pt x="16977" y="2332"/>
                  <a:pt x="15663" y="1575"/>
                </a:cubicBezTo>
                <a:cubicBezTo>
                  <a:pt x="13905" y="558"/>
                  <a:pt x="11550" y="1"/>
                  <a:pt x="9025" y="1"/>
                </a:cubicBezTo>
                <a:close/>
              </a:path>
            </a:pathLst>
          </a:custGeom>
          <a:solidFill>
            <a:srgbClr val="7BDD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246533" y="3407965"/>
            <a:ext cx="201" cy="8410"/>
          </a:xfrm>
          <a:custGeom>
            <a:avLst/>
            <a:gdLst/>
            <a:ahLst/>
            <a:cxnLst/>
            <a:rect l="l" t="t" r="r" b="b"/>
            <a:pathLst>
              <a:path w="5" h="209" extrusionOk="0">
                <a:moveTo>
                  <a:pt x="5" y="0"/>
                </a:moveTo>
                <a:cubicBezTo>
                  <a:pt x="1" y="48"/>
                  <a:pt x="1" y="99"/>
                  <a:pt x="1" y="147"/>
                </a:cubicBezTo>
                <a:lnTo>
                  <a:pt x="1" y="208"/>
                </a:lnTo>
                <a:cubicBezTo>
                  <a:pt x="1" y="140"/>
                  <a:pt x="1" y="68"/>
                  <a:pt x="5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2246533" y="3423497"/>
            <a:ext cx="225579" cy="310685"/>
          </a:xfrm>
          <a:custGeom>
            <a:avLst/>
            <a:gdLst/>
            <a:ahLst/>
            <a:cxnLst/>
            <a:rect l="l" t="t" r="r" b="b"/>
            <a:pathLst>
              <a:path w="5606" h="7721" extrusionOk="0">
                <a:moveTo>
                  <a:pt x="5602" y="7720"/>
                </a:moveTo>
                <a:lnTo>
                  <a:pt x="5605" y="7720"/>
                </a:lnTo>
                <a:lnTo>
                  <a:pt x="5602" y="7720"/>
                </a:lnTo>
                <a:close/>
                <a:moveTo>
                  <a:pt x="3227" y="6772"/>
                </a:moveTo>
                <a:cubicBezTo>
                  <a:pt x="3950" y="7161"/>
                  <a:pt x="4748" y="7474"/>
                  <a:pt x="5595" y="7717"/>
                </a:cubicBezTo>
                <a:cubicBezTo>
                  <a:pt x="4748" y="7474"/>
                  <a:pt x="3950" y="7161"/>
                  <a:pt x="3227" y="6772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2505"/>
                </a:lnTo>
                <a:cubicBezTo>
                  <a:pt x="1" y="3348"/>
                  <a:pt x="319" y="4195"/>
                  <a:pt x="950" y="4973"/>
                </a:cubicBezTo>
                <a:lnTo>
                  <a:pt x="950" y="4973"/>
                </a:lnTo>
                <a:cubicBezTo>
                  <a:pt x="319" y="4195"/>
                  <a:pt x="1" y="3348"/>
                  <a:pt x="1" y="2505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2246533" y="3416334"/>
            <a:ext cx="310041" cy="335553"/>
          </a:xfrm>
          <a:custGeom>
            <a:avLst/>
            <a:gdLst/>
            <a:ahLst/>
            <a:cxnLst/>
            <a:rect l="l" t="t" r="r" b="b"/>
            <a:pathLst>
              <a:path w="7705" h="8339" extrusionOk="0">
                <a:moveTo>
                  <a:pt x="1" y="0"/>
                </a:moveTo>
                <a:lnTo>
                  <a:pt x="1" y="178"/>
                </a:lnTo>
                <a:lnTo>
                  <a:pt x="1" y="2683"/>
                </a:lnTo>
                <a:cubicBezTo>
                  <a:pt x="1" y="3526"/>
                  <a:pt x="319" y="4373"/>
                  <a:pt x="950" y="5151"/>
                </a:cubicBezTo>
                <a:lnTo>
                  <a:pt x="2053" y="4523"/>
                </a:lnTo>
                <a:lnTo>
                  <a:pt x="2056" y="4523"/>
                </a:lnTo>
                <a:cubicBezTo>
                  <a:pt x="2107" y="4492"/>
                  <a:pt x="2168" y="4478"/>
                  <a:pt x="2237" y="4478"/>
                </a:cubicBezTo>
                <a:cubicBezTo>
                  <a:pt x="2332" y="4478"/>
                  <a:pt x="2438" y="4509"/>
                  <a:pt x="2551" y="4574"/>
                </a:cubicBezTo>
                <a:cubicBezTo>
                  <a:pt x="2929" y="4795"/>
                  <a:pt x="3236" y="5318"/>
                  <a:pt x="3254" y="5762"/>
                </a:cubicBezTo>
                <a:lnTo>
                  <a:pt x="3254" y="5765"/>
                </a:lnTo>
                <a:lnTo>
                  <a:pt x="3254" y="5772"/>
                </a:lnTo>
                <a:lnTo>
                  <a:pt x="3254" y="5775"/>
                </a:lnTo>
                <a:lnTo>
                  <a:pt x="3254" y="5778"/>
                </a:lnTo>
                <a:lnTo>
                  <a:pt x="3254" y="5782"/>
                </a:lnTo>
                <a:lnTo>
                  <a:pt x="3254" y="5786"/>
                </a:lnTo>
                <a:lnTo>
                  <a:pt x="3254" y="5789"/>
                </a:lnTo>
                <a:lnTo>
                  <a:pt x="3254" y="5792"/>
                </a:lnTo>
                <a:lnTo>
                  <a:pt x="3254" y="5796"/>
                </a:lnTo>
                <a:lnTo>
                  <a:pt x="3254" y="5799"/>
                </a:lnTo>
                <a:cubicBezTo>
                  <a:pt x="3254" y="6028"/>
                  <a:pt x="3172" y="6185"/>
                  <a:pt x="3042" y="6257"/>
                </a:cubicBezTo>
                <a:lnTo>
                  <a:pt x="2540" y="6543"/>
                </a:lnTo>
                <a:cubicBezTo>
                  <a:pt x="2674" y="6629"/>
                  <a:pt x="2810" y="6714"/>
                  <a:pt x="2954" y="6796"/>
                </a:cubicBezTo>
                <a:cubicBezTo>
                  <a:pt x="3042" y="6851"/>
                  <a:pt x="3134" y="6898"/>
                  <a:pt x="3227" y="6950"/>
                </a:cubicBezTo>
                <a:cubicBezTo>
                  <a:pt x="3950" y="7339"/>
                  <a:pt x="4748" y="7652"/>
                  <a:pt x="5595" y="7895"/>
                </a:cubicBezTo>
                <a:cubicBezTo>
                  <a:pt x="5599" y="7895"/>
                  <a:pt x="5602" y="7898"/>
                  <a:pt x="5602" y="7898"/>
                </a:cubicBezTo>
                <a:lnTo>
                  <a:pt x="5605" y="7898"/>
                </a:lnTo>
                <a:cubicBezTo>
                  <a:pt x="6278" y="8089"/>
                  <a:pt x="6984" y="8236"/>
                  <a:pt x="7705" y="8338"/>
                </a:cubicBezTo>
                <a:lnTo>
                  <a:pt x="7705" y="5598"/>
                </a:lnTo>
                <a:cubicBezTo>
                  <a:pt x="6189" y="5383"/>
                  <a:pt x="4739" y="4967"/>
                  <a:pt x="3489" y="4342"/>
                </a:cubicBezTo>
                <a:cubicBezTo>
                  <a:pt x="3308" y="4250"/>
                  <a:pt x="3127" y="4154"/>
                  <a:pt x="2954" y="4055"/>
                </a:cubicBezTo>
                <a:cubicBezTo>
                  <a:pt x="1012" y="2932"/>
                  <a:pt x="29" y="1471"/>
                  <a:pt x="1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246533" y="3388048"/>
            <a:ext cx="2535" cy="28328"/>
          </a:xfrm>
          <a:custGeom>
            <a:avLst/>
            <a:gdLst/>
            <a:ahLst/>
            <a:cxnLst/>
            <a:rect l="l" t="t" r="r" b="b"/>
            <a:pathLst>
              <a:path w="63" h="704" extrusionOk="0">
                <a:moveTo>
                  <a:pt x="62" y="0"/>
                </a:moveTo>
                <a:cubicBezTo>
                  <a:pt x="21" y="215"/>
                  <a:pt x="1" y="427"/>
                  <a:pt x="1" y="642"/>
                </a:cubicBezTo>
                <a:lnTo>
                  <a:pt x="1" y="703"/>
                </a:lnTo>
                <a:cubicBezTo>
                  <a:pt x="1" y="635"/>
                  <a:pt x="1" y="563"/>
                  <a:pt x="5" y="495"/>
                </a:cubicBezTo>
                <a:cubicBezTo>
                  <a:pt x="11" y="331"/>
                  <a:pt x="32" y="164"/>
                  <a:pt x="62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232289" y="3377747"/>
            <a:ext cx="133111" cy="201758"/>
          </a:xfrm>
          <a:custGeom>
            <a:avLst/>
            <a:gdLst/>
            <a:ahLst/>
            <a:cxnLst/>
            <a:rect l="l" t="t" r="r" b="b"/>
            <a:pathLst>
              <a:path w="3308" h="5014" extrusionOk="0">
                <a:moveTo>
                  <a:pt x="474" y="0"/>
                </a:moveTo>
                <a:cubicBezTo>
                  <a:pt x="471" y="14"/>
                  <a:pt x="468" y="28"/>
                  <a:pt x="465" y="41"/>
                </a:cubicBezTo>
                <a:cubicBezTo>
                  <a:pt x="447" y="113"/>
                  <a:pt x="430" y="184"/>
                  <a:pt x="416" y="256"/>
                </a:cubicBezTo>
                <a:cubicBezTo>
                  <a:pt x="375" y="471"/>
                  <a:pt x="355" y="683"/>
                  <a:pt x="355" y="898"/>
                </a:cubicBezTo>
                <a:lnTo>
                  <a:pt x="355" y="959"/>
                </a:lnTo>
                <a:cubicBezTo>
                  <a:pt x="383" y="2430"/>
                  <a:pt x="1366" y="3891"/>
                  <a:pt x="3308" y="5014"/>
                </a:cubicBezTo>
                <a:cubicBezTo>
                  <a:pt x="945" y="3645"/>
                  <a:pt x="0" y="1772"/>
                  <a:pt x="478" y="0"/>
                </a:cubicBezTo>
                <a:close/>
              </a:path>
            </a:pathLst>
          </a:custGeom>
          <a:solidFill>
            <a:srgbClr val="5DD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2184085" y="3596475"/>
            <a:ext cx="193388" cy="151459"/>
          </a:xfrm>
          <a:custGeom>
            <a:avLst/>
            <a:gdLst/>
            <a:ahLst/>
            <a:cxnLst/>
            <a:rect l="l" t="t" r="r" b="b"/>
            <a:pathLst>
              <a:path w="4806" h="3764" extrusionOk="0">
                <a:moveTo>
                  <a:pt x="3789" y="0"/>
                </a:moveTo>
                <a:cubicBezTo>
                  <a:pt x="3722" y="0"/>
                  <a:pt x="3660" y="16"/>
                  <a:pt x="3608" y="46"/>
                </a:cubicBezTo>
                <a:lnTo>
                  <a:pt x="3605" y="46"/>
                </a:lnTo>
                <a:lnTo>
                  <a:pt x="212" y="1981"/>
                </a:lnTo>
                <a:lnTo>
                  <a:pt x="209" y="1984"/>
                </a:lnTo>
                <a:cubicBezTo>
                  <a:pt x="83" y="2059"/>
                  <a:pt x="4" y="2216"/>
                  <a:pt x="4" y="2438"/>
                </a:cubicBezTo>
                <a:cubicBezTo>
                  <a:pt x="1" y="2889"/>
                  <a:pt x="314" y="3438"/>
                  <a:pt x="703" y="3664"/>
                </a:cubicBezTo>
                <a:cubicBezTo>
                  <a:pt x="817" y="3731"/>
                  <a:pt x="926" y="3763"/>
                  <a:pt x="1021" y="3763"/>
                </a:cubicBezTo>
                <a:cubicBezTo>
                  <a:pt x="1088" y="3763"/>
                  <a:pt x="1149" y="3747"/>
                  <a:pt x="1201" y="3718"/>
                </a:cubicBezTo>
                <a:lnTo>
                  <a:pt x="4594" y="1780"/>
                </a:lnTo>
                <a:cubicBezTo>
                  <a:pt x="4724" y="1708"/>
                  <a:pt x="4806" y="1551"/>
                  <a:pt x="4806" y="1322"/>
                </a:cubicBezTo>
                <a:cubicBezTo>
                  <a:pt x="4806" y="871"/>
                  <a:pt x="4492" y="326"/>
                  <a:pt x="4103" y="97"/>
                </a:cubicBezTo>
                <a:cubicBezTo>
                  <a:pt x="3991" y="31"/>
                  <a:pt x="3884" y="0"/>
                  <a:pt x="378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2196599" y="3628383"/>
            <a:ext cx="180874" cy="119550"/>
          </a:xfrm>
          <a:custGeom>
            <a:avLst/>
            <a:gdLst/>
            <a:ahLst/>
            <a:cxnLst/>
            <a:rect l="l" t="t" r="r" b="b"/>
            <a:pathLst>
              <a:path w="4495" h="2971" extrusionOk="0">
                <a:moveTo>
                  <a:pt x="4375" y="0"/>
                </a:moveTo>
                <a:lnTo>
                  <a:pt x="0" y="2505"/>
                </a:lnTo>
                <a:cubicBezTo>
                  <a:pt x="112" y="2655"/>
                  <a:pt x="246" y="2789"/>
                  <a:pt x="392" y="2871"/>
                </a:cubicBezTo>
                <a:cubicBezTo>
                  <a:pt x="506" y="2938"/>
                  <a:pt x="615" y="2970"/>
                  <a:pt x="710" y="2970"/>
                </a:cubicBezTo>
                <a:cubicBezTo>
                  <a:pt x="777" y="2970"/>
                  <a:pt x="838" y="2954"/>
                  <a:pt x="890" y="2925"/>
                </a:cubicBezTo>
                <a:lnTo>
                  <a:pt x="4283" y="987"/>
                </a:lnTo>
                <a:cubicBezTo>
                  <a:pt x="4413" y="915"/>
                  <a:pt x="4495" y="758"/>
                  <a:pt x="4495" y="529"/>
                </a:cubicBezTo>
                <a:cubicBezTo>
                  <a:pt x="4495" y="362"/>
                  <a:pt x="4450" y="177"/>
                  <a:pt x="437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1719746" y="3674253"/>
            <a:ext cx="515742" cy="363519"/>
          </a:xfrm>
          <a:custGeom>
            <a:avLst/>
            <a:gdLst/>
            <a:ahLst/>
            <a:cxnLst/>
            <a:rect l="l" t="t" r="r" b="b"/>
            <a:pathLst>
              <a:path w="12817" h="9034" extrusionOk="0">
                <a:moveTo>
                  <a:pt x="11493" y="0"/>
                </a:moveTo>
                <a:cubicBezTo>
                  <a:pt x="11409" y="0"/>
                  <a:pt x="11331" y="19"/>
                  <a:pt x="11264" y="55"/>
                </a:cubicBezTo>
                <a:lnTo>
                  <a:pt x="11254" y="58"/>
                </a:lnTo>
                <a:lnTo>
                  <a:pt x="11254" y="61"/>
                </a:lnTo>
                <a:lnTo>
                  <a:pt x="1" y="6069"/>
                </a:lnTo>
                <a:lnTo>
                  <a:pt x="1680" y="9034"/>
                </a:lnTo>
                <a:lnTo>
                  <a:pt x="12544" y="2317"/>
                </a:lnTo>
                <a:cubicBezTo>
                  <a:pt x="12711" y="2222"/>
                  <a:pt x="12814" y="2017"/>
                  <a:pt x="12817" y="1723"/>
                </a:cubicBezTo>
                <a:cubicBezTo>
                  <a:pt x="12817" y="1137"/>
                  <a:pt x="12411" y="423"/>
                  <a:pt x="11902" y="126"/>
                </a:cubicBezTo>
                <a:cubicBezTo>
                  <a:pt x="11756" y="41"/>
                  <a:pt x="11616" y="0"/>
                  <a:pt x="1149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2235428" y="3742897"/>
            <a:ext cx="41" cy="60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11"/>
                </a:moveTo>
                <a:lnTo>
                  <a:pt x="1" y="14"/>
                </a:lnTo>
                <a:lnTo>
                  <a:pt x="1" y="11"/>
                </a:lnTo>
                <a:close/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close/>
                <a:moveTo>
                  <a:pt x="1" y="4"/>
                </a:moveTo>
                <a:lnTo>
                  <a:pt x="1" y="4"/>
                </a:lnTo>
                <a:lnTo>
                  <a:pt x="1" y="4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1786620" y="3704592"/>
            <a:ext cx="448865" cy="332253"/>
          </a:xfrm>
          <a:custGeom>
            <a:avLst/>
            <a:gdLst/>
            <a:ahLst/>
            <a:cxnLst/>
            <a:rect l="l" t="t" r="r" b="b"/>
            <a:pathLst>
              <a:path w="11155" h="8257" extrusionOk="0">
                <a:moveTo>
                  <a:pt x="10848" y="0"/>
                </a:moveTo>
                <a:lnTo>
                  <a:pt x="1" y="6263"/>
                </a:lnTo>
                <a:cubicBezTo>
                  <a:pt x="234" y="6652"/>
                  <a:pt x="380" y="7096"/>
                  <a:pt x="380" y="7495"/>
                </a:cubicBezTo>
                <a:lnTo>
                  <a:pt x="380" y="7502"/>
                </a:lnTo>
                <a:cubicBezTo>
                  <a:pt x="377" y="7864"/>
                  <a:pt x="257" y="8123"/>
                  <a:pt x="59" y="8256"/>
                </a:cubicBezTo>
                <a:lnTo>
                  <a:pt x="10882" y="1563"/>
                </a:lnTo>
                <a:cubicBezTo>
                  <a:pt x="11049" y="1468"/>
                  <a:pt x="11152" y="1263"/>
                  <a:pt x="11155" y="969"/>
                </a:cubicBezTo>
                <a:lnTo>
                  <a:pt x="11155" y="966"/>
                </a:lnTo>
                <a:lnTo>
                  <a:pt x="11155" y="963"/>
                </a:lnTo>
                <a:lnTo>
                  <a:pt x="11155" y="959"/>
                </a:lnTo>
                <a:lnTo>
                  <a:pt x="11155" y="956"/>
                </a:lnTo>
                <a:lnTo>
                  <a:pt x="11155" y="953"/>
                </a:lnTo>
                <a:cubicBezTo>
                  <a:pt x="11152" y="642"/>
                  <a:pt x="11032" y="298"/>
                  <a:pt x="1084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851;p28"/>
          <p:cNvSpPr/>
          <p:nvPr/>
        </p:nvSpPr>
        <p:spPr>
          <a:xfrm>
            <a:off x="-459164" y="3131695"/>
            <a:ext cx="1284529" cy="1183773"/>
          </a:xfrm>
          <a:custGeom>
            <a:avLst/>
            <a:gdLst/>
            <a:ahLst/>
            <a:cxnLst/>
            <a:rect l="l" t="t" r="r" b="b"/>
            <a:pathLst>
              <a:path w="29093" h="26811" extrusionOk="0">
                <a:moveTo>
                  <a:pt x="29092" y="0"/>
                </a:moveTo>
                <a:lnTo>
                  <a:pt x="0" y="16812"/>
                </a:lnTo>
                <a:lnTo>
                  <a:pt x="17197" y="26811"/>
                </a:lnTo>
                <a:lnTo>
                  <a:pt x="29092" y="0"/>
                </a:ln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886;p28"/>
          <p:cNvSpPr/>
          <p:nvPr/>
        </p:nvSpPr>
        <p:spPr>
          <a:xfrm>
            <a:off x="261802" y="1146908"/>
            <a:ext cx="2253632" cy="3182424"/>
          </a:xfrm>
          <a:custGeom>
            <a:avLst/>
            <a:gdLst/>
            <a:ahLst/>
            <a:cxnLst/>
            <a:rect l="l" t="t" r="r" b="b"/>
            <a:pathLst>
              <a:path w="51042" h="72078" extrusionOk="0">
                <a:moveTo>
                  <a:pt x="50062" y="1"/>
                </a:moveTo>
                <a:lnTo>
                  <a:pt x="0" y="28903"/>
                </a:lnTo>
                <a:lnTo>
                  <a:pt x="0" y="70761"/>
                </a:lnTo>
                <a:cubicBezTo>
                  <a:pt x="0" y="71095"/>
                  <a:pt x="119" y="71326"/>
                  <a:pt x="306" y="71438"/>
                </a:cubicBezTo>
                <a:lnTo>
                  <a:pt x="1289" y="72009"/>
                </a:lnTo>
                <a:cubicBezTo>
                  <a:pt x="1368" y="72054"/>
                  <a:pt x="1460" y="72078"/>
                  <a:pt x="1561" y="72078"/>
                </a:cubicBezTo>
                <a:cubicBezTo>
                  <a:pt x="1703" y="72078"/>
                  <a:pt x="1862" y="72032"/>
                  <a:pt x="2030" y="71934"/>
                </a:cubicBezTo>
                <a:lnTo>
                  <a:pt x="49998" y="44239"/>
                </a:lnTo>
                <a:cubicBezTo>
                  <a:pt x="50576" y="43906"/>
                  <a:pt x="51041" y="43097"/>
                  <a:pt x="51041" y="42427"/>
                </a:cubicBezTo>
                <a:lnTo>
                  <a:pt x="51041" y="569"/>
                </a:lnTo>
                <a:lnTo>
                  <a:pt x="50062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887;p28"/>
          <p:cNvSpPr/>
          <p:nvPr/>
        </p:nvSpPr>
        <p:spPr>
          <a:xfrm>
            <a:off x="305513" y="1172604"/>
            <a:ext cx="2209612" cy="3156374"/>
          </a:xfrm>
          <a:custGeom>
            <a:avLst/>
            <a:gdLst/>
            <a:ahLst/>
            <a:cxnLst/>
            <a:rect l="l" t="t" r="r" b="b"/>
            <a:pathLst>
              <a:path w="50045" h="71488" extrusionOk="0">
                <a:moveTo>
                  <a:pt x="50045" y="1"/>
                </a:moveTo>
                <a:lnTo>
                  <a:pt x="0" y="28895"/>
                </a:lnTo>
                <a:lnTo>
                  <a:pt x="0" y="70750"/>
                </a:lnTo>
                <a:cubicBezTo>
                  <a:pt x="0" y="71206"/>
                  <a:pt x="217" y="71488"/>
                  <a:pt x="571" y="71488"/>
                </a:cubicBezTo>
                <a:cubicBezTo>
                  <a:pt x="717" y="71488"/>
                  <a:pt x="874" y="71441"/>
                  <a:pt x="1037" y="71345"/>
                </a:cubicBezTo>
                <a:lnTo>
                  <a:pt x="49004" y="43654"/>
                </a:lnTo>
                <a:cubicBezTo>
                  <a:pt x="49579" y="43321"/>
                  <a:pt x="50045" y="42512"/>
                  <a:pt x="50045" y="41845"/>
                </a:cubicBezTo>
                <a:lnTo>
                  <a:pt x="5004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888;p28"/>
          <p:cNvSpPr/>
          <p:nvPr/>
        </p:nvSpPr>
        <p:spPr>
          <a:xfrm>
            <a:off x="305160" y="1171986"/>
            <a:ext cx="2210274" cy="3157345"/>
          </a:xfrm>
          <a:custGeom>
            <a:avLst/>
            <a:gdLst/>
            <a:ahLst/>
            <a:cxnLst/>
            <a:rect l="l" t="t" r="r" b="b"/>
            <a:pathLst>
              <a:path w="50060" h="71510" extrusionOk="0">
                <a:moveTo>
                  <a:pt x="50046" y="24"/>
                </a:moveTo>
                <a:lnTo>
                  <a:pt x="50046" y="41859"/>
                </a:lnTo>
                <a:cubicBezTo>
                  <a:pt x="50046" y="42522"/>
                  <a:pt x="49580" y="43331"/>
                  <a:pt x="49009" y="43662"/>
                </a:cubicBezTo>
                <a:lnTo>
                  <a:pt x="1041" y="71356"/>
                </a:lnTo>
                <a:cubicBezTo>
                  <a:pt x="878" y="71448"/>
                  <a:pt x="722" y="71495"/>
                  <a:pt x="579" y="71495"/>
                </a:cubicBezTo>
                <a:cubicBezTo>
                  <a:pt x="413" y="71495"/>
                  <a:pt x="273" y="71431"/>
                  <a:pt x="171" y="71305"/>
                </a:cubicBezTo>
                <a:cubicBezTo>
                  <a:pt x="69" y="71176"/>
                  <a:pt x="15" y="70989"/>
                  <a:pt x="15" y="70764"/>
                </a:cubicBezTo>
                <a:lnTo>
                  <a:pt x="15" y="28913"/>
                </a:lnTo>
                <a:lnTo>
                  <a:pt x="50046" y="24"/>
                </a:lnTo>
                <a:close/>
                <a:moveTo>
                  <a:pt x="50059" y="1"/>
                </a:moveTo>
                <a:lnTo>
                  <a:pt x="1" y="28906"/>
                </a:lnTo>
                <a:lnTo>
                  <a:pt x="1" y="70764"/>
                </a:lnTo>
                <a:cubicBezTo>
                  <a:pt x="1" y="71237"/>
                  <a:pt x="236" y="71509"/>
                  <a:pt x="579" y="71509"/>
                </a:cubicBezTo>
                <a:cubicBezTo>
                  <a:pt x="722" y="71509"/>
                  <a:pt x="878" y="71465"/>
                  <a:pt x="1048" y="71366"/>
                </a:cubicBezTo>
                <a:lnTo>
                  <a:pt x="49016" y="43671"/>
                </a:lnTo>
                <a:cubicBezTo>
                  <a:pt x="49594" y="43338"/>
                  <a:pt x="50059" y="42529"/>
                  <a:pt x="50059" y="41859"/>
                </a:cubicBezTo>
                <a:lnTo>
                  <a:pt x="50059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889;p28"/>
          <p:cNvSpPr/>
          <p:nvPr/>
        </p:nvSpPr>
        <p:spPr>
          <a:xfrm>
            <a:off x="305160" y="1171986"/>
            <a:ext cx="2210274" cy="1476239"/>
          </a:xfrm>
          <a:custGeom>
            <a:avLst/>
            <a:gdLst/>
            <a:ahLst/>
            <a:cxnLst/>
            <a:rect l="l" t="t" r="r" b="b"/>
            <a:pathLst>
              <a:path w="50060" h="33435" extrusionOk="0">
                <a:moveTo>
                  <a:pt x="50059" y="1"/>
                </a:moveTo>
                <a:lnTo>
                  <a:pt x="1" y="28906"/>
                </a:lnTo>
                <a:lnTo>
                  <a:pt x="1" y="33434"/>
                </a:lnTo>
                <a:lnTo>
                  <a:pt x="50059" y="4532"/>
                </a:lnTo>
                <a:lnTo>
                  <a:pt x="50059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890;p28"/>
          <p:cNvSpPr/>
          <p:nvPr/>
        </p:nvSpPr>
        <p:spPr>
          <a:xfrm>
            <a:off x="1692034" y="1309521"/>
            <a:ext cx="693415" cy="469429"/>
          </a:xfrm>
          <a:custGeom>
            <a:avLst/>
            <a:gdLst/>
            <a:ahLst/>
            <a:cxnLst/>
            <a:rect l="l" t="t" r="r" b="b"/>
            <a:pathLst>
              <a:path w="15705" h="10632" extrusionOk="0">
                <a:moveTo>
                  <a:pt x="15704" y="0"/>
                </a:moveTo>
                <a:lnTo>
                  <a:pt x="314" y="8888"/>
                </a:lnTo>
                <a:cubicBezTo>
                  <a:pt x="140" y="8985"/>
                  <a:pt x="1" y="9230"/>
                  <a:pt x="1" y="9431"/>
                </a:cubicBezTo>
                <a:lnTo>
                  <a:pt x="1" y="10407"/>
                </a:lnTo>
                <a:cubicBezTo>
                  <a:pt x="1" y="10549"/>
                  <a:pt x="70" y="10631"/>
                  <a:pt x="173" y="10631"/>
                </a:cubicBezTo>
                <a:cubicBezTo>
                  <a:pt x="215" y="10631"/>
                  <a:pt x="263" y="10617"/>
                  <a:pt x="314" y="10587"/>
                </a:cubicBezTo>
                <a:lnTo>
                  <a:pt x="15704" y="1703"/>
                </a:lnTo>
                <a:lnTo>
                  <a:pt x="15704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891;p28"/>
          <p:cNvSpPr/>
          <p:nvPr/>
        </p:nvSpPr>
        <p:spPr>
          <a:xfrm>
            <a:off x="2385405" y="1265634"/>
            <a:ext cx="86804" cy="119123"/>
          </a:xfrm>
          <a:custGeom>
            <a:avLst/>
            <a:gdLst/>
            <a:ahLst/>
            <a:cxnLst/>
            <a:rect l="l" t="t" r="r" b="b"/>
            <a:pathLst>
              <a:path w="1966" h="2698" extrusionOk="0">
                <a:moveTo>
                  <a:pt x="1789" y="0"/>
                </a:moveTo>
                <a:cubicBezTo>
                  <a:pt x="1746" y="0"/>
                  <a:pt x="1699" y="14"/>
                  <a:pt x="1649" y="42"/>
                </a:cubicBezTo>
                <a:lnTo>
                  <a:pt x="0" y="994"/>
                </a:lnTo>
                <a:lnTo>
                  <a:pt x="0" y="2697"/>
                </a:lnTo>
                <a:lnTo>
                  <a:pt x="1649" y="1742"/>
                </a:lnTo>
                <a:cubicBezTo>
                  <a:pt x="1822" y="1644"/>
                  <a:pt x="1965" y="1399"/>
                  <a:pt x="1965" y="1201"/>
                </a:cubicBezTo>
                <a:lnTo>
                  <a:pt x="1965" y="226"/>
                </a:lnTo>
                <a:cubicBezTo>
                  <a:pt x="1965" y="83"/>
                  <a:pt x="1893" y="0"/>
                  <a:pt x="178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892;p28"/>
          <p:cNvSpPr/>
          <p:nvPr/>
        </p:nvSpPr>
        <p:spPr>
          <a:xfrm>
            <a:off x="2410616" y="1294819"/>
            <a:ext cx="44771" cy="54484"/>
          </a:xfrm>
          <a:custGeom>
            <a:avLst/>
            <a:gdLst/>
            <a:ahLst/>
            <a:cxnLst/>
            <a:rect l="l" t="t" r="r" b="b"/>
            <a:pathLst>
              <a:path w="1014" h="1234" extrusionOk="0">
                <a:moveTo>
                  <a:pt x="517" y="136"/>
                </a:moveTo>
                <a:cubicBezTo>
                  <a:pt x="534" y="136"/>
                  <a:pt x="551" y="143"/>
                  <a:pt x="568" y="150"/>
                </a:cubicBezTo>
                <a:cubicBezTo>
                  <a:pt x="630" y="187"/>
                  <a:pt x="667" y="292"/>
                  <a:pt x="667" y="425"/>
                </a:cubicBezTo>
                <a:cubicBezTo>
                  <a:pt x="667" y="683"/>
                  <a:pt x="531" y="979"/>
                  <a:pt x="368" y="1071"/>
                </a:cubicBezTo>
                <a:cubicBezTo>
                  <a:pt x="338" y="1089"/>
                  <a:pt x="311" y="1098"/>
                  <a:pt x="285" y="1098"/>
                </a:cubicBezTo>
                <a:cubicBezTo>
                  <a:pt x="268" y="1098"/>
                  <a:pt x="251" y="1093"/>
                  <a:pt x="236" y="1085"/>
                </a:cubicBezTo>
                <a:cubicBezTo>
                  <a:pt x="174" y="1050"/>
                  <a:pt x="137" y="945"/>
                  <a:pt x="137" y="809"/>
                </a:cubicBezTo>
                <a:cubicBezTo>
                  <a:pt x="137" y="554"/>
                  <a:pt x="272" y="258"/>
                  <a:pt x="435" y="163"/>
                </a:cubicBezTo>
                <a:cubicBezTo>
                  <a:pt x="466" y="146"/>
                  <a:pt x="493" y="136"/>
                  <a:pt x="517" y="136"/>
                </a:cubicBezTo>
                <a:close/>
                <a:moveTo>
                  <a:pt x="518" y="0"/>
                </a:moveTo>
                <a:cubicBezTo>
                  <a:pt x="469" y="0"/>
                  <a:pt x="418" y="15"/>
                  <a:pt x="368" y="44"/>
                </a:cubicBezTo>
                <a:cubicBezTo>
                  <a:pt x="160" y="163"/>
                  <a:pt x="1" y="500"/>
                  <a:pt x="1" y="809"/>
                </a:cubicBezTo>
                <a:cubicBezTo>
                  <a:pt x="1" y="1000"/>
                  <a:pt x="62" y="1143"/>
                  <a:pt x="167" y="1204"/>
                </a:cubicBezTo>
                <a:cubicBezTo>
                  <a:pt x="205" y="1224"/>
                  <a:pt x="242" y="1234"/>
                  <a:pt x="283" y="1234"/>
                </a:cubicBezTo>
                <a:cubicBezTo>
                  <a:pt x="333" y="1234"/>
                  <a:pt x="385" y="1220"/>
                  <a:pt x="435" y="1190"/>
                </a:cubicBezTo>
                <a:cubicBezTo>
                  <a:pt x="558" y="1118"/>
                  <a:pt x="667" y="969"/>
                  <a:pt x="732" y="792"/>
                </a:cubicBezTo>
                <a:lnTo>
                  <a:pt x="915" y="850"/>
                </a:lnTo>
                <a:cubicBezTo>
                  <a:pt x="922" y="853"/>
                  <a:pt x="929" y="853"/>
                  <a:pt x="936" y="853"/>
                </a:cubicBezTo>
                <a:cubicBezTo>
                  <a:pt x="966" y="853"/>
                  <a:pt x="994" y="833"/>
                  <a:pt x="1003" y="806"/>
                </a:cubicBezTo>
                <a:cubicBezTo>
                  <a:pt x="1014" y="768"/>
                  <a:pt x="994" y="731"/>
                  <a:pt x="956" y="721"/>
                </a:cubicBezTo>
                <a:lnTo>
                  <a:pt x="772" y="663"/>
                </a:lnTo>
                <a:cubicBezTo>
                  <a:pt x="793" y="584"/>
                  <a:pt x="803" y="503"/>
                  <a:pt x="803" y="425"/>
                </a:cubicBezTo>
                <a:cubicBezTo>
                  <a:pt x="803" y="238"/>
                  <a:pt x="741" y="95"/>
                  <a:pt x="636" y="30"/>
                </a:cubicBezTo>
                <a:cubicBezTo>
                  <a:pt x="599" y="10"/>
                  <a:pt x="559" y="0"/>
                  <a:pt x="51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893;p28"/>
          <p:cNvSpPr/>
          <p:nvPr/>
        </p:nvSpPr>
        <p:spPr>
          <a:xfrm>
            <a:off x="261802" y="1017099"/>
            <a:ext cx="2253632" cy="1431159"/>
          </a:xfrm>
          <a:custGeom>
            <a:avLst/>
            <a:gdLst/>
            <a:ahLst/>
            <a:cxnLst/>
            <a:rect l="l" t="t" r="r" b="b"/>
            <a:pathLst>
              <a:path w="51042" h="32414" extrusionOk="0">
                <a:moveTo>
                  <a:pt x="49481" y="0"/>
                </a:moveTo>
                <a:cubicBezTo>
                  <a:pt x="49342" y="0"/>
                  <a:pt x="49184" y="46"/>
                  <a:pt x="49015" y="143"/>
                </a:cubicBezTo>
                <a:lnTo>
                  <a:pt x="1048" y="27838"/>
                </a:lnTo>
                <a:cubicBezTo>
                  <a:pt x="469" y="28171"/>
                  <a:pt x="0" y="28984"/>
                  <a:pt x="0" y="29650"/>
                </a:cubicBezTo>
                <a:lnTo>
                  <a:pt x="0" y="31843"/>
                </a:lnTo>
                <a:lnTo>
                  <a:pt x="983" y="32414"/>
                </a:lnTo>
                <a:lnTo>
                  <a:pt x="51041" y="3509"/>
                </a:lnTo>
                <a:lnTo>
                  <a:pt x="51041" y="1319"/>
                </a:lnTo>
                <a:cubicBezTo>
                  <a:pt x="51041" y="987"/>
                  <a:pt x="50926" y="755"/>
                  <a:pt x="50739" y="643"/>
                </a:cubicBezTo>
                <a:cubicBezTo>
                  <a:pt x="50562" y="541"/>
                  <a:pt x="49933" y="180"/>
                  <a:pt x="49764" y="78"/>
                </a:cubicBezTo>
                <a:cubicBezTo>
                  <a:pt x="49683" y="27"/>
                  <a:pt x="49588" y="0"/>
                  <a:pt x="49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894;p28"/>
          <p:cNvSpPr/>
          <p:nvPr/>
        </p:nvSpPr>
        <p:spPr>
          <a:xfrm>
            <a:off x="305160" y="1042310"/>
            <a:ext cx="2210274" cy="1405948"/>
          </a:xfrm>
          <a:custGeom>
            <a:avLst/>
            <a:gdLst/>
            <a:ahLst/>
            <a:cxnLst/>
            <a:rect l="l" t="t" r="r" b="b"/>
            <a:pathLst>
              <a:path w="50060" h="31843" extrusionOk="0">
                <a:moveTo>
                  <a:pt x="49481" y="0"/>
                </a:moveTo>
                <a:cubicBezTo>
                  <a:pt x="49341" y="0"/>
                  <a:pt x="49183" y="46"/>
                  <a:pt x="49016" y="143"/>
                </a:cubicBezTo>
                <a:lnTo>
                  <a:pt x="1048" y="27838"/>
                </a:lnTo>
                <a:cubicBezTo>
                  <a:pt x="470" y="28171"/>
                  <a:pt x="1" y="28984"/>
                  <a:pt x="1" y="29650"/>
                </a:cubicBezTo>
                <a:lnTo>
                  <a:pt x="1" y="31843"/>
                </a:lnTo>
                <a:lnTo>
                  <a:pt x="50059" y="2938"/>
                </a:lnTo>
                <a:lnTo>
                  <a:pt x="50059" y="748"/>
                </a:lnTo>
                <a:cubicBezTo>
                  <a:pt x="50059" y="273"/>
                  <a:pt x="49823" y="0"/>
                  <a:pt x="4948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895;p28"/>
          <p:cNvSpPr/>
          <p:nvPr/>
        </p:nvSpPr>
        <p:spPr>
          <a:xfrm>
            <a:off x="275313" y="1017099"/>
            <a:ext cx="2227229" cy="1288723"/>
          </a:xfrm>
          <a:custGeom>
            <a:avLst/>
            <a:gdLst/>
            <a:ahLst/>
            <a:cxnLst/>
            <a:rect l="l" t="t" r="r" b="b"/>
            <a:pathLst>
              <a:path w="50444" h="29188" extrusionOk="0">
                <a:moveTo>
                  <a:pt x="49175" y="0"/>
                </a:moveTo>
                <a:cubicBezTo>
                  <a:pt x="49036" y="0"/>
                  <a:pt x="48878" y="46"/>
                  <a:pt x="48709" y="143"/>
                </a:cubicBezTo>
                <a:lnTo>
                  <a:pt x="742" y="27838"/>
                </a:lnTo>
                <a:cubicBezTo>
                  <a:pt x="452" y="28004"/>
                  <a:pt x="191" y="28290"/>
                  <a:pt x="0" y="28620"/>
                </a:cubicBezTo>
                <a:lnTo>
                  <a:pt x="983" y="29188"/>
                </a:lnTo>
                <a:cubicBezTo>
                  <a:pt x="1174" y="28861"/>
                  <a:pt x="1436" y="28576"/>
                  <a:pt x="1724" y="28409"/>
                </a:cubicBezTo>
                <a:lnTo>
                  <a:pt x="49688" y="714"/>
                </a:lnTo>
                <a:cubicBezTo>
                  <a:pt x="49859" y="618"/>
                  <a:pt x="50018" y="571"/>
                  <a:pt x="50158" y="571"/>
                </a:cubicBezTo>
                <a:cubicBezTo>
                  <a:pt x="50265" y="571"/>
                  <a:pt x="50361" y="598"/>
                  <a:pt x="50443" y="650"/>
                </a:cubicBezTo>
                <a:cubicBezTo>
                  <a:pt x="50440" y="646"/>
                  <a:pt x="50437" y="646"/>
                  <a:pt x="50433" y="643"/>
                </a:cubicBezTo>
                <a:cubicBezTo>
                  <a:pt x="50256" y="541"/>
                  <a:pt x="49631" y="180"/>
                  <a:pt x="49458" y="78"/>
                </a:cubicBezTo>
                <a:cubicBezTo>
                  <a:pt x="49377" y="27"/>
                  <a:pt x="49282" y="0"/>
                  <a:pt x="491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896;p28"/>
          <p:cNvSpPr/>
          <p:nvPr/>
        </p:nvSpPr>
        <p:spPr>
          <a:xfrm>
            <a:off x="2233785" y="1219009"/>
            <a:ext cx="43269" cy="55985"/>
          </a:xfrm>
          <a:custGeom>
            <a:avLst/>
            <a:gdLst/>
            <a:ahLst/>
            <a:cxnLst/>
            <a:rect l="l" t="t" r="r" b="b"/>
            <a:pathLst>
              <a:path w="980" h="1268" extrusionOk="0">
                <a:moveTo>
                  <a:pt x="710" y="1"/>
                </a:moveTo>
                <a:cubicBezTo>
                  <a:pt x="644" y="1"/>
                  <a:pt x="570" y="23"/>
                  <a:pt x="490" y="68"/>
                </a:cubicBezTo>
                <a:cubicBezTo>
                  <a:pt x="218" y="224"/>
                  <a:pt x="1" y="605"/>
                  <a:pt x="1" y="918"/>
                </a:cubicBezTo>
                <a:cubicBezTo>
                  <a:pt x="1" y="1140"/>
                  <a:pt x="110" y="1267"/>
                  <a:pt x="270" y="1267"/>
                </a:cubicBezTo>
                <a:cubicBezTo>
                  <a:pt x="336" y="1267"/>
                  <a:pt x="411" y="1246"/>
                  <a:pt x="490" y="1200"/>
                </a:cubicBezTo>
                <a:cubicBezTo>
                  <a:pt x="762" y="1044"/>
                  <a:pt x="980" y="663"/>
                  <a:pt x="980" y="351"/>
                </a:cubicBezTo>
                <a:cubicBezTo>
                  <a:pt x="980" y="129"/>
                  <a:pt x="871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897;p28"/>
          <p:cNvSpPr/>
          <p:nvPr/>
        </p:nvSpPr>
        <p:spPr>
          <a:xfrm>
            <a:off x="2309595" y="1175342"/>
            <a:ext cx="43446" cy="55941"/>
          </a:xfrm>
          <a:custGeom>
            <a:avLst/>
            <a:gdLst/>
            <a:ahLst/>
            <a:cxnLst/>
            <a:rect l="l" t="t" r="r" b="b"/>
            <a:pathLst>
              <a:path w="984" h="1267" extrusionOk="0">
                <a:moveTo>
                  <a:pt x="710" y="1"/>
                </a:moveTo>
                <a:cubicBezTo>
                  <a:pt x="644" y="1"/>
                  <a:pt x="569" y="22"/>
                  <a:pt x="490" y="67"/>
                </a:cubicBezTo>
                <a:cubicBezTo>
                  <a:pt x="222" y="224"/>
                  <a:pt x="1" y="605"/>
                  <a:pt x="1" y="918"/>
                </a:cubicBezTo>
                <a:cubicBezTo>
                  <a:pt x="1" y="1139"/>
                  <a:pt x="112" y="1267"/>
                  <a:pt x="272" y="1267"/>
                </a:cubicBezTo>
                <a:cubicBezTo>
                  <a:pt x="338" y="1267"/>
                  <a:pt x="412" y="1245"/>
                  <a:pt x="490" y="1200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898;p28"/>
          <p:cNvSpPr/>
          <p:nvPr/>
        </p:nvSpPr>
        <p:spPr>
          <a:xfrm>
            <a:off x="2385405" y="1131675"/>
            <a:ext cx="43402" cy="55941"/>
          </a:xfrm>
          <a:custGeom>
            <a:avLst/>
            <a:gdLst/>
            <a:ahLst/>
            <a:cxnLst/>
            <a:rect l="l" t="t" r="r" b="b"/>
            <a:pathLst>
              <a:path w="983" h="1267" extrusionOk="0">
                <a:moveTo>
                  <a:pt x="711" y="0"/>
                </a:moveTo>
                <a:cubicBezTo>
                  <a:pt x="644" y="0"/>
                  <a:pt x="569" y="22"/>
                  <a:pt x="490" y="68"/>
                </a:cubicBezTo>
                <a:cubicBezTo>
                  <a:pt x="221" y="223"/>
                  <a:pt x="0" y="604"/>
                  <a:pt x="0" y="917"/>
                </a:cubicBezTo>
                <a:cubicBezTo>
                  <a:pt x="0" y="1139"/>
                  <a:pt x="111" y="1267"/>
                  <a:pt x="271" y="1267"/>
                </a:cubicBezTo>
                <a:cubicBezTo>
                  <a:pt x="337" y="1267"/>
                  <a:pt x="412" y="1245"/>
                  <a:pt x="490" y="1199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0"/>
                  <a:pt x="71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899;p28"/>
          <p:cNvSpPr/>
          <p:nvPr/>
        </p:nvSpPr>
        <p:spPr>
          <a:xfrm>
            <a:off x="305513" y="2398543"/>
            <a:ext cx="432783" cy="1930436"/>
          </a:xfrm>
          <a:custGeom>
            <a:avLst/>
            <a:gdLst/>
            <a:ahLst/>
            <a:cxnLst/>
            <a:rect l="l" t="t" r="r" b="b"/>
            <a:pathLst>
              <a:path w="9802" h="43722" extrusionOk="0">
                <a:moveTo>
                  <a:pt x="9801" y="1"/>
                </a:moveTo>
                <a:lnTo>
                  <a:pt x="0" y="5658"/>
                </a:lnTo>
                <a:lnTo>
                  <a:pt x="0" y="42984"/>
                </a:lnTo>
                <a:cubicBezTo>
                  <a:pt x="0" y="43440"/>
                  <a:pt x="217" y="43722"/>
                  <a:pt x="571" y="43722"/>
                </a:cubicBezTo>
                <a:cubicBezTo>
                  <a:pt x="717" y="43722"/>
                  <a:pt x="874" y="43675"/>
                  <a:pt x="1037" y="43579"/>
                </a:cubicBezTo>
                <a:lnTo>
                  <a:pt x="9801" y="38520"/>
                </a:lnTo>
                <a:lnTo>
                  <a:pt x="98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900;p28"/>
          <p:cNvSpPr/>
          <p:nvPr/>
        </p:nvSpPr>
        <p:spPr>
          <a:xfrm>
            <a:off x="305160" y="2397925"/>
            <a:ext cx="433445" cy="1931407"/>
          </a:xfrm>
          <a:custGeom>
            <a:avLst/>
            <a:gdLst/>
            <a:ahLst/>
            <a:cxnLst/>
            <a:rect l="l" t="t" r="r" b="b"/>
            <a:pathLst>
              <a:path w="9817" h="43744" extrusionOk="0">
                <a:moveTo>
                  <a:pt x="9803" y="25"/>
                </a:moveTo>
                <a:lnTo>
                  <a:pt x="9803" y="38531"/>
                </a:lnTo>
                <a:lnTo>
                  <a:pt x="1041" y="43590"/>
                </a:lnTo>
                <a:cubicBezTo>
                  <a:pt x="878" y="43682"/>
                  <a:pt x="722" y="43729"/>
                  <a:pt x="579" y="43729"/>
                </a:cubicBezTo>
                <a:cubicBezTo>
                  <a:pt x="413" y="43729"/>
                  <a:pt x="273" y="43665"/>
                  <a:pt x="171" y="43539"/>
                </a:cubicBezTo>
                <a:cubicBezTo>
                  <a:pt x="69" y="43410"/>
                  <a:pt x="15" y="43223"/>
                  <a:pt x="15" y="42998"/>
                </a:cubicBezTo>
                <a:lnTo>
                  <a:pt x="15" y="5676"/>
                </a:lnTo>
                <a:lnTo>
                  <a:pt x="9803" y="25"/>
                </a:lnTo>
                <a:close/>
                <a:moveTo>
                  <a:pt x="9817" y="1"/>
                </a:moveTo>
                <a:lnTo>
                  <a:pt x="1" y="5668"/>
                </a:lnTo>
                <a:lnTo>
                  <a:pt x="1" y="42998"/>
                </a:lnTo>
                <a:cubicBezTo>
                  <a:pt x="1" y="43471"/>
                  <a:pt x="236" y="43743"/>
                  <a:pt x="579" y="43743"/>
                </a:cubicBezTo>
                <a:cubicBezTo>
                  <a:pt x="722" y="43743"/>
                  <a:pt x="878" y="43699"/>
                  <a:pt x="1048" y="43600"/>
                </a:cubicBezTo>
                <a:lnTo>
                  <a:pt x="9817" y="38538"/>
                </a:lnTo>
                <a:lnTo>
                  <a:pt x="981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901;p28"/>
          <p:cNvSpPr/>
          <p:nvPr/>
        </p:nvSpPr>
        <p:spPr>
          <a:xfrm>
            <a:off x="435189" y="25434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1" y="1"/>
                </a:moveTo>
                <a:cubicBezTo>
                  <a:pt x="5109" y="1"/>
                  <a:pt x="5061" y="14"/>
                  <a:pt x="5011" y="43"/>
                </a:cubicBezTo>
                <a:lnTo>
                  <a:pt x="313" y="2759"/>
                </a:lnTo>
                <a:cubicBezTo>
                  <a:pt x="140" y="2858"/>
                  <a:pt x="0" y="3102"/>
                  <a:pt x="0" y="3303"/>
                </a:cubicBezTo>
                <a:lnTo>
                  <a:pt x="0" y="3711"/>
                </a:lnTo>
                <a:cubicBezTo>
                  <a:pt x="0" y="3853"/>
                  <a:pt x="70" y="3934"/>
                  <a:pt x="173" y="3934"/>
                </a:cubicBezTo>
                <a:cubicBezTo>
                  <a:pt x="215" y="3934"/>
                  <a:pt x="262" y="3920"/>
                  <a:pt x="313" y="3892"/>
                </a:cubicBezTo>
                <a:lnTo>
                  <a:pt x="5011" y="1178"/>
                </a:lnTo>
                <a:cubicBezTo>
                  <a:pt x="5185" y="1076"/>
                  <a:pt x="5325" y="832"/>
                  <a:pt x="5325" y="634"/>
                </a:cubicBezTo>
                <a:lnTo>
                  <a:pt x="5325" y="223"/>
                </a:lnTo>
                <a:cubicBezTo>
                  <a:pt x="5325" y="83"/>
                  <a:pt x="5254" y="1"/>
                  <a:pt x="515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902;p28"/>
          <p:cNvSpPr/>
          <p:nvPr/>
        </p:nvSpPr>
        <p:spPr>
          <a:xfrm>
            <a:off x="348562" y="2704343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1"/>
                </a:moveTo>
                <a:cubicBezTo>
                  <a:pt x="766" y="1"/>
                  <a:pt x="718" y="15"/>
                  <a:pt x="667" y="45"/>
                </a:cubicBezTo>
                <a:lnTo>
                  <a:pt x="313" y="249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4"/>
                  <a:pt x="172" y="1424"/>
                </a:cubicBezTo>
                <a:cubicBezTo>
                  <a:pt x="215" y="1424"/>
                  <a:pt x="263" y="1410"/>
                  <a:pt x="313" y="1380"/>
                </a:cubicBezTo>
                <a:lnTo>
                  <a:pt x="667" y="1176"/>
                </a:lnTo>
                <a:cubicBezTo>
                  <a:pt x="841" y="1078"/>
                  <a:pt x="980" y="833"/>
                  <a:pt x="980" y="633"/>
                </a:cubicBezTo>
                <a:lnTo>
                  <a:pt x="980" y="225"/>
                </a:lnTo>
                <a:cubicBezTo>
                  <a:pt x="980" y="83"/>
                  <a:pt x="910" y="1"/>
                  <a:pt x="8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903;p28"/>
          <p:cNvSpPr/>
          <p:nvPr/>
        </p:nvSpPr>
        <p:spPr>
          <a:xfrm>
            <a:off x="435189" y="264319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0" y="1"/>
                </a:moveTo>
                <a:cubicBezTo>
                  <a:pt x="5108" y="1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4"/>
                  <a:pt x="172" y="3934"/>
                </a:cubicBezTo>
                <a:cubicBezTo>
                  <a:pt x="214" y="3934"/>
                  <a:pt x="262" y="3920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1"/>
                  <a:pt x="515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904;p28"/>
          <p:cNvSpPr/>
          <p:nvPr/>
        </p:nvSpPr>
        <p:spPr>
          <a:xfrm>
            <a:off x="348562" y="2804128"/>
            <a:ext cx="43314" cy="62873"/>
          </a:xfrm>
          <a:custGeom>
            <a:avLst/>
            <a:gdLst/>
            <a:ahLst/>
            <a:cxnLst/>
            <a:rect l="l" t="t" r="r" b="b"/>
            <a:pathLst>
              <a:path w="981" h="1424" extrusionOk="0">
                <a:moveTo>
                  <a:pt x="805" y="0"/>
                </a:moveTo>
                <a:cubicBezTo>
                  <a:pt x="764" y="0"/>
                  <a:pt x="717" y="13"/>
                  <a:pt x="667" y="41"/>
                </a:cubicBezTo>
                <a:lnTo>
                  <a:pt x="313" y="245"/>
                </a:lnTo>
                <a:cubicBezTo>
                  <a:pt x="140" y="347"/>
                  <a:pt x="1" y="589"/>
                  <a:pt x="1" y="790"/>
                </a:cubicBezTo>
                <a:lnTo>
                  <a:pt x="1" y="1198"/>
                </a:lnTo>
                <a:cubicBezTo>
                  <a:pt x="1" y="1341"/>
                  <a:pt x="71" y="1423"/>
                  <a:pt x="175" y="1423"/>
                </a:cubicBezTo>
                <a:cubicBezTo>
                  <a:pt x="216" y="1423"/>
                  <a:pt x="263" y="1410"/>
                  <a:pt x="313" y="1381"/>
                </a:cubicBezTo>
                <a:lnTo>
                  <a:pt x="667" y="1177"/>
                </a:lnTo>
                <a:cubicBezTo>
                  <a:pt x="841" y="1075"/>
                  <a:pt x="980" y="834"/>
                  <a:pt x="980" y="633"/>
                </a:cubicBezTo>
                <a:lnTo>
                  <a:pt x="980" y="225"/>
                </a:lnTo>
                <a:cubicBezTo>
                  <a:pt x="980" y="82"/>
                  <a:pt x="909" y="0"/>
                  <a:pt x="80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905;p28"/>
          <p:cNvSpPr/>
          <p:nvPr/>
        </p:nvSpPr>
        <p:spPr>
          <a:xfrm>
            <a:off x="435189" y="274293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3" y="0"/>
                </a:moveTo>
                <a:cubicBezTo>
                  <a:pt x="5110" y="0"/>
                  <a:pt x="5062" y="15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0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3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3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906;p28"/>
          <p:cNvSpPr/>
          <p:nvPr/>
        </p:nvSpPr>
        <p:spPr>
          <a:xfrm>
            <a:off x="348562" y="2903780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0"/>
                </a:moveTo>
                <a:cubicBezTo>
                  <a:pt x="764" y="0"/>
                  <a:pt x="717" y="14"/>
                  <a:pt x="667" y="42"/>
                </a:cubicBezTo>
                <a:lnTo>
                  <a:pt x="313" y="249"/>
                </a:lnTo>
                <a:cubicBezTo>
                  <a:pt x="140" y="348"/>
                  <a:pt x="1" y="593"/>
                  <a:pt x="1" y="790"/>
                </a:cubicBezTo>
                <a:lnTo>
                  <a:pt x="1" y="1202"/>
                </a:lnTo>
                <a:cubicBezTo>
                  <a:pt x="1" y="1344"/>
                  <a:pt x="70" y="1425"/>
                  <a:pt x="173" y="1425"/>
                </a:cubicBezTo>
                <a:cubicBezTo>
                  <a:pt x="215" y="1425"/>
                  <a:pt x="263" y="1411"/>
                  <a:pt x="313" y="1382"/>
                </a:cubicBezTo>
                <a:lnTo>
                  <a:pt x="667" y="1178"/>
                </a:lnTo>
                <a:cubicBezTo>
                  <a:pt x="841" y="1076"/>
                  <a:pt x="980" y="834"/>
                  <a:pt x="980" y="634"/>
                </a:cubicBezTo>
                <a:lnTo>
                  <a:pt x="980" y="226"/>
                </a:lnTo>
                <a:cubicBezTo>
                  <a:pt x="980" y="83"/>
                  <a:pt x="909" y="0"/>
                  <a:pt x="80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907;p28"/>
          <p:cNvSpPr/>
          <p:nvPr/>
        </p:nvSpPr>
        <p:spPr>
          <a:xfrm>
            <a:off x="435189" y="307363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6"/>
                  <a:pt x="0" y="3101"/>
                  <a:pt x="0" y="3301"/>
                </a:cubicBezTo>
                <a:lnTo>
                  <a:pt x="0" y="3709"/>
                </a:lnTo>
                <a:cubicBezTo>
                  <a:pt x="0" y="3850"/>
                  <a:pt x="70" y="3933"/>
                  <a:pt x="172" y="3933"/>
                </a:cubicBezTo>
                <a:cubicBezTo>
                  <a:pt x="215" y="3933"/>
                  <a:pt x="262" y="3919"/>
                  <a:pt x="313" y="3889"/>
                </a:cubicBezTo>
                <a:lnTo>
                  <a:pt x="5011" y="1176"/>
                </a:lnTo>
                <a:cubicBezTo>
                  <a:pt x="5185" y="1074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2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908;p28"/>
          <p:cNvSpPr/>
          <p:nvPr/>
        </p:nvSpPr>
        <p:spPr>
          <a:xfrm>
            <a:off x="348562" y="3234438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1"/>
                </a:moveTo>
                <a:cubicBezTo>
                  <a:pt x="764" y="1"/>
                  <a:pt x="717" y="14"/>
                  <a:pt x="667" y="43"/>
                </a:cubicBezTo>
                <a:lnTo>
                  <a:pt x="313" y="247"/>
                </a:lnTo>
                <a:cubicBezTo>
                  <a:pt x="140" y="349"/>
                  <a:pt x="1" y="590"/>
                  <a:pt x="1" y="791"/>
                </a:cubicBezTo>
                <a:lnTo>
                  <a:pt x="1" y="1199"/>
                </a:lnTo>
                <a:cubicBezTo>
                  <a:pt x="1" y="1342"/>
                  <a:pt x="71" y="1425"/>
                  <a:pt x="175" y="1425"/>
                </a:cubicBezTo>
                <a:cubicBezTo>
                  <a:pt x="216" y="1425"/>
                  <a:pt x="263" y="1411"/>
                  <a:pt x="313" y="1383"/>
                </a:cubicBezTo>
                <a:lnTo>
                  <a:pt x="667" y="1179"/>
                </a:lnTo>
                <a:cubicBezTo>
                  <a:pt x="841" y="1077"/>
                  <a:pt x="980" y="835"/>
                  <a:pt x="980" y="634"/>
                </a:cubicBezTo>
                <a:lnTo>
                  <a:pt x="980" y="226"/>
                </a:lnTo>
                <a:cubicBezTo>
                  <a:pt x="980" y="83"/>
                  <a:pt x="909" y="1"/>
                  <a:pt x="8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909;p28"/>
          <p:cNvSpPr/>
          <p:nvPr/>
        </p:nvSpPr>
        <p:spPr>
          <a:xfrm>
            <a:off x="435189" y="31618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1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910;p28"/>
          <p:cNvSpPr/>
          <p:nvPr/>
        </p:nvSpPr>
        <p:spPr>
          <a:xfrm>
            <a:off x="348562" y="3322787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0"/>
                </a:moveTo>
                <a:cubicBezTo>
                  <a:pt x="766" y="0"/>
                  <a:pt x="718" y="14"/>
                  <a:pt x="667" y="44"/>
                </a:cubicBezTo>
                <a:lnTo>
                  <a:pt x="313" y="248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5"/>
                  <a:pt x="172" y="1425"/>
                </a:cubicBezTo>
                <a:cubicBezTo>
                  <a:pt x="215" y="1425"/>
                  <a:pt x="263" y="1411"/>
                  <a:pt x="313" y="1381"/>
                </a:cubicBezTo>
                <a:lnTo>
                  <a:pt x="667" y="1177"/>
                </a:lnTo>
                <a:cubicBezTo>
                  <a:pt x="841" y="1078"/>
                  <a:pt x="980" y="833"/>
                  <a:pt x="980" y="632"/>
                </a:cubicBezTo>
                <a:lnTo>
                  <a:pt x="980" y="225"/>
                </a:lnTo>
                <a:cubicBezTo>
                  <a:pt x="980" y="83"/>
                  <a:pt x="910" y="0"/>
                  <a:pt x="80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911;p28"/>
          <p:cNvSpPr/>
          <p:nvPr/>
        </p:nvSpPr>
        <p:spPr>
          <a:xfrm>
            <a:off x="435189" y="325024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0" y="0"/>
                </a:moveTo>
                <a:cubicBezTo>
                  <a:pt x="5108" y="0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3"/>
                  <a:pt x="173" y="3933"/>
                </a:cubicBezTo>
                <a:cubicBezTo>
                  <a:pt x="215" y="3933"/>
                  <a:pt x="262" y="3919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0"/>
                  <a:pt x="515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912;p28"/>
          <p:cNvSpPr/>
          <p:nvPr/>
        </p:nvSpPr>
        <p:spPr>
          <a:xfrm>
            <a:off x="348562" y="3411136"/>
            <a:ext cx="43314" cy="62829"/>
          </a:xfrm>
          <a:custGeom>
            <a:avLst/>
            <a:gdLst/>
            <a:ahLst/>
            <a:cxnLst/>
            <a:rect l="l" t="t" r="r" b="b"/>
            <a:pathLst>
              <a:path w="981" h="1423" extrusionOk="0">
                <a:moveTo>
                  <a:pt x="807" y="0"/>
                </a:moveTo>
                <a:cubicBezTo>
                  <a:pt x="765" y="0"/>
                  <a:pt x="717" y="14"/>
                  <a:pt x="667" y="42"/>
                </a:cubicBezTo>
                <a:lnTo>
                  <a:pt x="313" y="246"/>
                </a:lnTo>
                <a:cubicBezTo>
                  <a:pt x="140" y="345"/>
                  <a:pt x="1" y="590"/>
                  <a:pt x="1" y="791"/>
                </a:cubicBezTo>
                <a:lnTo>
                  <a:pt x="1" y="1198"/>
                </a:lnTo>
                <a:cubicBezTo>
                  <a:pt x="1" y="1340"/>
                  <a:pt x="70" y="1423"/>
                  <a:pt x="172" y="1423"/>
                </a:cubicBezTo>
                <a:cubicBezTo>
                  <a:pt x="215" y="1423"/>
                  <a:pt x="263" y="1409"/>
                  <a:pt x="313" y="1379"/>
                </a:cubicBezTo>
                <a:lnTo>
                  <a:pt x="667" y="1175"/>
                </a:lnTo>
                <a:cubicBezTo>
                  <a:pt x="841" y="1076"/>
                  <a:pt x="980" y="831"/>
                  <a:pt x="980" y="631"/>
                </a:cubicBezTo>
                <a:lnTo>
                  <a:pt x="980" y="223"/>
                </a:lnTo>
                <a:cubicBezTo>
                  <a:pt x="980" y="80"/>
                  <a:pt x="910" y="0"/>
                  <a:pt x="8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913;p28"/>
          <p:cNvSpPr/>
          <p:nvPr/>
        </p:nvSpPr>
        <p:spPr>
          <a:xfrm>
            <a:off x="435189" y="2973452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914;p28"/>
          <p:cNvSpPr/>
          <p:nvPr/>
        </p:nvSpPr>
        <p:spPr>
          <a:xfrm>
            <a:off x="478546" y="2850002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0"/>
                </a:moveTo>
                <a:cubicBezTo>
                  <a:pt x="4198" y="0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2"/>
                  <a:pt x="1" y="2522"/>
                  <a:pt x="1" y="2651"/>
                </a:cubicBezTo>
                <a:cubicBezTo>
                  <a:pt x="1" y="2745"/>
                  <a:pt x="47" y="2798"/>
                  <a:pt x="114" y="2798"/>
                </a:cubicBezTo>
                <a:cubicBezTo>
                  <a:pt x="142" y="2798"/>
                  <a:pt x="174" y="2789"/>
                  <a:pt x="208" y="2770"/>
                </a:cubicBezTo>
                <a:lnTo>
                  <a:pt x="4131" y="509"/>
                </a:lnTo>
                <a:cubicBezTo>
                  <a:pt x="4247" y="444"/>
                  <a:pt x="4343" y="281"/>
                  <a:pt x="4343" y="149"/>
                </a:cubicBezTo>
                <a:cubicBezTo>
                  <a:pt x="4343" y="55"/>
                  <a:pt x="4295" y="0"/>
                  <a:pt x="42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915;p28"/>
          <p:cNvSpPr/>
          <p:nvPr/>
        </p:nvSpPr>
        <p:spPr>
          <a:xfrm>
            <a:off x="435189" y="3023477"/>
            <a:ext cx="27065" cy="31260"/>
          </a:xfrm>
          <a:custGeom>
            <a:avLst/>
            <a:gdLst/>
            <a:ahLst/>
            <a:cxnLst/>
            <a:rect l="l" t="t" r="r" b="b"/>
            <a:pathLst>
              <a:path w="613" h="708" extrusionOk="0">
                <a:moveTo>
                  <a:pt x="0" y="0"/>
                </a:moveTo>
                <a:lnTo>
                  <a:pt x="0" y="708"/>
                </a:lnTo>
                <a:lnTo>
                  <a:pt x="612" y="0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916;p28"/>
          <p:cNvSpPr/>
          <p:nvPr/>
        </p:nvSpPr>
        <p:spPr>
          <a:xfrm>
            <a:off x="478546" y="2900027"/>
            <a:ext cx="191754" cy="123583"/>
          </a:xfrm>
          <a:custGeom>
            <a:avLst/>
            <a:gdLst/>
            <a:ahLst/>
            <a:cxnLst/>
            <a:rect l="l" t="t" r="r" b="b"/>
            <a:pathLst>
              <a:path w="4343" h="2799" extrusionOk="0">
                <a:moveTo>
                  <a:pt x="4225" y="1"/>
                </a:moveTo>
                <a:cubicBezTo>
                  <a:pt x="4197" y="1"/>
                  <a:pt x="4165" y="10"/>
                  <a:pt x="4131" y="28"/>
                </a:cubicBezTo>
                <a:lnTo>
                  <a:pt x="208" y="2296"/>
                </a:lnTo>
                <a:cubicBezTo>
                  <a:pt x="92" y="2361"/>
                  <a:pt x="1" y="2520"/>
                  <a:pt x="1" y="2653"/>
                </a:cubicBezTo>
                <a:cubicBezTo>
                  <a:pt x="1" y="2744"/>
                  <a:pt x="46" y="2798"/>
                  <a:pt x="114" y="2798"/>
                </a:cubicBezTo>
                <a:cubicBezTo>
                  <a:pt x="142" y="2798"/>
                  <a:pt x="174" y="2789"/>
                  <a:pt x="208" y="2769"/>
                </a:cubicBezTo>
                <a:lnTo>
                  <a:pt x="4131" y="508"/>
                </a:lnTo>
                <a:cubicBezTo>
                  <a:pt x="4247" y="444"/>
                  <a:pt x="4343" y="281"/>
                  <a:pt x="4343" y="148"/>
                </a:cubicBezTo>
                <a:cubicBezTo>
                  <a:pt x="4343" y="54"/>
                  <a:pt x="4295" y="1"/>
                  <a:pt x="42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917;p28"/>
          <p:cNvSpPr/>
          <p:nvPr/>
        </p:nvSpPr>
        <p:spPr>
          <a:xfrm>
            <a:off x="435189" y="3073590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4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918;p28"/>
          <p:cNvSpPr/>
          <p:nvPr/>
        </p:nvSpPr>
        <p:spPr>
          <a:xfrm>
            <a:off x="478546" y="2950096"/>
            <a:ext cx="191754" cy="123495"/>
          </a:xfrm>
          <a:custGeom>
            <a:avLst/>
            <a:gdLst/>
            <a:ahLst/>
            <a:cxnLst/>
            <a:rect l="l" t="t" r="r" b="b"/>
            <a:pathLst>
              <a:path w="4343" h="2797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5"/>
                </a:lnTo>
                <a:cubicBezTo>
                  <a:pt x="92" y="2359"/>
                  <a:pt x="1" y="2522"/>
                  <a:pt x="1" y="2651"/>
                </a:cubicBezTo>
                <a:cubicBezTo>
                  <a:pt x="1" y="2744"/>
                  <a:pt x="46" y="2797"/>
                  <a:pt x="112" y="2797"/>
                </a:cubicBezTo>
                <a:cubicBezTo>
                  <a:pt x="141" y="2797"/>
                  <a:pt x="173" y="2787"/>
                  <a:pt x="208" y="2767"/>
                </a:cubicBezTo>
                <a:lnTo>
                  <a:pt x="4131" y="509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5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919;p28"/>
          <p:cNvSpPr/>
          <p:nvPr/>
        </p:nvSpPr>
        <p:spPr>
          <a:xfrm>
            <a:off x="435189" y="3123571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920;p28"/>
          <p:cNvSpPr/>
          <p:nvPr/>
        </p:nvSpPr>
        <p:spPr>
          <a:xfrm>
            <a:off x="478546" y="3000076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3"/>
                  <a:pt x="1" y="2523"/>
                  <a:pt x="1" y="2652"/>
                </a:cubicBezTo>
                <a:cubicBezTo>
                  <a:pt x="1" y="2744"/>
                  <a:pt x="46" y="2797"/>
                  <a:pt x="113" y="2797"/>
                </a:cubicBezTo>
                <a:cubicBezTo>
                  <a:pt x="141" y="2797"/>
                  <a:pt x="174" y="2788"/>
                  <a:pt x="208" y="2768"/>
                </a:cubicBezTo>
                <a:lnTo>
                  <a:pt x="4131" y="510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6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921;p28"/>
          <p:cNvSpPr/>
          <p:nvPr/>
        </p:nvSpPr>
        <p:spPr>
          <a:xfrm>
            <a:off x="868546" y="2306396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8"/>
                  <a:pt x="6881" y="54"/>
                </a:cubicBezTo>
                <a:lnTo>
                  <a:pt x="3115" y="2230"/>
                </a:lnTo>
                <a:cubicBezTo>
                  <a:pt x="3053" y="2266"/>
                  <a:pt x="2994" y="2283"/>
                  <a:pt x="2942" y="2283"/>
                </a:cubicBezTo>
                <a:cubicBezTo>
                  <a:pt x="2815" y="2283"/>
                  <a:pt x="2727" y="2182"/>
                  <a:pt x="2727" y="2006"/>
                </a:cubicBezTo>
                <a:lnTo>
                  <a:pt x="2727" y="1849"/>
                </a:lnTo>
                <a:cubicBezTo>
                  <a:pt x="2727" y="1676"/>
                  <a:pt x="2641" y="1575"/>
                  <a:pt x="2514" y="1575"/>
                </a:cubicBezTo>
                <a:cubicBezTo>
                  <a:pt x="2462" y="1575"/>
                  <a:pt x="2402" y="1592"/>
                  <a:pt x="2340" y="1629"/>
                </a:cubicBezTo>
                <a:lnTo>
                  <a:pt x="388" y="2754"/>
                </a:lnTo>
                <a:cubicBezTo>
                  <a:pt x="174" y="2877"/>
                  <a:pt x="1" y="3179"/>
                  <a:pt x="1" y="3424"/>
                </a:cubicBezTo>
                <a:lnTo>
                  <a:pt x="1" y="9329"/>
                </a:lnTo>
                <a:cubicBezTo>
                  <a:pt x="1" y="9505"/>
                  <a:pt x="87" y="9608"/>
                  <a:pt x="214" y="9608"/>
                </a:cubicBezTo>
                <a:cubicBezTo>
                  <a:pt x="267" y="9608"/>
                  <a:pt x="326" y="9590"/>
                  <a:pt x="388" y="9554"/>
                </a:cubicBezTo>
                <a:lnTo>
                  <a:pt x="6881" y="5804"/>
                </a:lnTo>
                <a:cubicBezTo>
                  <a:pt x="7096" y="5681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922;p28"/>
          <p:cNvSpPr/>
          <p:nvPr/>
        </p:nvSpPr>
        <p:spPr>
          <a:xfrm>
            <a:off x="925017" y="2619438"/>
            <a:ext cx="240631" cy="174005"/>
          </a:xfrm>
          <a:custGeom>
            <a:avLst/>
            <a:gdLst/>
            <a:ahLst/>
            <a:cxnLst/>
            <a:rect l="l" t="t" r="r" b="b"/>
            <a:pathLst>
              <a:path w="5450" h="3941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1"/>
                </a:lnTo>
                <a:cubicBezTo>
                  <a:pt x="129" y="2943"/>
                  <a:pt x="0" y="3171"/>
                  <a:pt x="0" y="3355"/>
                </a:cubicBezTo>
                <a:lnTo>
                  <a:pt x="0" y="3732"/>
                </a:lnTo>
                <a:cubicBezTo>
                  <a:pt x="0" y="3865"/>
                  <a:pt x="65" y="3941"/>
                  <a:pt x="161" y="3941"/>
                </a:cubicBezTo>
                <a:cubicBezTo>
                  <a:pt x="199" y="3941"/>
                  <a:pt x="243" y="3928"/>
                  <a:pt x="289" y="3902"/>
                </a:cubicBezTo>
                <a:lnTo>
                  <a:pt x="5161" y="1090"/>
                </a:lnTo>
                <a:cubicBezTo>
                  <a:pt x="5320" y="995"/>
                  <a:pt x="5450" y="771"/>
                  <a:pt x="5450" y="587"/>
                </a:cubicBezTo>
                <a:lnTo>
                  <a:pt x="5450" y="206"/>
                </a:lnTo>
                <a:cubicBezTo>
                  <a:pt x="5450" y="76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923;p28"/>
          <p:cNvSpPr/>
          <p:nvPr/>
        </p:nvSpPr>
        <p:spPr>
          <a:xfrm>
            <a:off x="1267243" y="2077466"/>
            <a:ext cx="320989" cy="424261"/>
          </a:xfrm>
          <a:custGeom>
            <a:avLst/>
            <a:gdLst/>
            <a:ahLst/>
            <a:cxnLst/>
            <a:rect l="l" t="t" r="r" b="b"/>
            <a:pathLst>
              <a:path w="7270" h="9609" extrusionOk="0">
                <a:moveTo>
                  <a:pt x="7055" y="1"/>
                </a:moveTo>
                <a:cubicBezTo>
                  <a:pt x="7003" y="1"/>
                  <a:pt x="6944" y="18"/>
                  <a:pt x="6882" y="55"/>
                </a:cubicBezTo>
                <a:lnTo>
                  <a:pt x="3114" y="2231"/>
                </a:lnTo>
                <a:cubicBezTo>
                  <a:pt x="3052" y="2266"/>
                  <a:pt x="2994" y="2283"/>
                  <a:pt x="2941" y="2283"/>
                </a:cubicBezTo>
                <a:cubicBezTo>
                  <a:pt x="2814" y="2283"/>
                  <a:pt x="2727" y="2182"/>
                  <a:pt x="2727" y="2006"/>
                </a:cubicBezTo>
                <a:lnTo>
                  <a:pt x="2727" y="1853"/>
                </a:lnTo>
                <a:cubicBezTo>
                  <a:pt x="2727" y="1677"/>
                  <a:pt x="2640" y="1575"/>
                  <a:pt x="2513" y="1575"/>
                </a:cubicBezTo>
                <a:cubicBezTo>
                  <a:pt x="2461" y="1575"/>
                  <a:pt x="2402" y="1592"/>
                  <a:pt x="2339" y="1629"/>
                </a:cubicBezTo>
                <a:lnTo>
                  <a:pt x="388" y="2755"/>
                </a:lnTo>
                <a:cubicBezTo>
                  <a:pt x="174" y="2877"/>
                  <a:pt x="1" y="3179"/>
                  <a:pt x="1" y="3424"/>
                </a:cubicBezTo>
                <a:lnTo>
                  <a:pt x="1" y="9333"/>
                </a:lnTo>
                <a:cubicBezTo>
                  <a:pt x="1" y="9506"/>
                  <a:pt x="87" y="9608"/>
                  <a:pt x="214" y="9608"/>
                </a:cubicBezTo>
                <a:cubicBezTo>
                  <a:pt x="267" y="9608"/>
                  <a:pt x="326" y="9591"/>
                  <a:pt x="388" y="9554"/>
                </a:cubicBezTo>
                <a:lnTo>
                  <a:pt x="6882" y="5807"/>
                </a:lnTo>
                <a:cubicBezTo>
                  <a:pt x="7095" y="5682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1"/>
                  <a:pt x="70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924;p28"/>
          <p:cNvSpPr/>
          <p:nvPr/>
        </p:nvSpPr>
        <p:spPr>
          <a:xfrm>
            <a:off x="1323537" y="2390507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5" y="1"/>
                  <a:pt x="5211" y="13"/>
                  <a:pt x="5164" y="40"/>
                </a:cubicBezTo>
                <a:lnTo>
                  <a:pt x="292" y="2852"/>
                </a:lnTo>
                <a:cubicBezTo>
                  <a:pt x="133" y="2943"/>
                  <a:pt x="0" y="3171"/>
                  <a:pt x="0" y="3355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1"/>
                </a:lnTo>
                <a:cubicBezTo>
                  <a:pt x="5324" y="995"/>
                  <a:pt x="5453" y="771"/>
                  <a:pt x="5453" y="587"/>
                </a:cubicBezTo>
                <a:lnTo>
                  <a:pt x="5453" y="206"/>
                </a:lnTo>
                <a:cubicBezTo>
                  <a:pt x="5453" y="76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925;p28"/>
          <p:cNvSpPr/>
          <p:nvPr/>
        </p:nvSpPr>
        <p:spPr>
          <a:xfrm>
            <a:off x="868546" y="2830222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3" y="1"/>
                </a:moveTo>
                <a:cubicBezTo>
                  <a:pt x="7002" y="1"/>
                  <a:pt x="6943" y="17"/>
                  <a:pt x="6881" y="53"/>
                </a:cubicBezTo>
                <a:lnTo>
                  <a:pt x="3115" y="2229"/>
                </a:lnTo>
                <a:cubicBezTo>
                  <a:pt x="3052" y="2265"/>
                  <a:pt x="2993" y="2283"/>
                  <a:pt x="2941" y="2283"/>
                </a:cubicBezTo>
                <a:cubicBezTo>
                  <a:pt x="2814" y="2283"/>
                  <a:pt x="2727" y="2181"/>
                  <a:pt x="2727" y="2008"/>
                </a:cubicBezTo>
                <a:lnTo>
                  <a:pt x="2727" y="1851"/>
                </a:lnTo>
                <a:cubicBezTo>
                  <a:pt x="2727" y="1677"/>
                  <a:pt x="2639" y="1575"/>
                  <a:pt x="2511" y="1575"/>
                </a:cubicBezTo>
                <a:cubicBezTo>
                  <a:pt x="2460" y="1575"/>
                  <a:pt x="2401" y="1591"/>
                  <a:pt x="2340" y="1627"/>
                </a:cubicBezTo>
                <a:lnTo>
                  <a:pt x="388" y="2755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7"/>
                  <a:pt x="88" y="9608"/>
                  <a:pt x="215" y="9608"/>
                </a:cubicBezTo>
                <a:cubicBezTo>
                  <a:pt x="267" y="9608"/>
                  <a:pt x="326" y="9591"/>
                  <a:pt x="388" y="9555"/>
                </a:cubicBezTo>
                <a:lnTo>
                  <a:pt x="6881" y="5805"/>
                </a:lnTo>
                <a:cubicBezTo>
                  <a:pt x="7096" y="5683"/>
                  <a:pt x="7269" y="5380"/>
                  <a:pt x="7269" y="5135"/>
                </a:cubicBezTo>
                <a:lnTo>
                  <a:pt x="7269" y="277"/>
                </a:lnTo>
                <a:cubicBezTo>
                  <a:pt x="7269" y="103"/>
                  <a:pt x="7181" y="1"/>
                  <a:pt x="705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926;p28"/>
          <p:cNvSpPr/>
          <p:nvPr/>
        </p:nvSpPr>
        <p:spPr>
          <a:xfrm>
            <a:off x="925017" y="3143263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1"/>
                </a:cubicBezTo>
                <a:lnTo>
                  <a:pt x="289" y="2853"/>
                </a:lnTo>
                <a:cubicBezTo>
                  <a:pt x="129" y="2944"/>
                  <a:pt x="0" y="3169"/>
                  <a:pt x="0" y="3355"/>
                </a:cubicBezTo>
                <a:lnTo>
                  <a:pt x="0" y="3733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30"/>
                  <a:pt x="289" y="3903"/>
                </a:cubicBezTo>
                <a:lnTo>
                  <a:pt x="5161" y="1088"/>
                </a:lnTo>
                <a:cubicBezTo>
                  <a:pt x="5320" y="997"/>
                  <a:pt x="5450" y="772"/>
                  <a:pt x="5450" y="585"/>
                </a:cubicBezTo>
                <a:lnTo>
                  <a:pt x="5450" y="207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927;p28"/>
          <p:cNvSpPr/>
          <p:nvPr/>
        </p:nvSpPr>
        <p:spPr>
          <a:xfrm>
            <a:off x="1267243" y="2601379"/>
            <a:ext cx="320989" cy="424173"/>
          </a:xfrm>
          <a:custGeom>
            <a:avLst/>
            <a:gdLst/>
            <a:ahLst/>
            <a:cxnLst/>
            <a:rect l="l" t="t" r="r" b="b"/>
            <a:pathLst>
              <a:path w="7270" h="9607" extrusionOk="0">
                <a:moveTo>
                  <a:pt x="7055" y="0"/>
                </a:moveTo>
                <a:cubicBezTo>
                  <a:pt x="7003" y="0"/>
                  <a:pt x="6944" y="18"/>
                  <a:pt x="6882" y="54"/>
                </a:cubicBezTo>
                <a:lnTo>
                  <a:pt x="3114" y="2226"/>
                </a:lnTo>
                <a:cubicBezTo>
                  <a:pt x="3052" y="2263"/>
                  <a:pt x="2993" y="2281"/>
                  <a:pt x="2940" y="2281"/>
                </a:cubicBezTo>
                <a:cubicBezTo>
                  <a:pt x="2814" y="2281"/>
                  <a:pt x="2727" y="2179"/>
                  <a:pt x="2727" y="2006"/>
                </a:cubicBezTo>
                <a:lnTo>
                  <a:pt x="2727" y="1849"/>
                </a:lnTo>
                <a:cubicBezTo>
                  <a:pt x="2727" y="1675"/>
                  <a:pt x="2639" y="1573"/>
                  <a:pt x="2511" y="1573"/>
                </a:cubicBezTo>
                <a:cubicBezTo>
                  <a:pt x="2459" y="1573"/>
                  <a:pt x="2401" y="1590"/>
                  <a:pt x="2339" y="1625"/>
                </a:cubicBezTo>
                <a:lnTo>
                  <a:pt x="388" y="2753"/>
                </a:lnTo>
                <a:cubicBezTo>
                  <a:pt x="174" y="2876"/>
                  <a:pt x="1" y="3179"/>
                  <a:pt x="1" y="3423"/>
                </a:cubicBezTo>
                <a:lnTo>
                  <a:pt x="1" y="9329"/>
                </a:lnTo>
                <a:cubicBezTo>
                  <a:pt x="1" y="9505"/>
                  <a:pt x="88" y="9606"/>
                  <a:pt x="215" y="9606"/>
                </a:cubicBezTo>
                <a:cubicBezTo>
                  <a:pt x="267" y="9606"/>
                  <a:pt x="326" y="9589"/>
                  <a:pt x="388" y="9554"/>
                </a:cubicBezTo>
                <a:lnTo>
                  <a:pt x="6882" y="5804"/>
                </a:lnTo>
                <a:cubicBezTo>
                  <a:pt x="7095" y="5681"/>
                  <a:pt x="7269" y="5382"/>
                  <a:pt x="7269" y="5134"/>
                </a:cubicBezTo>
                <a:lnTo>
                  <a:pt x="7269" y="275"/>
                </a:lnTo>
                <a:cubicBezTo>
                  <a:pt x="7269" y="102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928;p28"/>
          <p:cNvSpPr/>
          <p:nvPr/>
        </p:nvSpPr>
        <p:spPr>
          <a:xfrm>
            <a:off x="1323537" y="2914332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4" y="1"/>
                </a:moveTo>
                <a:cubicBezTo>
                  <a:pt x="5255" y="1"/>
                  <a:pt x="5211" y="14"/>
                  <a:pt x="5164" y="41"/>
                </a:cubicBezTo>
                <a:lnTo>
                  <a:pt x="292" y="2853"/>
                </a:lnTo>
                <a:cubicBezTo>
                  <a:pt x="133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6"/>
                  <a:pt x="67" y="3943"/>
                  <a:pt x="163" y="3943"/>
                </a:cubicBezTo>
                <a:cubicBezTo>
                  <a:pt x="202" y="3943"/>
                  <a:pt x="246" y="3930"/>
                  <a:pt x="292" y="3903"/>
                </a:cubicBezTo>
                <a:lnTo>
                  <a:pt x="5164" y="1088"/>
                </a:lnTo>
                <a:cubicBezTo>
                  <a:pt x="5324" y="997"/>
                  <a:pt x="5453" y="773"/>
                  <a:pt x="5453" y="585"/>
                </a:cubicBezTo>
                <a:lnTo>
                  <a:pt x="5453" y="208"/>
                </a:lnTo>
                <a:cubicBezTo>
                  <a:pt x="5453" y="78"/>
                  <a:pt x="5388" y="1"/>
                  <a:pt x="529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929;p28"/>
          <p:cNvSpPr/>
          <p:nvPr/>
        </p:nvSpPr>
        <p:spPr>
          <a:xfrm>
            <a:off x="1670576" y="1836040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1" y="2229"/>
                </a:lnTo>
                <a:cubicBezTo>
                  <a:pt x="3049" y="2264"/>
                  <a:pt x="2990" y="2281"/>
                  <a:pt x="2938" y="2281"/>
                </a:cubicBezTo>
                <a:cubicBezTo>
                  <a:pt x="2811" y="2281"/>
                  <a:pt x="2724" y="2180"/>
                  <a:pt x="2724" y="2004"/>
                </a:cubicBezTo>
                <a:lnTo>
                  <a:pt x="2724" y="1851"/>
                </a:lnTo>
                <a:cubicBezTo>
                  <a:pt x="2724" y="1675"/>
                  <a:pt x="2636" y="1574"/>
                  <a:pt x="2509" y="1574"/>
                </a:cubicBezTo>
                <a:cubicBezTo>
                  <a:pt x="2457" y="1574"/>
                  <a:pt x="2398" y="1591"/>
                  <a:pt x="2336" y="1627"/>
                </a:cubicBezTo>
                <a:lnTo>
                  <a:pt x="388" y="2752"/>
                </a:lnTo>
                <a:cubicBezTo>
                  <a:pt x="174" y="2878"/>
                  <a:pt x="0" y="3177"/>
                  <a:pt x="0" y="3425"/>
                </a:cubicBezTo>
                <a:lnTo>
                  <a:pt x="0" y="9331"/>
                </a:lnTo>
                <a:cubicBezTo>
                  <a:pt x="0" y="9505"/>
                  <a:pt x="88" y="9607"/>
                  <a:pt x="216" y="9607"/>
                </a:cubicBezTo>
                <a:cubicBezTo>
                  <a:pt x="268" y="9607"/>
                  <a:pt x="326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70" y="5380"/>
                  <a:pt x="7270" y="5132"/>
                </a:cubicBezTo>
                <a:lnTo>
                  <a:pt x="7270" y="277"/>
                </a:lnTo>
                <a:cubicBezTo>
                  <a:pt x="7270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930;p28"/>
          <p:cNvSpPr/>
          <p:nvPr/>
        </p:nvSpPr>
        <p:spPr>
          <a:xfrm>
            <a:off x="1722234" y="2161576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1" y="1"/>
                </a:moveTo>
                <a:cubicBezTo>
                  <a:pt x="5252" y="1"/>
                  <a:pt x="5208" y="14"/>
                  <a:pt x="5161" y="40"/>
                </a:cubicBezTo>
                <a:lnTo>
                  <a:pt x="289" y="2852"/>
                </a:lnTo>
                <a:cubicBezTo>
                  <a:pt x="129" y="2947"/>
                  <a:pt x="0" y="3171"/>
                  <a:pt x="0" y="3355"/>
                </a:cubicBezTo>
                <a:lnTo>
                  <a:pt x="0" y="3736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6"/>
                  <a:pt x="5453" y="771"/>
                  <a:pt x="5453" y="588"/>
                </a:cubicBezTo>
                <a:lnTo>
                  <a:pt x="5453" y="207"/>
                </a:lnTo>
                <a:cubicBezTo>
                  <a:pt x="5453" y="76"/>
                  <a:pt x="5387" y="1"/>
                  <a:pt x="52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931;p28"/>
          <p:cNvSpPr/>
          <p:nvPr/>
        </p:nvSpPr>
        <p:spPr>
          <a:xfrm>
            <a:off x="2064460" y="1619737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5" y="2229"/>
                </a:lnTo>
                <a:cubicBezTo>
                  <a:pt x="3052" y="2264"/>
                  <a:pt x="2994" y="2281"/>
                  <a:pt x="2942" y="2281"/>
                </a:cubicBezTo>
                <a:cubicBezTo>
                  <a:pt x="2814" y="2281"/>
                  <a:pt x="2727" y="2180"/>
                  <a:pt x="2727" y="2004"/>
                </a:cubicBezTo>
                <a:lnTo>
                  <a:pt x="2727" y="1851"/>
                </a:lnTo>
                <a:cubicBezTo>
                  <a:pt x="2727" y="1675"/>
                  <a:pt x="2640" y="1574"/>
                  <a:pt x="2513" y="1574"/>
                </a:cubicBezTo>
                <a:cubicBezTo>
                  <a:pt x="2461" y="1574"/>
                  <a:pt x="2402" y="1591"/>
                  <a:pt x="2339" y="1627"/>
                </a:cubicBezTo>
                <a:lnTo>
                  <a:pt x="388" y="2752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5"/>
                  <a:pt x="89" y="9607"/>
                  <a:pt x="217" y="9607"/>
                </a:cubicBezTo>
                <a:cubicBezTo>
                  <a:pt x="268" y="9607"/>
                  <a:pt x="327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69" y="5380"/>
                  <a:pt x="7269" y="5132"/>
                </a:cubicBezTo>
                <a:lnTo>
                  <a:pt x="7269" y="277"/>
                </a:lnTo>
                <a:cubicBezTo>
                  <a:pt x="7269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932;p28"/>
          <p:cNvSpPr/>
          <p:nvPr/>
        </p:nvSpPr>
        <p:spPr>
          <a:xfrm>
            <a:off x="2120887" y="1932690"/>
            <a:ext cx="240719" cy="174049"/>
          </a:xfrm>
          <a:custGeom>
            <a:avLst/>
            <a:gdLst/>
            <a:ahLst/>
            <a:cxnLst/>
            <a:rect l="l" t="t" r="r" b="b"/>
            <a:pathLst>
              <a:path w="5452" h="3942" extrusionOk="0">
                <a:moveTo>
                  <a:pt x="5290" y="0"/>
                </a:moveTo>
                <a:cubicBezTo>
                  <a:pt x="5252" y="0"/>
                  <a:pt x="5208" y="13"/>
                  <a:pt x="5162" y="40"/>
                </a:cubicBezTo>
                <a:lnTo>
                  <a:pt x="290" y="2851"/>
                </a:lnTo>
                <a:cubicBezTo>
                  <a:pt x="130" y="2946"/>
                  <a:pt x="1" y="3171"/>
                  <a:pt x="1" y="3354"/>
                </a:cubicBezTo>
                <a:lnTo>
                  <a:pt x="1" y="3735"/>
                </a:lnTo>
                <a:cubicBezTo>
                  <a:pt x="1" y="3865"/>
                  <a:pt x="66" y="3941"/>
                  <a:pt x="161" y="3941"/>
                </a:cubicBezTo>
                <a:cubicBezTo>
                  <a:pt x="200" y="3941"/>
                  <a:pt x="244" y="3928"/>
                  <a:pt x="290" y="3902"/>
                </a:cubicBezTo>
                <a:lnTo>
                  <a:pt x="5162" y="1090"/>
                </a:lnTo>
                <a:cubicBezTo>
                  <a:pt x="5321" y="998"/>
                  <a:pt x="5451" y="771"/>
                  <a:pt x="5451" y="587"/>
                </a:cubicBezTo>
                <a:lnTo>
                  <a:pt x="5451" y="209"/>
                </a:lnTo>
                <a:cubicBezTo>
                  <a:pt x="5451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933;p28"/>
          <p:cNvSpPr/>
          <p:nvPr/>
        </p:nvSpPr>
        <p:spPr>
          <a:xfrm>
            <a:off x="1722234" y="2685181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1"/>
                </a:moveTo>
                <a:cubicBezTo>
                  <a:pt x="5251" y="1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5"/>
                  <a:pt x="65" y="3943"/>
                  <a:pt x="160" y="3943"/>
                </a:cubicBezTo>
                <a:cubicBezTo>
                  <a:pt x="199" y="3943"/>
                  <a:pt x="243" y="3930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4"/>
                  <a:pt x="5453" y="587"/>
                </a:cubicBezTo>
                <a:lnTo>
                  <a:pt x="5453" y="210"/>
                </a:lnTo>
                <a:cubicBezTo>
                  <a:pt x="5453" y="77"/>
                  <a:pt x="5387" y="1"/>
                  <a:pt x="5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934;p28"/>
          <p:cNvSpPr/>
          <p:nvPr/>
        </p:nvSpPr>
        <p:spPr>
          <a:xfrm>
            <a:off x="1709165" y="2335537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8"/>
                </a:cubicBezTo>
                <a:lnTo>
                  <a:pt x="419" y="2975"/>
                </a:lnTo>
                <a:cubicBezTo>
                  <a:pt x="187" y="3111"/>
                  <a:pt x="0" y="3433"/>
                  <a:pt x="0" y="3703"/>
                </a:cubicBezTo>
                <a:lnTo>
                  <a:pt x="0" y="9533"/>
                </a:lnTo>
                <a:cubicBezTo>
                  <a:pt x="0" y="9723"/>
                  <a:pt x="94" y="9833"/>
                  <a:pt x="230" y="9833"/>
                </a:cubicBezTo>
                <a:cubicBezTo>
                  <a:pt x="287" y="9833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5"/>
                  <a:pt x="5889" y="6402"/>
                  <a:pt x="5889" y="6133"/>
                </a:cubicBezTo>
                <a:lnTo>
                  <a:pt x="5889" y="299"/>
                </a:lnTo>
                <a:cubicBezTo>
                  <a:pt x="5889" y="111"/>
                  <a:pt x="5795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935;p28"/>
          <p:cNvSpPr/>
          <p:nvPr/>
        </p:nvSpPr>
        <p:spPr>
          <a:xfrm>
            <a:off x="1708856" y="2335272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5" y="16"/>
                </a:moveTo>
                <a:cubicBezTo>
                  <a:pt x="5702" y="16"/>
                  <a:pt x="5739" y="23"/>
                  <a:pt x="5770" y="43"/>
                </a:cubicBezTo>
                <a:cubicBezTo>
                  <a:pt x="5849" y="87"/>
                  <a:pt x="5889" y="180"/>
                  <a:pt x="5889" y="305"/>
                </a:cubicBezTo>
                <a:lnTo>
                  <a:pt x="5889" y="6139"/>
                </a:lnTo>
                <a:cubicBezTo>
                  <a:pt x="5889" y="6404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5" y="9831"/>
                  <a:pt x="239" y="9831"/>
                </a:cubicBezTo>
                <a:cubicBezTo>
                  <a:pt x="200" y="9831"/>
                  <a:pt x="164" y="9822"/>
                  <a:pt x="133" y="9804"/>
                </a:cubicBezTo>
                <a:cubicBezTo>
                  <a:pt x="55" y="9760"/>
                  <a:pt x="14" y="9668"/>
                  <a:pt x="14" y="9539"/>
                </a:cubicBezTo>
                <a:lnTo>
                  <a:pt x="14" y="3709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6" y="33"/>
                  <a:pt x="5607" y="16"/>
                  <a:pt x="5665" y="16"/>
                </a:cubicBezTo>
                <a:close/>
                <a:moveTo>
                  <a:pt x="5664" y="0"/>
                </a:moveTo>
                <a:cubicBezTo>
                  <a:pt x="5605" y="0"/>
                  <a:pt x="5540" y="20"/>
                  <a:pt x="5474" y="60"/>
                </a:cubicBezTo>
                <a:lnTo>
                  <a:pt x="422" y="2977"/>
                </a:lnTo>
                <a:cubicBezTo>
                  <a:pt x="187" y="3110"/>
                  <a:pt x="1" y="3439"/>
                  <a:pt x="1" y="3709"/>
                </a:cubicBezTo>
                <a:lnTo>
                  <a:pt x="1" y="9539"/>
                </a:lnTo>
                <a:cubicBezTo>
                  <a:pt x="1" y="9672"/>
                  <a:pt x="45" y="9770"/>
                  <a:pt x="126" y="9818"/>
                </a:cubicBezTo>
                <a:cubicBezTo>
                  <a:pt x="161" y="9835"/>
                  <a:pt x="198" y="9844"/>
                  <a:pt x="239" y="9844"/>
                </a:cubicBezTo>
                <a:cubicBezTo>
                  <a:pt x="296" y="9844"/>
                  <a:pt x="361" y="9828"/>
                  <a:pt x="429" y="9787"/>
                </a:cubicBezTo>
                <a:lnTo>
                  <a:pt x="5481" y="6870"/>
                </a:lnTo>
                <a:cubicBezTo>
                  <a:pt x="5712" y="6737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5"/>
                  <a:pt x="5858" y="78"/>
                  <a:pt x="5777" y="29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936;p28"/>
          <p:cNvSpPr/>
          <p:nvPr/>
        </p:nvSpPr>
        <p:spPr>
          <a:xfrm>
            <a:off x="1908646" y="2370373"/>
            <a:ext cx="86804" cy="133870"/>
          </a:xfrm>
          <a:custGeom>
            <a:avLst/>
            <a:gdLst/>
            <a:ahLst/>
            <a:cxnLst/>
            <a:rect l="l" t="t" r="r" b="b"/>
            <a:pathLst>
              <a:path w="1966" h="3032" extrusionOk="0">
                <a:moveTo>
                  <a:pt x="1734" y="1"/>
                </a:moveTo>
                <a:cubicBezTo>
                  <a:pt x="1678" y="1"/>
                  <a:pt x="1615" y="19"/>
                  <a:pt x="1548" y="58"/>
                </a:cubicBezTo>
                <a:lnTo>
                  <a:pt x="422" y="706"/>
                </a:lnTo>
                <a:cubicBezTo>
                  <a:pt x="191" y="843"/>
                  <a:pt x="1" y="1166"/>
                  <a:pt x="1" y="1434"/>
                </a:cubicBezTo>
                <a:lnTo>
                  <a:pt x="1" y="2733"/>
                </a:lnTo>
                <a:cubicBezTo>
                  <a:pt x="1" y="2923"/>
                  <a:pt x="96" y="3032"/>
                  <a:pt x="234" y="3032"/>
                </a:cubicBezTo>
                <a:cubicBezTo>
                  <a:pt x="291" y="3032"/>
                  <a:pt x="355" y="3013"/>
                  <a:pt x="422" y="2975"/>
                </a:cubicBezTo>
                <a:lnTo>
                  <a:pt x="1548" y="2325"/>
                </a:lnTo>
                <a:cubicBezTo>
                  <a:pt x="1779" y="2192"/>
                  <a:pt x="1966" y="1866"/>
                  <a:pt x="1966" y="1601"/>
                </a:cubicBezTo>
                <a:lnTo>
                  <a:pt x="1966" y="298"/>
                </a:lnTo>
                <a:cubicBezTo>
                  <a:pt x="1966" y="110"/>
                  <a:pt x="1872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937;p28"/>
          <p:cNvSpPr/>
          <p:nvPr/>
        </p:nvSpPr>
        <p:spPr>
          <a:xfrm>
            <a:off x="1735392" y="242918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938;p28"/>
          <p:cNvSpPr/>
          <p:nvPr/>
        </p:nvSpPr>
        <p:spPr>
          <a:xfrm>
            <a:off x="1735392" y="247916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939;p28"/>
          <p:cNvSpPr/>
          <p:nvPr/>
        </p:nvSpPr>
        <p:spPr>
          <a:xfrm>
            <a:off x="1735392" y="2529146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940;p28"/>
          <p:cNvSpPr/>
          <p:nvPr/>
        </p:nvSpPr>
        <p:spPr>
          <a:xfrm>
            <a:off x="1735392" y="2536431"/>
            <a:ext cx="204205" cy="134533"/>
          </a:xfrm>
          <a:custGeom>
            <a:avLst/>
            <a:gdLst/>
            <a:ahLst/>
            <a:cxnLst/>
            <a:rect l="l" t="t" r="r" b="b"/>
            <a:pathLst>
              <a:path w="4625" h="3047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9" y="2453"/>
                </a:lnTo>
                <a:cubicBezTo>
                  <a:pt x="93" y="2518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0"/>
                </a:lnTo>
                <a:cubicBezTo>
                  <a:pt x="4530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941;p28"/>
          <p:cNvSpPr/>
          <p:nvPr/>
        </p:nvSpPr>
        <p:spPr>
          <a:xfrm>
            <a:off x="1735392" y="2586412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29"/>
                </a:cubicBezTo>
                <a:lnTo>
                  <a:pt x="209" y="2450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1"/>
                </a:lnTo>
                <a:cubicBezTo>
                  <a:pt x="4530" y="526"/>
                  <a:pt x="4625" y="362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942;p28"/>
          <p:cNvSpPr/>
          <p:nvPr/>
        </p:nvSpPr>
        <p:spPr>
          <a:xfrm>
            <a:off x="2112233" y="2460003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4" y="1"/>
                  <a:pt x="5210" y="13"/>
                  <a:pt x="5164" y="40"/>
                </a:cubicBezTo>
                <a:lnTo>
                  <a:pt x="292" y="2855"/>
                </a:lnTo>
                <a:cubicBezTo>
                  <a:pt x="132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3"/>
                </a:cubicBezTo>
                <a:lnTo>
                  <a:pt x="5164" y="1091"/>
                </a:lnTo>
                <a:cubicBezTo>
                  <a:pt x="5324" y="999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943;p28"/>
          <p:cNvSpPr/>
          <p:nvPr/>
        </p:nvSpPr>
        <p:spPr>
          <a:xfrm>
            <a:off x="2099120" y="2110404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10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2"/>
                  <a:pt x="231" y="9832"/>
                </a:cubicBezTo>
                <a:cubicBezTo>
                  <a:pt x="287" y="9832"/>
                  <a:pt x="351" y="9813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3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944;p28"/>
          <p:cNvSpPr/>
          <p:nvPr/>
        </p:nvSpPr>
        <p:spPr>
          <a:xfrm>
            <a:off x="2098855" y="2110094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80"/>
                  <a:pt x="5889" y="305"/>
                </a:cubicBezTo>
                <a:lnTo>
                  <a:pt x="5889" y="6140"/>
                </a:lnTo>
                <a:cubicBezTo>
                  <a:pt x="5889" y="6405"/>
                  <a:pt x="5705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6" y="9832"/>
                  <a:pt x="240" y="9832"/>
                </a:cubicBezTo>
                <a:cubicBezTo>
                  <a:pt x="201" y="9832"/>
                  <a:pt x="165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4" y="0"/>
                </a:moveTo>
                <a:cubicBezTo>
                  <a:pt x="5606" y="0"/>
                  <a:pt x="5542" y="20"/>
                  <a:pt x="5474" y="61"/>
                </a:cubicBezTo>
                <a:lnTo>
                  <a:pt x="422" y="2978"/>
                </a:lnTo>
                <a:cubicBezTo>
                  <a:pt x="190" y="3110"/>
                  <a:pt x="0" y="3436"/>
                  <a:pt x="0" y="3705"/>
                </a:cubicBezTo>
                <a:lnTo>
                  <a:pt x="0" y="9539"/>
                </a:lnTo>
                <a:cubicBezTo>
                  <a:pt x="0" y="9672"/>
                  <a:pt x="44" y="9771"/>
                  <a:pt x="126" y="9818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4"/>
                  <a:pt x="429" y="9788"/>
                </a:cubicBezTo>
                <a:lnTo>
                  <a:pt x="5481" y="6871"/>
                </a:lnTo>
                <a:cubicBezTo>
                  <a:pt x="5715" y="6738"/>
                  <a:pt x="5902" y="6408"/>
                  <a:pt x="5902" y="6140"/>
                </a:cubicBezTo>
                <a:lnTo>
                  <a:pt x="5902" y="305"/>
                </a:lnTo>
                <a:cubicBezTo>
                  <a:pt x="5902" y="176"/>
                  <a:pt x="5858" y="78"/>
                  <a:pt x="5776" y="30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945;p28"/>
          <p:cNvSpPr/>
          <p:nvPr/>
        </p:nvSpPr>
        <p:spPr>
          <a:xfrm>
            <a:off x="2298777" y="214524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1" y="0"/>
                </a:moveTo>
                <a:cubicBezTo>
                  <a:pt x="1675" y="0"/>
                  <a:pt x="1612" y="18"/>
                  <a:pt x="1545" y="57"/>
                </a:cubicBezTo>
                <a:lnTo>
                  <a:pt x="419" y="706"/>
                </a:lnTo>
                <a:cubicBezTo>
                  <a:pt x="188" y="839"/>
                  <a:pt x="1" y="1165"/>
                  <a:pt x="1" y="1430"/>
                </a:cubicBezTo>
                <a:lnTo>
                  <a:pt x="1" y="2732"/>
                </a:lnTo>
                <a:cubicBezTo>
                  <a:pt x="1" y="2921"/>
                  <a:pt x="95" y="3030"/>
                  <a:pt x="233" y="3030"/>
                </a:cubicBezTo>
                <a:cubicBezTo>
                  <a:pt x="289" y="3030"/>
                  <a:pt x="352" y="3012"/>
                  <a:pt x="419" y="2974"/>
                </a:cubicBezTo>
                <a:lnTo>
                  <a:pt x="1545" y="2325"/>
                </a:lnTo>
                <a:cubicBezTo>
                  <a:pt x="1776" y="2188"/>
                  <a:pt x="1962" y="1865"/>
                  <a:pt x="1962" y="1600"/>
                </a:cubicBezTo>
                <a:lnTo>
                  <a:pt x="1962" y="298"/>
                </a:lnTo>
                <a:cubicBezTo>
                  <a:pt x="1962" y="109"/>
                  <a:pt x="1868" y="0"/>
                  <a:pt x="173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946;p28"/>
          <p:cNvSpPr/>
          <p:nvPr/>
        </p:nvSpPr>
        <p:spPr>
          <a:xfrm>
            <a:off x="2125391" y="2204007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8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947;p28"/>
          <p:cNvSpPr/>
          <p:nvPr/>
        </p:nvSpPr>
        <p:spPr>
          <a:xfrm>
            <a:off x="2125391" y="2253987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1"/>
                </a:moveTo>
                <a:cubicBezTo>
                  <a:pt x="2806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1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4"/>
                  <a:pt x="2952" y="364"/>
                  <a:pt x="2952" y="232"/>
                </a:cubicBezTo>
                <a:lnTo>
                  <a:pt x="2952" y="150"/>
                </a:lnTo>
                <a:cubicBezTo>
                  <a:pt x="2952" y="55"/>
                  <a:pt x="2903" y="1"/>
                  <a:pt x="283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948;p28"/>
          <p:cNvSpPr/>
          <p:nvPr/>
        </p:nvSpPr>
        <p:spPr>
          <a:xfrm>
            <a:off x="2125391" y="2303968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5"/>
                  <a:pt x="2952" y="365"/>
                  <a:pt x="2952" y="228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949;p28"/>
          <p:cNvSpPr/>
          <p:nvPr/>
        </p:nvSpPr>
        <p:spPr>
          <a:xfrm>
            <a:off x="2125391" y="2311165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1"/>
                  <a:pt x="1" y="2684"/>
                  <a:pt x="1" y="2816"/>
                </a:cubicBezTo>
                <a:lnTo>
                  <a:pt x="1" y="2898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950;p28"/>
          <p:cNvSpPr/>
          <p:nvPr/>
        </p:nvSpPr>
        <p:spPr>
          <a:xfrm>
            <a:off x="2125391" y="2361190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0"/>
                </a:moveTo>
                <a:cubicBezTo>
                  <a:pt x="4478" y="0"/>
                  <a:pt x="4447" y="9"/>
                  <a:pt x="4414" y="27"/>
                </a:cubicBezTo>
                <a:lnTo>
                  <a:pt x="212" y="2452"/>
                </a:lnTo>
                <a:cubicBezTo>
                  <a:pt x="96" y="2519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9" y="3049"/>
                  <a:pt x="118" y="3049"/>
                </a:cubicBezTo>
                <a:cubicBezTo>
                  <a:pt x="146" y="3049"/>
                  <a:pt x="178" y="3039"/>
                  <a:pt x="212" y="3020"/>
                </a:cubicBezTo>
                <a:lnTo>
                  <a:pt x="4414" y="592"/>
                </a:lnTo>
                <a:cubicBezTo>
                  <a:pt x="4529" y="527"/>
                  <a:pt x="4625" y="364"/>
                  <a:pt x="4625" y="231"/>
                </a:cubicBezTo>
                <a:lnTo>
                  <a:pt x="4625" y="150"/>
                </a:lnTo>
                <a:cubicBezTo>
                  <a:pt x="4625" y="55"/>
                  <a:pt x="4576" y="0"/>
                  <a:pt x="450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951;p28"/>
          <p:cNvSpPr/>
          <p:nvPr/>
        </p:nvSpPr>
        <p:spPr>
          <a:xfrm>
            <a:off x="1722234" y="3216733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4"/>
                </a:lnTo>
                <a:cubicBezTo>
                  <a:pt x="129" y="2946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0"/>
                  <a:pt x="5453" y="587"/>
                </a:cubicBezTo>
                <a:lnTo>
                  <a:pt x="5453" y="210"/>
                </a:lnTo>
                <a:cubicBezTo>
                  <a:pt x="5453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952;p28"/>
          <p:cNvSpPr/>
          <p:nvPr/>
        </p:nvSpPr>
        <p:spPr>
          <a:xfrm>
            <a:off x="1709165" y="2867089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7"/>
                </a:cubicBezTo>
                <a:lnTo>
                  <a:pt x="419" y="2974"/>
                </a:lnTo>
                <a:cubicBezTo>
                  <a:pt x="187" y="3111"/>
                  <a:pt x="0" y="3434"/>
                  <a:pt x="0" y="3702"/>
                </a:cubicBezTo>
                <a:lnTo>
                  <a:pt x="0" y="9533"/>
                </a:lnTo>
                <a:cubicBezTo>
                  <a:pt x="0" y="9723"/>
                  <a:pt x="93" y="9832"/>
                  <a:pt x="230" y="9832"/>
                </a:cubicBezTo>
                <a:cubicBezTo>
                  <a:pt x="287" y="9832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4"/>
                  <a:pt x="5889" y="6401"/>
                  <a:pt x="5889" y="6133"/>
                </a:cubicBezTo>
                <a:lnTo>
                  <a:pt x="5889" y="299"/>
                </a:lnTo>
                <a:cubicBezTo>
                  <a:pt x="5889" y="110"/>
                  <a:pt x="5794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953;p28"/>
          <p:cNvSpPr/>
          <p:nvPr/>
        </p:nvSpPr>
        <p:spPr>
          <a:xfrm>
            <a:off x="1708856" y="2866780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4"/>
                </a:moveTo>
                <a:cubicBezTo>
                  <a:pt x="5702" y="14"/>
                  <a:pt x="5738" y="23"/>
                  <a:pt x="5770" y="41"/>
                </a:cubicBezTo>
                <a:cubicBezTo>
                  <a:pt x="5849" y="88"/>
                  <a:pt x="5889" y="180"/>
                  <a:pt x="5889" y="306"/>
                </a:cubicBezTo>
                <a:lnTo>
                  <a:pt x="5889" y="6140"/>
                </a:lnTo>
                <a:cubicBezTo>
                  <a:pt x="5889" y="6405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4"/>
                  <a:pt x="295" y="9832"/>
                  <a:pt x="238" y="9832"/>
                </a:cubicBezTo>
                <a:cubicBezTo>
                  <a:pt x="199" y="9832"/>
                  <a:pt x="164" y="9823"/>
                  <a:pt x="133" y="9805"/>
                </a:cubicBezTo>
                <a:cubicBezTo>
                  <a:pt x="55" y="9760"/>
                  <a:pt x="14" y="9666"/>
                  <a:pt x="14" y="9540"/>
                </a:cubicBezTo>
                <a:lnTo>
                  <a:pt x="14" y="3709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1"/>
                </a:lnTo>
                <a:cubicBezTo>
                  <a:pt x="5546" y="33"/>
                  <a:pt x="5608" y="14"/>
                  <a:pt x="5664" y="14"/>
                </a:cubicBezTo>
                <a:close/>
                <a:moveTo>
                  <a:pt x="5664" y="1"/>
                </a:moveTo>
                <a:cubicBezTo>
                  <a:pt x="5606" y="1"/>
                  <a:pt x="5540" y="21"/>
                  <a:pt x="5474" y="61"/>
                </a:cubicBezTo>
                <a:lnTo>
                  <a:pt x="422" y="2978"/>
                </a:lnTo>
                <a:cubicBezTo>
                  <a:pt x="187" y="3110"/>
                  <a:pt x="1" y="3441"/>
                  <a:pt x="1" y="3709"/>
                </a:cubicBezTo>
                <a:lnTo>
                  <a:pt x="1" y="9540"/>
                </a:lnTo>
                <a:cubicBezTo>
                  <a:pt x="1" y="9672"/>
                  <a:pt x="45" y="9771"/>
                  <a:pt x="126" y="9818"/>
                </a:cubicBezTo>
                <a:cubicBezTo>
                  <a:pt x="161" y="9835"/>
                  <a:pt x="198" y="9846"/>
                  <a:pt x="239" y="9846"/>
                </a:cubicBezTo>
                <a:cubicBezTo>
                  <a:pt x="296" y="9846"/>
                  <a:pt x="361" y="9826"/>
                  <a:pt x="429" y="9788"/>
                </a:cubicBezTo>
                <a:lnTo>
                  <a:pt x="5481" y="6871"/>
                </a:lnTo>
                <a:cubicBezTo>
                  <a:pt x="5712" y="6738"/>
                  <a:pt x="5902" y="6408"/>
                  <a:pt x="5902" y="6140"/>
                </a:cubicBezTo>
                <a:lnTo>
                  <a:pt x="5902" y="306"/>
                </a:lnTo>
                <a:cubicBezTo>
                  <a:pt x="5902" y="177"/>
                  <a:pt x="5858" y="78"/>
                  <a:pt x="5777" y="30"/>
                </a:cubicBezTo>
                <a:cubicBezTo>
                  <a:pt x="5743" y="11"/>
                  <a:pt x="5705" y="1"/>
                  <a:pt x="566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954;p28"/>
          <p:cNvSpPr/>
          <p:nvPr/>
        </p:nvSpPr>
        <p:spPr>
          <a:xfrm>
            <a:off x="1908646" y="2901925"/>
            <a:ext cx="86804" cy="133826"/>
          </a:xfrm>
          <a:custGeom>
            <a:avLst/>
            <a:gdLst/>
            <a:ahLst/>
            <a:cxnLst/>
            <a:rect l="l" t="t" r="r" b="b"/>
            <a:pathLst>
              <a:path w="1966" h="3031" extrusionOk="0">
                <a:moveTo>
                  <a:pt x="1734" y="1"/>
                </a:moveTo>
                <a:cubicBezTo>
                  <a:pt x="1678" y="1"/>
                  <a:pt x="1615" y="19"/>
                  <a:pt x="1548" y="57"/>
                </a:cubicBezTo>
                <a:lnTo>
                  <a:pt x="422" y="707"/>
                </a:lnTo>
                <a:cubicBezTo>
                  <a:pt x="191" y="842"/>
                  <a:pt x="1" y="1165"/>
                  <a:pt x="1" y="1434"/>
                </a:cubicBezTo>
                <a:lnTo>
                  <a:pt x="1" y="2733"/>
                </a:lnTo>
                <a:cubicBezTo>
                  <a:pt x="1" y="2921"/>
                  <a:pt x="97" y="3031"/>
                  <a:pt x="235" y="3031"/>
                </a:cubicBezTo>
                <a:cubicBezTo>
                  <a:pt x="292" y="3031"/>
                  <a:pt x="355" y="3013"/>
                  <a:pt x="422" y="2974"/>
                </a:cubicBezTo>
                <a:lnTo>
                  <a:pt x="1548" y="2325"/>
                </a:lnTo>
                <a:cubicBezTo>
                  <a:pt x="1779" y="2192"/>
                  <a:pt x="1966" y="1865"/>
                  <a:pt x="1966" y="1600"/>
                </a:cubicBezTo>
                <a:lnTo>
                  <a:pt x="1966" y="299"/>
                </a:lnTo>
                <a:cubicBezTo>
                  <a:pt x="1966" y="110"/>
                  <a:pt x="1871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955;p28"/>
          <p:cNvSpPr/>
          <p:nvPr/>
        </p:nvSpPr>
        <p:spPr>
          <a:xfrm>
            <a:off x="1735392" y="2960692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6" y="1"/>
                  <a:pt x="2775" y="10"/>
                  <a:pt x="2742" y="29"/>
                </a:cubicBezTo>
                <a:lnTo>
                  <a:pt x="209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3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956;p28"/>
          <p:cNvSpPr/>
          <p:nvPr/>
        </p:nvSpPr>
        <p:spPr>
          <a:xfrm>
            <a:off x="1735392" y="301071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957;p28"/>
          <p:cNvSpPr/>
          <p:nvPr/>
        </p:nvSpPr>
        <p:spPr>
          <a:xfrm>
            <a:off x="1735392" y="3060698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4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958;p28"/>
          <p:cNvSpPr/>
          <p:nvPr/>
        </p:nvSpPr>
        <p:spPr>
          <a:xfrm>
            <a:off x="1735392" y="306789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7" y="0"/>
                </a:moveTo>
                <a:cubicBezTo>
                  <a:pt x="4479" y="0"/>
                  <a:pt x="4447" y="9"/>
                  <a:pt x="4414" y="28"/>
                </a:cubicBezTo>
                <a:lnTo>
                  <a:pt x="209" y="2451"/>
                </a:lnTo>
                <a:cubicBezTo>
                  <a:pt x="93" y="2520"/>
                  <a:pt x="1" y="2683"/>
                  <a:pt x="1" y="2815"/>
                </a:cubicBezTo>
                <a:lnTo>
                  <a:pt x="1" y="2900"/>
                </a:lnTo>
                <a:cubicBezTo>
                  <a:pt x="1" y="2994"/>
                  <a:pt x="47" y="3049"/>
                  <a:pt x="115" y="3049"/>
                </a:cubicBezTo>
                <a:cubicBezTo>
                  <a:pt x="143" y="3049"/>
                  <a:pt x="175" y="3039"/>
                  <a:pt x="209" y="3019"/>
                </a:cubicBezTo>
                <a:lnTo>
                  <a:pt x="4414" y="592"/>
                </a:lnTo>
                <a:cubicBezTo>
                  <a:pt x="4530" y="527"/>
                  <a:pt x="4625" y="364"/>
                  <a:pt x="4625" y="232"/>
                </a:cubicBezTo>
                <a:lnTo>
                  <a:pt x="4625" y="150"/>
                </a:lnTo>
                <a:cubicBezTo>
                  <a:pt x="4625" y="55"/>
                  <a:pt x="4576" y="0"/>
                  <a:pt x="450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959;p28"/>
          <p:cNvSpPr/>
          <p:nvPr/>
        </p:nvSpPr>
        <p:spPr>
          <a:xfrm>
            <a:off x="1735392" y="311787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1"/>
                </a:moveTo>
                <a:cubicBezTo>
                  <a:pt x="4478" y="1"/>
                  <a:pt x="4447" y="9"/>
                  <a:pt x="4414" y="28"/>
                </a:cubicBezTo>
                <a:lnTo>
                  <a:pt x="209" y="2452"/>
                </a:lnTo>
                <a:cubicBezTo>
                  <a:pt x="93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7" y="3049"/>
                  <a:pt x="116" y="3049"/>
                </a:cubicBezTo>
                <a:cubicBezTo>
                  <a:pt x="144" y="3049"/>
                  <a:pt x="175" y="3040"/>
                  <a:pt x="209" y="3020"/>
                </a:cubicBezTo>
                <a:lnTo>
                  <a:pt x="4414" y="592"/>
                </a:lnTo>
                <a:cubicBezTo>
                  <a:pt x="4530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960;p28"/>
          <p:cNvSpPr/>
          <p:nvPr/>
        </p:nvSpPr>
        <p:spPr>
          <a:xfrm>
            <a:off x="2112233" y="2991555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2" y="1"/>
                </a:moveTo>
                <a:cubicBezTo>
                  <a:pt x="5254" y="1"/>
                  <a:pt x="5210" y="13"/>
                  <a:pt x="5164" y="39"/>
                </a:cubicBezTo>
                <a:lnTo>
                  <a:pt x="292" y="2854"/>
                </a:lnTo>
                <a:cubicBezTo>
                  <a:pt x="132" y="2947"/>
                  <a:pt x="0" y="3171"/>
                  <a:pt x="0" y="3358"/>
                </a:cubicBezTo>
                <a:lnTo>
                  <a:pt x="0" y="3736"/>
                </a:lnTo>
                <a:cubicBezTo>
                  <a:pt x="0" y="3866"/>
                  <a:pt x="67" y="3941"/>
                  <a:pt x="162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0"/>
                </a:lnTo>
                <a:cubicBezTo>
                  <a:pt x="5324" y="998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961;p28"/>
          <p:cNvSpPr/>
          <p:nvPr/>
        </p:nvSpPr>
        <p:spPr>
          <a:xfrm>
            <a:off x="2099120" y="2641955"/>
            <a:ext cx="260058" cy="434063"/>
          </a:xfrm>
          <a:custGeom>
            <a:avLst/>
            <a:gdLst/>
            <a:ahLst/>
            <a:cxnLst/>
            <a:rect l="l" t="t" r="r" b="b"/>
            <a:pathLst>
              <a:path w="5890" h="9831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07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0"/>
                  <a:pt x="231" y="9830"/>
                </a:cubicBezTo>
                <a:cubicBezTo>
                  <a:pt x="288" y="9830"/>
                  <a:pt x="352" y="9812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2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962;p28"/>
          <p:cNvSpPr/>
          <p:nvPr/>
        </p:nvSpPr>
        <p:spPr>
          <a:xfrm>
            <a:off x="2098855" y="2641646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79"/>
                  <a:pt x="5889" y="305"/>
                </a:cubicBezTo>
                <a:lnTo>
                  <a:pt x="5889" y="6139"/>
                </a:lnTo>
                <a:cubicBezTo>
                  <a:pt x="5889" y="6404"/>
                  <a:pt x="5705" y="6727"/>
                  <a:pt x="5474" y="6856"/>
                </a:cubicBezTo>
                <a:lnTo>
                  <a:pt x="422" y="9773"/>
                </a:lnTo>
                <a:cubicBezTo>
                  <a:pt x="357" y="9812"/>
                  <a:pt x="294" y="9831"/>
                  <a:pt x="238" y="9831"/>
                </a:cubicBezTo>
                <a:cubicBezTo>
                  <a:pt x="200" y="9831"/>
                  <a:pt x="164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7" y="0"/>
                </a:moveTo>
                <a:cubicBezTo>
                  <a:pt x="5608" y="0"/>
                  <a:pt x="5542" y="20"/>
                  <a:pt x="5474" y="60"/>
                </a:cubicBezTo>
                <a:lnTo>
                  <a:pt x="422" y="2974"/>
                </a:lnTo>
                <a:cubicBezTo>
                  <a:pt x="190" y="3109"/>
                  <a:pt x="0" y="3436"/>
                  <a:pt x="0" y="3705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7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5"/>
                  <a:pt x="429" y="9787"/>
                </a:cubicBezTo>
                <a:lnTo>
                  <a:pt x="5481" y="6870"/>
                </a:lnTo>
                <a:cubicBezTo>
                  <a:pt x="5715" y="6734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6"/>
                  <a:pt x="5858" y="77"/>
                  <a:pt x="5776" y="29"/>
                </a:cubicBezTo>
                <a:cubicBezTo>
                  <a:pt x="5744" y="10"/>
                  <a:pt x="5707" y="0"/>
                  <a:pt x="566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963;p28"/>
          <p:cNvSpPr/>
          <p:nvPr/>
        </p:nvSpPr>
        <p:spPr>
          <a:xfrm>
            <a:off x="2298777" y="2676748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2" y="0"/>
                </a:moveTo>
                <a:cubicBezTo>
                  <a:pt x="1676" y="0"/>
                  <a:pt x="1612" y="19"/>
                  <a:pt x="1545" y="58"/>
                </a:cubicBezTo>
                <a:lnTo>
                  <a:pt x="419" y="707"/>
                </a:lnTo>
                <a:cubicBezTo>
                  <a:pt x="188" y="839"/>
                  <a:pt x="1" y="1166"/>
                  <a:pt x="1" y="1431"/>
                </a:cubicBezTo>
                <a:lnTo>
                  <a:pt x="1" y="2733"/>
                </a:lnTo>
                <a:cubicBezTo>
                  <a:pt x="1" y="2922"/>
                  <a:pt x="95" y="3031"/>
                  <a:pt x="233" y="3031"/>
                </a:cubicBezTo>
                <a:cubicBezTo>
                  <a:pt x="289" y="3031"/>
                  <a:pt x="352" y="3013"/>
                  <a:pt x="419" y="2975"/>
                </a:cubicBezTo>
                <a:lnTo>
                  <a:pt x="1545" y="2325"/>
                </a:lnTo>
                <a:cubicBezTo>
                  <a:pt x="1776" y="2189"/>
                  <a:pt x="1962" y="1866"/>
                  <a:pt x="1962" y="1597"/>
                </a:cubicBezTo>
                <a:lnTo>
                  <a:pt x="1962" y="299"/>
                </a:lnTo>
                <a:cubicBezTo>
                  <a:pt x="1962" y="109"/>
                  <a:pt x="1869" y="0"/>
                  <a:pt x="17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964;p28"/>
          <p:cNvSpPr/>
          <p:nvPr/>
        </p:nvSpPr>
        <p:spPr>
          <a:xfrm>
            <a:off x="2125391" y="2735559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0"/>
                </a:moveTo>
                <a:cubicBezTo>
                  <a:pt x="2806" y="0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0"/>
                  <a:pt x="212" y="2051"/>
                </a:cubicBezTo>
                <a:lnTo>
                  <a:pt x="2741" y="592"/>
                </a:lnTo>
                <a:cubicBezTo>
                  <a:pt x="2856" y="524"/>
                  <a:pt x="2952" y="364"/>
                  <a:pt x="2952" y="228"/>
                </a:cubicBezTo>
                <a:lnTo>
                  <a:pt x="2952" y="150"/>
                </a:lnTo>
                <a:cubicBezTo>
                  <a:pt x="2952" y="55"/>
                  <a:pt x="2903" y="0"/>
                  <a:pt x="283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965;p28"/>
          <p:cNvSpPr/>
          <p:nvPr/>
        </p:nvSpPr>
        <p:spPr>
          <a:xfrm>
            <a:off x="2125391" y="2785495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5" y="1"/>
                </a:moveTo>
                <a:cubicBezTo>
                  <a:pt x="2807" y="1"/>
                  <a:pt x="2775" y="10"/>
                  <a:pt x="2741" y="29"/>
                </a:cubicBezTo>
                <a:lnTo>
                  <a:pt x="212" y="1483"/>
                </a:lnTo>
                <a:cubicBezTo>
                  <a:pt x="96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5"/>
                  <a:pt x="2952" y="366"/>
                  <a:pt x="2952" y="229"/>
                </a:cubicBezTo>
                <a:lnTo>
                  <a:pt x="2952" y="151"/>
                </a:lnTo>
                <a:cubicBezTo>
                  <a:pt x="2952" y="54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966;p28"/>
          <p:cNvSpPr/>
          <p:nvPr/>
        </p:nvSpPr>
        <p:spPr>
          <a:xfrm>
            <a:off x="2125391" y="2835432"/>
            <a:ext cx="130338" cy="91926"/>
          </a:xfrm>
          <a:custGeom>
            <a:avLst/>
            <a:gdLst/>
            <a:ahLst/>
            <a:cxnLst/>
            <a:rect l="l" t="t" r="r" b="b"/>
            <a:pathLst>
              <a:path w="2952" h="2082" extrusionOk="0">
                <a:moveTo>
                  <a:pt x="2835" y="1"/>
                </a:moveTo>
                <a:cubicBezTo>
                  <a:pt x="2807" y="1"/>
                  <a:pt x="2775" y="10"/>
                  <a:pt x="2741" y="30"/>
                </a:cubicBezTo>
                <a:lnTo>
                  <a:pt x="212" y="1485"/>
                </a:lnTo>
                <a:cubicBezTo>
                  <a:pt x="96" y="1553"/>
                  <a:pt x="1" y="1716"/>
                  <a:pt x="1" y="1849"/>
                </a:cubicBezTo>
                <a:lnTo>
                  <a:pt x="1" y="1930"/>
                </a:lnTo>
                <a:cubicBezTo>
                  <a:pt x="1" y="2026"/>
                  <a:pt x="49" y="2082"/>
                  <a:pt x="118" y="2082"/>
                </a:cubicBezTo>
                <a:cubicBezTo>
                  <a:pt x="146" y="2082"/>
                  <a:pt x="178" y="2073"/>
                  <a:pt x="212" y="2053"/>
                </a:cubicBezTo>
                <a:lnTo>
                  <a:pt x="2741" y="594"/>
                </a:lnTo>
                <a:cubicBezTo>
                  <a:pt x="2856" y="526"/>
                  <a:pt x="2952" y="366"/>
                  <a:pt x="2952" y="230"/>
                </a:cubicBezTo>
                <a:lnTo>
                  <a:pt x="2952" y="152"/>
                </a:lnTo>
                <a:cubicBezTo>
                  <a:pt x="2952" y="56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967;p28"/>
          <p:cNvSpPr/>
          <p:nvPr/>
        </p:nvSpPr>
        <p:spPr>
          <a:xfrm>
            <a:off x="2125391" y="2842717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2"/>
                </a:lnTo>
                <a:cubicBezTo>
                  <a:pt x="4529" y="528"/>
                  <a:pt x="4625" y="364"/>
                  <a:pt x="4625" y="232"/>
                </a:cubicBezTo>
                <a:lnTo>
                  <a:pt x="4625" y="151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968;p28"/>
          <p:cNvSpPr/>
          <p:nvPr/>
        </p:nvSpPr>
        <p:spPr>
          <a:xfrm>
            <a:off x="2125391" y="2892698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8"/>
                </a:lnTo>
                <a:cubicBezTo>
                  <a:pt x="1" y="2994"/>
                  <a:pt x="49" y="3049"/>
                  <a:pt x="118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969;p28"/>
          <p:cNvSpPr/>
          <p:nvPr/>
        </p:nvSpPr>
        <p:spPr>
          <a:xfrm>
            <a:off x="925017" y="3677332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4" y="0"/>
                </a:moveTo>
                <a:cubicBezTo>
                  <a:pt x="5254" y="0"/>
                  <a:pt x="5209" y="13"/>
                  <a:pt x="5161" y="42"/>
                </a:cubicBezTo>
                <a:lnTo>
                  <a:pt x="292" y="2853"/>
                </a:lnTo>
                <a:cubicBezTo>
                  <a:pt x="129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5"/>
                  <a:pt x="64" y="3942"/>
                  <a:pt x="159" y="3942"/>
                </a:cubicBezTo>
                <a:cubicBezTo>
                  <a:pt x="199" y="3942"/>
                  <a:pt x="244" y="3928"/>
                  <a:pt x="292" y="3900"/>
                </a:cubicBezTo>
                <a:lnTo>
                  <a:pt x="5161" y="1088"/>
                </a:lnTo>
                <a:cubicBezTo>
                  <a:pt x="5324" y="997"/>
                  <a:pt x="5453" y="773"/>
                  <a:pt x="5453" y="586"/>
                </a:cubicBezTo>
                <a:lnTo>
                  <a:pt x="5453" y="208"/>
                </a:lnTo>
                <a:cubicBezTo>
                  <a:pt x="5453" y="76"/>
                  <a:pt x="5389" y="0"/>
                  <a:pt x="529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970;p28"/>
          <p:cNvSpPr/>
          <p:nvPr/>
        </p:nvSpPr>
        <p:spPr>
          <a:xfrm>
            <a:off x="911903" y="3327688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60" y="1"/>
                </a:moveTo>
                <a:cubicBezTo>
                  <a:pt x="5603" y="1"/>
                  <a:pt x="5539" y="20"/>
                  <a:pt x="5471" y="60"/>
                </a:cubicBezTo>
                <a:lnTo>
                  <a:pt x="420" y="2973"/>
                </a:lnTo>
                <a:cubicBezTo>
                  <a:pt x="188" y="3109"/>
                  <a:pt x="1" y="3432"/>
                  <a:pt x="1" y="3700"/>
                </a:cubicBezTo>
                <a:lnTo>
                  <a:pt x="1" y="9531"/>
                </a:lnTo>
                <a:cubicBezTo>
                  <a:pt x="1" y="9722"/>
                  <a:pt x="96" y="9832"/>
                  <a:pt x="234" y="9832"/>
                </a:cubicBezTo>
                <a:cubicBezTo>
                  <a:pt x="290" y="9832"/>
                  <a:pt x="353" y="9814"/>
                  <a:pt x="420" y="9776"/>
                </a:cubicBezTo>
                <a:lnTo>
                  <a:pt x="5471" y="6859"/>
                </a:lnTo>
                <a:cubicBezTo>
                  <a:pt x="5703" y="6723"/>
                  <a:pt x="5890" y="6400"/>
                  <a:pt x="5890" y="6131"/>
                </a:cubicBezTo>
                <a:lnTo>
                  <a:pt x="5890" y="300"/>
                </a:lnTo>
                <a:cubicBezTo>
                  <a:pt x="5890" y="111"/>
                  <a:pt x="5796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971;p28"/>
          <p:cNvSpPr/>
          <p:nvPr/>
        </p:nvSpPr>
        <p:spPr>
          <a:xfrm>
            <a:off x="911638" y="3327335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6"/>
                </a:moveTo>
                <a:cubicBezTo>
                  <a:pt x="5701" y="16"/>
                  <a:pt x="5739" y="23"/>
                  <a:pt x="5770" y="43"/>
                </a:cubicBezTo>
                <a:cubicBezTo>
                  <a:pt x="5848" y="88"/>
                  <a:pt x="5888" y="179"/>
                  <a:pt x="5888" y="308"/>
                </a:cubicBezTo>
                <a:lnTo>
                  <a:pt x="5888" y="6139"/>
                </a:lnTo>
                <a:cubicBezTo>
                  <a:pt x="5888" y="6404"/>
                  <a:pt x="5701" y="6727"/>
                  <a:pt x="5474" y="6860"/>
                </a:cubicBezTo>
                <a:lnTo>
                  <a:pt x="421" y="9778"/>
                </a:lnTo>
                <a:cubicBezTo>
                  <a:pt x="358" y="9813"/>
                  <a:pt x="296" y="9832"/>
                  <a:pt x="241" y="9832"/>
                </a:cubicBezTo>
                <a:cubicBezTo>
                  <a:pt x="201" y="9832"/>
                  <a:pt x="165" y="9823"/>
                  <a:pt x="133" y="9804"/>
                </a:cubicBezTo>
                <a:cubicBezTo>
                  <a:pt x="54" y="9760"/>
                  <a:pt x="13" y="9668"/>
                  <a:pt x="13" y="9539"/>
                </a:cubicBezTo>
                <a:lnTo>
                  <a:pt x="13" y="3708"/>
                </a:lnTo>
                <a:cubicBezTo>
                  <a:pt x="13" y="3443"/>
                  <a:pt x="201" y="3120"/>
                  <a:pt x="429" y="2988"/>
                </a:cubicBezTo>
                <a:lnTo>
                  <a:pt x="5480" y="71"/>
                </a:lnTo>
                <a:cubicBezTo>
                  <a:pt x="5546" y="33"/>
                  <a:pt x="5610" y="16"/>
                  <a:pt x="5664" y="16"/>
                </a:cubicBezTo>
                <a:close/>
                <a:moveTo>
                  <a:pt x="5665" y="0"/>
                </a:moveTo>
                <a:cubicBezTo>
                  <a:pt x="5606" y="0"/>
                  <a:pt x="5542" y="21"/>
                  <a:pt x="5474" y="60"/>
                </a:cubicBezTo>
                <a:lnTo>
                  <a:pt x="421" y="2977"/>
                </a:lnTo>
                <a:cubicBezTo>
                  <a:pt x="191" y="3110"/>
                  <a:pt x="0" y="3440"/>
                  <a:pt x="0" y="3708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8"/>
                </a:cubicBezTo>
                <a:cubicBezTo>
                  <a:pt x="160" y="9839"/>
                  <a:pt x="197" y="9845"/>
                  <a:pt x="238" y="9845"/>
                </a:cubicBezTo>
                <a:cubicBezTo>
                  <a:pt x="296" y="9845"/>
                  <a:pt x="360" y="9828"/>
                  <a:pt x="429" y="9787"/>
                </a:cubicBezTo>
                <a:lnTo>
                  <a:pt x="5480" y="6870"/>
                </a:lnTo>
                <a:cubicBezTo>
                  <a:pt x="5715" y="6738"/>
                  <a:pt x="5902" y="6408"/>
                  <a:pt x="5902" y="6139"/>
                </a:cubicBezTo>
                <a:lnTo>
                  <a:pt x="5902" y="308"/>
                </a:lnTo>
                <a:cubicBezTo>
                  <a:pt x="5902" y="176"/>
                  <a:pt x="5858" y="77"/>
                  <a:pt x="5777" y="30"/>
                </a:cubicBezTo>
                <a:cubicBezTo>
                  <a:pt x="5743" y="10"/>
                  <a:pt x="5705" y="0"/>
                  <a:pt x="5665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972;p28"/>
          <p:cNvSpPr/>
          <p:nvPr/>
        </p:nvSpPr>
        <p:spPr>
          <a:xfrm>
            <a:off x="1111561" y="336248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0" y="0"/>
                </a:moveTo>
                <a:cubicBezTo>
                  <a:pt x="1674" y="0"/>
                  <a:pt x="1611" y="18"/>
                  <a:pt x="1544" y="57"/>
                </a:cubicBezTo>
                <a:lnTo>
                  <a:pt x="419" y="706"/>
                </a:lnTo>
                <a:cubicBezTo>
                  <a:pt x="188" y="842"/>
                  <a:pt x="1" y="1165"/>
                  <a:pt x="1" y="1434"/>
                </a:cubicBezTo>
                <a:lnTo>
                  <a:pt x="1" y="2732"/>
                </a:lnTo>
                <a:cubicBezTo>
                  <a:pt x="1" y="2922"/>
                  <a:pt x="95" y="3031"/>
                  <a:pt x="231" y="3031"/>
                </a:cubicBezTo>
                <a:cubicBezTo>
                  <a:pt x="288" y="3031"/>
                  <a:pt x="351" y="3012"/>
                  <a:pt x="419" y="2974"/>
                </a:cubicBezTo>
                <a:lnTo>
                  <a:pt x="1544" y="2324"/>
                </a:lnTo>
                <a:cubicBezTo>
                  <a:pt x="1776" y="2192"/>
                  <a:pt x="1963" y="1866"/>
                  <a:pt x="1963" y="1600"/>
                </a:cubicBezTo>
                <a:lnTo>
                  <a:pt x="1963" y="298"/>
                </a:lnTo>
                <a:cubicBezTo>
                  <a:pt x="1963" y="110"/>
                  <a:pt x="1868" y="0"/>
                  <a:pt x="173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973;p28"/>
          <p:cNvSpPr/>
          <p:nvPr/>
        </p:nvSpPr>
        <p:spPr>
          <a:xfrm>
            <a:off x="938174" y="342124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974;p28"/>
          <p:cNvSpPr/>
          <p:nvPr/>
        </p:nvSpPr>
        <p:spPr>
          <a:xfrm>
            <a:off x="938174" y="347122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4" y="2071"/>
                  <a:pt x="208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975;p28"/>
          <p:cNvSpPr/>
          <p:nvPr/>
        </p:nvSpPr>
        <p:spPr>
          <a:xfrm>
            <a:off x="938174" y="352120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10"/>
                  <a:pt x="2742" y="28"/>
                </a:cubicBezTo>
                <a:lnTo>
                  <a:pt x="208" y="1486"/>
                </a:lnTo>
                <a:cubicBezTo>
                  <a:pt x="93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8"/>
                  <a:pt x="2949" y="364"/>
                  <a:pt x="2949" y="232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976;p28"/>
          <p:cNvSpPr/>
          <p:nvPr/>
        </p:nvSpPr>
        <p:spPr>
          <a:xfrm>
            <a:off x="938174" y="352849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8"/>
                  <a:pt x="115" y="3048"/>
                </a:cubicBezTo>
                <a:cubicBezTo>
                  <a:pt x="143" y="3048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977;p28"/>
          <p:cNvSpPr/>
          <p:nvPr/>
        </p:nvSpPr>
        <p:spPr>
          <a:xfrm>
            <a:off x="938174" y="357847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9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4" y="3047"/>
                </a:cubicBezTo>
                <a:cubicBezTo>
                  <a:pt x="142" y="3047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978;p28"/>
          <p:cNvSpPr/>
          <p:nvPr/>
        </p:nvSpPr>
        <p:spPr>
          <a:xfrm>
            <a:off x="1315148" y="3452110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6"/>
                  <a:pt x="0" y="3170"/>
                  <a:pt x="0" y="3357"/>
                </a:cubicBezTo>
                <a:lnTo>
                  <a:pt x="0" y="3735"/>
                </a:lnTo>
                <a:cubicBezTo>
                  <a:pt x="0" y="3865"/>
                  <a:pt x="65" y="3942"/>
                  <a:pt x="159" y="3942"/>
                </a:cubicBezTo>
                <a:cubicBezTo>
                  <a:pt x="198" y="3942"/>
                  <a:pt x="242" y="3929"/>
                  <a:pt x="289" y="3901"/>
                </a:cubicBezTo>
                <a:lnTo>
                  <a:pt x="5161" y="1090"/>
                </a:lnTo>
                <a:cubicBezTo>
                  <a:pt x="5321" y="998"/>
                  <a:pt x="5450" y="774"/>
                  <a:pt x="5450" y="587"/>
                </a:cubicBezTo>
                <a:lnTo>
                  <a:pt x="5450" y="209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979;p28"/>
          <p:cNvSpPr/>
          <p:nvPr/>
        </p:nvSpPr>
        <p:spPr>
          <a:xfrm>
            <a:off x="1301902" y="3102466"/>
            <a:ext cx="260191" cy="434152"/>
          </a:xfrm>
          <a:custGeom>
            <a:avLst/>
            <a:gdLst/>
            <a:ahLst/>
            <a:cxnLst/>
            <a:rect l="l" t="t" r="r" b="b"/>
            <a:pathLst>
              <a:path w="5893" h="9833" extrusionOk="0">
                <a:moveTo>
                  <a:pt x="5660" y="1"/>
                </a:moveTo>
                <a:cubicBezTo>
                  <a:pt x="5604" y="1"/>
                  <a:pt x="5541" y="19"/>
                  <a:pt x="5474" y="57"/>
                </a:cubicBezTo>
                <a:lnTo>
                  <a:pt x="419" y="2974"/>
                </a:lnTo>
                <a:cubicBezTo>
                  <a:pt x="191" y="3110"/>
                  <a:pt x="1" y="3433"/>
                  <a:pt x="1" y="3702"/>
                </a:cubicBezTo>
                <a:lnTo>
                  <a:pt x="1" y="9533"/>
                </a:lnTo>
                <a:cubicBezTo>
                  <a:pt x="1" y="9723"/>
                  <a:pt x="96" y="9832"/>
                  <a:pt x="232" y="9832"/>
                </a:cubicBezTo>
                <a:cubicBezTo>
                  <a:pt x="289" y="9832"/>
                  <a:pt x="352" y="9814"/>
                  <a:pt x="419" y="9774"/>
                </a:cubicBezTo>
                <a:lnTo>
                  <a:pt x="5474" y="6857"/>
                </a:lnTo>
                <a:cubicBezTo>
                  <a:pt x="5706" y="6724"/>
                  <a:pt x="5893" y="6401"/>
                  <a:pt x="5893" y="6132"/>
                </a:cubicBezTo>
                <a:lnTo>
                  <a:pt x="5893" y="298"/>
                </a:lnTo>
                <a:cubicBezTo>
                  <a:pt x="5893" y="110"/>
                  <a:pt x="5798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980;p28"/>
          <p:cNvSpPr/>
          <p:nvPr/>
        </p:nvSpPr>
        <p:spPr>
          <a:xfrm>
            <a:off x="1301637" y="3102157"/>
            <a:ext cx="260765" cy="434726"/>
          </a:xfrm>
          <a:custGeom>
            <a:avLst/>
            <a:gdLst/>
            <a:ahLst/>
            <a:cxnLst/>
            <a:rect l="l" t="t" r="r" b="b"/>
            <a:pathLst>
              <a:path w="5906" h="9846" extrusionOk="0">
                <a:moveTo>
                  <a:pt x="5667" y="15"/>
                </a:moveTo>
                <a:cubicBezTo>
                  <a:pt x="5706" y="15"/>
                  <a:pt x="5741" y="24"/>
                  <a:pt x="5773" y="43"/>
                </a:cubicBezTo>
                <a:cubicBezTo>
                  <a:pt x="5847" y="88"/>
                  <a:pt x="5892" y="180"/>
                  <a:pt x="5892" y="305"/>
                </a:cubicBezTo>
                <a:lnTo>
                  <a:pt x="5892" y="6139"/>
                </a:lnTo>
                <a:cubicBezTo>
                  <a:pt x="5892" y="6405"/>
                  <a:pt x="5704" y="6728"/>
                  <a:pt x="5477" y="6861"/>
                </a:cubicBezTo>
                <a:lnTo>
                  <a:pt x="421" y="9778"/>
                </a:lnTo>
                <a:cubicBezTo>
                  <a:pt x="357" y="9814"/>
                  <a:pt x="296" y="9832"/>
                  <a:pt x="240" y="9832"/>
                </a:cubicBezTo>
                <a:cubicBezTo>
                  <a:pt x="201" y="9832"/>
                  <a:pt x="165" y="9823"/>
                  <a:pt x="132" y="9805"/>
                </a:cubicBezTo>
                <a:cubicBezTo>
                  <a:pt x="58" y="9761"/>
                  <a:pt x="13" y="9668"/>
                  <a:pt x="13" y="9540"/>
                </a:cubicBezTo>
                <a:lnTo>
                  <a:pt x="13" y="3709"/>
                </a:lnTo>
                <a:cubicBezTo>
                  <a:pt x="13" y="3444"/>
                  <a:pt x="201" y="3120"/>
                  <a:pt x="428" y="2988"/>
                </a:cubicBezTo>
                <a:lnTo>
                  <a:pt x="5484" y="71"/>
                </a:lnTo>
                <a:cubicBezTo>
                  <a:pt x="5549" y="35"/>
                  <a:pt x="5611" y="15"/>
                  <a:pt x="5667" y="15"/>
                </a:cubicBezTo>
                <a:close/>
                <a:moveTo>
                  <a:pt x="5666" y="1"/>
                </a:moveTo>
                <a:cubicBezTo>
                  <a:pt x="5608" y="1"/>
                  <a:pt x="5543" y="21"/>
                  <a:pt x="5477" y="61"/>
                </a:cubicBezTo>
                <a:lnTo>
                  <a:pt x="421" y="2978"/>
                </a:lnTo>
                <a:cubicBezTo>
                  <a:pt x="190" y="3111"/>
                  <a:pt x="0" y="3440"/>
                  <a:pt x="0" y="3709"/>
                </a:cubicBezTo>
                <a:lnTo>
                  <a:pt x="0" y="9540"/>
                </a:lnTo>
                <a:cubicBezTo>
                  <a:pt x="0" y="9672"/>
                  <a:pt x="47" y="9770"/>
                  <a:pt x="126" y="9819"/>
                </a:cubicBezTo>
                <a:cubicBezTo>
                  <a:pt x="160" y="9835"/>
                  <a:pt x="197" y="9846"/>
                  <a:pt x="242" y="9846"/>
                </a:cubicBezTo>
                <a:cubicBezTo>
                  <a:pt x="299" y="9846"/>
                  <a:pt x="364" y="9828"/>
                  <a:pt x="428" y="9788"/>
                </a:cubicBezTo>
                <a:lnTo>
                  <a:pt x="5484" y="6871"/>
                </a:lnTo>
                <a:cubicBezTo>
                  <a:pt x="5715" y="6738"/>
                  <a:pt x="5905" y="6408"/>
                  <a:pt x="5905" y="6139"/>
                </a:cubicBezTo>
                <a:lnTo>
                  <a:pt x="5905" y="305"/>
                </a:lnTo>
                <a:cubicBezTo>
                  <a:pt x="5905" y="176"/>
                  <a:pt x="5858" y="78"/>
                  <a:pt x="5779" y="30"/>
                </a:cubicBezTo>
                <a:cubicBezTo>
                  <a:pt x="5746" y="11"/>
                  <a:pt x="5708" y="1"/>
                  <a:pt x="566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981;p28"/>
          <p:cNvSpPr/>
          <p:nvPr/>
        </p:nvSpPr>
        <p:spPr>
          <a:xfrm>
            <a:off x="1501560" y="3137302"/>
            <a:ext cx="86671" cy="133870"/>
          </a:xfrm>
          <a:custGeom>
            <a:avLst/>
            <a:gdLst/>
            <a:ahLst/>
            <a:cxnLst/>
            <a:rect l="l" t="t" r="r" b="b"/>
            <a:pathLst>
              <a:path w="1963" h="3032" extrusionOk="0">
                <a:moveTo>
                  <a:pt x="1730" y="1"/>
                </a:moveTo>
                <a:cubicBezTo>
                  <a:pt x="1674" y="1"/>
                  <a:pt x="1611" y="19"/>
                  <a:pt x="1544" y="57"/>
                </a:cubicBezTo>
                <a:lnTo>
                  <a:pt x="418" y="706"/>
                </a:lnTo>
                <a:cubicBezTo>
                  <a:pt x="187" y="843"/>
                  <a:pt x="1" y="1165"/>
                  <a:pt x="1" y="1434"/>
                </a:cubicBezTo>
                <a:lnTo>
                  <a:pt x="1" y="2732"/>
                </a:lnTo>
                <a:cubicBezTo>
                  <a:pt x="1" y="2923"/>
                  <a:pt x="94" y="3031"/>
                  <a:pt x="231" y="3031"/>
                </a:cubicBezTo>
                <a:cubicBezTo>
                  <a:pt x="287" y="3031"/>
                  <a:pt x="351" y="3013"/>
                  <a:pt x="418" y="2974"/>
                </a:cubicBezTo>
                <a:lnTo>
                  <a:pt x="1544" y="2324"/>
                </a:lnTo>
                <a:cubicBezTo>
                  <a:pt x="1775" y="2192"/>
                  <a:pt x="1962" y="1866"/>
                  <a:pt x="1962" y="1601"/>
                </a:cubicBezTo>
                <a:lnTo>
                  <a:pt x="1962" y="298"/>
                </a:lnTo>
                <a:cubicBezTo>
                  <a:pt x="1962" y="110"/>
                  <a:pt x="1868" y="1"/>
                  <a:pt x="173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982;p28"/>
          <p:cNvSpPr/>
          <p:nvPr/>
        </p:nvSpPr>
        <p:spPr>
          <a:xfrm>
            <a:off x="1328173" y="3196069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2"/>
                  <a:pt x="0" y="1715"/>
                  <a:pt x="0" y="1847"/>
                </a:cubicBezTo>
                <a:lnTo>
                  <a:pt x="0" y="1932"/>
                </a:lnTo>
                <a:cubicBezTo>
                  <a:pt x="0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4"/>
                  <a:pt x="2952" y="232"/>
                </a:cubicBezTo>
                <a:lnTo>
                  <a:pt x="2952" y="151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983;p28"/>
          <p:cNvSpPr/>
          <p:nvPr/>
        </p:nvSpPr>
        <p:spPr>
          <a:xfrm>
            <a:off x="1328173" y="3246050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7"/>
                </a:lnTo>
                <a:cubicBezTo>
                  <a:pt x="96" y="1551"/>
                  <a:pt x="0" y="1714"/>
                  <a:pt x="0" y="1847"/>
                </a:cubicBezTo>
                <a:lnTo>
                  <a:pt x="0" y="1932"/>
                </a:lnTo>
                <a:cubicBezTo>
                  <a:pt x="0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5"/>
                  <a:pt x="2952" y="232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984;p28"/>
          <p:cNvSpPr/>
          <p:nvPr/>
        </p:nvSpPr>
        <p:spPr>
          <a:xfrm>
            <a:off x="1328173" y="3296075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0" y="1714"/>
                  <a:pt x="0" y="1846"/>
                </a:cubicBezTo>
                <a:lnTo>
                  <a:pt x="0" y="1931"/>
                </a:lnTo>
                <a:cubicBezTo>
                  <a:pt x="0" y="2025"/>
                  <a:pt x="48" y="2079"/>
                  <a:pt x="117" y="2079"/>
                </a:cubicBezTo>
                <a:cubicBezTo>
                  <a:pt x="146" y="2079"/>
                  <a:pt x="178" y="2070"/>
                  <a:pt x="212" y="2050"/>
                </a:cubicBezTo>
                <a:lnTo>
                  <a:pt x="2741" y="592"/>
                </a:lnTo>
                <a:cubicBezTo>
                  <a:pt x="2856" y="527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985;p28"/>
          <p:cNvSpPr/>
          <p:nvPr/>
        </p:nvSpPr>
        <p:spPr>
          <a:xfrm>
            <a:off x="1328173" y="330331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4"/>
                </a:lnTo>
                <a:cubicBezTo>
                  <a:pt x="96" y="2519"/>
                  <a:pt x="0" y="2682"/>
                  <a:pt x="0" y="2815"/>
                </a:cubicBezTo>
                <a:lnTo>
                  <a:pt x="0" y="2900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9"/>
                  <a:pt x="212" y="3019"/>
                </a:cubicBezTo>
                <a:lnTo>
                  <a:pt x="4417" y="591"/>
                </a:lnTo>
                <a:cubicBezTo>
                  <a:pt x="4532" y="526"/>
                  <a:pt x="4624" y="363"/>
                  <a:pt x="4624" y="231"/>
                </a:cubicBezTo>
                <a:lnTo>
                  <a:pt x="4624" y="149"/>
                </a:lnTo>
                <a:cubicBezTo>
                  <a:pt x="4624" y="55"/>
                  <a:pt x="4578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986;p28"/>
          <p:cNvSpPr/>
          <p:nvPr/>
        </p:nvSpPr>
        <p:spPr>
          <a:xfrm>
            <a:off x="1328173" y="335329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1"/>
                </a:lnTo>
                <a:cubicBezTo>
                  <a:pt x="96" y="2519"/>
                  <a:pt x="0" y="2682"/>
                  <a:pt x="0" y="2814"/>
                </a:cubicBezTo>
                <a:lnTo>
                  <a:pt x="0" y="2899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8"/>
                  <a:pt x="212" y="3018"/>
                </a:cubicBezTo>
                <a:lnTo>
                  <a:pt x="4417" y="591"/>
                </a:lnTo>
                <a:cubicBezTo>
                  <a:pt x="4532" y="527"/>
                  <a:pt x="4624" y="363"/>
                  <a:pt x="4624" y="230"/>
                </a:cubicBezTo>
                <a:lnTo>
                  <a:pt x="4624" y="149"/>
                </a:lnTo>
                <a:cubicBezTo>
                  <a:pt x="4624" y="55"/>
                  <a:pt x="4579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987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988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989;p28"/>
          <p:cNvSpPr/>
          <p:nvPr/>
        </p:nvSpPr>
        <p:spPr>
          <a:xfrm>
            <a:off x="2058941" y="3269892"/>
            <a:ext cx="4194" cy="64198"/>
          </a:xfrm>
          <a:custGeom>
            <a:avLst/>
            <a:gdLst/>
            <a:ahLst/>
            <a:cxnLst/>
            <a:rect l="l" t="t" r="r" b="b"/>
            <a:pathLst>
              <a:path w="95" h="1454" extrusionOk="0">
                <a:moveTo>
                  <a:pt x="0" y="0"/>
                </a:moveTo>
                <a:cubicBezTo>
                  <a:pt x="0" y="513"/>
                  <a:pt x="31" y="998"/>
                  <a:pt x="95" y="1454"/>
                </a:cubicBezTo>
                <a:cubicBezTo>
                  <a:pt x="34" y="998"/>
                  <a:pt x="0" y="513"/>
                  <a:pt x="0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990;p28"/>
          <p:cNvSpPr/>
          <p:nvPr/>
        </p:nvSpPr>
        <p:spPr>
          <a:xfrm>
            <a:off x="2063091" y="3334046"/>
            <a:ext cx="221" cy="618"/>
          </a:xfrm>
          <a:custGeom>
            <a:avLst/>
            <a:gdLst/>
            <a:ahLst/>
            <a:cxnLst/>
            <a:rect l="l" t="t" r="r" b="b"/>
            <a:pathLst>
              <a:path w="5" h="14" extrusionOk="0">
                <a:moveTo>
                  <a:pt x="1" y="1"/>
                </a:moveTo>
                <a:lnTo>
                  <a:pt x="1" y="1"/>
                </a:lnTo>
                <a:cubicBezTo>
                  <a:pt x="4" y="4"/>
                  <a:pt x="4" y="7"/>
                  <a:pt x="4" y="14"/>
                </a:cubicBezTo>
                <a:lnTo>
                  <a:pt x="4" y="14"/>
                </a:lnTo>
                <a:cubicBezTo>
                  <a:pt x="4" y="7"/>
                  <a:pt x="4" y="4"/>
                  <a:pt x="1" y="1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2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7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p29"/>
          <p:cNvGrpSpPr/>
          <p:nvPr/>
        </p:nvGrpSpPr>
        <p:grpSpPr>
          <a:xfrm>
            <a:off x="6770748" y="1514075"/>
            <a:ext cx="2094252" cy="2115604"/>
            <a:chOff x="1219875" y="2035600"/>
            <a:chExt cx="2656375" cy="2512000"/>
          </a:xfrm>
        </p:grpSpPr>
        <p:sp>
          <p:nvSpPr>
            <p:cNvPr id="996" name="Google Shape;996;p29"/>
            <p:cNvSpPr/>
            <p:nvPr/>
          </p:nvSpPr>
          <p:spPr>
            <a:xfrm>
              <a:off x="2119150" y="3658450"/>
              <a:ext cx="1543775" cy="889150"/>
            </a:xfrm>
            <a:custGeom>
              <a:avLst/>
              <a:gdLst/>
              <a:ahLst/>
              <a:cxnLst/>
              <a:rect l="l" t="t" r="r" b="b"/>
              <a:pathLst>
                <a:path w="61751" h="35566" extrusionOk="0">
                  <a:moveTo>
                    <a:pt x="60014" y="1"/>
                  </a:moveTo>
                  <a:cubicBezTo>
                    <a:pt x="59821" y="1"/>
                    <a:pt x="59629" y="43"/>
                    <a:pt x="59483" y="128"/>
                  </a:cubicBezTo>
                  <a:lnTo>
                    <a:pt x="292" y="34286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1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6" y="35566"/>
                    <a:pt x="2118" y="35523"/>
                    <a:pt x="2265" y="35438"/>
                  </a:cubicBezTo>
                  <a:lnTo>
                    <a:pt x="61455" y="1281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7" y="128"/>
                  </a:lnTo>
                  <a:cubicBezTo>
                    <a:pt x="60399" y="43"/>
                    <a:pt x="60206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1819725" y="3486000"/>
              <a:ext cx="1543775" cy="889175"/>
            </a:xfrm>
            <a:custGeom>
              <a:avLst/>
              <a:gdLst/>
              <a:ahLst/>
              <a:cxnLst/>
              <a:rect l="l" t="t" r="r" b="b"/>
              <a:pathLst>
                <a:path w="61751" h="35567" extrusionOk="0">
                  <a:moveTo>
                    <a:pt x="60016" y="1"/>
                  </a:moveTo>
                  <a:cubicBezTo>
                    <a:pt x="59823" y="1"/>
                    <a:pt x="59631" y="43"/>
                    <a:pt x="59483" y="128"/>
                  </a:cubicBezTo>
                  <a:lnTo>
                    <a:pt x="292" y="34289"/>
                  </a:lnTo>
                  <a:cubicBezTo>
                    <a:pt x="0" y="34456"/>
                    <a:pt x="0" y="34731"/>
                    <a:pt x="292" y="34901"/>
                  </a:cubicBezTo>
                  <a:lnTo>
                    <a:pt x="1204" y="35441"/>
                  </a:lnTo>
                  <a:cubicBezTo>
                    <a:pt x="1350" y="35525"/>
                    <a:pt x="1542" y="35566"/>
                    <a:pt x="1734" y="35566"/>
                  </a:cubicBezTo>
                  <a:cubicBezTo>
                    <a:pt x="1926" y="35566"/>
                    <a:pt x="2119" y="35525"/>
                    <a:pt x="2268" y="35441"/>
                  </a:cubicBezTo>
                  <a:lnTo>
                    <a:pt x="61457" y="1280"/>
                  </a:lnTo>
                  <a:cubicBezTo>
                    <a:pt x="61750" y="1110"/>
                    <a:pt x="61750" y="835"/>
                    <a:pt x="61457" y="668"/>
                  </a:cubicBezTo>
                  <a:lnTo>
                    <a:pt x="60547" y="128"/>
                  </a:lnTo>
                  <a:cubicBezTo>
                    <a:pt x="60400" y="43"/>
                    <a:pt x="60208" y="1"/>
                    <a:pt x="6001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1520350" y="3313625"/>
              <a:ext cx="1543800" cy="889150"/>
            </a:xfrm>
            <a:custGeom>
              <a:avLst/>
              <a:gdLst/>
              <a:ahLst/>
              <a:cxnLst/>
              <a:rect l="l" t="t" r="r" b="b"/>
              <a:pathLst>
                <a:path w="61752" h="35566" extrusionOk="0">
                  <a:moveTo>
                    <a:pt x="60014" y="1"/>
                  </a:moveTo>
                  <a:cubicBezTo>
                    <a:pt x="59822" y="1"/>
                    <a:pt x="59630" y="43"/>
                    <a:pt x="59484" y="128"/>
                  </a:cubicBezTo>
                  <a:lnTo>
                    <a:pt x="293" y="34285"/>
                  </a:lnTo>
                  <a:cubicBezTo>
                    <a:pt x="1" y="34456"/>
                    <a:pt x="1" y="34731"/>
                    <a:pt x="293" y="34902"/>
                  </a:cubicBezTo>
                  <a:lnTo>
                    <a:pt x="1200" y="35438"/>
                  </a:lnTo>
                  <a:cubicBezTo>
                    <a:pt x="1348" y="35523"/>
                    <a:pt x="1541" y="35566"/>
                    <a:pt x="1734" y="35566"/>
                  </a:cubicBezTo>
                  <a:cubicBezTo>
                    <a:pt x="1927" y="35566"/>
                    <a:pt x="2119" y="35523"/>
                    <a:pt x="2265" y="35438"/>
                  </a:cubicBezTo>
                  <a:lnTo>
                    <a:pt x="61455" y="1280"/>
                  </a:lnTo>
                  <a:cubicBezTo>
                    <a:pt x="61751" y="1110"/>
                    <a:pt x="61751" y="835"/>
                    <a:pt x="61455" y="665"/>
                  </a:cubicBezTo>
                  <a:lnTo>
                    <a:pt x="60548" y="128"/>
                  </a:lnTo>
                  <a:cubicBezTo>
                    <a:pt x="60400" y="43"/>
                    <a:pt x="60207" y="1"/>
                    <a:pt x="60014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1307775" y="3664050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1370250" y="3682075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1219875" y="3807500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1296575" y="3831325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1483125" y="3860925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1427700" y="4002925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1307775" y="3664050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1322825" y="3664025"/>
              <a:ext cx="218275" cy="259075"/>
            </a:xfrm>
            <a:custGeom>
              <a:avLst/>
              <a:gdLst/>
              <a:ahLst/>
              <a:cxnLst/>
              <a:rect l="l" t="t" r="r" b="b"/>
              <a:pathLst>
                <a:path w="8731" h="10363" extrusionOk="0">
                  <a:moveTo>
                    <a:pt x="2622" y="0"/>
                  </a:moveTo>
                  <a:cubicBezTo>
                    <a:pt x="2051" y="0"/>
                    <a:pt x="1517" y="115"/>
                    <a:pt x="1051" y="310"/>
                  </a:cubicBezTo>
                  <a:cubicBezTo>
                    <a:pt x="344" y="609"/>
                    <a:pt x="0" y="1088"/>
                    <a:pt x="0" y="1622"/>
                  </a:cubicBezTo>
                  <a:cubicBezTo>
                    <a:pt x="0" y="2332"/>
                    <a:pt x="609" y="3134"/>
                    <a:pt x="1772" y="3716"/>
                  </a:cubicBezTo>
                  <a:cubicBezTo>
                    <a:pt x="3805" y="4733"/>
                    <a:pt x="6334" y="6511"/>
                    <a:pt x="6939" y="9751"/>
                  </a:cubicBezTo>
                  <a:lnTo>
                    <a:pt x="8731" y="10363"/>
                  </a:lnTo>
                  <a:lnTo>
                    <a:pt x="8731" y="6208"/>
                  </a:lnTo>
                  <a:cubicBezTo>
                    <a:pt x="8462" y="5018"/>
                    <a:pt x="8017" y="3781"/>
                    <a:pt x="7293" y="2784"/>
                  </a:cubicBezTo>
                  <a:cubicBezTo>
                    <a:pt x="5801" y="745"/>
                    <a:pt x="4083" y="0"/>
                    <a:pt x="262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1370250" y="3682075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1219875" y="3807500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90" y="962"/>
                    <a:pt x="10149" y="961"/>
                    <a:pt x="10108" y="961"/>
                  </a:cubicBezTo>
                  <a:cubicBezTo>
                    <a:pt x="9756" y="961"/>
                    <a:pt x="9408" y="1055"/>
                    <a:pt x="9058" y="1055"/>
                  </a:cubicBezTo>
                  <a:cubicBezTo>
                    <a:pt x="9017" y="1055"/>
                    <a:pt x="8977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1296575" y="3831325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1483125" y="3860925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1427700" y="4002925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9"/>
            <p:cNvSpPr/>
            <p:nvPr/>
          </p:nvSpPr>
          <p:spPr>
            <a:xfrm>
              <a:off x="1541075" y="2035625"/>
              <a:ext cx="1496475" cy="2150950"/>
            </a:xfrm>
            <a:custGeom>
              <a:avLst/>
              <a:gdLst/>
              <a:ahLst/>
              <a:cxnLst/>
              <a:rect l="l" t="t" r="r" b="b"/>
              <a:pathLst>
                <a:path w="59859" h="86038" extrusionOk="0">
                  <a:moveTo>
                    <a:pt x="58873" y="1"/>
                  </a:moveTo>
                  <a:cubicBezTo>
                    <a:pt x="58679" y="1"/>
                    <a:pt x="58481" y="45"/>
                    <a:pt x="58328" y="132"/>
                  </a:cubicBezTo>
                  <a:lnTo>
                    <a:pt x="531" y="33501"/>
                  </a:lnTo>
                  <a:cubicBezTo>
                    <a:pt x="239" y="33667"/>
                    <a:pt x="1" y="34082"/>
                    <a:pt x="1" y="34419"/>
                  </a:cubicBezTo>
                  <a:lnTo>
                    <a:pt x="1" y="85022"/>
                  </a:lnTo>
                  <a:cubicBezTo>
                    <a:pt x="1" y="85361"/>
                    <a:pt x="222" y="85763"/>
                    <a:pt x="498" y="85923"/>
                  </a:cubicBezTo>
                  <a:cubicBezTo>
                    <a:pt x="630" y="86000"/>
                    <a:pt x="806" y="86038"/>
                    <a:pt x="986" y="86038"/>
                  </a:cubicBezTo>
                  <a:cubicBezTo>
                    <a:pt x="1180" y="86038"/>
                    <a:pt x="1378" y="85994"/>
                    <a:pt x="1531" y="85906"/>
                  </a:cubicBezTo>
                  <a:lnTo>
                    <a:pt x="59324" y="52540"/>
                  </a:lnTo>
                  <a:cubicBezTo>
                    <a:pt x="59620" y="52370"/>
                    <a:pt x="59858" y="51955"/>
                    <a:pt x="59858" y="51618"/>
                  </a:cubicBezTo>
                  <a:lnTo>
                    <a:pt x="59858" y="1015"/>
                  </a:lnTo>
                  <a:cubicBezTo>
                    <a:pt x="59858" y="676"/>
                    <a:pt x="59634" y="275"/>
                    <a:pt x="59358" y="115"/>
                  </a:cubicBezTo>
                  <a:cubicBezTo>
                    <a:pt x="59226" y="38"/>
                    <a:pt x="59052" y="1"/>
                    <a:pt x="5887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9"/>
            <p:cNvSpPr/>
            <p:nvPr/>
          </p:nvSpPr>
          <p:spPr>
            <a:xfrm>
              <a:off x="3012850" y="2035600"/>
              <a:ext cx="9225" cy="1550"/>
            </a:xfrm>
            <a:custGeom>
              <a:avLst/>
              <a:gdLst/>
              <a:ahLst/>
              <a:cxnLst/>
              <a:rect l="l" t="t" r="r" b="b"/>
              <a:pathLst>
                <a:path w="369" h="62" extrusionOk="0">
                  <a:moveTo>
                    <a:pt x="1" y="1"/>
                  </a:moveTo>
                  <a:cubicBezTo>
                    <a:pt x="131" y="1"/>
                    <a:pt x="259" y="21"/>
                    <a:pt x="368" y="62"/>
                  </a:cubicBezTo>
                  <a:cubicBezTo>
                    <a:pt x="259" y="21"/>
                    <a:pt x="13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1545000" y="2035600"/>
              <a:ext cx="1492350" cy="861875"/>
            </a:xfrm>
            <a:custGeom>
              <a:avLst/>
              <a:gdLst/>
              <a:ahLst/>
              <a:cxnLst/>
              <a:rect l="l" t="t" r="r" b="b"/>
              <a:pathLst>
                <a:path w="59694" h="34475" extrusionOk="0">
                  <a:moveTo>
                    <a:pt x="58694" y="1"/>
                  </a:moveTo>
                  <a:cubicBezTo>
                    <a:pt x="58508" y="4"/>
                    <a:pt x="58317" y="51"/>
                    <a:pt x="58171" y="136"/>
                  </a:cubicBezTo>
                  <a:lnTo>
                    <a:pt x="374" y="33502"/>
                  </a:lnTo>
                  <a:cubicBezTo>
                    <a:pt x="228" y="33587"/>
                    <a:pt x="99" y="33730"/>
                    <a:pt x="1" y="33896"/>
                  </a:cubicBezTo>
                  <a:lnTo>
                    <a:pt x="997" y="34475"/>
                  </a:lnTo>
                  <a:cubicBezTo>
                    <a:pt x="1003" y="34464"/>
                    <a:pt x="1007" y="34454"/>
                    <a:pt x="1014" y="34444"/>
                  </a:cubicBezTo>
                  <a:cubicBezTo>
                    <a:pt x="1109" y="34291"/>
                    <a:pt x="1234" y="34155"/>
                    <a:pt x="1371" y="34076"/>
                  </a:cubicBezTo>
                  <a:lnTo>
                    <a:pt x="59167" y="710"/>
                  </a:lnTo>
                  <a:cubicBezTo>
                    <a:pt x="59253" y="660"/>
                    <a:pt x="59334" y="636"/>
                    <a:pt x="59405" y="636"/>
                  </a:cubicBezTo>
                  <a:cubicBezTo>
                    <a:pt x="59559" y="636"/>
                    <a:pt x="59670" y="745"/>
                    <a:pt x="59694" y="932"/>
                  </a:cubicBezTo>
                  <a:cubicBezTo>
                    <a:pt x="59664" y="613"/>
                    <a:pt x="59452" y="262"/>
                    <a:pt x="59201" y="116"/>
                  </a:cubicBezTo>
                  <a:cubicBezTo>
                    <a:pt x="59164" y="95"/>
                    <a:pt x="59126" y="75"/>
                    <a:pt x="59082" y="62"/>
                  </a:cubicBezTo>
                  <a:cubicBezTo>
                    <a:pt x="58973" y="21"/>
                    <a:pt x="58845" y="1"/>
                    <a:pt x="58715" y="1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1541000" y="3053575"/>
              <a:ext cx="35800" cy="1132975"/>
            </a:xfrm>
            <a:custGeom>
              <a:avLst/>
              <a:gdLst/>
              <a:ahLst/>
              <a:cxnLst/>
              <a:rect l="l" t="t" r="r" b="b"/>
              <a:pathLst>
                <a:path w="1432" h="45319" extrusionOk="0">
                  <a:moveTo>
                    <a:pt x="1432" y="45232"/>
                  </a:moveTo>
                  <a:lnTo>
                    <a:pt x="1432" y="45232"/>
                  </a:lnTo>
                  <a:cubicBezTo>
                    <a:pt x="1428" y="45233"/>
                    <a:pt x="1425" y="45234"/>
                    <a:pt x="1421" y="45236"/>
                  </a:cubicBezTo>
                  <a:lnTo>
                    <a:pt x="1421" y="45236"/>
                  </a:lnTo>
                  <a:cubicBezTo>
                    <a:pt x="1425" y="45235"/>
                    <a:pt x="1429" y="45233"/>
                    <a:pt x="1432" y="45232"/>
                  </a:cubicBezTo>
                  <a:close/>
                  <a:moveTo>
                    <a:pt x="1421" y="45236"/>
                  </a:moveTo>
                  <a:cubicBezTo>
                    <a:pt x="1417" y="45237"/>
                    <a:pt x="1412" y="45238"/>
                    <a:pt x="1408" y="45238"/>
                  </a:cubicBezTo>
                  <a:cubicBezTo>
                    <a:pt x="1404" y="45241"/>
                    <a:pt x="1400" y="45243"/>
                    <a:pt x="1396" y="45245"/>
                  </a:cubicBezTo>
                  <a:lnTo>
                    <a:pt x="1396" y="45245"/>
                  </a:lnTo>
                  <a:cubicBezTo>
                    <a:pt x="1405" y="45242"/>
                    <a:pt x="1413" y="45239"/>
                    <a:pt x="1421" y="45236"/>
                  </a:cubicBezTo>
                  <a:close/>
                  <a:moveTo>
                    <a:pt x="1" y="1"/>
                  </a:moveTo>
                  <a:lnTo>
                    <a:pt x="4" y="44304"/>
                  </a:lnTo>
                  <a:cubicBezTo>
                    <a:pt x="4" y="44643"/>
                    <a:pt x="225" y="45045"/>
                    <a:pt x="504" y="45205"/>
                  </a:cubicBezTo>
                  <a:cubicBezTo>
                    <a:pt x="633" y="45279"/>
                    <a:pt x="802" y="45319"/>
                    <a:pt x="976" y="45319"/>
                  </a:cubicBezTo>
                  <a:cubicBezTo>
                    <a:pt x="1022" y="45319"/>
                    <a:pt x="1069" y="45316"/>
                    <a:pt x="1116" y="45310"/>
                  </a:cubicBezTo>
                  <a:cubicBezTo>
                    <a:pt x="1143" y="45310"/>
                    <a:pt x="1170" y="45304"/>
                    <a:pt x="1194" y="45299"/>
                  </a:cubicBezTo>
                  <a:cubicBezTo>
                    <a:pt x="1215" y="45299"/>
                    <a:pt x="1231" y="45293"/>
                    <a:pt x="1245" y="45290"/>
                  </a:cubicBezTo>
                  <a:cubicBezTo>
                    <a:pt x="1272" y="45286"/>
                    <a:pt x="1296" y="45279"/>
                    <a:pt x="1320" y="45273"/>
                  </a:cubicBezTo>
                  <a:cubicBezTo>
                    <a:pt x="1333" y="45269"/>
                    <a:pt x="1347" y="45266"/>
                    <a:pt x="1358" y="45259"/>
                  </a:cubicBezTo>
                  <a:cubicBezTo>
                    <a:pt x="1370" y="45256"/>
                    <a:pt x="1383" y="45252"/>
                    <a:pt x="1396" y="45245"/>
                  </a:cubicBezTo>
                  <a:lnTo>
                    <a:pt x="1396" y="45245"/>
                  </a:lnTo>
                  <a:cubicBezTo>
                    <a:pt x="1391" y="45247"/>
                    <a:pt x="1386" y="45248"/>
                    <a:pt x="1381" y="45249"/>
                  </a:cubicBezTo>
                  <a:lnTo>
                    <a:pt x="1367" y="45249"/>
                  </a:lnTo>
                  <a:cubicBezTo>
                    <a:pt x="1344" y="45255"/>
                    <a:pt x="1320" y="45259"/>
                    <a:pt x="1296" y="45259"/>
                  </a:cubicBezTo>
                  <a:cubicBezTo>
                    <a:pt x="1123" y="45259"/>
                    <a:pt x="1000" y="45120"/>
                    <a:pt x="1000" y="44878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1541000" y="2890900"/>
              <a:ext cx="800" cy="162700"/>
            </a:xfrm>
            <a:custGeom>
              <a:avLst/>
              <a:gdLst/>
              <a:ahLst/>
              <a:cxnLst/>
              <a:rect l="l" t="t" r="r" b="b"/>
              <a:pathLst>
                <a:path w="32" h="6508" extrusionOk="0">
                  <a:moveTo>
                    <a:pt x="32" y="1"/>
                  </a:moveTo>
                  <a:lnTo>
                    <a:pt x="32" y="1"/>
                  </a:lnTo>
                  <a:cubicBezTo>
                    <a:pt x="28" y="4"/>
                    <a:pt x="28" y="7"/>
                    <a:pt x="28" y="14"/>
                  </a:cubicBezTo>
                  <a:cubicBezTo>
                    <a:pt x="24" y="24"/>
                    <a:pt x="21" y="31"/>
                    <a:pt x="21" y="42"/>
                  </a:cubicBezTo>
                  <a:cubicBezTo>
                    <a:pt x="24" y="28"/>
                    <a:pt x="28" y="14"/>
                    <a:pt x="32" y="1"/>
                  </a:cubicBezTo>
                  <a:close/>
                  <a:moveTo>
                    <a:pt x="15" y="68"/>
                  </a:moveTo>
                  <a:cubicBezTo>
                    <a:pt x="13" y="80"/>
                    <a:pt x="11" y="91"/>
                    <a:pt x="10" y="103"/>
                  </a:cubicBezTo>
                  <a:lnTo>
                    <a:pt x="10" y="103"/>
                  </a:lnTo>
                  <a:cubicBezTo>
                    <a:pt x="12" y="92"/>
                    <a:pt x="13" y="80"/>
                    <a:pt x="15" y="68"/>
                  </a:cubicBezTo>
                  <a:close/>
                  <a:moveTo>
                    <a:pt x="10" y="103"/>
                  </a:moveTo>
                  <a:cubicBezTo>
                    <a:pt x="8" y="117"/>
                    <a:pt x="6" y="132"/>
                    <a:pt x="4" y="147"/>
                  </a:cubicBezTo>
                  <a:cubicBezTo>
                    <a:pt x="1" y="167"/>
                    <a:pt x="1" y="188"/>
                    <a:pt x="1" y="211"/>
                  </a:cubicBezTo>
                  <a:lnTo>
                    <a:pt x="1" y="6508"/>
                  </a:lnTo>
                  <a:lnTo>
                    <a:pt x="4" y="6508"/>
                  </a:lnTo>
                  <a:lnTo>
                    <a:pt x="4" y="208"/>
                  </a:lnTo>
                  <a:cubicBezTo>
                    <a:pt x="4" y="175"/>
                    <a:pt x="6" y="139"/>
                    <a:pt x="10" y="103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1541075" y="2883000"/>
              <a:ext cx="28850" cy="185050"/>
            </a:xfrm>
            <a:custGeom>
              <a:avLst/>
              <a:gdLst/>
              <a:ahLst/>
              <a:cxnLst/>
              <a:rect l="l" t="t" r="r" b="b"/>
              <a:pathLst>
                <a:path w="1154" h="7402" extrusionOk="0">
                  <a:moveTo>
                    <a:pt x="158" y="0"/>
                  </a:moveTo>
                  <a:cubicBezTo>
                    <a:pt x="100" y="99"/>
                    <a:pt x="56" y="207"/>
                    <a:pt x="29" y="317"/>
                  </a:cubicBezTo>
                  <a:cubicBezTo>
                    <a:pt x="25" y="330"/>
                    <a:pt x="21" y="344"/>
                    <a:pt x="18" y="358"/>
                  </a:cubicBezTo>
                  <a:cubicBezTo>
                    <a:pt x="15" y="367"/>
                    <a:pt x="15" y="378"/>
                    <a:pt x="12" y="384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6824"/>
                  </a:lnTo>
                  <a:lnTo>
                    <a:pt x="997" y="7402"/>
                  </a:lnTo>
                  <a:lnTo>
                    <a:pt x="997" y="1102"/>
                  </a:lnTo>
                  <a:cubicBezTo>
                    <a:pt x="997" y="932"/>
                    <a:pt x="1058" y="742"/>
                    <a:pt x="1154" y="579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9"/>
            <p:cNvSpPr/>
            <p:nvPr/>
          </p:nvSpPr>
          <p:spPr>
            <a:xfrm>
              <a:off x="1566000" y="2051525"/>
              <a:ext cx="1471450" cy="930100"/>
            </a:xfrm>
            <a:custGeom>
              <a:avLst/>
              <a:gdLst/>
              <a:ahLst/>
              <a:cxnLst/>
              <a:rect l="l" t="t" r="r" b="b"/>
              <a:pathLst>
                <a:path w="58858" h="37204" extrusionOk="0">
                  <a:moveTo>
                    <a:pt x="58564" y="1"/>
                  </a:moveTo>
                  <a:cubicBezTo>
                    <a:pt x="58493" y="1"/>
                    <a:pt x="58412" y="24"/>
                    <a:pt x="58327" y="73"/>
                  </a:cubicBezTo>
                  <a:lnTo>
                    <a:pt x="531" y="33439"/>
                  </a:lnTo>
                  <a:cubicBezTo>
                    <a:pt x="238" y="33609"/>
                    <a:pt x="0" y="34021"/>
                    <a:pt x="0" y="34361"/>
                  </a:cubicBezTo>
                  <a:lnTo>
                    <a:pt x="0" y="37203"/>
                  </a:lnTo>
                  <a:lnTo>
                    <a:pt x="1466" y="36356"/>
                  </a:lnTo>
                  <a:cubicBezTo>
                    <a:pt x="1758" y="36187"/>
                    <a:pt x="1996" y="35776"/>
                    <a:pt x="1996" y="35435"/>
                  </a:cubicBezTo>
                  <a:lnTo>
                    <a:pt x="1996" y="34361"/>
                  </a:lnTo>
                  <a:cubicBezTo>
                    <a:pt x="1996" y="34021"/>
                    <a:pt x="2234" y="33609"/>
                    <a:pt x="2530" y="33439"/>
                  </a:cubicBezTo>
                  <a:lnTo>
                    <a:pt x="15432" y="25991"/>
                  </a:lnTo>
                  <a:cubicBezTo>
                    <a:pt x="15518" y="25941"/>
                    <a:pt x="15598" y="25917"/>
                    <a:pt x="15670" y="25917"/>
                  </a:cubicBezTo>
                  <a:cubicBezTo>
                    <a:pt x="15843" y="25917"/>
                    <a:pt x="15963" y="26056"/>
                    <a:pt x="15963" y="26297"/>
                  </a:cubicBezTo>
                  <a:lnTo>
                    <a:pt x="15963" y="27374"/>
                  </a:lnTo>
                  <a:cubicBezTo>
                    <a:pt x="15963" y="27613"/>
                    <a:pt x="16082" y="27753"/>
                    <a:pt x="16257" y="27753"/>
                  </a:cubicBezTo>
                  <a:cubicBezTo>
                    <a:pt x="16328" y="27753"/>
                    <a:pt x="16408" y="27730"/>
                    <a:pt x="16493" y="27680"/>
                  </a:cubicBezTo>
                  <a:lnTo>
                    <a:pt x="58857" y="3222"/>
                  </a:lnTo>
                  <a:lnTo>
                    <a:pt x="58857" y="379"/>
                  </a:lnTo>
                  <a:cubicBezTo>
                    <a:pt x="58857" y="139"/>
                    <a:pt x="58738" y="1"/>
                    <a:pt x="5856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1566000" y="2132075"/>
              <a:ext cx="1471550" cy="2052950"/>
            </a:xfrm>
            <a:custGeom>
              <a:avLst/>
              <a:gdLst/>
              <a:ahLst/>
              <a:cxnLst/>
              <a:rect l="l" t="t" r="r" b="b"/>
              <a:pathLst>
                <a:path w="58862" h="82118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1" y="24466"/>
                    <a:pt x="16467" y="24469"/>
                    <a:pt x="16453" y="24469"/>
                  </a:cubicBezTo>
                  <a:cubicBezTo>
                    <a:pt x="16304" y="24469"/>
                    <a:pt x="16080" y="24072"/>
                    <a:pt x="15853" y="23676"/>
                  </a:cubicBezTo>
                  <a:cubicBezTo>
                    <a:pt x="15629" y="23277"/>
                    <a:pt x="15402" y="22881"/>
                    <a:pt x="15253" y="22881"/>
                  </a:cubicBezTo>
                  <a:cubicBezTo>
                    <a:pt x="15239" y="22881"/>
                    <a:pt x="15227" y="22884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1758" y="32965"/>
                    <a:pt x="1466" y="33134"/>
                  </a:cubicBezTo>
                  <a:lnTo>
                    <a:pt x="0" y="33981"/>
                  </a:lnTo>
                  <a:lnTo>
                    <a:pt x="0" y="81738"/>
                  </a:lnTo>
                  <a:cubicBezTo>
                    <a:pt x="0" y="81979"/>
                    <a:pt x="120" y="82117"/>
                    <a:pt x="293" y="82117"/>
                  </a:cubicBezTo>
                  <a:cubicBezTo>
                    <a:pt x="365" y="82117"/>
                    <a:pt x="445" y="82094"/>
                    <a:pt x="531" y="82044"/>
                  </a:cubicBezTo>
                  <a:lnTo>
                    <a:pt x="58327" y="48678"/>
                  </a:lnTo>
                  <a:cubicBezTo>
                    <a:pt x="58623" y="48509"/>
                    <a:pt x="58861" y="48097"/>
                    <a:pt x="58861" y="47757"/>
                  </a:cubicBez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9"/>
            <p:cNvSpPr/>
            <p:nvPr/>
          </p:nvSpPr>
          <p:spPr>
            <a:xfrm>
              <a:off x="1566000" y="2132075"/>
              <a:ext cx="1471450" cy="935975"/>
            </a:xfrm>
            <a:custGeom>
              <a:avLst/>
              <a:gdLst/>
              <a:ahLst/>
              <a:cxnLst/>
              <a:rect l="l" t="t" r="r" b="b"/>
              <a:pathLst>
                <a:path w="58858" h="37439" extrusionOk="0">
                  <a:moveTo>
                    <a:pt x="58857" y="0"/>
                  </a:moveTo>
                  <a:lnTo>
                    <a:pt x="16962" y="24190"/>
                  </a:lnTo>
                  <a:cubicBezTo>
                    <a:pt x="16882" y="24237"/>
                    <a:pt x="16817" y="24258"/>
                    <a:pt x="16762" y="24258"/>
                  </a:cubicBezTo>
                  <a:cubicBezTo>
                    <a:pt x="16617" y="24258"/>
                    <a:pt x="16539" y="24111"/>
                    <a:pt x="16418" y="23900"/>
                  </a:cubicBezTo>
                  <a:lnTo>
                    <a:pt x="15963" y="23075"/>
                  </a:lnTo>
                  <a:cubicBezTo>
                    <a:pt x="15833" y="22860"/>
                    <a:pt x="15702" y="22777"/>
                    <a:pt x="15557" y="22777"/>
                  </a:cubicBezTo>
                  <a:cubicBezTo>
                    <a:pt x="15451" y="22777"/>
                    <a:pt x="15339" y="22821"/>
                    <a:pt x="15214" y="22891"/>
                  </a:cubicBezTo>
                  <a:lnTo>
                    <a:pt x="2530" y="30217"/>
                  </a:lnTo>
                  <a:cubicBezTo>
                    <a:pt x="2234" y="30387"/>
                    <a:pt x="2112" y="30690"/>
                    <a:pt x="1996" y="31139"/>
                  </a:cubicBezTo>
                  <a:lnTo>
                    <a:pt x="1626" y="32424"/>
                  </a:lnTo>
                  <a:cubicBezTo>
                    <a:pt x="1486" y="32921"/>
                    <a:pt x="1387" y="33179"/>
                    <a:pt x="1095" y="33345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7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9"/>
            <p:cNvSpPr/>
            <p:nvPr/>
          </p:nvSpPr>
          <p:spPr>
            <a:xfrm>
              <a:off x="2958375" y="2103250"/>
              <a:ext cx="33525" cy="43225"/>
            </a:xfrm>
            <a:custGeom>
              <a:avLst/>
              <a:gdLst/>
              <a:ahLst/>
              <a:cxnLst/>
              <a:rect l="l" t="t" r="r" b="b"/>
              <a:pathLst>
                <a:path w="1341" h="1729" extrusionOk="0">
                  <a:moveTo>
                    <a:pt x="970" y="1"/>
                  </a:moveTo>
                  <a:cubicBezTo>
                    <a:pt x="880" y="1"/>
                    <a:pt x="778" y="30"/>
                    <a:pt x="670" y="92"/>
                  </a:cubicBezTo>
                  <a:cubicBezTo>
                    <a:pt x="300" y="306"/>
                    <a:pt x="0" y="824"/>
                    <a:pt x="0" y="1252"/>
                  </a:cubicBezTo>
                  <a:cubicBezTo>
                    <a:pt x="0" y="1554"/>
                    <a:pt x="152" y="1729"/>
                    <a:pt x="373" y="1729"/>
                  </a:cubicBezTo>
                  <a:cubicBezTo>
                    <a:pt x="463" y="1729"/>
                    <a:pt x="564" y="1700"/>
                    <a:pt x="670" y="1640"/>
                  </a:cubicBezTo>
                  <a:cubicBezTo>
                    <a:pt x="1041" y="1425"/>
                    <a:pt x="1340" y="905"/>
                    <a:pt x="1340" y="480"/>
                  </a:cubicBezTo>
                  <a:cubicBezTo>
                    <a:pt x="1340" y="176"/>
                    <a:pt x="1190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9"/>
            <p:cNvSpPr/>
            <p:nvPr/>
          </p:nvSpPr>
          <p:spPr>
            <a:xfrm>
              <a:off x="2898200" y="2138000"/>
              <a:ext cx="33425" cy="43225"/>
            </a:xfrm>
            <a:custGeom>
              <a:avLst/>
              <a:gdLst/>
              <a:ahLst/>
              <a:cxnLst/>
              <a:rect l="l" t="t" r="r" b="b"/>
              <a:pathLst>
                <a:path w="1337" h="1729" extrusionOk="0">
                  <a:moveTo>
                    <a:pt x="968" y="1"/>
                  </a:moveTo>
                  <a:cubicBezTo>
                    <a:pt x="878" y="1"/>
                    <a:pt x="777" y="30"/>
                    <a:pt x="670" y="93"/>
                  </a:cubicBezTo>
                  <a:cubicBezTo>
                    <a:pt x="300" y="303"/>
                    <a:pt x="0" y="824"/>
                    <a:pt x="0" y="1252"/>
                  </a:cubicBezTo>
                  <a:cubicBezTo>
                    <a:pt x="0" y="1554"/>
                    <a:pt x="151" y="1728"/>
                    <a:pt x="370" y="1728"/>
                  </a:cubicBezTo>
                  <a:cubicBezTo>
                    <a:pt x="461" y="1728"/>
                    <a:pt x="562" y="1699"/>
                    <a:pt x="670" y="1637"/>
                  </a:cubicBezTo>
                  <a:cubicBezTo>
                    <a:pt x="1037" y="1422"/>
                    <a:pt x="1337" y="906"/>
                    <a:pt x="1337" y="477"/>
                  </a:cubicBezTo>
                  <a:cubicBezTo>
                    <a:pt x="1337" y="176"/>
                    <a:pt x="118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9"/>
            <p:cNvSpPr/>
            <p:nvPr/>
          </p:nvSpPr>
          <p:spPr>
            <a:xfrm>
              <a:off x="2837950" y="2172700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0"/>
                  </a:moveTo>
                  <a:cubicBezTo>
                    <a:pt x="879" y="0"/>
                    <a:pt x="778" y="30"/>
                    <a:pt x="670" y="92"/>
                  </a:cubicBezTo>
                  <a:cubicBezTo>
                    <a:pt x="300" y="306"/>
                    <a:pt x="0" y="826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2" y="1700"/>
                    <a:pt x="670" y="1639"/>
                  </a:cubicBezTo>
                  <a:cubicBezTo>
                    <a:pt x="1040" y="1424"/>
                    <a:pt x="1340" y="905"/>
                    <a:pt x="1340" y="480"/>
                  </a:cubicBezTo>
                  <a:cubicBezTo>
                    <a:pt x="1340" y="176"/>
                    <a:pt x="1189" y="0"/>
                    <a:pt x="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9"/>
            <p:cNvSpPr/>
            <p:nvPr/>
          </p:nvSpPr>
          <p:spPr>
            <a:xfrm>
              <a:off x="1600000" y="2980475"/>
              <a:ext cx="28750" cy="36000"/>
            </a:xfrm>
            <a:custGeom>
              <a:avLst/>
              <a:gdLst/>
              <a:ahLst/>
              <a:cxnLst/>
              <a:rect l="l" t="t" r="r" b="b"/>
              <a:pathLst>
                <a:path w="1150" h="1440" extrusionOk="0">
                  <a:moveTo>
                    <a:pt x="544" y="1"/>
                  </a:moveTo>
                  <a:cubicBezTo>
                    <a:pt x="520" y="1"/>
                    <a:pt x="496" y="21"/>
                    <a:pt x="476" y="59"/>
                  </a:cubicBezTo>
                  <a:lnTo>
                    <a:pt x="24" y="929"/>
                  </a:lnTo>
                  <a:lnTo>
                    <a:pt x="21" y="932"/>
                  </a:lnTo>
                  <a:cubicBezTo>
                    <a:pt x="18" y="943"/>
                    <a:pt x="13" y="953"/>
                    <a:pt x="10" y="967"/>
                  </a:cubicBezTo>
                  <a:cubicBezTo>
                    <a:pt x="7" y="970"/>
                    <a:pt x="7" y="973"/>
                    <a:pt x="7" y="976"/>
                  </a:cubicBezTo>
                  <a:cubicBezTo>
                    <a:pt x="4" y="990"/>
                    <a:pt x="0" y="1007"/>
                    <a:pt x="0" y="1021"/>
                  </a:cubicBezTo>
                  <a:cubicBezTo>
                    <a:pt x="0" y="1034"/>
                    <a:pt x="4" y="1048"/>
                    <a:pt x="7" y="1058"/>
                  </a:cubicBezTo>
                  <a:cubicBezTo>
                    <a:pt x="7" y="1061"/>
                    <a:pt x="7" y="1061"/>
                    <a:pt x="10" y="1065"/>
                  </a:cubicBezTo>
                  <a:cubicBezTo>
                    <a:pt x="13" y="1072"/>
                    <a:pt x="18" y="1078"/>
                    <a:pt x="21" y="1082"/>
                  </a:cubicBezTo>
                  <a:lnTo>
                    <a:pt x="24" y="1086"/>
                  </a:lnTo>
                  <a:lnTo>
                    <a:pt x="476" y="1433"/>
                  </a:lnTo>
                  <a:cubicBezTo>
                    <a:pt x="483" y="1439"/>
                    <a:pt x="490" y="1439"/>
                    <a:pt x="496" y="1439"/>
                  </a:cubicBezTo>
                  <a:cubicBezTo>
                    <a:pt x="503" y="1439"/>
                    <a:pt x="514" y="1439"/>
                    <a:pt x="520" y="1433"/>
                  </a:cubicBezTo>
                  <a:cubicBezTo>
                    <a:pt x="537" y="1422"/>
                    <a:pt x="558" y="1398"/>
                    <a:pt x="572" y="1367"/>
                  </a:cubicBezTo>
                  <a:cubicBezTo>
                    <a:pt x="595" y="1313"/>
                    <a:pt x="592" y="1249"/>
                    <a:pt x="564" y="1225"/>
                  </a:cubicBezTo>
                  <a:lnTo>
                    <a:pt x="245" y="984"/>
                  </a:lnTo>
                  <a:lnTo>
                    <a:pt x="1082" y="501"/>
                  </a:lnTo>
                  <a:cubicBezTo>
                    <a:pt x="1119" y="477"/>
                    <a:pt x="1149" y="416"/>
                    <a:pt x="1149" y="358"/>
                  </a:cubicBezTo>
                  <a:cubicBezTo>
                    <a:pt x="1149" y="314"/>
                    <a:pt x="1129" y="286"/>
                    <a:pt x="1105" y="286"/>
                  </a:cubicBezTo>
                  <a:cubicBezTo>
                    <a:pt x="1099" y="286"/>
                    <a:pt x="1088" y="290"/>
                    <a:pt x="1082" y="293"/>
                  </a:cubicBezTo>
                  <a:lnTo>
                    <a:pt x="245" y="776"/>
                  </a:lnTo>
                  <a:lnTo>
                    <a:pt x="564" y="164"/>
                  </a:lnTo>
                  <a:cubicBezTo>
                    <a:pt x="592" y="110"/>
                    <a:pt x="595" y="41"/>
                    <a:pt x="572" y="14"/>
                  </a:cubicBezTo>
                  <a:cubicBezTo>
                    <a:pt x="564" y="5"/>
                    <a:pt x="554" y="1"/>
                    <a:pt x="544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9"/>
            <p:cNvSpPr/>
            <p:nvPr/>
          </p:nvSpPr>
          <p:spPr>
            <a:xfrm>
              <a:off x="1642750" y="295422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653" y="0"/>
                  </a:moveTo>
                  <a:cubicBezTo>
                    <a:pt x="626" y="0"/>
                    <a:pt x="599" y="27"/>
                    <a:pt x="578" y="71"/>
                  </a:cubicBezTo>
                  <a:cubicBezTo>
                    <a:pt x="555" y="129"/>
                    <a:pt x="558" y="194"/>
                    <a:pt x="585" y="214"/>
                  </a:cubicBezTo>
                  <a:lnTo>
                    <a:pt x="901" y="459"/>
                  </a:lnTo>
                  <a:lnTo>
                    <a:pt x="68" y="942"/>
                  </a:lnTo>
                  <a:cubicBezTo>
                    <a:pt x="31" y="962"/>
                    <a:pt x="1" y="1027"/>
                    <a:pt x="1" y="1082"/>
                  </a:cubicBezTo>
                  <a:cubicBezTo>
                    <a:pt x="1" y="1126"/>
                    <a:pt x="17" y="1153"/>
                    <a:pt x="45" y="1153"/>
                  </a:cubicBezTo>
                  <a:cubicBezTo>
                    <a:pt x="51" y="1153"/>
                    <a:pt x="58" y="1153"/>
                    <a:pt x="68" y="1146"/>
                  </a:cubicBezTo>
                  <a:lnTo>
                    <a:pt x="901" y="667"/>
                  </a:lnTo>
                  <a:lnTo>
                    <a:pt x="901" y="667"/>
                  </a:lnTo>
                  <a:lnTo>
                    <a:pt x="585" y="1279"/>
                  </a:lnTo>
                  <a:cubicBezTo>
                    <a:pt x="558" y="1330"/>
                    <a:pt x="555" y="1397"/>
                    <a:pt x="578" y="1428"/>
                  </a:cubicBezTo>
                  <a:cubicBezTo>
                    <a:pt x="585" y="1435"/>
                    <a:pt x="595" y="1442"/>
                    <a:pt x="605" y="1442"/>
                  </a:cubicBezTo>
                  <a:cubicBezTo>
                    <a:pt x="613" y="1442"/>
                    <a:pt x="619" y="1438"/>
                    <a:pt x="629" y="1432"/>
                  </a:cubicBezTo>
                  <a:cubicBezTo>
                    <a:pt x="643" y="1425"/>
                    <a:pt x="660" y="1408"/>
                    <a:pt x="674" y="1381"/>
                  </a:cubicBezTo>
                  <a:lnTo>
                    <a:pt x="1126" y="510"/>
                  </a:lnTo>
                  <a:lnTo>
                    <a:pt x="1126" y="507"/>
                  </a:lnTo>
                  <a:cubicBezTo>
                    <a:pt x="1132" y="497"/>
                    <a:pt x="1136" y="487"/>
                    <a:pt x="1139" y="476"/>
                  </a:cubicBezTo>
                  <a:cubicBezTo>
                    <a:pt x="1139" y="473"/>
                    <a:pt x="1143" y="470"/>
                    <a:pt x="1143" y="466"/>
                  </a:cubicBezTo>
                  <a:cubicBezTo>
                    <a:pt x="1146" y="449"/>
                    <a:pt x="1149" y="435"/>
                    <a:pt x="1149" y="418"/>
                  </a:cubicBezTo>
                  <a:cubicBezTo>
                    <a:pt x="1149" y="405"/>
                    <a:pt x="1146" y="391"/>
                    <a:pt x="1143" y="381"/>
                  </a:cubicBezTo>
                  <a:cubicBezTo>
                    <a:pt x="1143" y="377"/>
                    <a:pt x="1139" y="377"/>
                    <a:pt x="1139" y="374"/>
                  </a:cubicBezTo>
                  <a:cubicBezTo>
                    <a:pt x="1136" y="368"/>
                    <a:pt x="1132" y="361"/>
                    <a:pt x="1126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6" y="4"/>
                    <a:pt x="660" y="0"/>
                    <a:pt x="653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9"/>
            <p:cNvSpPr/>
            <p:nvPr/>
          </p:nvSpPr>
          <p:spPr>
            <a:xfrm>
              <a:off x="1688300" y="2916725"/>
              <a:ext cx="25950" cy="51725"/>
            </a:xfrm>
            <a:custGeom>
              <a:avLst/>
              <a:gdLst/>
              <a:ahLst/>
              <a:cxnLst/>
              <a:rect l="l" t="t" r="r" b="b"/>
              <a:pathLst>
                <a:path w="1038" h="2069" extrusionOk="0">
                  <a:moveTo>
                    <a:pt x="959" y="1"/>
                  </a:moveTo>
                  <a:cubicBezTo>
                    <a:pt x="942" y="1"/>
                    <a:pt x="925" y="18"/>
                    <a:pt x="912" y="49"/>
                  </a:cubicBezTo>
                  <a:lnTo>
                    <a:pt x="799" y="327"/>
                  </a:lnTo>
                  <a:cubicBezTo>
                    <a:pt x="790" y="327"/>
                    <a:pt x="779" y="324"/>
                    <a:pt x="769" y="324"/>
                  </a:cubicBezTo>
                  <a:cubicBezTo>
                    <a:pt x="582" y="324"/>
                    <a:pt x="361" y="515"/>
                    <a:pt x="208" y="834"/>
                  </a:cubicBezTo>
                  <a:cubicBezTo>
                    <a:pt x="1" y="1273"/>
                    <a:pt x="1" y="1789"/>
                    <a:pt x="208" y="1990"/>
                  </a:cubicBezTo>
                  <a:cubicBezTo>
                    <a:pt x="263" y="2041"/>
                    <a:pt x="327" y="2068"/>
                    <a:pt x="395" y="2068"/>
                  </a:cubicBezTo>
                  <a:cubicBezTo>
                    <a:pt x="456" y="2068"/>
                    <a:pt x="520" y="2048"/>
                    <a:pt x="582" y="2010"/>
                  </a:cubicBezTo>
                  <a:cubicBezTo>
                    <a:pt x="718" y="1932"/>
                    <a:pt x="854" y="1775"/>
                    <a:pt x="959" y="1555"/>
                  </a:cubicBezTo>
                  <a:cubicBezTo>
                    <a:pt x="983" y="1500"/>
                    <a:pt x="983" y="1436"/>
                    <a:pt x="959" y="1408"/>
                  </a:cubicBezTo>
                  <a:cubicBezTo>
                    <a:pt x="953" y="1402"/>
                    <a:pt x="942" y="1398"/>
                    <a:pt x="936" y="1398"/>
                  </a:cubicBezTo>
                  <a:cubicBezTo>
                    <a:pt x="912" y="1398"/>
                    <a:pt x="881" y="1422"/>
                    <a:pt x="864" y="1463"/>
                  </a:cubicBezTo>
                  <a:cubicBezTo>
                    <a:pt x="749" y="1704"/>
                    <a:pt x="586" y="1847"/>
                    <a:pt x="443" y="1847"/>
                  </a:cubicBezTo>
                  <a:cubicBezTo>
                    <a:pt x="391" y="1847"/>
                    <a:pt x="344" y="1827"/>
                    <a:pt x="303" y="1786"/>
                  </a:cubicBezTo>
                  <a:cubicBezTo>
                    <a:pt x="150" y="1640"/>
                    <a:pt x="150" y="1252"/>
                    <a:pt x="303" y="926"/>
                  </a:cubicBezTo>
                  <a:cubicBezTo>
                    <a:pt x="412" y="691"/>
                    <a:pt x="572" y="556"/>
                    <a:pt x="708" y="548"/>
                  </a:cubicBezTo>
                  <a:lnTo>
                    <a:pt x="708" y="548"/>
                  </a:lnTo>
                  <a:lnTo>
                    <a:pt x="622" y="755"/>
                  </a:lnTo>
                  <a:cubicBezTo>
                    <a:pt x="606" y="804"/>
                    <a:pt x="616" y="844"/>
                    <a:pt x="640" y="844"/>
                  </a:cubicBezTo>
                  <a:cubicBezTo>
                    <a:pt x="643" y="844"/>
                    <a:pt x="650" y="844"/>
                    <a:pt x="657" y="841"/>
                  </a:cubicBezTo>
                  <a:lnTo>
                    <a:pt x="997" y="617"/>
                  </a:lnTo>
                  <a:cubicBezTo>
                    <a:pt x="1021" y="603"/>
                    <a:pt x="1038" y="559"/>
                    <a:pt x="1034" y="525"/>
                  </a:cubicBezTo>
                  <a:lnTo>
                    <a:pt x="983" y="35"/>
                  </a:lnTo>
                  <a:cubicBezTo>
                    <a:pt x="983" y="15"/>
                    <a:pt x="973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9"/>
            <p:cNvSpPr/>
            <p:nvPr/>
          </p:nvSpPr>
          <p:spPr>
            <a:xfrm>
              <a:off x="1922225" y="2722350"/>
              <a:ext cx="23475" cy="46700"/>
            </a:xfrm>
            <a:custGeom>
              <a:avLst/>
              <a:gdLst/>
              <a:ahLst/>
              <a:cxnLst/>
              <a:rect l="l" t="t" r="r" b="b"/>
              <a:pathLst>
                <a:path w="939" h="1868" extrusionOk="0">
                  <a:moveTo>
                    <a:pt x="870" y="0"/>
                  </a:moveTo>
                  <a:cubicBezTo>
                    <a:pt x="840" y="0"/>
                    <a:pt x="799" y="35"/>
                    <a:pt x="775" y="89"/>
                  </a:cubicBezTo>
                  <a:lnTo>
                    <a:pt x="469" y="735"/>
                  </a:lnTo>
                  <a:lnTo>
                    <a:pt x="167" y="443"/>
                  </a:lnTo>
                  <a:cubicBezTo>
                    <a:pt x="156" y="432"/>
                    <a:pt x="143" y="429"/>
                    <a:pt x="132" y="429"/>
                  </a:cubicBezTo>
                  <a:cubicBezTo>
                    <a:pt x="98" y="429"/>
                    <a:pt x="61" y="460"/>
                    <a:pt x="34" y="518"/>
                  </a:cubicBezTo>
                  <a:cubicBezTo>
                    <a:pt x="0" y="592"/>
                    <a:pt x="0" y="684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4"/>
                    <a:pt x="54" y="1867"/>
                    <a:pt x="68" y="1867"/>
                  </a:cubicBezTo>
                  <a:cubicBezTo>
                    <a:pt x="78" y="1867"/>
                    <a:pt x="88" y="1864"/>
                    <a:pt x="98" y="1860"/>
                  </a:cubicBezTo>
                  <a:cubicBezTo>
                    <a:pt x="123" y="1847"/>
                    <a:pt x="146" y="1819"/>
                    <a:pt x="167" y="1778"/>
                  </a:cubicBezTo>
                  <a:lnTo>
                    <a:pt x="469" y="1136"/>
                  </a:lnTo>
                  <a:lnTo>
                    <a:pt x="775" y="1428"/>
                  </a:lnTo>
                  <a:cubicBezTo>
                    <a:pt x="782" y="1439"/>
                    <a:pt x="796" y="1442"/>
                    <a:pt x="806" y="1442"/>
                  </a:cubicBezTo>
                  <a:cubicBezTo>
                    <a:pt x="816" y="1442"/>
                    <a:pt x="826" y="1439"/>
                    <a:pt x="840" y="1432"/>
                  </a:cubicBezTo>
                  <a:cubicBezTo>
                    <a:pt x="863" y="1419"/>
                    <a:pt x="887" y="1391"/>
                    <a:pt x="904" y="1354"/>
                  </a:cubicBezTo>
                  <a:cubicBezTo>
                    <a:pt x="939" y="1276"/>
                    <a:pt x="939" y="1187"/>
                    <a:pt x="904" y="1153"/>
                  </a:cubicBezTo>
                  <a:lnTo>
                    <a:pt x="598" y="861"/>
                  </a:lnTo>
                  <a:lnTo>
                    <a:pt x="904" y="215"/>
                  </a:lnTo>
                  <a:cubicBezTo>
                    <a:pt x="939" y="140"/>
                    <a:pt x="939" y="49"/>
                    <a:pt x="904" y="14"/>
                  </a:cubicBezTo>
                  <a:cubicBezTo>
                    <a:pt x="894" y="8"/>
                    <a:pt x="884" y="0"/>
                    <a:pt x="870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9"/>
            <p:cNvSpPr/>
            <p:nvPr/>
          </p:nvSpPr>
          <p:spPr>
            <a:xfrm>
              <a:off x="1740575" y="2195850"/>
              <a:ext cx="1222075" cy="751100"/>
            </a:xfrm>
            <a:custGeom>
              <a:avLst/>
              <a:gdLst/>
              <a:ahLst/>
              <a:cxnLst/>
              <a:rect l="l" t="t" r="r" b="b"/>
              <a:pathLst>
                <a:path w="48883" h="30044" extrusionOk="0">
                  <a:moveTo>
                    <a:pt x="48590" y="0"/>
                  </a:moveTo>
                  <a:cubicBezTo>
                    <a:pt x="48518" y="0"/>
                    <a:pt x="48438" y="24"/>
                    <a:pt x="48353" y="73"/>
                  </a:cubicBezTo>
                  <a:lnTo>
                    <a:pt x="535" y="27666"/>
                  </a:lnTo>
                  <a:cubicBezTo>
                    <a:pt x="238" y="27836"/>
                    <a:pt x="0" y="28248"/>
                    <a:pt x="0" y="28588"/>
                  </a:cubicBezTo>
                  <a:lnTo>
                    <a:pt x="0" y="29662"/>
                  </a:lnTo>
                  <a:cubicBezTo>
                    <a:pt x="0" y="29904"/>
                    <a:pt x="120" y="30044"/>
                    <a:pt x="296" y="30044"/>
                  </a:cubicBezTo>
                  <a:cubicBezTo>
                    <a:pt x="368" y="30044"/>
                    <a:pt x="449" y="30021"/>
                    <a:pt x="535" y="29972"/>
                  </a:cubicBezTo>
                  <a:lnTo>
                    <a:pt x="48353" y="2375"/>
                  </a:lnTo>
                  <a:cubicBezTo>
                    <a:pt x="48645" y="2205"/>
                    <a:pt x="48883" y="1794"/>
                    <a:pt x="48883" y="1454"/>
                  </a:cubicBezTo>
                  <a:lnTo>
                    <a:pt x="48883" y="379"/>
                  </a:lnTo>
                  <a:cubicBezTo>
                    <a:pt x="48883" y="139"/>
                    <a:pt x="48763" y="0"/>
                    <a:pt x="485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2925050" y="2211200"/>
              <a:ext cx="30625" cy="43950"/>
            </a:xfrm>
            <a:custGeom>
              <a:avLst/>
              <a:gdLst/>
              <a:ahLst/>
              <a:cxnLst/>
              <a:rect l="l" t="t" r="r" b="b"/>
              <a:pathLst>
                <a:path w="1225" h="1758" extrusionOk="0">
                  <a:moveTo>
                    <a:pt x="633" y="10"/>
                  </a:moveTo>
                  <a:cubicBezTo>
                    <a:pt x="644" y="10"/>
                    <a:pt x="654" y="17"/>
                    <a:pt x="657" y="27"/>
                  </a:cubicBezTo>
                  <a:lnTo>
                    <a:pt x="800" y="327"/>
                  </a:lnTo>
                  <a:cubicBezTo>
                    <a:pt x="805" y="342"/>
                    <a:pt x="818" y="350"/>
                    <a:pt x="834" y="350"/>
                  </a:cubicBezTo>
                  <a:cubicBezTo>
                    <a:pt x="840" y="350"/>
                    <a:pt x="845" y="349"/>
                    <a:pt x="851" y="347"/>
                  </a:cubicBezTo>
                  <a:lnTo>
                    <a:pt x="1164" y="228"/>
                  </a:lnTo>
                  <a:cubicBezTo>
                    <a:pt x="1169" y="225"/>
                    <a:pt x="1174" y="224"/>
                    <a:pt x="1178" y="224"/>
                  </a:cubicBezTo>
                  <a:cubicBezTo>
                    <a:pt x="1185" y="224"/>
                    <a:pt x="1190" y="227"/>
                    <a:pt x="1195" y="231"/>
                  </a:cubicBezTo>
                  <a:cubicBezTo>
                    <a:pt x="1211" y="248"/>
                    <a:pt x="1215" y="292"/>
                    <a:pt x="1191" y="336"/>
                  </a:cubicBezTo>
                  <a:lnTo>
                    <a:pt x="963" y="762"/>
                  </a:lnTo>
                  <a:cubicBezTo>
                    <a:pt x="950" y="789"/>
                    <a:pt x="943" y="820"/>
                    <a:pt x="946" y="846"/>
                  </a:cubicBezTo>
                  <a:lnTo>
                    <a:pt x="1001" y="1231"/>
                  </a:lnTo>
                  <a:cubicBezTo>
                    <a:pt x="1004" y="1268"/>
                    <a:pt x="983" y="1316"/>
                    <a:pt x="960" y="1340"/>
                  </a:cubicBezTo>
                  <a:cubicBezTo>
                    <a:pt x="946" y="1353"/>
                    <a:pt x="930" y="1361"/>
                    <a:pt x="916" y="1361"/>
                  </a:cubicBezTo>
                  <a:lnTo>
                    <a:pt x="637" y="1326"/>
                  </a:lnTo>
                  <a:cubicBezTo>
                    <a:pt x="635" y="1326"/>
                    <a:pt x="633" y="1326"/>
                    <a:pt x="631" y="1326"/>
                  </a:cubicBezTo>
                  <a:cubicBezTo>
                    <a:pt x="615" y="1326"/>
                    <a:pt x="594" y="1339"/>
                    <a:pt x="575" y="1361"/>
                  </a:cubicBezTo>
                  <a:lnTo>
                    <a:pt x="297" y="1717"/>
                  </a:lnTo>
                  <a:cubicBezTo>
                    <a:pt x="284" y="1736"/>
                    <a:pt x="266" y="1746"/>
                    <a:pt x="251" y="1746"/>
                  </a:cubicBezTo>
                  <a:cubicBezTo>
                    <a:pt x="247" y="1746"/>
                    <a:pt x="243" y="1746"/>
                    <a:pt x="239" y="1744"/>
                  </a:cubicBezTo>
                  <a:cubicBezTo>
                    <a:pt x="222" y="1737"/>
                    <a:pt x="216" y="1717"/>
                    <a:pt x="219" y="1687"/>
                  </a:cubicBezTo>
                  <a:lnTo>
                    <a:pt x="273" y="1241"/>
                  </a:lnTo>
                  <a:cubicBezTo>
                    <a:pt x="277" y="1210"/>
                    <a:pt x="269" y="1187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2" y="989"/>
                    <a:pt x="12" y="969"/>
                  </a:cubicBezTo>
                  <a:cubicBezTo>
                    <a:pt x="12" y="932"/>
                    <a:pt x="32" y="884"/>
                    <a:pt x="59" y="864"/>
                  </a:cubicBezTo>
                  <a:lnTo>
                    <a:pt x="371" y="622"/>
                  </a:lnTo>
                  <a:cubicBezTo>
                    <a:pt x="392" y="606"/>
                    <a:pt x="412" y="578"/>
                    <a:pt x="420" y="548"/>
                  </a:cubicBezTo>
                  <a:lnTo>
                    <a:pt x="558" y="92"/>
                  </a:lnTo>
                  <a:cubicBezTo>
                    <a:pt x="575" y="41"/>
                    <a:pt x="606" y="14"/>
                    <a:pt x="630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6" y="41"/>
                    <a:pt x="548" y="88"/>
                  </a:cubicBezTo>
                  <a:lnTo>
                    <a:pt x="409" y="548"/>
                  </a:lnTo>
                  <a:cubicBezTo>
                    <a:pt x="402" y="575"/>
                    <a:pt x="385" y="598"/>
                    <a:pt x="365" y="612"/>
                  </a:cubicBezTo>
                  <a:lnTo>
                    <a:pt x="56" y="854"/>
                  </a:lnTo>
                  <a:cubicBezTo>
                    <a:pt x="18" y="881"/>
                    <a:pt x="1" y="935"/>
                    <a:pt x="1" y="969"/>
                  </a:cubicBezTo>
                  <a:cubicBezTo>
                    <a:pt x="1" y="993"/>
                    <a:pt x="8" y="1010"/>
                    <a:pt x="21" y="1020"/>
                  </a:cubicBezTo>
                  <a:lnTo>
                    <a:pt x="246" y="1183"/>
                  </a:lnTo>
                  <a:cubicBezTo>
                    <a:pt x="260" y="1193"/>
                    <a:pt x="266" y="1214"/>
                    <a:pt x="263" y="1238"/>
                  </a:cubicBezTo>
                  <a:lnTo>
                    <a:pt x="208" y="1687"/>
                  </a:lnTo>
                  <a:cubicBezTo>
                    <a:pt x="205" y="1720"/>
                    <a:pt x="216" y="1748"/>
                    <a:pt x="236" y="1755"/>
                  </a:cubicBezTo>
                  <a:cubicBezTo>
                    <a:pt x="239" y="1758"/>
                    <a:pt x="246" y="1758"/>
                    <a:pt x="249" y="1758"/>
                  </a:cubicBezTo>
                  <a:cubicBezTo>
                    <a:pt x="266" y="1758"/>
                    <a:pt x="287" y="1744"/>
                    <a:pt x="307" y="1724"/>
                  </a:cubicBezTo>
                  <a:lnTo>
                    <a:pt x="586" y="1367"/>
                  </a:lnTo>
                  <a:cubicBezTo>
                    <a:pt x="601" y="1349"/>
                    <a:pt x="616" y="1336"/>
                    <a:pt x="632" y="1336"/>
                  </a:cubicBezTo>
                  <a:cubicBezTo>
                    <a:pt x="633" y="1336"/>
                    <a:pt x="635" y="1336"/>
                    <a:pt x="637" y="1336"/>
                  </a:cubicBezTo>
                  <a:lnTo>
                    <a:pt x="916" y="1370"/>
                  </a:lnTo>
                  <a:cubicBezTo>
                    <a:pt x="933" y="1370"/>
                    <a:pt x="950" y="1364"/>
                    <a:pt x="966" y="1347"/>
                  </a:cubicBezTo>
                  <a:cubicBezTo>
                    <a:pt x="994" y="1320"/>
                    <a:pt x="1014" y="1272"/>
                    <a:pt x="1011" y="1228"/>
                  </a:cubicBezTo>
                  <a:lnTo>
                    <a:pt x="956" y="843"/>
                  </a:lnTo>
                  <a:cubicBezTo>
                    <a:pt x="953" y="823"/>
                    <a:pt x="960" y="793"/>
                    <a:pt x="974" y="765"/>
                  </a:cubicBezTo>
                  <a:lnTo>
                    <a:pt x="1198" y="344"/>
                  </a:lnTo>
                  <a:cubicBezTo>
                    <a:pt x="1222" y="300"/>
                    <a:pt x="1225" y="248"/>
                    <a:pt x="1205" y="225"/>
                  </a:cubicBezTo>
                  <a:cubicBezTo>
                    <a:pt x="1196" y="218"/>
                    <a:pt x="1187" y="214"/>
                    <a:pt x="1178" y="214"/>
                  </a:cubicBezTo>
                  <a:cubicBezTo>
                    <a:pt x="1172" y="214"/>
                    <a:pt x="1167" y="215"/>
                    <a:pt x="1160" y="218"/>
                  </a:cubicBezTo>
                  <a:lnTo>
                    <a:pt x="848" y="336"/>
                  </a:lnTo>
                  <a:cubicBezTo>
                    <a:pt x="843" y="338"/>
                    <a:pt x="839" y="339"/>
                    <a:pt x="835" y="339"/>
                  </a:cubicBezTo>
                  <a:cubicBezTo>
                    <a:pt x="823" y="339"/>
                    <a:pt x="812" y="332"/>
                    <a:pt x="807" y="320"/>
                  </a:cubicBezTo>
                  <a:lnTo>
                    <a:pt x="668" y="24"/>
                  </a:lnTo>
                  <a:cubicBezTo>
                    <a:pt x="660" y="7"/>
                    <a:pt x="647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9"/>
            <p:cNvSpPr/>
            <p:nvPr/>
          </p:nvSpPr>
          <p:spPr>
            <a:xfrm>
              <a:off x="2973075" y="2163500"/>
              <a:ext cx="47975" cy="30900"/>
            </a:xfrm>
            <a:custGeom>
              <a:avLst/>
              <a:gdLst/>
              <a:ahLst/>
              <a:cxnLst/>
              <a:rect l="l" t="t" r="r" b="b"/>
              <a:pathLst>
                <a:path w="1919" h="1236" extrusionOk="0">
                  <a:moveTo>
                    <a:pt x="1708" y="1"/>
                  </a:moveTo>
                  <a:cubicBezTo>
                    <a:pt x="1677" y="1"/>
                    <a:pt x="1643" y="11"/>
                    <a:pt x="1616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6" y="1201"/>
                    <a:pt x="147" y="1235"/>
                    <a:pt x="212" y="1235"/>
                  </a:cubicBezTo>
                  <a:cubicBezTo>
                    <a:pt x="242" y="1235"/>
                    <a:pt x="273" y="1229"/>
                    <a:pt x="303" y="1211"/>
                  </a:cubicBezTo>
                  <a:lnTo>
                    <a:pt x="1799" y="347"/>
                  </a:lnTo>
                  <a:cubicBezTo>
                    <a:pt x="1888" y="297"/>
                    <a:pt x="1918" y="181"/>
                    <a:pt x="1868" y="96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2973075" y="21851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3" y="8"/>
                    <a:pt x="1616" y="25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40"/>
                  </a:cubicBezTo>
                  <a:cubicBezTo>
                    <a:pt x="86" y="1201"/>
                    <a:pt x="147" y="1231"/>
                    <a:pt x="212" y="1231"/>
                  </a:cubicBezTo>
                  <a:cubicBezTo>
                    <a:pt x="242" y="1231"/>
                    <a:pt x="273" y="1225"/>
                    <a:pt x="303" y="1208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1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2973075" y="2206775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0"/>
                  </a:moveTo>
                  <a:cubicBezTo>
                    <a:pt x="1677" y="0"/>
                    <a:pt x="1643" y="8"/>
                    <a:pt x="1616" y="24"/>
                  </a:cubicBezTo>
                  <a:lnTo>
                    <a:pt x="120" y="888"/>
                  </a:lnTo>
                  <a:cubicBezTo>
                    <a:pt x="32" y="939"/>
                    <a:pt x="1" y="1051"/>
                    <a:pt x="52" y="1139"/>
                  </a:cubicBezTo>
                  <a:cubicBezTo>
                    <a:pt x="86" y="1201"/>
                    <a:pt x="147" y="1232"/>
                    <a:pt x="212" y="1232"/>
                  </a:cubicBezTo>
                  <a:cubicBezTo>
                    <a:pt x="242" y="1232"/>
                    <a:pt x="273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8" y="92"/>
                  </a:cubicBezTo>
                  <a:cubicBezTo>
                    <a:pt x="1833" y="35"/>
                    <a:pt x="1772" y="0"/>
                    <a:pt x="1708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1541000" y="29672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1615900" y="3131475"/>
              <a:ext cx="299275" cy="967475"/>
            </a:xfrm>
            <a:custGeom>
              <a:avLst/>
              <a:gdLst/>
              <a:ahLst/>
              <a:cxnLst/>
              <a:rect l="l" t="t" r="r" b="b"/>
              <a:pathLst>
                <a:path w="11971" h="38699" extrusionOk="0">
                  <a:moveTo>
                    <a:pt x="11678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0" y="6370"/>
                  </a:lnTo>
                  <a:cubicBezTo>
                    <a:pt x="238" y="6540"/>
                    <a:pt x="0" y="6951"/>
                    <a:pt x="0" y="7292"/>
                  </a:cubicBezTo>
                  <a:lnTo>
                    <a:pt x="0" y="38318"/>
                  </a:lnTo>
                  <a:cubicBezTo>
                    <a:pt x="0" y="38560"/>
                    <a:pt x="120" y="38699"/>
                    <a:pt x="295" y="38699"/>
                  </a:cubicBezTo>
                  <a:cubicBezTo>
                    <a:pt x="366" y="38699"/>
                    <a:pt x="446" y="38676"/>
                    <a:pt x="530" y="38628"/>
                  </a:cubicBezTo>
                  <a:lnTo>
                    <a:pt x="11440" y="32328"/>
                  </a:lnTo>
                  <a:cubicBezTo>
                    <a:pt x="11733" y="32158"/>
                    <a:pt x="11971" y="31747"/>
                    <a:pt x="11971" y="31406"/>
                  </a:cubicBezTo>
                  <a:lnTo>
                    <a:pt x="11971" y="380"/>
                  </a:lnTo>
                  <a:cubicBezTo>
                    <a:pt x="11971" y="139"/>
                    <a:pt x="11851" y="1"/>
                    <a:pt x="116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1665775" y="3217750"/>
              <a:ext cx="199525" cy="132550"/>
            </a:xfrm>
            <a:custGeom>
              <a:avLst/>
              <a:gdLst/>
              <a:ahLst/>
              <a:cxnLst/>
              <a:rect l="l" t="t" r="r" b="b"/>
              <a:pathLst>
                <a:path w="7981" h="5302" extrusionOk="0">
                  <a:moveTo>
                    <a:pt x="7698" y="0"/>
                  </a:moveTo>
                  <a:cubicBezTo>
                    <a:pt x="7624" y="0"/>
                    <a:pt x="7539" y="25"/>
                    <a:pt x="7450" y="77"/>
                  </a:cubicBezTo>
                  <a:lnTo>
                    <a:pt x="531" y="4072"/>
                  </a:lnTo>
                  <a:cubicBezTo>
                    <a:pt x="238" y="4242"/>
                    <a:pt x="1" y="4636"/>
                    <a:pt x="1" y="4956"/>
                  </a:cubicBezTo>
                  <a:cubicBezTo>
                    <a:pt x="1" y="5175"/>
                    <a:pt x="115" y="5301"/>
                    <a:pt x="283" y="5301"/>
                  </a:cubicBezTo>
                  <a:cubicBezTo>
                    <a:pt x="357" y="5301"/>
                    <a:pt x="441" y="5276"/>
                    <a:pt x="531" y="5224"/>
                  </a:cubicBezTo>
                  <a:lnTo>
                    <a:pt x="7450" y="1230"/>
                  </a:lnTo>
                  <a:cubicBezTo>
                    <a:pt x="7742" y="1060"/>
                    <a:pt x="7980" y="665"/>
                    <a:pt x="7980" y="346"/>
                  </a:cubicBezTo>
                  <a:cubicBezTo>
                    <a:pt x="7980" y="126"/>
                    <a:pt x="7865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1665775" y="3373925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9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1715675" y="3275350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3" y="1"/>
                  </a:moveTo>
                  <a:cubicBezTo>
                    <a:pt x="5629" y="1"/>
                    <a:pt x="5544" y="25"/>
                    <a:pt x="5454" y="78"/>
                  </a:cubicBezTo>
                  <a:lnTo>
                    <a:pt x="531" y="2920"/>
                  </a:lnTo>
                  <a:cubicBezTo>
                    <a:pt x="238" y="3090"/>
                    <a:pt x="1" y="3484"/>
                    <a:pt x="1" y="3804"/>
                  </a:cubicBezTo>
                  <a:cubicBezTo>
                    <a:pt x="1" y="4024"/>
                    <a:pt x="115" y="4150"/>
                    <a:pt x="282" y="4150"/>
                  </a:cubicBezTo>
                  <a:cubicBezTo>
                    <a:pt x="356" y="4150"/>
                    <a:pt x="441" y="4125"/>
                    <a:pt x="531" y="4073"/>
                  </a:cubicBezTo>
                  <a:lnTo>
                    <a:pt x="5454" y="1231"/>
                  </a:lnTo>
                  <a:cubicBezTo>
                    <a:pt x="5746" y="1061"/>
                    <a:pt x="5984" y="666"/>
                    <a:pt x="5984" y="347"/>
                  </a:cubicBezTo>
                  <a:cubicBezTo>
                    <a:pt x="5984" y="126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1665775" y="343155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1"/>
                  </a:moveTo>
                  <a:cubicBezTo>
                    <a:pt x="778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4" y="354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6"/>
                    <a:pt x="72" y="1449"/>
                    <a:pt x="177" y="1449"/>
                  </a:cubicBezTo>
                  <a:cubicBezTo>
                    <a:pt x="220" y="1449"/>
                    <a:pt x="268" y="1435"/>
                    <a:pt x="320" y="1405"/>
                  </a:cubicBezTo>
                  <a:lnTo>
                    <a:pt x="681" y="1198"/>
                  </a:lnTo>
                  <a:cubicBezTo>
                    <a:pt x="854" y="1096"/>
                    <a:pt x="997" y="847"/>
                    <a:pt x="997" y="643"/>
                  </a:cubicBezTo>
                  <a:lnTo>
                    <a:pt x="997" y="228"/>
                  </a:lnTo>
                  <a:cubicBezTo>
                    <a:pt x="997" y="84"/>
                    <a:pt x="926" y="1"/>
                    <a:pt x="8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1715675" y="3333000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2" y="0"/>
                  </a:moveTo>
                  <a:cubicBezTo>
                    <a:pt x="5628" y="0"/>
                    <a:pt x="5543" y="25"/>
                    <a:pt x="5454" y="77"/>
                  </a:cubicBezTo>
                  <a:lnTo>
                    <a:pt x="531" y="2920"/>
                  </a:lnTo>
                  <a:cubicBezTo>
                    <a:pt x="238" y="3089"/>
                    <a:pt x="1" y="3483"/>
                    <a:pt x="1" y="3803"/>
                  </a:cubicBezTo>
                  <a:cubicBezTo>
                    <a:pt x="1" y="4023"/>
                    <a:pt x="115" y="4149"/>
                    <a:pt x="282" y="4149"/>
                  </a:cubicBezTo>
                  <a:cubicBezTo>
                    <a:pt x="356" y="4149"/>
                    <a:pt x="441" y="4124"/>
                    <a:pt x="531" y="4072"/>
                  </a:cubicBezTo>
                  <a:lnTo>
                    <a:pt x="5454" y="1230"/>
                  </a:lnTo>
                  <a:cubicBezTo>
                    <a:pt x="5746" y="1060"/>
                    <a:pt x="5984" y="665"/>
                    <a:pt x="5984" y="346"/>
                  </a:cubicBezTo>
                  <a:cubicBezTo>
                    <a:pt x="5984" y="126"/>
                    <a:pt x="5869" y="0"/>
                    <a:pt x="57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1665775" y="3489125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1715675" y="3390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1"/>
                  </a:moveTo>
                  <a:cubicBezTo>
                    <a:pt x="5627" y="1"/>
                    <a:pt x="5543" y="25"/>
                    <a:pt x="5454" y="76"/>
                  </a:cubicBezTo>
                  <a:lnTo>
                    <a:pt x="531" y="2918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3"/>
                    <a:pt x="114" y="4148"/>
                    <a:pt x="281" y="4148"/>
                  </a:cubicBezTo>
                  <a:cubicBezTo>
                    <a:pt x="355" y="4148"/>
                    <a:pt x="441" y="4123"/>
                    <a:pt x="531" y="4070"/>
                  </a:cubicBezTo>
                  <a:lnTo>
                    <a:pt x="5454" y="1229"/>
                  </a:lnTo>
                  <a:cubicBezTo>
                    <a:pt x="5746" y="1058"/>
                    <a:pt x="5984" y="664"/>
                    <a:pt x="5984" y="348"/>
                  </a:cubicBezTo>
                  <a:cubicBezTo>
                    <a:pt x="5984" y="126"/>
                    <a:pt x="5869" y="1"/>
                    <a:pt x="5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1665775" y="3546675"/>
              <a:ext cx="24950" cy="36175"/>
            </a:xfrm>
            <a:custGeom>
              <a:avLst/>
              <a:gdLst/>
              <a:ahLst/>
              <a:cxnLst/>
              <a:rect l="l" t="t" r="r" b="b"/>
              <a:pathLst>
                <a:path w="998" h="1447" extrusionOk="0">
                  <a:moveTo>
                    <a:pt x="819" y="0"/>
                  </a:moveTo>
                  <a:cubicBezTo>
                    <a:pt x="777" y="0"/>
                    <a:pt x="728" y="14"/>
                    <a:pt x="677" y="43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1" y="1196"/>
                  </a:lnTo>
                  <a:cubicBezTo>
                    <a:pt x="854" y="1094"/>
                    <a:pt x="997" y="846"/>
                    <a:pt x="997" y="645"/>
                  </a:cubicBezTo>
                  <a:lnTo>
                    <a:pt x="997" y="227"/>
                  </a:lnTo>
                  <a:cubicBezTo>
                    <a:pt x="997" y="84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1715675" y="344812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1" y="0"/>
                  </a:moveTo>
                  <a:cubicBezTo>
                    <a:pt x="5627" y="0"/>
                    <a:pt x="5543" y="24"/>
                    <a:pt x="5454" y="75"/>
                  </a:cubicBezTo>
                  <a:lnTo>
                    <a:pt x="531" y="2917"/>
                  </a:lnTo>
                  <a:cubicBezTo>
                    <a:pt x="238" y="3088"/>
                    <a:pt x="1" y="3482"/>
                    <a:pt x="1" y="3802"/>
                  </a:cubicBezTo>
                  <a:cubicBezTo>
                    <a:pt x="1" y="4022"/>
                    <a:pt x="114" y="4148"/>
                    <a:pt x="281" y="4148"/>
                  </a:cubicBezTo>
                  <a:cubicBezTo>
                    <a:pt x="356" y="4148"/>
                    <a:pt x="441" y="4123"/>
                    <a:pt x="531" y="4070"/>
                  </a:cubicBezTo>
                  <a:lnTo>
                    <a:pt x="5454" y="1228"/>
                  </a:lnTo>
                  <a:cubicBezTo>
                    <a:pt x="5746" y="1058"/>
                    <a:pt x="5984" y="664"/>
                    <a:pt x="5984" y="344"/>
                  </a:cubicBezTo>
                  <a:cubicBezTo>
                    <a:pt x="5984" y="125"/>
                    <a:pt x="5869" y="0"/>
                    <a:pt x="5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1664675" y="3535100"/>
              <a:ext cx="199600" cy="132550"/>
            </a:xfrm>
            <a:custGeom>
              <a:avLst/>
              <a:gdLst/>
              <a:ahLst/>
              <a:cxnLst/>
              <a:rect l="l" t="t" r="r" b="b"/>
              <a:pathLst>
                <a:path w="7984" h="5302" extrusionOk="0">
                  <a:moveTo>
                    <a:pt x="7701" y="1"/>
                  </a:moveTo>
                  <a:cubicBezTo>
                    <a:pt x="7627" y="1"/>
                    <a:pt x="7543" y="26"/>
                    <a:pt x="7453" y="78"/>
                  </a:cubicBezTo>
                  <a:lnTo>
                    <a:pt x="534" y="4073"/>
                  </a:lnTo>
                  <a:cubicBezTo>
                    <a:pt x="241" y="4243"/>
                    <a:pt x="1" y="4637"/>
                    <a:pt x="1" y="4957"/>
                  </a:cubicBezTo>
                  <a:cubicBezTo>
                    <a:pt x="1" y="5176"/>
                    <a:pt x="115" y="5302"/>
                    <a:pt x="284" y="5302"/>
                  </a:cubicBezTo>
                  <a:cubicBezTo>
                    <a:pt x="358" y="5302"/>
                    <a:pt x="444" y="5277"/>
                    <a:pt x="534" y="5225"/>
                  </a:cubicBezTo>
                  <a:lnTo>
                    <a:pt x="7453" y="1230"/>
                  </a:lnTo>
                  <a:cubicBezTo>
                    <a:pt x="7745" y="1060"/>
                    <a:pt x="7983" y="666"/>
                    <a:pt x="7983" y="347"/>
                  </a:cubicBezTo>
                  <a:cubicBezTo>
                    <a:pt x="7983" y="127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1664675" y="3691300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0"/>
                  </a:moveTo>
                  <a:cubicBezTo>
                    <a:pt x="781" y="0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3"/>
                    <a:pt x="73" y="1448"/>
                    <a:pt x="178" y="1448"/>
                  </a:cubicBezTo>
                  <a:cubicBezTo>
                    <a:pt x="221" y="1448"/>
                    <a:pt x="269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1714550" y="3592725"/>
              <a:ext cx="149725" cy="103750"/>
            </a:xfrm>
            <a:custGeom>
              <a:avLst/>
              <a:gdLst/>
              <a:ahLst/>
              <a:cxnLst/>
              <a:rect l="l" t="t" r="r" b="b"/>
              <a:pathLst>
                <a:path w="5989" h="4150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5" y="2920"/>
                  </a:lnTo>
                  <a:cubicBezTo>
                    <a:pt x="239" y="3090"/>
                    <a:pt x="1" y="3485"/>
                    <a:pt x="1" y="3804"/>
                  </a:cubicBezTo>
                  <a:cubicBezTo>
                    <a:pt x="1" y="4023"/>
                    <a:pt x="115" y="4150"/>
                    <a:pt x="285" y="4150"/>
                  </a:cubicBezTo>
                  <a:cubicBezTo>
                    <a:pt x="359" y="4150"/>
                    <a:pt x="445" y="4125"/>
                    <a:pt x="535" y="4073"/>
                  </a:cubicBezTo>
                  <a:lnTo>
                    <a:pt x="5458" y="1230"/>
                  </a:lnTo>
                  <a:cubicBezTo>
                    <a:pt x="5750" y="1061"/>
                    <a:pt x="5988" y="666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>
              <a:off x="1664675" y="37489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1"/>
                  </a:moveTo>
                  <a:cubicBezTo>
                    <a:pt x="781" y="1"/>
                    <a:pt x="732" y="15"/>
                    <a:pt x="680" y="44"/>
                  </a:cubicBezTo>
                  <a:lnTo>
                    <a:pt x="320" y="252"/>
                  </a:lnTo>
                  <a:cubicBezTo>
                    <a:pt x="144" y="354"/>
                    <a:pt x="1" y="603"/>
                    <a:pt x="1" y="807"/>
                  </a:cubicBezTo>
                  <a:lnTo>
                    <a:pt x="1" y="1221"/>
                  </a:lnTo>
                  <a:cubicBezTo>
                    <a:pt x="1" y="1365"/>
                    <a:pt x="72" y="1449"/>
                    <a:pt x="177" y="1449"/>
                  </a:cubicBezTo>
                  <a:cubicBezTo>
                    <a:pt x="220" y="1449"/>
                    <a:pt x="268" y="1434"/>
                    <a:pt x="320" y="1405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9"/>
            <p:cNvSpPr/>
            <p:nvPr/>
          </p:nvSpPr>
          <p:spPr>
            <a:xfrm>
              <a:off x="1714550" y="36503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8" y="25"/>
                    <a:pt x="5458" y="77"/>
                  </a:cubicBezTo>
                  <a:lnTo>
                    <a:pt x="535" y="2919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2"/>
                    <a:pt x="115" y="4149"/>
                    <a:pt x="285" y="4149"/>
                  </a:cubicBezTo>
                  <a:cubicBezTo>
                    <a:pt x="359" y="4149"/>
                    <a:pt x="445" y="4124"/>
                    <a:pt x="535" y="4072"/>
                  </a:cubicBezTo>
                  <a:lnTo>
                    <a:pt x="5458" y="1229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6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1664675" y="380647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7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1714550" y="3707950"/>
              <a:ext cx="149725" cy="103700"/>
            </a:xfrm>
            <a:custGeom>
              <a:avLst/>
              <a:gdLst/>
              <a:ahLst/>
              <a:cxnLst/>
              <a:rect l="l" t="t" r="r" b="b"/>
              <a:pathLst>
                <a:path w="5989" h="4148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6"/>
                  </a:cubicBezTo>
                  <a:lnTo>
                    <a:pt x="535" y="2918"/>
                  </a:lnTo>
                  <a:cubicBezTo>
                    <a:pt x="239" y="3088"/>
                    <a:pt x="1" y="3486"/>
                    <a:pt x="1" y="3802"/>
                  </a:cubicBezTo>
                  <a:cubicBezTo>
                    <a:pt x="1" y="4023"/>
                    <a:pt x="115" y="4148"/>
                    <a:pt x="283" y="4148"/>
                  </a:cubicBezTo>
                  <a:cubicBezTo>
                    <a:pt x="358" y="4148"/>
                    <a:pt x="444" y="4123"/>
                    <a:pt x="535" y="4070"/>
                  </a:cubicBezTo>
                  <a:lnTo>
                    <a:pt x="5458" y="1228"/>
                  </a:lnTo>
                  <a:cubicBezTo>
                    <a:pt x="5750" y="1058"/>
                    <a:pt x="5988" y="663"/>
                    <a:pt x="5988" y="348"/>
                  </a:cubicBezTo>
                  <a:cubicBezTo>
                    <a:pt x="5988" y="126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166467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0" y="44"/>
                  </a:cubicBezTo>
                  <a:lnTo>
                    <a:pt x="320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8" y="1095"/>
                    <a:pt x="1000" y="846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1714550" y="37654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5" y="1"/>
                  </a:moveTo>
                  <a:cubicBezTo>
                    <a:pt x="5631" y="1"/>
                    <a:pt x="5547" y="25"/>
                    <a:pt x="5458" y="76"/>
                  </a:cubicBezTo>
                  <a:lnTo>
                    <a:pt x="535" y="2919"/>
                  </a:lnTo>
                  <a:cubicBezTo>
                    <a:pt x="239" y="3088"/>
                    <a:pt x="1" y="3483"/>
                    <a:pt x="1" y="3802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8" y="4149"/>
                    <a:pt x="444" y="4124"/>
                    <a:pt x="535" y="4071"/>
                  </a:cubicBezTo>
                  <a:lnTo>
                    <a:pt x="5458" y="1229"/>
                  </a:lnTo>
                  <a:cubicBezTo>
                    <a:pt x="5750" y="1059"/>
                    <a:pt x="5988" y="664"/>
                    <a:pt x="5988" y="349"/>
                  </a:cubicBezTo>
                  <a:cubicBezTo>
                    <a:pt x="5988" y="126"/>
                    <a:pt x="5873" y="1"/>
                    <a:pt x="5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2563650" y="2800275"/>
              <a:ext cx="374175" cy="249200"/>
            </a:xfrm>
            <a:custGeom>
              <a:avLst/>
              <a:gdLst/>
              <a:ahLst/>
              <a:cxnLst/>
              <a:rect l="l" t="t" r="r" b="b"/>
              <a:pathLst>
                <a:path w="14967" h="9968" extrusionOk="0">
                  <a:moveTo>
                    <a:pt x="14672" y="0"/>
                  </a:moveTo>
                  <a:cubicBezTo>
                    <a:pt x="14600" y="0"/>
                    <a:pt x="14519" y="24"/>
                    <a:pt x="14433" y="73"/>
                  </a:cubicBezTo>
                  <a:lnTo>
                    <a:pt x="531" y="8100"/>
                  </a:lnTo>
                  <a:cubicBezTo>
                    <a:pt x="239" y="8269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4"/>
                    <a:pt x="531" y="9895"/>
                  </a:cubicBezTo>
                  <a:lnTo>
                    <a:pt x="14433" y="1803"/>
                  </a:lnTo>
                  <a:cubicBezTo>
                    <a:pt x="14729" y="1633"/>
                    <a:pt x="14967" y="1219"/>
                    <a:pt x="14967" y="878"/>
                  </a:cubicBezTo>
                  <a:lnTo>
                    <a:pt x="14967" y="379"/>
                  </a:lnTo>
                  <a:cubicBezTo>
                    <a:pt x="14967" y="140"/>
                    <a:pt x="14847" y="0"/>
                    <a:pt x="146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2563650" y="285777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5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1"/>
                    <a:pt x="16960" y="662"/>
                    <a:pt x="16960" y="347"/>
                  </a:cubicBezTo>
                  <a:cubicBezTo>
                    <a:pt x="16960" y="126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2563650" y="291530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8"/>
                  </a:lnTo>
                  <a:cubicBezTo>
                    <a:pt x="239" y="9425"/>
                    <a:pt x="1" y="9822"/>
                    <a:pt x="1" y="10139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60"/>
                    <a:pt x="531" y="10407"/>
                  </a:cubicBezTo>
                  <a:lnTo>
                    <a:pt x="16429" y="1231"/>
                  </a:lnTo>
                  <a:cubicBezTo>
                    <a:pt x="16721" y="1061"/>
                    <a:pt x="16960" y="666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2563650" y="29728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7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2563650" y="30304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3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2" y="10460"/>
                    <a:pt x="531" y="10408"/>
                  </a:cubicBezTo>
                  <a:lnTo>
                    <a:pt x="16429" y="1229"/>
                  </a:lnTo>
                  <a:cubicBezTo>
                    <a:pt x="16721" y="1058"/>
                    <a:pt x="16960" y="664"/>
                    <a:pt x="16960" y="347"/>
                  </a:cubicBezTo>
                  <a:cubicBezTo>
                    <a:pt x="16960" y="126"/>
                    <a:pt x="16845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2563650" y="30880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1"/>
                  </a:lnTo>
                  <a:cubicBezTo>
                    <a:pt x="16721" y="1060"/>
                    <a:pt x="16960" y="663"/>
                    <a:pt x="16960" y="346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2563650" y="3145600"/>
              <a:ext cx="424000" cy="262075"/>
            </a:xfrm>
            <a:custGeom>
              <a:avLst/>
              <a:gdLst/>
              <a:ahLst/>
              <a:cxnLst/>
              <a:rect l="l" t="t" r="r" b="b"/>
              <a:pathLst>
                <a:path w="16960" h="10483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6"/>
                  </a:lnTo>
                  <a:cubicBezTo>
                    <a:pt x="239" y="9423"/>
                    <a:pt x="1" y="9821"/>
                    <a:pt x="1" y="10136"/>
                  </a:cubicBezTo>
                  <a:cubicBezTo>
                    <a:pt x="1" y="10358"/>
                    <a:pt x="115" y="10483"/>
                    <a:pt x="281" y="10483"/>
                  </a:cubicBezTo>
                  <a:cubicBezTo>
                    <a:pt x="356" y="10483"/>
                    <a:pt x="441" y="10458"/>
                    <a:pt x="531" y="10405"/>
                  </a:cubicBezTo>
                  <a:lnTo>
                    <a:pt x="16429" y="1229"/>
                  </a:lnTo>
                  <a:cubicBezTo>
                    <a:pt x="16721" y="1059"/>
                    <a:pt x="16960" y="665"/>
                    <a:pt x="16960" y="345"/>
                  </a:cubicBezTo>
                  <a:cubicBezTo>
                    <a:pt x="16960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2563650" y="3203125"/>
              <a:ext cx="424000" cy="262175"/>
            </a:xfrm>
            <a:custGeom>
              <a:avLst/>
              <a:gdLst/>
              <a:ahLst/>
              <a:cxnLst/>
              <a:rect l="l" t="t" r="r" b="b"/>
              <a:pathLst>
                <a:path w="16960" h="10487" extrusionOk="0">
                  <a:moveTo>
                    <a:pt x="16678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7"/>
                    <a:pt x="1" y="9821"/>
                    <a:pt x="1" y="10141"/>
                  </a:cubicBezTo>
                  <a:cubicBezTo>
                    <a:pt x="1" y="10360"/>
                    <a:pt x="115" y="10486"/>
                    <a:pt x="283" y="10486"/>
                  </a:cubicBezTo>
                  <a:cubicBezTo>
                    <a:pt x="357" y="10486"/>
                    <a:pt x="441" y="10461"/>
                    <a:pt x="531" y="10409"/>
                  </a:cubicBezTo>
                  <a:lnTo>
                    <a:pt x="16429" y="1230"/>
                  </a:lnTo>
                  <a:cubicBezTo>
                    <a:pt x="16721" y="1060"/>
                    <a:pt x="16960" y="666"/>
                    <a:pt x="16960" y="346"/>
                  </a:cubicBezTo>
                  <a:cubicBezTo>
                    <a:pt x="16960" y="126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2563650" y="3260725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5" y="1"/>
                    <a:pt x="16519" y="26"/>
                    <a:pt x="16429" y="78"/>
                  </a:cubicBezTo>
                  <a:lnTo>
                    <a:pt x="531" y="9255"/>
                  </a:lnTo>
                  <a:cubicBezTo>
                    <a:pt x="239" y="9424"/>
                    <a:pt x="1" y="9819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2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60" y="663"/>
                    <a:pt x="16960" y="347"/>
                  </a:cubicBezTo>
                  <a:cubicBezTo>
                    <a:pt x="16960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1965050" y="3045050"/>
              <a:ext cx="548750" cy="852325"/>
            </a:xfrm>
            <a:custGeom>
              <a:avLst/>
              <a:gdLst/>
              <a:ahLst/>
              <a:cxnLst/>
              <a:rect l="l" t="t" r="r" b="b"/>
              <a:pathLst>
                <a:path w="21950" h="34093" extrusionOk="0">
                  <a:moveTo>
                    <a:pt x="21655" y="1"/>
                  </a:moveTo>
                  <a:cubicBezTo>
                    <a:pt x="21584" y="1"/>
                    <a:pt x="21504" y="24"/>
                    <a:pt x="21419" y="74"/>
                  </a:cubicBezTo>
                  <a:lnTo>
                    <a:pt x="534" y="12132"/>
                  </a:lnTo>
                  <a:cubicBezTo>
                    <a:pt x="238" y="12302"/>
                    <a:pt x="1" y="12713"/>
                    <a:pt x="1" y="13054"/>
                  </a:cubicBezTo>
                  <a:lnTo>
                    <a:pt x="1" y="33711"/>
                  </a:lnTo>
                  <a:cubicBezTo>
                    <a:pt x="1" y="33952"/>
                    <a:pt x="121" y="34093"/>
                    <a:pt x="296" y="34093"/>
                  </a:cubicBezTo>
                  <a:cubicBezTo>
                    <a:pt x="368" y="34093"/>
                    <a:pt x="449" y="34070"/>
                    <a:pt x="534" y="34020"/>
                  </a:cubicBezTo>
                  <a:lnTo>
                    <a:pt x="21419" y="21961"/>
                  </a:lnTo>
                  <a:cubicBezTo>
                    <a:pt x="21712" y="21791"/>
                    <a:pt x="21950" y="21380"/>
                    <a:pt x="21950" y="21039"/>
                  </a:cubicBezTo>
                  <a:lnTo>
                    <a:pt x="21950" y="383"/>
                  </a:lnTo>
                  <a:cubicBezTo>
                    <a:pt x="21950" y="141"/>
                    <a:pt x="21830" y="1"/>
                    <a:pt x="21655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1965050" y="3339850"/>
              <a:ext cx="548750" cy="557525"/>
            </a:xfrm>
            <a:custGeom>
              <a:avLst/>
              <a:gdLst/>
              <a:ahLst/>
              <a:cxnLst/>
              <a:rect l="l" t="t" r="r" b="b"/>
              <a:pathLst>
                <a:path w="21950" h="22301" extrusionOk="0">
                  <a:moveTo>
                    <a:pt x="16122" y="0"/>
                  </a:moveTo>
                  <a:lnTo>
                    <a:pt x="12634" y="6178"/>
                  </a:lnTo>
                  <a:lnTo>
                    <a:pt x="15085" y="9357"/>
                  </a:lnTo>
                  <a:lnTo>
                    <a:pt x="15085" y="9357"/>
                  </a:lnTo>
                  <a:lnTo>
                    <a:pt x="6984" y="2373"/>
                  </a:lnTo>
                  <a:lnTo>
                    <a:pt x="1" y="17493"/>
                  </a:lnTo>
                  <a:lnTo>
                    <a:pt x="1" y="21919"/>
                  </a:lnTo>
                  <a:cubicBezTo>
                    <a:pt x="1" y="22160"/>
                    <a:pt x="121" y="22301"/>
                    <a:pt x="296" y="22301"/>
                  </a:cubicBezTo>
                  <a:cubicBezTo>
                    <a:pt x="368" y="22301"/>
                    <a:pt x="449" y="22278"/>
                    <a:pt x="534" y="22228"/>
                  </a:cubicBezTo>
                  <a:lnTo>
                    <a:pt x="21419" y="10169"/>
                  </a:lnTo>
                  <a:cubicBezTo>
                    <a:pt x="21712" y="9999"/>
                    <a:pt x="21950" y="9588"/>
                    <a:pt x="21950" y="9247"/>
                  </a:cubicBezTo>
                  <a:lnTo>
                    <a:pt x="21950" y="5328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9"/>
            <p:cNvSpPr/>
            <p:nvPr/>
          </p:nvSpPr>
          <p:spPr>
            <a:xfrm>
              <a:off x="2349725" y="3175600"/>
              <a:ext cx="78650" cy="101625"/>
            </a:xfrm>
            <a:custGeom>
              <a:avLst/>
              <a:gdLst/>
              <a:ahLst/>
              <a:cxnLst/>
              <a:rect l="l" t="t" r="r" b="b"/>
              <a:pathLst>
                <a:path w="3146" h="4065" extrusionOk="0">
                  <a:moveTo>
                    <a:pt x="2277" y="1"/>
                  </a:moveTo>
                  <a:cubicBezTo>
                    <a:pt x="2066" y="1"/>
                    <a:pt x="1827" y="70"/>
                    <a:pt x="1575" y="216"/>
                  </a:cubicBezTo>
                  <a:cubicBezTo>
                    <a:pt x="704" y="719"/>
                    <a:pt x="1" y="1936"/>
                    <a:pt x="1" y="2939"/>
                  </a:cubicBezTo>
                  <a:cubicBezTo>
                    <a:pt x="1" y="3653"/>
                    <a:pt x="355" y="4064"/>
                    <a:pt x="872" y="4064"/>
                  </a:cubicBezTo>
                  <a:cubicBezTo>
                    <a:pt x="1084" y="4064"/>
                    <a:pt x="1322" y="3996"/>
                    <a:pt x="1575" y="3851"/>
                  </a:cubicBezTo>
                  <a:cubicBezTo>
                    <a:pt x="2442" y="3347"/>
                    <a:pt x="3146" y="2127"/>
                    <a:pt x="3146" y="1124"/>
                  </a:cubicBezTo>
                  <a:cubicBezTo>
                    <a:pt x="3146" y="413"/>
                    <a:pt x="2792" y="1"/>
                    <a:pt x="2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1615900" y="2310675"/>
              <a:ext cx="1371750" cy="953075"/>
            </a:xfrm>
            <a:custGeom>
              <a:avLst/>
              <a:gdLst/>
              <a:ahLst/>
              <a:cxnLst/>
              <a:rect l="l" t="t" r="r" b="b"/>
              <a:pathLst>
                <a:path w="54870" h="38123" extrusionOk="0">
                  <a:moveTo>
                    <a:pt x="54577" y="1"/>
                  </a:moveTo>
                  <a:cubicBezTo>
                    <a:pt x="54505" y="1"/>
                    <a:pt x="54425" y="24"/>
                    <a:pt x="54339" y="74"/>
                  </a:cubicBezTo>
                  <a:lnTo>
                    <a:pt x="530" y="31138"/>
                  </a:lnTo>
                  <a:cubicBezTo>
                    <a:pt x="238" y="31308"/>
                    <a:pt x="0" y="31719"/>
                    <a:pt x="0" y="32060"/>
                  </a:cubicBezTo>
                  <a:lnTo>
                    <a:pt x="0" y="37743"/>
                  </a:lnTo>
                  <a:cubicBezTo>
                    <a:pt x="0" y="37984"/>
                    <a:pt x="119" y="38123"/>
                    <a:pt x="293" y="38123"/>
                  </a:cubicBezTo>
                  <a:cubicBezTo>
                    <a:pt x="364" y="38123"/>
                    <a:pt x="445" y="38099"/>
                    <a:pt x="530" y="38049"/>
                  </a:cubicBezTo>
                  <a:lnTo>
                    <a:pt x="54339" y="6985"/>
                  </a:lnTo>
                  <a:cubicBezTo>
                    <a:pt x="54631" y="6816"/>
                    <a:pt x="54870" y="6404"/>
                    <a:pt x="54870" y="6064"/>
                  </a:cubicBezTo>
                  <a:lnTo>
                    <a:pt x="54870" y="380"/>
                  </a:lnTo>
                  <a:cubicBezTo>
                    <a:pt x="54870" y="139"/>
                    <a:pt x="54750" y="1"/>
                    <a:pt x="545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2488800" y="2427250"/>
              <a:ext cx="399150" cy="270050"/>
            </a:xfrm>
            <a:custGeom>
              <a:avLst/>
              <a:gdLst/>
              <a:ahLst/>
              <a:cxnLst/>
              <a:rect l="l" t="t" r="r" b="b"/>
              <a:pathLst>
                <a:path w="15966" h="10802" extrusionOk="0">
                  <a:moveTo>
                    <a:pt x="15965" y="1"/>
                  </a:moveTo>
                  <a:lnTo>
                    <a:pt x="319" y="9030"/>
                  </a:lnTo>
                  <a:cubicBezTo>
                    <a:pt x="146" y="9132"/>
                    <a:pt x="0" y="9380"/>
                    <a:pt x="0" y="9584"/>
                  </a:cubicBezTo>
                  <a:lnTo>
                    <a:pt x="3" y="10574"/>
                  </a:lnTo>
                  <a:cubicBezTo>
                    <a:pt x="3" y="10718"/>
                    <a:pt x="75" y="10802"/>
                    <a:pt x="178" y="10802"/>
                  </a:cubicBezTo>
                  <a:cubicBezTo>
                    <a:pt x="221" y="10802"/>
                    <a:pt x="269" y="10787"/>
                    <a:pt x="319" y="10758"/>
                  </a:cubicBezTo>
                  <a:lnTo>
                    <a:pt x="15965" y="1727"/>
                  </a:lnTo>
                  <a:lnTo>
                    <a:pt x="1596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2887925" y="2401925"/>
              <a:ext cx="49900" cy="68525"/>
            </a:xfrm>
            <a:custGeom>
              <a:avLst/>
              <a:gdLst/>
              <a:ahLst/>
              <a:cxnLst/>
              <a:rect l="l" t="t" r="r" b="b"/>
              <a:pathLst>
                <a:path w="1996" h="2741" extrusionOk="0">
                  <a:moveTo>
                    <a:pt x="1818" y="1"/>
                  </a:moveTo>
                  <a:cubicBezTo>
                    <a:pt x="1775" y="1"/>
                    <a:pt x="1727" y="15"/>
                    <a:pt x="1676" y="45"/>
                  </a:cubicBezTo>
                  <a:lnTo>
                    <a:pt x="0" y="1014"/>
                  </a:lnTo>
                  <a:lnTo>
                    <a:pt x="0" y="2740"/>
                  </a:lnTo>
                  <a:lnTo>
                    <a:pt x="1676" y="1772"/>
                  </a:lnTo>
                  <a:cubicBezTo>
                    <a:pt x="1850" y="1670"/>
                    <a:pt x="1996" y="1422"/>
                    <a:pt x="1996" y="1221"/>
                  </a:cubicBezTo>
                  <a:lnTo>
                    <a:pt x="1996" y="228"/>
                  </a:lnTo>
                  <a:cubicBezTo>
                    <a:pt x="1996" y="84"/>
                    <a:pt x="1923" y="1"/>
                    <a:pt x="181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2902375" y="2418750"/>
              <a:ext cx="25775" cy="31375"/>
            </a:xfrm>
            <a:custGeom>
              <a:avLst/>
              <a:gdLst/>
              <a:ahLst/>
              <a:cxnLst/>
              <a:rect l="l" t="t" r="r" b="b"/>
              <a:pathLst>
                <a:path w="1031" h="1255" extrusionOk="0">
                  <a:moveTo>
                    <a:pt x="527" y="140"/>
                  </a:moveTo>
                  <a:cubicBezTo>
                    <a:pt x="544" y="140"/>
                    <a:pt x="561" y="143"/>
                    <a:pt x="575" y="153"/>
                  </a:cubicBezTo>
                  <a:cubicBezTo>
                    <a:pt x="640" y="188"/>
                    <a:pt x="677" y="296"/>
                    <a:pt x="677" y="432"/>
                  </a:cubicBezTo>
                  <a:cubicBezTo>
                    <a:pt x="677" y="691"/>
                    <a:pt x="538" y="994"/>
                    <a:pt x="374" y="1088"/>
                  </a:cubicBezTo>
                  <a:cubicBezTo>
                    <a:pt x="342" y="1106"/>
                    <a:pt x="314" y="1115"/>
                    <a:pt x="289" y="1115"/>
                  </a:cubicBezTo>
                  <a:cubicBezTo>
                    <a:pt x="270" y="1115"/>
                    <a:pt x="254" y="1111"/>
                    <a:pt x="238" y="1102"/>
                  </a:cubicBezTo>
                  <a:cubicBezTo>
                    <a:pt x="177" y="1065"/>
                    <a:pt x="139" y="959"/>
                    <a:pt x="139" y="823"/>
                  </a:cubicBezTo>
                  <a:cubicBezTo>
                    <a:pt x="139" y="561"/>
                    <a:pt x="279" y="259"/>
                    <a:pt x="442" y="164"/>
                  </a:cubicBezTo>
                  <a:cubicBezTo>
                    <a:pt x="473" y="147"/>
                    <a:pt x="500" y="140"/>
                    <a:pt x="527" y="140"/>
                  </a:cubicBezTo>
                  <a:close/>
                  <a:moveTo>
                    <a:pt x="527" y="0"/>
                  </a:moveTo>
                  <a:cubicBezTo>
                    <a:pt x="478" y="0"/>
                    <a:pt x="426" y="15"/>
                    <a:pt x="374" y="45"/>
                  </a:cubicBezTo>
                  <a:cubicBezTo>
                    <a:pt x="164" y="167"/>
                    <a:pt x="1" y="507"/>
                    <a:pt x="1" y="823"/>
                  </a:cubicBezTo>
                  <a:cubicBezTo>
                    <a:pt x="1" y="1014"/>
                    <a:pt x="62" y="1160"/>
                    <a:pt x="170" y="1221"/>
                  </a:cubicBezTo>
                  <a:cubicBezTo>
                    <a:pt x="208" y="1242"/>
                    <a:pt x="249" y="1255"/>
                    <a:pt x="289" y="1255"/>
                  </a:cubicBezTo>
                  <a:cubicBezTo>
                    <a:pt x="337" y="1255"/>
                    <a:pt x="391" y="1238"/>
                    <a:pt x="442" y="1207"/>
                  </a:cubicBezTo>
                  <a:cubicBezTo>
                    <a:pt x="568" y="1136"/>
                    <a:pt x="677" y="983"/>
                    <a:pt x="745" y="803"/>
                  </a:cubicBezTo>
                  <a:lnTo>
                    <a:pt x="932" y="864"/>
                  </a:lnTo>
                  <a:cubicBezTo>
                    <a:pt x="939" y="864"/>
                    <a:pt x="946" y="867"/>
                    <a:pt x="952" y="867"/>
                  </a:cubicBezTo>
                  <a:cubicBezTo>
                    <a:pt x="983" y="867"/>
                    <a:pt x="1010" y="847"/>
                    <a:pt x="1021" y="817"/>
                  </a:cubicBezTo>
                  <a:cubicBezTo>
                    <a:pt x="1030" y="779"/>
                    <a:pt x="1010" y="742"/>
                    <a:pt x="972" y="732"/>
                  </a:cubicBezTo>
                  <a:lnTo>
                    <a:pt x="786" y="674"/>
                  </a:lnTo>
                  <a:cubicBezTo>
                    <a:pt x="806" y="592"/>
                    <a:pt x="817" y="511"/>
                    <a:pt x="817" y="432"/>
                  </a:cubicBezTo>
                  <a:cubicBezTo>
                    <a:pt x="817" y="239"/>
                    <a:pt x="755" y="96"/>
                    <a:pt x="646" y="31"/>
                  </a:cubicBezTo>
                  <a:cubicBezTo>
                    <a:pt x="609" y="11"/>
                    <a:pt x="569" y="0"/>
                    <a:pt x="5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1965050" y="2512300"/>
              <a:ext cx="1022600" cy="780275"/>
            </a:xfrm>
            <a:custGeom>
              <a:avLst/>
              <a:gdLst/>
              <a:ahLst/>
              <a:cxnLst/>
              <a:rect l="l" t="t" r="r" b="b"/>
              <a:pathLst>
                <a:path w="40904" h="31211" extrusionOk="0">
                  <a:moveTo>
                    <a:pt x="40611" y="0"/>
                  </a:moveTo>
                  <a:cubicBezTo>
                    <a:pt x="40539" y="0"/>
                    <a:pt x="40458" y="24"/>
                    <a:pt x="40373" y="73"/>
                  </a:cubicBezTo>
                  <a:lnTo>
                    <a:pt x="534" y="23073"/>
                  </a:lnTo>
                  <a:cubicBezTo>
                    <a:pt x="238" y="23243"/>
                    <a:pt x="1" y="23654"/>
                    <a:pt x="1" y="23995"/>
                  </a:cubicBezTo>
                  <a:lnTo>
                    <a:pt x="1" y="30831"/>
                  </a:lnTo>
                  <a:cubicBezTo>
                    <a:pt x="1" y="31072"/>
                    <a:pt x="120" y="31210"/>
                    <a:pt x="295" y="31210"/>
                  </a:cubicBezTo>
                  <a:cubicBezTo>
                    <a:pt x="367" y="31210"/>
                    <a:pt x="448" y="31187"/>
                    <a:pt x="534" y="31137"/>
                  </a:cubicBezTo>
                  <a:lnTo>
                    <a:pt x="40373" y="8137"/>
                  </a:lnTo>
                  <a:cubicBezTo>
                    <a:pt x="40665" y="7968"/>
                    <a:pt x="40904" y="7553"/>
                    <a:pt x="40904" y="7216"/>
                  </a:cubicBezTo>
                  <a:lnTo>
                    <a:pt x="40904" y="379"/>
                  </a:lnTo>
                  <a:cubicBezTo>
                    <a:pt x="40904" y="138"/>
                    <a:pt x="40784" y="0"/>
                    <a:pt x="4061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1840350" y="2208375"/>
              <a:ext cx="1496450" cy="2150975"/>
            </a:xfrm>
            <a:custGeom>
              <a:avLst/>
              <a:gdLst/>
              <a:ahLst/>
              <a:cxnLst/>
              <a:rect l="l" t="t" r="r" b="b"/>
              <a:pathLst>
                <a:path w="59858" h="86039" extrusionOk="0">
                  <a:moveTo>
                    <a:pt x="58874" y="1"/>
                  </a:moveTo>
                  <a:cubicBezTo>
                    <a:pt x="58680" y="1"/>
                    <a:pt x="58482" y="45"/>
                    <a:pt x="58327" y="134"/>
                  </a:cubicBezTo>
                  <a:lnTo>
                    <a:pt x="531" y="33500"/>
                  </a:lnTo>
                  <a:cubicBezTo>
                    <a:pt x="239" y="33669"/>
                    <a:pt x="1" y="34081"/>
                    <a:pt x="1" y="34421"/>
                  </a:cubicBezTo>
                  <a:lnTo>
                    <a:pt x="1" y="85020"/>
                  </a:lnTo>
                  <a:cubicBezTo>
                    <a:pt x="1" y="85360"/>
                    <a:pt x="225" y="85765"/>
                    <a:pt x="501" y="85925"/>
                  </a:cubicBezTo>
                  <a:cubicBezTo>
                    <a:pt x="632" y="86001"/>
                    <a:pt x="805" y="86038"/>
                    <a:pt x="983" y="86038"/>
                  </a:cubicBezTo>
                  <a:cubicBezTo>
                    <a:pt x="1177" y="86038"/>
                    <a:pt x="1376" y="85993"/>
                    <a:pt x="1531" y="85904"/>
                  </a:cubicBezTo>
                  <a:lnTo>
                    <a:pt x="59327" y="52538"/>
                  </a:lnTo>
                  <a:cubicBezTo>
                    <a:pt x="59620" y="52369"/>
                    <a:pt x="59857" y="51957"/>
                    <a:pt x="59857" y="51617"/>
                  </a:cubicBezTo>
                  <a:lnTo>
                    <a:pt x="59857" y="1017"/>
                  </a:lnTo>
                  <a:cubicBezTo>
                    <a:pt x="59857" y="678"/>
                    <a:pt x="59633" y="273"/>
                    <a:pt x="59358" y="113"/>
                  </a:cubicBezTo>
                  <a:cubicBezTo>
                    <a:pt x="59226" y="38"/>
                    <a:pt x="59052" y="1"/>
                    <a:pt x="5887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1844275" y="2208350"/>
              <a:ext cx="1492350" cy="861825"/>
            </a:xfrm>
            <a:custGeom>
              <a:avLst/>
              <a:gdLst/>
              <a:ahLst/>
              <a:cxnLst/>
              <a:rect l="l" t="t" r="r" b="b"/>
              <a:pathLst>
                <a:path w="59694" h="34473" extrusionOk="0">
                  <a:moveTo>
                    <a:pt x="58718" y="1"/>
                  </a:moveTo>
                  <a:cubicBezTo>
                    <a:pt x="58523" y="1"/>
                    <a:pt x="58324" y="46"/>
                    <a:pt x="58170" y="135"/>
                  </a:cubicBezTo>
                  <a:lnTo>
                    <a:pt x="374" y="33501"/>
                  </a:lnTo>
                  <a:cubicBezTo>
                    <a:pt x="228" y="33589"/>
                    <a:pt x="99" y="33732"/>
                    <a:pt x="0" y="33898"/>
                  </a:cubicBezTo>
                  <a:lnTo>
                    <a:pt x="997" y="34473"/>
                  </a:lnTo>
                  <a:cubicBezTo>
                    <a:pt x="1095" y="34306"/>
                    <a:pt x="1228" y="34163"/>
                    <a:pt x="1374" y="34075"/>
                  </a:cubicBezTo>
                  <a:lnTo>
                    <a:pt x="59170" y="709"/>
                  </a:lnTo>
                  <a:cubicBezTo>
                    <a:pt x="59255" y="660"/>
                    <a:pt x="59335" y="637"/>
                    <a:pt x="59406" y="637"/>
                  </a:cubicBezTo>
                  <a:cubicBezTo>
                    <a:pt x="59558" y="637"/>
                    <a:pt x="59668" y="743"/>
                    <a:pt x="59694" y="930"/>
                  </a:cubicBezTo>
                  <a:cubicBezTo>
                    <a:pt x="59664" y="610"/>
                    <a:pt x="59456" y="264"/>
                    <a:pt x="59201" y="114"/>
                  </a:cubicBezTo>
                  <a:cubicBezTo>
                    <a:pt x="59070" y="38"/>
                    <a:pt x="58896" y="1"/>
                    <a:pt x="587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9"/>
            <p:cNvSpPr/>
            <p:nvPr/>
          </p:nvSpPr>
          <p:spPr>
            <a:xfrm>
              <a:off x="1840350" y="3226275"/>
              <a:ext cx="35725" cy="1133050"/>
            </a:xfrm>
            <a:custGeom>
              <a:avLst/>
              <a:gdLst/>
              <a:ahLst/>
              <a:cxnLst/>
              <a:rect l="l" t="t" r="r" b="b"/>
              <a:pathLst>
                <a:path w="1429" h="45322" extrusionOk="0">
                  <a:moveTo>
                    <a:pt x="1429" y="45236"/>
                  </a:moveTo>
                  <a:cubicBezTo>
                    <a:pt x="1425" y="45236"/>
                    <a:pt x="1421" y="45238"/>
                    <a:pt x="1417" y="45240"/>
                  </a:cubicBezTo>
                  <a:lnTo>
                    <a:pt x="1417" y="45240"/>
                  </a:lnTo>
                  <a:cubicBezTo>
                    <a:pt x="1421" y="45239"/>
                    <a:pt x="1425" y="45237"/>
                    <a:pt x="1429" y="45236"/>
                  </a:cubicBezTo>
                  <a:close/>
                  <a:moveTo>
                    <a:pt x="1" y="1"/>
                  </a:moveTo>
                  <a:lnTo>
                    <a:pt x="1" y="44307"/>
                  </a:lnTo>
                  <a:cubicBezTo>
                    <a:pt x="1" y="44644"/>
                    <a:pt x="222" y="45049"/>
                    <a:pt x="501" y="45209"/>
                  </a:cubicBezTo>
                  <a:cubicBezTo>
                    <a:pt x="631" y="45284"/>
                    <a:pt x="804" y="45321"/>
                    <a:pt x="979" y="45321"/>
                  </a:cubicBezTo>
                  <a:cubicBezTo>
                    <a:pt x="1024" y="45321"/>
                    <a:pt x="1069" y="45319"/>
                    <a:pt x="1113" y="45314"/>
                  </a:cubicBezTo>
                  <a:cubicBezTo>
                    <a:pt x="1140" y="45311"/>
                    <a:pt x="1170" y="45307"/>
                    <a:pt x="1194" y="45300"/>
                  </a:cubicBezTo>
                  <a:cubicBezTo>
                    <a:pt x="1211" y="45300"/>
                    <a:pt x="1228" y="45297"/>
                    <a:pt x="1242" y="45290"/>
                  </a:cubicBezTo>
                  <a:cubicBezTo>
                    <a:pt x="1269" y="45290"/>
                    <a:pt x="1292" y="45280"/>
                    <a:pt x="1317" y="45273"/>
                  </a:cubicBezTo>
                  <a:cubicBezTo>
                    <a:pt x="1330" y="45273"/>
                    <a:pt x="1344" y="45266"/>
                    <a:pt x="1354" y="45263"/>
                  </a:cubicBezTo>
                  <a:cubicBezTo>
                    <a:pt x="1374" y="45256"/>
                    <a:pt x="1391" y="45253"/>
                    <a:pt x="1408" y="45242"/>
                  </a:cubicBezTo>
                  <a:cubicBezTo>
                    <a:pt x="1411" y="45242"/>
                    <a:pt x="1414" y="45241"/>
                    <a:pt x="1417" y="45240"/>
                  </a:cubicBezTo>
                  <a:lnTo>
                    <a:pt x="1417" y="45240"/>
                  </a:lnTo>
                  <a:cubicBezTo>
                    <a:pt x="1404" y="45244"/>
                    <a:pt x="1391" y="45246"/>
                    <a:pt x="1378" y="45250"/>
                  </a:cubicBezTo>
                  <a:cubicBezTo>
                    <a:pt x="1374" y="45253"/>
                    <a:pt x="1371" y="45253"/>
                    <a:pt x="1364" y="45253"/>
                  </a:cubicBezTo>
                  <a:cubicBezTo>
                    <a:pt x="1341" y="45259"/>
                    <a:pt x="1320" y="45263"/>
                    <a:pt x="1292" y="45263"/>
                  </a:cubicBezTo>
                  <a:cubicBezTo>
                    <a:pt x="1119" y="45263"/>
                    <a:pt x="1000" y="45120"/>
                    <a:pt x="1000" y="44882"/>
                  </a:cubicBezTo>
                  <a:lnTo>
                    <a:pt x="1000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1840350" y="3055800"/>
              <a:ext cx="28850" cy="184975"/>
            </a:xfrm>
            <a:custGeom>
              <a:avLst/>
              <a:gdLst/>
              <a:ahLst/>
              <a:cxnLst/>
              <a:rect l="l" t="t" r="r" b="b"/>
              <a:pathLst>
                <a:path w="1154" h="7399" extrusionOk="0">
                  <a:moveTo>
                    <a:pt x="157" y="0"/>
                  </a:moveTo>
                  <a:cubicBezTo>
                    <a:pt x="99" y="102"/>
                    <a:pt x="52" y="218"/>
                    <a:pt x="24" y="326"/>
                  </a:cubicBezTo>
                  <a:cubicBezTo>
                    <a:pt x="15" y="371"/>
                    <a:pt x="7" y="415"/>
                    <a:pt x="1" y="459"/>
                  </a:cubicBezTo>
                  <a:lnTo>
                    <a:pt x="1" y="524"/>
                  </a:lnTo>
                  <a:lnTo>
                    <a:pt x="1" y="6820"/>
                  </a:lnTo>
                  <a:lnTo>
                    <a:pt x="1000" y="7398"/>
                  </a:lnTo>
                  <a:lnTo>
                    <a:pt x="1000" y="1098"/>
                  </a:lnTo>
                  <a:cubicBezTo>
                    <a:pt x="1000" y="929"/>
                    <a:pt x="1058" y="741"/>
                    <a:pt x="1154" y="575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1865350" y="2224250"/>
              <a:ext cx="1471450" cy="930075"/>
            </a:xfrm>
            <a:custGeom>
              <a:avLst/>
              <a:gdLst/>
              <a:ahLst/>
              <a:cxnLst/>
              <a:rect l="l" t="t" r="r" b="b"/>
              <a:pathLst>
                <a:path w="58858" h="37203" extrusionOk="0">
                  <a:moveTo>
                    <a:pt x="58563" y="1"/>
                  </a:moveTo>
                  <a:cubicBezTo>
                    <a:pt x="58492" y="1"/>
                    <a:pt x="58412" y="24"/>
                    <a:pt x="58327" y="73"/>
                  </a:cubicBezTo>
                  <a:lnTo>
                    <a:pt x="531" y="33439"/>
                  </a:lnTo>
                  <a:cubicBezTo>
                    <a:pt x="239" y="33609"/>
                    <a:pt x="0" y="34023"/>
                    <a:pt x="0" y="34360"/>
                  </a:cubicBezTo>
                  <a:lnTo>
                    <a:pt x="0" y="37202"/>
                  </a:lnTo>
                  <a:lnTo>
                    <a:pt x="1462" y="36359"/>
                  </a:lnTo>
                  <a:cubicBezTo>
                    <a:pt x="1755" y="36190"/>
                    <a:pt x="1993" y="35774"/>
                    <a:pt x="1993" y="35438"/>
                  </a:cubicBezTo>
                  <a:lnTo>
                    <a:pt x="1993" y="34360"/>
                  </a:lnTo>
                  <a:cubicBezTo>
                    <a:pt x="1993" y="34023"/>
                    <a:pt x="2230" y="33609"/>
                    <a:pt x="2526" y="33439"/>
                  </a:cubicBezTo>
                  <a:lnTo>
                    <a:pt x="15428" y="25990"/>
                  </a:lnTo>
                  <a:cubicBezTo>
                    <a:pt x="15514" y="25941"/>
                    <a:pt x="15595" y="25917"/>
                    <a:pt x="15667" y="25917"/>
                  </a:cubicBezTo>
                  <a:cubicBezTo>
                    <a:pt x="15843" y="25917"/>
                    <a:pt x="15963" y="26058"/>
                    <a:pt x="15963" y="26300"/>
                  </a:cubicBezTo>
                  <a:lnTo>
                    <a:pt x="15963" y="27373"/>
                  </a:lnTo>
                  <a:cubicBezTo>
                    <a:pt x="15963" y="27614"/>
                    <a:pt x="16082" y="27753"/>
                    <a:pt x="16255" y="27753"/>
                  </a:cubicBezTo>
                  <a:cubicBezTo>
                    <a:pt x="16327" y="27753"/>
                    <a:pt x="16408" y="27729"/>
                    <a:pt x="16493" y="27679"/>
                  </a:cubicBezTo>
                  <a:lnTo>
                    <a:pt x="58857" y="3221"/>
                  </a:lnTo>
                  <a:lnTo>
                    <a:pt x="58857" y="379"/>
                  </a:lnTo>
                  <a:cubicBezTo>
                    <a:pt x="58857" y="140"/>
                    <a:pt x="58738" y="1"/>
                    <a:pt x="5856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1865350" y="2304775"/>
              <a:ext cx="1471450" cy="2053025"/>
            </a:xfrm>
            <a:custGeom>
              <a:avLst/>
              <a:gdLst/>
              <a:ahLst/>
              <a:cxnLst/>
              <a:rect l="l" t="t" r="r" b="b"/>
              <a:pathLst>
                <a:path w="58858" h="82121" extrusionOk="0">
                  <a:moveTo>
                    <a:pt x="58857" y="0"/>
                  </a:moveTo>
                  <a:lnTo>
                    <a:pt x="16493" y="24458"/>
                  </a:lnTo>
                  <a:cubicBezTo>
                    <a:pt x="16480" y="24466"/>
                    <a:pt x="16467" y="24469"/>
                    <a:pt x="16453" y="24469"/>
                  </a:cubicBezTo>
                  <a:cubicBezTo>
                    <a:pt x="16303" y="24469"/>
                    <a:pt x="16077" y="24074"/>
                    <a:pt x="15853" y="23677"/>
                  </a:cubicBezTo>
                  <a:cubicBezTo>
                    <a:pt x="15627" y="23282"/>
                    <a:pt x="15402" y="22884"/>
                    <a:pt x="15252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1755" y="32969"/>
                    <a:pt x="1462" y="33138"/>
                  </a:cubicBezTo>
                  <a:lnTo>
                    <a:pt x="0" y="33981"/>
                  </a:lnTo>
                  <a:lnTo>
                    <a:pt x="0" y="81742"/>
                  </a:lnTo>
                  <a:cubicBezTo>
                    <a:pt x="0" y="81981"/>
                    <a:pt x="121" y="82121"/>
                    <a:pt x="295" y="82121"/>
                  </a:cubicBezTo>
                  <a:cubicBezTo>
                    <a:pt x="366" y="82121"/>
                    <a:pt x="446" y="82098"/>
                    <a:pt x="531" y="82048"/>
                  </a:cubicBezTo>
                  <a:lnTo>
                    <a:pt x="58327" y="48682"/>
                  </a:lnTo>
                  <a:cubicBezTo>
                    <a:pt x="58620" y="48513"/>
                    <a:pt x="58857" y="48097"/>
                    <a:pt x="58857" y="47761"/>
                  </a:cubicBez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1865350" y="2304775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6" y="24111"/>
                    <a:pt x="16415" y="23901"/>
                  </a:cubicBezTo>
                  <a:lnTo>
                    <a:pt x="15963" y="23079"/>
                  </a:lnTo>
                  <a:cubicBezTo>
                    <a:pt x="15833" y="22864"/>
                    <a:pt x="15700" y="22779"/>
                    <a:pt x="15554" y="22779"/>
                  </a:cubicBezTo>
                  <a:cubicBezTo>
                    <a:pt x="15448" y="22779"/>
                    <a:pt x="15335" y="22823"/>
                    <a:pt x="15211" y="22895"/>
                  </a:cubicBezTo>
                  <a:lnTo>
                    <a:pt x="2526" y="30218"/>
                  </a:lnTo>
                  <a:cubicBezTo>
                    <a:pt x="2230" y="30388"/>
                    <a:pt x="2112" y="30694"/>
                    <a:pt x="1993" y="31139"/>
                  </a:cubicBezTo>
                  <a:lnTo>
                    <a:pt x="1622" y="32428"/>
                  </a:lnTo>
                  <a:cubicBezTo>
                    <a:pt x="1483" y="32921"/>
                    <a:pt x="1384" y="33179"/>
                    <a:pt x="1092" y="33349"/>
                  </a:cubicBezTo>
                  <a:lnTo>
                    <a:pt x="0" y="33981"/>
                  </a:lnTo>
                  <a:lnTo>
                    <a:pt x="0" y="37439"/>
                  </a:lnTo>
                  <a:lnTo>
                    <a:pt x="58857" y="3458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3257725" y="2276050"/>
              <a:ext cx="33450" cy="43200"/>
            </a:xfrm>
            <a:custGeom>
              <a:avLst/>
              <a:gdLst/>
              <a:ahLst/>
              <a:cxnLst/>
              <a:rect l="l" t="t" r="r" b="b"/>
              <a:pathLst>
                <a:path w="1338" h="1728" extrusionOk="0">
                  <a:moveTo>
                    <a:pt x="967" y="0"/>
                  </a:moveTo>
                  <a:cubicBezTo>
                    <a:pt x="877" y="0"/>
                    <a:pt x="775" y="30"/>
                    <a:pt x="667" y="92"/>
                  </a:cubicBezTo>
                  <a:cubicBezTo>
                    <a:pt x="300" y="303"/>
                    <a:pt x="1" y="823"/>
                    <a:pt x="1" y="1248"/>
                  </a:cubicBezTo>
                  <a:cubicBezTo>
                    <a:pt x="1" y="1552"/>
                    <a:pt x="151" y="1727"/>
                    <a:pt x="370" y="1727"/>
                  </a:cubicBezTo>
                  <a:cubicBezTo>
                    <a:pt x="459" y="1727"/>
                    <a:pt x="560" y="1698"/>
                    <a:pt x="667" y="1635"/>
                  </a:cubicBezTo>
                  <a:cubicBezTo>
                    <a:pt x="1038" y="1422"/>
                    <a:pt x="1337" y="904"/>
                    <a:pt x="1337" y="476"/>
                  </a:cubicBezTo>
                  <a:cubicBezTo>
                    <a:pt x="1337" y="175"/>
                    <a:pt x="1187" y="0"/>
                    <a:pt x="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9"/>
            <p:cNvSpPr/>
            <p:nvPr/>
          </p:nvSpPr>
          <p:spPr>
            <a:xfrm>
              <a:off x="3197475" y="2310725"/>
              <a:ext cx="33500" cy="43250"/>
            </a:xfrm>
            <a:custGeom>
              <a:avLst/>
              <a:gdLst/>
              <a:ahLst/>
              <a:cxnLst/>
              <a:rect l="l" t="t" r="r" b="b"/>
              <a:pathLst>
                <a:path w="1340" h="1730" extrusionOk="0">
                  <a:moveTo>
                    <a:pt x="970" y="1"/>
                  </a:moveTo>
                  <a:cubicBezTo>
                    <a:pt x="880" y="1"/>
                    <a:pt x="778" y="30"/>
                    <a:pt x="670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5"/>
                    <a:pt x="151" y="1729"/>
                    <a:pt x="371" y="1729"/>
                  </a:cubicBezTo>
                  <a:cubicBezTo>
                    <a:pt x="461" y="1729"/>
                    <a:pt x="563" y="1700"/>
                    <a:pt x="670" y="1639"/>
                  </a:cubicBezTo>
                  <a:cubicBezTo>
                    <a:pt x="1041" y="1425"/>
                    <a:pt x="1340" y="904"/>
                    <a:pt x="1340" y="480"/>
                  </a:cubicBezTo>
                  <a:cubicBezTo>
                    <a:pt x="1340" y="176"/>
                    <a:pt x="1189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9"/>
            <p:cNvSpPr/>
            <p:nvPr/>
          </p:nvSpPr>
          <p:spPr>
            <a:xfrm>
              <a:off x="3137200" y="23454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1"/>
                  </a:moveTo>
                  <a:cubicBezTo>
                    <a:pt x="881" y="1"/>
                    <a:pt x="779" y="30"/>
                    <a:pt x="671" y="93"/>
                  </a:cubicBezTo>
                  <a:cubicBezTo>
                    <a:pt x="304" y="303"/>
                    <a:pt x="1" y="824"/>
                    <a:pt x="1" y="1252"/>
                  </a:cubicBezTo>
                  <a:cubicBezTo>
                    <a:pt x="1" y="1553"/>
                    <a:pt x="153" y="1728"/>
                    <a:pt x="372" y="1728"/>
                  </a:cubicBezTo>
                  <a:cubicBezTo>
                    <a:pt x="462" y="1728"/>
                    <a:pt x="564" y="1698"/>
                    <a:pt x="671" y="1636"/>
                  </a:cubicBezTo>
                  <a:cubicBezTo>
                    <a:pt x="1041" y="1422"/>
                    <a:pt x="1341" y="906"/>
                    <a:pt x="1341" y="477"/>
                  </a:cubicBezTo>
                  <a:cubicBezTo>
                    <a:pt x="1341" y="176"/>
                    <a:pt x="1190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9"/>
            <p:cNvSpPr/>
            <p:nvPr/>
          </p:nvSpPr>
          <p:spPr>
            <a:xfrm>
              <a:off x="1899275" y="3153200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3" y="0"/>
                    <a:pt x="496" y="24"/>
                    <a:pt x="476" y="58"/>
                  </a:cubicBezTo>
                  <a:lnTo>
                    <a:pt x="24" y="932"/>
                  </a:lnTo>
                  <a:lnTo>
                    <a:pt x="24" y="935"/>
                  </a:lnTo>
                  <a:cubicBezTo>
                    <a:pt x="17" y="945"/>
                    <a:pt x="13" y="956"/>
                    <a:pt x="10" y="966"/>
                  </a:cubicBezTo>
                  <a:cubicBezTo>
                    <a:pt x="10" y="970"/>
                    <a:pt x="7" y="973"/>
                    <a:pt x="7" y="976"/>
                  </a:cubicBezTo>
                  <a:cubicBezTo>
                    <a:pt x="3" y="993"/>
                    <a:pt x="0" y="1006"/>
                    <a:pt x="0" y="1020"/>
                  </a:cubicBezTo>
                  <a:cubicBezTo>
                    <a:pt x="0" y="1037"/>
                    <a:pt x="3" y="1047"/>
                    <a:pt x="7" y="1061"/>
                  </a:cubicBezTo>
                  <a:lnTo>
                    <a:pt x="10" y="1064"/>
                  </a:lnTo>
                  <a:cubicBezTo>
                    <a:pt x="13" y="1075"/>
                    <a:pt x="17" y="1081"/>
                    <a:pt x="24" y="1085"/>
                  </a:cubicBezTo>
                  <a:lnTo>
                    <a:pt x="476" y="1435"/>
                  </a:lnTo>
                  <a:cubicBezTo>
                    <a:pt x="482" y="1439"/>
                    <a:pt x="490" y="1442"/>
                    <a:pt x="496" y="1442"/>
                  </a:cubicBezTo>
                  <a:cubicBezTo>
                    <a:pt x="506" y="1442"/>
                    <a:pt x="513" y="1439"/>
                    <a:pt x="520" y="1435"/>
                  </a:cubicBezTo>
                  <a:cubicBezTo>
                    <a:pt x="540" y="1425"/>
                    <a:pt x="558" y="1401"/>
                    <a:pt x="571" y="1370"/>
                  </a:cubicBezTo>
                  <a:cubicBezTo>
                    <a:pt x="595" y="1312"/>
                    <a:pt x="592" y="1248"/>
                    <a:pt x="564" y="1227"/>
                  </a:cubicBezTo>
                  <a:lnTo>
                    <a:pt x="248" y="983"/>
                  </a:lnTo>
                  <a:lnTo>
                    <a:pt x="1081" y="500"/>
                  </a:lnTo>
                  <a:cubicBezTo>
                    <a:pt x="1118" y="480"/>
                    <a:pt x="1149" y="415"/>
                    <a:pt x="1149" y="358"/>
                  </a:cubicBezTo>
                  <a:cubicBezTo>
                    <a:pt x="1149" y="313"/>
                    <a:pt x="1132" y="286"/>
                    <a:pt x="1105" y="286"/>
                  </a:cubicBezTo>
                  <a:cubicBezTo>
                    <a:pt x="1098" y="286"/>
                    <a:pt x="1091" y="289"/>
                    <a:pt x="1081" y="292"/>
                  </a:cubicBezTo>
                  <a:lnTo>
                    <a:pt x="248" y="775"/>
                  </a:lnTo>
                  <a:lnTo>
                    <a:pt x="564" y="163"/>
                  </a:lnTo>
                  <a:cubicBezTo>
                    <a:pt x="592" y="109"/>
                    <a:pt x="595" y="44"/>
                    <a:pt x="571" y="14"/>
                  </a:cubicBezTo>
                  <a:cubicBezTo>
                    <a:pt x="564" y="7"/>
                    <a:pt x="554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9"/>
            <p:cNvSpPr/>
            <p:nvPr/>
          </p:nvSpPr>
          <p:spPr>
            <a:xfrm>
              <a:off x="1942100" y="3126950"/>
              <a:ext cx="28675" cy="36050"/>
            </a:xfrm>
            <a:custGeom>
              <a:avLst/>
              <a:gdLst/>
              <a:ahLst/>
              <a:cxnLst/>
              <a:rect l="l" t="t" r="r" b="b"/>
              <a:pathLst>
                <a:path w="1147" h="1442" extrusionOk="0">
                  <a:moveTo>
                    <a:pt x="649" y="0"/>
                  </a:moveTo>
                  <a:cubicBezTo>
                    <a:pt x="626" y="0"/>
                    <a:pt x="596" y="27"/>
                    <a:pt x="575" y="71"/>
                  </a:cubicBezTo>
                  <a:cubicBezTo>
                    <a:pt x="551" y="129"/>
                    <a:pt x="555" y="194"/>
                    <a:pt x="582" y="214"/>
                  </a:cubicBezTo>
                  <a:lnTo>
                    <a:pt x="902" y="459"/>
                  </a:lnTo>
                  <a:lnTo>
                    <a:pt x="65" y="942"/>
                  </a:lnTo>
                  <a:cubicBezTo>
                    <a:pt x="28" y="962"/>
                    <a:pt x="1" y="1027"/>
                    <a:pt x="1" y="1085"/>
                  </a:cubicBezTo>
                  <a:cubicBezTo>
                    <a:pt x="1" y="1129"/>
                    <a:pt x="17" y="1156"/>
                    <a:pt x="42" y="1156"/>
                  </a:cubicBezTo>
                  <a:cubicBezTo>
                    <a:pt x="48" y="1156"/>
                    <a:pt x="58" y="1152"/>
                    <a:pt x="65" y="1149"/>
                  </a:cubicBezTo>
                  <a:lnTo>
                    <a:pt x="902" y="666"/>
                  </a:lnTo>
                  <a:lnTo>
                    <a:pt x="582" y="1278"/>
                  </a:lnTo>
                  <a:cubicBezTo>
                    <a:pt x="555" y="1333"/>
                    <a:pt x="551" y="1400"/>
                    <a:pt x="575" y="1428"/>
                  </a:cubicBezTo>
                  <a:cubicBezTo>
                    <a:pt x="585" y="1438"/>
                    <a:pt x="592" y="1441"/>
                    <a:pt x="602" y="1441"/>
                  </a:cubicBezTo>
                  <a:cubicBezTo>
                    <a:pt x="609" y="1441"/>
                    <a:pt x="619" y="1438"/>
                    <a:pt x="626" y="1435"/>
                  </a:cubicBezTo>
                  <a:cubicBezTo>
                    <a:pt x="643" y="1424"/>
                    <a:pt x="657" y="1408"/>
                    <a:pt x="670" y="1383"/>
                  </a:cubicBezTo>
                  <a:lnTo>
                    <a:pt x="1123" y="513"/>
                  </a:lnTo>
                  <a:lnTo>
                    <a:pt x="1126" y="510"/>
                  </a:lnTo>
                  <a:cubicBezTo>
                    <a:pt x="1129" y="499"/>
                    <a:pt x="1132" y="490"/>
                    <a:pt x="1136" y="476"/>
                  </a:cubicBezTo>
                  <a:cubicBezTo>
                    <a:pt x="1139" y="473"/>
                    <a:pt x="1139" y="469"/>
                    <a:pt x="1139" y="465"/>
                  </a:cubicBezTo>
                  <a:cubicBezTo>
                    <a:pt x="1143" y="452"/>
                    <a:pt x="1146" y="435"/>
                    <a:pt x="1146" y="421"/>
                  </a:cubicBezTo>
                  <a:cubicBezTo>
                    <a:pt x="1146" y="408"/>
                    <a:pt x="1143" y="394"/>
                    <a:pt x="1139" y="384"/>
                  </a:cubicBezTo>
                  <a:cubicBezTo>
                    <a:pt x="1139" y="380"/>
                    <a:pt x="1139" y="377"/>
                    <a:pt x="1136" y="377"/>
                  </a:cubicBezTo>
                  <a:cubicBezTo>
                    <a:pt x="1132" y="371"/>
                    <a:pt x="1129" y="363"/>
                    <a:pt x="1126" y="357"/>
                  </a:cubicBezTo>
                  <a:lnTo>
                    <a:pt x="1123" y="357"/>
                  </a:lnTo>
                  <a:lnTo>
                    <a:pt x="670" y="10"/>
                  </a:lnTo>
                  <a:cubicBezTo>
                    <a:pt x="663" y="3"/>
                    <a:pt x="657" y="0"/>
                    <a:pt x="649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9"/>
            <p:cNvSpPr/>
            <p:nvPr/>
          </p:nvSpPr>
          <p:spPr>
            <a:xfrm>
              <a:off x="1987650" y="3089525"/>
              <a:ext cx="25875" cy="51625"/>
            </a:xfrm>
            <a:custGeom>
              <a:avLst/>
              <a:gdLst/>
              <a:ahLst/>
              <a:cxnLst/>
              <a:rect l="l" t="t" r="r" b="b"/>
              <a:pathLst>
                <a:path w="1035" h="2065" extrusionOk="0">
                  <a:moveTo>
                    <a:pt x="956" y="1"/>
                  </a:moveTo>
                  <a:cubicBezTo>
                    <a:pt x="942" y="1"/>
                    <a:pt x="922" y="15"/>
                    <a:pt x="912" y="45"/>
                  </a:cubicBezTo>
                  <a:lnTo>
                    <a:pt x="796" y="324"/>
                  </a:lnTo>
                  <a:lnTo>
                    <a:pt x="765" y="324"/>
                  </a:lnTo>
                  <a:cubicBezTo>
                    <a:pt x="578" y="324"/>
                    <a:pt x="357" y="511"/>
                    <a:pt x="205" y="830"/>
                  </a:cubicBezTo>
                  <a:cubicBezTo>
                    <a:pt x="1" y="1269"/>
                    <a:pt x="1" y="1789"/>
                    <a:pt x="205" y="1987"/>
                  </a:cubicBezTo>
                  <a:cubicBezTo>
                    <a:pt x="263" y="2041"/>
                    <a:pt x="324" y="2064"/>
                    <a:pt x="395" y="2064"/>
                  </a:cubicBezTo>
                  <a:cubicBezTo>
                    <a:pt x="453" y="2064"/>
                    <a:pt x="517" y="2044"/>
                    <a:pt x="582" y="2010"/>
                  </a:cubicBezTo>
                  <a:cubicBezTo>
                    <a:pt x="718" y="1932"/>
                    <a:pt x="854" y="1772"/>
                    <a:pt x="956" y="1554"/>
                  </a:cubicBezTo>
                  <a:cubicBezTo>
                    <a:pt x="983" y="1497"/>
                    <a:pt x="983" y="1432"/>
                    <a:pt x="956" y="1408"/>
                  </a:cubicBezTo>
                  <a:cubicBezTo>
                    <a:pt x="949" y="1402"/>
                    <a:pt x="939" y="1398"/>
                    <a:pt x="933" y="1398"/>
                  </a:cubicBezTo>
                  <a:cubicBezTo>
                    <a:pt x="908" y="1398"/>
                    <a:pt x="881" y="1422"/>
                    <a:pt x="861" y="1463"/>
                  </a:cubicBezTo>
                  <a:cubicBezTo>
                    <a:pt x="749" y="1701"/>
                    <a:pt x="582" y="1844"/>
                    <a:pt x="443" y="1844"/>
                  </a:cubicBezTo>
                  <a:cubicBezTo>
                    <a:pt x="388" y="1844"/>
                    <a:pt x="341" y="1827"/>
                    <a:pt x="300" y="1786"/>
                  </a:cubicBezTo>
                  <a:cubicBezTo>
                    <a:pt x="147" y="1636"/>
                    <a:pt x="147" y="1248"/>
                    <a:pt x="300" y="922"/>
                  </a:cubicBezTo>
                  <a:cubicBezTo>
                    <a:pt x="412" y="691"/>
                    <a:pt x="569" y="551"/>
                    <a:pt x="708" y="545"/>
                  </a:cubicBezTo>
                  <a:lnTo>
                    <a:pt x="708" y="545"/>
                  </a:lnTo>
                  <a:lnTo>
                    <a:pt x="619" y="755"/>
                  </a:lnTo>
                  <a:cubicBezTo>
                    <a:pt x="602" y="799"/>
                    <a:pt x="613" y="844"/>
                    <a:pt x="636" y="844"/>
                  </a:cubicBezTo>
                  <a:cubicBezTo>
                    <a:pt x="643" y="844"/>
                    <a:pt x="647" y="840"/>
                    <a:pt x="654" y="837"/>
                  </a:cubicBezTo>
                  <a:lnTo>
                    <a:pt x="994" y="616"/>
                  </a:lnTo>
                  <a:cubicBezTo>
                    <a:pt x="1017" y="600"/>
                    <a:pt x="1035" y="559"/>
                    <a:pt x="1030" y="521"/>
                  </a:cubicBezTo>
                  <a:lnTo>
                    <a:pt x="983" y="35"/>
                  </a:lnTo>
                  <a:cubicBezTo>
                    <a:pt x="980" y="11"/>
                    <a:pt x="969" y="1"/>
                    <a:pt x="956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9"/>
            <p:cNvSpPr/>
            <p:nvPr/>
          </p:nvSpPr>
          <p:spPr>
            <a:xfrm>
              <a:off x="2221475" y="2895150"/>
              <a:ext cx="23575" cy="46700"/>
            </a:xfrm>
            <a:custGeom>
              <a:avLst/>
              <a:gdLst/>
              <a:ahLst/>
              <a:cxnLst/>
              <a:rect l="l" t="t" r="r" b="b"/>
              <a:pathLst>
                <a:path w="943" h="1868" extrusionOk="0">
                  <a:moveTo>
                    <a:pt x="874" y="0"/>
                  </a:moveTo>
                  <a:cubicBezTo>
                    <a:pt x="841" y="0"/>
                    <a:pt x="803" y="31"/>
                    <a:pt x="775" y="89"/>
                  </a:cubicBezTo>
                  <a:lnTo>
                    <a:pt x="469" y="732"/>
                  </a:lnTo>
                  <a:lnTo>
                    <a:pt x="167" y="439"/>
                  </a:lnTo>
                  <a:cubicBezTo>
                    <a:pt x="157" y="432"/>
                    <a:pt x="147" y="426"/>
                    <a:pt x="133" y="426"/>
                  </a:cubicBezTo>
                  <a:cubicBezTo>
                    <a:pt x="102" y="426"/>
                    <a:pt x="61" y="460"/>
                    <a:pt x="38" y="514"/>
                  </a:cubicBezTo>
                  <a:cubicBezTo>
                    <a:pt x="0" y="592"/>
                    <a:pt x="0" y="680"/>
                    <a:pt x="38" y="714"/>
                  </a:cubicBezTo>
                  <a:lnTo>
                    <a:pt x="340" y="1007"/>
                  </a:lnTo>
                  <a:lnTo>
                    <a:pt x="38" y="1653"/>
                  </a:lnTo>
                  <a:cubicBezTo>
                    <a:pt x="0" y="1728"/>
                    <a:pt x="0" y="1819"/>
                    <a:pt x="38" y="1853"/>
                  </a:cubicBezTo>
                  <a:cubicBezTo>
                    <a:pt x="45" y="1863"/>
                    <a:pt x="58" y="1867"/>
                    <a:pt x="69" y="1867"/>
                  </a:cubicBezTo>
                  <a:cubicBezTo>
                    <a:pt x="79" y="1867"/>
                    <a:pt x="92" y="1863"/>
                    <a:pt x="102" y="1857"/>
                  </a:cubicBezTo>
                  <a:cubicBezTo>
                    <a:pt x="127" y="1843"/>
                    <a:pt x="150" y="1816"/>
                    <a:pt x="167" y="1778"/>
                  </a:cubicBezTo>
                  <a:lnTo>
                    <a:pt x="469" y="1133"/>
                  </a:lnTo>
                  <a:lnTo>
                    <a:pt x="775" y="1425"/>
                  </a:lnTo>
                  <a:cubicBezTo>
                    <a:pt x="786" y="1435"/>
                    <a:pt x="796" y="1439"/>
                    <a:pt x="810" y="1439"/>
                  </a:cubicBezTo>
                  <a:cubicBezTo>
                    <a:pt x="820" y="1439"/>
                    <a:pt x="830" y="1439"/>
                    <a:pt x="841" y="1432"/>
                  </a:cubicBezTo>
                  <a:cubicBezTo>
                    <a:pt x="864" y="1419"/>
                    <a:pt x="888" y="1391"/>
                    <a:pt x="905" y="1350"/>
                  </a:cubicBezTo>
                  <a:cubicBezTo>
                    <a:pt x="943" y="1276"/>
                    <a:pt x="943" y="1187"/>
                    <a:pt x="905" y="1149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3" y="137"/>
                    <a:pt x="943" y="48"/>
                    <a:pt x="905" y="14"/>
                  </a:cubicBezTo>
                  <a:cubicBezTo>
                    <a:pt x="894" y="4"/>
                    <a:pt x="885" y="0"/>
                    <a:pt x="87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9"/>
            <p:cNvSpPr/>
            <p:nvPr/>
          </p:nvSpPr>
          <p:spPr>
            <a:xfrm>
              <a:off x="2039925" y="2368575"/>
              <a:ext cx="1222100" cy="751125"/>
            </a:xfrm>
            <a:custGeom>
              <a:avLst/>
              <a:gdLst/>
              <a:ahLst/>
              <a:cxnLst/>
              <a:rect l="l" t="t" r="r" b="b"/>
              <a:pathLst>
                <a:path w="48884" h="30045" extrusionOk="0">
                  <a:moveTo>
                    <a:pt x="48587" y="1"/>
                  </a:moveTo>
                  <a:cubicBezTo>
                    <a:pt x="48516" y="1"/>
                    <a:pt x="48435" y="24"/>
                    <a:pt x="48349" y="73"/>
                  </a:cubicBezTo>
                  <a:lnTo>
                    <a:pt x="531" y="27666"/>
                  </a:lnTo>
                  <a:cubicBezTo>
                    <a:pt x="238" y="27836"/>
                    <a:pt x="0" y="28250"/>
                    <a:pt x="0" y="28587"/>
                  </a:cubicBezTo>
                  <a:lnTo>
                    <a:pt x="0" y="29665"/>
                  </a:lnTo>
                  <a:cubicBezTo>
                    <a:pt x="0" y="29906"/>
                    <a:pt x="120" y="30044"/>
                    <a:pt x="293" y="30044"/>
                  </a:cubicBezTo>
                  <a:cubicBezTo>
                    <a:pt x="365" y="30044"/>
                    <a:pt x="445" y="30021"/>
                    <a:pt x="531" y="29971"/>
                  </a:cubicBezTo>
                  <a:lnTo>
                    <a:pt x="48349" y="2378"/>
                  </a:lnTo>
                  <a:cubicBezTo>
                    <a:pt x="48645" y="2208"/>
                    <a:pt x="48883" y="1797"/>
                    <a:pt x="48883" y="1457"/>
                  </a:cubicBezTo>
                  <a:lnTo>
                    <a:pt x="48883" y="379"/>
                  </a:lnTo>
                  <a:cubicBezTo>
                    <a:pt x="48883" y="140"/>
                    <a:pt x="48763" y="1"/>
                    <a:pt x="485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9"/>
            <p:cNvSpPr/>
            <p:nvPr/>
          </p:nvSpPr>
          <p:spPr>
            <a:xfrm>
              <a:off x="3224325" y="2383975"/>
              <a:ext cx="30625" cy="43900"/>
            </a:xfrm>
            <a:custGeom>
              <a:avLst/>
              <a:gdLst/>
              <a:ahLst/>
              <a:cxnLst/>
              <a:rect l="l" t="t" r="r" b="b"/>
              <a:pathLst>
                <a:path w="1225" h="1756" extrusionOk="0">
                  <a:moveTo>
                    <a:pt x="633" y="11"/>
                  </a:moveTo>
                  <a:cubicBezTo>
                    <a:pt x="647" y="11"/>
                    <a:pt x="654" y="14"/>
                    <a:pt x="660" y="28"/>
                  </a:cubicBezTo>
                  <a:lnTo>
                    <a:pt x="800" y="324"/>
                  </a:lnTo>
                  <a:cubicBezTo>
                    <a:pt x="807" y="339"/>
                    <a:pt x="820" y="349"/>
                    <a:pt x="835" y="349"/>
                  </a:cubicBezTo>
                  <a:cubicBezTo>
                    <a:pt x="840" y="349"/>
                    <a:pt x="846" y="347"/>
                    <a:pt x="851" y="345"/>
                  </a:cubicBezTo>
                  <a:lnTo>
                    <a:pt x="1164" y="226"/>
                  </a:lnTo>
                  <a:cubicBezTo>
                    <a:pt x="1168" y="223"/>
                    <a:pt x="1173" y="222"/>
                    <a:pt x="1177" y="222"/>
                  </a:cubicBezTo>
                  <a:cubicBezTo>
                    <a:pt x="1184" y="222"/>
                    <a:pt x="1191" y="226"/>
                    <a:pt x="1198" y="232"/>
                  </a:cubicBezTo>
                  <a:cubicBezTo>
                    <a:pt x="1211" y="249"/>
                    <a:pt x="1214" y="290"/>
                    <a:pt x="1190" y="337"/>
                  </a:cubicBezTo>
                  <a:lnTo>
                    <a:pt x="966" y="759"/>
                  </a:lnTo>
                  <a:cubicBezTo>
                    <a:pt x="949" y="789"/>
                    <a:pt x="942" y="820"/>
                    <a:pt x="946" y="844"/>
                  </a:cubicBezTo>
                  <a:lnTo>
                    <a:pt x="1000" y="1228"/>
                  </a:lnTo>
                  <a:cubicBezTo>
                    <a:pt x="1007" y="1269"/>
                    <a:pt x="983" y="1313"/>
                    <a:pt x="960" y="1337"/>
                  </a:cubicBezTo>
                  <a:cubicBezTo>
                    <a:pt x="948" y="1351"/>
                    <a:pt x="937" y="1358"/>
                    <a:pt x="926" y="1358"/>
                  </a:cubicBezTo>
                  <a:cubicBezTo>
                    <a:pt x="923" y="1358"/>
                    <a:pt x="921" y="1358"/>
                    <a:pt x="919" y="1357"/>
                  </a:cubicBezTo>
                  <a:lnTo>
                    <a:pt x="640" y="1324"/>
                  </a:lnTo>
                  <a:cubicBezTo>
                    <a:pt x="619" y="1324"/>
                    <a:pt x="596" y="1334"/>
                    <a:pt x="579" y="1357"/>
                  </a:cubicBezTo>
                  <a:lnTo>
                    <a:pt x="300" y="1715"/>
                  </a:lnTo>
                  <a:cubicBezTo>
                    <a:pt x="284" y="1736"/>
                    <a:pt x="265" y="1747"/>
                    <a:pt x="250" y="1747"/>
                  </a:cubicBezTo>
                  <a:cubicBezTo>
                    <a:pt x="246" y="1747"/>
                    <a:pt x="242" y="1746"/>
                    <a:pt x="239" y="1745"/>
                  </a:cubicBezTo>
                  <a:cubicBezTo>
                    <a:pt x="225" y="1738"/>
                    <a:pt x="215" y="1715"/>
                    <a:pt x="219" y="1684"/>
                  </a:cubicBezTo>
                  <a:lnTo>
                    <a:pt x="273" y="1238"/>
                  </a:lnTo>
                  <a:cubicBezTo>
                    <a:pt x="276" y="1211"/>
                    <a:pt x="269" y="1184"/>
                    <a:pt x="252" y="1174"/>
                  </a:cubicBezTo>
                  <a:lnTo>
                    <a:pt x="28" y="1011"/>
                  </a:lnTo>
                  <a:cubicBezTo>
                    <a:pt x="18" y="1004"/>
                    <a:pt x="11" y="987"/>
                    <a:pt x="11" y="970"/>
                  </a:cubicBezTo>
                  <a:cubicBezTo>
                    <a:pt x="11" y="929"/>
                    <a:pt x="31" y="885"/>
                    <a:pt x="62" y="861"/>
                  </a:cubicBezTo>
                  <a:lnTo>
                    <a:pt x="375" y="620"/>
                  </a:lnTo>
                  <a:cubicBezTo>
                    <a:pt x="395" y="606"/>
                    <a:pt x="412" y="579"/>
                    <a:pt x="423" y="549"/>
                  </a:cubicBezTo>
                  <a:lnTo>
                    <a:pt x="561" y="89"/>
                  </a:lnTo>
                  <a:cubicBezTo>
                    <a:pt x="575" y="42"/>
                    <a:pt x="610" y="11"/>
                    <a:pt x="633" y="11"/>
                  </a:cubicBezTo>
                  <a:close/>
                  <a:moveTo>
                    <a:pt x="636" y="1"/>
                  </a:moveTo>
                  <a:cubicBezTo>
                    <a:pt x="634" y="1"/>
                    <a:pt x="632" y="1"/>
                    <a:pt x="630" y="1"/>
                  </a:cubicBezTo>
                  <a:cubicBezTo>
                    <a:pt x="599" y="1"/>
                    <a:pt x="565" y="39"/>
                    <a:pt x="552" y="86"/>
                  </a:cubicBezTo>
                  <a:lnTo>
                    <a:pt x="412" y="545"/>
                  </a:lnTo>
                  <a:cubicBezTo>
                    <a:pt x="402" y="572"/>
                    <a:pt x="385" y="599"/>
                    <a:pt x="368" y="613"/>
                  </a:cubicBezTo>
                  <a:lnTo>
                    <a:pt x="55" y="855"/>
                  </a:lnTo>
                  <a:cubicBezTo>
                    <a:pt x="18" y="882"/>
                    <a:pt x="1" y="932"/>
                    <a:pt x="1" y="970"/>
                  </a:cubicBezTo>
                  <a:cubicBezTo>
                    <a:pt x="1" y="990"/>
                    <a:pt x="7" y="1011"/>
                    <a:pt x="21" y="1018"/>
                  </a:cubicBezTo>
                  <a:lnTo>
                    <a:pt x="249" y="1181"/>
                  </a:lnTo>
                  <a:cubicBezTo>
                    <a:pt x="259" y="1191"/>
                    <a:pt x="266" y="1211"/>
                    <a:pt x="263" y="1238"/>
                  </a:cubicBezTo>
                  <a:lnTo>
                    <a:pt x="208" y="1684"/>
                  </a:lnTo>
                  <a:cubicBezTo>
                    <a:pt x="205" y="1718"/>
                    <a:pt x="215" y="1745"/>
                    <a:pt x="235" y="1756"/>
                  </a:cubicBezTo>
                  <a:lnTo>
                    <a:pt x="249" y="1756"/>
                  </a:lnTo>
                  <a:cubicBezTo>
                    <a:pt x="269" y="1756"/>
                    <a:pt x="290" y="1745"/>
                    <a:pt x="307" y="1721"/>
                  </a:cubicBezTo>
                  <a:lnTo>
                    <a:pt x="586" y="1365"/>
                  </a:lnTo>
                  <a:cubicBezTo>
                    <a:pt x="602" y="1344"/>
                    <a:pt x="623" y="1334"/>
                    <a:pt x="636" y="1334"/>
                  </a:cubicBezTo>
                  <a:lnTo>
                    <a:pt x="915" y="1368"/>
                  </a:lnTo>
                  <a:cubicBezTo>
                    <a:pt x="918" y="1369"/>
                    <a:pt x="921" y="1369"/>
                    <a:pt x="924" y="1369"/>
                  </a:cubicBezTo>
                  <a:cubicBezTo>
                    <a:pt x="939" y="1369"/>
                    <a:pt x="955" y="1362"/>
                    <a:pt x="966" y="1348"/>
                  </a:cubicBezTo>
                  <a:cubicBezTo>
                    <a:pt x="994" y="1320"/>
                    <a:pt x="1017" y="1273"/>
                    <a:pt x="1010" y="1228"/>
                  </a:cubicBezTo>
                  <a:lnTo>
                    <a:pt x="956" y="844"/>
                  </a:lnTo>
                  <a:cubicBezTo>
                    <a:pt x="953" y="820"/>
                    <a:pt x="960" y="789"/>
                    <a:pt x="973" y="766"/>
                  </a:cubicBezTo>
                  <a:lnTo>
                    <a:pt x="1201" y="341"/>
                  </a:lnTo>
                  <a:cubicBezTo>
                    <a:pt x="1225" y="297"/>
                    <a:pt x="1225" y="249"/>
                    <a:pt x="1204" y="226"/>
                  </a:cubicBezTo>
                  <a:cubicBezTo>
                    <a:pt x="1197" y="216"/>
                    <a:pt x="1188" y="212"/>
                    <a:pt x="1177" y="212"/>
                  </a:cubicBezTo>
                  <a:cubicBezTo>
                    <a:pt x="1171" y="212"/>
                    <a:pt x="1166" y="213"/>
                    <a:pt x="1160" y="215"/>
                  </a:cubicBezTo>
                  <a:lnTo>
                    <a:pt x="847" y="334"/>
                  </a:lnTo>
                  <a:cubicBezTo>
                    <a:pt x="842" y="336"/>
                    <a:pt x="837" y="337"/>
                    <a:pt x="833" y="337"/>
                  </a:cubicBezTo>
                  <a:cubicBezTo>
                    <a:pt x="823" y="337"/>
                    <a:pt x="815" y="332"/>
                    <a:pt x="810" y="320"/>
                  </a:cubicBezTo>
                  <a:lnTo>
                    <a:pt x="667" y="25"/>
                  </a:lnTo>
                  <a:cubicBezTo>
                    <a:pt x="661" y="10"/>
                    <a:pt x="650" y="1"/>
                    <a:pt x="6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9"/>
            <p:cNvSpPr/>
            <p:nvPr/>
          </p:nvSpPr>
          <p:spPr>
            <a:xfrm>
              <a:off x="3272350" y="2336300"/>
              <a:ext cx="47975" cy="30800"/>
            </a:xfrm>
            <a:custGeom>
              <a:avLst/>
              <a:gdLst/>
              <a:ahLst/>
              <a:cxnLst/>
              <a:rect l="l" t="t" r="r" b="b"/>
              <a:pathLst>
                <a:path w="1919" h="1232" extrusionOk="0">
                  <a:moveTo>
                    <a:pt x="1708" y="1"/>
                  </a:moveTo>
                  <a:cubicBezTo>
                    <a:pt x="1677" y="1"/>
                    <a:pt x="1646" y="8"/>
                    <a:pt x="1615" y="24"/>
                  </a:cubicBezTo>
                  <a:lnTo>
                    <a:pt x="120" y="888"/>
                  </a:lnTo>
                  <a:cubicBezTo>
                    <a:pt x="32" y="939"/>
                    <a:pt x="1" y="1052"/>
                    <a:pt x="52" y="1140"/>
                  </a:cubicBezTo>
                  <a:cubicBezTo>
                    <a:pt x="85" y="1201"/>
                    <a:pt x="147" y="1232"/>
                    <a:pt x="211" y="1232"/>
                  </a:cubicBezTo>
                  <a:cubicBezTo>
                    <a:pt x="242" y="1232"/>
                    <a:pt x="276" y="1224"/>
                    <a:pt x="303" y="1207"/>
                  </a:cubicBezTo>
                  <a:lnTo>
                    <a:pt x="1799" y="344"/>
                  </a:lnTo>
                  <a:cubicBezTo>
                    <a:pt x="1888" y="293"/>
                    <a:pt x="1918" y="181"/>
                    <a:pt x="1867" y="93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3272350" y="2357900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7"/>
                    <a:pt x="1615" y="24"/>
                  </a:cubicBezTo>
                  <a:lnTo>
                    <a:pt x="120" y="891"/>
                  </a:lnTo>
                  <a:cubicBezTo>
                    <a:pt x="32" y="942"/>
                    <a:pt x="1" y="1054"/>
                    <a:pt x="52" y="1143"/>
                  </a:cubicBezTo>
                  <a:cubicBezTo>
                    <a:pt x="85" y="1200"/>
                    <a:pt x="147" y="1234"/>
                    <a:pt x="211" y="1234"/>
                  </a:cubicBezTo>
                  <a:cubicBezTo>
                    <a:pt x="242" y="1234"/>
                    <a:pt x="276" y="1225"/>
                    <a:pt x="303" y="1207"/>
                  </a:cubicBezTo>
                  <a:lnTo>
                    <a:pt x="1799" y="343"/>
                  </a:lnTo>
                  <a:cubicBezTo>
                    <a:pt x="1888" y="293"/>
                    <a:pt x="1918" y="180"/>
                    <a:pt x="1867" y="92"/>
                  </a:cubicBezTo>
                  <a:cubicBezTo>
                    <a:pt x="1833" y="34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3272350" y="2379475"/>
              <a:ext cx="47975" cy="30875"/>
            </a:xfrm>
            <a:custGeom>
              <a:avLst/>
              <a:gdLst/>
              <a:ahLst/>
              <a:cxnLst/>
              <a:rect l="l" t="t" r="r" b="b"/>
              <a:pathLst>
                <a:path w="1919" h="1235" extrusionOk="0">
                  <a:moveTo>
                    <a:pt x="1708" y="1"/>
                  </a:moveTo>
                  <a:cubicBezTo>
                    <a:pt x="1677" y="1"/>
                    <a:pt x="1646" y="11"/>
                    <a:pt x="1615" y="28"/>
                  </a:cubicBezTo>
                  <a:lnTo>
                    <a:pt x="120" y="892"/>
                  </a:lnTo>
                  <a:cubicBezTo>
                    <a:pt x="32" y="943"/>
                    <a:pt x="1" y="1055"/>
                    <a:pt x="52" y="1143"/>
                  </a:cubicBezTo>
                  <a:cubicBezTo>
                    <a:pt x="85" y="1201"/>
                    <a:pt x="147" y="1235"/>
                    <a:pt x="211" y="1235"/>
                  </a:cubicBezTo>
                  <a:cubicBezTo>
                    <a:pt x="242" y="1235"/>
                    <a:pt x="276" y="1228"/>
                    <a:pt x="303" y="1211"/>
                  </a:cubicBezTo>
                  <a:lnTo>
                    <a:pt x="1799" y="344"/>
                  </a:lnTo>
                  <a:cubicBezTo>
                    <a:pt x="1888" y="296"/>
                    <a:pt x="1918" y="181"/>
                    <a:pt x="1867" y="92"/>
                  </a:cubicBezTo>
                  <a:cubicBezTo>
                    <a:pt x="1833" y="35"/>
                    <a:pt x="1772" y="1"/>
                    <a:pt x="1708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1840350" y="3139925"/>
              <a:ext cx="25025" cy="100850"/>
            </a:xfrm>
            <a:custGeom>
              <a:avLst/>
              <a:gdLst/>
              <a:ahLst/>
              <a:cxnLst/>
              <a:rect l="l" t="t" r="r" b="b"/>
              <a:pathLst>
                <a:path w="1001" h="4034" extrusionOk="0">
                  <a:moveTo>
                    <a:pt x="1" y="1"/>
                  </a:moveTo>
                  <a:lnTo>
                    <a:pt x="1" y="3455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1915150" y="3304200"/>
              <a:ext cx="299300" cy="967500"/>
            </a:xfrm>
            <a:custGeom>
              <a:avLst/>
              <a:gdLst/>
              <a:ahLst/>
              <a:cxnLst/>
              <a:rect l="l" t="t" r="r" b="b"/>
              <a:pathLst>
                <a:path w="11972" h="38700" extrusionOk="0">
                  <a:moveTo>
                    <a:pt x="11678" y="0"/>
                  </a:moveTo>
                  <a:cubicBezTo>
                    <a:pt x="11606" y="0"/>
                    <a:pt x="11526" y="24"/>
                    <a:pt x="11441" y="73"/>
                  </a:cubicBezTo>
                  <a:lnTo>
                    <a:pt x="531" y="6369"/>
                  </a:lnTo>
                  <a:cubicBezTo>
                    <a:pt x="238" y="6540"/>
                    <a:pt x="1" y="6954"/>
                    <a:pt x="1" y="7291"/>
                  </a:cubicBezTo>
                  <a:lnTo>
                    <a:pt x="1" y="38321"/>
                  </a:lnTo>
                  <a:cubicBezTo>
                    <a:pt x="1" y="38560"/>
                    <a:pt x="121" y="38700"/>
                    <a:pt x="295" y="38700"/>
                  </a:cubicBezTo>
                  <a:cubicBezTo>
                    <a:pt x="366" y="38700"/>
                    <a:pt x="446" y="38676"/>
                    <a:pt x="531" y="38627"/>
                  </a:cubicBezTo>
                  <a:lnTo>
                    <a:pt x="11441" y="32327"/>
                  </a:lnTo>
                  <a:cubicBezTo>
                    <a:pt x="11733" y="32161"/>
                    <a:pt x="11972" y="31745"/>
                    <a:pt x="11972" y="31409"/>
                  </a:cubicBezTo>
                  <a:lnTo>
                    <a:pt x="11972" y="379"/>
                  </a:lnTo>
                  <a:cubicBezTo>
                    <a:pt x="11972" y="140"/>
                    <a:pt x="11852" y="0"/>
                    <a:pt x="1167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1965050" y="3390500"/>
              <a:ext cx="199500" cy="132525"/>
            </a:xfrm>
            <a:custGeom>
              <a:avLst/>
              <a:gdLst/>
              <a:ahLst/>
              <a:cxnLst/>
              <a:rect l="l" t="t" r="r" b="b"/>
              <a:pathLst>
                <a:path w="7980" h="5301" extrusionOk="0">
                  <a:moveTo>
                    <a:pt x="7697" y="0"/>
                  </a:moveTo>
                  <a:cubicBezTo>
                    <a:pt x="7623" y="0"/>
                    <a:pt x="7539" y="24"/>
                    <a:pt x="7449" y="75"/>
                  </a:cubicBezTo>
                  <a:lnTo>
                    <a:pt x="531" y="4070"/>
                  </a:lnTo>
                  <a:cubicBezTo>
                    <a:pt x="238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1" y="5300"/>
                  </a:cubicBezTo>
                  <a:cubicBezTo>
                    <a:pt x="355" y="5300"/>
                    <a:pt x="441" y="5275"/>
                    <a:pt x="531" y="5222"/>
                  </a:cubicBezTo>
                  <a:lnTo>
                    <a:pt x="7449" y="1228"/>
                  </a:lnTo>
                  <a:cubicBezTo>
                    <a:pt x="7742" y="1058"/>
                    <a:pt x="7980" y="664"/>
                    <a:pt x="7980" y="347"/>
                  </a:cubicBezTo>
                  <a:cubicBezTo>
                    <a:pt x="7980" y="125"/>
                    <a:pt x="7865" y="0"/>
                    <a:pt x="769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1965050" y="3546650"/>
              <a:ext cx="24925" cy="36200"/>
            </a:xfrm>
            <a:custGeom>
              <a:avLst/>
              <a:gdLst/>
              <a:ahLst/>
              <a:cxnLst/>
              <a:rect l="l" t="t" r="r" b="b"/>
              <a:pathLst>
                <a:path w="997" h="1448" extrusionOk="0">
                  <a:moveTo>
                    <a:pt x="820" y="1"/>
                  </a:moveTo>
                  <a:cubicBezTo>
                    <a:pt x="777" y="1"/>
                    <a:pt x="729" y="15"/>
                    <a:pt x="677" y="44"/>
                  </a:cubicBezTo>
                  <a:lnTo>
                    <a:pt x="320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8" y="1434"/>
                    <a:pt x="320" y="1404"/>
                  </a:cubicBezTo>
                  <a:lnTo>
                    <a:pt x="680" y="1197"/>
                  </a:lnTo>
                  <a:cubicBezTo>
                    <a:pt x="853" y="1095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2014925" y="3448075"/>
              <a:ext cx="149625" cy="103725"/>
            </a:xfrm>
            <a:custGeom>
              <a:avLst/>
              <a:gdLst/>
              <a:ahLst/>
              <a:cxnLst/>
              <a:rect l="l" t="t" r="r" b="b"/>
              <a:pathLst>
                <a:path w="5985" h="4149" extrusionOk="0">
                  <a:moveTo>
                    <a:pt x="5703" y="1"/>
                  </a:moveTo>
                  <a:cubicBezTo>
                    <a:pt x="5628" y="1"/>
                    <a:pt x="5544" y="25"/>
                    <a:pt x="5454" y="77"/>
                  </a:cubicBezTo>
                  <a:lnTo>
                    <a:pt x="531" y="2919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2" y="4124"/>
                    <a:pt x="531" y="4072"/>
                  </a:cubicBezTo>
                  <a:lnTo>
                    <a:pt x="5454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1965050" y="3604300"/>
              <a:ext cx="24925" cy="36175"/>
            </a:xfrm>
            <a:custGeom>
              <a:avLst/>
              <a:gdLst/>
              <a:ahLst/>
              <a:cxnLst/>
              <a:rect l="l" t="t" r="r" b="b"/>
              <a:pathLst>
                <a:path w="997" h="1447" extrusionOk="0">
                  <a:moveTo>
                    <a:pt x="819" y="0"/>
                  </a:moveTo>
                  <a:cubicBezTo>
                    <a:pt x="776" y="0"/>
                    <a:pt x="728" y="14"/>
                    <a:pt x="677" y="44"/>
                  </a:cubicBezTo>
                  <a:lnTo>
                    <a:pt x="320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19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8" y="1433"/>
                    <a:pt x="320" y="1403"/>
                  </a:cubicBezTo>
                  <a:lnTo>
                    <a:pt x="680" y="1196"/>
                  </a:lnTo>
                  <a:cubicBezTo>
                    <a:pt x="853" y="1094"/>
                    <a:pt x="996" y="846"/>
                    <a:pt x="996" y="645"/>
                  </a:cubicBezTo>
                  <a:lnTo>
                    <a:pt x="996" y="227"/>
                  </a:lnTo>
                  <a:cubicBezTo>
                    <a:pt x="996" y="84"/>
                    <a:pt x="924" y="0"/>
                    <a:pt x="8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2014925" y="350577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5"/>
                    <a:pt x="5454" y="78"/>
                  </a:cubicBezTo>
                  <a:lnTo>
                    <a:pt x="531" y="2916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4" y="1227"/>
                  </a:lnTo>
                  <a:cubicBezTo>
                    <a:pt x="5747" y="1057"/>
                    <a:pt x="5985" y="663"/>
                    <a:pt x="5985" y="346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1965050" y="3661900"/>
              <a:ext cx="24925" cy="36125"/>
            </a:xfrm>
            <a:custGeom>
              <a:avLst/>
              <a:gdLst/>
              <a:ahLst/>
              <a:cxnLst/>
              <a:rect l="l" t="t" r="r" b="b"/>
              <a:pathLst>
                <a:path w="997" h="1445" extrusionOk="0">
                  <a:moveTo>
                    <a:pt x="820" y="1"/>
                  </a:moveTo>
                  <a:cubicBezTo>
                    <a:pt x="777" y="1"/>
                    <a:pt x="729" y="15"/>
                    <a:pt x="677" y="45"/>
                  </a:cubicBezTo>
                  <a:lnTo>
                    <a:pt x="320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0"/>
                    <a:pt x="320" y="1401"/>
                  </a:cubicBezTo>
                  <a:lnTo>
                    <a:pt x="680" y="1193"/>
                  </a:lnTo>
                  <a:cubicBezTo>
                    <a:pt x="853" y="1091"/>
                    <a:pt x="996" y="847"/>
                    <a:pt x="996" y="643"/>
                  </a:cubicBezTo>
                  <a:lnTo>
                    <a:pt x="996" y="228"/>
                  </a:lnTo>
                  <a:cubicBezTo>
                    <a:pt x="996" y="84"/>
                    <a:pt x="925" y="1"/>
                    <a:pt x="82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9"/>
            <p:cNvSpPr/>
            <p:nvPr/>
          </p:nvSpPr>
          <p:spPr>
            <a:xfrm>
              <a:off x="2014925" y="35633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0"/>
                  </a:moveTo>
                  <a:cubicBezTo>
                    <a:pt x="5630" y="0"/>
                    <a:pt x="5545" y="25"/>
                    <a:pt x="5454" y="78"/>
                  </a:cubicBezTo>
                  <a:lnTo>
                    <a:pt x="531" y="2919"/>
                  </a:lnTo>
                  <a:cubicBezTo>
                    <a:pt x="239" y="3087"/>
                    <a:pt x="1" y="3484"/>
                    <a:pt x="1" y="3801"/>
                  </a:cubicBezTo>
                  <a:cubicBezTo>
                    <a:pt x="1" y="4021"/>
                    <a:pt x="115" y="4146"/>
                    <a:pt x="282" y="4146"/>
                  </a:cubicBezTo>
                  <a:cubicBezTo>
                    <a:pt x="356" y="4146"/>
                    <a:pt x="441" y="4122"/>
                    <a:pt x="531" y="4069"/>
                  </a:cubicBezTo>
                  <a:lnTo>
                    <a:pt x="5454" y="1230"/>
                  </a:lnTo>
                  <a:cubicBezTo>
                    <a:pt x="5747" y="1060"/>
                    <a:pt x="5985" y="663"/>
                    <a:pt x="5985" y="346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9"/>
            <p:cNvSpPr/>
            <p:nvPr/>
          </p:nvSpPr>
          <p:spPr>
            <a:xfrm>
              <a:off x="1965050" y="3719425"/>
              <a:ext cx="24925" cy="36150"/>
            </a:xfrm>
            <a:custGeom>
              <a:avLst/>
              <a:gdLst/>
              <a:ahLst/>
              <a:cxnLst/>
              <a:rect l="l" t="t" r="r" b="b"/>
              <a:pathLst>
                <a:path w="997" h="1446" extrusionOk="0">
                  <a:moveTo>
                    <a:pt x="817" y="0"/>
                  </a:moveTo>
                  <a:cubicBezTo>
                    <a:pt x="775" y="0"/>
                    <a:pt x="727" y="13"/>
                    <a:pt x="677" y="41"/>
                  </a:cubicBezTo>
                  <a:lnTo>
                    <a:pt x="320" y="253"/>
                  </a:lnTo>
                  <a:cubicBezTo>
                    <a:pt x="143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8" y="1431"/>
                    <a:pt x="320" y="1401"/>
                  </a:cubicBezTo>
                  <a:lnTo>
                    <a:pt x="680" y="1194"/>
                  </a:lnTo>
                  <a:cubicBezTo>
                    <a:pt x="853" y="1092"/>
                    <a:pt x="996" y="847"/>
                    <a:pt x="996" y="643"/>
                  </a:cubicBezTo>
                  <a:lnTo>
                    <a:pt x="996" y="229"/>
                  </a:lnTo>
                  <a:cubicBezTo>
                    <a:pt x="996" y="83"/>
                    <a:pt x="923" y="0"/>
                    <a:pt x="8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9"/>
            <p:cNvSpPr/>
            <p:nvPr/>
          </p:nvSpPr>
          <p:spPr>
            <a:xfrm>
              <a:off x="2014925" y="3620850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1"/>
                  </a:moveTo>
                  <a:cubicBezTo>
                    <a:pt x="5630" y="1"/>
                    <a:pt x="5545" y="26"/>
                    <a:pt x="5454" y="78"/>
                  </a:cubicBezTo>
                  <a:lnTo>
                    <a:pt x="531" y="2920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4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1963925" y="3707850"/>
              <a:ext cx="199625" cy="132525"/>
            </a:xfrm>
            <a:custGeom>
              <a:avLst/>
              <a:gdLst/>
              <a:ahLst/>
              <a:cxnLst/>
              <a:rect l="l" t="t" r="r" b="b"/>
              <a:pathLst>
                <a:path w="7985" h="5301" extrusionOk="0">
                  <a:moveTo>
                    <a:pt x="7701" y="1"/>
                  </a:moveTo>
                  <a:cubicBezTo>
                    <a:pt x="7627" y="1"/>
                    <a:pt x="7543" y="25"/>
                    <a:pt x="7454" y="76"/>
                  </a:cubicBezTo>
                  <a:lnTo>
                    <a:pt x="535" y="4071"/>
                  </a:lnTo>
                  <a:cubicBezTo>
                    <a:pt x="242" y="4241"/>
                    <a:pt x="1" y="4635"/>
                    <a:pt x="1" y="4955"/>
                  </a:cubicBezTo>
                  <a:cubicBezTo>
                    <a:pt x="1" y="5176"/>
                    <a:pt x="115" y="5301"/>
                    <a:pt x="283" y="5301"/>
                  </a:cubicBezTo>
                  <a:cubicBezTo>
                    <a:pt x="358" y="5301"/>
                    <a:pt x="444" y="5276"/>
                    <a:pt x="535" y="5224"/>
                  </a:cubicBezTo>
                  <a:lnTo>
                    <a:pt x="7454" y="1229"/>
                  </a:lnTo>
                  <a:cubicBezTo>
                    <a:pt x="7746" y="1059"/>
                    <a:pt x="7984" y="664"/>
                    <a:pt x="7984" y="348"/>
                  </a:cubicBezTo>
                  <a:cubicBezTo>
                    <a:pt x="7984" y="126"/>
                    <a:pt x="7869" y="1"/>
                    <a:pt x="7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9"/>
            <p:cNvSpPr/>
            <p:nvPr/>
          </p:nvSpPr>
          <p:spPr>
            <a:xfrm>
              <a:off x="1963925" y="3864025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>
              <a:off x="2013825" y="3765450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6" y="0"/>
                  </a:moveTo>
                  <a:cubicBezTo>
                    <a:pt x="5632" y="0"/>
                    <a:pt x="5547" y="25"/>
                    <a:pt x="5458" y="77"/>
                  </a:cubicBezTo>
                  <a:lnTo>
                    <a:pt x="534" y="2920"/>
                  </a:lnTo>
                  <a:cubicBezTo>
                    <a:pt x="239" y="3089"/>
                    <a:pt x="1" y="3484"/>
                    <a:pt x="1" y="3803"/>
                  </a:cubicBezTo>
                  <a:cubicBezTo>
                    <a:pt x="1" y="4023"/>
                    <a:pt x="115" y="4149"/>
                    <a:pt x="284" y="4149"/>
                  </a:cubicBezTo>
                  <a:cubicBezTo>
                    <a:pt x="358" y="4149"/>
                    <a:pt x="444" y="4124"/>
                    <a:pt x="534" y="4072"/>
                  </a:cubicBezTo>
                  <a:lnTo>
                    <a:pt x="5458" y="1230"/>
                  </a:lnTo>
                  <a:cubicBezTo>
                    <a:pt x="5750" y="1060"/>
                    <a:pt x="5988" y="665"/>
                    <a:pt x="5988" y="346"/>
                  </a:cubicBezTo>
                  <a:cubicBezTo>
                    <a:pt x="5988" y="127"/>
                    <a:pt x="5873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9"/>
            <p:cNvSpPr/>
            <p:nvPr/>
          </p:nvSpPr>
          <p:spPr>
            <a:xfrm>
              <a:off x="1963925" y="3921650"/>
              <a:ext cx="25025" cy="36225"/>
            </a:xfrm>
            <a:custGeom>
              <a:avLst/>
              <a:gdLst/>
              <a:ahLst/>
              <a:cxnLst/>
              <a:rect l="l" t="t" r="r" b="b"/>
              <a:pathLst>
                <a:path w="1001" h="1449" extrusionOk="0">
                  <a:moveTo>
                    <a:pt x="823" y="1"/>
                  </a:moveTo>
                  <a:cubicBezTo>
                    <a:pt x="780" y="1"/>
                    <a:pt x="732" y="15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8" y="1095"/>
                    <a:pt x="1000" y="850"/>
                    <a:pt x="1000" y="646"/>
                  </a:cubicBezTo>
                  <a:lnTo>
                    <a:pt x="1000" y="228"/>
                  </a:lnTo>
                  <a:cubicBezTo>
                    <a:pt x="1000" y="85"/>
                    <a:pt x="928" y="1"/>
                    <a:pt x="8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2013825" y="3823150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8" y="0"/>
                  </a:moveTo>
                  <a:cubicBezTo>
                    <a:pt x="5633" y="0"/>
                    <a:pt x="5548" y="25"/>
                    <a:pt x="5458" y="78"/>
                  </a:cubicBezTo>
                  <a:lnTo>
                    <a:pt x="534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8" y="1227"/>
                  </a:lnTo>
                  <a:cubicBezTo>
                    <a:pt x="5750" y="1061"/>
                    <a:pt x="5988" y="662"/>
                    <a:pt x="5988" y="347"/>
                  </a:cubicBezTo>
                  <a:cubicBezTo>
                    <a:pt x="5988" y="126"/>
                    <a:pt x="5874" y="0"/>
                    <a:pt x="570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1963925" y="39792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4" y="0"/>
                  </a:moveTo>
                  <a:cubicBezTo>
                    <a:pt x="781" y="0"/>
                    <a:pt x="733" y="14"/>
                    <a:pt x="681" y="44"/>
                  </a:cubicBezTo>
                  <a:lnTo>
                    <a:pt x="321" y="251"/>
                  </a:lnTo>
                  <a:cubicBezTo>
                    <a:pt x="144" y="353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3"/>
                  </a:lnTo>
                  <a:cubicBezTo>
                    <a:pt x="858" y="1091"/>
                    <a:pt x="1000" y="846"/>
                    <a:pt x="1000" y="642"/>
                  </a:cubicBezTo>
                  <a:lnTo>
                    <a:pt x="1000" y="228"/>
                  </a:lnTo>
                  <a:cubicBezTo>
                    <a:pt x="1000" y="83"/>
                    <a:pt x="929" y="0"/>
                    <a:pt x="82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2013825" y="3880675"/>
              <a:ext cx="149725" cy="103725"/>
            </a:xfrm>
            <a:custGeom>
              <a:avLst/>
              <a:gdLst/>
              <a:ahLst/>
              <a:cxnLst/>
              <a:rect l="l" t="t" r="r" b="b"/>
              <a:pathLst>
                <a:path w="5989" h="4149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3"/>
                    <a:pt x="115" y="4148"/>
                    <a:pt x="284" y="4148"/>
                  </a:cubicBezTo>
                  <a:cubicBezTo>
                    <a:pt x="359" y="4148"/>
                    <a:pt x="444" y="4124"/>
                    <a:pt x="534" y="4073"/>
                  </a:cubicBezTo>
                  <a:lnTo>
                    <a:pt x="5458" y="1231"/>
                  </a:lnTo>
                  <a:cubicBezTo>
                    <a:pt x="5750" y="1061"/>
                    <a:pt x="5988" y="663"/>
                    <a:pt x="5988" y="347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1963925" y="4036775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1"/>
                  </a:moveTo>
                  <a:cubicBezTo>
                    <a:pt x="780" y="1"/>
                    <a:pt x="732" y="14"/>
                    <a:pt x="681" y="43"/>
                  </a:cubicBezTo>
                  <a:lnTo>
                    <a:pt x="321" y="253"/>
                  </a:lnTo>
                  <a:cubicBezTo>
                    <a:pt x="144" y="352"/>
                    <a:pt x="1" y="600"/>
                    <a:pt x="1" y="804"/>
                  </a:cubicBezTo>
                  <a:lnTo>
                    <a:pt x="1" y="1219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2"/>
                    <a:pt x="321" y="1402"/>
                  </a:cubicBezTo>
                  <a:lnTo>
                    <a:pt x="681" y="1195"/>
                  </a:lnTo>
                  <a:cubicBezTo>
                    <a:pt x="858" y="1093"/>
                    <a:pt x="1000" y="848"/>
                    <a:pt x="1000" y="644"/>
                  </a:cubicBezTo>
                  <a:lnTo>
                    <a:pt x="1000" y="230"/>
                  </a:lnTo>
                  <a:cubicBezTo>
                    <a:pt x="1000" y="84"/>
                    <a:pt x="928" y="1"/>
                    <a:pt x="8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2013825" y="3938225"/>
              <a:ext cx="149725" cy="103675"/>
            </a:xfrm>
            <a:custGeom>
              <a:avLst/>
              <a:gdLst/>
              <a:ahLst/>
              <a:cxnLst/>
              <a:rect l="l" t="t" r="r" b="b"/>
              <a:pathLst>
                <a:path w="5989" h="4147" extrusionOk="0">
                  <a:moveTo>
                    <a:pt x="5707" y="1"/>
                  </a:moveTo>
                  <a:cubicBezTo>
                    <a:pt x="5633" y="1"/>
                    <a:pt x="5548" y="26"/>
                    <a:pt x="5458" y="78"/>
                  </a:cubicBezTo>
                  <a:lnTo>
                    <a:pt x="534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3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8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2862925" y="2972975"/>
              <a:ext cx="374150" cy="249225"/>
            </a:xfrm>
            <a:custGeom>
              <a:avLst/>
              <a:gdLst/>
              <a:ahLst/>
              <a:cxnLst/>
              <a:rect l="l" t="t" r="r" b="b"/>
              <a:pathLst>
                <a:path w="14966" h="9969" extrusionOk="0">
                  <a:moveTo>
                    <a:pt x="14669" y="1"/>
                  </a:moveTo>
                  <a:cubicBezTo>
                    <a:pt x="14598" y="1"/>
                    <a:pt x="14518" y="24"/>
                    <a:pt x="14433" y="73"/>
                  </a:cubicBezTo>
                  <a:lnTo>
                    <a:pt x="531" y="8100"/>
                  </a:lnTo>
                  <a:cubicBezTo>
                    <a:pt x="239" y="8270"/>
                    <a:pt x="1" y="8681"/>
                    <a:pt x="1" y="9021"/>
                  </a:cubicBezTo>
                  <a:lnTo>
                    <a:pt x="1" y="9589"/>
                  </a:lnTo>
                  <a:cubicBezTo>
                    <a:pt x="1" y="9830"/>
                    <a:pt x="120" y="9968"/>
                    <a:pt x="294" y="9968"/>
                  </a:cubicBezTo>
                  <a:cubicBezTo>
                    <a:pt x="365" y="9968"/>
                    <a:pt x="446" y="9945"/>
                    <a:pt x="531" y="9895"/>
                  </a:cubicBezTo>
                  <a:lnTo>
                    <a:pt x="14433" y="1804"/>
                  </a:lnTo>
                  <a:cubicBezTo>
                    <a:pt x="14729" y="1634"/>
                    <a:pt x="14964" y="1219"/>
                    <a:pt x="14964" y="882"/>
                  </a:cubicBezTo>
                  <a:lnTo>
                    <a:pt x="14964" y="382"/>
                  </a:lnTo>
                  <a:cubicBezTo>
                    <a:pt x="14966" y="141"/>
                    <a:pt x="14844" y="1"/>
                    <a:pt x="146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2862925" y="303047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8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7"/>
                  </a:lnTo>
                  <a:cubicBezTo>
                    <a:pt x="239" y="9424"/>
                    <a:pt x="1" y="9822"/>
                    <a:pt x="1" y="10138"/>
                  </a:cubicBezTo>
                  <a:cubicBezTo>
                    <a:pt x="1" y="10359"/>
                    <a:pt x="115" y="10484"/>
                    <a:pt x="282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1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6"/>
                    <a:pt x="16845" y="1"/>
                    <a:pt x="1667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2862925" y="3088050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7" y="0"/>
                  </a:moveTo>
                  <a:cubicBezTo>
                    <a:pt x="16603" y="0"/>
                    <a:pt x="16518" y="25"/>
                    <a:pt x="16429" y="77"/>
                  </a:cubicBezTo>
                  <a:lnTo>
                    <a:pt x="531" y="9256"/>
                  </a:lnTo>
                  <a:cubicBezTo>
                    <a:pt x="239" y="9426"/>
                    <a:pt x="1" y="9821"/>
                    <a:pt x="1" y="10137"/>
                  </a:cubicBezTo>
                  <a:cubicBezTo>
                    <a:pt x="1" y="10359"/>
                    <a:pt x="116" y="10484"/>
                    <a:pt x="284" y="10484"/>
                  </a:cubicBezTo>
                  <a:cubicBezTo>
                    <a:pt x="358" y="10484"/>
                    <a:pt x="442" y="10460"/>
                    <a:pt x="531" y="10409"/>
                  </a:cubicBezTo>
                  <a:lnTo>
                    <a:pt x="16429" y="1230"/>
                  </a:lnTo>
                  <a:cubicBezTo>
                    <a:pt x="16721" y="1059"/>
                    <a:pt x="16959" y="665"/>
                    <a:pt x="16959" y="345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2862925" y="3145625"/>
              <a:ext cx="424000" cy="262125"/>
            </a:xfrm>
            <a:custGeom>
              <a:avLst/>
              <a:gdLst/>
              <a:ahLst/>
              <a:cxnLst/>
              <a:rect l="l" t="t" r="r" b="b"/>
              <a:pathLst>
                <a:path w="16960" h="10485" extrusionOk="0">
                  <a:moveTo>
                    <a:pt x="16676" y="1"/>
                  </a:moveTo>
                  <a:cubicBezTo>
                    <a:pt x="16602" y="1"/>
                    <a:pt x="16518" y="25"/>
                    <a:pt x="16429" y="76"/>
                  </a:cubicBezTo>
                  <a:lnTo>
                    <a:pt x="531" y="9255"/>
                  </a:lnTo>
                  <a:cubicBezTo>
                    <a:pt x="239" y="9425"/>
                    <a:pt x="1" y="9820"/>
                    <a:pt x="1" y="10139"/>
                  </a:cubicBezTo>
                  <a:cubicBezTo>
                    <a:pt x="1" y="10358"/>
                    <a:pt x="115" y="10484"/>
                    <a:pt x="283" y="10484"/>
                  </a:cubicBezTo>
                  <a:cubicBezTo>
                    <a:pt x="357" y="10484"/>
                    <a:pt x="441" y="10460"/>
                    <a:pt x="531" y="10407"/>
                  </a:cubicBezTo>
                  <a:lnTo>
                    <a:pt x="16429" y="1228"/>
                  </a:lnTo>
                  <a:cubicBezTo>
                    <a:pt x="16721" y="1058"/>
                    <a:pt x="16959" y="664"/>
                    <a:pt x="16959" y="347"/>
                  </a:cubicBezTo>
                  <a:cubicBezTo>
                    <a:pt x="16959" y="126"/>
                    <a:pt x="16844" y="1"/>
                    <a:pt x="166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2862925" y="32032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0"/>
                  </a:moveTo>
                  <a:cubicBezTo>
                    <a:pt x="16604" y="0"/>
                    <a:pt x="16519" y="25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9"/>
                    <a:pt x="114" y="10484"/>
                    <a:pt x="281" y="10484"/>
                  </a:cubicBezTo>
                  <a:cubicBezTo>
                    <a:pt x="356" y="10484"/>
                    <a:pt x="441" y="10459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3"/>
                    <a:pt x="16959" y="346"/>
                  </a:cubicBezTo>
                  <a:cubicBezTo>
                    <a:pt x="16959" y="125"/>
                    <a:pt x="16846" y="0"/>
                    <a:pt x="1667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2862925" y="32607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3"/>
                    <a:pt x="1" y="9821"/>
                    <a:pt x="1" y="10137"/>
                  </a:cubicBezTo>
                  <a:cubicBezTo>
                    <a:pt x="1" y="10358"/>
                    <a:pt x="114" y="10483"/>
                    <a:pt x="281" y="10483"/>
                  </a:cubicBezTo>
                  <a:cubicBezTo>
                    <a:pt x="356" y="10483"/>
                    <a:pt x="441" y="10458"/>
                    <a:pt x="531" y="10406"/>
                  </a:cubicBezTo>
                  <a:lnTo>
                    <a:pt x="16429" y="1230"/>
                  </a:lnTo>
                  <a:cubicBezTo>
                    <a:pt x="16721" y="1060"/>
                    <a:pt x="16959" y="666"/>
                    <a:pt x="16959" y="346"/>
                  </a:cubicBezTo>
                  <a:cubicBezTo>
                    <a:pt x="16959" y="127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2862925" y="3318300"/>
              <a:ext cx="424000" cy="262150"/>
            </a:xfrm>
            <a:custGeom>
              <a:avLst/>
              <a:gdLst/>
              <a:ahLst/>
              <a:cxnLst/>
              <a:rect l="l" t="t" r="r" b="b"/>
              <a:pathLst>
                <a:path w="16960" h="10486" extrusionOk="0">
                  <a:moveTo>
                    <a:pt x="16677" y="0"/>
                  </a:moveTo>
                  <a:cubicBezTo>
                    <a:pt x="16603" y="0"/>
                    <a:pt x="16519" y="25"/>
                    <a:pt x="16429" y="77"/>
                  </a:cubicBezTo>
                  <a:lnTo>
                    <a:pt x="531" y="9257"/>
                  </a:lnTo>
                  <a:cubicBezTo>
                    <a:pt x="239" y="9426"/>
                    <a:pt x="1" y="9821"/>
                    <a:pt x="1" y="10140"/>
                  </a:cubicBezTo>
                  <a:cubicBezTo>
                    <a:pt x="1" y="10359"/>
                    <a:pt x="115" y="10485"/>
                    <a:pt x="283" y="10485"/>
                  </a:cubicBezTo>
                  <a:cubicBezTo>
                    <a:pt x="357" y="10485"/>
                    <a:pt x="441" y="10461"/>
                    <a:pt x="531" y="10409"/>
                  </a:cubicBezTo>
                  <a:lnTo>
                    <a:pt x="16429" y="1229"/>
                  </a:lnTo>
                  <a:cubicBezTo>
                    <a:pt x="16721" y="1060"/>
                    <a:pt x="16959" y="665"/>
                    <a:pt x="16959" y="346"/>
                  </a:cubicBezTo>
                  <a:cubicBezTo>
                    <a:pt x="16959" y="126"/>
                    <a:pt x="16845" y="0"/>
                    <a:pt x="1667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9"/>
            <p:cNvSpPr/>
            <p:nvPr/>
          </p:nvSpPr>
          <p:spPr>
            <a:xfrm>
              <a:off x="2862925" y="337590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9" y="1"/>
                  </a:moveTo>
                  <a:cubicBezTo>
                    <a:pt x="16604" y="1"/>
                    <a:pt x="16519" y="26"/>
                    <a:pt x="16429" y="78"/>
                  </a:cubicBezTo>
                  <a:lnTo>
                    <a:pt x="531" y="9254"/>
                  </a:lnTo>
                  <a:cubicBezTo>
                    <a:pt x="239" y="9424"/>
                    <a:pt x="1" y="9818"/>
                    <a:pt x="1" y="10138"/>
                  </a:cubicBezTo>
                  <a:cubicBezTo>
                    <a:pt x="1" y="10357"/>
                    <a:pt x="115" y="10483"/>
                    <a:pt x="283" y="10483"/>
                  </a:cubicBezTo>
                  <a:cubicBezTo>
                    <a:pt x="357" y="10483"/>
                    <a:pt x="441" y="10459"/>
                    <a:pt x="531" y="10407"/>
                  </a:cubicBezTo>
                  <a:lnTo>
                    <a:pt x="16429" y="1227"/>
                  </a:lnTo>
                  <a:cubicBezTo>
                    <a:pt x="16721" y="1061"/>
                    <a:pt x="16959" y="663"/>
                    <a:pt x="16959" y="347"/>
                  </a:cubicBezTo>
                  <a:cubicBezTo>
                    <a:pt x="16959" y="126"/>
                    <a:pt x="16846" y="1"/>
                    <a:pt x="166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2862925" y="3433450"/>
              <a:ext cx="424000" cy="262100"/>
            </a:xfrm>
            <a:custGeom>
              <a:avLst/>
              <a:gdLst/>
              <a:ahLst/>
              <a:cxnLst/>
              <a:rect l="l" t="t" r="r" b="b"/>
              <a:pathLst>
                <a:path w="16960" h="10484" extrusionOk="0">
                  <a:moveTo>
                    <a:pt x="16678" y="0"/>
                  </a:moveTo>
                  <a:cubicBezTo>
                    <a:pt x="16604" y="0"/>
                    <a:pt x="16519" y="25"/>
                    <a:pt x="16429" y="77"/>
                  </a:cubicBezTo>
                  <a:lnTo>
                    <a:pt x="531" y="9254"/>
                  </a:lnTo>
                  <a:cubicBezTo>
                    <a:pt x="239" y="9424"/>
                    <a:pt x="1" y="9821"/>
                    <a:pt x="1" y="10138"/>
                  </a:cubicBezTo>
                  <a:cubicBezTo>
                    <a:pt x="1" y="10359"/>
                    <a:pt x="115" y="10484"/>
                    <a:pt x="281" y="10484"/>
                  </a:cubicBezTo>
                  <a:cubicBezTo>
                    <a:pt x="356" y="10484"/>
                    <a:pt x="441" y="10459"/>
                    <a:pt x="531" y="10407"/>
                  </a:cubicBezTo>
                  <a:lnTo>
                    <a:pt x="16429" y="1230"/>
                  </a:lnTo>
                  <a:cubicBezTo>
                    <a:pt x="16721" y="1061"/>
                    <a:pt x="16959" y="662"/>
                    <a:pt x="16959" y="347"/>
                  </a:cubicBezTo>
                  <a:cubicBezTo>
                    <a:pt x="16959" y="125"/>
                    <a:pt x="16845" y="0"/>
                    <a:pt x="1667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2264300" y="3217800"/>
              <a:ext cx="548750" cy="852300"/>
            </a:xfrm>
            <a:custGeom>
              <a:avLst/>
              <a:gdLst/>
              <a:ahLst/>
              <a:cxnLst/>
              <a:rect l="l" t="t" r="r" b="b"/>
              <a:pathLst>
                <a:path w="21950" h="34092" extrusionOk="0">
                  <a:moveTo>
                    <a:pt x="21655" y="0"/>
                  </a:moveTo>
                  <a:cubicBezTo>
                    <a:pt x="21584" y="0"/>
                    <a:pt x="21504" y="23"/>
                    <a:pt x="21419" y="71"/>
                  </a:cubicBezTo>
                  <a:lnTo>
                    <a:pt x="535" y="12130"/>
                  </a:lnTo>
                  <a:cubicBezTo>
                    <a:pt x="239" y="12301"/>
                    <a:pt x="1" y="12712"/>
                    <a:pt x="1" y="13052"/>
                  </a:cubicBezTo>
                  <a:lnTo>
                    <a:pt x="1" y="33712"/>
                  </a:lnTo>
                  <a:cubicBezTo>
                    <a:pt x="1" y="33953"/>
                    <a:pt x="120" y="34092"/>
                    <a:pt x="295" y="34092"/>
                  </a:cubicBezTo>
                  <a:cubicBezTo>
                    <a:pt x="367" y="34092"/>
                    <a:pt x="449" y="34068"/>
                    <a:pt x="535" y="34018"/>
                  </a:cubicBezTo>
                  <a:lnTo>
                    <a:pt x="21419" y="21959"/>
                  </a:lnTo>
                  <a:cubicBezTo>
                    <a:pt x="21712" y="21793"/>
                    <a:pt x="21950" y="21378"/>
                    <a:pt x="21950" y="21041"/>
                  </a:cubicBezTo>
                  <a:lnTo>
                    <a:pt x="21950" y="381"/>
                  </a:lnTo>
                  <a:cubicBezTo>
                    <a:pt x="21950" y="139"/>
                    <a:pt x="21830" y="0"/>
                    <a:pt x="2165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2264300" y="3512650"/>
              <a:ext cx="548750" cy="557450"/>
            </a:xfrm>
            <a:custGeom>
              <a:avLst/>
              <a:gdLst/>
              <a:ahLst/>
              <a:cxnLst/>
              <a:rect l="l" t="t" r="r" b="b"/>
              <a:pathLst>
                <a:path w="21950" h="22298" extrusionOk="0">
                  <a:moveTo>
                    <a:pt x="16123" y="0"/>
                  </a:moveTo>
                  <a:lnTo>
                    <a:pt x="12635" y="6174"/>
                  </a:lnTo>
                  <a:lnTo>
                    <a:pt x="15086" y="9353"/>
                  </a:lnTo>
                  <a:lnTo>
                    <a:pt x="6984" y="2373"/>
                  </a:lnTo>
                  <a:lnTo>
                    <a:pt x="1" y="17492"/>
                  </a:lnTo>
                  <a:lnTo>
                    <a:pt x="1" y="21918"/>
                  </a:lnTo>
                  <a:cubicBezTo>
                    <a:pt x="1" y="22159"/>
                    <a:pt x="120" y="22298"/>
                    <a:pt x="295" y="22298"/>
                  </a:cubicBezTo>
                  <a:cubicBezTo>
                    <a:pt x="367" y="22298"/>
                    <a:pt x="449" y="22274"/>
                    <a:pt x="535" y="22224"/>
                  </a:cubicBezTo>
                  <a:lnTo>
                    <a:pt x="21419" y="10165"/>
                  </a:lnTo>
                  <a:cubicBezTo>
                    <a:pt x="21712" y="9999"/>
                    <a:pt x="21950" y="9584"/>
                    <a:pt x="21950" y="9247"/>
                  </a:cubicBezTo>
                  <a:lnTo>
                    <a:pt x="21950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2649000" y="3348350"/>
              <a:ext cx="78650" cy="101575"/>
            </a:xfrm>
            <a:custGeom>
              <a:avLst/>
              <a:gdLst/>
              <a:ahLst/>
              <a:cxnLst/>
              <a:rect l="l" t="t" r="r" b="b"/>
              <a:pathLst>
                <a:path w="3146" h="4063" extrusionOk="0">
                  <a:moveTo>
                    <a:pt x="2275" y="0"/>
                  </a:moveTo>
                  <a:cubicBezTo>
                    <a:pt x="2064" y="0"/>
                    <a:pt x="1826" y="69"/>
                    <a:pt x="1575" y="214"/>
                  </a:cubicBezTo>
                  <a:cubicBezTo>
                    <a:pt x="704" y="718"/>
                    <a:pt x="1" y="1938"/>
                    <a:pt x="1" y="2941"/>
                  </a:cubicBezTo>
                  <a:cubicBezTo>
                    <a:pt x="1" y="3652"/>
                    <a:pt x="355" y="4063"/>
                    <a:pt x="871" y="4063"/>
                  </a:cubicBezTo>
                  <a:cubicBezTo>
                    <a:pt x="1083" y="4063"/>
                    <a:pt x="1322" y="3994"/>
                    <a:pt x="1575" y="3849"/>
                  </a:cubicBezTo>
                  <a:cubicBezTo>
                    <a:pt x="2441" y="3346"/>
                    <a:pt x="3145" y="2125"/>
                    <a:pt x="3145" y="1122"/>
                  </a:cubicBezTo>
                  <a:cubicBezTo>
                    <a:pt x="3145" y="411"/>
                    <a:pt x="2791" y="0"/>
                    <a:pt x="22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1915150" y="2483400"/>
              <a:ext cx="1371775" cy="953100"/>
            </a:xfrm>
            <a:custGeom>
              <a:avLst/>
              <a:gdLst/>
              <a:ahLst/>
              <a:cxnLst/>
              <a:rect l="l" t="t" r="r" b="b"/>
              <a:pathLst>
                <a:path w="54871" h="38124" extrusionOk="0">
                  <a:moveTo>
                    <a:pt x="54577" y="0"/>
                  </a:moveTo>
                  <a:cubicBezTo>
                    <a:pt x="54506" y="0"/>
                    <a:pt x="54425" y="24"/>
                    <a:pt x="54340" y="73"/>
                  </a:cubicBezTo>
                  <a:lnTo>
                    <a:pt x="531" y="31140"/>
                  </a:lnTo>
                  <a:cubicBezTo>
                    <a:pt x="238" y="31307"/>
                    <a:pt x="1" y="31722"/>
                    <a:pt x="1" y="32058"/>
                  </a:cubicBezTo>
                  <a:lnTo>
                    <a:pt x="1" y="37743"/>
                  </a:lnTo>
                  <a:cubicBezTo>
                    <a:pt x="1" y="37985"/>
                    <a:pt x="121" y="38123"/>
                    <a:pt x="295" y="38123"/>
                  </a:cubicBezTo>
                  <a:cubicBezTo>
                    <a:pt x="366" y="38123"/>
                    <a:pt x="447" y="38101"/>
                    <a:pt x="531" y="38052"/>
                  </a:cubicBezTo>
                  <a:lnTo>
                    <a:pt x="54340" y="6985"/>
                  </a:lnTo>
                  <a:cubicBezTo>
                    <a:pt x="54632" y="6815"/>
                    <a:pt x="54870" y="6404"/>
                    <a:pt x="54870" y="6064"/>
                  </a:cubicBezTo>
                  <a:lnTo>
                    <a:pt x="54870" y="379"/>
                  </a:lnTo>
                  <a:cubicBezTo>
                    <a:pt x="54870" y="139"/>
                    <a:pt x="54751" y="0"/>
                    <a:pt x="5457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2788050" y="2599950"/>
              <a:ext cx="399150" cy="270100"/>
            </a:xfrm>
            <a:custGeom>
              <a:avLst/>
              <a:gdLst/>
              <a:ahLst/>
              <a:cxnLst/>
              <a:rect l="l" t="t" r="r" b="b"/>
              <a:pathLst>
                <a:path w="15966" h="10804" extrusionOk="0">
                  <a:moveTo>
                    <a:pt x="15966" y="1"/>
                  </a:moveTo>
                  <a:lnTo>
                    <a:pt x="320" y="9031"/>
                  </a:lnTo>
                  <a:cubicBezTo>
                    <a:pt x="147" y="9133"/>
                    <a:pt x="0" y="9381"/>
                    <a:pt x="0" y="9585"/>
                  </a:cubicBezTo>
                  <a:lnTo>
                    <a:pt x="4" y="10575"/>
                  </a:lnTo>
                  <a:cubicBezTo>
                    <a:pt x="4" y="10720"/>
                    <a:pt x="77" y="10803"/>
                    <a:pt x="181" y="10803"/>
                  </a:cubicBezTo>
                  <a:cubicBezTo>
                    <a:pt x="223" y="10803"/>
                    <a:pt x="270" y="10790"/>
                    <a:pt x="320" y="10762"/>
                  </a:cubicBezTo>
                  <a:lnTo>
                    <a:pt x="15966" y="1728"/>
                  </a:lnTo>
                  <a:lnTo>
                    <a:pt x="1596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3187175" y="2574650"/>
              <a:ext cx="49850" cy="68525"/>
            </a:xfrm>
            <a:custGeom>
              <a:avLst/>
              <a:gdLst/>
              <a:ahLst/>
              <a:cxnLst/>
              <a:rect l="l" t="t" r="r" b="b"/>
              <a:pathLst>
                <a:path w="1994" h="2741" extrusionOk="0">
                  <a:moveTo>
                    <a:pt x="1818" y="0"/>
                  </a:moveTo>
                  <a:cubicBezTo>
                    <a:pt x="1776" y="0"/>
                    <a:pt x="1728" y="14"/>
                    <a:pt x="1677" y="44"/>
                  </a:cubicBezTo>
                  <a:lnTo>
                    <a:pt x="1" y="1013"/>
                  </a:lnTo>
                  <a:lnTo>
                    <a:pt x="1" y="2740"/>
                  </a:lnTo>
                  <a:lnTo>
                    <a:pt x="1677" y="1771"/>
                  </a:lnTo>
                  <a:cubicBezTo>
                    <a:pt x="1851" y="1673"/>
                    <a:pt x="1994" y="1424"/>
                    <a:pt x="1994" y="1220"/>
                  </a:cubicBezTo>
                  <a:lnTo>
                    <a:pt x="1994" y="228"/>
                  </a:lnTo>
                  <a:cubicBezTo>
                    <a:pt x="1994" y="83"/>
                    <a:pt x="1922" y="0"/>
                    <a:pt x="18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3201625" y="2591475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6" y="153"/>
                  </a:cubicBezTo>
                  <a:cubicBezTo>
                    <a:pt x="640" y="187"/>
                    <a:pt x="678" y="296"/>
                    <a:pt x="678" y="432"/>
                  </a:cubicBezTo>
                  <a:cubicBezTo>
                    <a:pt x="678" y="694"/>
                    <a:pt x="538" y="993"/>
                    <a:pt x="375" y="1088"/>
                  </a:cubicBezTo>
                  <a:cubicBezTo>
                    <a:pt x="343" y="1106"/>
                    <a:pt x="314" y="1115"/>
                    <a:pt x="289" y="1115"/>
                  </a:cubicBezTo>
                  <a:cubicBezTo>
                    <a:pt x="271" y="1115"/>
                    <a:pt x="254" y="1110"/>
                    <a:pt x="239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1"/>
                    <a:pt x="443" y="167"/>
                  </a:cubicBezTo>
                  <a:cubicBezTo>
                    <a:pt x="474" y="150"/>
                    <a:pt x="501" y="139"/>
                    <a:pt x="528" y="139"/>
                  </a:cubicBezTo>
                  <a:close/>
                  <a:moveTo>
                    <a:pt x="528" y="0"/>
                  </a:moveTo>
                  <a:cubicBezTo>
                    <a:pt x="478" y="0"/>
                    <a:pt x="427" y="15"/>
                    <a:pt x="375" y="44"/>
                  </a:cubicBezTo>
                  <a:cubicBezTo>
                    <a:pt x="164" y="167"/>
                    <a:pt x="1" y="506"/>
                    <a:pt x="1" y="823"/>
                  </a:cubicBezTo>
                  <a:cubicBezTo>
                    <a:pt x="1" y="1013"/>
                    <a:pt x="62" y="1159"/>
                    <a:pt x="171" y="1224"/>
                  </a:cubicBezTo>
                  <a:cubicBezTo>
                    <a:pt x="209" y="1245"/>
                    <a:pt x="250" y="1254"/>
                    <a:pt x="290" y="1254"/>
                  </a:cubicBezTo>
                  <a:cubicBezTo>
                    <a:pt x="338" y="1254"/>
                    <a:pt x="392" y="1237"/>
                    <a:pt x="443" y="1210"/>
                  </a:cubicBezTo>
                  <a:cubicBezTo>
                    <a:pt x="569" y="1135"/>
                    <a:pt x="678" y="983"/>
                    <a:pt x="746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4" y="867"/>
                    <a:pt x="1011" y="846"/>
                    <a:pt x="1021" y="816"/>
                  </a:cubicBezTo>
                  <a:cubicBezTo>
                    <a:pt x="1031" y="782"/>
                    <a:pt x="1011" y="741"/>
                    <a:pt x="973" y="731"/>
                  </a:cubicBezTo>
                  <a:lnTo>
                    <a:pt x="786" y="673"/>
                  </a:lnTo>
                  <a:cubicBezTo>
                    <a:pt x="807" y="592"/>
                    <a:pt x="817" y="510"/>
                    <a:pt x="817" y="432"/>
                  </a:cubicBezTo>
                  <a:cubicBezTo>
                    <a:pt x="817" y="241"/>
                    <a:pt x="755" y="95"/>
                    <a:pt x="647" y="31"/>
                  </a:cubicBezTo>
                  <a:cubicBezTo>
                    <a:pt x="610" y="10"/>
                    <a:pt x="569" y="0"/>
                    <a:pt x="5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2264300" y="2685000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2" y="0"/>
                  </a:moveTo>
                  <a:cubicBezTo>
                    <a:pt x="40540" y="0"/>
                    <a:pt x="40459" y="24"/>
                    <a:pt x="40374" y="74"/>
                  </a:cubicBezTo>
                  <a:lnTo>
                    <a:pt x="535" y="23076"/>
                  </a:lnTo>
                  <a:cubicBezTo>
                    <a:pt x="239" y="23243"/>
                    <a:pt x="1" y="23658"/>
                    <a:pt x="1" y="23994"/>
                  </a:cubicBezTo>
                  <a:lnTo>
                    <a:pt x="1" y="30831"/>
                  </a:lnTo>
                  <a:cubicBezTo>
                    <a:pt x="1" y="31072"/>
                    <a:pt x="120" y="31211"/>
                    <a:pt x="295" y="31211"/>
                  </a:cubicBezTo>
                  <a:cubicBezTo>
                    <a:pt x="367" y="31211"/>
                    <a:pt x="449" y="31187"/>
                    <a:pt x="535" y="31137"/>
                  </a:cubicBezTo>
                  <a:lnTo>
                    <a:pt x="40374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0"/>
                    <a:pt x="406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1884050" y="4134750"/>
              <a:ext cx="268700" cy="324250"/>
            </a:xfrm>
            <a:custGeom>
              <a:avLst/>
              <a:gdLst/>
              <a:ahLst/>
              <a:cxnLst/>
              <a:rect l="l" t="t" r="r" b="b"/>
              <a:pathLst>
                <a:path w="10748" h="12970" extrusionOk="0">
                  <a:moveTo>
                    <a:pt x="2682" y="1"/>
                  </a:moveTo>
                  <a:cubicBezTo>
                    <a:pt x="2320" y="1"/>
                    <a:pt x="1975" y="59"/>
                    <a:pt x="1656" y="183"/>
                  </a:cubicBezTo>
                  <a:cubicBezTo>
                    <a:pt x="1" y="825"/>
                    <a:pt x="276" y="3019"/>
                    <a:pt x="2373" y="4392"/>
                  </a:cubicBezTo>
                  <a:cubicBezTo>
                    <a:pt x="4468" y="5765"/>
                    <a:pt x="7606" y="7469"/>
                    <a:pt x="8606" y="9954"/>
                  </a:cubicBezTo>
                  <a:lnTo>
                    <a:pt x="10614" y="12970"/>
                  </a:lnTo>
                  <a:lnTo>
                    <a:pt x="10747" y="9488"/>
                  </a:lnTo>
                  <a:cubicBezTo>
                    <a:pt x="10682" y="7935"/>
                    <a:pt x="9422" y="4762"/>
                    <a:pt x="7724" y="2811"/>
                  </a:cubicBezTo>
                  <a:cubicBezTo>
                    <a:pt x="6333" y="1210"/>
                    <a:pt x="4335" y="1"/>
                    <a:pt x="268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1898575" y="4134725"/>
              <a:ext cx="241075" cy="309575"/>
            </a:xfrm>
            <a:custGeom>
              <a:avLst/>
              <a:gdLst/>
              <a:ahLst/>
              <a:cxnLst/>
              <a:rect l="l" t="t" r="r" b="b"/>
              <a:pathLst>
                <a:path w="9643" h="12383" extrusionOk="0">
                  <a:moveTo>
                    <a:pt x="2098" y="1"/>
                  </a:moveTo>
                  <a:cubicBezTo>
                    <a:pt x="1738" y="1"/>
                    <a:pt x="1391" y="58"/>
                    <a:pt x="1075" y="184"/>
                  </a:cubicBezTo>
                  <a:cubicBezTo>
                    <a:pt x="358" y="462"/>
                    <a:pt x="0" y="1034"/>
                    <a:pt x="0" y="1700"/>
                  </a:cubicBezTo>
                  <a:cubicBezTo>
                    <a:pt x="0" y="2574"/>
                    <a:pt x="603" y="3618"/>
                    <a:pt x="1792" y="4393"/>
                  </a:cubicBezTo>
                  <a:cubicBezTo>
                    <a:pt x="3887" y="5766"/>
                    <a:pt x="7025" y="7470"/>
                    <a:pt x="8025" y="9955"/>
                  </a:cubicBezTo>
                  <a:lnTo>
                    <a:pt x="9643" y="12383"/>
                  </a:lnTo>
                  <a:lnTo>
                    <a:pt x="9643" y="7245"/>
                  </a:lnTo>
                  <a:cubicBezTo>
                    <a:pt x="9109" y="5756"/>
                    <a:pt x="8215" y="4043"/>
                    <a:pt x="7143" y="2812"/>
                  </a:cubicBezTo>
                  <a:cubicBezTo>
                    <a:pt x="5753" y="1211"/>
                    <a:pt x="3751" y="1"/>
                    <a:pt x="2098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1944225" y="4161250"/>
              <a:ext cx="216850" cy="263750"/>
            </a:xfrm>
            <a:custGeom>
              <a:avLst/>
              <a:gdLst/>
              <a:ahLst/>
              <a:cxnLst/>
              <a:rect l="l" t="t" r="r" b="b"/>
              <a:pathLst>
                <a:path w="8674" h="10550" extrusionOk="0">
                  <a:moveTo>
                    <a:pt x="127" y="1"/>
                  </a:moveTo>
                  <a:cubicBezTo>
                    <a:pt x="79" y="1"/>
                    <a:pt x="35" y="32"/>
                    <a:pt x="21" y="79"/>
                  </a:cubicBezTo>
                  <a:cubicBezTo>
                    <a:pt x="1" y="140"/>
                    <a:pt x="34" y="204"/>
                    <a:pt x="92" y="221"/>
                  </a:cubicBezTo>
                  <a:cubicBezTo>
                    <a:pt x="2703" y="1068"/>
                    <a:pt x="7174" y="5202"/>
                    <a:pt x="8438" y="10462"/>
                  </a:cubicBezTo>
                  <a:cubicBezTo>
                    <a:pt x="8449" y="10512"/>
                    <a:pt x="8493" y="10546"/>
                    <a:pt x="8544" y="10550"/>
                  </a:cubicBezTo>
                  <a:cubicBezTo>
                    <a:pt x="8554" y="10550"/>
                    <a:pt x="8565" y="10550"/>
                    <a:pt x="8575" y="10546"/>
                  </a:cubicBezTo>
                  <a:cubicBezTo>
                    <a:pt x="8636" y="10533"/>
                    <a:pt x="8673" y="10471"/>
                    <a:pt x="8659" y="10410"/>
                  </a:cubicBezTo>
                  <a:cubicBezTo>
                    <a:pt x="7378" y="5069"/>
                    <a:pt x="2822" y="867"/>
                    <a:pt x="164" y="7"/>
                  </a:cubicBezTo>
                  <a:cubicBezTo>
                    <a:pt x="152" y="3"/>
                    <a:pt x="139" y="1"/>
                    <a:pt x="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1919750" y="4301025"/>
              <a:ext cx="229250" cy="209725"/>
            </a:xfrm>
            <a:custGeom>
              <a:avLst/>
              <a:gdLst/>
              <a:ahLst/>
              <a:cxnLst/>
              <a:rect l="l" t="t" r="r" b="b"/>
              <a:pathLst>
                <a:path w="9170" h="8389" extrusionOk="0">
                  <a:moveTo>
                    <a:pt x="2566" y="1"/>
                  </a:moveTo>
                  <a:cubicBezTo>
                    <a:pt x="830" y="1"/>
                    <a:pt x="1" y="1136"/>
                    <a:pt x="677" y="2266"/>
                  </a:cubicBezTo>
                  <a:cubicBezTo>
                    <a:pt x="1278" y="3266"/>
                    <a:pt x="3720" y="3772"/>
                    <a:pt x="5684" y="5009"/>
                  </a:cubicBezTo>
                  <a:cubicBezTo>
                    <a:pt x="7459" y="6128"/>
                    <a:pt x="8588" y="7526"/>
                    <a:pt x="8874" y="8389"/>
                  </a:cubicBezTo>
                  <a:lnTo>
                    <a:pt x="9169" y="6713"/>
                  </a:lnTo>
                  <a:cubicBezTo>
                    <a:pt x="8449" y="2708"/>
                    <a:pt x="4889" y="175"/>
                    <a:pt x="2917" y="16"/>
                  </a:cubicBezTo>
                  <a:cubicBezTo>
                    <a:pt x="2797" y="6"/>
                    <a:pt x="2679" y="1"/>
                    <a:pt x="256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9"/>
            <p:cNvSpPr/>
            <p:nvPr/>
          </p:nvSpPr>
          <p:spPr>
            <a:xfrm>
              <a:off x="1970675" y="4328225"/>
              <a:ext cx="182825" cy="159200"/>
            </a:xfrm>
            <a:custGeom>
              <a:avLst/>
              <a:gdLst/>
              <a:ahLst/>
              <a:cxnLst/>
              <a:rect l="l" t="t" r="r" b="b"/>
              <a:pathLst>
                <a:path w="7313" h="6368" extrusionOk="0">
                  <a:moveTo>
                    <a:pt x="117" y="1"/>
                  </a:moveTo>
                  <a:cubicBezTo>
                    <a:pt x="58" y="1"/>
                    <a:pt x="13" y="46"/>
                    <a:pt x="7" y="103"/>
                  </a:cubicBezTo>
                  <a:cubicBezTo>
                    <a:pt x="0" y="168"/>
                    <a:pt x="47" y="223"/>
                    <a:pt x="109" y="229"/>
                  </a:cubicBezTo>
                  <a:cubicBezTo>
                    <a:pt x="1723" y="369"/>
                    <a:pt x="5259" y="1820"/>
                    <a:pt x="7078" y="6295"/>
                  </a:cubicBezTo>
                  <a:cubicBezTo>
                    <a:pt x="7095" y="6339"/>
                    <a:pt x="7136" y="6366"/>
                    <a:pt x="7176" y="6366"/>
                  </a:cubicBezTo>
                  <a:cubicBezTo>
                    <a:pt x="7181" y="6367"/>
                    <a:pt x="7186" y="6367"/>
                    <a:pt x="7190" y="6367"/>
                  </a:cubicBezTo>
                  <a:cubicBezTo>
                    <a:pt x="7202" y="6367"/>
                    <a:pt x="7214" y="6364"/>
                    <a:pt x="7224" y="6359"/>
                  </a:cubicBezTo>
                  <a:cubicBezTo>
                    <a:pt x="7282" y="6336"/>
                    <a:pt x="7313" y="6267"/>
                    <a:pt x="7289" y="6210"/>
                  </a:cubicBezTo>
                  <a:cubicBezTo>
                    <a:pt x="5433" y="1641"/>
                    <a:pt x="1913" y="158"/>
                    <a:pt x="129" y="1"/>
                  </a:cubicBezTo>
                  <a:cubicBezTo>
                    <a:pt x="125" y="1"/>
                    <a:pt x="121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9"/>
            <p:cNvSpPr/>
            <p:nvPr/>
          </p:nvSpPr>
          <p:spPr>
            <a:xfrm>
              <a:off x="3603475" y="3262250"/>
              <a:ext cx="265950" cy="244125"/>
            </a:xfrm>
            <a:custGeom>
              <a:avLst/>
              <a:gdLst/>
              <a:ahLst/>
              <a:cxnLst/>
              <a:rect l="l" t="t" r="r" b="b"/>
              <a:pathLst>
                <a:path w="10638" h="9765" extrusionOk="0">
                  <a:moveTo>
                    <a:pt x="7506" y="1"/>
                  </a:moveTo>
                  <a:cubicBezTo>
                    <a:pt x="7429" y="1"/>
                    <a:pt x="7352" y="4"/>
                    <a:pt x="7273" y="10"/>
                  </a:cubicBezTo>
                  <a:cubicBezTo>
                    <a:pt x="5363" y="160"/>
                    <a:pt x="3319" y="1609"/>
                    <a:pt x="1830" y="3934"/>
                  </a:cubicBezTo>
                  <a:cubicBezTo>
                    <a:pt x="341" y="6256"/>
                    <a:pt x="1" y="9248"/>
                    <a:pt x="1" y="9248"/>
                  </a:cubicBezTo>
                  <a:lnTo>
                    <a:pt x="1341" y="9765"/>
                  </a:lnTo>
                  <a:cubicBezTo>
                    <a:pt x="3010" y="5257"/>
                    <a:pt x="6638" y="4025"/>
                    <a:pt x="8681" y="2819"/>
                  </a:cubicBezTo>
                  <a:cubicBezTo>
                    <a:pt x="10637" y="1664"/>
                    <a:pt x="9301" y="1"/>
                    <a:pt x="750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3636050" y="3262250"/>
              <a:ext cx="208600" cy="244125"/>
            </a:xfrm>
            <a:custGeom>
              <a:avLst/>
              <a:gdLst/>
              <a:ahLst/>
              <a:cxnLst/>
              <a:rect l="l" t="t" r="r" b="b"/>
              <a:pathLst>
                <a:path w="8344" h="9765" extrusionOk="0">
                  <a:moveTo>
                    <a:pt x="6198" y="0"/>
                  </a:moveTo>
                  <a:cubicBezTo>
                    <a:pt x="6123" y="0"/>
                    <a:pt x="6046" y="4"/>
                    <a:pt x="5970" y="10"/>
                  </a:cubicBezTo>
                  <a:cubicBezTo>
                    <a:pt x="4060" y="160"/>
                    <a:pt x="2016" y="1609"/>
                    <a:pt x="527" y="3934"/>
                  </a:cubicBezTo>
                  <a:cubicBezTo>
                    <a:pt x="334" y="4237"/>
                    <a:pt x="157" y="4549"/>
                    <a:pt x="0" y="4869"/>
                  </a:cubicBezTo>
                  <a:lnTo>
                    <a:pt x="0" y="9751"/>
                  </a:lnTo>
                  <a:lnTo>
                    <a:pt x="38" y="9765"/>
                  </a:lnTo>
                  <a:cubicBezTo>
                    <a:pt x="1707" y="5257"/>
                    <a:pt x="5335" y="4025"/>
                    <a:pt x="7378" y="2819"/>
                  </a:cubicBezTo>
                  <a:cubicBezTo>
                    <a:pt x="8061" y="2414"/>
                    <a:pt x="8343" y="1948"/>
                    <a:pt x="8343" y="1513"/>
                  </a:cubicBezTo>
                  <a:cubicBezTo>
                    <a:pt x="8343" y="704"/>
                    <a:pt x="7367" y="0"/>
                    <a:pt x="6198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3615050" y="3284600"/>
              <a:ext cx="193725" cy="189450"/>
            </a:xfrm>
            <a:custGeom>
              <a:avLst/>
              <a:gdLst/>
              <a:ahLst/>
              <a:cxnLst/>
              <a:rect l="l" t="t" r="r" b="b"/>
              <a:pathLst>
                <a:path w="7749" h="7578" extrusionOk="0">
                  <a:moveTo>
                    <a:pt x="7639" y="1"/>
                  </a:moveTo>
                  <a:cubicBezTo>
                    <a:pt x="7631" y="1"/>
                    <a:pt x="7624" y="2"/>
                    <a:pt x="7616" y="4"/>
                  </a:cubicBezTo>
                  <a:cubicBezTo>
                    <a:pt x="5869" y="409"/>
                    <a:pt x="2034" y="2479"/>
                    <a:pt x="21" y="7436"/>
                  </a:cubicBezTo>
                  <a:cubicBezTo>
                    <a:pt x="1" y="7490"/>
                    <a:pt x="24" y="7548"/>
                    <a:pt x="79" y="7569"/>
                  </a:cubicBezTo>
                  <a:cubicBezTo>
                    <a:pt x="85" y="7572"/>
                    <a:pt x="93" y="7575"/>
                    <a:pt x="99" y="7575"/>
                  </a:cubicBezTo>
                  <a:cubicBezTo>
                    <a:pt x="106" y="7577"/>
                    <a:pt x="112" y="7577"/>
                    <a:pt x="118" y="7577"/>
                  </a:cubicBezTo>
                  <a:cubicBezTo>
                    <a:pt x="156" y="7577"/>
                    <a:pt x="194" y="7552"/>
                    <a:pt x="211" y="7514"/>
                  </a:cubicBezTo>
                  <a:cubicBezTo>
                    <a:pt x="2194" y="2632"/>
                    <a:pt x="5950" y="599"/>
                    <a:pt x="7661" y="205"/>
                  </a:cubicBezTo>
                  <a:cubicBezTo>
                    <a:pt x="7715" y="191"/>
                    <a:pt x="7749" y="136"/>
                    <a:pt x="7738" y="82"/>
                  </a:cubicBezTo>
                  <a:cubicBezTo>
                    <a:pt x="7727" y="35"/>
                    <a:pt x="7685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9"/>
            <p:cNvSpPr/>
            <p:nvPr/>
          </p:nvSpPr>
          <p:spPr>
            <a:xfrm>
              <a:off x="3619475" y="3411250"/>
              <a:ext cx="256775" cy="254500"/>
            </a:xfrm>
            <a:custGeom>
              <a:avLst/>
              <a:gdLst/>
              <a:ahLst/>
              <a:cxnLst/>
              <a:rect l="l" t="t" r="r" b="b"/>
              <a:pathLst>
                <a:path w="10271" h="10180" extrusionOk="0">
                  <a:moveTo>
                    <a:pt x="3467" y="1"/>
                  </a:moveTo>
                  <a:cubicBezTo>
                    <a:pt x="3432" y="1"/>
                    <a:pt x="3398" y="2"/>
                    <a:pt x="3363" y="3"/>
                  </a:cubicBezTo>
                  <a:cubicBezTo>
                    <a:pt x="2639" y="38"/>
                    <a:pt x="1959" y="517"/>
                    <a:pt x="1677" y="1180"/>
                  </a:cubicBezTo>
                  <a:cubicBezTo>
                    <a:pt x="1581" y="1408"/>
                    <a:pt x="1531" y="1646"/>
                    <a:pt x="1432" y="1870"/>
                  </a:cubicBezTo>
                  <a:cubicBezTo>
                    <a:pt x="1190" y="2431"/>
                    <a:pt x="544" y="2445"/>
                    <a:pt x="286" y="3016"/>
                  </a:cubicBezTo>
                  <a:cubicBezTo>
                    <a:pt x="51" y="3540"/>
                    <a:pt x="120" y="4141"/>
                    <a:pt x="112" y="4695"/>
                  </a:cubicBezTo>
                  <a:cubicBezTo>
                    <a:pt x="109" y="5545"/>
                    <a:pt x="116" y="6399"/>
                    <a:pt x="140" y="7248"/>
                  </a:cubicBezTo>
                  <a:cubicBezTo>
                    <a:pt x="150" y="7711"/>
                    <a:pt x="164" y="8170"/>
                    <a:pt x="181" y="8635"/>
                  </a:cubicBezTo>
                  <a:lnTo>
                    <a:pt x="181" y="8707"/>
                  </a:lnTo>
                  <a:cubicBezTo>
                    <a:pt x="174" y="9104"/>
                    <a:pt x="1" y="9506"/>
                    <a:pt x="106" y="9894"/>
                  </a:cubicBezTo>
                  <a:cubicBezTo>
                    <a:pt x="109" y="9900"/>
                    <a:pt x="112" y="9904"/>
                    <a:pt x="116" y="9911"/>
                  </a:cubicBezTo>
                  <a:cubicBezTo>
                    <a:pt x="136" y="9938"/>
                    <a:pt x="184" y="9992"/>
                    <a:pt x="222" y="10033"/>
                  </a:cubicBezTo>
                  <a:cubicBezTo>
                    <a:pt x="222" y="10036"/>
                    <a:pt x="225" y="10040"/>
                    <a:pt x="225" y="10040"/>
                  </a:cubicBezTo>
                  <a:cubicBezTo>
                    <a:pt x="242" y="10053"/>
                    <a:pt x="263" y="10063"/>
                    <a:pt x="283" y="10074"/>
                  </a:cubicBezTo>
                  <a:cubicBezTo>
                    <a:pt x="425" y="10154"/>
                    <a:pt x="630" y="10179"/>
                    <a:pt x="831" y="10179"/>
                  </a:cubicBezTo>
                  <a:cubicBezTo>
                    <a:pt x="1011" y="10179"/>
                    <a:pt x="1187" y="10159"/>
                    <a:pt x="1313" y="10142"/>
                  </a:cubicBezTo>
                  <a:cubicBezTo>
                    <a:pt x="2111" y="10033"/>
                    <a:pt x="2874" y="9584"/>
                    <a:pt x="3305" y="8894"/>
                  </a:cubicBezTo>
                  <a:cubicBezTo>
                    <a:pt x="3662" y="8316"/>
                    <a:pt x="3845" y="7571"/>
                    <a:pt x="4437" y="7238"/>
                  </a:cubicBezTo>
                  <a:cubicBezTo>
                    <a:pt x="4665" y="7110"/>
                    <a:pt x="4918" y="7068"/>
                    <a:pt x="5175" y="7068"/>
                  </a:cubicBezTo>
                  <a:cubicBezTo>
                    <a:pt x="5340" y="7068"/>
                    <a:pt x="5507" y="7085"/>
                    <a:pt x="5668" y="7109"/>
                  </a:cubicBezTo>
                  <a:cubicBezTo>
                    <a:pt x="5807" y="7126"/>
                    <a:pt x="5946" y="7136"/>
                    <a:pt x="6093" y="7140"/>
                  </a:cubicBezTo>
                  <a:cubicBezTo>
                    <a:pt x="6392" y="7116"/>
                    <a:pt x="6691" y="7116"/>
                    <a:pt x="6987" y="7061"/>
                  </a:cubicBezTo>
                  <a:cubicBezTo>
                    <a:pt x="7341" y="6997"/>
                    <a:pt x="7701" y="6837"/>
                    <a:pt x="7895" y="6534"/>
                  </a:cubicBezTo>
                  <a:cubicBezTo>
                    <a:pt x="8357" y="5810"/>
                    <a:pt x="7650" y="4764"/>
                    <a:pt x="8082" y="4019"/>
                  </a:cubicBezTo>
                  <a:cubicBezTo>
                    <a:pt x="8296" y="3651"/>
                    <a:pt x="8728" y="3478"/>
                    <a:pt x="9122" y="3322"/>
                  </a:cubicBezTo>
                  <a:cubicBezTo>
                    <a:pt x="9516" y="3162"/>
                    <a:pt x="9941" y="2958"/>
                    <a:pt x="10115" y="2567"/>
                  </a:cubicBezTo>
                  <a:cubicBezTo>
                    <a:pt x="10271" y="2214"/>
                    <a:pt x="10166" y="1792"/>
                    <a:pt x="9952" y="1469"/>
                  </a:cubicBezTo>
                  <a:cubicBezTo>
                    <a:pt x="9541" y="847"/>
                    <a:pt x="8778" y="559"/>
                    <a:pt x="8021" y="559"/>
                  </a:cubicBezTo>
                  <a:cubicBezTo>
                    <a:pt x="7839" y="559"/>
                    <a:pt x="7656" y="576"/>
                    <a:pt x="7480" y="609"/>
                  </a:cubicBezTo>
                  <a:cubicBezTo>
                    <a:pt x="7191" y="663"/>
                    <a:pt x="6908" y="752"/>
                    <a:pt x="6616" y="772"/>
                  </a:cubicBezTo>
                  <a:cubicBezTo>
                    <a:pt x="6566" y="776"/>
                    <a:pt x="6517" y="778"/>
                    <a:pt x="6467" y="778"/>
                  </a:cubicBezTo>
                  <a:cubicBezTo>
                    <a:pt x="5439" y="778"/>
                    <a:pt x="4498" y="1"/>
                    <a:pt x="346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9"/>
            <p:cNvSpPr/>
            <p:nvPr/>
          </p:nvSpPr>
          <p:spPr>
            <a:xfrm>
              <a:off x="3617600" y="3447000"/>
              <a:ext cx="230875" cy="167350"/>
            </a:xfrm>
            <a:custGeom>
              <a:avLst/>
              <a:gdLst/>
              <a:ahLst/>
              <a:cxnLst/>
              <a:rect l="l" t="t" r="r" b="b"/>
              <a:pathLst>
                <a:path w="9235" h="6694" extrusionOk="0">
                  <a:moveTo>
                    <a:pt x="8891" y="0"/>
                  </a:moveTo>
                  <a:cubicBezTo>
                    <a:pt x="7100" y="0"/>
                    <a:pt x="1490" y="1040"/>
                    <a:pt x="14" y="6573"/>
                  </a:cubicBezTo>
                  <a:cubicBezTo>
                    <a:pt x="1" y="6624"/>
                    <a:pt x="32" y="6675"/>
                    <a:pt x="82" y="6689"/>
                  </a:cubicBezTo>
                  <a:cubicBezTo>
                    <a:pt x="85" y="6692"/>
                    <a:pt x="85" y="6692"/>
                    <a:pt x="89" y="6692"/>
                  </a:cubicBezTo>
                  <a:cubicBezTo>
                    <a:pt x="94" y="6693"/>
                    <a:pt x="99" y="6693"/>
                    <a:pt x="104" y="6693"/>
                  </a:cubicBezTo>
                  <a:cubicBezTo>
                    <a:pt x="147" y="6693"/>
                    <a:pt x="189" y="6666"/>
                    <a:pt x="198" y="6621"/>
                  </a:cubicBezTo>
                  <a:cubicBezTo>
                    <a:pt x="1642" y="1203"/>
                    <a:pt x="7137" y="191"/>
                    <a:pt x="8886" y="191"/>
                  </a:cubicBezTo>
                  <a:cubicBezTo>
                    <a:pt x="8978" y="191"/>
                    <a:pt x="9059" y="194"/>
                    <a:pt x="9129" y="199"/>
                  </a:cubicBezTo>
                  <a:cubicBezTo>
                    <a:pt x="9131" y="199"/>
                    <a:pt x="9133" y="199"/>
                    <a:pt x="9135" y="199"/>
                  </a:cubicBezTo>
                  <a:cubicBezTo>
                    <a:pt x="9187" y="199"/>
                    <a:pt x="9227" y="159"/>
                    <a:pt x="9231" y="111"/>
                  </a:cubicBezTo>
                  <a:cubicBezTo>
                    <a:pt x="9235" y="56"/>
                    <a:pt x="9197" y="12"/>
                    <a:pt x="9142" y="9"/>
                  </a:cubicBezTo>
                  <a:cubicBezTo>
                    <a:pt x="9070" y="3"/>
                    <a:pt x="8986" y="0"/>
                    <a:pt x="8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3681700" y="3504025"/>
              <a:ext cx="111775" cy="36475"/>
            </a:xfrm>
            <a:custGeom>
              <a:avLst/>
              <a:gdLst/>
              <a:ahLst/>
              <a:cxnLst/>
              <a:rect l="l" t="t" r="r" b="b"/>
              <a:pathLst>
                <a:path w="4471" h="1459" extrusionOk="0">
                  <a:moveTo>
                    <a:pt x="934" y="1"/>
                  </a:moveTo>
                  <a:cubicBezTo>
                    <a:pt x="666" y="1"/>
                    <a:pt x="385" y="20"/>
                    <a:pt x="92" y="63"/>
                  </a:cubicBezTo>
                  <a:cubicBezTo>
                    <a:pt x="38" y="73"/>
                    <a:pt x="0" y="121"/>
                    <a:pt x="10" y="171"/>
                  </a:cubicBezTo>
                  <a:cubicBezTo>
                    <a:pt x="17" y="221"/>
                    <a:pt x="57" y="254"/>
                    <a:pt x="105" y="254"/>
                  </a:cubicBezTo>
                  <a:cubicBezTo>
                    <a:pt x="110" y="254"/>
                    <a:pt x="114" y="254"/>
                    <a:pt x="119" y="253"/>
                  </a:cubicBezTo>
                  <a:cubicBezTo>
                    <a:pt x="404" y="211"/>
                    <a:pt x="677" y="193"/>
                    <a:pt x="936" y="193"/>
                  </a:cubicBezTo>
                  <a:cubicBezTo>
                    <a:pt x="3041" y="193"/>
                    <a:pt x="4283" y="1417"/>
                    <a:pt x="4297" y="1430"/>
                  </a:cubicBezTo>
                  <a:cubicBezTo>
                    <a:pt x="4311" y="1447"/>
                    <a:pt x="4328" y="1453"/>
                    <a:pt x="4348" y="1457"/>
                  </a:cubicBezTo>
                  <a:cubicBezTo>
                    <a:pt x="4354" y="1458"/>
                    <a:pt x="4360" y="1459"/>
                    <a:pt x="4367" y="1459"/>
                  </a:cubicBezTo>
                  <a:cubicBezTo>
                    <a:pt x="4390" y="1459"/>
                    <a:pt x="4415" y="1449"/>
                    <a:pt x="4433" y="1433"/>
                  </a:cubicBezTo>
                  <a:cubicBezTo>
                    <a:pt x="4471" y="1395"/>
                    <a:pt x="4471" y="1334"/>
                    <a:pt x="4433" y="1297"/>
                  </a:cubicBezTo>
                  <a:cubicBezTo>
                    <a:pt x="4418" y="1282"/>
                    <a:pt x="3123" y="1"/>
                    <a:pt x="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2139625" y="2381275"/>
              <a:ext cx="1496450" cy="2150950"/>
            </a:xfrm>
            <a:custGeom>
              <a:avLst/>
              <a:gdLst/>
              <a:ahLst/>
              <a:cxnLst/>
              <a:rect l="l" t="t" r="r" b="b"/>
              <a:pathLst>
                <a:path w="59858" h="86038" extrusionOk="0">
                  <a:moveTo>
                    <a:pt x="58870" y="1"/>
                  </a:moveTo>
                  <a:cubicBezTo>
                    <a:pt x="58676" y="1"/>
                    <a:pt x="58479" y="45"/>
                    <a:pt x="58327" y="133"/>
                  </a:cubicBezTo>
                  <a:lnTo>
                    <a:pt x="531" y="33499"/>
                  </a:lnTo>
                  <a:cubicBezTo>
                    <a:pt x="239" y="33669"/>
                    <a:pt x="1" y="34080"/>
                    <a:pt x="1" y="34420"/>
                  </a:cubicBezTo>
                  <a:lnTo>
                    <a:pt x="1" y="85022"/>
                  </a:lnTo>
                  <a:cubicBezTo>
                    <a:pt x="1" y="85359"/>
                    <a:pt x="225" y="85764"/>
                    <a:pt x="500" y="85924"/>
                  </a:cubicBezTo>
                  <a:cubicBezTo>
                    <a:pt x="632" y="86000"/>
                    <a:pt x="805" y="86037"/>
                    <a:pt x="982" y="86037"/>
                  </a:cubicBezTo>
                  <a:cubicBezTo>
                    <a:pt x="1176" y="86037"/>
                    <a:pt x="1376" y="85992"/>
                    <a:pt x="1530" y="85904"/>
                  </a:cubicBezTo>
                  <a:lnTo>
                    <a:pt x="59327" y="52538"/>
                  </a:lnTo>
                  <a:cubicBezTo>
                    <a:pt x="59620" y="52368"/>
                    <a:pt x="59857" y="51956"/>
                    <a:pt x="59857" y="51616"/>
                  </a:cubicBezTo>
                  <a:lnTo>
                    <a:pt x="59857" y="1017"/>
                  </a:lnTo>
                  <a:cubicBezTo>
                    <a:pt x="59857" y="677"/>
                    <a:pt x="59633" y="272"/>
                    <a:pt x="59358" y="116"/>
                  </a:cubicBezTo>
                  <a:cubicBezTo>
                    <a:pt x="59225" y="39"/>
                    <a:pt x="59049" y="1"/>
                    <a:pt x="5887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9"/>
            <p:cNvSpPr/>
            <p:nvPr/>
          </p:nvSpPr>
          <p:spPr>
            <a:xfrm>
              <a:off x="3611475" y="2381250"/>
              <a:ext cx="9125" cy="1475"/>
            </a:xfrm>
            <a:custGeom>
              <a:avLst/>
              <a:gdLst/>
              <a:ahLst/>
              <a:cxnLst/>
              <a:rect l="l" t="t" r="r" b="b"/>
              <a:pathLst>
                <a:path w="365" h="59" extrusionOk="0">
                  <a:moveTo>
                    <a:pt x="1" y="1"/>
                  </a:moveTo>
                  <a:cubicBezTo>
                    <a:pt x="126" y="1"/>
                    <a:pt x="256" y="21"/>
                    <a:pt x="365" y="59"/>
                  </a:cubicBezTo>
                  <a:cubicBezTo>
                    <a:pt x="256" y="21"/>
                    <a:pt x="13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9"/>
            <p:cNvSpPr/>
            <p:nvPr/>
          </p:nvSpPr>
          <p:spPr>
            <a:xfrm>
              <a:off x="2143550" y="2381250"/>
              <a:ext cx="1492350" cy="861875"/>
            </a:xfrm>
            <a:custGeom>
              <a:avLst/>
              <a:gdLst/>
              <a:ahLst/>
              <a:cxnLst/>
              <a:rect l="l" t="t" r="r" b="b"/>
              <a:pathLst>
                <a:path w="59694" h="34475" extrusionOk="0">
                  <a:moveTo>
                    <a:pt x="58683" y="1"/>
                  </a:moveTo>
                  <a:cubicBezTo>
                    <a:pt x="58500" y="8"/>
                    <a:pt x="58316" y="52"/>
                    <a:pt x="58170" y="134"/>
                  </a:cubicBezTo>
                  <a:lnTo>
                    <a:pt x="374" y="33503"/>
                  </a:lnTo>
                  <a:cubicBezTo>
                    <a:pt x="228" y="33588"/>
                    <a:pt x="98" y="33731"/>
                    <a:pt x="0" y="33897"/>
                  </a:cubicBezTo>
                  <a:lnTo>
                    <a:pt x="996" y="34475"/>
                  </a:lnTo>
                  <a:cubicBezTo>
                    <a:pt x="1003" y="34465"/>
                    <a:pt x="1010" y="34451"/>
                    <a:pt x="1016" y="34442"/>
                  </a:cubicBezTo>
                  <a:cubicBezTo>
                    <a:pt x="1108" y="34288"/>
                    <a:pt x="1234" y="34156"/>
                    <a:pt x="1373" y="34078"/>
                  </a:cubicBezTo>
                  <a:lnTo>
                    <a:pt x="59170" y="708"/>
                  </a:lnTo>
                  <a:cubicBezTo>
                    <a:pt x="59251" y="661"/>
                    <a:pt x="59333" y="637"/>
                    <a:pt x="59405" y="637"/>
                  </a:cubicBezTo>
                  <a:cubicBezTo>
                    <a:pt x="59557" y="637"/>
                    <a:pt x="59670" y="743"/>
                    <a:pt x="59694" y="929"/>
                  </a:cubicBezTo>
                  <a:cubicBezTo>
                    <a:pt x="59663" y="610"/>
                    <a:pt x="59452" y="263"/>
                    <a:pt x="59201" y="117"/>
                  </a:cubicBezTo>
                  <a:cubicBezTo>
                    <a:pt x="59163" y="93"/>
                    <a:pt x="59126" y="76"/>
                    <a:pt x="59082" y="59"/>
                  </a:cubicBezTo>
                  <a:cubicBezTo>
                    <a:pt x="58973" y="21"/>
                    <a:pt x="58843" y="1"/>
                    <a:pt x="58718" y="1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9"/>
            <p:cNvSpPr/>
            <p:nvPr/>
          </p:nvSpPr>
          <p:spPr>
            <a:xfrm>
              <a:off x="2139625" y="3399275"/>
              <a:ext cx="35725" cy="1132925"/>
            </a:xfrm>
            <a:custGeom>
              <a:avLst/>
              <a:gdLst/>
              <a:ahLst/>
              <a:cxnLst/>
              <a:rect l="l" t="t" r="r" b="b"/>
              <a:pathLst>
                <a:path w="1429" h="45317" extrusionOk="0">
                  <a:moveTo>
                    <a:pt x="1428" y="45231"/>
                  </a:moveTo>
                  <a:lnTo>
                    <a:pt x="1428" y="45231"/>
                  </a:lnTo>
                  <a:cubicBezTo>
                    <a:pt x="1423" y="45233"/>
                    <a:pt x="1418" y="45235"/>
                    <a:pt x="1412" y="45237"/>
                  </a:cubicBezTo>
                  <a:lnTo>
                    <a:pt x="1412" y="45237"/>
                  </a:lnTo>
                  <a:cubicBezTo>
                    <a:pt x="1418" y="45236"/>
                    <a:pt x="1423" y="45233"/>
                    <a:pt x="1428" y="45231"/>
                  </a:cubicBezTo>
                  <a:close/>
                  <a:moveTo>
                    <a:pt x="1412" y="45237"/>
                  </a:moveTo>
                  <a:cubicBezTo>
                    <a:pt x="1411" y="45237"/>
                    <a:pt x="1410" y="45237"/>
                    <a:pt x="1408" y="45237"/>
                  </a:cubicBezTo>
                  <a:cubicBezTo>
                    <a:pt x="1406" y="45239"/>
                    <a:pt x="1404" y="45240"/>
                    <a:pt x="1401" y="45241"/>
                  </a:cubicBezTo>
                  <a:lnTo>
                    <a:pt x="1401" y="45241"/>
                  </a:lnTo>
                  <a:cubicBezTo>
                    <a:pt x="1405" y="45240"/>
                    <a:pt x="1409" y="45238"/>
                    <a:pt x="1412" y="45237"/>
                  </a:cubicBezTo>
                  <a:close/>
                  <a:moveTo>
                    <a:pt x="1" y="0"/>
                  </a:moveTo>
                  <a:lnTo>
                    <a:pt x="1" y="44302"/>
                  </a:lnTo>
                  <a:cubicBezTo>
                    <a:pt x="1" y="44643"/>
                    <a:pt x="222" y="45044"/>
                    <a:pt x="500" y="45204"/>
                  </a:cubicBezTo>
                  <a:cubicBezTo>
                    <a:pt x="630" y="45279"/>
                    <a:pt x="803" y="45316"/>
                    <a:pt x="978" y="45316"/>
                  </a:cubicBezTo>
                  <a:cubicBezTo>
                    <a:pt x="1023" y="45316"/>
                    <a:pt x="1068" y="45314"/>
                    <a:pt x="1112" y="45309"/>
                  </a:cubicBezTo>
                  <a:cubicBezTo>
                    <a:pt x="1140" y="45306"/>
                    <a:pt x="1167" y="45302"/>
                    <a:pt x="1194" y="45295"/>
                  </a:cubicBezTo>
                  <a:cubicBezTo>
                    <a:pt x="1211" y="45295"/>
                    <a:pt x="1228" y="45292"/>
                    <a:pt x="1242" y="45289"/>
                  </a:cubicBezTo>
                  <a:cubicBezTo>
                    <a:pt x="1269" y="45286"/>
                    <a:pt x="1292" y="45278"/>
                    <a:pt x="1316" y="45268"/>
                  </a:cubicBezTo>
                  <a:cubicBezTo>
                    <a:pt x="1330" y="45268"/>
                    <a:pt x="1344" y="45261"/>
                    <a:pt x="1353" y="45258"/>
                  </a:cubicBezTo>
                  <a:cubicBezTo>
                    <a:pt x="1369" y="45252"/>
                    <a:pt x="1384" y="45249"/>
                    <a:pt x="1401" y="45241"/>
                  </a:cubicBezTo>
                  <a:lnTo>
                    <a:pt x="1401" y="45241"/>
                  </a:lnTo>
                  <a:cubicBezTo>
                    <a:pt x="1393" y="45243"/>
                    <a:pt x="1385" y="45245"/>
                    <a:pt x="1377" y="45245"/>
                  </a:cubicBezTo>
                  <a:cubicBezTo>
                    <a:pt x="1371" y="45248"/>
                    <a:pt x="1371" y="45248"/>
                    <a:pt x="1364" y="45248"/>
                  </a:cubicBezTo>
                  <a:cubicBezTo>
                    <a:pt x="1340" y="45255"/>
                    <a:pt x="1320" y="45258"/>
                    <a:pt x="1292" y="45258"/>
                  </a:cubicBezTo>
                  <a:cubicBezTo>
                    <a:pt x="1119" y="45258"/>
                    <a:pt x="1000" y="45118"/>
                    <a:pt x="1000" y="44878"/>
                  </a:cubicBez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2139625" y="3312725"/>
              <a:ext cx="25" cy="28825"/>
            </a:xfrm>
            <a:custGeom>
              <a:avLst/>
              <a:gdLst/>
              <a:ahLst/>
              <a:cxnLst/>
              <a:rect l="l" t="t" r="r" b="b"/>
              <a:pathLst>
                <a:path w="1" h="1153" extrusionOk="0">
                  <a:moveTo>
                    <a:pt x="1" y="1"/>
                  </a:moveTo>
                  <a:lnTo>
                    <a:pt x="1" y="1"/>
                  </a:lnTo>
                  <a:lnTo>
                    <a:pt x="1" y="1153"/>
                  </a:lnTo>
                  <a:lnTo>
                    <a:pt x="1" y="115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2139625" y="3341525"/>
              <a:ext cx="25" cy="57675"/>
            </a:xfrm>
            <a:custGeom>
              <a:avLst/>
              <a:gdLst/>
              <a:ahLst/>
              <a:cxnLst/>
              <a:rect l="l" t="t" r="r" b="b"/>
              <a:pathLst>
                <a:path w="1" h="2307" extrusionOk="0">
                  <a:moveTo>
                    <a:pt x="1" y="1"/>
                  </a:moveTo>
                  <a:lnTo>
                    <a:pt x="1" y="1"/>
                  </a:lnTo>
                  <a:lnTo>
                    <a:pt x="1" y="2306"/>
                  </a:lnTo>
                  <a:lnTo>
                    <a:pt x="1" y="230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2139625" y="3399175"/>
              <a:ext cx="25" cy="125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2139625" y="3236475"/>
              <a:ext cx="700" cy="5325"/>
            </a:xfrm>
            <a:custGeom>
              <a:avLst/>
              <a:gdLst/>
              <a:ahLst/>
              <a:cxnLst/>
              <a:rect l="l" t="t" r="r" b="b"/>
              <a:pathLst>
                <a:path w="28" h="213" extrusionOk="0">
                  <a:moveTo>
                    <a:pt x="28" y="1"/>
                  </a:moveTo>
                  <a:lnTo>
                    <a:pt x="28" y="1"/>
                  </a:lnTo>
                  <a:cubicBezTo>
                    <a:pt x="24" y="15"/>
                    <a:pt x="21" y="29"/>
                    <a:pt x="18" y="42"/>
                  </a:cubicBezTo>
                  <a:cubicBezTo>
                    <a:pt x="21" y="35"/>
                    <a:pt x="21" y="25"/>
                    <a:pt x="24" y="18"/>
                  </a:cubicBezTo>
                  <a:cubicBezTo>
                    <a:pt x="24" y="11"/>
                    <a:pt x="28" y="8"/>
                    <a:pt x="28" y="1"/>
                  </a:cubicBezTo>
                  <a:close/>
                  <a:moveTo>
                    <a:pt x="14" y="73"/>
                  </a:moveTo>
                  <a:cubicBezTo>
                    <a:pt x="7" y="100"/>
                    <a:pt x="4" y="123"/>
                    <a:pt x="1" y="151"/>
                  </a:cubicBezTo>
                  <a:lnTo>
                    <a:pt x="1" y="212"/>
                  </a:lnTo>
                  <a:cubicBezTo>
                    <a:pt x="1" y="168"/>
                    <a:pt x="4" y="120"/>
                    <a:pt x="14" y="73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2139625" y="3228675"/>
              <a:ext cx="28825" cy="184975"/>
            </a:xfrm>
            <a:custGeom>
              <a:avLst/>
              <a:gdLst/>
              <a:ahLst/>
              <a:cxnLst/>
              <a:rect l="l" t="t" r="r" b="b"/>
              <a:pathLst>
                <a:path w="1153" h="7399" extrusionOk="0">
                  <a:moveTo>
                    <a:pt x="157" y="0"/>
                  </a:moveTo>
                  <a:cubicBezTo>
                    <a:pt x="99" y="99"/>
                    <a:pt x="55" y="208"/>
                    <a:pt x="28" y="313"/>
                  </a:cubicBezTo>
                  <a:cubicBezTo>
                    <a:pt x="24" y="327"/>
                    <a:pt x="21" y="341"/>
                    <a:pt x="18" y="354"/>
                  </a:cubicBezTo>
                  <a:cubicBezTo>
                    <a:pt x="18" y="364"/>
                    <a:pt x="14" y="374"/>
                    <a:pt x="14" y="385"/>
                  </a:cubicBezTo>
                  <a:cubicBezTo>
                    <a:pt x="4" y="432"/>
                    <a:pt x="1" y="480"/>
                    <a:pt x="1" y="524"/>
                  </a:cubicBezTo>
                  <a:lnTo>
                    <a:pt x="1" y="3363"/>
                  </a:lnTo>
                  <a:lnTo>
                    <a:pt x="1" y="4515"/>
                  </a:lnTo>
                  <a:lnTo>
                    <a:pt x="1" y="6820"/>
                  </a:lnTo>
                  <a:lnTo>
                    <a:pt x="1" y="6824"/>
                  </a:lnTo>
                  <a:lnTo>
                    <a:pt x="1000" y="7399"/>
                  </a:lnTo>
                  <a:lnTo>
                    <a:pt x="1000" y="1099"/>
                  </a:lnTo>
                  <a:cubicBezTo>
                    <a:pt x="1000" y="932"/>
                    <a:pt x="1058" y="741"/>
                    <a:pt x="1153" y="57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2164625" y="2397150"/>
              <a:ext cx="1471450" cy="930050"/>
            </a:xfrm>
            <a:custGeom>
              <a:avLst/>
              <a:gdLst/>
              <a:ahLst/>
              <a:cxnLst/>
              <a:rect l="l" t="t" r="r" b="b"/>
              <a:pathLst>
                <a:path w="58858" h="37202" extrusionOk="0">
                  <a:moveTo>
                    <a:pt x="58563" y="0"/>
                  </a:moveTo>
                  <a:cubicBezTo>
                    <a:pt x="58492" y="0"/>
                    <a:pt x="58412" y="23"/>
                    <a:pt x="58327" y="72"/>
                  </a:cubicBezTo>
                  <a:lnTo>
                    <a:pt x="530" y="33442"/>
                  </a:lnTo>
                  <a:cubicBezTo>
                    <a:pt x="238" y="33608"/>
                    <a:pt x="0" y="34023"/>
                    <a:pt x="0" y="34360"/>
                  </a:cubicBezTo>
                  <a:lnTo>
                    <a:pt x="0" y="37202"/>
                  </a:lnTo>
                  <a:lnTo>
                    <a:pt x="1462" y="36359"/>
                  </a:lnTo>
                  <a:cubicBezTo>
                    <a:pt x="1754" y="36189"/>
                    <a:pt x="1993" y="35777"/>
                    <a:pt x="1993" y="35437"/>
                  </a:cubicBezTo>
                  <a:lnTo>
                    <a:pt x="1993" y="34360"/>
                  </a:lnTo>
                  <a:cubicBezTo>
                    <a:pt x="1993" y="34023"/>
                    <a:pt x="2230" y="33608"/>
                    <a:pt x="2526" y="33442"/>
                  </a:cubicBezTo>
                  <a:lnTo>
                    <a:pt x="15428" y="25993"/>
                  </a:lnTo>
                  <a:cubicBezTo>
                    <a:pt x="15514" y="25943"/>
                    <a:pt x="15595" y="25919"/>
                    <a:pt x="15667" y="25919"/>
                  </a:cubicBezTo>
                  <a:cubicBezTo>
                    <a:pt x="15841" y="25919"/>
                    <a:pt x="15962" y="26058"/>
                    <a:pt x="15962" y="26299"/>
                  </a:cubicBezTo>
                  <a:lnTo>
                    <a:pt x="15962" y="27373"/>
                  </a:lnTo>
                  <a:cubicBezTo>
                    <a:pt x="15962" y="27615"/>
                    <a:pt x="16082" y="27753"/>
                    <a:pt x="16257" y="27753"/>
                  </a:cubicBezTo>
                  <a:cubicBezTo>
                    <a:pt x="16328" y="27753"/>
                    <a:pt x="16408" y="27731"/>
                    <a:pt x="16492" y="27683"/>
                  </a:cubicBezTo>
                  <a:lnTo>
                    <a:pt x="58857" y="3220"/>
                  </a:lnTo>
                  <a:lnTo>
                    <a:pt x="58857" y="382"/>
                  </a:lnTo>
                  <a:cubicBezTo>
                    <a:pt x="58857" y="140"/>
                    <a:pt x="58737" y="0"/>
                    <a:pt x="58563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2164625" y="2477650"/>
              <a:ext cx="1471450" cy="2053050"/>
            </a:xfrm>
            <a:custGeom>
              <a:avLst/>
              <a:gdLst/>
              <a:ahLst/>
              <a:cxnLst/>
              <a:rect l="l" t="t" r="r" b="b"/>
              <a:pathLst>
                <a:path w="58858" h="82122" extrusionOk="0">
                  <a:moveTo>
                    <a:pt x="58857" y="0"/>
                  </a:moveTo>
                  <a:lnTo>
                    <a:pt x="16492" y="24463"/>
                  </a:lnTo>
                  <a:cubicBezTo>
                    <a:pt x="16480" y="24469"/>
                    <a:pt x="16467" y="24473"/>
                    <a:pt x="16454" y="24473"/>
                  </a:cubicBezTo>
                  <a:cubicBezTo>
                    <a:pt x="16305" y="24473"/>
                    <a:pt x="16078" y="24076"/>
                    <a:pt x="15853" y="23677"/>
                  </a:cubicBezTo>
                  <a:cubicBezTo>
                    <a:pt x="15626" y="23282"/>
                    <a:pt x="15402" y="22884"/>
                    <a:pt x="15251" y="22884"/>
                  </a:cubicBezTo>
                  <a:cubicBezTo>
                    <a:pt x="15237" y="22884"/>
                    <a:pt x="15224" y="22888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1754" y="32969"/>
                    <a:pt x="1462" y="33139"/>
                  </a:cubicBezTo>
                  <a:lnTo>
                    <a:pt x="0" y="33982"/>
                  </a:lnTo>
                  <a:lnTo>
                    <a:pt x="0" y="81743"/>
                  </a:lnTo>
                  <a:cubicBezTo>
                    <a:pt x="0" y="81983"/>
                    <a:pt x="120" y="82122"/>
                    <a:pt x="293" y="82122"/>
                  </a:cubicBezTo>
                  <a:cubicBezTo>
                    <a:pt x="365" y="82122"/>
                    <a:pt x="445" y="82098"/>
                    <a:pt x="530" y="82049"/>
                  </a:cubicBezTo>
                  <a:lnTo>
                    <a:pt x="58327" y="48683"/>
                  </a:lnTo>
                  <a:cubicBezTo>
                    <a:pt x="58620" y="48513"/>
                    <a:pt x="58857" y="48101"/>
                    <a:pt x="58857" y="47761"/>
                  </a:cubicBez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9"/>
            <p:cNvSpPr/>
            <p:nvPr/>
          </p:nvSpPr>
          <p:spPr>
            <a:xfrm>
              <a:off x="2214425" y="3477075"/>
              <a:ext cx="299375" cy="967500"/>
            </a:xfrm>
            <a:custGeom>
              <a:avLst/>
              <a:gdLst/>
              <a:ahLst/>
              <a:cxnLst/>
              <a:rect l="l" t="t" r="r" b="b"/>
              <a:pathLst>
                <a:path w="11975" h="38700" extrusionOk="0">
                  <a:moveTo>
                    <a:pt x="11679" y="1"/>
                  </a:moveTo>
                  <a:cubicBezTo>
                    <a:pt x="11607" y="1"/>
                    <a:pt x="11526" y="24"/>
                    <a:pt x="11440" y="74"/>
                  </a:cubicBezTo>
                  <a:lnTo>
                    <a:pt x="534" y="6369"/>
                  </a:lnTo>
                  <a:cubicBezTo>
                    <a:pt x="238" y="6540"/>
                    <a:pt x="1" y="6955"/>
                    <a:pt x="1" y="7292"/>
                  </a:cubicBezTo>
                  <a:lnTo>
                    <a:pt x="1" y="38321"/>
                  </a:lnTo>
                  <a:cubicBezTo>
                    <a:pt x="1" y="38560"/>
                    <a:pt x="120" y="38700"/>
                    <a:pt x="296" y="38700"/>
                  </a:cubicBezTo>
                  <a:cubicBezTo>
                    <a:pt x="368" y="38700"/>
                    <a:pt x="449" y="38677"/>
                    <a:pt x="534" y="38627"/>
                  </a:cubicBezTo>
                  <a:lnTo>
                    <a:pt x="11440" y="32331"/>
                  </a:lnTo>
                  <a:cubicBezTo>
                    <a:pt x="11737" y="32161"/>
                    <a:pt x="11975" y="31746"/>
                    <a:pt x="11975" y="31409"/>
                  </a:cubicBezTo>
                  <a:lnTo>
                    <a:pt x="11975" y="380"/>
                  </a:lnTo>
                  <a:cubicBezTo>
                    <a:pt x="11975" y="140"/>
                    <a:pt x="11855" y="1"/>
                    <a:pt x="1167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9"/>
            <p:cNvSpPr/>
            <p:nvPr/>
          </p:nvSpPr>
          <p:spPr>
            <a:xfrm>
              <a:off x="2264300" y="3563375"/>
              <a:ext cx="199600" cy="132525"/>
            </a:xfrm>
            <a:custGeom>
              <a:avLst/>
              <a:gdLst/>
              <a:ahLst/>
              <a:cxnLst/>
              <a:rect l="l" t="t" r="r" b="b"/>
              <a:pathLst>
                <a:path w="7984" h="5301" extrusionOk="0">
                  <a:moveTo>
                    <a:pt x="7700" y="0"/>
                  </a:moveTo>
                  <a:cubicBezTo>
                    <a:pt x="7625" y="0"/>
                    <a:pt x="7541" y="25"/>
                    <a:pt x="7450" y="76"/>
                  </a:cubicBezTo>
                  <a:lnTo>
                    <a:pt x="535" y="4070"/>
                  </a:lnTo>
                  <a:cubicBezTo>
                    <a:pt x="239" y="4240"/>
                    <a:pt x="1" y="4635"/>
                    <a:pt x="1" y="4954"/>
                  </a:cubicBezTo>
                  <a:cubicBezTo>
                    <a:pt x="1" y="5175"/>
                    <a:pt x="114" y="5300"/>
                    <a:pt x="282" y="5300"/>
                  </a:cubicBezTo>
                  <a:cubicBezTo>
                    <a:pt x="358" y="5300"/>
                    <a:pt x="444" y="5275"/>
                    <a:pt x="535" y="5223"/>
                  </a:cubicBezTo>
                  <a:lnTo>
                    <a:pt x="7450" y="1228"/>
                  </a:lnTo>
                  <a:cubicBezTo>
                    <a:pt x="7746" y="1058"/>
                    <a:pt x="7984" y="664"/>
                    <a:pt x="7984" y="347"/>
                  </a:cubicBezTo>
                  <a:cubicBezTo>
                    <a:pt x="7984" y="126"/>
                    <a:pt x="7869" y="0"/>
                    <a:pt x="77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2264300" y="3719525"/>
              <a:ext cx="25025" cy="36200"/>
            </a:xfrm>
            <a:custGeom>
              <a:avLst/>
              <a:gdLst/>
              <a:ahLst/>
              <a:cxnLst/>
              <a:rect l="l" t="t" r="r" b="b"/>
              <a:pathLst>
                <a:path w="1001" h="1448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602"/>
                    <a:pt x="1" y="806"/>
                  </a:cubicBezTo>
                  <a:lnTo>
                    <a:pt x="1" y="1220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81" y="1197"/>
                  </a:lnTo>
                  <a:cubicBezTo>
                    <a:pt x="857" y="1095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2314200" y="3620975"/>
              <a:ext cx="149700" cy="103725"/>
            </a:xfrm>
            <a:custGeom>
              <a:avLst/>
              <a:gdLst/>
              <a:ahLst/>
              <a:cxnLst/>
              <a:rect l="l" t="t" r="r" b="b"/>
              <a:pathLst>
                <a:path w="5988" h="4149" extrusionOk="0">
                  <a:moveTo>
                    <a:pt x="5705" y="0"/>
                  </a:moveTo>
                  <a:cubicBezTo>
                    <a:pt x="5630" y="0"/>
                    <a:pt x="5545" y="25"/>
                    <a:pt x="5454" y="77"/>
                  </a:cubicBezTo>
                  <a:lnTo>
                    <a:pt x="534" y="2919"/>
                  </a:lnTo>
                  <a:cubicBezTo>
                    <a:pt x="239" y="3089"/>
                    <a:pt x="0" y="3483"/>
                    <a:pt x="0" y="3803"/>
                  </a:cubicBezTo>
                  <a:cubicBezTo>
                    <a:pt x="0" y="4022"/>
                    <a:pt x="115" y="4148"/>
                    <a:pt x="284" y="4148"/>
                  </a:cubicBezTo>
                  <a:cubicBezTo>
                    <a:pt x="359" y="4148"/>
                    <a:pt x="444" y="4123"/>
                    <a:pt x="534" y="4072"/>
                  </a:cubicBezTo>
                  <a:lnTo>
                    <a:pt x="5454" y="1230"/>
                  </a:lnTo>
                  <a:cubicBezTo>
                    <a:pt x="5750" y="1059"/>
                    <a:pt x="5988" y="665"/>
                    <a:pt x="5988" y="345"/>
                  </a:cubicBezTo>
                  <a:cubicBezTo>
                    <a:pt x="5988" y="126"/>
                    <a:pt x="5873" y="0"/>
                    <a:pt x="570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2264300" y="3777175"/>
              <a:ext cx="25025" cy="36175"/>
            </a:xfrm>
            <a:custGeom>
              <a:avLst/>
              <a:gdLst/>
              <a:ahLst/>
              <a:cxnLst/>
              <a:rect l="l" t="t" r="r" b="b"/>
              <a:pathLst>
                <a:path w="1001" h="1447" extrusionOk="0">
                  <a:moveTo>
                    <a:pt x="823" y="0"/>
                  </a:moveTo>
                  <a:cubicBezTo>
                    <a:pt x="780" y="0"/>
                    <a:pt x="732" y="14"/>
                    <a:pt x="681" y="44"/>
                  </a:cubicBezTo>
                  <a:lnTo>
                    <a:pt x="321" y="251"/>
                  </a:lnTo>
                  <a:cubicBezTo>
                    <a:pt x="143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3"/>
                  </a:cubicBezTo>
                  <a:lnTo>
                    <a:pt x="681" y="1196"/>
                  </a:lnTo>
                  <a:cubicBezTo>
                    <a:pt x="857" y="1094"/>
                    <a:pt x="1000" y="846"/>
                    <a:pt x="1000" y="645"/>
                  </a:cubicBezTo>
                  <a:lnTo>
                    <a:pt x="1000" y="227"/>
                  </a:lnTo>
                  <a:cubicBezTo>
                    <a:pt x="1000" y="85"/>
                    <a:pt x="928" y="0"/>
                    <a:pt x="823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2314200" y="36786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6"/>
                    <a:pt x="5454" y="78"/>
                  </a:cubicBezTo>
                  <a:lnTo>
                    <a:pt x="534" y="2917"/>
                  </a:lnTo>
                  <a:cubicBezTo>
                    <a:pt x="239" y="3087"/>
                    <a:pt x="0" y="3485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70"/>
                  </a:cubicBezTo>
                  <a:lnTo>
                    <a:pt x="5454" y="1228"/>
                  </a:lnTo>
                  <a:cubicBezTo>
                    <a:pt x="5750" y="1057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2264300" y="3834775"/>
              <a:ext cx="25025" cy="36125"/>
            </a:xfrm>
            <a:custGeom>
              <a:avLst/>
              <a:gdLst/>
              <a:ahLst/>
              <a:cxnLst/>
              <a:rect l="l" t="t" r="r" b="b"/>
              <a:pathLst>
                <a:path w="1001" h="1445" extrusionOk="0">
                  <a:moveTo>
                    <a:pt x="824" y="1"/>
                  </a:moveTo>
                  <a:cubicBezTo>
                    <a:pt x="781" y="1"/>
                    <a:pt x="733" y="15"/>
                    <a:pt x="681" y="45"/>
                  </a:cubicBezTo>
                  <a:lnTo>
                    <a:pt x="321" y="252"/>
                  </a:lnTo>
                  <a:cubicBezTo>
                    <a:pt x="143" y="354"/>
                    <a:pt x="1" y="599"/>
                    <a:pt x="1" y="803"/>
                  </a:cubicBezTo>
                  <a:lnTo>
                    <a:pt x="1" y="1217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81" y="1194"/>
                  </a:lnTo>
                  <a:cubicBezTo>
                    <a:pt x="857" y="1092"/>
                    <a:pt x="1000" y="847"/>
                    <a:pt x="1000" y="643"/>
                  </a:cubicBezTo>
                  <a:lnTo>
                    <a:pt x="1000" y="228"/>
                  </a:lnTo>
                  <a:cubicBezTo>
                    <a:pt x="1000" y="84"/>
                    <a:pt x="929" y="1"/>
                    <a:pt x="82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2314200" y="373620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1"/>
                  </a:moveTo>
                  <a:cubicBezTo>
                    <a:pt x="5631" y="1"/>
                    <a:pt x="5545" y="25"/>
                    <a:pt x="5454" y="78"/>
                  </a:cubicBezTo>
                  <a:lnTo>
                    <a:pt x="534" y="2920"/>
                  </a:lnTo>
                  <a:cubicBezTo>
                    <a:pt x="239" y="3087"/>
                    <a:pt x="0" y="3484"/>
                    <a:pt x="0" y="3801"/>
                  </a:cubicBezTo>
                  <a:cubicBezTo>
                    <a:pt x="0" y="4022"/>
                    <a:pt x="114" y="4147"/>
                    <a:pt x="282" y="4147"/>
                  </a:cubicBezTo>
                  <a:cubicBezTo>
                    <a:pt x="357" y="4147"/>
                    <a:pt x="443" y="4122"/>
                    <a:pt x="534" y="4069"/>
                  </a:cubicBezTo>
                  <a:lnTo>
                    <a:pt x="5454" y="1231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6"/>
                    <a:pt x="5874" y="1"/>
                    <a:pt x="57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2264300" y="3892300"/>
              <a:ext cx="25025" cy="36150"/>
            </a:xfrm>
            <a:custGeom>
              <a:avLst/>
              <a:gdLst/>
              <a:ahLst/>
              <a:cxnLst/>
              <a:rect l="l" t="t" r="r" b="b"/>
              <a:pathLst>
                <a:path w="1001" h="1446" extrusionOk="0">
                  <a:moveTo>
                    <a:pt x="822" y="0"/>
                  </a:moveTo>
                  <a:cubicBezTo>
                    <a:pt x="779" y="0"/>
                    <a:pt x="732" y="14"/>
                    <a:pt x="681" y="42"/>
                  </a:cubicBezTo>
                  <a:lnTo>
                    <a:pt x="321" y="253"/>
                  </a:lnTo>
                  <a:cubicBezTo>
                    <a:pt x="143" y="352"/>
                    <a:pt x="1" y="600"/>
                    <a:pt x="1" y="804"/>
                  </a:cubicBezTo>
                  <a:lnTo>
                    <a:pt x="1" y="1218"/>
                  </a:lnTo>
                  <a:cubicBezTo>
                    <a:pt x="1" y="1363"/>
                    <a:pt x="72" y="1446"/>
                    <a:pt x="177" y="1446"/>
                  </a:cubicBezTo>
                  <a:cubicBezTo>
                    <a:pt x="220" y="1446"/>
                    <a:pt x="269" y="1431"/>
                    <a:pt x="321" y="1402"/>
                  </a:cubicBezTo>
                  <a:lnTo>
                    <a:pt x="681" y="1194"/>
                  </a:lnTo>
                  <a:cubicBezTo>
                    <a:pt x="857" y="1092"/>
                    <a:pt x="1000" y="848"/>
                    <a:pt x="1000" y="644"/>
                  </a:cubicBezTo>
                  <a:lnTo>
                    <a:pt x="1000" y="229"/>
                  </a:lnTo>
                  <a:cubicBezTo>
                    <a:pt x="1000" y="83"/>
                    <a:pt x="927" y="0"/>
                    <a:pt x="82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2314200" y="3793750"/>
              <a:ext cx="149700" cy="103675"/>
            </a:xfrm>
            <a:custGeom>
              <a:avLst/>
              <a:gdLst/>
              <a:ahLst/>
              <a:cxnLst/>
              <a:rect l="l" t="t" r="r" b="b"/>
              <a:pathLst>
                <a:path w="5988" h="4147" extrusionOk="0">
                  <a:moveTo>
                    <a:pt x="5706" y="0"/>
                  </a:moveTo>
                  <a:cubicBezTo>
                    <a:pt x="5631" y="0"/>
                    <a:pt x="5546" y="25"/>
                    <a:pt x="5454" y="78"/>
                  </a:cubicBezTo>
                  <a:lnTo>
                    <a:pt x="534" y="2920"/>
                  </a:lnTo>
                  <a:cubicBezTo>
                    <a:pt x="239" y="3086"/>
                    <a:pt x="0" y="3484"/>
                    <a:pt x="0" y="3800"/>
                  </a:cubicBezTo>
                  <a:cubicBezTo>
                    <a:pt x="0" y="4021"/>
                    <a:pt x="114" y="4146"/>
                    <a:pt x="283" y="4146"/>
                  </a:cubicBezTo>
                  <a:cubicBezTo>
                    <a:pt x="357" y="4146"/>
                    <a:pt x="443" y="4122"/>
                    <a:pt x="534" y="4069"/>
                  </a:cubicBezTo>
                  <a:lnTo>
                    <a:pt x="5454" y="1226"/>
                  </a:lnTo>
                  <a:cubicBezTo>
                    <a:pt x="5750" y="1060"/>
                    <a:pt x="5988" y="663"/>
                    <a:pt x="5988" y="346"/>
                  </a:cubicBezTo>
                  <a:cubicBezTo>
                    <a:pt x="5988" y="125"/>
                    <a:pt x="5874" y="0"/>
                    <a:pt x="57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2263275" y="3880750"/>
              <a:ext cx="199525" cy="132525"/>
            </a:xfrm>
            <a:custGeom>
              <a:avLst/>
              <a:gdLst/>
              <a:ahLst/>
              <a:cxnLst/>
              <a:rect l="l" t="t" r="r" b="b"/>
              <a:pathLst>
                <a:path w="7981" h="5301" extrusionOk="0">
                  <a:moveTo>
                    <a:pt x="7698" y="0"/>
                  </a:moveTo>
                  <a:cubicBezTo>
                    <a:pt x="7624" y="0"/>
                    <a:pt x="7540" y="24"/>
                    <a:pt x="7451" y="75"/>
                  </a:cubicBezTo>
                  <a:lnTo>
                    <a:pt x="531" y="4070"/>
                  </a:lnTo>
                  <a:cubicBezTo>
                    <a:pt x="239" y="4241"/>
                    <a:pt x="1" y="4635"/>
                    <a:pt x="1" y="4955"/>
                  </a:cubicBezTo>
                  <a:cubicBezTo>
                    <a:pt x="1" y="5175"/>
                    <a:pt x="115" y="5300"/>
                    <a:pt x="282" y="5300"/>
                  </a:cubicBezTo>
                  <a:cubicBezTo>
                    <a:pt x="356" y="5300"/>
                    <a:pt x="441" y="5275"/>
                    <a:pt x="531" y="5223"/>
                  </a:cubicBezTo>
                  <a:lnTo>
                    <a:pt x="7451" y="1228"/>
                  </a:lnTo>
                  <a:cubicBezTo>
                    <a:pt x="7743" y="1058"/>
                    <a:pt x="7981" y="663"/>
                    <a:pt x="7981" y="348"/>
                  </a:cubicBezTo>
                  <a:cubicBezTo>
                    <a:pt x="7981" y="125"/>
                    <a:pt x="7866" y="0"/>
                    <a:pt x="769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2263275" y="4036900"/>
              <a:ext cx="24950" cy="36225"/>
            </a:xfrm>
            <a:custGeom>
              <a:avLst/>
              <a:gdLst/>
              <a:ahLst/>
              <a:cxnLst/>
              <a:rect l="l" t="t" r="r" b="b"/>
              <a:pathLst>
                <a:path w="998" h="1449" extrusionOk="0">
                  <a:moveTo>
                    <a:pt x="821" y="0"/>
                  </a:moveTo>
                  <a:cubicBezTo>
                    <a:pt x="778" y="0"/>
                    <a:pt x="730" y="14"/>
                    <a:pt x="678" y="44"/>
                  </a:cubicBezTo>
                  <a:lnTo>
                    <a:pt x="321" y="252"/>
                  </a:lnTo>
                  <a:cubicBezTo>
                    <a:pt x="144" y="353"/>
                    <a:pt x="1" y="602"/>
                    <a:pt x="1" y="806"/>
                  </a:cubicBezTo>
                  <a:lnTo>
                    <a:pt x="1" y="1221"/>
                  </a:lnTo>
                  <a:cubicBezTo>
                    <a:pt x="1" y="1365"/>
                    <a:pt x="72" y="1448"/>
                    <a:pt x="177" y="1448"/>
                  </a:cubicBezTo>
                  <a:cubicBezTo>
                    <a:pt x="220" y="1448"/>
                    <a:pt x="269" y="1434"/>
                    <a:pt x="321" y="1404"/>
                  </a:cubicBezTo>
                  <a:lnTo>
                    <a:pt x="678" y="1197"/>
                  </a:lnTo>
                  <a:cubicBezTo>
                    <a:pt x="854" y="1095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3"/>
                    <a:pt x="926" y="0"/>
                    <a:pt x="82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2313175" y="3938325"/>
              <a:ext cx="149625" cy="103750"/>
            </a:xfrm>
            <a:custGeom>
              <a:avLst/>
              <a:gdLst/>
              <a:ahLst/>
              <a:cxnLst/>
              <a:rect l="l" t="t" r="r" b="b"/>
              <a:pathLst>
                <a:path w="5985" h="4150" extrusionOk="0">
                  <a:moveTo>
                    <a:pt x="5702" y="1"/>
                  </a:moveTo>
                  <a:cubicBezTo>
                    <a:pt x="5628" y="1"/>
                    <a:pt x="5544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4"/>
                  </a:cubicBezTo>
                  <a:cubicBezTo>
                    <a:pt x="1" y="4023"/>
                    <a:pt x="115" y="4149"/>
                    <a:pt x="283" y="4149"/>
                  </a:cubicBezTo>
                  <a:cubicBezTo>
                    <a:pt x="357" y="4149"/>
                    <a:pt x="441" y="4124"/>
                    <a:pt x="531" y="4072"/>
                  </a:cubicBezTo>
                  <a:lnTo>
                    <a:pt x="5455" y="1230"/>
                  </a:lnTo>
                  <a:cubicBezTo>
                    <a:pt x="5747" y="1060"/>
                    <a:pt x="5985" y="666"/>
                    <a:pt x="5985" y="346"/>
                  </a:cubicBezTo>
                  <a:cubicBezTo>
                    <a:pt x="5985" y="127"/>
                    <a:pt x="5870" y="1"/>
                    <a:pt x="57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2263275" y="4094550"/>
              <a:ext cx="24950" cy="36200"/>
            </a:xfrm>
            <a:custGeom>
              <a:avLst/>
              <a:gdLst/>
              <a:ahLst/>
              <a:cxnLst/>
              <a:rect l="l" t="t" r="r" b="b"/>
              <a:pathLst>
                <a:path w="998" h="1448" extrusionOk="0">
                  <a:moveTo>
                    <a:pt x="819" y="0"/>
                  </a:moveTo>
                  <a:cubicBezTo>
                    <a:pt x="777" y="0"/>
                    <a:pt x="729" y="14"/>
                    <a:pt x="678" y="43"/>
                  </a:cubicBezTo>
                  <a:lnTo>
                    <a:pt x="321" y="251"/>
                  </a:lnTo>
                  <a:cubicBezTo>
                    <a:pt x="144" y="353"/>
                    <a:pt x="1" y="601"/>
                    <a:pt x="1" y="805"/>
                  </a:cubicBezTo>
                  <a:lnTo>
                    <a:pt x="1" y="1220"/>
                  </a:lnTo>
                  <a:cubicBezTo>
                    <a:pt x="1" y="1364"/>
                    <a:pt x="72" y="1447"/>
                    <a:pt x="177" y="1447"/>
                  </a:cubicBezTo>
                  <a:cubicBezTo>
                    <a:pt x="220" y="1447"/>
                    <a:pt x="269" y="1433"/>
                    <a:pt x="321" y="1404"/>
                  </a:cubicBezTo>
                  <a:lnTo>
                    <a:pt x="678" y="1196"/>
                  </a:lnTo>
                  <a:cubicBezTo>
                    <a:pt x="854" y="1094"/>
                    <a:pt x="997" y="849"/>
                    <a:pt x="997" y="645"/>
                  </a:cubicBezTo>
                  <a:lnTo>
                    <a:pt x="997" y="230"/>
                  </a:lnTo>
                  <a:cubicBezTo>
                    <a:pt x="997" y="85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2313175" y="3996025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17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4" y="4147"/>
                    <a:pt x="281" y="4147"/>
                  </a:cubicBezTo>
                  <a:cubicBezTo>
                    <a:pt x="356" y="4147"/>
                    <a:pt x="441" y="4122"/>
                    <a:pt x="531" y="4069"/>
                  </a:cubicBezTo>
                  <a:lnTo>
                    <a:pt x="5455" y="1227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2263275" y="4152150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21" y="0"/>
                  </a:moveTo>
                  <a:cubicBezTo>
                    <a:pt x="778" y="0"/>
                    <a:pt x="730" y="15"/>
                    <a:pt x="678" y="44"/>
                  </a:cubicBezTo>
                  <a:lnTo>
                    <a:pt x="321" y="252"/>
                  </a:lnTo>
                  <a:cubicBezTo>
                    <a:pt x="144" y="354"/>
                    <a:pt x="1" y="598"/>
                    <a:pt x="1" y="802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3"/>
                  </a:lnTo>
                  <a:cubicBezTo>
                    <a:pt x="854" y="1091"/>
                    <a:pt x="997" y="846"/>
                    <a:pt x="997" y="642"/>
                  </a:cubicBezTo>
                  <a:lnTo>
                    <a:pt x="997" y="228"/>
                  </a:lnTo>
                  <a:cubicBezTo>
                    <a:pt x="997" y="84"/>
                    <a:pt x="926" y="0"/>
                    <a:pt x="82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2313175" y="4053575"/>
              <a:ext cx="149625" cy="103700"/>
            </a:xfrm>
            <a:custGeom>
              <a:avLst/>
              <a:gdLst/>
              <a:ahLst/>
              <a:cxnLst/>
              <a:rect l="l" t="t" r="r" b="b"/>
              <a:pathLst>
                <a:path w="5985" h="4148" extrusionOk="0">
                  <a:moveTo>
                    <a:pt x="5704" y="0"/>
                  </a:moveTo>
                  <a:cubicBezTo>
                    <a:pt x="5630" y="0"/>
                    <a:pt x="5545" y="25"/>
                    <a:pt x="5455" y="77"/>
                  </a:cubicBezTo>
                  <a:lnTo>
                    <a:pt x="531" y="2920"/>
                  </a:lnTo>
                  <a:cubicBezTo>
                    <a:pt x="239" y="3090"/>
                    <a:pt x="1" y="3484"/>
                    <a:pt x="1" y="3801"/>
                  </a:cubicBezTo>
                  <a:cubicBezTo>
                    <a:pt x="1" y="4023"/>
                    <a:pt x="115" y="4147"/>
                    <a:pt x="283" y="4147"/>
                  </a:cubicBezTo>
                  <a:cubicBezTo>
                    <a:pt x="357" y="4147"/>
                    <a:pt x="442" y="4123"/>
                    <a:pt x="531" y="4072"/>
                  </a:cubicBezTo>
                  <a:lnTo>
                    <a:pt x="5455" y="1230"/>
                  </a:lnTo>
                  <a:cubicBezTo>
                    <a:pt x="5747" y="1061"/>
                    <a:pt x="5985" y="662"/>
                    <a:pt x="5985" y="347"/>
                  </a:cubicBezTo>
                  <a:cubicBezTo>
                    <a:pt x="5985" y="125"/>
                    <a:pt x="5871" y="0"/>
                    <a:pt x="57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2263275" y="4209675"/>
              <a:ext cx="24950" cy="36150"/>
            </a:xfrm>
            <a:custGeom>
              <a:avLst/>
              <a:gdLst/>
              <a:ahLst/>
              <a:cxnLst/>
              <a:rect l="l" t="t" r="r" b="b"/>
              <a:pathLst>
                <a:path w="998" h="1446" extrusionOk="0">
                  <a:moveTo>
                    <a:pt x="819" y="0"/>
                  </a:moveTo>
                  <a:cubicBezTo>
                    <a:pt x="777" y="0"/>
                    <a:pt x="729" y="14"/>
                    <a:pt x="678" y="42"/>
                  </a:cubicBezTo>
                  <a:lnTo>
                    <a:pt x="321" y="252"/>
                  </a:lnTo>
                  <a:cubicBezTo>
                    <a:pt x="144" y="351"/>
                    <a:pt x="1" y="599"/>
                    <a:pt x="1" y="803"/>
                  </a:cubicBezTo>
                  <a:lnTo>
                    <a:pt x="1" y="1218"/>
                  </a:lnTo>
                  <a:cubicBezTo>
                    <a:pt x="1" y="1362"/>
                    <a:pt x="72" y="1445"/>
                    <a:pt x="177" y="1445"/>
                  </a:cubicBezTo>
                  <a:cubicBezTo>
                    <a:pt x="220" y="1445"/>
                    <a:pt x="269" y="1431"/>
                    <a:pt x="321" y="1401"/>
                  </a:cubicBezTo>
                  <a:lnTo>
                    <a:pt x="678" y="1194"/>
                  </a:lnTo>
                  <a:cubicBezTo>
                    <a:pt x="854" y="1092"/>
                    <a:pt x="997" y="847"/>
                    <a:pt x="997" y="643"/>
                  </a:cubicBezTo>
                  <a:lnTo>
                    <a:pt x="997" y="229"/>
                  </a:lnTo>
                  <a:cubicBezTo>
                    <a:pt x="997" y="83"/>
                    <a:pt x="925" y="0"/>
                    <a:pt x="819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2313175" y="4111100"/>
              <a:ext cx="149625" cy="103675"/>
            </a:xfrm>
            <a:custGeom>
              <a:avLst/>
              <a:gdLst/>
              <a:ahLst/>
              <a:cxnLst/>
              <a:rect l="l" t="t" r="r" b="b"/>
              <a:pathLst>
                <a:path w="5985" h="4147" extrusionOk="0">
                  <a:moveTo>
                    <a:pt x="5704" y="1"/>
                  </a:moveTo>
                  <a:cubicBezTo>
                    <a:pt x="5630" y="1"/>
                    <a:pt x="5545" y="26"/>
                    <a:pt x="5455" y="78"/>
                  </a:cubicBezTo>
                  <a:lnTo>
                    <a:pt x="531" y="2921"/>
                  </a:lnTo>
                  <a:cubicBezTo>
                    <a:pt x="239" y="3087"/>
                    <a:pt x="1" y="3485"/>
                    <a:pt x="1" y="3801"/>
                  </a:cubicBezTo>
                  <a:cubicBezTo>
                    <a:pt x="1" y="4022"/>
                    <a:pt x="115" y="4147"/>
                    <a:pt x="282" y="4147"/>
                  </a:cubicBezTo>
                  <a:cubicBezTo>
                    <a:pt x="356" y="4147"/>
                    <a:pt x="441" y="4122"/>
                    <a:pt x="531" y="4070"/>
                  </a:cubicBezTo>
                  <a:lnTo>
                    <a:pt x="5455" y="1231"/>
                  </a:lnTo>
                  <a:cubicBezTo>
                    <a:pt x="5747" y="1061"/>
                    <a:pt x="5985" y="663"/>
                    <a:pt x="5985" y="347"/>
                  </a:cubicBezTo>
                  <a:cubicBezTo>
                    <a:pt x="5985" y="126"/>
                    <a:pt x="5871" y="1"/>
                    <a:pt x="57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3162200" y="3145850"/>
              <a:ext cx="374175" cy="249225"/>
            </a:xfrm>
            <a:custGeom>
              <a:avLst/>
              <a:gdLst/>
              <a:ahLst/>
              <a:cxnLst/>
              <a:rect l="l" t="t" r="r" b="b"/>
              <a:pathLst>
                <a:path w="14967" h="9969" extrusionOk="0">
                  <a:moveTo>
                    <a:pt x="14671" y="1"/>
                  </a:moveTo>
                  <a:cubicBezTo>
                    <a:pt x="14599" y="1"/>
                    <a:pt x="14518" y="24"/>
                    <a:pt x="14433" y="73"/>
                  </a:cubicBezTo>
                  <a:lnTo>
                    <a:pt x="534" y="8100"/>
                  </a:lnTo>
                  <a:cubicBezTo>
                    <a:pt x="239" y="8270"/>
                    <a:pt x="0" y="8681"/>
                    <a:pt x="0" y="9022"/>
                  </a:cubicBezTo>
                  <a:lnTo>
                    <a:pt x="0" y="9590"/>
                  </a:lnTo>
                  <a:cubicBezTo>
                    <a:pt x="0" y="9830"/>
                    <a:pt x="120" y="9969"/>
                    <a:pt x="294" y="9969"/>
                  </a:cubicBezTo>
                  <a:cubicBezTo>
                    <a:pt x="365" y="9969"/>
                    <a:pt x="446" y="9945"/>
                    <a:pt x="531" y="9896"/>
                  </a:cubicBezTo>
                  <a:lnTo>
                    <a:pt x="14436" y="1804"/>
                  </a:lnTo>
                  <a:cubicBezTo>
                    <a:pt x="14728" y="1634"/>
                    <a:pt x="14967" y="1219"/>
                    <a:pt x="14967" y="883"/>
                  </a:cubicBezTo>
                  <a:lnTo>
                    <a:pt x="14967" y="382"/>
                  </a:lnTo>
                  <a:cubicBezTo>
                    <a:pt x="14967" y="141"/>
                    <a:pt x="14846" y="1"/>
                    <a:pt x="1467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3162200" y="32033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3"/>
                    <a:pt x="0" y="9821"/>
                    <a:pt x="0" y="10137"/>
                  </a:cubicBezTo>
                  <a:cubicBezTo>
                    <a:pt x="0" y="10358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3162200" y="3260925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6"/>
                  </a:lnTo>
                  <a:cubicBezTo>
                    <a:pt x="239" y="9426"/>
                    <a:pt x="0" y="9821"/>
                    <a:pt x="0" y="10140"/>
                  </a:cubicBezTo>
                  <a:cubicBezTo>
                    <a:pt x="0" y="10360"/>
                    <a:pt x="115" y="10485"/>
                    <a:pt x="284" y="10485"/>
                  </a:cubicBezTo>
                  <a:cubicBezTo>
                    <a:pt x="359" y="10485"/>
                    <a:pt x="444" y="10460"/>
                    <a:pt x="534" y="10409"/>
                  </a:cubicBezTo>
                  <a:lnTo>
                    <a:pt x="16428" y="1230"/>
                  </a:lnTo>
                  <a:cubicBezTo>
                    <a:pt x="16724" y="1059"/>
                    <a:pt x="16962" y="665"/>
                    <a:pt x="16962" y="345"/>
                  </a:cubicBezTo>
                  <a:cubicBezTo>
                    <a:pt x="16962" y="126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3162200" y="3318500"/>
              <a:ext cx="424075" cy="262125"/>
            </a:xfrm>
            <a:custGeom>
              <a:avLst/>
              <a:gdLst/>
              <a:ahLst/>
              <a:cxnLst/>
              <a:rect l="l" t="t" r="r" b="b"/>
              <a:pathLst>
                <a:path w="16963" h="10485" extrusionOk="0">
                  <a:moveTo>
                    <a:pt x="16678" y="1"/>
                  </a:moveTo>
                  <a:cubicBezTo>
                    <a:pt x="16604" y="1"/>
                    <a:pt x="16518" y="25"/>
                    <a:pt x="16428" y="76"/>
                  </a:cubicBezTo>
                  <a:lnTo>
                    <a:pt x="534" y="9255"/>
                  </a:lnTo>
                  <a:cubicBezTo>
                    <a:pt x="239" y="9425"/>
                    <a:pt x="0" y="9820"/>
                    <a:pt x="0" y="10139"/>
                  </a:cubicBezTo>
                  <a:cubicBezTo>
                    <a:pt x="0" y="10358"/>
                    <a:pt x="115" y="10485"/>
                    <a:pt x="283" y="10485"/>
                  </a:cubicBezTo>
                  <a:cubicBezTo>
                    <a:pt x="358" y="10485"/>
                    <a:pt x="443" y="10460"/>
                    <a:pt x="534" y="10407"/>
                  </a:cubicBezTo>
                  <a:lnTo>
                    <a:pt x="16428" y="1228"/>
                  </a:lnTo>
                  <a:cubicBezTo>
                    <a:pt x="16724" y="1058"/>
                    <a:pt x="16962" y="664"/>
                    <a:pt x="16962" y="348"/>
                  </a:cubicBezTo>
                  <a:cubicBezTo>
                    <a:pt x="16962" y="126"/>
                    <a:pt x="16847" y="1"/>
                    <a:pt x="1667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3162200" y="33760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5" y="1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18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3"/>
                    <a:pt x="16962" y="346"/>
                  </a:cubicBezTo>
                  <a:cubicBezTo>
                    <a:pt x="16962" y="125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3162200" y="34336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79" y="1"/>
                  </a:moveTo>
                  <a:cubicBezTo>
                    <a:pt x="16604" y="1"/>
                    <a:pt x="16519" y="25"/>
                    <a:pt x="16428" y="78"/>
                  </a:cubicBezTo>
                  <a:lnTo>
                    <a:pt x="534" y="9257"/>
                  </a:lnTo>
                  <a:cubicBezTo>
                    <a:pt x="239" y="9424"/>
                    <a:pt x="0" y="9821"/>
                    <a:pt x="0" y="10138"/>
                  </a:cubicBezTo>
                  <a:cubicBezTo>
                    <a:pt x="0" y="10359"/>
                    <a:pt x="114" y="10483"/>
                    <a:pt x="282" y="10483"/>
                  </a:cubicBezTo>
                  <a:cubicBezTo>
                    <a:pt x="357" y="10483"/>
                    <a:pt x="443" y="10458"/>
                    <a:pt x="534" y="10406"/>
                  </a:cubicBezTo>
                  <a:lnTo>
                    <a:pt x="16428" y="1230"/>
                  </a:lnTo>
                  <a:cubicBezTo>
                    <a:pt x="16724" y="1060"/>
                    <a:pt x="16962" y="666"/>
                    <a:pt x="16962" y="346"/>
                  </a:cubicBezTo>
                  <a:cubicBezTo>
                    <a:pt x="16962" y="127"/>
                    <a:pt x="16848" y="1"/>
                    <a:pt x="1667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3162200" y="3491175"/>
              <a:ext cx="424075" cy="262150"/>
            </a:xfrm>
            <a:custGeom>
              <a:avLst/>
              <a:gdLst/>
              <a:ahLst/>
              <a:cxnLst/>
              <a:rect l="l" t="t" r="r" b="b"/>
              <a:pathLst>
                <a:path w="16963" h="10486" extrusionOk="0">
                  <a:moveTo>
                    <a:pt x="16679" y="0"/>
                  </a:moveTo>
                  <a:cubicBezTo>
                    <a:pt x="16604" y="0"/>
                    <a:pt x="16519" y="25"/>
                    <a:pt x="16428" y="77"/>
                  </a:cubicBezTo>
                  <a:lnTo>
                    <a:pt x="534" y="9257"/>
                  </a:lnTo>
                  <a:cubicBezTo>
                    <a:pt x="239" y="9427"/>
                    <a:pt x="0" y="9821"/>
                    <a:pt x="0" y="10141"/>
                  </a:cubicBezTo>
                  <a:cubicBezTo>
                    <a:pt x="0" y="10360"/>
                    <a:pt x="115" y="10486"/>
                    <a:pt x="284" y="10486"/>
                  </a:cubicBezTo>
                  <a:cubicBezTo>
                    <a:pt x="358" y="10486"/>
                    <a:pt x="444" y="10461"/>
                    <a:pt x="534" y="10409"/>
                  </a:cubicBezTo>
                  <a:lnTo>
                    <a:pt x="16428" y="1230"/>
                  </a:lnTo>
                  <a:cubicBezTo>
                    <a:pt x="16724" y="1060"/>
                    <a:pt x="16962" y="665"/>
                    <a:pt x="16962" y="346"/>
                  </a:cubicBezTo>
                  <a:cubicBezTo>
                    <a:pt x="16962" y="127"/>
                    <a:pt x="16848" y="0"/>
                    <a:pt x="16679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3162200" y="354877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1" y="1"/>
                  </a:moveTo>
                  <a:cubicBezTo>
                    <a:pt x="16606" y="1"/>
                    <a:pt x="16520" y="26"/>
                    <a:pt x="16428" y="79"/>
                  </a:cubicBezTo>
                  <a:lnTo>
                    <a:pt x="534" y="9254"/>
                  </a:lnTo>
                  <a:cubicBezTo>
                    <a:pt x="239" y="9424"/>
                    <a:pt x="0" y="9819"/>
                    <a:pt x="0" y="10138"/>
                  </a:cubicBezTo>
                  <a:cubicBezTo>
                    <a:pt x="0" y="10357"/>
                    <a:pt x="115" y="10483"/>
                    <a:pt x="284" y="10483"/>
                  </a:cubicBezTo>
                  <a:cubicBezTo>
                    <a:pt x="358" y="10483"/>
                    <a:pt x="444" y="10459"/>
                    <a:pt x="534" y="10407"/>
                  </a:cubicBezTo>
                  <a:lnTo>
                    <a:pt x="16428" y="1227"/>
                  </a:lnTo>
                  <a:cubicBezTo>
                    <a:pt x="16724" y="1061"/>
                    <a:pt x="16962" y="663"/>
                    <a:pt x="16962" y="347"/>
                  </a:cubicBezTo>
                  <a:cubicBezTo>
                    <a:pt x="16962" y="126"/>
                    <a:pt x="16849" y="1"/>
                    <a:pt x="1668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3162200" y="3606325"/>
              <a:ext cx="424075" cy="262100"/>
            </a:xfrm>
            <a:custGeom>
              <a:avLst/>
              <a:gdLst/>
              <a:ahLst/>
              <a:cxnLst/>
              <a:rect l="l" t="t" r="r" b="b"/>
              <a:pathLst>
                <a:path w="16963" h="10484" extrusionOk="0">
                  <a:moveTo>
                    <a:pt x="16680" y="0"/>
                  </a:moveTo>
                  <a:cubicBezTo>
                    <a:pt x="16605" y="0"/>
                    <a:pt x="16519" y="25"/>
                    <a:pt x="16428" y="78"/>
                  </a:cubicBezTo>
                  <a:lnTo>
                    <a:pt x="534" y="9254"/>
                  </a:lnTo>
                  <a:cubicBezTo>
                    <a:pt x="239" y="9424"/>
                    <a:pt x="0" y="9822"/>
                    <a:pt x="0" y="10138"/>
                  </a:cubicBezTo>
                  <a:cubicBezTo>
                    <a:pt x="0" y="10359"/>
                    <a:pt x="114" y="10484"/>
                    <a:pt x="282" y="10484"/>
                  </a:cubicBezTo>
                  <a:cubicBezTo>
                    <a:pt x="357" y="10484"/>
                    <a:pt x="443" y="10459"/>
                    <a:pt x="534" y="10407"/>
                  </a:cubicBezTo>
                  <a:lnTo>
                    <a:pt x="16428" y="1230"/>
                  </a:lnTo>
                  <a:cubicBezTo>
                    <a:pt x="16724" y="1061"/>
                    <a:pt x="16962" y="666"/>
                    <a:pt x="16962" y="347"/>
                  </a:cubicBezTo>
                  <a:cubicBezTo>
                    <a:pt x="16962" y="126"/>
                    <a:pt x="16848" y="0"/>
                    <a:pt x="1668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2563650" y="3390675"/>
              <a:ext cx="548675" cy="852300"/>
            </a:xfrm>
            <a:custGeom>
              <a:avLst/>
              <a:gdLst/>
              <a:ahLst/>
              <a:cxnLst/>
              <a:rect l="l" t="t" r="r" b="b"/>
              <a:pathLst>
                <a:path w="21947" h="34092" extrusionOk="0">
                  <a:moveTo>
                    <a:pt x="21652" y="1"/>
                  </a:moveTo>
                  <a:cubicBezTo>
                    <a:pt x="21581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3"/>
                    <a:pt x="120" y="34092"/>
                    <a:pt x="293" y="34092"/>
                  </a:cubicBezTo>
                  <a:cubicBezTo>
                    <a:pt x="365" y="34092"/>
                    <a:pt x="446" y="34068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39"/>
                    <a:pt x="21826" y="1"/>
                    <a:pt x="2165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2563650" y="3390675"/>
              <a:ext cx="548675" cy="852275"/>
            </a:xfrm>
            <a:custGeom>
              <a:avLst/>
              <a:gdLst/>
              <a:ahLst/>
              <a:cxnLst/>
              <a:rect l="l" t="t" r="r" b="b"/>
              <a:pathLst>
                <a:path w="21947" h="34091" extrusionOk="0">
                  <a:moveTo>
                    <a:pt x="21654" y="1"/>
                  </a:moveTo>
                  <a:cubicBezTo>
                    <a:pt x="21583" y="1"/>
                    <a:pt x="21501" y="24"/>
                    <a:pt x="21416" y="72"/>
                  </a:cubicBezTo>
                  <a:lnTo>
                    <a:pt x="531" y="12131"/>
                  </a:lnTo>
                  <a:cubicBezTo>
                    <a:pt x="239" y="12301"/>
                    <a:pt x="1" y="12712"/>
                    <a:pt x="1" y="13053"/>
                  </a:cubicBezTo>
                  <a:lnTo>
                    <a:pt x="1" y="33713"/>
                  </a:lnTo>
                  <a:cubicBezTo>
                    <a:pt x="1" y="33954"/>
                    <a:pt x="120" y="34090"/>
                    <a:pt x="294" y="34090"/>
                  </a:cubicBezTo>
                  <a:cubicBezTo>
                    <a:pt x="365" y="34090"/>
                    <a:pt x="446" y="34070"/>
                    <a:pt x="531" y="34019"/>
                  </a:cubicBezTo>
                  <a:lnTo>
                    <a:pt x="21416" y="21960"/>
                  </a:lnTo>
                  <a:cubicBezTo>
                    <a:pt x="21709" y="21793"/>
                    <a:pt x="21947" y="21379"/>
                    <a:pt x="21947" y="21042"/>
                  </a:cubicBezTo>
                  <a:lnTo>
                    <a:pt x="21947" y="381"/>
                  </a:lnTo>
                  <a:cubicBezTo>
                    <a:pt x="21947" y="140"/>
                    <a:pt x="21827" y="1"/>
                    <a:pt x="21654" y="1"/>
                  </a:cubicBezTo>
                  <a:close/>
                </a:path>
              </a:pathLst>
            </a:custGeom>
            <a:solidFill>
              <a:srgbClr val="D4F8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2563650" y="3685525"/>
              <a:ext cx="548675" cy="557450"/>
            </a:xfrm>
            <a:custGeom>
              <a:avLst/>
              <a:gdLst/>
              <a:ahLst/>
              <a:cxnLst/>
              <a:rect l="l" t="t" r="r" b="b"/>
              <a:pathLst>
                <a:path w="21947" h="22298" extrusionOk="0">
                  <a:moveTo>
                    <a:pt x="16123" y="0"/>
                  </a:moveTo>
                  <a:lnTo>
                    <a:pt x="12632" y="6175"/>
                  </a:lnTo>
                  <a:lnTo>
                    <a:pt x="15086" y="9353"/>
                  </a:lnTo>
                  <a:lnTo>
                    <a:pt x="6985" y="2373"/>
                  </a:lnTo>
                  <a:lnTo>
                    <a:pt x="1" y="17492"/>
                  </a:lnTo>
                  <a:lnTo>
                    <a:pt x="1" y="21919"/>
                  </a:lnTo>
                  <a:cubicBezTo>
                    <a:pt x="1" y="22159"/>
                    <a:pt x="120" y="22298"/>
                    <a:pt x="293" y="22298"/>
                  </a:cubicBezTo>
                  <a:cubicBezTo>
                    <a:pt x="365" y="22298"/>
                    <a:pt x="446" y="22274"/>
                    <a:pt x="531" y="22225"/>
                  </a:cubicBezTo>
                  <a:lnTo>
                    <a:pt x="21416" y="10166"/>
                  </a:lnTo>
                  <a:cubicBezTo>
                    <a:pt x="21709" y="9999"/>
                    <a:pt x="21947" y="9585"/>
                    <a:pt x="21947" y="9248"/>
                  </a:cubicBezTo>
                  <a:lnTo>
                    <a:pt x="21947" y="5324"/>
                  </a:lnTo>
                  <a:lnTo>
                    <a:pt x="1612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2948275" y="3521225"/>
              <a:ext cx="78725" cy="101600"/>
            </a:xfrm>
            <a:custGeom>
              <a:avLst/>
              <a:gdLst/>
              <a:ahLst/>
              <a:cxnLst/>
              <a:rect l="l" t="t" r="r" b="b"/>
              <a:pathLst>
                <a:path w="3149" h="4064" extrusionOk="0">
                  <a:moveTo>
                    <a:pt x="2277" y="1"/>
                  </a:moveTo>
                  <a:cubicBezTo>
                    <a:pt x="2066" y="1"/>
                    <a:pt x="1827" y="69"/>
                    <a:pt x="1575" y="214"/>
                  </a:cubicBezTo>
                  <a:cubicBezTo>
                    <a:pt x="704" y="718"/>
                    <a:pt x="1" y="1939"/>
                    <a:pt x="1" y="2941"/>
                  </a:cubicBezTo>
                  <a:cubicBezTo>
                    <a:pt x="1" y="3653"/>
                    <a:pt x="354" y="4063"/>
                    <a:pt x="871" y="4063"/>
                  </a:cubicBezTo>
                  <a:cubicBezTo>
                    <a:pt x="1082" y="4063"/>
                    <a:pt x="1321" y="3994"/>
                    <a:pt x="1575" y="3849"/>
                  </a:cubicBezTo>
                  <a:cubicBezTo>
                    <a:pt x="2444" y="3346"/>
                    <a:pt x="3148" y="2125"/>
                    <a:pt x="3148" y="1123"/>
                  </a:cubicBezTo>
                  <a:cubicBezTo>
                    <a:pt x="3148" y="411"/>
                    <a:pt x="2794" y="1"/>
                    <a:pt x="2277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2214425" y="2656275"/>
              <a:ext cx="1371850" cy="953100"/>
            </a:xfrm>
            <a:custGeom>
              <a:avLst/>
              <a:gdLst/>
              <a:ahLst/>
              <a:cxnLst/>
              <a:rect l="l" t="t" r="r" b="b"/>
              <a:pathLst>
                <a:path w="54874" h="38124" extrusionOk="0">
                  <a:moveTo>
                    <a:pt x="54579" y="0"/>
                  </a:moveTo>
                  <a:cubicBezTo>
                    <a:pt x="54507" y="0"/>
                    <a:pt x="54425" y="24"/>
                    <a:pt x="54339" y="73"/>
                  </a:cubicBezTo>
                  <a:lnTo>
                    <a:pt x="534" y="31141"/>
                  </a:lnTo>
                  <a:cubicBezTo>
                    <a:pt x="238" y="31307"/>
                    <a:pt x="1" y="31722"/>
                    <a:pt x="1" y="32059"/>
                  </a:cubicBezTo>
                  <a:lnTo>
                    <a:pt x="1" y="37743"/>
                  </a:lnTo>
                  <a:cubicBezTo>
                    <a:pt x="1" y="37985"/>
                    <a:pt x="121" y="38124"/>
                    <a:pt x="296" y="38124"/>
                  </a:cubicBezTo>
                  <a:cubicBezTo>
                    <a:pt x="368" y="38124"/>
                    <a:pt x="449" y="38101"/>
                    <a:pt x="534" y="38053"/>
                  </a:cubicBezTo>
                  <a:lnTo>
                    <a:pt x="54339" y="6985"/>
                  </a:lnTo>
                  <a:cubicBezTo>
                    <a:pt x="54635" y="6815"/>
                    <a:pt x="54873" y="6404"/>
                    <a:pt x="54873" y="6064"/>
                  </a:cubicBezTo>
                  <a:lnTo>
                    <a:pt x="54873" y="379"/>
                  </a:lnTo>
                  <a:cubicBezTo>
                    <a:pt x="54873" y="139"/>
                    <a:pt x="54754" y="0"/>
                    <a:pt x="545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3087400" y="2772825"/>
              <a:ext cx="399075" cy="270100"/>
            </a:xfrm>
            <a:custGeom>
              <a:avLst/>
              <a:gdLst/>
              <a:ahLst/>
              <a:cxnLst/>
              <a:rect l="l" t="t" r="r" b="b"/>
              <a:pathLst>
                <a:path w="15963" h="10804" extrusionOk="0">
                  <a:moveTo>
                    <a:pt x="15963" y="1"/>
                  </a:moveTo>
                  <a:lnTo>
                    <a:pt x="320" y="9031"/>
                  </a:lnTo>
                  <a:cubicBezTo>
                    <a:pt x="143" y="9133"/>
                    <a:pt x="0" y="9381"/>
                    <a:pt x="0" y="9585"/>
                  </a:cubicBezTo>
                  <a:lnTo>
                    <a:pt x="0" y="10575"/>
                  </a:lnTo>
                  <a:cubicBezTo>
                    <a:pt x="0" y="10720"/>
                    <a:pt x="73" y="10804"/>
                    <a:pt x="179" y="10804"/>
                  </a:cubicBezTo>
                  <a:cubicBezTo>
                    <a:pt x="221" y="10804"/>
                    <a:pt x="269" y="10790"/>
                    <a:pt x="320" y="10762"/>
                  </a:cubicBezTo>
                  <a:lnTo>
                    <a:pt x="15963" y="1728"/>
                  </a:lnTo>
                  <a:lnTo>
                    <a:pt x="1596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3486450" y="2747550"/>
              <a:ext cx="49925" cy="68500"/>
            </a:xfrm>
            <a:custGeom>
              <a:avLst/>
              <a:gdLst/>
              <a:ahLst/>
              <a:cxnLst/>
              <a:rect l="l" t="t" r="r" b="b"/>
              <a:pathLst>
                <a:path w="1997" h="2740" extrusionOk="0">
                  <a:moveTo>
                    <a:pt x="1819" y="0"/>
                  </a:moveTo>
                  <a:cubicBezTo>
                    <a:pt x="1776" y="0"/>
                    <a:pt x="1728" y="14"/>
                    <a:pt x="1677" y="43"/>
                  </a:cubicBezTo>
                  <a:lnTo>
                    <a:pt x="1" y="1012"/>
                  </a:lnTo>
                  <a:lnTo>
                    <a:pt x="1" y="2739"/>
                  </a:lnTo>
                  <a:lnTo>
                    <a:pt x="1677" y="1770"/>
                  </a:lnTo>
                  <a:cubicBezTo>
                    <a:pt x="1854" y="1672"/>
                    <a:pt x="1997" y="1423"/>
                    <a:pt x="1997" y="1219"/>
                  </a:cubicBezTo>
                  <a:lnTo>
                    <a:pt x="1997" y="227"/>
                  </a:lnTo>
                  <a:cubicBezTo>
                    <a:pt x="1997" y="84"/>
                    <a:pt x="1924" y="0"/>
                    <a:pt x="1819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3500900" y="2764350"/>
              <a:ext cx="25800" cy="31375"/>
            </a:xfrm>
            <a:custGeom>
              <a:avLst/>
              <a:gdLst/>
              <a:ahLst/>
              <a:cxnLst/>
              <a:rect l="l" t="t" r="r" b="b"/>
              <a:pathLst>
                <a:path w="1032" h="1255" extrusionOk="0">
                  <a:moveTo>
                    <a:pt x="528" y="139"/>
                  </a:moveTo>
                  <a:cubicBezTo>
                    <a:pt x="545" y="139"/>
                    <a:pt x="562" y="143"/>
                    <a:pt x="579" y="153"/>
                  </a:cubicBezTo>
                  <a:cubicBezTo>
                    <a:pt x="640" y="187"/>
                    <a:pt x="681" y="296"/>
                    <a:pt x="681" y="432"/>
                  </a:cubicBezTo>
                  <a:cubicBezTo>
                    <a:pt x="681" y="694"/>
                    <a:pt x="541" y="993"/>
                    <a:pt x="375" y="1088"/>
                  </a:cubicBezTo>
                  <a:cubicBezTo>
                    <a:pt x="345" y="1106"/>
                    <a:pt x="317" y="1115"/>
                    <a:pt x="292" y="1115"/>
                  </a:cubicBezTo>
                  <a:cubicBezTo>
                    <a:pt x="274" y="1115"/>
                    <a:pt x="257" y="1110"/>
                    <a:pt x="242" y="1102"/>
                  </a:cubicBezTo>
                  <a:cubicBezTo>
                    <a:pt x="178" y="1068"/>
                    <a:pt x="140" y="959"/>
                    <a:pt x="140" y="823"/>
                  </a:cubicBezTo>
                  <a:cubicBezTo>
                    <a:pt x="140" y="561"/>
                    <a:pt x="280" y="262"/>
                    <a:pt x="443" y="167"/>
                  </a:cubicBezTo>
                  <a:cubicBezTo>
                    <a:pt x="473" y="150"/>
                    <a:pt x="504" y="139"/>
                    <a:pt x="528" y="139"/>
                  </a:cubicBezTo>
                  <a:close/>
                  <a:moveTo>
                    <a:pt x="529" y="0"/>
                  </a:moveTo>
                  <a:cubicBezTo>
                    <a:pt x="479" y="0"/>
                    <a:pt x="426" y="15"/>
                    <a:pt x="375" y="45"/>
                  </a:cubicBezTo>
                  <a:cubicBezTo>
                    <a:pt x="164" y="167"/>
                    <a:pt x="0" y="506"/>
                    <a:pt x="0" y="823"/>
                  </a:cubicBezTo>
                  <a:cubicBezTo>
                    <a:pt x="0" y="1013"/>
                    <a:pt x="62" y="1159"/>
                    <a:pt x="171" y="1224"/>
                  </a:cubicBezTo>
                  <a:cubicBezTo>
                    <a:pt x="208" y="1245"/>
                    <a:pt x="249" y="1255"/>
                    <a:pt x="289" y="1255"/>
                  </a:cubicBezTo>
                  <a:cubicBezTo>
                    <a:pt x="341" y="1255"/>
                    <a:pt x="391" y="1238"/>
                    <a:pt x="443" y="1211"/>
                  </a:cubicBezTo>
                  <a:cubicBezTo>
                    <a:pt x="568" y="1136"/>
                    <a:pt x="677" y="983"/>
                    <a:pt x="745" y="806"/>
                  </a:cubicBezTo>
                  <a:lnTo>
                    <a:pt x="932" y="864"/>
                  </a:lnTo>
                  <a:cubicBezTo>
                    <a:pt x="939" y="867"/>
                    <a:pt x="946" y="867"/>
                    <a:pt x="953" y="867"/>
                  </a:cubicBezTo>
                  <a:cubicBezTo>
                    <a:pt x="983" y="867"/>
                    <a:pt x="1011" y="847"/>
                    <a:pt x="1020" y="816"/>
                  </a:cubicBezTo>
                  <a:cubicBezTo>
                    <a:pt x="1031" y="782"/>
                    <a:pt x="1011" y="741"/>
                    <a:pt x="976" y="731"/>
                  </a:cubicBezTo>
                  <a:lnTo>
                    <a:pt x="790" y="674"/>
                  </a:lnTo>
                  <a:cubicBezTo>
                    <a:pt x="807" y="592"/>
                    <a:pt x="816" y="511"/>
                    <a:pt x="816" y="432"/>
                  </a:cubicBezTo>
                  <a:cubicBezTo>
                    <a:pt x="816" y="241"/>
                    <a:pt x="755" y="95"/>
                    <a:pt x="647" y="31"/>
                  </a:cubicBezTo>
                  <a:cubicBezTo>
                    <a:pt x="611" y="11"/>
                    <a:pt x="571" y="0"/>
                    <a:pt x="5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2563650" y="285787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10" y="1"/>
                  </a:moveTo>
                  <a:cubicBezTo>
                    <a:pt x="40538" y="1"/>
                    <a:pt x="40457" y="24"/>
                    <a:pt x="40370" y="74"/>
                  </a:cubicBezTo>
                  <a:lnTo>
                    <a:pt x="531" y="23077"/>
                  </a:lnTo>
                  <a:cubicBezTo>
                    <a:pt x="239" y="23243"/>
                    <a:pt x="1" y="23658"/>
                    <a:pt x="1" y="23995"/>
                  </a:cubicBezTo>
                  <a:lnTo>
                    <a:pt x="1" y="30832"/>
                  </a:lnTo>
                  <a:cubicBezTo>
                    <a:pt x="1" y="31072"/>
                    <a:pt x="120" y="31211"/>
                    <a:pt x="293" y="31211"/>
                  </a:cubicBezTo>
                  <a:cubicBezTo>
                    <a:pt x="365" y="31211"/>
                    <a:pt x="446" y="31187"/>
                    <a:pt x="531" y="31137"/>
                  </a:cubicBezTo>
                  <a:lnTo>
                    <a:pt x="40370" y="8138"/>
                  </a:lnTo>
                  <a:cubicBezTo>
                    <a:pt x="40666" y="7968"/>
                    <a:pt x="40904" y="7556"/>
                    <a:pt x="40904" y="7217"/>
                  </a:cubicBezTo>
                  <a:lnTo>
                    <a:pt x="40904" y="380"/>
                  </a:lnTo>
                  <a:cubicBezTo>
                    <a:pt x="40904" y="139"/>
                    <a:pt x="40785" y="1"/>
                    <a:pt x="406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2563650" y="2857925"/>
              <a:ext cx="1022625" cy="780275"/>
            </a:xfrm>
            <a:custGeom>
              <a:avLst/>
              <a:gdLst/>
              <a:ahLst/>
              <a:cxnLst/>
              <a:rect l="l" t="t" r="r" b="b"/>
              <a:pathLst>
                <a:path w="40905" h="31211" extrusionOk="0">
                  <a:moveTo>
                    <a:pt x="40608" y="0"/>
                  </a:moveTo>
                  <a:cubicBezTo>
                    <a:pt x="40537" y="0"/>
                    <a:pt x="40456" y="21"/>
                    <a:pt x="40370" y="72"/>
                  </a:cubicBezTo>
                  <a:lnTo>
                    <a:pt x="531" y="23075"/>
                  </a:lnTo>
                  <a:cubicBezTo>
                    <a:pt x="239" y="23241"/>
                    <a:pt x="1" y="23656"/>
                    <a:pt x="1" y="23993"/>
                  </a:cubicBezTo>
                  <a:lnTo>
                    <a:pt x="1" y="30830"/>
                  </a:lnTo>
                  <a:cubicBezTo>
                    <a:pt x="1" y="31071"/>
                    <a:pt x="120" y="31211"/>
                    <a:pt x="294" y="31211"/>
                  </a:cubicBezTo>
                  <a:cubicBezTo>
                    <a:pt x="365" y="31211"/>
                    <a:pt x="446" y="31187"/>
                    <a:pt x="531" y="31135"/>
                  </a:cubicBezTo>
                  <a:lnTo>
                    <a:pt x="40370" y="8136"/>
                  </a:lnTo>
                  <a:cubicBezTo>
                    <a:pt x="40666" y="7966"/>
                    <a:pt x="40904" y="7554"/>
                    <a:pt x="40904" y="7215"/>
                  </a:cubicBezTo>
                  <a:lnTo>
                    <a:pt x="40904" y="378"/>
                  </a:lnTo>
                  <a:cubicBezTo>
                    <a:pt x="40904" y="137"/>
                    <a:pt x="40782" y="0"/>
                    <a:pt x="40608" y="0"/>
                  </a:cubicBezTo>
                  <a:close/>
                </a:path>
              </a:pathLst>
            </a:custGeom>
            <a:solidFill>
              <a:srgbClr val="BFF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2164625" y="2477650"/>
              <a:ext cx="1471450" cy="936000"/>
            </a:xfrm>
            <a:custGeom>
              <a:avLst/>
              <a:gdLst/>
              <a:ahLst/>
              <a:cxnLst/>
              <a:rect l="l" t="t" r="r" b="b"/>
              <a:pathLst>
                <a:path w="58858" h="37440" extrusionOk="0">
                  <a:moveTo>
                    <a:pt x="58857" y="0"/>
                  </a:moveTo>
                  <a:lnTo>
                    <a:pt x="16958" y="24190"/>
                  </a:lnTo>
                  <a:cubicBezTo>
                    <a:pt x="16878" y="24237"/>
                    <a:pt x="16813" y="24258"/>
                    <a:pt x="16758" y="24258"/>
                  </a:cubicBezTo>
                  <a:cubicBezTo>
                    <a:pt x="16613" y="24258"/>
                    <a:pt x="16535" y="24112"/>
                    <a:pt x="16415" y="23904"/>
                  </a:cubicBezTo>
                  <a:lnTo>
                    <a:pt x="15962" y="23079"/>
                  </a:lnTo>
                  <a:cubicBezTo>
                    <a:pt x="15832" y="22864"/>
                    <a:pt x="15699" y="22779"/>
                    <a:pt x="15553" y="22779"/>
                  </a:cubicBezTo>
                  <a:cubicBezTo>
                    <a:pt x="15448" y="22779"/>
                    <a:pt x="15335" y="22824"/>
                    <a:pt x="15211" y="22895"/>
                  </a:cubicBezTo>
                  <a:lnTo>
                    <a:pt x="2526" y="30222"/>
                  </a:lnTo>
                  <a:cubicBezTo>
                    <a:pt x="2230" y="30388"/>
                    <a:pt x="2111" y="30694"/>
                    <a:pt x="1993" y="31140"/>
                  </a:cubicBezTo>
                  <a:lnTo>
                    <a:pt x="1621" y="32428"/>
                  </a:lnTo>
                  <a:cubicBezTo>
                    <a:pt x="1483" y="32921"/>
                    <a:pt x="1384" y="33179"/>
                    <a:pt x="1091" y="33349"/>
                  </a:cubicBezTo>
                  <a:lnTo>
                    <a:pt x="0" y="33982"/>
                  </a:lnTo>
                  <a:lnTo>
                    <a:pt x="0" y="37440"/>
                  </a:lnTo>
                  <a:lnTo>
                    <a:pt x="58857" y="3462"/>
                  </a:lnTo>
                  <a:lnTo>
                    <a:pt x="5885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3557000" y="2448925"/>
              <a:ext cx="33425" cy="43200"/>
            </a:xfrm>
            <a:custGeom>
              <a:avLst/>
              <a:gdLst/>
              <a:ahLst/>
              <a:cxnLst/>
              <a:rect l="l" t="t" r="r" b="b"/>
              <a:pathLst>
                <a:path w="1337" h="1728" extrusionOk="0">
                  <a:moveTo>
                    <a:pt x="967" y="1"/>
                  </a:moveTo>
                  <a:cubicBezTo>
                    <a:pt x="877" y="1"/>
                    <a:pt x="775" y="30"/>
                    <a:pt x="667" y="93"/>
                  </a:cubicBezTo>
                  <a:cubicBezTo>
                    <a:pt x="300" y="306"/>
                    <a:pt x="0" y="823"/>
                    <a:pt x="0" y="1251"/>
                  </a:cubicBezTo>
                  <a:cubicBezTo>
                    <a:pt x="0" y="1553"/>
                    <a:pt x="151" y="1728"/>
                    <a:pt x="369" y="1728"/>
                  </a:cubicBezTo>
                  <a:cubicBezTo>
                    <a:pt x="459" y="1728"/>
                    <a:pt x="560" y="1698"/>
                    <a:pt x="667" y="1636"/>
                  </a:cubicBezTo>
                  <a:cubicBezTo>
                    <a:pt x="1037" y="1425"/>
                    <a:pt x="1337" y="905"/>
                    <a:pt x="1337" y="476"/>
                  </a:cubicBezTo>
                  <a:cubicBezTo>
                    <a:pt x="1337" y="175"/>
                    <a:pt x="1186" y="1"/>
                    <a:pt x="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3496750" y="2483650"/>
              <a:ext cx="33500" cy="43225"/>
            </a:xfrm>
            <a:custGeom>
              <a:avLst/>
              <a:gdLst/>
              <a:ahLst/>
              <a:cxnLst/>
              <a:rect l="l" t="t" r="r" b="b"/>
              <a:pathLst>
                <a:path w="1340" h="1729" extrusionOk="0">
                  <a:moveTo>
                    <a:pt x="968" y="0"/>
                  </a:moveTo>
                  <a:cubicBezTo>
                    <a:pt x="878" y="0"/>
                    <a:pt x="777" y="29"/>
                    <a:pt x="670" y="91"/>
                  </a:cubicBezTo>
                  <a:cubicBezTo>
                    <a:pt x="299" y="305"/>
                    <a:pt x="0" y="825"/>
                    <a:pt x="0" y="1249"/>
                  </a:cubicBezTo>
                  <a:cubicBezTo>
                    <a:pt x="0" y="1553"/>
                    <a:pt x="151" y="1729"/>
                    <a:pt x="370" y="1729"/>
                  </a:cubicBezTo>
                  <a:cubicBezTo>
                    <a:pt x="460" y="1729"/>
                    <a:pt x="562" y="1699"/>
                    <a:pt x="670" y="1637"/>
                  </a:cubicBezTo>
                  <a:cubicBezTo>
                    <a:pt x="1037" y="1423"/>
                    <a:pt x="1340" y="903"/>
                    <a:pt x="1340" y="478"/>
                  </a:cubicBezTo>
                  <a:cubicBezTo>
                    <a:pt x="1340" y="174"/>
                    <a:pt x="1187" y="0"/>
                    <a:pt x="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3436475" y="2518375"/>
              <a:ext cx="33525" cy="43200"/>
            </a:xfrm>
            <a:custGeom>
              <a:avLst/>
              <a:gdLst/>
              <a:ahLst/>
              <a:cxnLst/>
              <a:rect l="l" t="t" r="r" b="b"/>
              <a:pathLst>
                <a:path w="1341" h="1728" extrusionOk="0">
                  <a:moveTo>
                    <a:pt x="971" y="0"/>
                  </a:moveTo>
                  <a:cubicBezTo>
                    <a:pt x="880" y="0"/>
                    <a:pt x="778" y="30"/>
                    <a:pt x="671" y="92"/>
                  </a:cubicBezTo>
                  <a:cubicBezTo>
                    <a:pt x="300" y="306"/>
                    <a:pt x="1" y="823"/>
                    <a:pt x="1" y="1252"/>
                  </a:cubicBezTo>
                  <a:cubicBezTo>
                    <a:pt x="1" y="1552"/>
                    <a:pt x="151" y="1727"/>
                    <a:pt x="371" y="1727"/>
                  </a:cubicBezTo>
                  <a:cubicBezTo>
                    <a:pt x="461" y="1727"/>
                    <a:pt x="563" y="1698"/>
                    <a:pt x="671" y="1635"/>
                  </a:cubicBezTo>
                  <a:cubicBezTo>
                    <a:pt x="1041" y="1425"/>
                    <a:pt x="1341" y="905"/>
                    <a:pt x="1341" y="476"/>
                  </a:cubicBezTo>
                  <a:cubicBezTo>
                    <a:pt x="1341" y="175"/>
                    <a:pt x="1190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2198525" y="3326075"/>
              <a:ext cx="28750" cy="36075"/>
            </a:xfrm>
            <a:custGeom>
              <a:avLst/>
              <a:gdLst/>
              <a:ahLst/>
              <a:cxnLst/>
              <a:rect l="l" t="t" r="r" b="b"/>
              <a:pathLst>
                <a:path w="1150" h="1443" extrusionOk="0">
                  <a:moveTo>
                    <a:pt x="544" y="0"/>
                  </a:moveTo>
                  <a:cubicBezTo>
                    <a:pt x="521" y="0"/>
                    <a:pt x="497" y="24"/>
                    <a:pt x="477" y="62"/>
                  </a:cubicBezTo>
                  <a:lnTo>
                    <a:pt x="25" y="932"/>
                  </a:lnTo>
                  <a:lnTo>
                    <a:pt x="25" y="936"/>
                  </a:lnTo>
                  <a:cubicBezTo>
                    <a:pt x="17" y="945"/>
                    <a:pt x="14" y="956"/>
                    <a:pt x="11" y="966"/>
                  </a:cubicBezTo>
                  <a:cubicBezTo>
                    <a:pt x="11" y="970"/>
                    <a:pt x="8" y="973"/>
                    <a:pt x="8" y="976"/>
                  </a:cubicBezTo>
                  <a:cubicBezTo>
                    <a:pt x="4" y="993"/>
                    <a:pt x="0" y="1007"/>
                    <a:pt x="0" y="1024"/>
                  </a:cubicBezTo>
                  <a:cubicBezTo>
                    <a:pt x="0" y="1038"/>
                    <a:pt x="4" y="1051"/>
                    <a:pt x="8" y="1061"/>
                  </a:cubicBezTo>
                  <a:cubicBezTo>
                    <a:pt x="8" y="1064"/>
                    <a:pt x="11" y="1064"/>
                    <a:pt x="11" y="1068"/>
                  </a:cubicBezTo>
                  <a:cubicBezTo>
                    <a:pt x="14" y="1075"/>
                    <a:pt x="17" y="1082"/>
                    <a:pt x="25" y="1085"/>
                  </a:cubicBezTo>
                  <a:lnTo>
                    <a:pt x="25" y="1088"/>
                  </a:lnTo>
                  <a:lnTo>
                    <a:pt x="477" y="1435"/>
                  </a:lnTo>
                  <a:cubicBezTo>
                    <a:pt x="483" y="1439"/>
                    <a:pt x="490" y="1442"/>
                    <a:pt x="497" y="1442"/>
                  </a:cubicBezTo>
                  <a:cubicBezTo>
                    <a:pt x="504" y="1442"/>
                    <a:pt x="514" y="1439"/>
                    <a:pt x="521" y="1435"/>
                  </a:cubicBezTo>
                  <a:cubicBezTo>
                    <a:pt x="541" y="1425"/>
                    <a:pt x="558" y="1401"/>
                    <a:pt x="571" y="1370"/>
                  </a:cubicBezTo>
                  <a:cubicBezTo>
                    <a:pt x="596" y="1313"/>
                    <a:pt x="592" y="1251"/>
                    <a:pt x="565" y="1228"/>
                  </a:cubicBezTo>
                  <a:lnTo>
                    <a:pt x="249" y="983"/>
                  </a:lnTo>
                  <a:lnTo>
                    <a:pt x="1081" y="501"/>
                  </a:lnTo>
                  <a:cubicBezTo>
                    <a:pt x="1119" y="480"/>
                    <a:pt x="1150" y="415"/>
                    <a:pt x="1150" y="361"/>
                  </a:cubicBezTo>
                  <a:cubicBezTo>
                    <a:pt x="1150" y="317"/>
                    <a:pt x="1130" y="289"/>
                    <a:pt x="1106" y="289"/>
                  </a:cubicBezTo>
                  <a:cubicBezTo>
                    <a:pt x="1099" y="289"/>
                    <a:pt x="1089" y="289"/>
                    <a:pt x="1081" y="297"/>
                  </a:cubicBezTo>
                  <a:lnTo>
                    <a:pt x="249" y="776"/>
                  </a:lnTo>
                  <a:lnTo>
                    <a:pt x="565" y="164"/>
                  </a:lnTo>
                  <a:cubicBezTo>
                    <a:pt x="592" y="113"/>
                    <a:pt x="596" y="45"/>
                    <a:pt x="571" y="14"/>
                  </a:cubicBezTo>
                  <a:cubicBezTo>
                    <a:pt x="565" y="7"/>
                    <a:pt x="555" y="0"/>
                    <a:pt x="544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241275" y="3299900"/>
              <a:ext cx="28775" cy="35975"/>
            </a:xfrm>
            <a:custGeom>
              <a:avLst/>
              <a:gdLst/>
              <a:ahLst/>
              <a:cxnLst/>
              <a:rect l="l" t="t" r="r" b="b"/>
              <a:pathLst>
                <a:path w="1151" h="1439" extrusionOk="0">
                  <a:moveTo>
                    <a:pt x="653" y="1"/>
                  </a:moveTo>
                  <a:cubicBezTo>
                    <a:pt x="630" y="1"/>
                    <a:pt x="599" y="28"/>
                    <a:pt x="579" y="72"/>
                  </a:cubicBezTo>
                  <a:cubicBezTo>
                    <a:pt x="555" y="126"/>
                    <a:pt x="559" y="191"/>
                    <a:pt x="586" y="214"/>
                  </a:cubicBezTo>
                  <a:lnTo>
                    <a:pt x="905" y="456"/>
                  </a:lnTo>
                  <a:lnTo>
                    <a:pt x="69" y="939"/>
                  </a:lnTo>
                  <a:cubicBezTo>
                    <a:pt x="31" y="963"/>
                    <a:pt x="0" y="1024"/>
                    <a:pt x="0" y="1082"/>
                  </a:cubicBezTo>
                  <a:cubicBezTo>
                    <a:pt x="0" y="1126"/>
                    <a:pt x="21" y="1153"/>
                    <a:pt x="45" y="1153"/>
                  </a:cubicBezTo>
                  <a:cubicBezTo>
                    <a:pt x="52" y="1153"/>
                    <a:pt x="62" y="1149"/>
                    <a:pt x="69" y="1146"/>
                  </a:cubicBezTo>
                  <a:lnTo>
                    <a:pt x="905" y="663"/>
                  </a:lnTo>
                  <a:lnTo>
                    <a:pt x="586" y="1275"/>
                  </a:lnTo>
                  <a:cubicBezTo>
                    <a:pt x="559" y="1330"/>
                    <a:pt x="555" y="1398"/>
                    <a:pt x="579" y="1425"/>
                  </a:cubicBezTo>
                  <a:cubicBezTo>
                    <a:pt x="586" y="1435"/>
                    <a:pt x="595" y="1438"/>
                    <a:pt x="606" y="1438"/>
                  </a:cubicBezTo>
                  <a:cubicBezTo>
                    <a:pt x="612" y="1438"/>
                    <a:pt x="623" y="1438"/>
                    <a:pt x="630" y="1432"/>
                  </a:cubicBezTo>
                  <a:cubicBezTo>
                    <a:pt x="647" y="1421"/>
                    <a:pt x="661" y="1405"/>
                    <a:pt x="674" y="1380"/>
                  </a:cubicBezTo>
                  <a:lnTo>
                    <a:pt x="1126" y="511"/>
                  </a:lnTo>
                  <a:lnTo>
                    <a:pt x="1130" y="507"/>
                  </a:lnTo>
                  <a:cubicBezTo>
                    <a:pt x="1133" y="497"/>
                    <a:pt x="1136" y="487"/>
                    <a:pt x="1140" y="473"/>
                  </a:cubicBezTo>
                  <a:cubicBezTo>
                    <a:pt x="1143" y="470"/>
                    <a:pt x="1143" y="467"/>
                    <a:pt x="1143" y="462"/>
                  </a:cubicBezTo>
                  <a:cubicBezTo>
                    <a:pt x="1146" y="449"/>
                    <a:pt x="1150" y="432"/>
                    <a:pt x="1150" y="418"/>
                  </a:cubicBezTo>
                  <a:cubicBezTo>
                    <a:pt x="1150" y="405"/>
                    <a:pt x="1146" y="391"/>
                    <a:pt x="1143" y="381"/>
                  </a:cubicBezTo>
                  <a:cubicBezTo>
                    <a:pt x="1143" y="378"/>
                    <a:pt x="1143" y="378"/>
                    <a:pt x="1140" y="374"/>
                  </a:cubicBezTo>
                  <a:cubicBezTo>
                    <a:pt x="1136" y="368"/>
                    <a:pt x="1133" y="360"/>
                    <a:pt x="1130" y="357"/>
                  </a:cubicBezTo>
                  <a:lnTo>
                    <a:pt x="1126" y="354"/>
                  </a:lnTo>
                  <a:lnTo>
                    <a:pt x="674" y="7"/>
                  </a:lnTo>
                  <a:cubicBezTo>
                    <a:pt x="667" y="1"/>
                    <a:pt x="661" y="1"/>
                    <a:pt x="653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286850" y="3262400"/>
              <a:ext cx="25925" cy="51625"/>
            </a:xfrm>
            <a:custGeom>
              <a:avLst/>
              <a:gdLst/>
              <a:ahLst/>
              <a:cxnLst/>
              <a:rect l="l" t="t" r="r" b="b"/>
              <a:pathLst>
                <a:path w="1037" h="2065" extrusionOk="0">
                  <a:moveTo>
                    <a:pt x="959" y="1"/>
                  </a:moveTo>
                  <a:cubicBezTo>
                    <a:pt x="945" y="1"/>
                    <a:pt x="925" y="18"/>
                    <a:pt x="914" y="45"/>
                  </a:cubicBezTo>
                  <a:lnTo>
                    <a:pt x="799" y="327"/>
                  </a:lnTo>
                  <a:cubicBezTo>
                    <a:pt x="789" y="324"/>
                    <a:pt x="779" y="324"/>
                    <a:pt x="768" y="324"/>
                  </a:cubicBezTo>
                  <a:cubicBezTo>
                    <a:pt x="581" y="324"/>
                    <a:pt x="360" y="511"/>
                    <a:pt x="208" y="834"/>
                  </a:cubicBezTo>
                  <a:cubicBezTo>
                    <a:pt x="0" y="1269"/>
                    <a:pt x="0" y="1789"/>
                    <a:pt x="208" y="1987"/>
                  </a:cubicBezTo>
                  <a:cubicBezTo>
                    <a:pt x="261" y="2041"/>
                    <a:pt x="327" y="2064"/>
                    <a:pt x="398" y="2064"/>
                  </a:cubicBezTo>
                  <a:cubicBezTo>
                    <a:pt x="456" y="2064"/>
                    <a:pt x="520" y="2048"/>
                    <a:pt x="585" y="2011"/>
                  </a:cubicBezTo>
                  <a:cubicBezTo>
                    <a:pt x="718" y="1932"/>
                    <a:pt x="853" y="1772"/>
                    <a:pt x="959" y="1554"/>
                  </a:cubicBezTo>
                  <a:cubicBezTo>
                    <a:pt x="986" y="1501"/>
                    <a:pt x="986" y="1432"/>
                    <a:pt x="959" y="1408"/>
                  </a:cubicBezTo>
                  <a:cubicBezTo>
                    <a:pt x="952" y="1402"/>
                    <a:pt x="942" y="1399"/>
                    <a:pt x="935" y="1399"/>
                  </a:cubicBezTo>
                  <a:cubicBezTo>
                    <a:pt x="911" y="1399"/>
                    <a:pt x="884" y="1422"/>
                    <a:pt x="864" y="1463"/>
                  </a:cubicBezTo>
                  <a:cubicBezTo>
                    <a:pt x="751" y="1701"/>
                    <a:pt x="585" y="1844"/>
                    <a:pt x="442" y="1844"/>
                  </a:cubicBezTo>
                  <a:cubicBezTo>
                    <a:pt x="391" y="1844"/>
                    <a:pt x="343" y="1827"/>
                    <a:pt x="302" y="1786"/>
                  </a:cubicBezTo>
                  <a:cubicBezTo>
                    <a:pt x="150" y="1636"/>
                    <a:pt x="150" y="1253"/>
                    <a:pt x="302" y="926"/>
                  </a:cubicBezTo>
                  <a:cubicBezTo>
                    <a:pt x="412" y="691"/>
                    <a:pt x="571" y="555"/>
                    <a:pt x="710" y="545"/>
                  </a:cubicBezTo>
                  <a:lnTo>
                    <a:pt x="710" y="545"/>
                  </a:lnTo>
                  <a:lnTo>
                    <a:pt x="622" y="756"/>
                  </a:lnTo>
                  <a:cubicBezTo>
                    <a:pt x="605" y="804"/>
                    <a:pt x="616" y="845"/>
                    <a:pt x="639" y="845"/>
                  </a:cubicBezTo>
                  <a:cubicBezTo>
                    <a:pt x="646" y="845"/>
                    <a:pt x="649" y="845"/>
                    <a:pt x="656" y="840"/>
                  </a:cubicBezTo>
                  <a:lnTo>
                    <a:pt x="996" y="616"/>
                  </a:lnTo>
                  <a:cubicBezTo>
                    <a:pt x="1020" y="603"/>
                    <a:pt x="1037" y="559"/>
                    <a:pt x="1033" y="525"/>
                  </a:cubicBezTo>
                  <a:lnTo>
                    <a:pt x="986" y="35"/>
                  </a:lnTo>
                  <a:cubicBezTo>
                    <a:pt x="983" y="11"/>
                    <a:pt x="972" y="1"/>
                    <a:pt x="959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520750" y="3068025"/>
              <a:ext cx="23550" cy="46700"/>
            </a:xfrm>
            <a:custGeom>
              <a:avLst/>
              <a:gdLst/>
              <a:ahLst/>
              <a:cxnLst/>
              <a:rect l="l" t="t" r="r" b="b"/>
              <a:pathLst>
                <a:path w="942" h="1868" extrusionOk="0">
                  <a:moveTo>
                    <a:pt x="871" y="1"/>
                  </a:moveTo>
                  <a:cubicBezTo>
                    <a:pt x="840" y="1"/>
                    <a:pt x="803" y="35"/>
                    <a:pt x="775" y="89"/>
                  </a:cubicBezTo>
                  <a:lnTo>
                    <a:pt x="469" y="735"/>
                  </a:lnTo>
                  <a:lnTo>
                    <a:pt x="166" y="440"/>
                  </a:lnTo>
                  <a:cubicBezTo>
                    <a:pt x="157" y="432"/>
                    <a:pt x="146" y="426"/>
                    <a:pt x="133" y="426"/>
                  </a:cubicBezTo>
                  <a:cubicBezTo>
                    <a:pt x="102" y="426"/>
                    <a:pt x="61" y="460"/>
                    <a:pt x="34" y="517"/>
                  </a:cubicBezTo>
                  <a:cubicBezTo>
                    <a:pt x="0" y="592"/>
                    <a:pt x="0" y="680"/>
                    <a:pt x="34" y="718"/>
                  </a:cubicBezTo>
                  <a:lnTo>
                    <a:pt x="340" y="1011"/>
                  </a:lnTo>
                  <a:lnTo>
                    <a:pt x="34" y="1653"/>
                  </a:lnTo>
                  <a:cubicBezTo>
                    <a:pt x="0" y="1731"/>
                    <a:pt x="0" y="1819"/>
                    <a:pt x="34" y="1854"/>
                  </a:cubicBezTo>
                  <a:cubicBezTo>
                    <a:pt x="44" y="1863"/>
                    <a:pt x="58" y="1868"/>
                    <a:pt x="69" y="1868"/>
                  </a:cubicBezTo>
                  <a:cubicBezTo>
                    <a:pt x="78" y="1868"/>
                    <a:pt x="89" y="1863"/>
                    <a:pt x="102" y="1857"/>
                  </a:cubicBezTo>
                  <a:cubicBezTo>
                    <a:pt x="126" y="1843"/>
                    <a:pt x="150" y="1816"/>
                    <a:pt x="166" y="1779"/>
                  </a:cubicBezTo>
                  <a:lnTo>
                    <a:pt x="469" y="1136"/>
                  </a:lnTo>
                  <a:lnTo>
                    <a:pt x="775" y="1429"/>
                  </a:lnTo>
                  <a:cubicBezTo>
                    <a:pt x="786" y="1435"/>
                    <a:pt x="796" y="1442"/>
                    <a:pt x="806" y="1442"/>
                  </a:cubicBezTo>
                  <a:cubicBezTo>
                    <a:pt x="816" y="1442"/>
                    <a:pt x="830" y="1439"/>
                    <a:pt x="840" y="1432"/>
                  </a:cubicBezTo>
                  <a:cubicBezTo>
                    <a:pt x="864" y="1419"/>
                    <a:pt x="888" y="1391"/>
                    <a:pt x="905" y="1353"/>
                  </a:cubicBezTo>
                  <a:cubicBezTo>
                    <a:pt x="942" y="1276"/>
                    <a:pt x="942" y="1187"/>
                    <a:pt x="905" y="1154"/>
                  </a:cubicBezTo>
                  <a:lnTo>
                    <a:pt x="602" y="857"/>
                  </a:lnTo>
                  <a:lnTo>
                    <a:pt x="905" y="215"/>
                  </a:lnTo>
                  <a:cubicBezTo>
                    <a:pt x="942" y="140"/>
                    <a:pt x="942" y="48"/>
                    <a:pt x="905" y="15"/>
                  </a:cubicBezTo>
                  <a:cubicBezTo>
                    <a:pt x="894" y="4"/>
                    <a:pt x="885" y="1"/>
                    <a:pt x="871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2339100" y="2541450"/>
              <a:ext cx="1222175" cy="751125"/>
            </a:xfrm>
            <a:custGeom>
              <a:avLst/>
              <a:gdLst/>
              <a:ahLst/>
              <a:cxnLst/>
              <a:rect l="l" t="t" r="r" b="b"/>
              <a:pathLst>
                <a:path w="48887" h="30045" extrusionOk="0">
                  <a:moveTo>
                    <a:pt x="48591" y="1"/>
                  </a:moveTo>
                  <a:cubicBezTo>
                    <a:pt x="48519" y="1"/>
                    <a:pt x="48438" y="24"/>
                    <a:pt x="48352" y="73"/>
                  </a:cubicBezTo>
                  <a:lnTo>
                    <a:pt x="534" y="27670"/>
                  </a:lnTo>
                  <a:cubicBezTo>
                    <a:pt x="239" y="27839"/>
                    <a:pt x="1" y="28251"/>
                    <a:pt x="1" y="28591"/>
                  </a:cubicBezTo>
                  <a:lnTo>
                    <a:pt x="1" y="29665"/>
                  </a:lnTo>
                  <a:cubicBezTo>
                    <a:pt x="1" y="29906"/>
                    <a:pt x="120" y="30044"/>
                    <a:pt x="295" y="30044"/>
                  </a:cubicBezTo>
                  <a:cubicBezTo>
                    <a:pt x="367" y="30044"/>
                    <a:pt x="448" y="30021"/>
                    <a:pt x="534" y="29971"/>
                  </a:cubicBezTo>
                  <a:lnTo>
                    <a:pt x="48352" y="2378"/>
                  </a:lnTo>
                  <a:cubicBezTo>
                    <a:pt x="48649" y="2209"/>
                    <a:pt x="48887" y="1797"/>
                    <a:pt x="48887" y="1457"/>
                  </a:cubicBezTo>
                  <a:lnTo>
                    <a:pt x="48887" y="382"/>
                  </a:lnTo>
                  <a:cubicBezTo>
                    <a:pt x="48887" y="141"/>
                    <a:pt x="48767" y="1"/>
                    <a:pt x="485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3523600" y="2556875"/>
              <a:ext cx="30625" cy="43975"/>
            </a:xfrm>
            <a:custGeom>
              <a:avLst/>
              <a:gdLst/>
              <a:ahLst/>
              <a:cxnLst/>
              <a:rect l="l" t="t" r="r" b="b"/>
              <a:pathLst>
                <a:path w="1225" h="1759" extrusionOk="0">
                  <a:moveTo>
                    <a:pt x="633" y="10"/>
                  </a:moveTo>
                  <a:cubicBezTo>
                    <a:pt x="643" y="10"/>
                    <a:pt x="653" y="18"/>
                    <a:pt x="660" y="27"/>
                  </a:cubicBezTo>
                  <a:lnTo>
                    <a:pt x="799" y="324"/>
                  </a:lnTo>
                  <a:cubicBezTo>
                    <a:pt x="806" y="340"/>
                    <a:pt x="817" y="348"/>
                    <a:pt x="831" y="348"/>
                  </a:cubicBezTo>
                  <a:cubicBezTo>
                    <a:pt x="837" y="348"/>
                    <a:pt x="843" y="347"/>
                    <a:pt x="850" y="344"/>
                  </a:cubicBezTo>
                  <a:lnTo>
                    <a:pt x="1163" y="225"/>
                  </a:lnTo>
                  <a:cubicBezTo>
                    <a:pt x="1168" y="224"/>
                    <a:pt x="1173" y="223"/>
                    <a:pt x="1177" y="223"/>
                  </a:cubicBezTo>
                  <a:cubicBezTo>
                    <a:pt x="1184" y="223"/>
                    <a:pt x="1191" y="225"/>
                    <a:pt x="1197" y="231"/>
                  </a:cubicBezTo>
                  <a:cubicBezTo>
                    <a:pt x="1211" y="249"/>
                    <a:pt x="1214" y="293"/>
                    <a:pt x="1190" y="337"/>
                  </a:cubicBezTo>
                  <a:lnTo>
                    <a:pt x="963" y="762"/>
                  </a:lnTo>
                  <a:cubicBezTo>
                    <a:pt x="949" y="789"/>
                    <a:pt x="942" y="820"/>
                    <a:pt x="946" y="843"/>
                  </a:cubicBezTo>
                  <a:lnTo>
                    <a:pt x="1000" y="1228"/>
                  </a:lnTo>
                  <a:cubicBezTo>
                    <a:pt x="1003" y="1268"/>
                    <a:pt x="983" y="1316"/>
                    <a:pt x="959" y="1339"/>
                  </a:cubicBezTo>
                  <a:cubicBezTo>
                    <a:pt x="946" y="1353"/>
                    <a:pt x="932" y="1360"/>
                    <a:pt x="919" y="1360"/>
                  </a:cubicBezTo>
                  <a:lnTo>
                    <a:pt x="640" y="1323"/>
                  </a:lnTo>
                  <a:cubicBezTo>
                    <a:pt x="619" y="1323"/>
                    <a:pt x="595" y="1336"/>
                    <a:pt x="578" y="1360"/>
                  </a:cubicBezTo>
                  <a:lnTo>
                    <a:pt x="296" y="1717"/>
                  </a:lnTo>
                  <a:cubicBezTo>
                    <a:pt x="282" y="1736"/>
                    <a:pt x="265" y="1746"/>
                    <a:pt x="250" y="1746"/>
                  </a:cubicBezTo>
                  <a:cubicBezTo>
                    <a:pt x="246" y="1746"/>
                    <a:pt x="242" y="1746"/>
                    <a:pt x="238" y="1744"/>
                  </a:cubicBezTo>
                  <a:cubicBezTo>
                    <a:pt x="225" y="1738"/>
                    <a:pt x="214" y="1714"/>
                    <a:pt x="218" y="1686"/>
                  </a:cubicBezTo>
                  <a:lnTo>
                    <a:pt x="272" y="1242"/>
                  </a:lnTo>
                  <a:cubicBezTo>
                    <a:pt x="276" y="1211"/>
                    <a:pt x="269" y="1184"/>
                    <a:pt x="252" y="1173"/>
                  </a:cubicBezTo>
                  <a:lnTo>
                    <a:pt x="28" y="1010"/>
                  </a:lnTo>
                  <a:cubicBezTo>
                    <a:pt x="18" y="1003"/>
                    <a:pt x="10" y="989"/>
                    <a:pt x="10" y="969"/>
                  </a:cubicBezTo>
                  <a:cubicBezTo>
                    <a:pt x="10" y="931"/>
                    <a:pt x="31" y="884"/>
                    <a:pt x="62" y="860"/>
                  </a:cubicBezTo>
                  <a:lnTo>
                    <a:pt x="374" y="622"/>
                  </a:lnTo>
                  <a:cubicBezTo>
                    <a:pt x="395" y="605"/>
                    <a:pt x="412" y="578"/>
                    <a:pt x="418" y="548"/>
                  </a:cubicBezTo>
                  <a:lnTo>
                    <a:pt x="561" y="89"/>
                  </a:lnTo>
                  <a:cubicBezTo>
                    <a:pt x="575" y="41"/>
                    <a:pt x="609" y="10"/>
                    <a:pt x="633" y="10"/>
                  </a:cubicBezTo>
                  <a:close/>
                  <a:moveTo>
                    <a:pt x="630" y="0"/>
                  </a:moveTo>
                  <a:cubicBezTo>
                    <a:pt x="599" y="4"/>
                    <a:pt x="564" y="38"/>
                    <a:pt x="551" y="89"/>
                  </a:cubicBezTo>
                  <a:lnTo>
                    <a:pt x="412" y="544"/>
                  </a:lnTo>
                  <a:cubicBezTo>
                    <a:pt x="401" y="572"/>
                    <a:pt x="385" y="599"/>
                    <a:pt x="368" y="612"/>
                  </a:cubicBezTo>
                  <a:lnTo>
                    <a:pt x="54" y="854"/>
                  </a:lnTo>
                  <a:cubicBezTo>
                    <a:pt x="18" y="881"/>
                    <a:pt x="1" y="931"/>
                    <a:pt x="1" y="969"/>
                  </a:cubicBezTo>
                  <a:cubicBezTo>
                    <a:pt x="1" y="993"/>
                    <a:pt x="7" y="1010"/>
                    <a:pt x="21" y="1020"/>
                  </a:cubicBezTo>
                  <a:lnTo>
                    <a:pt x="249" y="1184"/>
                  </a:lnTo>
                  <a:cubicBezTo>
                    <a:pt x="258" y="1190"/>
                    <a:pt x="266" y="1211"/>
                    <a:pt x="263" y="1237"/>
                  </a:cubicBezTo>
                  <a:lnTo>
                    <a:pt x="208" y="1683"/>
                  </a:lnTo>
                  <a:cubicBezTo>
                    <a:pt x="205" y="1721"/>
                    <a:pt x="214" y="1744"/>
                    <a:pt x="235" y="1755"/>
                  </a:cubicBezTo>
                  <a:cubicBezTo>
                    <a:pt x="238" y="1755"/>
                    <a:pt x="245" y="1758"/>
                    <a:pt x="249" y="1758"/>
                  </a:cubicBezTo>
                  <a:cubicBezTo>
                    <a:pt x="269" y="1758"/>
                    <a:pt x="289" y="1744"/>
                    <a:pt x="307" y="1721"/>
                  </a:cubicBezTo>
                  <a:lnTo>
                    <a:pt x="585" y="1364"/>
                  </a:lnTo>
                  <a:cubicBezTo>
                    <a:pt x="602" y="1344"/>
                    <a:pt x="622" y="1333"/>
                    <a:pt x="636" y="1333"/>
                  </a:cubicBezTo>
                  <a:lnTo>
                    <a:pt x="915" y="1370"/>
                  </a:lnTo>
                  <a:cubicBezTo>
                    <a:pt x="932" y="1370"/>
                    <a:pt x="949" y="1364"/>
                    <a:pt x="966" y="1347"/>
                  </a:cubicBezTo>
                  <a:cubicBezTo>
                    <a:pt x="993" y="1319"/>
                    <a:pt x="1017" y="1272"/>
                    <a:pt x="1010" y="1228"/>
                  </a:cubicBezTo>
                  <a:lnTo>
                    <a:pt x="956" y="843"/>
                  </a:lnTo>
                  <a:cubicBezTo>
                    <a:pt x="952" y="820"/>
                    <a:pt x="959" y="793"/>
                    <a:pt x="972" y="765"/>
                  </a:cubicBezTo>
                  <a:lnTo>
                    <a:pt x="1201" y="340"/>
                  </a:lnTo>
                  <a:cubicBezTo>
                    <a:pt x="1221" y="296"/>
                    <a:pt x="1225" y="249"/>
                    <a:pt x="1204" y="225"/>
                  </a:cubicBezTo>
                  <a:cubicBezTo>
                    <a:pt x="1197" y="216"/>
                    <a:pt x="1187" y="211"/>
                    <a:pt x="1176" y="211"/>
                  </a:cubicBezTo>
                  <a:cubicBezTo>
                    <a:pt x="1171" y="211"/>
                    <a:pt x="1165" y="212"/>
                    <a:pt x="1160" y="214"/>
                  </a:cubicBezTo>
                  <a:lnTo>
                    <a:pt x="847" y="337"/>
                  </a:lnTo>
                  <a:cubicBezTo>
                    <a:pt x="842" y="339"/>
                    <a:pt x="838" y="339"/>
                    <a:pt x="834" y="339"/>
                  </a:cubicBezTo>
                  <a:cubicBezTo>
                    <a:pt x="823" y="339"/>
                    <a:pt x="814" y="332"/>
                    <a:pt x="806" y="320"/>
                  </a:cubicBezTo>
                  <a:lnTo>
                    <a:pt x="666" y="24"/>
                  </a:lnTo>
                  <a:cubicBezTo>
                    <a:pt x="660" y="7"/>
                    <a:pt x="646" y="0"/>
                    <a:pt x="6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3571625" y="2509175"/>
              <a:ext cx="47950" cy="30900"/>
            </a:xfrm>
            <a:custGeom>
              <a:avLst/>
              <a:gdLst/>
              <a:ahLst/>
              <a:cxnLst/>
              <a:rect l="l" t="t" r="r" b="b"/>
              <a:pathLst>
                <a:path w="1918" h="1236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4"/>
                  </a:cubicBezTo>
                  <a:lnTo>
                    <a:pt x="120" y="892"/>
                  </a:lnTo>
                  <a:cubicBezTo>
                    <a:pt x="31" y="942"/>
                    <a:pt x="0" y="1055"/>
                    <a:pt x="51" y="1143"/>
                  </a:cubicBezTo>
                  <a:cubicBezTo>
                    <a:pt x="85" y="1201"/>
                    <a:pt x="146" y="1235"/>
                    <a:pt x="211" y="1235"/>
                  </a:cubicBezTo>
                  <a:cubicBezTo>
                    <a:pt x="242" y="1235"/>
                    <a:pt x="275" y="1225"/>
                    <a:pt x="303" y="1208"/>
                  </a:cubicBezTo>
                  <a:lnTo>
                    <a:pt x="1799" y="344"/>
                  </a:lnTo>
                  <a:cubicBezTo>
                    <a:pt x="1887" y="294"/>
                    <a:pt x="1918" y="181"/>
                    <a:pt x="1866" y="93"/>
                  </a:cubicBezTo>
                  <a:cubicBezTo>
                    <a:pt x="1833" y="35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3571625" y="2530775"/>
              <a:ext cx="47950" cy="30875"/>
            </a:xfrm>
            <a:custGeom>
              <a:avLst/>
              <a:gdLst/>
              <a:ahLst/>
              <a:cxnLst/>
              <a:rect l="l" t="t" r="r" b="b"/>
              <a:pathLst>
                <a:path w="1918" h="1235" extrusionOk="0">
                  <a:moveTo>
                    <a:pt x="1707" y="1"/>
                  </a:moveTo>
                  <a:cubicBezTo>
                    <a:pt x="1676" y="1"/>
                    <a:pt x="1646" y="11"/>
                    <a:pt x="1615" y="28"/>
                  </a:cubicBezTo>
                  <a:lnTo>
                    <a:pt x="120" y="891"/>
                  </a:lnTo>
                  <a:cubicBezTo>
                    <a:pt x="31" y="942"/>
                    <a:pt x="0" y="1054"/>
                    <a:pt x="51" y="1143"/>
                  </a:cubicBezTo>
                  <a:cubicBezTo>
                    <a:pt x="85" y="1200"/>
                    <a:pt x="146" y="1235"/>
                    <a:pt x="211" y="1235"/>
                  </a:cubicBezTo>
                  <a:cubicBezTo>
                    <a:pt x="242" y="1235"/>
                    <a:pt x="275" y="1228"/>
                    <a:pt x="303" y="1211"/>
                  </a:cubicBezTo>
                  <a:lnTo>
                    <a:pt x="1799" y="344"/>
                  </a:lnTo>
                  <a:cubicBezTo>
                    <a:pt x="1887" y="296"/>
                    <a:pt x="1918" y="180"/>
                    <a:pt x="1866" y="92"/>
                  </a:cubicBezTo>
                  <a:cubicBezTo>
                    <a:pt x="1833" y="34"/>
                    <a:pt x="1772" y="1"/>
                    <a:pt x="1707" y="1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3571625" y="2552450"/>
              <a:ext cx="47950" cy="30775"/>
            </a:xfrm>
            <a:custGeom>
              <a:avLst/>
              <a:gdLst/>
              <a:ahLst/>
              <a:cxnLst/>
              <a:rect l="l" t="t" r="r" b="b"/>
              <a:pathLst>
                <a:path w="1918" h="1231" extrusionOk="0">
                  <a:moveTo>
                    <a:pt x="1707" y="0"/>
                  </a:moveTo>
                  <a:cubicBezTo>
                    <a:pt x="1676" y="0"/>
                    <a:pt x="1646" y="7"/>
                    <a:pt x="1615" y="24"/>
                  </a:cubicBezTo>
                  <a:lnTo>
                    <a:pt x="120" y="888"/>
                  </a:lnTo>
                  <a:cubicBezTo>
                    <a:pt x="31" y="939"/>
                    <a:pt x="0" y="1051"/>
                    <a:pt x="51" y="1139"/>
                  </a:cubicBezTo>
                  <a:cubicBezTo>
                    <a:pt x="85" y="1197"/>
                    <a:pt x="146" y="1231"/>
                    <a:pt x="211" y="1231"/>
                  </a:cubicBezTo>
                  <a:cubicBezTo>
                    <a:pt x="242" y="1231"/>
                    <a:pt x="275" y="1224"/>
                    <a:pt x="303" y="1207"/>
                  </a:cubicBezTo>
                  <a:lnTo>
                    <a:pt x="1799" y="344"/>
                  </a:lnTo>
                  <a:cubicBezTo>
                    <a:pt x="1887" y="293"/>
                    <a:pt x="1918" y="181"/>
                    <a:pt x="1866" y="93"/>
                  </a:cubicBezTo>
                  <a:cubicBezTo>
                    <a:pt x="1833" y="31"/>
                    <a:pt x="1772" y="0"/>
                    <a:pt x="1707" y="0"/>
                  </a:cubicBezTo>
                  <a:close/>
                </a:path>
              </a:pathLst>
            </a:custGeom>
            <a:solidFill>
              <a:srgbClr val="95A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139625" y="3312825"/>
              <a:ext cx="25025" cy="100825"/>
            </a:xfrm>
            <a:custGeom>
              <a:avLst/>
              <a:gdLst/>
              <a:ahLst/>
              <a:cxnLst/>
              <a:rect l="l" t="t" r="r" b="b"/>
              <a:pathLst>
                <a:path w="1001" h="4033" extrusionOk="0">
                  <a:moveTo>
                    <a:pt x="1" y="0"/>
                  </a:moveTo>
                  <a:lnTo>
                    <a:pt x="1" y="3458"/>
                  </a:lnTo>
                  <a:lnTo>
                    <a:pt x="1000" y="4033"/>
                  </a:lnTo>
                  <a:lnTo>
                    <a:pt x="1000" y="5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0" name="Google Shape;1200;p29"/>
          <p:cNvSpPr txBox="1">
            <a:spLocks noGrp="1"/>
          </p:cNvSpPr>
          <p:nvPr>
            <p:ph type="title"/>
          </p:nvPr>
        </p:nvSpPr>
        <p:spPr>
          <a:xfrm flipH="1">
            <a:off x="784282" y="770787"/>
            <a:ext cx="3122488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Conclusiones</a:t>
            </a:r>
            <a:endParaRPr sz="4400" dirty="0"/>
          </a:p>
        </p:txBody>
      </p:sp>
      <p:sp>
        <p:nvSpPr>
          <p:cNvPr id="1201" name="Google Shape;1201;p29"/>
          <p:cNvSpPr txBox="1">
            <a:spLocks noGrp="1"/>
          </p:cNvSpPr>
          <p:nvPr>
            <p:ph type="subTitle" idx="1"/>
          </p:nvPr>
        </p:nvSpPr>
        <p:spPr>
          <a:xfrm>
            <a:off x="1403010" y="1643722"/>
            <a:ext cx="5348027" cy="3088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000" dirty="0" smtClean="0"/>
              <a:t>El proyecto se presenta como una buena opción para colaborar a cumplir con las politicas de carbono cero que se estan implementado en diferentes entidades siguiendo la dirección del gobierno nacional.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s-CO" sz="2000" dirty="0"/>
              <a:t>El </a:t>
            </a:r>
            <a:r>
              <a:rPr lang="es-CO" sz="2000" dirty="0" err="1"/>
              <a:t>estandar</a:t>
            </a:r>
            <a:r>
              <a:rPr lang="es-CO" sz="2000" dirty="0"/>
              <a:t> </a:t>
            </a:r>
            <a:r>
              <a:rPr lang="es-CO" sz="2000" dirty="0" err="1"/>
              <a:t>OpenAPI</a:t>
            </a:r>
            <a:r>
              <a:rPr lang="es-CO" sz="2000" dirty="0"/>
              <a:t> es una bueno opción para definir, documentar, publicar y gestionar </a:t>
            </a:r>
            <a:r>
              <a:rPr lang="es-CO" sz="2000" dirty="0" err="1"/>
              <a:t>APIs</a:t>
            </a:r>
            <a:r>
              <a:rPr lang="es-CO" sz="2000" dirty="0"/>
              <a:t> interoperables</a:t>
            </a:r>
            <a:endParaRPr lang="en" sz="2000" dirty="0" smtClean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/>
          </a:p>
        </p:txBody>
      </p:sp>
      <p:pic>
        <p:nvPicPr>
          <p:cNvPr id="209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04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28"/>
          <p:cNvGrpSpPr/>
          <p:nvPr/>
        </p:nvGrpSpPr>
        <p:grpSpPr>
          <a:xfrm>
            <a:off x="109215" y="1608908"/>
            <a:ext cx="1982052" cy="1777874"/>
            <a:chOff x="4319313" y="915632"/>
            <a:chExt cx="3624567" cy="3312232"/>
          </a:xfrm>
        </p:grpSpPr>
        <p:sp>
          <p:nvSpPr>
            <p:cNvPr id="851" name="Google Shape;851;p28"/>
            <p:cNvSpPr/>
            <p:nvPr/>
          </p:nvSpPr>
          <p:spPr>
            <a:xfrm>
              <a:off x="4969282" y="3030228"/>
              <a:ext cx="1284529" cy="1183773"/>
            </a:xfrm>
            <a:custGeom>
              <a:avLst/>
              <a:gdLst/>
              <a:ahLst/>
              <a:cxnLst/>
              <a:rect l="l" t="t" r="r" b="b"/>
              <a:pathLst>
                <a:path w="29093" h="26811" extrusionOk="0">
                  <a:moveTo>
                    <a:pt x="29092" y="0"/>
                  </a:moveTo>
                  <a:lnTo>
                    <a:pt x="0" y="16812"/>
                  </a:lnTo>
                  <a:lnTo>
                    <a:pt x="17197" y="26811"/>
                  </a:lnTo>
                  <a:lnTo>
                    <a:pt x="29092" y="0"/>
                  </a:ln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4621139" y="3467779"/>
              <a:ext cx="800308" cy="461349"/>
            </a:xfrm>
            <a:custGeom>
              <a:avLst/>
              <a:gdLst/>
              <a:ahLst/>
              <a:cxnLst/>
              <a:rect l="l" t="t" r="r" b="b"/>
              <a:pathLst>
                <a:path w="18126" h="10449" extrusionOk="0">
                  <a:moveTo>
                    <a:pt x="10398" y="1"/>
                  </a:moveTo>
                  <a:cubicBezTo>
                    <a:pt x="10228" y="1"/>
                    <a:pt x="10058" y="38"/>
                    <a:pt x="9929" y="113"/>
                  </a:cubicBezTo>
                  <a:lnTo>
                    <a:pt x="260" y="5753"/>
                  </a:lnTo>
                  <a:cubicBezTo>
                    <a:pt x="1" y="5903"/>
                    <a:pt x="1" y="6144"/>
                    <a:pt x="260" y="6294"/>
                  </a:cubicBezTo>
                  <a:lnTo>
                    <a:pt x="7256" y="10337"/>
                  </a:lnTo>
                  <a:cubicBezTo>
                    <a:pt x="7387" y="10411"/>
                    <a:pt x="7558" y="10449"/>
                    <a:pt x="7728" y="10449"/>
                  </a:cubicBezTo>
                  <a:cubicBezTo>
                    <a:pt x="7899" y="10449"/>
                    <a:pt x="8069" y="10411"/>
                    <a:pt x="8198" y="10337"/>
                  </a:cubicBezTo>
                  <a:lnTo>
                    <a:pt x="17867" y="4696"/>
                  </a:lnTo>
                  <a:cubicBezTo>
                    <a:pt x="18126" y="4547"/>
                    <a:pt x="18126" y="4302"/>
                    <a:pt x="17867" y="4152"/>
                  </a:cubicBezTo>
                  <a:lnTo>
                    <a:pt x="10867" y="113"/>
                  </a:lnTo>
                  <a:cubicBezTo>
                    <a:pt x="10738" y="38"/>
                    <a:pt x="10568" y="1"/>
                    <a:pt x="1039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4319313" y="3489414"/>
              <a:ext cx="350836" cy="228357"/>
            </a:xfrm>
            <a:custGeom>
              <a:avLst/>
              <a:gdLst/>
              <a:ahLst/>
              <a:cxnLst/>
              <a:rect l="l" t="t" r="r" b="b"/>
              <a:pathLst>
                <a:path w="7946" h="5172" extrusionOk="0">
                  <a:moveTo>
                    <a:pt x="2372" y="0"/>
                  </a:moveTo>
                  <a:cubicBezTo>
                    <a:pt x="1461" y="0"/>
                    <a:pt x="731" y="319"/>
                    <a:pt x="449" y="1030"/>
                  </a:cubicBezTo>
                  <a:cubicBezTo>
                    <a:pt x="0" y="2166"/>
                    <a:pt x="1965" y="2690"/>
                    <a:pt x="3923" y="3115"/>
                  </a:cubicBezTo>
                  <a:cubicBezTo>
                    <a:pt x="5881" y="3536"/>
                    <a:pt x="7367" y="4393"/>
                    <a:pt x="7854" y="5171"/>
                  </a:cubicBezTo>
                  <a:lnTo>
                    <a:pt x="7946" y="4485"/>
                  </a:lnTo>
                  <a:cubicBezTo>
                    <a:pt x="7918" y="3244"/>
                    <a:pt x="6480" y="1272"/>
                    <a:pt x="4535" y="473"/>
                  </a:cubicBezTo>
                  <a:cubicBezTo>
                    <a:pt x="3787" y="167"/>
                    <a:pt x="3032" y="0"/>
                    <a:pt x="237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4336267" y="3489414"/>
              <a:ext cx="333881" cy="228357"/>
            </a:xfrm>
            <a:custGeom>
              <a:avLst/>
              <a:gdLst/>
              <a:ahLst/>
              <a:cxnLst/>
              <a:rect l="l" t="t" r="r" b="b"/>
              <a:pathLst>
                <a:path w="7562" h="5172" extrusionOk="0">
                  <a:moveTo>
                    <a:pt x="1989" y="0"/>
                  </a:moveTo>
                  <a:cubicBezTo>
                    <a:pt x="1078" y="0"/>
                    <a:pt x="347" y="320"/>
                    <a:pt x="65" y="1030"/>
                  </a:cubicBezTo>
                  <a:cubicBezTo>
                    <a:pt x="21" y="1140"/>
                    <a:pt x="0" y="1245"/>
                    <a:pt x="0" y="1347"/>
                  </a:cubicBezTo>
                  <a:cubicBezTo>
                    <a:pt x="0" y="2268"/>
                    <a:pt x="1772" y="2731"/>
                    <a:pt x="3539" y="3115"/>
                  </a:cubicBezTo>
                  <a:cubicBezTo>
                    <a:pt x="5497" y="3536"/>
                    <a:pt x="6983" y="4393"/>
                    <a:pt x="7470" y="5171"/>
                  </a:cubicBezTo>
                  <a:lnTo>
                    <a:pt x="7562" y="4485"/>
                  </a:lnTo>
                  <a:cubicBezTo>
                    <a:pt x="7534" y="3244"/>
                    <a:pt x="6096" y="1272"/>
                    <a:pt x="4151" y="473"/>
                  </a:cubicBezTo>
                  <a:cubicBezTo>
                    <a:pt x="3404" y="167"/>
                    <a:pt x="2649" y="0"/>
                    <a:pt x="1989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4381303" y="3527032"/>
              <a:ext cx="298912" cy="174976"/>
            </a:xfrm>
            <a:custGeom>
              <a:avLst/>
              <a:gdLst/>
              <a:ahLst/>
              <a:cxnLst/>
              <a:rect l="l" t="t" r="r" b="b"/>
              <a:pathLst>
                <a:path w="6770" h="3963" extrusionOk="0">
                  <a:moveTo>
                    <a:pt x="611" y="1"/>
                  </a:moveTo>
                  <a:cubicBezTo>
                    <a:pt x="425" y="1"/>
                    <a:pt x="263" y="12"/>
                    <a:pt x="132" y="32"/>
                  </a:cubicBezTo>
                  <a:cubicBezTo>
                    <a:pt x="55" y="46"/>
                    <a:pt x="0" y="121"/>
                    <a:pt x="14" y="199"/>
                  </a:cubicBezTo>
                  <a:cubicBezTo>
                    <a:pt x="23" y="272"/>
                    <a:pt x="84" y="323"/>
                    <a:pt x="155" y="323"/>
                  </a:cubicBezTo>
                  <a:cubicBezTo>
                    <a:pt x="164" y="323"/>
                    <a:pt x="172" y="322"/>
                    <a:pt x="181" y="321"/>
                  </a:cubicBezTo>
                  <a:cubicBezTo>
                    <a:pt x="304" y="302"/>
                    <a:pt x="455" y="292"/>
                    <a:pt x="631" y="292"/>
                  </a:cubicBezTo>
                  <a:cubicBezTo>
                    <a:pt x="2072" y="292"/>
                    <a:pt x="5085" y="1013"/>
                    <a:pt x="6470" y="3881"/>
                  </a:cubicBezTo>
                  <a:cubicBezTo>
                    <a:pt x="6497" y="3932"/>
                    <a:pt x="6548" y="3963"/>
                    <a:pt x="6603" y="3963"/>
                  </a:cubicBezTo>
                  <a:cubicBezTo>
                    <a:pt x="6623" y="3963"/>
                    <a:pt x="6647" y="3959"/>
                    <a:pt x="6667" y="3949"/>
                  </a:cubicBezTo>
                  <a:cubicBezTo>
                    <a:pt x="6738" y="3915"/>
                    <a:pt x="6769" y="3826"/>
                    <a:pt x="6735" y="3755"/>
                  </a:cubicBezTo>
                  <a:cubicBezTo>
                    <a:pt x="5288" y="758"/>
                    <a:pt x="2128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4383510" y="3284502"/>
              <a:ext cx="331365" cy="433268"/>
            </a:xfrm>
            <a:custGeom>
              <a:avLst/>
              <a:gdLst/>
              <a:ahLst/>
              <a:cxnLst/>
              <a:rect l="l" t="t" r="r" b="b"/>
              <a:pathLst>
                <a:path w="7505" h="9813" extrusionOk="0">
                  <a:moveTo>
                    <a:pt x="1981" y="0"/>
                  </a:moveTo>
                  <a:cubicBezTo>
                    <a:pt x="452" y="0"/>
                    <a:pt x="1" y="1183"/>
                    <a:pt x="1116" y="2272"/>
                  </a:cubicBezTo>
                  <a:cubicBezTo>
                    <a:pt x="1640" y="2782"/>
                    <a:pt x="2392" y="3523"/>
                    <a:pt x="3095" y="4114"/>
                  </a:cubicBezTo>
                  <a:cubicBezTo>
                    <a:pt x="5465" y="6107"/>
                    <a:pt x="6400" y="9812"/>
                    <a:pt x="6400" y="9812"/>
                  </a:cubicBezTo>
                  <a:cubicBezTo>
                    <a:pt x="6400" y="9812"/>
                    <a:pt x="7504" y="7096"/>
                    <a:pt x="6770" y="4539"/>
                  </a:cubicBezTo>
                  <a:cubicBezTo>
                    <a:pt x="6036" y="1986"/>
                    <a:pt x="4339" y="35"/>
                    <a:pt x="2020" y="0"/>
                  </a:cubicBezTo>
                  <a:cubicBezTo>
                    <a:pt x="2007" y="0"/>
                    <a:pt x="1994" y="0"/>
                    <a:pt x="198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4449298" y="3311921"/>
              <a:ext cx="239925" cy="342358"/>
            </a:xfrm>
            <a:custGeom>
              <a:avLst/>
              <a:gdLst/>
              <a:ahLst/>
              <a:cxnLst/>
              <a:rect l="l" t="t" r="r" b="b"/>
              <a:pathLst>
                <a:path w="5434" h="7754" extrusionOk="0">
                  <a:moveTo>
                    <a:pt x="161" y="0"/>
                  </a:moveTo>
                  <a:cubicBezTo>
                    <a:pt x="95" y="0"/>
                    <a:pt x="35" y="44"/>
                    <a:pt x="20" y="110"/>
                  </a:cubicBezTo>
                  <a:cubicBezTo>
                    <a:pt x="0" y="189"/>
                    <a:pt x="48" y="267"/>
                    <a:pt x="126" y="287"/>
                  </a:cubicBezTo>
                  <a:cubicBezTo>
                    <a:pt x="1102" y="539"/>
                    <a:pt x="4699" y="2908"/>
                    <a:pt x="5134" y="7620"/>
                  </a:cubicBezTo>
                  <a:cubicBezTo>
                    <a:pt x="5141" y="7696"/>
                    <a:pt x="5206" y="7753"/>
                    <a:pt x="5280" y="7753"/>
                  </a:cubicBezTo>
                  <a:cubicBezTo>
                    <a:pt x="5283" y="7753"/>
                    <a:pt x="5287" y="7750"/>
                    <a:pt x="5294" y="7750"/>
                  </a:cubicBezTo>
                  <a:cubicBezTo>
                    <a:pt x="5372" y="7743"/>
                    <a:pt x="5433" y="7672"/>
                    <a:pt x="5426" y="7594"/>
                  </a:cubicBezTo>
                  <a:cubicBezTo>
                    <a:pt x="4977" y="2766"/>
                    <a:pt x="1384" y="308"/>
                    <a:pt x="197" y="5"/>
                  </a:cubicBezTo>
                  <a:cubicBezTo>
                    <a:pt x="185" y="2"/>
                    <a:pt x="173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4660921" y="3103919"/>
              <a:ext cx="291583" cy="793685"/>
            </a:xfrm>
            <a:custGeom>
              <a:avLst/>
              <a:gdLst/>
              <a:ahLst/>
              <a:cxnLst/>
              <a:rect l="l" t="t" r="r" b="b"/>
              <a:pathLst>
                <a:path w="6604" h="17976" extrusionOk="0">
                  <a:moveTo>
                    <a:pt x="1" y="1"/>
                  </a:moveTo>
                  <a:lnTo>
                    <a:pt x="1" y="14161"/>
                  </a:lnTo>
                  <a:lnTo>
                    <a:pt x="6603" y="17975"/>
                  </a:lnTo>
                  <a:lnTo>
                    <a:pt x="6603" y="38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4952460" y="3031729"/>
              <a:ext cx="416623" cy="865875"/>
            </a:xfrm>
            <a:custGeom>
              <a:avLst/>
              <a:gdLst/>
              <a:ahLst/>
              <a:cxnLst/>
              <a:rect l="l" t="t" r="r" b="b"/>
              <a:pathLst>
                <a:path w="9436" h="19611" extrusionOk="0">
                  <a:moveTo>
                    <a:pt x="9435" y="1"/>
                  </a:moveTo>
                  <a:lnTo>
                    <a:pt x="0" y="5447"/>
                  </a:lnTo>
                  <a:lnTo>
                    <a:pt x="0" y="19610"/>
                  </a:lnTo>
                  <a:lnTo>
                    <a:pt x="9435" y="14164"/>
                  </a:lnTo>
                  <a:lnTo>
                    <a:pt x="94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4660921" y="2863464"/>
              <a:ext cx="708162" cy="408808"/>
            </a:xfrm>
            <a:custGeom>
              <a:avLst/>
              <a:gdLst/>
              <a:ahLst/>
              <a:cxnLst/>
              <a:rect l="l" t="t" r="r" b="b"/>
              <a:pathLst>
                <a:path w="16039" h="9259" extrusionOk="0">
                  <a:moveTo>
                    <a:pt x="9436" y="0"/>
                  </a:moveTo>
                  <a:lnTo>
                    <a:pt x="1" y="5447"/>
                  </a:lnTo>
                  <a:lnTo>
                    <a:pt x="6603" y="9258"/>
                  </a:lnTo>
                  <a:lnTo>
                    <a:pt x="16038" y="3812"/>
                  </a:lnTo>
                  <a:lnTo>
                    <a:pt x="94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5119091" y="3229577"/>
              <a:ext cx="83360" cy="61372"/>
            </a:xfrm>
            <a:custGeom>
              <a:avLst/>
              <a:gdLst/>
              <a:ahLst/>
              <a:cxnLst/>
              <a:rect l="l" t="t" r="r" b="b"/>
              <a:pathLst>
                <a:path w="1888" h="1390" extrusionOk="0">
                  <a:moveTo>
                    <a:pt x="1747" y="1"/>
                  </a:moveTo>
                  <a:cubicBezTo>
                    <a:pt x="1700" y="1"/>
                    <a:pt x="1644" y="17"/>
                    <a:pt x="1585" y="51"/>
                  </a:cubicBezTo>
                  <a:lnTo>
                    <a:pt x="303" y="792"/>
                  </a:lnTo>
                  <a:cubicBezTo>
                    <a:pt x="136" y="888"/>
                    <a:pt x="0" y="1088"/>
                    <a:pt x="0" y="1241"/>
                  </a:cubicBezTo>
                  <a:cubicBezTo>
                    <a:pt x="0" y="1337"/>
                    <a:pt x="56" y="1389"/>
                    <a:pt x="139" y="1389"/>
                  </a:cubicBezTo>
                  <a:cubicBezTo>
                    <a:pt x="186" y="1389"/>
                    <a:pt x="243" y="1372"/>
                    <a:pt x="303" y="1337"/>
                  </a:cubicBezTo>
                  <a:lnTo>
                    <a:pt x="1585" y="596"/>
                  </a:lnTo>
                  <a:cubicBezTo>
                    <a:pt x="1751" y="500"/>
                    <a:pt x="1887" y="299"/>
                    <a:pt x="1887" y="150"/>
                  </a:cubicBezTo>
                  <a:cubicBezTo>
                    <a:pt x="1887" y="54"/>
                    <a:pt x="1831" y="1"/>
                    <a:pt x="17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4986545" y="3396915"/>
              <a:ext cx="340901" cy="428500"/>
            </a:xfrm>
            <a:custGeom>
              <a:avLst/>
              <a:gdLst/>
              <a:ahLst/>
              <a:cxnLst/>
              <a:rect l="l" t="t" r="r" b="b"/>
              <a:pathLst>
                <a:path w="7721" h="9705" extrusionOk="0">
                  <a:moveTo>
                    <a:pt x="7548" y="1"/>
                  </a:moveTo>
                  <a:lnTo>
                    <a:pt x="0" y="4360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4994184" y="3401418"/>
              <a:ext cx="333263" cy="423996"/>
            </a:xfrm>
            <a:custGeom>
              <a:avLst/>
              <a:gdLst/>
              <a:ahLst/>
              <a:cxnLst/>
              <a:rect l="l" t="t" r="r" b="b"/>
              <a:pathLst>
                <a:path w="7548" h="9603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5111453" y="3522661"/>
              <a:ext cx="83316" cy="61328"/>
            </a:xfrm>
            <a:custGeom>
              <a:avLst/>
              <a:gdLst/>
              <a:ahLst/>
              <a:cxnLst/>
              <a:rect l="l" t="t" r="r" b="b"/>
              <a:pathLst>
                <a:path w="1887" h="1389" extrusionOk="0">
                  <a:moveTo>
                    <a:pt x="1748" y="1"/>
                  </a:moveTo>
                  <a:cubicBezTo>
                    <a:pt x="1700" y="1"/>
                    <a:pt x="1644" y="17"/>
                    <a:pt x="1584" y="53"/>
                  </a:cubicBezTo>
                  <a:lnTo>
                    <a:pt x="302" y="791"/>
                  </a:lnTo>
                  <a:cubicBezTo>
                    <a:pt x="136" y="889"/>
                    <a:pt x="0" y="1090"/>
                    <a:pt x="0" y="1240"/>
                  </a:cubicBezTo>
                  <a:cubicBezTo>
                    <a:pt x="0" y="1336"/>
                    <a:pt x="56" y="1388"/>
                    <a:pt x="140" y="1388"/>
                  </a:cubicBezTo>
                  <a:cubicBezTo>
                    <a:pt x="187" y="1388"/>
                    <a:pt x="243" y="1372"/>
                    <a:pt x="302" y="1338"/>
                  </a:cubicBezTo>
                  <a:lnTo>
                    <a:pt x="1584" y="597"/>
                  </a:lnTo>
                  <a:cubicBezTo>
                    <a:pt x="1750" y="498"/>
                    <a:pt x="1887" y="302"/>
                    <a:pt x="1887" y="148"/>
                  </a:cubicBezTo>
                  <a:cubicBezTo>
                    <a:pt x="1887" y="53"/>
                    <a:pt x="1831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4986545" y="3108864"/>
              <a:ext cx="340901" cy="428456"/>
            </a:xfrm>
            <a:custGeom>
              <a:avLst/>
              <a:gdLst/>
              <a:ahLst/>
              <a:cxnLst/>
              <a:rect l="l" t="t" r="r" b="b"/>
              <a:pathLst>
                <a:path w="7721" h="9704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4994184" y="3113367"/>
              <a:ext cx="333263" cy="423952"/>
            </a:xfrm>
            <a:custGeom>
              <a:avLst/>
              <a:gdLst/>
              <a:ahLst/>
              <a:cxnLst/>
              <a:rect l="l" t="t" r="r" b="b"/>
              <a:pathLst>
                <a:path w="7548" h="9602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5111453" y="3234566"/>
              <a:ext cx="83316" cy="61372"/>
            </a:xfrm>
            <a:custGeom>
              <a:avLst/>
              <a:gdLst/>
              <a:ahLst/>
              <a:cxnLst/>
              <a:rect l="l" t="t" r="r" b="b"/>
              <a:pathLst>
                <a:path w="1887" h="1390" extrusionOk="0">
                  <a:moveTo>
                    <a:pt x="1746" y="0"/>
                  </a:moveTo>
                  <a:cubicBezTo>
                    <a:pt x="1699" y="0"/>
                    <a:pt x="1643" y="16"/>
                    <a:pt x="1584" y="50"/>
                  </a:cubicBezTo>
                  <a:lnTo>
                    <a:pt x="302" y="792"/>
                  </a:lnTo>
                  <a:cubicBezTo>
                    <a:pt x="136" y="891"/>
                    <a:pt x="0" y="1087"/>
                    <a:pt x="0" y="1241"/>
                  </a:cubicBezTo>
                  <a:cubicBezTo>
                    <a:pt x="0" y="1337"/>
                    <a:pt x="56" y="1389"/>
                    <a:pt x="141" y="1389"/>
                  </a:cubicBezTo>
                  <a:cubicBezTo>
                    <a:pt x="187" y="1389"/>
                    <a:pt x="243" y="1373"/>
                    <a:pt x="302" y="1339"/>
                  </a:cubicBezTo>
                  <a:lnTo>
                    <a:pt x="1584" y="598"/>
                  </a:lnTo>
                  <a:cubicBezTo>
                    <a:pt x="1750" y="499"/>
                    <a:pt x="1887" y="302"/>
                    <a:pt x="1887" y="149"/>
                  </a:cubicBezTo>
                  <a:cubicBezTo>
                    <a:pt x="1887" y="53"/>
                    <a:pt x="1830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4660921" y="2452007"/>
              <a:ext cx="291583" cy="793641"/>
            </a:xfrm>
            <a:custGeom>
              <a:avLst/>
              <a:gdLst/>
              <a:ahLst/>
              <a:cxnLst/>
              <a:rect l="l" t="t" r="r" b="b"/>
              <a:pathLst>
                <a:path w="6604" h="17975" extrusionOk="0">
                  <a:moveTo>
                    <a:pt x="1" y="0"/>
                  </a:moveTo>
                  <a:lnTo>
                    <a:pt x="1" y="14164"/>
                  </a:lnTo>
                  <a:lnTo>
                    <a:pt x="6603" y="17975"/>
                  </a:lnTo>
                  <a:lnTo>
                    <a:pt x="6603" y="38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4952460" y="2379950"/>
              <a:ext cx="416623" cy="865698"/>
            </a:xfrm>
            <a:custGeom>
              <a:avLst/>
              <a:gdLst/>
              <a:ahLst/>
              <a:cxnLst/>
              <a:rect l="l" t="t" r="r" b="b"/>
              <a:pathLst>
                <a:path w="9436" h="19607" extrusionOk="0">
                  <a:moveTo>
                    <a:pt x="9435" y="0"/>
                  </a:moveTo>
                  <a:lnTo>
                    <a:pt x="0" y="5447"/>
                  </a:lnTo>
                  <a:lnTo>
                    <a:pt x="0" y="19607"/>
                  </a:lnTo>
                  <a:lnTo>
                    <a:pt x="9435" y="14160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4660921" y="2211508"/>
              <a:ext cx="708162" cy="408940"/>
            </a:xfrm>
            <a:custGeom>
              <a:avLst/>
              <a:gdLst/>
              <a:ahLst/>
              <a:cxnLst/>
              <a:rect l="l" t="t" r="r" b="b"/>
              <a:pathLst>
                <a:path w="16039" h="9262" extrusionOk="0">
                  <a:moveTo>
                    <a:pt x="9436" y="1"/>
                  </a:moveTo>
                  <a:lnTo>
                    <a:pt x="1" y="5447"/>
                  </a:lnTo>
                  <a:lnTo>
                    <a:pt x="6603" y="9262"/>
                  </a:lnTo>
                  <a:lnTo>
                    <a:pt x="16038" y="3815"/>
                  </a:lnTo>
                  <a:lnTo>
                    <a:pt x="94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4994184" y="2452007"/>
              <a:ext cx="340946" cy="428456"/>
            </a:xfrm>
            <a:custGeom>
              <a:avLst/>
              <a:gdLst/>
              <a:ahLst/>
              <a:cxnLst/>
              <a:rect l="l" t="t" r="r" b="b"/>
              <a:pathLst>
                <a:path w="7722" h="9704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4" y="9704"/>
                  </a:lnTo>
                  <a:lnTo>
                    <a:pt x="7722" y="5348"/>
                  </a:lnTo>
                  <a:lnTo>
                    <a:pt x="7722" y="102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5119091" y="2577709"/>
              <a:ext cx="83360" cy="61328"/>
            </a:xfrm>
            <a:custGeom>
              <a:avLst/>
              <a:gdLst/>
              <a:ahLst/>
              <a:cxnLst/>
              <a:rect l="l" t="t" r="r" b="b"/>
              <a:pathLst>
                <a:path w="1888" h="1389" extrusionOk="0">
                  <a:moveTo>
                    <a:pt x="1748" y="1"/>
                  </a:moveTo>
                  <a:cubicBezTo>
                    <a:pt x="1701" y="1"/>
                    <a:pt x="1645" y="18"/>
                    <a:pt x="1585" y="53"/>
                  </a:cubicBezTo>
                  <a:lnTo>
                    <a:pt x="303" y="795"/>
                  </a:lnTo>
                  <a:cubicBezTo>
                    <a:pt x="136" y="890"/>
                    <a:pt x="0" y="1090"/>
                    <a:pt x="0" y="1240"/>
                  </a:cubicBezTo>
                  <a:cubicBezTo>
                    <a:pt x="0" y="1336"/>
                    <a:pt x="56" y="1389"/>
                    <a:pt x="141" y="1389"/>
                  </a:cubicBezTo>
                  <a:cubicBezTo>
                    <a:pt x="188" y="1389"/>
                    <a:pt x="243" y="1372"/>
                    <a:pt x="303" y="1338"/>
                  </a:cubicBezTo>
                  <a:lnTo>
                    <a:pt x="1585" y="597"/>
                  </a:lnTo>
                  <a:cubicBezTo>
                    <a:pt x="1751" y="502"/>
                    <a:pt x="1887" y="301"/>
                    <a:pt x="1887" y="152"/>
                  </a:cubicBezTo>
                  <a:cubicBezTo>
                    <a:pt x="1887" y="54"/>
                    <a:pt x="1832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4986545" y="2745179"/>
              <a:ext cx="340901" cy="428412"/>
            </a:xfrm>
            <a:custGeom>
              <a:avLst/>
              <a:gdLst/>
              <a:ahLst/>
              <a:cxnLst/>
              <a:rect l="l" t="t" r="r" b="b"/>
              <a:pathLst>
                <a:path w="7721" h="9703" extrusionOk="0">
                  <a:moveTo>
                    <a:pt x="7548" y="0"/>
                  </a:moveTo>
                  <a:lnTo>
                    <a:pt x="0" y="4355"/>
                  </a:lnTo>
                  <a:lnTo>
                    <a:pt x="0" y="9601"/>
                  </a:lnTo>
                  <a:lnTo>
                    <a:pt x="173" y="9703"/>
                  </a:lnTo>
                  <a:lnTo>
                    <a:pt x="7721" y="5345"/>
                  </a:lnTo>
                  <a:lnTo>
                    <a:pt x="7545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4994184" y="2749506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7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5111453" y="2870837"/>
              <a:ext cx="83316" cy="61240"/>
            </a:xfrm>
            <a:custGeom>
              <a:avLst/>
              <a:gdLst/>
              <a:ahLst/>
              <a:cxnLst/>
              <a:rect l="l" t="t" r="r" b="b"/>
              <a:pathLst>
                <a:path w="1887" h="1387" extrusionOk="0">
                  <a:moveTo>
                    <a:pt x="1746" y="1"/>
                  </a:moveTo>
                  <a:cubicBezTo>
                    <a:pt x="1699" y="1"/>
                    <a:pt x="1644" y="17"/>
                    <a:pt x="1584" y="51"/>
                  </a:cubicBezTo>
                  <a:lnTo>
                    <a:pt x="302" y="792"/>
                  </a:lnTo>
                  <a:cubicBezTo>
                    <a:pt x="136" y="887"/>
                    <a:pt x="0" y="1087"/>
                    <a:pt x="0" y="1238"/>
                  </a:cubicBezTo>
                  <a:cubicBezTo>
                    <a:pt x="0" y="1334"/>
                    <a:pt x="56" y="1386"/>
                    <a:pt x="141" y="1386"/>
                  </a:cubicBezTo>
                  <a:cubicBezTo>
                    <a:pt x="187" y="1386"/>
                    <a:pt x="243" y="1370"/>
                    <a:pt x="302" y="1336"/>
                  </a:cubicBezTo>
                  <a:lnTo>
                    <a:pt x="1584" y="595"/>
                  </a:lnTo>
                  <a:cubicBezTo>
                    <a:pt x="1750" y="500"/>
                    <a:pt x="1887" y="299"/>
                    <a:pt x="1887" y="149"/>
                  </a:cubicBezTo>
                  <a:cubicBezTo>
                    <a:pt x="1887" y="53"/>
                    <a:pt x="1830" y="1"/>
                    <a:pt x="17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4994184" y="2452007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5311552" y="2461146"/>
              <a:ext cx="182526" cy="309421"/>
            </a:xfrm>
            <a:custGeom>
              <a:avLst/>
              <a:gdLst/>
              <a:ahLst/>
              <a:cxnLst/>
              <a:rect l="l" t="t" r="r" b="b"/>
              <a:pathLst>
                <a:path w="4134" h="7008" extrusionOk="0">
                  <a:moveTo>
                    <a:pt x="0" y="1"/>
                  </a:moveTo>
                  <a:lnTo>
                    <a:pt x="0" y="4621"/>
                  </a:lnTo>
                  <a:lnTo>
                    <a:pt x="4130" y="7008"/>
                  </a:lnTo>
                  <a:lnTo>
                    <a:pt x="4134" y="23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5119091" y="2476158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5119091" y="2476158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5776" y="476"/>
                  </a:lnTo>
                  <a:lnTo>
                    <a:pt x="4359" y="1296"/>
                  </a:ln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5119091" y="2488168"/>
              <a:ext cx="312423" cy="420773"/>
            </a:xfrm>
            <a:custGeom>
              <a:avLst/>
              <a:gdLst/>
              <a:ahLst/>
              <a:cxnLst/>
              <a:rect l="l" t="t" r="r" b="b"/>
              <a:pathLst>
                <a:path w="7076" h="9530" extrusionOk="0">
                  <a:moveTo>
                    <a:pt x="7075" y="0"/>
                  </a:moveTo>
                  <a:lnTo>
                    <a:pt x="473" y="3812"/>
                  </a:lnTo>
                  <a:lnTo>
                    <a:pt x="0" y="9530"/>
                  </a:lnTo>
                  <a:lnTo>
                    <a:pt x="6606" y="5719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001866" y="2667118"/>
              <a:ext cx="158993" cy="295866"/>
            </a:xfrm>
            <a:custGeom>
              <a:avLst/>
              <a:gdLst/>
              <a:ahLst/>
              <a:cxnLst/>
              <a:rect l="l" t="t" r="r" b="b"/>
              <a:pathLst>
                <a:path w="3601" h="6701" extrusionOk="0">
                  <a:moveTo>
                    <a:pt x="0" y="0"/>
                  </a:moveTo>
                  <a:lnTo>
                    <a:pt x="0" y="4620"/>
                  </a:lnTo>
                  <a:lnTo>
                    <a:pt x="3600" y="6701"/>
                  </a:lnTo>
                  <a:lnTo>
                    <a:pt x="3600" y="20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5160815" y="2548215"/>
              <a:ext cx="333263" cy="424129"/>
            </a:xfrm>
            <a:custGeom>
              <a:avLst/>
              <a:gdLst/>
              <a:ahLst/>
              <a:cxnLst/>
              <a:rect l="l" t="t" r="r" b="b"/>
              <a:pathLst>
                <a:path w="7548" h="9606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4" y="5246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5278040" y="2669546"/>
              <a:ext cx="83360" cy="61240"/>
            </a:xfrm>
            <a:custGeom>
              <a:avLst/>
              <a:gdLst/>
              <a:ahLst/>
              <a:cxnLst/>
              <a:rect l="l" t="t" r="r" b="b"/>
              <a:pathLst>
                <a:path w="1888" h="1387" extrusionOk="0">
                  <a:moveTo>
                    <a:pt x="1746" y="0"/>
                  </a:moveTo>
                  <a:cubicBezTo>
                    <a:pt x="1700" y="0"/>
                    <a:pt x="1644" y="17"/>
                    <a:pt x="1585" y="51"/>
                  </a:cubicBezTo>
                  <a:lnTo>
                    <a:pt x="303" y="791"/>
                  </a:lnTo>
                  <a:cubicBezTo>
                    <a:pt x="136" y="887"/>
                    <a:pt x="1" y="1088"/>
                    <a:pt x="1" y="1237"/>
                  </a:cubicBezTo>
                  <a:cubicBezTo>
                    <a:pt x="1" y="1335"/>
                    <a:pt x="56" y="1387"/>
                    <a:pt x="139" y="1387"/>
                  </a:cubicBezTo>
                  <a:cubicBezTo>
                    <a:pt x="187" y="1387"/>
                    <a:pt x="243" y="1370"/>
                    <a:pt x="303" y="1336"/>
                  </a:cubicBezTo>
                  <a:lnTo>
                    <a:pt x="1585" y="595"/>
                  </a:lnTo>
                  <a:cubicBezTo>
                    <a:pt x="1751" y="499"/>
                    <a:pt x="1887" y="299"/>
                    <a:pt x="1887" y="149"/>
                  </a:cubicBezTo>
                  <a:cubicBezTo>
                    <a:pt x="1887" y="53"/>
                    <a:pt x="1831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5149689" y="2734185"/>
              <a:ext cx="11171" cy="238159"/>
            </a:xfrm>
            <a:custGeom>
              <a:avLst/>
              <a:gdLst/>
              <a:ahLst/>
              <a:cxnLst/>
              <a:rect l="l" t="t" r="r" b="b"/>
              <a:pathLst>
                <a:path w="253" h="5394" extrusionOk="0">
                  <a:moveTo>
                    <a:pt x="1" y="1"/>
                  </a:moveTo>
                  <a:lnTo>
                    <a:pt x="1" y="5247"/>
                  </a:lnTo>
                  <a:lnTo>
                    <a:pt x="252" y="5393"/>
                  </a:lnTo>
                  <a:lnTo>
                    <a:pt x="252" y="1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149689" y="2541769"/>
              <a:ext cx="344389" cy="198951"/>
            </a:xfrm>
            <a:custGeom>
              <a:avLst/>
              <a:gdLst/>
              <a:ahLst/>
              <a:cxnLst/>
              <a:rect l="l" t="t" r="r" b="b"/>
              <a:pathLst>
                <a:path w="7800" h="4506" extrusionOk="0">
                  <a:moveTo>
                    <a:pt x="7548" y="1"/>
                  </a:moveTo>
                  <a:lnTo>
                    <a:pt x="1" y="4359"/>
                  </a:lnTo>
                  <a:lnTo>
                    <a:pt x="252" y="4505"/>
                  </a:lnTo>
                  <a:lnTo>
                    <a:pt x="7800" y="1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5690248" y="1045441"/>
              <a:ext cx="2253632" cy="3182424"/>
            </a:xfrm>
            <a:custGeom>
              <a:avLst/>
              <a:gdLst/>
              <a:ahLst/>
              <a:cxnLst/>
              <a:rect l="l" t="t" r="r" b="b"/>
              <a:pathLst>
                <a:path w="51042" h="72078" extrusionOk="0">
                  <a:moveTo>
                    <a:pt x="50062" y="1"/>
                  </a:moveTo>
                  <a:lnTo>
                    <a:pt x="0" y="28903"/>
                  </a:lnTo>
                  <a:lnTo>
                    <a:pt x="0" y="70761"/>
                  </a:lnTo>
                  <a:cubicBezTo>
                    <a:pt x="0" y="71095"/>
                    <a:pt x="119" y="71326"/>
                    <a:pt x="306" y="71438"/>
                  </a:cubicBezTo>
                  <a:lnTo>
                    <a:pt x="1289" y="72009"/>
                  </a:lnTo>
                  <a:cubicBezTo>
                    <a:pt x="1368" y="72054"/>
                    <a:pt x="1460" y="72078"/>
                    <a:pt x="1561" y="72078"/>
                  </a:cubicBezTo>
                  <a:cubicBezTo>
                    <a:pt x="1703" y="72078"/>
                    <a:pt x="1862" y="72032"/>
                    <a:pt x="2030" y="71934"/>
                  </a:cubicBezTo>
                  <a:lnTo>
                    <a:pt x="49998" y="44239"/>
                  </a:lnTo>
                  <a:cubicBezTo>
                    <a:pt x="50576" y="43906"/>
                    <a:pt x="51041" y="43097"/>
                    <a:pt x="51041" y="42427"/>
                  </a:cubicBezTo>
                  <a:lnTo>
                    <a:pt x="51041" y="569"/>
                  </a:lnTo>
                  <a:lnTo>
                    <a:pt x="5006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5733959" y="1071137"/>
              <a:ext cx="2209612" cy="3156374"/>
            </a:xfrm>
            <a:custGeom>
              <a:avLst/>
              <a:gdLst/>
              <a:ahLst/>
              <a:cxnLst/>
              <a:rect l="l" t="t" r="r" b="b"/>
              <a:pathLst>
                <a:path w="50045" h="71488" extrusionOk="0">
                  <a:moveTo>
                    <a:pt x="50045" y="1"/>
                  </a:moveTo>
                  <a:lnTo>
                    <a:pt x="0" y="28895"/>
                  </a:lnTo>
                  <a:lnTo>
                    <a:pt x="0" y="70750"/>
                  </a:lnTo>
                  <a:cubicBezTo>
                    <a:pt x="0" y="71206"/>
                    <a:pt x="217" y="71488"/>
                    <a:pt x="571" y="71488"/>
                  </a:cubicBezTo>
                  <a:cubicBezTo>
                    <a:pt x="717" y="71488"/>
                    <a:pt x="874" y="71441"/>
                    <a:pt x="1037" y="71345"/>
                  </a:cubicBezTo>
                  <a:lnTo>
                    <a:pt x="49004" y="43654"/>
                  </a:lnTo>
                  <a:cubicBezTo>
                    <a:pt x="49579" y="43321"/>
                    <a:pt x="50045" y="42512"/>
                    <a:pt x="50045" y="41845"/>
                  </a:cubicBezTo>
                  <a:lnTo>
                    <a:pt x="5004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5733606" y="1070519"/>
              <a:ext cx="2210274" cy="3157345"/>
            </a:xfrm>
            <a:custGeom>
              <a:avLst/>
              <a:gdLst/>
              <a:ahLst/>
              <a:cxnLst/>
              <a:rect l="l" t="t" r="r" b="b"/>
              <a:pathLst>
                <a:path w="50060" h="71510" extrusionOk="0">
                  <a:moveTo>
                    <a:pt x="50046" y="24"/>
                  </a:moveTo>
                  <a:lnTo>
                    <a:pt x="50046" y="41859"/>
                  </a:lnTo>
                  <a:cubicBezTo>
                    <a:pt x="50046" y="42522"/>
                    <a:pt x="49580" y="43331"/>
                    <a:pt x="49009" y="43662"/>
                  </a:cubicBezTo>
                  <a:lnTo>
                    <a:pt x="1041" y="71356"/>
                  </a:lnTo>
                  <a:cubicBezTo>
                    <a:pt x="878" y="71448"/>
                    <a:pt x="722" y="71495"/>
                    <a:pt x="579" y="71495"/>
                  </a:cubicBezTo>
                  <a:cubicBezTo>
                    <a:pt x="413" y="71495"/>
                    <a:pt x="273" y="71431"/>
                    <a:pt x="171" y="71305"/>
                  </a:cubicBezTo>
                  <a:cubicBezTo>
                    <a:pt x="69" y="71176"/>
                    <a:pt x="15" y="70989"/>
                    <a:pt x="15" y="70764"/>
                  </a:cubicBezTo>
                  <a:lnTo>
                    <a:pt x="15" y="28913"/>
                  </a:lnTo>
                  <a:lnTo>
                    <a:pt x="50046" y="24"/>
                  </a:lnTo>
                  <a:close/>
                  <a:moveTo>
                    <a:pt x="50059" y="1"/>
                  </a:moveTo>
                  <a:lnTo>
                    <a:pt x="1" y="28906"/>
                  </a:lnTo>
                  <a:lnTo>
                    <a:pt x="1" y="70764"/>
                  </a:lnTo>
                  <a:cubicBezTo>
                    <a:pt x="1" y="71237"/>
                    <a:pt x="236" y="71509"/>
                    <a:pt x="579" y="71509"/>
                  </a:cubicBezTo>
                  <a:cubicBezTo>
                    <a:pt x="722" y="71509"/>
                    <a:pt x="878" y="71465"/>
                    <a:pt x="1048" y="71366"/>
                  </a:cubicBezTo>
                  <a:lnTo>
                    <a:pt x="49016" y="43671"/>
                  </a:lnTo>
                  <a:cubicBezTo>
                    <a:pt x="49594" y="43338"/>
                    <a:pt x="50059" y="42529"/>
                    <a:pt x="50059" y="41859"/>
                  </a:cubicBezTo>
                  <a:lnTo>
                    <a:pt x="500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5733606" y="1070519"/>
              <a:ext cx="2210274" cy="1476239"/>
            </a:xfrm>
            <a:custGeom>
              <a:avLst/>
              <a:gdLst/>
              <a:ahLst/>
              <a:cxnLst/>
              <a:rect l="l" t="t" r="r" b="b"/>
              <a:pathLst>
                <a:path w="50060" h="33435" extrusionOk="0">
                  <a:moveTo>
                    <a:pt x="50059" y="1"/>
                  </a:moveTo>
                  <a:lnTo>
                    <a:pt x="1" y="28906"/>
                  </a:lnTo>
                  <a:lnTo>
                    <a:pt x="1" y="33434"/>
                  </a:lnTo>
                  <a:lnTo>
                    <a:pt x="50059" y="4532"/>
                  </a:lnTo>
                  <a:lnTo>
                    <a:pt x="50059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7120480" y="1208054"/>
              <a:ext cx="693415" cy="469429"/>
            </a:xfrm>
            <a:custGeom>
              <a:avLst/>
              <a:gdLst/>
              <a:ahLst/>
              <a:cxnLst/>
              <a:rect l="l" t="t" r="r" b="b"/>
              <a:pathLst>
                <a:path w="15705" h="10632" extrusionOk="0">
                  <a:moveTo>
                    <a:pt x="15704" y="0"/>
                  </a:moveTo>
                  <a:lnTo>
                    <a:pt x="314" y="8888"/>
                  </a:lnTo>
                  <a:cubicBezTo>
                    <a:pt x="140" y="8985"/>
                    <a:pt x="1" y="9230"/>
                    <a:pt x="1" y="9431"/>
                  </a:cubicBezTo>
                  <a:lnTo>
                    <a:pt x="1" y="10407"/>
                  </a:lnTo>
                  <a:cubicBezTo>
                    <a:pt x="1" y="10549"/>
                    <a:pt x="70" y="10631"/>
                    <a:pt x="173" y="10631"/>
                  </a:cubicBezTo>
                  <a:cubicBezTo>
                    <a:pt x="215" y="10631"/>
                    <a:pt x="263" y="10617"/>
                    <a:pt x="314" y="10587"/>
                  </a:cubicBezTo>
                  <a:lnTo>
                    <a:pt x="15704" y="1703"/>
                  </a:lnTo>
                  <a:lnTo>
                    <a:pt x="1570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7813851" y="1164167"/>
              <a:ext cx="86804" cy="119123"/>
            </a:xfrm>
            <a:custGeom>
              <a:avLst/>
              <a:gdLst/>
              <a:ahLst/>
              <a:cxnLst/>
              <a:rect l="l" t="t" r="r" b="b"/>
              <a:pathLst>
                <a:path w="1966" h="2698" extrusionOk="0">
                  <a:moveTo>
                    <a:pt x="1789" y="0"/>
                  </a:moveTo>
                  <a:cubicBezTo>
                    <a:pt x="1746" y="0"/>
                    <a:pt x="1699" y="14"/>
                    <a:pt x="1649" y="42"/>
                  </a:cubicBezTo>
                  <a:lnTo>
                    <a:pt x="0" y="994"/>
                  </a:lnTo>
                  <a:lnTo>
                    <a:pt x="0" y="2697"/>
                  </a:lnTo>
                  <a:lnTo>
                    <a:pt x="1649" y="1742"/>
                  </a:lnTo>
                  <a:cubicBezTo>
                    <a:pt x="1822" y="1644"/>
                    <a:pt x="1965" y="1399"/>
                    <a:pt x="1965" y="1201"/>
                  </a:cubicBezTo>
                  <a:lnTo>
                    <a:pt x="1965" y="226"/>
                  </a:lnTo>
                  <a:cubicBezTo>
                    <a:pt x="1965" y="83"/>
                    <a:pt x="1893" y="0"/>
                    <a:pt x="178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7839062" y="1193352"/>
              <a:ext cx="44771" cy="54484"/>
            </a:xfrm>
            <a:custGeom>
              <a:avLst/>
              <a:gdLst/>
              <a:ahLst/>
              <a:cxnLst/>
              <a:rect l="l" t="t" r="r" b="b"/>
              <a:pathLst>
                <a:path w="1014" h="1234" extrusionOk="0">
                  <a:moveTo>
                    <a:pt x="517" y="136"/>
                  </a:moveTo>
                  <a:cubicBezTo>
                    <a:pt x="534" y="136"/>
                    <a:pt x="551" y="143"/>
                    <a:pt x="568" y="150"/>
                  </a:cubicBezTo>
                  <a:cubicBezTo>
                    <a:pt x="630" y="187"/>
                    <a:pt x="667" y="292"/>
                    <a:pt x="667" y="425"/>
                  </a:cubicBezTo>
                  <a:cubicBezTo>
                    <a:pt x="667" y="683"/>
                    <a:pt x="531" y="979"/>
                    <a:pt x="368" y="1071"/>
                  </a:cubicBezTo>
                  <a:cubicBezTo>
                    <a:pt x="338" y="1089"/>
                    <a:pt x="311" y="1098"/>
                    <a:pt x="285" y="1098"/>
                  </a:cubicBezTo>
                  <a:cubicBezTo>
                    <a:pt x="268" y="1098"/>
                    <a:pt x="251" y="1093"/>
                    <a:pt x="236" y="1085"/>
                  </a:cubicBezTo>
                  <a:cubicBezTo>
                    <a:pt x="174" y="1050"/>
                    <a:pt x="137" y="945"/>
                    <a:pt x="137" y="809"/>
                  </a:cubicBezTo>
                  <a:cubicBezTo>
                    <a:pt x="137" y="554"/>
                    <a:pt x="272" y="258"/>
                    <a:pt x="435" y="163"/>
                  </a:cubicBezTo>
                  <a:cubicBezTo>
                    <a:pt x="466" y="146"/>
                    <a:pt x="493" y="136"/>
                    <a:pt x="517" y="136"/>
                  </a:cubicBezTo>
                  <a:close/>
                  <a:moveTo>
                    <a:pt x="518" y="0"/>
                  </a:moveTo>
                  <a:cubicBezTo>
                    <a:pt x="469" y="0"/>
                    <a:pt x="418" y="15"/>
                    <a:pt x="368" y="44"/>
                  </a:cubicBezTo>
                  <a:cubicBezTo>
                    <a:pt x="160" y="163"/>
                    <a:pt x="1" y="500"/>
                    <a:pt x="1" y="809"/>
                  </a:cubicBezTo>
                  <a:cubicBezTo>
                    <a:pt x="1" y="1000"/>
                    <a:pt x="62" y="1143"/>
                    <a:pt x="167" y="1204"/>
                  </a:cubicBezTo>
                  <a:cubicBezTo>
                    <a:pt x="205" y="1224"/>
                    <a:pt x="242" y="1234"/>
                    <a:pt x="283" y="1234"/>
                  </a:cubicBezTo>
                  <a:cubicBezTo>
                    <a:pt x="333" y="1234"/>
                    <a:pt x="385" y="1220"/>
                    <a:pt x="435" y="1190"/>
                  </a:cubicBezTo>
                  <a:cubicBezTo>
                    <a:pt x="558" y="1118"/>
                    <a:pt x="667" y="969"/>
                    <a:pt x="732" y="792"/>
                  </a:cubicBezTo>
                  <a:lnTo>
                    <a:pt x="915" y="850"/>
                  </a:lnTo>
                  <a:cubicBezTo>
                    <a:pt x="922" y="853"/>
                    <a:pt x="929" y="853"/>
                    <a:pt x="936" y="853"/>
                  </a:cubicBezTo>
                  <a:cubicBezTo>
                    <a:pt x="966" y="853"/>
                    <a:pt x="994" y="833"/>
                    <a:pt x="1003" y="806"/>
                  </a:cubicBezTo>
                  <a:cubicBezTo>
                    <a:pt x="1014" y="768"/>
                    <a:pt x="994" y="731"/>
                    <a:pt x="956" y="721"/>
                  </a:cubicBezTo>
                  <a:lnTo>
                    <a:pt x="772" y="663"/>
                  </a:lnTo>
                  <a:cubicBezTo>
                    <a:pt x="793" y="584"/>
                    <a:pt x="803" y="503"/>
                    <a:pt x="803" y="425"/>
                  </a:cubicBezTo>
                  <a:cubicBezTo>
                    <a:pt x="803" y="238"/>
                    <a:pt x="741" y="95"/>
                    <a:pt x="636" y="30"/>
                  </a:cubicBezTo>
                  <a:cubicBezTo>
                    <a:pt x="599" y="10"/>
                    <a:pt x="559" y="0"/>
                    <a:pt x="5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5690248" y="915632"/>
              <a:ext cx="2253632" cy="1431159"/>
            </a:xfrm>
            <a:custGeom>
              <a:avLst/>
              <a:gdLst/>
              <a:ahLst/>
              <a:cxnLst/>
              <a:rect l="l" t="t" r="r" b="b"/>
              <a:pathLst>
                <a:path w="51042" h="32414" extrusionOk="0">
                  <a:moveTo>
                    <a:pt x="49481" y="0"/>
                  </a:moveTo>
                  <a:cubicBezTo>
                    <a:pt x="49342" y="0"/>
                    <a:pt x="49184" y="46"/>
                    <a:pt x="49015" y="143"/>
                  </a:cubicBezTo>
                  <a:lnTo>
                    <a:pt x="1048" y="27838"/>
                  </a:lnTo>
                  <a:cubicBezTo>
                    <a:pt x="469" y="28171"/>
                    <a:pt x="0" y="28984"/>
                    <a:pt x="0" y="29650"/>
                  </a:cubicBezTo>
                  <a:lnTo>
                    <a:pt x="0" y="31843"/>
                  </a:lnTo>
                  <a:lnTo>
                    <a:pt x="983" y="32414"/>
                  </a:lnTo>
                  <a:lnTo>
                    <a:pt x="51041" y="3509"/>
                  </a:lnTo>
                  <a:lnTo>
                    <a:pt x="51041" y="1319"/>
                  </a:lnTo>
                  <a:cubicBezTo>
                    <a:pt x="51041" y="987"/>
                    <a:pt x="50926" y="755"/>
                    <a:pt x="50739" y="643"/>
                  </a:cubicBezTo>
                  <a:cubicBezTo>
                    <a:pt x="50562" y="541"/>
                    <a:pt x="49933" y="180"/>
                    <a:pt x="49764" y="78"/>
                  </a:cubicBezTo>
                  <a:cubicBezTo>
                    <a:pt x="49683" y="27"/>
                    <a:pt x="49588" y="0"/>
                    <a:pt x="49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5733606" y="940843"/>
              <a:ext cx="2210274" cy="1405948"/>
            </a:xfrm>
            <a:custGeom>
              <a:avLst/>
              <a:gdLst/>
              <a:ahLst/>
              <a:cxnLst/>
              <a:rect l="l" t="t" r="r" b="b"/>
              <a:pathLst>
                <a:path w="50060" h="31843" extrusionOk="0">
                  <a:moveTo>
                    <a:pt x="49481" y="0"/>
                  </a:moveTo>
                  <a:cubicBezTo>
                    <a:pt x="49341" y="0"/>
                    <a:pt x="49183" y="46"/>
                    <a:pt x="49016" y="143"/>
                  </a:cubicBezTo>
                  <a:lnTo>
                    <a:pt x="1048" y="27838"/>
                  </a:lnTo>
                  <a:cubicBezTo>
                    <a:pt x="470" y="28171"/>
                    <a:pt x="1" y="28984"/>
                    <a:pt x="1" y="29650"/>
                  </a:cubicBezTo>
                  <a:lnTo>
                    <a:pt x="1" y="31843"/>
                  </a:lnTo>
                  <a:lnTo>
                    <a:pt x="50059" y="2938"/>
                  </a:lnTo>
                  <a:lnTo>
                    <a:pt x="50059" y="748"/>
                  </a:lnTo>
                  <a:cubicBezTo>
                    <a:pt x="50059" y="273"/>
                    <a:pt x="49823" y="0"/>
                    <a:pt x="494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5703759" y="915632"/>
              <a:ext cx="2227229" cy="1288723"/>
            </a:xfrm>
            <a:custGeom>
              <a:avLst/>
              <a:gdLst/>
              <a:ahLst/>
              <a:cxnLst/>
              <a:rect l="l" t="t" r="r" b="b"/>
              <a:pathLst>
                <a:path w="50444" h="29188" extrusionOk="0">
                  <a:moveTo>
                    <a:pt x="49175" y="0"/>
                  </a:moveTo>
                  <a:cubicBezTo>
                    <a:pt x="49036" y="0"/>
                    <a:pt x="48878" y="46"/>
                    <a:pt x="48709" y="143"/>
                  </a:cubicBezTo>
                  <a:lnTo>
                    <a:pt x="742" y="27838"/>
                  </a:lnTo>
                  <a:cubicBezTo>
                    <a:pt x="452" y="28004"/>
                    <a:pt x="191" y="28290"/>
                    <a:pt x="0" y="28620"/>
                  </a:cubicBezTo>
                  <a:lnTo>
                    <a:pt x="983" y="29188"/>
                  </a:lnTo>
                  <a:cubicBezTo>
                    <a:pt x="1174" y="28861"/>
                    <a:pt x="1436" y="28576"/>
                    <a:pt x="1724" y="28409"/>
                  </a:cubicBezTo>
                  <a:lnTo>
                    <a:pt x="49688" y="714"/>
                  </a:lnTo>
                  <a:cubicBezTo>
                    <a:pt x="49859" y="618"/>
                    <a:pt x="50018" y="571"/>
                    <a:pt x="50158" y="571"/>
                  </a:cubicBezTo>
                  <a:cubicBezTo>
                    <a:pt x="50265" y="571"/>
                    <a:pt x="50361" y="598"/>
                    <a:pt x="50443" y="650"/>
                  </a:cubicBezTo>
                  <a:cubicBezTo>
                    <a:pt x="50440" y="646"/>
                    <a:pt x="50437" y="646"/>
                    <a:pt x="50433" y="643"/>
                  </a:cubicBezTo>
                  <a:cubicBezTo>
                    <a:pt x="50256" y="541"/>
                    <a:pt x="49631" y="180"/>
                    <a:pt x="49458" y="78"/>
                  </a:cubicBezTo>
                  <a:cubicBezTo>
                    <a:pt x="49377" y="27"/>
                    <a:pt x="49282" y="0"/>
                    <a:pt x="491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7662231" y="1117542"/>
              <a:ext cx="43269" cy="55985"/>
            </a:xfrm>
            <a:custGeom>
              <a:avLst/>
              <a:gdLst/>
              <a:ahLst/>
              <a:cxnLst/>
              <a:rect l="l" t="t" r="r" b="b"/>
              <a:pathLst>
                <a:path w="980" h="1268" extrusionOk="0">
                  <a:moveTo>
                    <a:pt x="710" y="1"/>
                  </a:moveTo>
                  <a:cubicBezTo>
                    <a:pt x="644" y="1"/>
                    <a:pt x="570" y="23"/>
                    <a:pt x="490" y="68"/>
                  </a:cubicBezTo>
                  <a:cubicBezTo>
                    <a:pt x="218" y="224"/>
                    <a:pt x="1" y="605"/>
                    <a:pt x="1" y="918"/>
                  </a:cubicBezTo>
                  <a:cubicBezTo>
                    <a:pt x="1" y="1140"/>
                    <a:pt x="110" y="1267"/>
                    <a:pt x="270" y="1267"/>
                  </a:cubicBezTo>
                  <a:cubicBezTo>
                    <a:pt x="336" y="1267"/>
                    <a:pt x="411" y="1246"/>
                    <a:pt x="490" y="1200"/>
                  </a:cubicBezTo>
                  <a:cubicBezTo>
                    <a:pt x="762" y="1044"/>
                    <a:pt x="980" y="663"/>
                    <a:pt x="980" y="351"/>
                  </a:cubicBezTo>
                  <a:cubicBezTo>
                    <a:pt x="980" y="129"/>
                    <a:pt x="871" y="1"/>
                    <a:pt x="7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7738041" y="1073875"/>
              <a:ext cx="43446" cy="55941"/>
            </a:xfrm>
            <a:custGeom>
              <a:avLst/>
              <a:gdLst/>
              <a:ahLst/>
              <a:cxnLst/>
              <a:rect l="l" t="t" r="r" b="b"/>
              <a:pathLst>
                <a:path w="984" h="1267" extrusionOk="0">
                  <a:moveTo>
                    <a:pt x="710" y="1"/>
                  </a:moveTo>
                  <a:cubicBezTo>
                    <a:pt x="644" y="1"/>
                    <a:pt x="569" y="22"/>
                    <a:pt x="490" y="67"/>
                  </a:cubicBezTo>
                  <a:cubicBezTo>
                    <a:pt x="222" y="224"/>
                    <a:pt x="1" y="605"/>
                    <a:pt x="1" y="918"/>
                  </a:cubicBezTo>
                  <a:cubicBezTo>
                    <a:pt x="1" y="1139"/>
                    <a:pt x="112" y="1267"/>
                    <a:pt x="272" y="1267"/>
                  </a:cubicBezTo>
                  <a:cubicBezTo>
                    <a:pt x="338" y="1267"/>
                    <a:pt x="412" y="1245"/>
                    <a:pt x="490" y="1200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1"/>
                    <a:pt x="7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7813851" y="1030208"/>
              <a:ext cx="43402" cy="55941"/>
            </a:xfrm>
            <a:custGeom>
              <a:avLst/>
              <a:gdLst/>
              <a:ahLst/>
              <a:cxnLst/>
              <a:rect l="l" t="t" r="r" b="b"/>
              <a:pathLst>
                <a:path w="983" h="1267" extrusionOk="0">
                  <a:moveTo>
                    <a:pt x="711" y="0"/>
                  </a:moveTo>
                  <a:cubicBezTo>
                    <a:pt x="644" y="0"/>
                    <a:pt x="569" y="22"/>
                    <a:pt x="490" y="68"/>
                  </a:cubicBezTo>
                  <a:cubicBezTo>
                    <a:pt x="221" y="223"/>
                    <a:pt x="0" y="604"/>
                    <a:pt x="0" y="917"/>
                  </a:cubicBezTo>
                  <a:cubicBezTo>
                    <a:pt x="0" y="1139"/>
                    <a:pt x="111" y="1267"/>
                    <a:pt x="271" y="1267"/>
                  </a:cubicBezTo>
                  <a:cubicBezTo>
                    <a:pt x="337" y="1267"/>
                    <a:pt x="412" y="1245"/>
                    <a:pt x="490" y="1199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0"/>
                    <a:pt x="71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5733959" y="2297076"/>
              <a:ext cx="432783" cy="1930436"/>
            </a:xfrm>
            <a:custGeom>
              <a:avLst/>
              <a:gdLst/>
              <a:ahLst/>
              <a:cxnLst/>
              <a:rect l="l" t="t" r="r" b="b"/>
              <a:pathLst>
                <a:path w="9802" h="43722" extrusionOk="0">
                  <a:moveTo>
                    <a:pt x="9801" y="1"/>
                  </a:moveTo>
                  <a:lnTo>
                    <a:pt x="0" y="5658"/>
                  </a:lnTo>
                  <a:lnTo>
                    <a:pt x="0" y="42984"/>
                  </a:lnTo>
                  <a:cubicBezTo>
                    <a:pt x="0" y="43440"/>
                    <a:pt x="217" y="43722"/>
                    <a:pt x="571" y="43722"/>
                  </a:cubicBezTo>
                  <a:cubicBezTo>
                    <a:pt x="717" y="43722"/>
                    <a:pt x="874" y="43675"/>
                    <a:pt x="1037" y="43579"/>
                  </a:cubicBezTo>
                  <a:lnTo>
                    <a:pt x="9801" y="38520"/>
                  </a:lnTo>
                  <a:lnTo>
                    <a:pt x="980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5733606" y="2296458"/>
              <a:ext cx="433445" cy="1931407"/>
            </a:xfrm>
            <a:custGeom>
              <a:avLst/>
              <a:gdLst/>
              <a:ahLst/>
              <a:cxnLst/>
              <a:rect l="l" t="t" r="r" b="b"/>
              <a:pathLst>
                <a:path w="9817" h="43744" extrusionOk="0">
                  <a:moveTo>
                    <a:pt x="9803" y="25"/>
                  </a:moveTo>
                  <a:lnTo>
                    <a:pt x="9803" y="38531"/>
                  </a:lnTo>
                  <a:lnTo>
                    <a:pt x="1041" y="43590"/>
                  </a:lnTo>
                  <a:cubicBezTo>
                    <a:pt x="878" y="43682"/>
                    <a:pt x="722" y="43729"/>
                    <a:pt x="579" y="43729"/>
                  </a:cubicBezTo>
                  <a:cubicBezTo>
                    <a:pt x="413" y="43729"/>
                    <a:pt x="273" y="43665"/>
                    <a:pt x="171" y="43539"/>
                  </a:cubicBezTo>
                  <a:cubicBezTo>
                    <a:pt x="69" y="43410"/>
                    <a:pt x="15" y="43223"/>
                    <a:pt x="15" y="42998"/>
                  </a:cubicBezTo>
                  <a:lnTo>
                    <a:pt x="15" y="5676"/>
                  </a:lnTo>
                  <a:lnTo>
                    <a:pt x="9803" y="25"/>
                  </a:lnTo>
                  <a:close/>
                  <a:moveTo>
                    <a:pt x="9817" y="1"/>
                  </a:moveTo>
                  <a:lnTo>
                    <a:pt x="1" y="5668"/>
                  </a:lnTo>
                  <a:lnTo>
                    <a:pt x="1" y="42998"/>
                  </a:lnTo>
                  <a:cubicBezTo>
                    <a:pt x="1" y="43471"/>
                    <a:pt x="236" y="43743"/>
                    <a:pt x="579" y="43743"/>
                  </a:cubicBezTo>
                  <a:cubicBezTo>
                    <a:pt x="722" y="43743"/>
                    <a:pt x="878" y="43699"/>
                    <a:pt x="1048" y="43600"/>
                  </a:cubicBezTo>
                  <a:lnTo>
                    <a:pt x="9817" y="38538"/>
                  </a:lnTo>
                  <a:lnTo>
                    <a:pt x="981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5863635" y="24420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1" y="1"/>
                  </a:moveTo>
                  <a:cubicBezTo>
                    <a:pt x="5109" y="1"/>
                    <a:pt x="5061" y="14"/>
                    <a:pt x="5011" y="43"/>
                  </a:cubicBezTo>
                  <a:lnTo>
                    <a:pt x="313" y="2759"/>
                  </a:lnTo>
                  <a:cubicBezTo>
                    <a:pt x="140" y="2858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3"/>
                    <a:pt x="70" y="3934"/>
                    <a:pt x="173" y="3934"/>
                  </a:cubicBezTo>
                  <a:cubicBezTo>
                    <a:pt x="215" y="3934"/>
                    <a:pt x="262" y="3920"/>
                    <a:pt x="313" y="3892"/>
                  </a:cubicBezTo>
                  <a:lnTo>
                    <a:pt x="5011" y="1178"/>
                  </a:lnTo>
                  <a:cubicBezTo>
                    <a:pt x="5185" y="1076"/>
                    <a:pt x="5325" y="832"/>
                    <a:pt x="5325" y="634"/>
                  </a:cubicBezTo>
                  <a:lnTo>
                    <a:pt x="5325" y="223"/>
                  </a:lnTo>
                  <a:cubicBezTo>
                    <a:pt x="5325" y="83"/>
                    <a:pt x="5254" y="1"/>
                    <a:pt x="51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5777008" y="2602876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1"/>
                  </a:moveTo>
                  <a:cubicBezTo>
                    <a:pt x="766" y="1"/>
                    <a:pt x="718" y="15"/>
                    <a:pt x="667" y="45"/>
                  </a:cubicBezTo>
                  <a:lnTo>
                    <a:pt x="313" y="249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4"/>
                    <a:pt x="172" y="1424"/>
                  </a:cubicBezTo>
                  <a:cubicBezTo>
                    <a:pt x="215" y="1424"/>
                    <a:pt x="263" y="1410"/>
                    <a:pt x="313" y="1380"/>
                  </a:cubicBezTo>
                  <a:lnTo>
                    <a:pt x="667" y="1176"/>
                  </a:lnTo>
                  <a:cubicBezTo>
                    <a:pt x="841" y="1078"/>
                    <a:pt x="980" y="833"/>
                    <a:pt x="980" y="633"/>
                  </a:cubicBezTo>
                  <a:lnTo>
                    <a:pt x="980" y="225"/>
                  </a:lnTo>
                  <a:cubicBezTo>
                    <a:pt x="980" y="83"/>
                    <a:pt x="910" y="1"/>
                    <a:pt x="808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5863635" y="254172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0" y="1"/>
                  </a:moveTo>
                  <a:cubicBezTo>
                    <a:pt x="5108" y="1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4"/>
                    <a:pt x="172" y="3934"/>
                  </a:cubicBezTo>
                  <a:cubicBezTo>
                    <a:pt x="214" y="3934"/>
                    <a:pt x="262" y="3920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1"/>
                    <a:pt x="51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5777008" y="2702661"/>
              <a:ext cx="43314" cy="62873"/>
            </a:xfrm>
            <a:custGeom>
              <a:avLst/>
              <a:gdLst/>
              <a:ahLst/>
              <a:cxnLst/>
              <a:rect l="l" t="t" r="r" b="b"/>
              <a:pathLst>
                <a:path w="981" h="1424" extrusionOk="0">
                  <a:moveTo>
                    <a:pt x="805" y="0"/>
                  </a:moveTo>
                  <a:cubicBezTo>
                    <a:pt x="764" y="0"/>
                    <a:pt x="717" y="13"/>
                    <a:pt x="667" y="41"/>
                  </a:cubicBezTo>
                  <a:lnTo>
                    <a:pt x="313" y="245"/>
                  </a:lnTo>
                  <a:cubicBezTo>
                    <a:pt x="140" y="347"/>
                    <a:pt x="1" y="589"/>
                    <a:pt x="1" y="790"/>
                  </a:cubicBezTo>
                  <a:lnTo>
                    <a:pt x="1" y="1198"/>
                  </a:lnTo>
                  <a:cubicBezTo>
                    <a:pt x="1" y="1341"/>
                    <a:pt x="71" y="1423"/>
                    <a:pt x="175" y="1423"/>
                  </a:cubicBezTo>
                  <a:cubicBezTo>
                    <a:pt x="216" y="1423"/>
                    <a:pt x="263" y="1410"/>
                    <a:pt x="313" y="1381"/>
                  </a:cubicBezTo>
                  <a:lnTo>
                    <a:pt x="667" y="1177"/>
                  </a:lnTo>
                  <a:cubicBezTo>
                    <a:pt x="841" y="1075"/>
                    <a:pt x="980" y="834"/>
                    <a:pt x="980" y="633"/>
                  </a:cubicBezTo>
                  <a:lnTo>
                    <a:pt x="980" y="225"/>
                  </a:lnTo>
                  <a:cubicBezTo>
                    <a:pt x="980" y="82"/>
                    <a:pt x="909" y="0"/>
                    <a:pt x="80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5863635" y="2641465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3" y="0"/>
                  </a:moveTo>
                  <a:cubicBezTo>
                    <a:pt x="5110" y="0"/>
                    <a:pt x="5062" y="15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0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3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5777008" y="2802313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0"/>
                  </a:moveTo>
                  <a:cubicBezTo>
                    <a:pt x="764" y="0"/>
                    <a:pt x="717" y="14"/>
                    <a:pt x="667" y="42"/>
                  </a:cubicBezTo>
                  <a:lnTo>
                    <a:pt x="313" y="249"/>
                  </a:lnTo>
                  <a:cubicBezTo>
                    <a:pt x="140" y="348"/>
                    <a:pt x="1" y="593"/>
                    <a:pt x="1" y="790"/>
                  </a:cubicBezTo>
                  <a:lnTo>
                    <a:pt x="1" y="1202"/>
                  </a:lnTo>
                  <a:cubicBezTo>
                    <a:pt x="1" y="1344"/>
                    <a:pt x="70" y="1425"/>
                    <a:pt x="173" y="1425"/>
                  </a:cubicBezTo>
                  <a:cubicBezTo>
                    <a:pt x="215" y="1425"/>
                    <a:pt x="263" y="1411"/>
                    <a:pt x="313" y="1382"/>
                  </a:cubicBezTo>
                  <a:lnTo>
                    <a:pt x="667" y="1178"/>
                  </a:lnTo>
                  <a:cubicBezTo>
                    <a:pt x="841" y="1076"/>
                    <a:pt x="980" y="834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0"/>
                    <a:pt x="8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5863635" y="297216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6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0"/>
                    <a:pt x="70" y="3933"/>
                    <a:pt x="172" y="3933"/>
                  </a:cubicBezTo>
                  <a:cubicBezTo>
                    <a:pt x="215" y="3933"/>
                    <a:pt x="262" y="3919"/>
                    <a:pt x="313" y="3889"/>
                  </a:cubicBezTo>
                  <a:lnTo>
                    <a:pt x="5011" y="1176"/>
                  </a:lnTo>
                  <a:cubicBezTo>
                    <a:pt x="5185" y="1074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2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8"/>
            <p:cNvSpPr/>
            <p:nvPr/>
          </p:nvSpPr>
          <p:spPr>
            <a:xfrm>
              <a:off x="5777008" y="3132971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6" y="1"/>
                  </a:moveTo>
                  <a:cubicBezTo>
                    <a:pt x="764" y="1"/>
                    <a:pt x="717" y="14"/>
                    <a:pt x="667" y="43"/>
                  </a:cubicBezTo>
                  <a:lnTo>
                    <a:pt x="313" y="247"/>
                  </a:lnTo>
                  <a:cubicBezTo>
                    <a:pt x="140" y="349"/>
                    <a:pt x="1" y="590"/>
                    <a:pt x="1" y="791"/>
                  </a:cubicBezTo>
                  <a:lnTo>
                    <a:pt x="1" y="1199"/>
                  </a:lnTo>
                  <a:cubicBezTo>
                    <a:pt x="1" y="1342"/>
                    <a:pt x="71" y="1425"/>
                    <a:pt x="175" y="1425"/>
                  </a:cubicBezTo>
                  <a:cubicBezTo>
                    <a:pt x="216" y="1425"/>
                    <a:pt x="263" y="1411"/>
                    <a:pt x="313" y="1383"/>
                  </a:cubicBezTo>
                  <a:lnTo>
                    <a:pt x="667" y="1179"/>
                  </a:lnTo>
                  <a:cubicBezTo>
                    <a:pt x="841" y="1077"/>
                    <a:pt x="980" y="835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1"/>
                    <a:pt x="806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8"/>
            <p:cNvSpPr/>
            <p:nvPr/>
          </p:nvSpPr>
          <p:spPr>
            <a:xfrm>
              <a:off x="5863635" y="3060428"/>
              <a:ext cx="235112" cy="173740"/>
            </a:xfrm>
            <a:custGeom>
              <a:avLst/>
              <a:gdLst/>
              <a:ahLst/>
              <a:cxnLst/>
              <a:rect l="l" t="t" r="r" b="b"/>
              <a:pathLst>
                <a:path w="5325" h="3935" extrusionOk="0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8"/>
            <p:cNvSpPr/>
            <p:nvPr/>
          </p:nvSpPr>
          <p:spPr>
            <a:xfrm>
              <a:off x="5777008" y="3221320"/>
              <a:ext cx="43314" cy="62917"/>
            </a:xfrm>
            <a:custGeom>
              <a:avLst/>
              <a:gdLst/>
              <a:ahLst/>
              <a:cxnLst/>
              <a:rect l="l" t="t" r="r" b="b"/>
              <a:pathLst>
                <a:path w="981" h="1425" extrusionOk="0">
                  <a:moveTo>
                    <a:pt x="808" y="0"/>
                  </a:moveTo>
                  <a:cubicBezTo>
                    <a:pt x="766" y="0"/>
                    <a:pt x="718" y="14"/>
                    <a:pt x="667" y="44"/>
                  </a:cubicBezTo>
                  <a:lnTo>
                    <a:pt x="313" y="248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5"/>
                    <a:pt x="172" y="1425"/>
                  </a:cubicBezTo>
                  <a:cubicBezTo>
                    <a:pt x="215" y="1425"/>
                    <a:pt x="263" y="1411"/>
                    <a:pt x="313" y="1381"/>
                  </a:cubicBezTo>
                  <a:lnTo>
                    <a:pt x="667" y="1177"/>
                  </a:lnTo>
                  <a:cubicBezTo>
                    <a:pt x="841" y="1078"/>
                    <a:pt x="980" y="833"/>
                    <a:pt x="980" y="632"/>
                  </a:cubicBezTo>
                  <a:lnTo>
                    <a:pt x="980" y="225"/>
                  </a:lnTo>
                  <a:cubicBezTo>
                    <a:pt x="980" y="83"/>
                    <a:pt x="910" y="0"/>
                    <a:pt x="80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8"/>
            <p:cNvSpPr/>
            <p:nvPr/>
          </p:nvSpPr>
          <p:spPr>
            <a:xfrm>
              <a:off x="5863635" y="3148777"/>
              <a:ext cx="235112" cy="173652"/>
            </a:xfrm>
            <a:custGeom>
              <a:avLst/>
              <a:gdLst/>
              <a:ahLst/>
              <a:cxnLst/>
              <a:rect l="l" t="t" r="r" b="b"/>
              <a:pathLst>
                <a:path w="5325" h="3933" extrusionOk="0">
                  <a:moveTo>
                    <a:pt x="5150" y="0"/>
                  </a:moveTo>
                  <a:cubicBezTo>
                    <a:pt x="5108" y="0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3"/>
                    <a:pt x="173" y="3933"/>
                  </a:cubicBezTo>
                  <a:cubicBezTo>
                    <a:pt x="215" y="3933"/>
                    <a:pt x="262" y="3919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0"/>
                    <a:pt x="51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8"/>
            <p:cNvSpPr/>
            <p:nvPr/>
          </p:nvSpPr>
          <p:spPr>
            <a:xfrm>
              <a:off x="5777008" y="3309669"/>
              <a:ext cx="43314" cy="62829"/>
            </a:xfrm>
            <a:custGeom>
              <a:avLst/>
              <a:gdLst/>
              <a:ahLst/>
              <a:cxnLst/>
              <a:rect l="l" t="t" r="r" b="b"/>
              <a:pathLst>
                <a:path w="981" h="1423" extrusionOk="0">
                  <a:moveTo>
                    <a:pt x="807" y="0"/>
                  </a:moveTo>
                  <a:cubicBezTo>
                    <a:pt x="765" y="0"/>
                    <a:pt x="717" y="14"/>
                    <a:pt x="667" y="42"/>
                  </a:cubicBezTo>
                  <a:lnTo>
                    <a:pt x="313" y="246"/>
                  </a:lnTo>
                  <a:cubicBezTo>
                    <a:pt x="140" y="345"/>
                    <a:pt x="1" y="590"/>
                    <a:pt x="1" y="791"/>
                  </a:cubicBezTo>
                  <a:lnTo>
                    <a:pt x="1" y="1198"/>
                  </a:lnTo>
                  <a:cubicBezTo>
                    <a:pt x="1" y="1340"/>
                    <a:pt x="70" y="1423"/>
                    <a:pt x="172" y="1423"/>
                  </a:cubicBezTo>
                  <a:cubicBezTo>
                    <a:pt x="215" y="1423"/>
                    <a:pt x="263" y="1409"/>
                    <a:pt x="313" y="1379"/>
                  </a:cubicBezTo>
                  <a:lnTo>
                    <a:pt x="667" y="1175"/>
                  </a:lnTo>
                  <a:cubicBezTo>
                    <a:pt x="841" y="1076"/>
                    <a:pt x="980" y="831"/>
                    <a:pt x="980" y="631"/>
                  </a:cubicBezTo>
                  <a:lnTo>
                    <a:pt x="980" y="223"/>
                  </a:lnTo>
                  <a:cubicBezTo>
                    <a:pt x="980" y="80"/>
                    <a:pt x="910" y="0"/>
                    <a:pt x="8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>
              <a:off x="5863635" y="2871985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8"/>
            <p:cNvSpPr/>
            <p:nvPr/>
          </p:nvSpPr>
          <p:spPr>
            <a:xfrm>
              <a:off x="5906992" y="2748535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0"/>
                  </a:moveTo>
                  <a:cubicBezTo>
                    <a:pt x="4198" y="0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2"/>
                    <a:pt x="1" y="2522"/>
                    <a:pt x="1" y="2651"/>
                  </a:cubicBezTo>
                  <a:cubicBezTo>
                    <a:pt x="1" y="2745"/>
                    <a:pt x="47" y="2798"/>
                    <a:pt x="114" y="2798"/>
                  </a:cubicBezTo>
                  <a:cubicBezTo>
                    <a:pt x="142" y="2798"/>
                    <a:pt x="174" y="2789"/>
                    <a:pt x="208" y="2770"/>
                  </a:cubicBezTo>
                  <a:lnTo>
                    <a:pt x="4131" y="509"/>
                  </a:lnTo>
                  <a:cubicBezTo>
                    <a:pt x="4247" y="444"/>
                    <a:pt x="4343" y="281"/>
                    <a:pt x="4343" y="149"/>
                  </a:cubicBezTo>
                  <a:cubicBezTo>
                    <a:pt x="4343" y="55"/>
                    <a:pt x="4295" y="0"/>
                    <a:pt x="42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>
              <a:off x="5863635" y="2922010"/>
              <a:ext cx="27065" cy="31260"/>
            </a:xfrm>
            <a:custGeom>
              <a:avLst/>
              <a:gdLst/>
              <a:ahLst/>
              <a:cxnLst/>
              <a:rect l="l" t="t" r="r" b="b"/>
              <a:pathLst>
                <a:path w="613" h="708" extrusionOk="0">
                  <a:moveTo>
                    <a:pt x="0" y="0"/>
                  </a:moveTo>
                  <a:lnTo>
                    <a:pt x="0" y="7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>
              <a:off x="5906992" y="2798560"/>
              <a:ext cx="191754" cy="123583"/>
            </a:xfrm>
            <a:custGeom>
              <a:avLst/>
              <a:gdLst/>
              <a:ahLst/>
              <a:cxnLst/>
              <a:rect l="l" t="t" r="r" b="b"/>
              <a:pathLst>
                <a:path w="4343" h="2799" extrusionOk="0">
                  <a:moveTo>
                    <a:pt x="4225" y="1"/>
                  </a:moveTo>
                  <a:cubicBezTo>
                    <a:pt x="4197" y="1"/>
                    <a:pt x="4165" y="10"/>
                    <a:pt x="4131" y="28"/>
                  </a:cubicBezTo>
                  <a:lnTo>
                    <a:pt x="208" y="2296"/>
                  </a:lnTo>
                  <a:cubicBezTo>
                    <a:pt x="92" y="2361"/>
                    <a:pt x="1" y="2520"/>
                    <a:pt x="1" y="2653"/>
                  </a:cubicBezTo>
                  <a:cubicBezTo>
                    <a:pt x="1" y="2744"/>
                    <a:pt x="46" y="2798"/>
                    <a:pt x="114" y="2798"/>
                  </a:cubicBezTo>
                  <a:cubicBezTo>
                    <a:pt x="142" y="2798"/>
                    <a:pt x="174" y="2789"/>
                    <a:pt x="208" y="2769"/>
                  </a:cubicBezTo>
                  <a:lnTo>
                    <a:pt x="4131" y="508"/>
                  </a:lnTo>
                  <a:cubicBezTo>
                    <a:pt x="4247" y="444"/>
                    <a:pt x="4343" y="281"/>
                    <a:pt x="4343" y="148"/>
                  </a:cubicBezTo>
                  <a:cubicBezTo>
                    <a:pt x="4343" y="54"/>
                    <a:pt x="4295" y="1"/>
                    <a:pt x="42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>
              <a:off x="5863635" y="2972123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4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8"/>
            <p:cNvSpPr/>
            <p:nvPr/>
          </p:nvSpPr>
          <p:spPr>
            <a:xfrm>
              <a:off x="5906992" y="2848629"/>
              <a:ext cx="191754" cy="123495"/>
            </a:xfrm>
            <a:custGeom>
              <a:avLst/>
              <a:gdLst/>
              <a:ahLst/>
              <a:cxnLst/>
              <a:rect l="l" t="t" r="r" b="b"/>
              <a:pathLst>
                <a:path w="4343" h="2797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5"/>
                  </a:lnTo>
                  <a:cubicBezTo>
                    <a:pt x="92" y="2359"/>
                    <a:pt x="1" y="2522"/>
                    <a:pt x="1" y="2651"/>
                  </a:cubicBezTo>
                  <a:cubicBezTo>
                    <a:pt x="1" y="2744"/>
                    <a:pt x="46" y="2797"/>
                    <a:pt x="112" y="2797"/>
                  </a:cubicBezTo>
                  <a:cubicBezTo>
                    <a:pt x="141" y="2797"/>
                    <a:pt x="173" y="2787"/>
                    <a:pt x="208" y="2767"/>
                  </a:cubicBezTo>
                  <a:lnTo>
                    <a:pt x="4131" y="509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5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5863635" y="3022104"/>
              <a:ext cx="27065" cy="31128"/>
            </a:xfrm>
            <a:custGeom>
              <a:avLst/>
              <a:gdLst/>
              <a:ahLst/>
              <a:cxnLst/>
              <a:rect l="l" t="t" r="r" b="b"/>
              <a:pathLst>
                <a:path w="613" h="705" extrusionOk="0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8"/>
            <p:cNvSpPr/>
            <p:nvPr/>
          </p:nvSpPr>
          <p:spPr>
            <a:xfrm>
              <a:off x="5906992" y="2898609"/>
              <a:ext cx="191754" cy="123539"/>
            </a:xfrm>
            <a:custGeom>
              <a:avLst/>
              <a:gdLst/>
              <a:ahLst/>
              <a:cxnLst/>
              <a:rect l="l" t="t" r="r" b="b"/>
              <a:pathLst>
                <a:path w="4343" h="2798" extrusionOk="0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3"/>
                    <a:pt x="1" y="2523"/>
                    <a:pt x="1" y="2652"/>
                  </a:cubicBezTo>
                  <a:cubicBezTo>
                    <a:pt x="1" y="2744"/>
                    <a:pt x="46" y="2797"/>
                    <a:pt x="113" y="2797"/>
                  </a:cubicBezTo>
                  <a:cubicBezTo>
                    <a:pt x="141" y="2797"/>
                    <a:pt x="174" y="2788"/>
                    <a:pt x="208" y="2768"/>
                  </a:cubicBezTo>
                  <a:lnTo>
                    <a:pt x="4131" y="510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6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8"/>
            <p:cNvSpPr/>
            <p:nvPr/>
          </p:nvSpPr>
          <p:spPr>
            <a:xfrm>
              <a:off x="6296992" y="2204929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8"/>
                    <a:pt x="6881" y="54"/>
                  </a:cubicBezTo>
                  <a:lnTo>
                    <a:pt x="3115" y="2230"/>
                  </a:lnTo>
                  <a:cubicBezTo>
                    <a:pt x="3053" y="2266"/>
                    <a:pt x="2994" y="2283"/>
                    <a:pt x="2942" y="2283"/>
                  </a:cubicBezTo>
                  <a:cubicBezTo>
                    <a:pt x="2815" y="2283"/>
                    <a:pt x="2727" y="2182"/>
                    <a:pt x="2727" y="2006"/>
                  </a:cubicBezTo>
                  <a:lnTo>
                    <a:pt x="2727" y="1849"/>
                  </a:lnTo>
                  <a:cubicBezTo>
                    <a:pt x="2727" y="1676"/>
                    <a:pt x="2641" y="1575"/>
                    <a:pt x="2514" y="1575"/>
                  </a:cubicBezTo>
                  <a:cubicBezTo>
                    <a:pt x="2462" y="1575"/>
                    <a:pt x="2402" y="1592"/>
                    <a:pt x="2340" y="1629"/>
                  </a:cubicBezTo>
                  <a:lnTo>
                    <a:pt x="388" y="2754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29"/>
                  </a:lnTo>
                  <a:cubicBezTo>
                    <a:pt x="1" y="9505"/>
                    <a:pt x="87" y="9608"/>
                    <a:pt x="214" y="9608"/>
                  </a:cubicBezTo>
                  <a:cubicBezTo>
                    <a:pt x="267" y="9608"/>
                    <a:pt x="326" y="9590"/>
                    <a:pt x="388" y="9554"/>
                  </a:cubicBezTo>
                  <a:lnTo>
                    <a:pt x="6881" y="5804"/>
                  </a:lnTo>
                  <a:cubicBezTo>
                    <a:pt x="7096" y="5681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0"/>
                    <a:pt x="70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8"/>
            <p:cNvSpPr/>
            <p:nvPr/>
          </p:nvSpPr>
          <p:spPr>
            <a:xfrm>
              <a:off x="6353463" y="2517971"/>
              <a:ext cx="240631" cy="174005"/>
            </a:xfrm>
            <a:custGeom>
              <a:avLst/>
              <a:gdLst/>
              <a:ahLst/>
              <a:cxnLst/>
              <a:rect l="l" t="t" r="r" b="b"/>
              <a:pathLst>
                <a:path w="5450" h="3941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1"/>
                  </a:lnTo>
                  <a:cubicBezTo>
                    <a:pt x="129" y="2943"/>
                    <a:pt x="0" y="3171"/>
                    <a:pt x="0" y="3355"/>
                  </a:cubicBezTo>
                  <a:lnTo>
                    <a:pt x="0" y="3732"/>
                  </a:lnTo>
                  <a:cubicBezTo>
                    <a:pt x="0" y="3865"/>
                    <a:pt x="65" y="3941"/>
                    <a:pt x="161" y="3941"/>
                  </a:cubicBezTo>
                  <a:cubicBezTo>
                    <a:pt x="199" y="3941"/>
                    <a:pt x="243" y="3928"/>
                    <a:pt x="289" y="3902"/>
                  </a:cubicBezTo>
                  <a:lnTo>
                    <a:pt x="5161" y="1090"/>
                  </a:lnTo>
                  <a:cubicBezTo>
                    <a:pt x="5320" y="995"/>
                    <a:pt x="5450" y="771"/>
                    <a:pt x="5450" y="587"/>
                  </a:cubicBezTo>
                  <a:lnTo>
                    <a:pt x="5450" y="206"/>
                  </a:lnTo>
                  <a:cubicBezTo>
                    <a:pt x="5450" y="76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8"/>
            <p:cNvSpPr/>
            <p:nvPr/>
          </p:nvSpPr>
          <p:spPr>
            <a:xfrm>
              <a:off x="6695689" y="1975999"/>
              <a:ext cx="320989" cy="424261"/>
            </a:xfrm>
            <a:custGeom>
              <a:avLst/>
              <a:gdLst/>
              <a:ahLst/>
              <a:cxnLst/>
              <a:rect l="l" t="t" r="r" b="b"/>
              <a:pathLst>
                <a:path w="7270" h="9609" extrusionOk="0">
                  <a:moveTo>
                    <a:pt x="7055" y="1"/>
                  </a:moveTo>
                  <a:cubicBezTo>
                    <a:pt x="7003" y="1"/>
                    <a:pt x="6944" y="18"/>
                    <a:pt x="6882" y="55"/>
                  </a:cubicBezTo>
                  <a:lnTo>
                    <a:pt x="3114" y="2231"/>
                  </a:lnTo>
                  <a:cubicBezTo>
                    <a:pt x="3052" y="2266"/>
                    <a:pt x="2994" y="2283"/>
                    <a:pt x="2941" y="2283"/>
                  </a:cubicBezTo>
                  <a:cubicBezTo>
                    <a:pt x="2814" y="2283"/>
                    <a:pt x="2727" y="2182"/>
                    <a:pt x="2727" y="2006"/>
                  </a:cubicBezTo>
                  <a:lnTo>
                    <a:pt x="2727" y="1853"/>
                  </a:lnTo>
                  <a:cubicBezTo>
                    <a:pt x="2727" y="1677"/>
                    <a:pt x="2640" y="1575"/>
                    <a:pt x="2513" y="1575"/>
                  </a:cubicBezTo>
                  <a:cubicBezTo>
                    <a:pt x="2461" y="1575"/>
                    <a:pt x="2402" y="1592"/>
                    <a:pt x="2339" y="1629"/>
                  </a:cubicBezTo>
                  <a:lnTo>
                    <a:pt x="388" y="2755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33"/>
                  </a:lnTo>
                  <a:cubicBezTo>
                    <a:pt x="1" y="9506"/>
                    <a:pt x="87" y="9608"/>
                    <a:pt x="214" y="9608"/>
                  </a:cubicBezTo>
                  <a:cubicBezTo>
                    <a:pt x="267" y="9608"/>
                    <a:pt x="326" y="9591"/>
                    <a:pt x="388" y="9554"/>
                  </a:cubicBezTo>
                  <a:lnTo>
                    <a:pt x="6882" y="5807"/>
                  </a:lnTo>
                  <a:cubicBezTo>
                    <a:pt x="7095" y="5682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1"/>
                    <a:pt x="70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8"/>
            <p:cNvSpPr/>
            <p:nvPr/>
          </p:nvSpPr>
          <p:spPr>
            <a:xfrm>
              <a:off x="6751983" y="2289040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5" y="1"/>
                    <a:pt x="5211" y="13"/>
                    <a:pt x="5164" y="40"/>
                  </a:cubicBezTo>
                  <a:lnTo>
                    <a:pt x="292" y="2852"/>
                  </a:lnTo>
                  <a:cubicBezTo>
                    <a:pt x="133" y="2943"/>
                    <a:pt x="0" y="3171"/>
                    <a:pt x="0" y="3355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1"/>
                  </a:lnTo>
                  <a:cubicBezTo>
                    <a:pt x="5324" y="995"/>
                    <a:pt x="5453" y="771"/>
                    <a:pt x="5453" y="587"/>
                  </a:cubicBezTo>
                  <a:lnTo>
                    <a:pt x="5453" y="206"/>
                  </a:lnTo>
                  <a:cubicBezTo>
                    <a:pt x="5453" y="76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8"/>
            <p:cNvSpPr/>
            <p:nvPr/>
          </p:nvSpPr>
          <p:spPr>
            <a:xfrm>
              <a:off x="6296992" y="2728755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3" y="1"/>
                  </a:moveTo>
                  <a:cubicBezTo>
                    <a:pt x="7002" y="1"/>
                    <a:pt x="6943" y="17"/>
                    <a:pt x="6881" y="53"/>
                  </a:cubicBezTo>
                  <a:lnTo>
                    <a:pt x="3115" y="2229"/>
                  </a:lnTo>
                  <a:cubicBezTo>
                    <a:pt x="3052" y="2265"/>
                    <a:pt x="2993" y="2283"/>
                    <a:pt x="2941" y="2283"/>
                  </a:cubicBezTo>
                  <a:cubicBezTo>
                    <a:pt x="2814" y="2283"/>
                    <a:pt x="2727" y="2181"/>
                    <a:pt x="2727" y="2008"/>
                  </a:cubicBezTo>
                  <a:lnTo>
                    <a:pt x="2727" y="1851"/>
                  </a:lnTo>
                  <a:cubicBezTo>
                    <a:pt x="2727" y="1677"/>
                    <a:pt x="2639" y="1575"/>
                    <a:pt x="2511" y="1575"/>
                  </a:cubicBezTo>
                  <a:cubicBezTo>
                    <a:pt x="2460" y="1575"/>
                    <a:pt x="2401" y="1591"/>
                    <a:pt x="2340" y="1627"/>
                  </a:cubicBezTo>
                  <a:lnTo>
                    <a:pt x="388" y="2755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7"/>
                    <a:pt x="88" y="9608"/>
                    <a:pt x="215" y="9608"/>
                  </a:cubicBezTo>
                  <a:cubicBezTo>
                    <a:pt x="267" y="9608"/>
                    <a:pt x="326" y="9591"/>
                    <a:pt x="388" y="9555"/>
                  </a:cubicBezTo>
                  <a:lnTo>
                    <a:pt x="6881" y="5805"/>
                  </a:lnTo>
                  <a:cubicBezTo>
                    <a:pt x="7096" y="5683"/>
                    <a:pt x="7269" y="5380"/>
                    <a:pt x="7269" y="5135"/>
                  </a:cubicBezTo>
                  <a:lnTo>
                    <a:pt x="7269" y="277"/>
                  </a:lnTo>
                  <a:cubicBezTo>
                    <a:pt x="7269" y="103"/>
                    <a:pt x="7181" y="1"/>
                    <a:pt x="705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8"/>
            <p:cNvSpPr/>
            <p:nvPr/>
          </p:nvSpPr>
          <p:spPr>
            <a:xfrm>
              <a:off x="6353463" y="3041796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1"/>
                  </a:cubicBezTo>
                  <a:lnTo>
                    <a:pt x="289" y="2853"/>
                  </a:lnTo>
                  <a:cubicBezTo>
                    <a:pt x="129" y="2944"/>
                    <a:pt x="0" y="3169"/>
                    <a:pt x="0" y="3355"/>
                  </a:cubicBezTo>
                  <a:lnTo>
                    <a:pt x="0" y="3733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30"/>
                    <a:pt x="289" y="3903"/>
                  </a:cubicBezTo>
                  <a:lnTo>
                    <a:pt x="5161" y="1088"/>
                  </a:lnTo>
                  <a:cubicBezTo>
                    <a:pt x="5320" y="997"/>
                    <a:pt x="5450" y="772"/>
                    <a:pt x="5450" y="585"/>
                  </a:cubicBezTo>
                  <a:lnTo>
                    <a:pt x="5450" y="207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8"/>
            <p:cNvSpPr/>
            <p:nvPr/>
          </p:nvSpPr>
          <p:spPr>
            <a:xfrm>
              <a:off x="6695689" y="2499912"/>
              <a:ext cx="320989" cy="424173"/>
            </a:xfrm>
            <a:custGeom>
              <a:avLst/>
              <a:gdLst/>
              <a:ahLst/>
              <a:cxnLst/>
              <a:rect l="l" t="t" r="r" b="b"/>
              <a:pathLst>
                <a:path w="7270" h="9607" extrusionOk="0">
                  <a:moveTo>
                    <a:pt x="7055" y="0"/>
                  </a:moveTo>
                  <a:cubicBezTo>
                    <a:pt x="7003" y="0"/>
                    <a:pt x="6944" y="18"/>
                    <a:pt x="6882" y="54"/>
                  </a:cubicBezTo>
                  <a:lnTo>
                    <a:pt x="3114" y="2226"/>
                  </a:lnTo>
                  <a:cubicBezTo>
                    <a:pt x="3052" y="2263"/>
                    <a:pt x="2993" y="2281"/>
                    <a:pt x="2940" y="2281"/>
                  </a:cubicBezTo>
                  <a:cubicBezTo>
                    <a:pt x="2814" y="2281"/>
                    <a:pt x="2727" y="2179"/>
                    <a:pt x="2727" y="2006"/>
                  </a:cubicBezTo>
                  <a:lnTo>
                    <a:pt x="2727" y="1849"/>
                  </a:lnTo>
                  <a:cubicBezTo>
                    <a:pt x="2727" y="1675"/>
                    <a:pt x="2639" y="1573"/>
                    <a:pt x="2511" y="1573"/>
                  </a:cubicBezTo>
                  <a:cubicBezTo>
                    <a:pt x="2459" y="1573"/>
                    <a:pt x="2401" y="1590"/>
                    <a:pt x="2339" y="1625"/>
                  </a:cubicBezTo>
                  <a:lnTo>
                    <a:pt x="388" y="2753"/>
                  </a:lnTo>
                  <a:cubicBezTo>
                    <a:pt x="174" y="2876"/>
                    <a:pt x="1" y="3179"/>
                    <a:pt x="1" y="3423"/>
                  </a:cubicBezTo>
                  <a:lnTo>
                    <a:pt x="1" y="9329"/>
                  </a:lnTo>
                  <a:cubicBezTo>
                    <a:pt x="1" y="9505"/>
                    <a:pt x="88" y="9606"/>
                    <a:pt x="215" y="9606"/>
                  </a:cubicBezTo>
                  <a:cubicBezTo>
                    <a:pt x="267" y="9606"/>
                    <a:pt x="326" y="9589"/>
                    <a:pt x="388" y="9554"/>
                  </a:cubicBezTo>
                  <a:lnTo>
                    <a:pt x="6882" y="5804"/>
                  </a:lnTo>
                  <a:cubicBezTo>
                    <a:pt x="7095" y="5681"/>
                    <a:pt x="7269" y="5382"/>
                    <a:pt x="7269" y="5134"/>
                  </a:cubicBezTo>
                  <a:lnTo>
                    <a:pt x="7269" y="275"/>
                  </a:lnTo>
                  <a:cubicBezTo>
                    <a:pt x="7269" y="102"/>
                    <a:pt x="7182" y="0"/>
                    <a:pt x="70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6751983" y="2812865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4" y="1"/>
                  </a:moveTo>
                  <a:cubicBezTo>
                    <a:pt x="5255" y="1"/>
                    <a:pt x="5211" y="14"/>
                    <a:pt x="5164" y="41"/>
                  </a:cubicBezTo>
                  <a:lnTo>
                    <a:pt x="292" y="2853"/>
                  </a:lnTo>
                  <a:cubicBezTo>
                    <a:pt x="133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6"/>
                    <a:pt x="67" y="3943"/>
                    <a:pt x="163" y="3943"/>
                  </a:cubicBezTo>
                  <a:cubicBezTo>
                    <a:pt x="202" y="3943"/>
                    <a:pt x="246" y="3930"/>
                    <a:pt x="292" y="3903"/>
                  </a:cubicBezTo>
                  <a:lnTo>
                    <a:pt x="5164" y="1088"/>
                  </a:lnTo>
                  <a:cubicBezTo>
                    <a:pt x="5324" y="997"/>
                    <a:pt x="5453" y="773"/>
                    <a:pt x="5453" y="585"/>
                  </a:cubicBezTo>
                  <a:lnTo>
                    <a:pt x="5453" y="208"/>
                  </a:lnTo>
                  <a:cubicBezTo>
                    <a:pt x="5453" y="78"/>
                    <a:pt x="5388" y="1"/>
                    <a:pt x="529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7099022" y="1734573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1" y="2229"/>
                  </a:lnTo>
                  <a:cubicBezTo>
                    <a:pt x="3049" y="2264"/>
                    <a:pt x="2990" y="2281"/>
                    <a:pt x="2938" y="2281"/>
                  </a:cubicBezTo>
                  <a:cubicBezTo>
                    <a:pt x="2811" y="2281"/>
                    <a:pt x="2724" y="2180"/>
                    <a:pt x="2724" y="2004"/>
                  </a:cubicBezTo>
                  <a:lnTo>
                    <a:pt x="2724" y="1851"/>
                  </a:lnTo>
                  <a:cubicBezTo>
                    <a:pt x="2724" y="1675"/>
                    <a:pt x="2636" y="1574"/>
                    <a:pt x="2509" y="1574"/>
                  </a:cubicBezTo>
                  <a:cubicBezTo>
                    <a:pt x="2457" y="1574"/>
                    <a:pt x="2398" y="1591"/>
                    <a:pt x="2336" y="1627"/>
                  </a:cubicBezTo>
                  <a:lnTo>
                    <a:pt x="388" y="2752"/>
                  </a:lnTo>
                  <a:cubicBezTo>
                    <a:pt x="174" y="2878"/>
                    <a:pt x="0" y="3177"/>
                    <a:pt x="0" y="3425"/>
                  </a:cubicBezTo>
                  <a:lnTo>
                    <a:pt x="0" y="9331"/>
                  </a:lnTo>
                  <a:cubicBezTo>
                    <a:pt x="0" y="9505"/>
                    <a:pt x="88" y="9607"/>
                    <a:pt x="216" y="9607"/>
                  </a:cubicBezTo>
                  <a:cubicBezTo>
                    <a:pt x="268" y="9607"/>
                    <a:pt x="326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70" y="5380"/>
                    <a:pt x="7270" y="5132"/>
                  </a:cubicBezTo>
                  <a:lnTo>
                    <a:pt x="7270" y="277"/>
                  </a:lnTo>
                  <a:cubicBezTo>
                    <a:pt x="7270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7150680" y="2060109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1" y="1"/>
                  </a:moveTo>
                  <a:cubicBezTo>
                    <a:pt x="5252" y="1"/>
                    <a:pt x="5208" y="14"/>
                    <a:pt x="5161" y="40"/>
                  </a:cubicBezTo>
                  <a:lnTo>
                    <a:pt x="289" y="2852"/>
                  </a:lnTo>
                  <a:cubicBezTo>
                    <a:pt x="129" y="2947"/>
                    <a:pt x="0" y="3171"/>
                    <a:pt x="0" y="3355"/>
                  </a:cubicBezTo>
                  <a:lnTo>
                    <a:pt x="0" y="3736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6"/>
                    <a:pt x="5453" y="771"/>
                    <a:pt x="5453" y="588"/>
                  </a:cubicBezTo>
                  <a:lnTo>
                    <a:pt x="5453" y="207"/>
                  </a:lnTo>
                  <a:cubicBezTo>
                    <a:pt x="5453" y="76"/>
                    <a:pt x="5387" y="1"/>
                    <a:pt x="5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7492906" y="1518270"/>
              <a:ext cx="320989" cy="424217"/>
            </a:xfrm>
            <a:custGeom>
              <a:avLst/>
              <a:gdLst/>
              <a:ahLst/>
              <a:cxnLst/>
              <a:rect l="l" t="t" r="r" b="b"/>
              <a:pathLst>
                <a:path w="7270" h="9608" extrusionOk="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5" y="2229"/>
                  </a:lnTo>
                  <a:cubicBezTo>
                    <a:pt x="3052" y="2264"/>
                    <a:pt x="2994" y="2281"/>
                    <a:pt x="2942" y="2281"/>
                  </a:cubicBezTo>
                  <a:cubicBezTo>
                    <a:pt x="2814" y="2281"/>
                    <a:pt x="2727" y="2180"/>
                    <a:pt x="2727" y="2004"/>
                  </a:cubicBezTo>
                  <a:lnTo>
                    <a:pt x="2727" y="1851"/>
                  </a:lnTo>
                  <a:cubicBezTo>
                    <a:pt x="2727" y="1675"/>
                    <a:pt x="2640" y="1574"/>
                    <a:pt x="2513" y="1574"/>
                  </a:cubicBezTo>
                  <a:cubicBezTo>
                    <a:pt x="2461" y="1574"/>
                    <a:pt x="2402" y="1591"/>
                    <a:pt x="2339" y="1627"/>
                  </a:cubicBezTo>
                  <a:lnTo>
                    <a:pt x="388" y="2752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5"/>
                    <a:pt x="89" y="9607"/>
                    <a:pt x="217" y="9607"/>
                  </a:cubicBezTo>
                  <a:cubicBezTo>
                    <a:pt x="268" y="9607"/>
                    <a:pt x="327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69" y="5380"/>
                    <a:pt x="7269" y="5132"/>
                  </a:cubicBezTo>
                  <a:lnTo>
                    <a:pt x="7269" y="277"/>
                  </a:lnTo>
                  <a:cubicBezTo>
                    <a:pt x="7269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7549333" y="1831223"/>
              <a:ext cx="240719" cy="174049"/>
            </a:xfrm>
            <a:custGeom>
              <a:avLst/>
              <a:gdLst/>
              <a:ahLst/>
              <a:cxnLst/>
              <a:rect l="l" t="t" r="r" b="b"/>
              <a:pathLst>
                <a:path w="5452" h="3942" extrusionOk="0">
                  <a:moveTo>
                    <a:pt x="5290" y="0"/>
                  </a:moveTo>
                  <a:cubicBezTo>
                    <a:pt x="5252" y="0"/>
                    <a:pt x="5208" y="13"/>
                    <a:pt x="5162" y="40"/>
                  </a:cubicBezTo>
                  <a:lnTo>
                    <a:pt x="290" y="2851"/>
                  </a:lnTo>
                  <a:cubicBezTo>
                    <a:pt x="130" y="2946"/>
                    <a:pt x="1" y="3171"/>
                    <a:pt x="1" y="3354"/>
                  </a:cubicBezTo>
                  <a:lnTo>
                    <a:pt x="1" y="3735"/>
                  </a:lnTo>
                  <a:cubicBezTo>
                    <a:pt x="1" y="3865"/>
                    <a:pt x="66" y="3941"/>
                    <a:pt x="161" y="3941"/>
                  </a:cubicBezTo>
                  <a:cubicBezTo>
                    <a:pt x="200" y="3941"/>
                    <a:pt x="244" y="3928"/>
                    <a:pt x="290" y="3902"/>
                  </a:cubicBezTo>
                  <a:lnTo>
                    <a:pt x="5162" y="1090"/>
                  </a:lnTo>
                  <a:cubicBezTo>
                    <a:pt x="5321" y="998"/>
                    <a:pt x="5451" y="771"/>
                    <a:pt x="5451" y="587"/>
                  </a:cubicBezTo>
                  <a:lnTo>
                    <a:pt x="5451" y="209"/>
                  </a:lnTo>
                  <a:cubicBezTo>
                    <a:pt x="5451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7150680" y="2583714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1"/>
                  </a:moveTo>
                  <a:cubicBezTo>
                    <a:pt x="5251" y="1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5"/>
                    <a:pt x="65" y="3943"/>
                    <a:pt x="160" y="3943"/>
                  </a:cubicBezTo>
                  <a:cubicBezTo>
                    <a:pt x="199" y="3943"/>
                    <a:pt x="243" y="3930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4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7" y="1"/>
                    <a:pt x="52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7137611" y="2234070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8"/>
                  </a:cubicBezTo>
                  <a:lnTo>
                    <a:pt x="419" y="2975"/>
                  </a:lnTo>
                  <a:cubicBezTo>
                    <a:pt x="187" y="3111"/>
                    <a:pt x="0" y="3433"/>
                    <a:pt x="0" y="3703"/>
                  </a:cubicBezTo>
                  <a:lnTo>
                    <a:pt x="0" y="9533"/>
                  </a:lnTo>
                  <a:cubicBezTo>
                    <a:pt x="0" y="9723"/>
                    <a:pt x="94" y="9833"/>
                    <a:pt x="230" y="9833"/>
                  </a:cubicBezTo>
                  <a:cubicBezTo>
                    <a:pt x="287" y="9833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5"/>
                    <a:pt x="5889" y="6402"/>
                    <a:pt x="5889" y="6133"/>
                  </a:cubicBezTo>
                  <a:lnTo>
                    <a:pt x="5889" y="299"/>
                  </a:lnTo>
                  <a:cubicBezTo>
                    <a:pt x="5889" y="111"/>
                    <a:pt x="5795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7137302" y="2233805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5" y="16"/>
                  </a:moveTo>
                  <a:cubicBezTo>
                    <a:pt x="5702" y="16"/>
                    <a:pt x="5739" y="23"/>
                    <a:pt x="5770" y="43"/>
                  </a:cubicBezTo>
                  <a:cubicBezTo>
                    <a:pt x="5849" y="87"/>
                    <a:pt x="5889" y="180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5" y="9831"/>
                    <a:pt x="239" y="9831"/>
                  </a:cubicBezTo>
                  <a:cubicBezTo>
                    <a:pt x="200" y="9831"/>
                    <a:pt x="164" y="9822"/>
                    <a:pt x="133" y="9804"/>
                  </a:cubicBezTo>
                  <a:cubicBezTo>
                    <a:pt x="55" y="9760"/>
                    <a:pt x="14" y="9668"/>
                    <a:pt x="14" y="9539"/>
                  </a:cubicBezTo>
                  <a:lnTo>
                    <a:pt x="14" y="3709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6" y="33"/>
                    <a:pt x="5607" y="16"/>
                    <a:pt x="5665" y="16"/>
                  </a:cubicBezTo>
                  <a:close/>
                  <a:moveTo>
                    <a:pt x="5664" y="0"/>
                  </a:moveTo>
                  <a:cubicBezTo>
                    <a:pt x="5605" y="0"/>
                    <a:pt x="5540" y="20"/>
                    <a:pt x="5474" y="60"/>
                  </a:cubicBezTo>
                  <a:lnTo>
                    <a:pt x="422" y="2977"/>
                  </a:lnTo>
                  <a:cubicBezTo>
                    <a:pt x="187" y="3110"/>
                    <a:pt x="1" y="3439"/>
                    <a:pt x="1" y="3709"/>
                  </a:cubicBezTo>
                  <a:lnTo>
                    <a:pt x="1" y="9539"/>
                  </a:lnTo>
                  <a:cubicBezTo>
                    <a:pt x="1" y="9672"/>
                    <a:pt x="45" y="9770"/>
                    <a:pt x="126" y="9818"/>
                  </a:cubicBezTo>
                  <a:cubicBezTo>
                    <a:pt x="161" y="9835"/>
                    <a:pt x="198" y="9844"/>
                    <a:pt x="239" y="9844"/>
                  </a:cubicBezTo>
                  <a:cubicBezTo>
                    <a:pt x="296" y="9844"/>
                    <a:pt x="361" y="9828"/>
                    <a:pt x="429" y="9787"/>
                  </a:cubicBezTo>
                  <a:lnTo>
                    <a:pt x="5481" y="6870"/>
                  </a:lnTo>
                  <a:cubicBezTo>
                    <a:pt x="5712" y="6737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5"/>
                    <a:pt x="5858" y="78"/>
                    <a:pt x="5777" y="29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7337092" y="2268906"/>
              <a:ext cx="86804" cy="133870"/>
            </a:xfrm>
            <a:custGeom>
              <a:avLst/>
              <a:gdLst/>
              <a:ahLst/>
              <a:cxnLst/>
              <a:rect l="l" t="t" r="r" b="b"/>
              <a:pathLst>
                <a:path w="1966" h="3032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8"/>
                  </a:cubicBezTo>
                  <a:lnTo>
                    <a:pt x="422" y="706"/>
                  </a:lnTo>
                  <a:cubicBezTo>
                    <a:pt x="191" y="843"/>
                    <a:pt x="1" y="1166"/>
                    <a:pt x="1" y="1434"/>
                  </a:cubicBezTo>
                  <a:lnTo>
                    <a:pt x="1" y="2733"/>
                  </a:lnTo>
                  <a:cubicBezTo>
                    <a:pt x="1" y="2923"/>
                    <a:pt x="96" y="3032"/>
                    <a:pt x="234" y="3032"/>
                  </a:cubicBezTo>
                  <a:cubicBezTo>
                    <a:pt x="291" y="3032"/>
                    <a:pt x="355" y="3013"/>
                    <a:pt x="422" y="2975"/>
                  </a:cubicBezTo>
                  <a:lnTo>
                    <a:pt x="1548" y="2325"/>
                  </a:lnTo>
                  <a:cubicBezTo>
                    <a:pt x="1779" y="2192"/>
                    <a:pt x="1966" y="1866"/>
                    <a:pt x="1966" y="1601"/>
                  </a:cubicBezTo>
                  <a:lnTo>
                    <a:pt x="1966" y="298"/>
                  </a:lnTo>
                  <a:cubicBezTo>
                    <a:pt x="1966" y="110"/>
                    <a:pt x="1872" y="1"/>
                    <a:pt x="173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7163838" y="232771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7163838" y="2377698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7163838" y="2427679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7163838" y="2434964"/>
              <a:ext cx="204205" cy="134533"/>
            </a:xfrm>
            <a:custGeom>
              <a:avLst/>
              <a:gdLst/>
              <a:ahLst/>
              <a:cxnLst/>
              <a:rect l="l" t="t" r="r" b="b"/>
              <a:pathLst>
                <a:path w="4625" h="3047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9" y="2453"/>
                  </a:lnTo>
                  <a:cubicBezTo>
                    <a:pt x="93" y="2518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0"/>
                  </a:lnTo>
                  <a:cubicBezTo>
                    <a:pt x="4530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7163838" y="2484945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29"/>
                  </a:cubicBezTo>
                  <a:lnTo>
                    <a:pt x="209" y="2450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1"/>
                  </a:lnTo>
                  <a:cubicBezTo>
                    <a:pt x="4530" y="526"/>
                    <a:pt x="4625" y="362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7540679" y="2358536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3" y="1"/>
                  </a:moveTo>
                  <a:cubicBezTo>
                    <a:pt x="5254" y="1"/>
                    <a:pt x="5210" y="13"/>
                    <a:pt x="5164" y="40"/>
                  </a:cubicBezTo>
                  <a:lnTo>
                    <a:pt x="292" y="2855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3"/>
                  </a:cubicBezTo>
                  <a:lnTo>
                    <a:pt x="5164" y="1091"/>
                  </a:lnTo>
                  <a:cubicBezTo>
                    <a:pt x="5324" y="999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7527566" y="2008937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10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2"/>
                    <a:pt x="231" y="9832"/>
                  </a:cubicBezTo>
                  <a:cubicBezTo>
                    <a:pt x="287" y="9832"/>
                    <a:pt x="351" y="9813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3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7527301" y="2008627"/>
              <a:ext cx="260632" cy="434681"/>
            </a:xfrm>
            <a:custGeom>
              <a:avLst/>
              <a:gdLst/>
              <a:ahLst/>
              <a:cxnLst/>
              <a:rect l="l" t="t" r="r" b="b"/>
              <a:pathLst>
                <a:path w="5903" h="9845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80"/>
                    <a:pt x="5889" y="305"/>
                  </a:cubicBezTo>
                  <a:lnTo>
                    <a:pt x="5889" y="6140"/>
                  </a:lnTo>
                  <a:cubicBezTo>
                    <a:pt x="5889" y="6405"/>
                    <a:pt x="5705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6" y="9832"/>
                    <a:pt x="240" y="9832"/>
                  </a:cubicBezTo>
                  <a:cubicBezTo>
                    <a:pt x="201" y="9832"/>
                    <a:pt x="165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4" y="0"/>
                  </a:moveTo>
                  <a:cubicBezTo>
                    <a:pt x="5606" y="0"/>
                    <a:pt x="5542" y="20"/>
                    <a:pt x="5474" y="61"/>
                  </a:cubicBezTo>
                  <a:lnTo>
                    <a:pt x="422" y="2978"/>
                  </a:lnTo>
                  <a:cubicBezTo>
                    <a:pt x="190" y="3110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2"/>
                    <a:pt x="44" y="9771"/>
                    <a:pt x="126" y="9818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4"/>
                    <a:pt x="429" y="9788"/>
                  </a:cubicBezTo>
                  <a:lnTo>
                    <a:pt x="5481" y="6871"/>
                  </a:lnTo>
                  <a:cubicBezTo>
                    <a:pt x="5715" y="6738"/>
                    <a:pt x="5902" y="6408"/>
                    <a:pt x="5902" y="6140"/>
                  </a:cubicBezTo>
                  <a:lnTo>
                    <a:pt x="5902" y="305"/>
                  </a:lnTo>
                  <a:cubicBezTo>
                    <a:pt x="5902" y="176"/>
                    <a:pt x="5858" y="78"/>
                    <a:pt x="5776" y="30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7727223" y="204377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1" y="0"/>
                  </a:moveTo>
                  <a:cubicBezTo>
                    <a:pt x="1675" y="0"/>
                    <a:pt x="1612" y="18"/>
                    <a:pt x="1545" y="57"/>
                  </a:cubicBezTo>
                  <a:lnTo>
                    <a:pt x="419" y="706"/>
                  </a:lnTo>
                  <a:cubicBezTo>
                    <a:pt x="188" y="839"/>
                    <a:pt x="1" y="1165"/>
                    <a:pt x="1" y="1430"/>
                  </a:cubicBezTo>
                  <a:lnTo>
                    <a:pt x="1" y="2732"/>
                  </a:lnTo>
                  <a:cubicBezTo>
                    <a:pt x="1" y="2921"/>
                    <a:pt x="95" y="3030"/>
                    <a:pt x="233" y="3030"/>
                  </a:cubicBezTo>
                  <a:cubicBezTo>
                    <a:pt x="289" y="3030"/>
                    <a:pt x="352" y="3012"/>
                    <a:pt x="419" y="2974"/>
                  </a:cubicBezTo>
                  <a:lnTo>
                    <a:pt x="1545" y="2325"/>
                  </a:lnTo>
                  <a:cubicBezTo>
                    <a:pt x="1776" y="2188"/>
                    <a:pt x="1962" y="1865"/>
                    <a:pt x="1962" y="1600"/>
                  </a:cubicBezTo>
                  <a:lnTo>
                    <a:pt x="1962" y="298"/>
                  </a:lnTo>
                  <a:cubicBezTo>
                    <a:pt x="1962" y="109"/>
                    <a:pt x="1868" y="0"/>
                    <a:pt x="173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7553837" y="2102540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8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7553837" y="2152520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1"/>
                  </a:moveTo>
                  <a:cubicBezTo>
                    <a:pt x="2806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1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4"/>
                    <a:pt x="2952" y="364"/>
                    <a:pt x="2952" y="232"/>
                  </a:cubicBezTo>
                  <a:lnTo>
                    <a:pt x="2952" y="150"/>
                  </a:lnTo>
                  <a:cubicBezTo>
                    <a:pt x="2952" y="55"/>
                    <a:pt x="2903" y="1"/>
                    <a:pt x="283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7553837" y="2202501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5"/>
                    <a:pt x="2952" y="365"/>
                    <a:pt x="2952" y="228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7553837" y="2209698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1"/>
                    <a:pt x="1" y="2684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7553837" y="2259723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0"/>
                  </a:moveTo>
                  <a:cubicBezTo>
                    <a:pt x="4478" y="0"/>
                    <a:pt x="4447" y="9"/>
                    <a:pt x="4414" y="27"/>
                  </a:cubicBezTo>
                  <a:lnTo>
                    <a:pt x="212" y="2452"/>
                  </a:lnTo>
                  <a:cubicBezTo>
                    <a:pt x="96" y="2519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9" y="3049"/>
                    <a:pt x="118" y="3049"/>
                  </a:cubicBezTo>
                  <a:cubicBezTo>
                    <a:pt x="146" y="3049"/>
                    <a:pt x="178" y="3039"/>
                    <a:pt x="212" y="3020"/>
                  </a:cubicBezTo>
                  <a:lnTo>
                    <a:pt x="4414" y="592"/>
                  </a:lnTo>
                  <a:cubicBezTo>
                    <a:pt x="4529" y="527"/>
                    <a:pt x="4625" y="364"/>
                    <a:pt x="4625" y="231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7150680" y="3115266"/>
              <a:ext cx="240808" cy="174093"/>
            </a:xfrm>
            <a:custGeom>
              <a:avLst/>
              <a:gdLst/>
              <a:ahLst/>
              <a:cxnLst/>
              <a:rect l="l" t="t" r="r" b="b"/>
              <a:pathLst>
                <a:path w="5454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4"/>
                  </a:lnTo>
                  <a:cubicBezTo>
                    <a:pt x="129" y="2946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0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7137611" y="2765622"/>
              <a:ext cx="260014" cy="434152"/>
            </a:xfrm>
            <a:custGeom>
              <a:avLst/>
              <a:gdLst/>
              <a:ahLst/>
              <a:cxnLst/>
              <a:rect l="l" t="t" r="r" b="b"/>
              <a:pathLst>
                <a:path w="5889" h="9833" extrusionOk="0">
                  <a:moveTo>
                    <a:pt x="5657" y="1"/>
                  </a:moveTo>
                  <a:cubicBezTo>
                    <a:pt x="5601" y="1"/>
                    <a:pt x="5537" y="19"/>
                    <a:pt x="5470" y="57"/>
                  </a:cubicBezTo>
                  <a:lnTo>
                    <a:pt x="419" y="2974"/>
                  </a:lnTo>
                  <a:cubicBezTo>
                    <a:pt x="187" y="3111"/>
                    <a:pt x="0" y="3434"/>
                    <a:pt x="0" y="3702"/>
                  </a:cubicBezTo>
                  <a:lnTo>
                    <a:pt x="0" y="9533"/>
                  </a:lnTo>
                  <a:cubicBezTo>
                    <a:pt x="0" y="9723"/>
                    <a:pt x="93" y="9832"/>
                    <a:pt x="230" y="9832"/>
                  </a:cubicBezTo>
                  <a:cubicBezTo>
                    <a:pt x="287" y="9832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4"/>
                    <a:pt x="5889" y="6401"/>
                    <a:pt x="5889" y="6133"/>
                  </a:cubicBezTo>
                  <a:lnTo>
                    <a:pt x="5889" y="299"/>
                  </a:lnTo>
                  <a:cubicBezTo>
                    <a:pt x="5889" y="110"/>
                    <a:pt x="5794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8"/>
            <p:cNvSpPr/>
            <p:nvPr/>
          </p:nvSpPr>
          <p:spPr>
            <a:xfrm>
              <a:off x="7137302" y="2765313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4"/>
                  </a:moveTo>
                  <a:cubicBezTo>
                    <a:pt x="5702" y="14"/>
                    <a:pt x="5738" y="23"/>
                    <a:pt x="5770" y="41"/>
                  </a:cubicBezTo>
                  <a:cubicBezTo>
                    <a:pt x="5849" y="88"/>
                    <a:pt x="5889" y="180"/>
                    <a:pt x="5889" y="306"/>
                  </a:cubicBezTo>
                  <a:lnTo>
                    <a:pt x="5889" y="6140"/>
                  </a:lnTo>
                  <a:cubicBezTo>
                    <a:pt x="5889" y="6405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4"/>
                    <a:pt x="295" y="9832"/>
                    <a:pt x="238" y="9832"/>
                  </a:cubicBezTo>
                  <a:cubicBezTo>
                    <a:pt x="199" y="9832"/>
                    <a:pt x="164" y="9823"/>
                    <a:pt x="133" y="9805"/>
                  </a:cubicBezTo>
                  <a:cubicBezTo>
                    <a:pt x="55" y="9760"/>
                    <a:pt x="14" y="9666"/>
                    <a:pt x="14" y="9540"/>
                  </a:cubicBezTo>
                  <a:lnTo>
                    <a:pt x="14" y="3709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1"/>
                  </a:lnTo>
                  <a:cubicBezTo>
                    <a:pt x="5546" y="33"/>
                    <a:pt x="5608" y="14"/>
                    <a:pt x="5664" y="14"/>
                  </a:cubicBezTo>
                  <a:close/>
                  <a:moveTo>
                    <a:pt x="5664" y="1"/>
                  </a:moveTo>
                  <a:cubicBezTo>
                    <a:pt x="5606" y="1"/>
                    <a:pt x="5540" y="21"/>
                    <a:pt x="5474" y="61"/>
                  </a:cubicBezTo>
                  <a:lnTo>
                    <a:pt x="422" y="2978"/>
                  </a:lnTo>
                  <a:cubicBezTo>
                    <a:pt x="187" y="3110"/>
                    <a:pt x="1" y="3441"/>
                    <a:pt x="1" y="3709"/>
                  </a:cubicBezTo>
                  <a:lnTo>
                    <a:pt x="1" y="9540"/>
                  </a:lnTo>
                  <a:cubicBezTo>
                    <a:pt x="1" y="9672"/>
                    <a:pt x="45" y="9771"/>
                    <a:pt x="126" y="9818"/>
                  </a:cubicBezTo>
                  <a:cubicBezTo>
                    <a:pt x="161" y="9835"/>
                    <a:pt x="198" y="9846"/>
                    <a:pt x="239" y="9846"/>
                  </a:cubicBezTo>
                  <a:cubicBezTo>
                    <a:pt x="296" y="9846"/>
                    <a:pt x="361" y="9826"/>
                    <a:pt x="429" y="9788"/>
                  </a:cubicBezTo>
                  <a:lnTo>
                    <a:pt x="5481" y="6871"/>
                  </a:lnTo>
                  <a:cubicBezTo>
                    <a:pt x="5712" y="6738"/>
                    <a:pt x="5902" y="6408"/>
                    <a:pt x="5902" y="6140"/>
                  </a:cubicBezTo>
                  <a:lnTo>
                    <a:pt x="5902" y="306"/>
                  </a:lnTo>
                  <a:cubicBezTo>
                    <a:pt x="5902" y="177"/>
                    <a:pt x="5858" y="78"/>
                    <a:pt x="5777" y="30"/>
                  </a:cubicBezTo>
                  <a:cubicBezTo>
                    <a:pt x="5743" y="11"/>
                    <a:pt x="5705" y="1"/>
                    <a:pt x="56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7337092" y="2800458"/>
              <a:ext cx="86804" cy="133826"/>
            </a:xfrm>
            <a:custGeom>
              <a:avLst/>
              <a:gdLst/>
              <a:ahLst/>
              <a:cxnLst/>
              <a:rect l="l" t="t" r="r" b="b"/>
              <a:pathLst>
                <a:path w="1966" h="3031" extrusionOk="0">
                  <a:moveTo>
                    <a:pt x="1734" y="1"/>
                  </a:moveTo>
                  <a:cubicBezTo>
                    <a:pt x="1678" y="1"/>
                    <a:pt x="1615" y="19"/>
                    <a:pt x="1548" y="57"/>
                  </a:cubicBezTo>
                  <a:lnTo>
                    <a:pt x="422" y="707"/>
                  </a:lnTo>
                  <a:cubicBezTo>
                    <a:pt x="191" y="842"/>
                    <a:pt x="1" y="1165"/>
                    <a:pt x="1" y="1434"/>
                  </a:cubicBezTo>
                  <a:lnTo>
                    <a:pt x="1" y="2733"/>
                  </a:lnTo>
                  <a:cubicBezTo>
                    <a:pt x="1" y="2921"/>
                    <a:pt x="97" y="3031"/>
                    <a:pt x="235" y="3031"/>
                  </a:cubicBezTo>
                  <a:cubicBezTo>
                    <a:pt x="292" y="3031"/>
                    <a:pt x="355" y="3013"/>
                    <a:pt x="422" y="2974"/>
                  </a:cubicBezTo>
                  <a:lnTo>
                    <a:pt x="1548" y="2325"/>
                  </a:lnTo>
                  <a:cubicBezTo>
                    <a:pt x="1779" y="2192"/>
                    <a:pt x="1966" y="1865"/>
                    <a:pt x="1966" y="1600"/>
                  </a:cubicBezTo>
                  <a:lnTo>
                    <a:pt x="1966" y="299"/>
                  </a:lnTo>
                  <a:cubicBezTo>
                    <a:pt x="1966" y="110"/>
                    <a:pt x="1871" y="1"/>
                    <a:pt x="173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8"/>
            <p:cNvSpPr/>
            <p:nvPr/>
          </p:nvSpPr>
          <p:spPr>
            <a:xfrm>
              <a:off x="7163838" y="2859225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6" y="1"/>
                    <a:pt x="2775" y="10"/>
                    <a:pt x="2742" y="29"/>
                  </a:cubicBezTo>
                  <a:lnTo>
                    <a:pt x="209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3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8"/>
            <p:cNvSpPr/>
            <p:nvPr/>
          </p:nvSpPr>
          <p:spPr>
            <a:xfrm>
              <a:off x="7163838" y="290925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7163838" y="2959231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4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7163838" y="296642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7" y="0"/>
                  </a:moveTo>
                  <a:cubicBezTo>
                    <a:pt x="4479" y="0"/>
                    <a:pt x="4447" y="9"/>
                    <a:pt x="4414" y="28"/>
                  </a:cubicBezTo>
                  <a:lnTo>
                    <a:pt x="209" y="2451"/>
                  </a:lnTo>
                  <a:cubicBezTo>
                    <a:pt x="93" y="2520"/>
                    <a:pt x="1" y="2683"/>
                    <a:pt x="1" y="2815"/>
                  </a:cubicBezTo>
                  <a:lnTo>
                    <a:pt x="1" y="2900"/>
                  </a:lnTo>
                  <a:cubicBezTo>
                    <a:pt x="1" y="2994"/>
                    <a:pt x="47" y="3049"/>
                    <a:pt x="115" y="3049"/>
                  </a:cubicBezTo>
                  <a:cubicBezTo>
                    <a:pt x="143" y="3049"/>
                    <a:pt x="175" y="3039"/>
                    <a:pt x="209" y="3019"/>
                  </a:cubicBezTo>
                  <a:lnTo>
                    <a:pt x="4414" y="592"/>
                  </a:lnTo>
                  <a:cubicBezTo>
                    <a:pt x="4530" y="527"/>
                    <a:pt x="4625" y="364"/>
                    <a:pt x="4625" y="232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7163838" y="3016408"/>
              <a:ext cx="204205" cy="134621"/>
            </a:xfrm>
            <a:custGeom>
              <a:avLst/>
              <a:gdLst/>
              <a:ahLst/>
              <a:cxnLst/>
              <a:rect l="l" t="t" r="r" b="b"/>
              <a:pathLst>
                <a:path w="4625" h="3049" extrusionOk="0">
                  <a:moveTo>
                    <a:pt x="4506" y="1"/>
                  </a:moveTo>
                  <a:cubicBezTo>
                    <a:pt x="4478" y="1"/>
                    <a:pt x="4447" y="9"/>
                    <a:pt x="4414" y="28"/>
                  </a:cubicBezTo>
                  <a:lnTo>
                    <a:pt x="209" y="2452"/>
                  </a:lnTo>
                  <a:cubicBezTo>
                    <a:pt x="93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7" y="3049"/>
                    <a:pt x="116" y="3049"/>
                  </a:cubicBezTo>
                  <a:cubicBezTo>
                    <a:pt x="144" y="3049"/>
                    <a:pt x="175" y="3040"/>
                    <a:pt x="209" y="3020"/>
                  </a:cubicBezTo>
                  <a:lnTo>
                    <a:pt x="4414" y="592"/>
                  </a:lnTo>
                  <a:cubicBezTo>
                    <a:pt x="4530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8"/>
            <p:cNvSpPr/>
            <p:nvPr/>
          </p:nvSpPr>
          <p:spPr>
            <a:xfrm>
              <a:off x="7540679" y="2890088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2" y="1"/>
                  </a:moveTo>
                  <a:cubicBezTo>
                    <a:pt x="5254" y="1"/>
                    <a:pt x="5210" y="13"/>
                    <a:pt x="5164" y="39"/>
                  </a:cubicBezTo>
                  <a:lnTo>
                    <a:pt x="292" y="2854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6"/>
                  </a:lnTo>
                  <a:cubicBezTo>
                    <a:pt x="0" y="3866"/>
                    <a:pt x="67" y="3941"/>
                    <a:pt x="162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0"/>
                  </a:lnTo>
                  <a:cubicBezTo>
                    <a:pt x="5324" y="998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8"/>
            <p:cNvSpPr/>
            <p:nvPr/>
          </p:nvSpPr>
          <p:spPr>
            <a:xfrm>
              <a:off x="7527566" y="2540488"/>
              <a:ext cx="260058" cy="434063"/>
            </a:xfrm>
            <a:custGeom>
              <a:avLst/>
              <a:gdLst/>
              <a:ahLst/>
              <a:cxnLst/>
              <a:rect l="l" t="t" r="r" b="b"/>
              <a:pathLst>
                <a:path w="5890" h="9831" extrusionOk="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07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0"/>
                    <a:pt x="231" y="9830"/>
                  </a:cubicBezTo>
                  <a:cubicBezTo>
                    <a:pt x="288" y="9830"/>
                    <a:pt x="352" y="9812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2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8"/>
            <p:cNvSpPr/>
            <p:nvPr/>
          </p:nvSpPr>
          <p:spPr>
            <a:xfrm>
              <a:off x="7527301" y="2540179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79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5" y="6727"/>
                    <a:pt x="5474" y="6856"/>
                  </a:cubicBezTo>
                  <a:lnTo>
                    <a:pt x="422" y="9773"/>
                  </a:lnTo>
                  <a:cubicBezTo>
                    <a:pt x="357" y="9812"/>
                    <a:pt x="294" y="9831"/>
                    <a:pt x="238" y="9831"/>
                  </a:cubicBezTo>
                  <a:cubicBezTo>
                    <a:pt x="200" y="9831"/>
                    <a:pt x="164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7" y="0"/>
                  </a:moveTo>
                  <a:cubicBezTo>
                    <a:pt x="5608" y="0"/>
                    <a:pt x="5542" y="20"/>
                    <a:pt x="5474" y="60"/>
                  </a:cubicBezTo>
                  <a:lnTo>
                    <a:pt x="422" y="2974"/>
                  </a:lnTo>
                  <a:cubicBezTo>
                    <a:pt x="190" y="3109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7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5"/>
                    <a:pt x="429" y="9787"/>
                  </a:cubicBezTo>
                  <a:lnTo>
                    <a:pt x="5481" y="6870"/>
                  </a:lnTo>
                  <a:cubicBezTo>
                    <a:pt x="5715" y="6734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6"/>
                    <a:pt x="5858" y="77"/>
                    <a:pt x="5776" y="29"/>
                  </a:cubicBezTo>
                  <a:cubicBezTo>
                    <a:pt x="5744" y="10"/>
                    <a:pt x="5707" y="0"/>
                    <a:pt x="56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8"/>
            <p:cNvSpPr/>
            <p:nvPr/>
          </p:nvSpPr>
          <p:spPr>
            <a:xfrm>
              <a:off x="7727223" y="2575281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2" y="0"/>
                  </a:moveTo>
                  <a:cubicBezTo>
                    <a:pt x="1676" y="0"/>
                    <a:pt x="1612" y="19"/>
                    <a:pt x="1545" y="58"/>
                  </a:cubicBezTo>
                  <a:lnTo>
                    <a:pt x="419" y="707"/>
                  </a:lnTo>
                  <a:cubicBezTo>
                    <a:pt x="188" y="839"/>
                    <a:pt x="1" y="1166"/>
                    <a:pt x="1" y="1431"/>
                  </a:cubicBezTo>
                  <a:lnTo>
                    <a:pt x="1" y="2733"/>
                  </a:lnTo>
                  <a:cubicBezTo>
                    <a:pt x="1" y="2922"/>
                    <a:pt x="95" y="3031"/>
                    <a:pt x="233" y="3031"/>
                  </a:cubicBezTo>
                  <a:cubicBezTo>
                    <a:pt x="289" y="3031"/>
                    <a:pt x="352" y="3013"/>
                    <a:pt x="419" y="2975"/>
                  </a:cubicBezTo>
                  <a:lnTo>
                    <a:pt x="1545" y="2325"/>
                  </a:lnTo>
                  <a:cubicBezTo>
                    <a:pt x="1776" y="2189"/>
                    <a:pt x="1962" y="1866"/>
                    <a:pt x="1962" y="1597"/>
                  </a:cubicBezTo>
                  <a:lnTo>
                    <a:pt x="1962" y="299"/>
                  </a:lnTo>
                  <a:cubicBezTo>
                    <a:pt x="1962" y="109"/>
                    <a:pt x="1869" y="0"/>
                    <a:pt x="173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8"/>
            <p:cNvSpPr/>
            <p:nvPr/>
          </p:nvSpPr>
          <p:spPr>
            <a:xfrm>
              <a:off x="7553837" y="2634092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4" y="0"/>
                  </a:moveTo>
                  <a:cubicBezTo>
                    <a:pt x="2806" y="0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0"/>
                    <a:pt x="212" y="2051"/>
                  </a:cubicBezTo>
                  <a:lnTo>
                    <a:pt x="2741" y="592"/>
                  </a:lnTo>
                  <a:cubicBezTo>
                    <a:pt x="2856" y="524"/>
                    <a:pt x="2952" y="364"/>
                    <a:pt x="2952" y="228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8"/>
            <p:cNvSpPr/>
            <p:nvPr/>
          </p:nvSpPr>
          <p:spPr>
            <a:xfrm>
              <a:off x="7553837" y="2684028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5" y="1"/>
                  </a:moveTo>
                  <a:cubicBezTo>
                    <a:pt x="2807" y="1"/>
                    <a:pt x="2775" y="10"/>
                    <a:pt x="2741" y="29"/>
                  </a:cubicBezTo>
                  <a:lnTo>
                    <a:pt x="212" y="1483"/>
                  </a:lnTo>
                  <a:cubicBezTo>
                    <a:pt x="96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5"/>
                    <a:pt x="2952" y="366"/>
                    <a:pt x="2952" y="229"/>
                  </a:cubicBezTo>
                  <a:lnTo>
                    <a:pt x="2952" y="151"/>
                  </a:lnTo>
                  <a:cubicBezTo>
                    <a:pt x="2952" y="54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8"/>
            <p:cNvSpPr/>
            <p:nvPr/>
          </p:nvSpPr>
          <p:spPr>
            <a:xfrm>
              <a:off x="7553837" y="2733965"/>
              <a:ext cx="130338" cy="91926"/>
            </a:xfrm>
            <a:custGeom>
              <a:avLst/>
              <a:gdLst/>
              <a:ahLst/>
              <a:cxnLst/>
              <a:rect l="l" t="t" r="r" b="b"/>
              <a:pathLst>
                <a:path w="2952" h="2082" extrusionOk="0">
                  <a:moveTo>
                    <a:pt x="2835" y="1"/>
                  </a:moveTo>
                  <a:cubicBezTo>
                    <a:pt x="2807" y="1"/>
                    <a:pt x="2775" y="10"/>
                    <a:pt x="2741" y="30"/>
                  </a:cubicBezTo>
                  <a:lnTo>
                    <a:pt x="212" y="1485"/>
                  </a:lnTo>
                  <a:cubicBezTo>
                    <a:pt x="96" y="1553"/>
                    <a:pt x="1" y="1716"/>
                    <a:pt x="1" y="1849"/>
                  </a:cubicBezTo>
                  <a:lnTo>
                    <a:pt x="1" y="1930"/>
                  </a:lnTo>
                  <a:cubicBezTo>
                    <a:pt x="1" y="2026"/>
                    <a:pt x="49" y="2082"/>
                    <a:pt x="118" y="2082"/>
                  </a:cubicBezTo>
                  <a:cubicBezTo>
                    <a:pt x="146" y="2082"/>
                    <a:pt x="178" y="2073"/>
                    <a:pt x="212" y="2053"/>
                  </a:cubicBezTo>
                  <a:lnTo>
                    <a:pt x="2741" y="594"/>
                  </a:lnTo>
                  <a:cubicBezTo>
                    <a:pt x="2856" y="526"/>
                    <a:pt x="2952" y="366"/>
                    <a:pt x="2952" y="230"/>
                  </a:cubicBezTo>
                  <a:lnTo>
                    <a:pt x="2952" y="152"/>
                  </a:lnTo>
                  <a:cubicBezTo>
                    <a:pt x="2952" y="56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8"/>
            <p:cNvSpPr/>
            <p:nvPr/>
          </p:nvSpPr>
          <p:spPr>
            <a:xfrm>
              <a:off x="7553837" y="2741250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2"/>
                  </a:lnTo>
                  <a:cubicBezTo>
                    <a:pt x="4529" y="528"/>
                    <a:pt x="4625" y="364"/>
                    <a:pt x="4625" y="232"/>
                  </a:cubicBezTo>
                  <a:lnTo>
                    <a:pt x="4625" y="151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8"/>
            <p:cNvSpPr/>
            <p:nvPr/>
          </p:nvSpPr>
          <p:spPr>
            <a:xfrm>
              <a:off x="7553837" y="2791231"/>
              <a:ext cx="204205" cy="134665"/>
            </a:xfrm>
            <a:custGeom>
              <a:avLst/>
              <a:gdLst/>
              <a:ahLst/>
              <a:cxnLst/>
              <a:rect l="l" t="t" r="r" b="b"/>
              <a:pathLst>
                <a:path w="4625" h="3050" extrusionOk="0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9" y="3049"/>
                    <a:pt x="118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8"/>
            <p:cNvSpPr/>
            <p:nvPr/>
          </p:nvSpPr>
          <p:spPr>
            <a:xfrm>
              <a:off x="6353463" y="3575865"/>
              <a:ext cx="240808" cy="174049"/>
            </a:xfrm>
            <a:custGeom>
              <a:avLst/>
              <a:gdLst/>
              <a:ahLst/>
              <a:cxnLst/>
              <a:rect l="l" t="t" r="r" b="b"/>
              <a:pathLst>
                <a:path w="5454" h="3942" extrusionOk="0">
                  <a:moveTo>
                    <a:pt x="5294" y="0"/>
                  </a:moveTo>
                  <a:cubicBezTo>
                    <a:pt x="5254" y="0"/>
                    <a:pt x="5209" y="13"/>
                    <a:pt x="5161" y="42"/>
                  </a:cubicBezTo>
                  <a:lnTo>
                    <a:pt x="292" y="2853"/>
                  </a:lnTo>
                  <a:cubicBezTo>
                    <a:pt x="129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5"/>
                    <a:pt x="64" y="3942"/>
                    <a:pt x="159" y="3942"/>
                  </a:cubicBezTo>
                  <a:cubicBezTo>
                    <a:pt x="199" y="3942"/>
                    <a:pt x="244" y="3928"/>
                    <a:pt x="292" y="3900"/>
                  </a:cubicBezTo>
                  <a:lnTo>
                    <a:pt x="5161" y="1088"/>
                  </a:lnTo>
                  <a:cubicBezTo>
                    <a:pt x="5324" y="997"/>
                    <a:pt x="5453" y="773"/>
                    <a:pt x="5453" y="586"/>
                  </a:cubicBezTo>
                  <a:lnTo>
                    <a:pt x="5453" y="208"/>
                  </a:lnTo>
                  <a:cubicBezTo>
                    <a:pt x="5453" y="76"/>
                    <a:pt x="5389" y="0"/>
                    <a:pt x="52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8"/>
            <p:cNvSpPr/>
            <p:nvPr/>
          </p:nvSpPr>
          <p:spPr>
            <a:xfrm>
              <a:off x="6340349" y="3226221"/>
              <a:ext cx="260058" cy="434152"/>
            </a:xfrm>
            <a:custGeom>
              <a:avLst/>
              <a:gdLst/>
              <a:ahLst/>
              <a:cxnLst/>
              <a:rect l="l" t="t" r="r" b="b"/>
              <a:pathLst>
                <a:path w="5890" h="9833" extrusionOk="0">
                  <a:moveTo>
                    <a:pt x="5660" y="1"/>
                  </a:moveTo>
                  <a:cubicBezTo>
                    <a:pt x="5603" y="1"/>
                    <a:pt x="5539" y="20"/>
                    <a:pt x="5471" y="60"/>
                  </a:cubicBezTo>
                  <a:lnTo>
                    <a:pt x="420" y="2973"/>
                  </a:lnTo>
                  <a:cubicBezTo>
                    <a:pt x="188" y="3109"/>
                    <a:pt x="1" y="3432"/>
                    <a:pt x="1" y="3700"/>
                  </a:cubicBezTo>
                  <a:lnTo>
                    <a:pt x="1" y="9531"/>
                  </a:lnTo>
                  <a:cubicBezTo>
                    <a:pt x="1" y="9722"/>
                    <a:pt x="96" y="9832"/>
                    <a:pt x="234" y="9832"/>
                  </a:cubicBezTo>
                  <a:cubicBezTo>
                    <a:pt x="290" y="9832"/>
                    <a:pt x="353" y="9814"/>
                    <a:pt x="420" y="9776"/>
                  </a:cubicBezTo>
                  <a:lnTo>
                    <a:pt x="5471" y="6859"/>
                  </a:lnTo>
                  <a:cubicBezTo>
                    <a:pt x="5703" y="6723"/>
                    <a:pt x="5890" y="6400"/>
                    <a:pt x="5890" y="6131"/>
                  </a:cubicBezTo>
                  <a:lnTo>
                    <a:pt x="5890" y="300"/>
                  </a:lnTo>
                  <a:cubicBezTo>
                    <a:pt x="5890" y="111"/>
                    <a:pt x="5796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8"/>
            <p:cNvSpPr/>
            <p:nvPr/>
          </p:nvSpPr>
          <p:spPr>
            <a:xfrm>
              <a:off x="6340084" y="3225868"/>
              <a:ext cx="260632" cy="434726"/>
            </a:xfrm>
            <a:custGeom>
              <a:avLst/>
              <a:gdLst/>
              <a:ahLst/>
              <a:cxnLst/>
              <a:rect l="l" t="t" r="r" b="b"/>
              <a:pathLst>
                <a:path w="5903" h="9846" extrusionOk="0">
                  <a:moveTo>
                    <a:pt x="5664" y="16"/>
                  </a:moveTo>
                  <a:cubicBezTo>
                    <a:pt x="5701" y="16"/>
                    <a:pt x="5739" y="23"/>
                    <a:pt x="5770" y="43"/>
                  </a:cubicBezTo>
                  <a:cubicBezTo>
                    <a:pt x="5848" y="88"/>
                    <a:pt x="5888" y="179"/>
                    <a:pt x="5888" y="308"/>
                  </a:cubicBezTo>
                  <a:lnTo>
                    <a:pt x="5888" y="6139"/>
                  </a:lnTo>
                  <a:cubicBezTo>
                    <a:pt x="5888" y="6404"/>
                    <a:pt x="5701" y="6727"/>
                    <a:pt x="5474" y="6860"/>
                  </a:cubicBezTo>
                  <a:lnTo>
                    <a:pt x="421" y="9778"/>
                  </a:lnTo>
                  <a:cubicBezTo>
                    <a:pt x="358" y="9813"/>
                    <a:pt x="296" y="9832"/>
                    <a:pt x="241" y="9832"/>
                  </a:cubicBezTo>
                  <a:cubicBezTo>
                    <a:pt x="201" y="9832"/>
                    <a:pt x="165" y="9823"/>
                    <a:pt x="133" y="9804"/>
                  </a:cubicBezTo>
                  <a:cubicBezTo>
                    <a:pt x="54" y="9760"/>
                    <a:pt x="13" y="9668"/>
                    <a:pt x="13" y="9539"/>
                  </a:cubicBezTo>
                  <a:lnTo>
                    <a:pt x="13" y="3708"/>
                  </a:lnTo>
                  <a:cubicBezTo>
                    <a:pt x="13" y="3443"/>
                    <a:pt x="201" y="3120"/>
                    <a:pt x="429" y="2988"/>
                  </a:cubicBezTo>
                  <a:lnTo>
                    <a:pt x="5480" y="71"/>
                  </a:lnTo>
                  <a:cubicBezTo>
                    <a:pt x="5546" y="33"/>
                    <a:pt x="5610" y="16"/>
                    <a:pt x="5664" y="16"/>
                  </a:cubicBezTo>
                  <a:close/>
                  <a:moveTo>
                    <a:pt x="5665" y="0"/>
                  </a:moveTo>
                  <a:cubicBezTo>
                    <a:pt x="5606" y="0"/>
                    <a:pt x="5542" y="21"/>
                    <a:pt x="5474" y="60"/>
                  </a:cubicBezTo>
                  <a:lnTo>
                    <a:pt x="421" y="2977"/>
                  </a:lnTo>
                  <a:cubicBezTo>
                    <a:pt x="191" y="3110"/>
                    <a:pt x="0" y="3440"/>
                    <a:pt x="0" y="3708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8"/>
                  </a:cubicBezTo>
                  <a:cubicBezTo>
                    <a:pt x="160" y="9839"/>
                    <a:pt x="197" y="9845"/>
                    <a:pt x="238" y="9845"/>
                  </a:cubicBezTo>
                  <a:cubicBezTo>
                    <a:pt x="296" y="9845"/>
                    <a:pt x="360" y="9828"/>
                    <a:pt x="429" y="9787"/>
                  </a:cubicBezTo>
                  <a:lnTo>
                    <a:pt x="5480" y="6870"/>
                  </a:lnTo>
                  <a:cubicBezTo>
                    <a:pt x="5715" y="6738"/>
                    <a:pt x="5902" y="6408"/>
                    <a:pt x="5902" y="6139"/>
                  </a:cubicBezTo>
                  <a:lnTo>
                    <a:pt x="5902" y="308"/>
                  </a:lnTo>
                  <a:cubicBezTo>
                    <a:pt x="5902" y="176"/>
                    <a:pt x="5858" y="77"/>
                    <a:pt x="5777" y="30"/>
                  </a:cubicBezTo>
                  <a:cubicBezTo>
                    <a:pt x="5743" y="10"/>
                    <a:pt x="5705" y="0"/>
                    <a:pt x="566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8"/>
            <p:cNvSpPr/>
            <p:nvPr/>
          </p:nvSpPr>
          <p:spPr>
            <a:xfrm>
              <a:off x="6540007" y="3261013"/>
              <a:ext cx="86671" cy="133826"/>
            </a:xfrm>
            <a:custGeom>
              <a:avLst/>
              <a:gdLst/>
              <a:ahLst/>
              <a:cxnLst/>
              <a:rect l="l" t="t" r="r" b="b"/>
              <a:pathLst>
                <a:path w="1963" h="3031" extrusionOk="0">
                  <a:moveTo>
                    <a:pt x="1730" y="0"/>
                  </a:moveTo>
                  <a:cubicBezTo>
                    <a:pt x="1674" y="0"/>
                    <a:pt x="1611" y="18"/>
                    <a:pt x="1544" y="57"/>
                  </a:cubicBezTo>
                  <a:lnTo>
                    <a:pt x="419" y="706"/>
                  </a:lnTo>
                  <a:cubicBezTo>
                    <a:pt x="188" y="842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2"/>
                    <a:pt x="95" y="3031"/>
                    <a:pt x="231" y="3031"/>
                  </a:cubicBezTo>
                  <a:cubicBezTo>
                    <a:pt x="288" y="3031"/>
                    <a:pt x="351" y="3012"/>
                    <a:pt x="419" y="2974"/>
                  </a:cubicBezTo>
                  <a:lnTo>
                    <a:pt x="1544" y="2324"/>
                  </a:lnTo>
                  <a:cubicBezTo>
                    <a:pt x="1776" y="2192"/>
                    <a:pt x="1963" y="1866"/>
                    <a:pt x="1963" y="1600"/>
                  </a:cubicBezTo>
                  <a:lnTo>
                    <a:pt x="1963" y="298"/>
                  </a:lnTo>
                  <a:cubicBezTo>
                    <a:pt x="1963" y="110"/>
                    <a:pt x="1868" y="0"/>
                    <a:pt x="173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8"/>
            <p:cNvSpPr/>
            <p:nvPr/>
          </p:nvSpPr>
          <p:spPr>
            <a:xfrm>
              <a:off x="6366620" y="3319780"/>
              <a:ext cx="130206" cy="91837"/>
            </a:xfrm>
            <a:custGeom>
              <a:avLst/>
              <a:gdLst/>
              <a:ahLst/>
              <a:cxnLst/>
              <a:rect l="l" t="t" r="r" b="b"/>
              <a:pathLst>
                <a:path w="2949" h="2080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8"/>
            <p:cNvSpPr/>
            <p:nvPr/>
          </p:nvSpPr>
          <p:spPr>
            <a:xfrm>
              <a:off x="6366620" y="336976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4" y="2071"/>
                    <a:pt x="208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8"/>
            <p:cNvSpPr/>
            <p:nvPr/>
          </p:nvSpPr>
          <p:spPr>
            <a:xfrm>
              <a:off x="6366620" y="3419741"/>
              <a:ext cx="130206" cy="91881"/>
            </a:xfrm>
            <a:custGeom>
              <a:avLst/>
              <a:gdLst/>
              <a:ahLst/>
              <a:cxnLst/>
              <a:rect l="l" t="t" r="r" b="b"/>
              <a:pathLst>
                <a:path w="2949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2" y="28"/>
                  </a:cubicBezTo>
                  <a:lnTo>
                    <a:pt x="208" y="1486"/>
                  </a:lnTo>
                  <a:cubicBezTo>
                    <a:pt x="93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8"/>
                    <a:pt x="2949" y="364"/>
                    <a:pt x="2949" y="232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8"/>
            <p:cNvSpPr/>
            <p:nvPr/>
          </p:nvSpPr>
          <p:spPr>
            <a:xfrm>
              <a:off x="6366620" y="342702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8"/>
                    <a:pt x="115" y="3048"/>
                  </a:cubicBezTo>
                  <a:cubicBezTo>
                    <a:pt x="143" y="3048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6366620" y="3477007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9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4" y="3047"/>
                  </a:cubicBezTo>
                  <a:cubicBezTo>
                    <a:pt x="142" y="3047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8"/>
            <p:cNvSpPr/>
            <p:nvPr/>
          </p:nvSpPr>
          <p:spPr>
            <a:xfrm>
              <a:off x="6743594" y="3350643"/>
              <a:ext cx="240631" cy="174093"/>
            </a:xfrm>
            <a:custGeom>
              <a:avLst/>
              <a:gdLst/>
              <a:ahLst/>
              <a:cxnLst/>
              <a:rect l="l" t="t" r="r" b="b"/>
              <a:pathLst>
                <a:path w="5450" h="3943" extrusionOk="0">
                  <a:moveTo>
                    <a:pt x="5290" y="0"/>
                  </a:moveTo>
                  <a:cubicBezTo>
                    <a:pt x="5251" y="0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6"/>
                    <a:pt x="0" y="3170"/>
                    <a:pt x="0" y="3357"/>
                  </a:cubicBezTo>
                  <a:lnTo>
                    <a:pt x="0" y="3735"/>
                  </a:lnTo>
                  <a:cubicBezTo>
                    <a:pt x="0" y="3865"/>
                    <a:pt x="65" y="3942"/>
                    <a:pt x="159" y="3942"/>
                  </a:cubicBezTo>
                  <a:cubicBezTo>
                    <a:pt x="198" y="3942"/>
                    <a:pt x="242" y="3929"/>
                    <a:pt x="289" y="3901"/>
                  </a:cubicBezTo>
                  <a:lnTo>
                    <a:pt x="5161" y="1090"/>
                  </a:lnTo>
                  <a:cubicBezTo>
                    <a:pt x="5321" y="998"/>
                    <a:pt x="5450" y="774"/>
                    <a:pt x="5450" y="587"/>
                  </a:cubicBezTo>
                  <a:lnTo>
                    <a:pt x="5450" y="209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8"/>
            <p:cNvSpPr/>
            <p:nvPr/>
          </p:nvSpPr>
          <p:spPr>
            <a:xfrm>
              <a:off x="6730348" y="3000999"/>
              <a:ext cx="260191" cy="434152"/>
            </a:xfrm>
            <a:custGeom>
              <a:avLst/>
              <a:gdLst/>
              <a:ahLst/>
              <a:cxnLst/>
              <a:rect l="l" t="t" r="r" b="b"/>
              <a:pathLst>
                <a:path w="5893" h="9833" extrusionOk="0">
                  <a:moveTo>
                    <a:pt x="5660" y="1"/>
                  </a:moveTo>
                  <a:cubicBezTo>
                    <a:pt x="5604" y="1"/>
                    <a:pt x="5541" y="19"/>
                    <a:pt x="5474" y="57"/>
                  </a:cubicBezTo>
                  <a:lnTo>
                    <a:pt x="419" y="2974"/>
                  </a:lnTo>
                  <a:cubicBezTo>
                    <a:pt x="191" y="3110"/>
                    <a:pt x="1" y="3433"/>
                    <a:pt x="1" y="3702"/>
                  </a:cubicBezTo>
                  <a:lnTo>
                    <a:pt x="1" y="9533"/>
                  </a:lnTo>
                  <a:cubicBezTo>
                    <a:pt x="1" y="9723"/>
                    <a:pt x="96" y="9832"/>
                    <a:pt x="232" y="9832"/>
                  </a:cubicBezTo>
                  <a:cubicBezTo>
                    <a:pt x="289" y="9832"/>
                    <a:pt x="352" y="9814"/>
                    <a:pt x="419" y="9774"/>
                  </a:cubicBezTo>
                  <a:lnTo>
                    <a:pt x="5474" y="6857"/>
                  </a:lnTo>
                  <a:cubicBezTo>
                    <a:pt x="5706" y="6724"/>
                    <a:pt x="5893" y="6401"/>
                    <a:pt x="5893" y="6132"/>
                  </a:cubicBezTo>
                  <a:lnTo>
                    <a:pt x="5893" y="298"/>
                  </a:lnTo>
                  <a:cubicBezTo>
                    <a:pt x="5893" y="110"/>
                    <a:pt x="5798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8"/>
            <p:cNvSpPr/>
            <p:nvPr/>
          </p:nvSpPr>
          <p:spPr>
            <a:xfrm>
              <a:off x="6730083" y="3000690"/>
              <a:ext cx="260765" cy="434726"/>
            </a:xfrm>
            <a:custGeom>
              <a:avLst/>
              <a:gdLst/>
              <a:ahLst/>
              <a:cxnLst/>
              <a:rect l="l" t="t" r="r" b="b"/>
              <a:pathLst>
                <a:path w="5906" h="9846" extrusionOk="0">
                  <a:moveTo>
                    <a:pt x="5667" y="15"/>
                  </a:moveTo>
                  <a:cubicBezTo>
                    <a:pt x="5706" y="15"/>
                    <a:pt x="5741" y="24"/>
                    <a:pt x="5773" y="43"/>
                  </a:cubicBezTo>
                  <a:cubicBezTo>
                    <a:pt x="5847" y="88"/>
                    <a:pt x="5892" y="180"/>
                    <a:pt x="5892" y="305"/>
                  </a:cubicBezTo>
                  <a:lnTo>
                    <a:pt x="5892" y="6139"/>
                  </a:lnTo>
                  <a:cubicBezTo>
                    <a:pt x="5892" y="6405"/>
                    <a:pt x="5704" y="6728"/>
                    <a:pt x="5477" y="6861"/>
                  </a:cubicBezTo>
                  <a:lnTo>
                    <a:pt x="421" y="9778"/>
                  </a:lnTo>
                  <a:cubicBezTo>
                    <a:pt x="357" y="9814"/>
                    <a:pt x="296" y="9832"/>
                    <a:pt x="240" y="9832"/>
                  </a:cubicBezTo>
                  <a:cubicBezTo>
                    <a:pt x="201" y="9832"/>
                    <a:pt x="165" y="9823"/>
                    <a:pt x="132" y="9805"/>
                  </a:cubicBezTo>
                  <a:cubicBezTo>
                    <a:pt x="58" y="9761"/>
                    <a:pt x="13" y="9668"/>
                    <a:pt x="13" y="9540"/>
                  </a:cubicBezTo>
                  <a:lnTo>
                    <a:pt x="13" y="3709"/>
                  </a:lnTo>
                  <a:cubicBezTo>
                    <a:pt x="13" y="3444"/>
                    <a:pt x="201" y="3120"/>
                    <a:pt x="428" y="2988"/>
                  </a:cubicBezTo>
                  <a:lnTo>
                    <a:pt x="5484" y="71"/>
                  </a:lnTo>
                  <a:cubicBezTo>
                    <a:pt x="5549" y="35"/>
                    <a:pt x="5611" y="15"/>
                    <a:pt x="5667" y="15"/>
                  </a:cubicBezTo>
                  <a:close/>
                  <a:moveTo>
                    <a:pt x="5666" y="1"/>
                  </a:moveTo>
                  <a:cubicBezTo>
                    <a:pt x="5608" y="1"/>
                    <a:pt x="5543" y="21"/>
                    <a:pt x="5477" y="61"/>
                  </a:cubicBezTo>
                  <a:lnTo>
                    <a:pt x="421" y="2978"/>
                  </a:lnTo>
                  <a:cubicBezTo>
                    <a:pt x="190" y="3111"/>
                    <a:pt x="0" y="3440"/>
                    <a:pt x="0" y="3709"/>
                  </a:cubicBezTo>
                  <a:lnTo>
                    <a:pt x="0" y="9540"/>
                  </a:lnTo>
                  <a:cubicBezTo>
                    <a:pt x="0" y="9672"/>
                    <a:pt x="47" y="9770"/>
                    <a:pt x="126" y="9819"/>
                  </a:cubicBezTo>
                  <a:cubicBezTo>
                    <a:pt x="160" y="9835"/>
                    <a:pt x="197" y="9846"/>
                    <a:pt x="242" y="9846"/>
                  </a:cubicBezTo>
                  <a:cubicBezTo>
                    <a:pt x="299" y="9846"/>
                    <a:pt x="364" y="9828"/>
                    <a:pt x="428" y="9788"/>
                  </a:cubicBezTo>
                  <a:lnTo>
                    <a:pt x="5484" y="6871"/>
                  </a:lnTo>
                  <a:cubicBezTo>
                    <a:pt x="5715" y="6738"/>
                    <a:pt x="5905" y="6408"/>
                    <a:pt x="5905" y="6139"/>
                  </a:cubicBezTo>
                  <a:lnTo>
                    <a:pt x="5905" y="305"/>
                  </a:lnTo>
                  <a:cubicBezTo>
                    <a:pt x="5905" y="176"/>
                    <a:pt x="5858" y="78"/>
                    <a:pt x="5779" y="30"/>
                  </a:cubicBezTo>
                  <a:cubicBezTo>
                    <a:pt x="5746" y="11"/>
                    <a:pt x="5708" y="1"/>
                    <a:pt x="5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6930006" y="3035835"/>
              <a:ext cx="86671" cy="133870"/>
            </a:xfrm>
            <a:custGeom>
              <a:avLst/>
              <a:gdLst/>
              <a:ahLst/>
              <a:cxnLst/>
              <a:rect l="l" t="t" r="r" b="b"/>
              <a:pathLst>
                <a:path w="1963" h="3032" extrusionOk="0">
                  <a:moveTo>
                    <a:pt x="1730" y="1"/>
                  </a:moveTo>
                  <a:cubicBezTo>
                    <a:pt x="1674" y="1"/>
                    <a:pt x="1611" y="19"/>
                    <a:pt x="1544" y="57"/>
                  </a:cubicBezTo>
                  <a:lnTo>
                    <a:pt x="418" y="706"/>
                  </a:lnTo>
                  <a:cubicBezTo>
                    <a:pt x="187" y="843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3"/>
                    <a:pt x="94" y="3031"/>
                    <a:pt x="231" y="3031"/>
                  </a:cubicBezTo>
                  <a:cubicBezTo>
                    <a:pt x="287" y="3031"/>
                    <a:pt x="351" y="3013"/>
                    <a:pt x="418" y="2974"/>
                  </a:cubicBezTo>
                  <a:lnTo>
                    <a:pt x="1544" y="2324"/>
                  </a:lnTo>
                  <a:cubicBezTo>
                    <a:pt x="1775" y="2192"/>
                    <a:pt x="1962" y="1866"/>
                    <a:pt x="1962" y="1601"/>
                  </a:cubicBezTo>
                  <a:lnTo>
                    <a:pt x="1962" y="298"/>
                  </a:lnTo>
                  <a:cubicBezTo>
                    <a:pt x="1962" y="110"/>
                    <a:pt x="1868" y="1"/>
                    <a:pt x="173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8"/>
            <p:cNvSpPr/>
            <p:nvPr/>
          </p:nvSpPr>
          <p:spPr>
            <a:xfrm>
              <a:off x="6756619" y="3094602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2"/>
                    <a:pt x="0" y="1715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4"/>
                    <a:pt x="2952" y="232"/>
                  </a:cubicBezTo>
                  <a:lnTo>
                    <a:pt x="2952" y="151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6756619" y="3144583"/>
              <a:ext cx="130338" cy="91881"/>
            </a:xfrm>
            <a:custGeom>
              <a:avLst/>
              <a:gdLst/>
              <a:ahLst/>
              <a:cxnLst/>
              <a:rect l="l" t="t" r="r" b="b"/>
              <a:pathLst>
                <a:path w="2952" h="2081" extrusionOk="0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7"/>
                  </a:lnTo>
                  <a:cubicBezTo>
                    <a:pt x="96" y="1551"/>
                    <a:pt x="0" y="1714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5"/>
                    <a:pt x="2952" y="232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8"/>
            <p:cNvSpPr/>
            <p:nvPr/>
          </p:nvSpPr>
          <p:spPr>
            <a:xfrm>
              <a:off x="6756619" y="3194608"/>
              <a:ext cx="130338" cy="91837"/>
            </a:xfrm>
            <a:custGeom>
              <a:avLst/>
              <a:gdLst/>
              <a:ahLst/>
              <a:cxnLst/>
              <a:rect l="l" t="t" r="r" b="b"/>
              <a:pathLst>
                <a:path w="2952" h="2080" extrusionOk="0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0" y="1714"/>
                    <a:pt x="0" y="1846"/>
                  </a:cubicBezTo>
                  <a:lnTo>
                    <a:pt x="0" y="1931"/>
                  </a:lnTo>
                  <a:cubicBezTo>
                    <a:pt x="0" y="2025"/>
                    <a:pt x="48" y="2079"/>
                    <a:pt x="117" y="2079"/>
                  </a:cubicBezTo>
                  <a:cubicBezTo>
                    <a:pt x="146" y="2079"/>
                    <a:pt x="178" y="2070"/>
                    <a:pt x="212" y="2050"/>
                  </a:cubicBezTo>
                  <a:lnTo>
                    <a:pt x="2741" y="592"/>
                  </a:lnTo>
                  <a:cubicBezTo>
                    <a:pt x="2856" y="527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8"/>
            <p:cNvSpPr/>
            <p:nvPr/>
          </p:nvSpPr>
          <p:spPr>
            <a:xfrm>
              <a:off x="6756619" y="320184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4"/>
                  </a:lnTo>
                  <a:cubicBezTo>
                    <a:pt x="96" y="2519"/>
                    <a:pt x="0" y="2682"/>
                    <a:pt x="0" y="2815"/>
                  </a:cubicBezTo>
                  <a:lnTo>
                    <a:pt x="0" y="2900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9"/>
                    <a:pt x="212" y="3019"/>
                  </a:cubicBezTo>
                  <a:lnTo>
                    <a:pt x="4417" y="591"/>
                  </a:lnTo>
                  <a:cubicBezTo>
                    <a:pt x="4532" y="526"/>
                    <a:pt x="4624" y="363"/>
                    <a:pt x="4624" y="231"/>
                  </a:cubicBezTo>
                  <a:lnTo>
                    <a:pt x="4624" y="149"/>
                  </a:lnTo>
                  <a:cubicBezTo>
                    <a:pt x="4624" y="55"/>
                    <a:pt x="4578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8"/>
            <p:cNvSpPr/>
            <p:nvPr/>
          </p:nvSpPr>
          <p:spPr>
            <a:xfrm>
              <a:off x="6756619" y="3251829"/>
              <a:ext cx="204205" cy="134577"/>
            </a:xfrm>
            <a:custGeom>
              <a:avLst/>
              <a:gdLst/>
              <a:ahLst/>
              <a:cxnLst/>
              <a:rect l="l" t="t" r="r" b="b"/>
              <a:pathLst>
                <a:path w="4625" h="3048" extrusionOk="0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1"/>
                  </a:lnTo>
                  <a:cubicBezTo>
                    <a:pt x="96" y="2519"/>
                    <a:pt x="0" y="2682"/>
                    <a:pt x="0" y="2814"/>
                  </a:cubicBezTo>
                  <a:lnTo>
                    <a:pt x="0" y="2899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8"/>
                    <a:pt x="212" y="3018"/>
                  </a:cubicBezTo>
                  <a:lnTo>
                    <a:pt x="4417" y="591"/>
                  </a:lnTo>
                  <a:cubicBezTo>
                    <a:pt x="4532" y="527"/>
                    <a:pt x="4624" y="363"/>
                    <a:pt x="4624" y="230"/>
                  </a:cubicBezTo>
                  <a:lnTo>
                    <a:pt x="4624" y="149"/>
                  </a:lnTo>
                  <a:cubicBezTo>
                    <a:pt x="4624" y="55"/>
                    <a:pt x="4579" y="1"/>
                    <a:pt x="45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8"/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8"/>
            <p:cNvSpPr/>
            <p:nvPr/>
          </p:nvSpPr>
          <p:spPr>
            <a:xfrm>
              <a:off x="5690248" y="2321536"/>
              <a:ext cx="43402" cy="225222"/>
            </a:xfrm>
            <a:custGeom>
              <a:avLst/>
              <a:gdLst/>
              <a:ahLst/>
              <a:cxnLst/>
              <a:rect l="l" t="t" r="r" b="b"/>
              <a:pathLst>
                <a:path w="983" h="5101" extrusionOk="0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7487387" y="3168425"/>
              <a:ext cx="4194" cy="64198"/>
            </a:xfrm>
            <a:custGeom>
              <a:avLst/>
              <a:gdLst/>
              <a:ahLst/>
              <a:cxnLst/>
              <a:rect l="l" t="t" r="r" b="b"/>
              <a:pathLst>
                <a:path w="95" h="1454" extrusionOk="0">
                  <a:moveTo>
                    <a:pt x="0" y="0"/>
                  </a:moveTo>
                  <a:cubicBezTo>
                    <a:pt x="0" y="513"/>
                    <a:pt x="31" y="998"/>
                    <a:pt x="95" y="1454"/>
                  </a:cubicBezTo>
                  <a:cubicBezTo>
                    <a:pt x="34" y="998"/>
                    <a:pt x="0" y="513"/>
                    <a:pt x="0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8"/>
            <p:cNvSpPr/>
            <p:nvPr/>
          </p:nvSpPr>
          <p:spPr>
            <a:xfrm>
              <a:off x="7491537" y="3232579"/>
              <a:ext cx="221" cy="618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4"/>
                    <a:pt x="4" y="7"/>
                    <a:pt x="4" y="14"/>
                  </a:cubicBezTo>
                  <a:lnTo>
                    <a:pt x="4" y="14"/>
                  </a:lnTo>
                  <a:cubicBezTo>
                    <a:pt x="4" y="7"/>
                    <a:pt x="4" y="4"/>
                    <a:pt x="1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200;p29"/>
          <p:cNvSpPr txBox="1">
            <a:spLocks noGrp="1"/>
          </p:cNvSpPr>
          <p:nvPr>
            <p:ph type="title"/>
          </p:nvPr>
        </p:nvSpPr>
        <p:spPr>
          <a:xfrm flipH="1">
            <a:off x="5297236" y="734511"/>
            <a:ext cx="3122488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Conclusiones</a:t>
            </a:r>
            <a:endParaRPr sz="4400" dirty="0"/>
          </a:p>
        </p:txBody>
      </p:sp>
      <p:sp>
        <p:nvSpPr>
          <p:cNvPr id="149" name="Google Shape;1201;p29"/>
          <p:cNvSpPr txBox="1">
            <a:spLocks noGrp="1"/>
          </p:cNvSpPr>
          <p:nvPr>
            <p:ph type="subTitle" idx="1"/>
          </p:nvPr>
        </p:nvSpPr>
        <p:spPr>
          <a:xfrm>
            <a:off x="2200182" y="1608908"/>
            <a:ext cx="5348027" cy="3088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/>
          </a:p>
        </p:txBody>
      </p:sp>
      <p:pic>
        <p:nvPicPr>
          <p:cNvPr id="145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9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434000" y="1762067"/>
            <a:ext cx="4486635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T</a:t>
            </a:r>
            <a:r>
              <a:rPr lang="en" dirty="0" smtClean="0"/>
              <a:t>rabajos</a:t>
            </a:r>
            <a:br>
              <a:rPr lang="en" dirty="0" smtClean="0"/>
            </a:br>
            <a:r>
              <a:rPr lang="en" dirty="0" smtClean="0"/>
              <a:t>futuros</a:t>
            </a:r>
            <a:endParaRPr dirty="0"/>
          </a:p>
        </p:txBody>
      </p:sp>
      <p:sp>
        <p:nvSpPr>
          <p:cNvPr id="118" name="Google Shape;118;p21"/>
          <p:cNvSpPr/>
          <p:nvPr/>
        </p:nvSpPr>
        <p:spPr>
          <a:xfrm>
            <a:off x="1668523" y="3270435"/>
            <a:ext cx="1490128" cy="807234"/>
          </a:xfrm>
          <a:custGeom>
            <a:avLst/>
            <a:gdLst/>
            <a:ahLst/>
            <a:cxnLst/>
            <a:rect l="l" t="t" r="r" b="b"/>
            <a:pathLst>
              <a:path w="37032" h="20061" extrusionOk="0">
                <a:moveTo>
                  <a:pt x="24638" y="0"/>
                </a:moveTo>
                <a:cubicBezTo>
                  <a:pt x="21748" y="0"/>
                  <a:pt x="18857" y="636"/>
                  <a:pt x="16653" y="1909"/>
                </a:cubicBezTo>
                <a:cubicBezTo>
                  <a:pt x="12916" y="4067"/>
                  <a:pt x="12346" y="7361"/>
                  <a:pt x="14947" y="9865"/>
                </a:cubicBezTo>
                <a:cubicBezTo>
                  <a:pt x="14796" y="9910"/>
                  <a:pt x="14653" y="9965"/>
                  <a:pt x="14526" y="10036"/>
                </a:cubicBezTo>
                <a:lnTo>
                  <a:pt x="595" y="18080"/>
                </a:lnTo>
                <a:cubicBezTo>
                  <a:pt x="1" y="18422"/>
                  <a:pt x="1" y="18975"/>
                  <a:pt x="595" y="19316"/>
                </a:cubicBezTo>
                <a:lnTo>
                  <a:pt x="1465" y="19821"/>
                </a:lnTo>
                <a:cubicBezTo>
                  <a:pt x="1742" y="19982"/>
                  <a:pt x="2098" y="20060"/>
                  <a:pt x="2457" y="20060"/>
                </a:cubicBezTo>
                <a:cubicBezTo>
                  <a:pt x="2861" y="20060"/>
                  <a:pt x="3268" y="19960"/>
                  <a:pt x="3571" y="19763"/>
                </a:cubicBezTo>
                <a:lnTo>
                  <a:pt x="16547" y="11272"/>
                </a:lnTo>
                <a:cubicBezTo>
                  <a:pt x="16602" y="11234"/>
                  <a:pt x="16650" y="11193"/>
                  <a:pt x="16697" y="11152"/>
                </a:cubicBezTo>
                <a:cubicBezTo>
                  <a:pt x="18897" y="12410"/>
                  <a:pt x="21769" y="13038"/>
                  <a:pt x="24640" y="13038"/>
                </a:cubicBezTo>
                <a:cubicBezTo>
                  <a:pt x="27529" y="13038"/>
                  <a:pt x="30418" y="12402"/>
                  <a:pt x="32622" y="11129"/>
                </a:cubicBezTo>
                <a:cubicBezTo>
                  <a:pt x="37032" y="8582"/>
                  <a:pt x="37032" y="4456"/>
                  <a:pt x="32622" y="1909"/>
                </a:cubicBezTo>
                <a:cubicBezTo>
                  <a:pt x="30418" y="636"/>
                  <a:pt x="27528" y="0"/>
                  <a:pt x="24638" y="0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198932" y="2217235"/>
            <a:ext cx="2045627" cy="1177553"/>
          </a:xfrm>
          <a:custGeom>
            <a:avLst/>
            <a:gdLst/>
            <a:ahLst/>
            <a:cxnLst/>
            <a:rect l="l" t="t" r="r" b="b"/>
            <a:pathLst>
              <a:path w="50837" h="29264" extrusionOk="0">
                <a:moveTo>
                  <a:pt x="18855" y="1"/>
                </a:moveTo>
                <a:cubicBezTo>
                  <a:pt x="18596" y="1"/>
                  <a:pt x="18338" y="57"/>
                  <a:pt x="18140" y="170"/>
                </a:cubicBezTo>
                <a:lnTo>
                  <a:pt x="393" y="10443"/>
                </a:lnTo>
                <a:cubicBezTo>
                  <a:pt x="0" y="10668"/>
                  <a:pt x="0" y="11037"/>
                  <a:pt x="393" y="11265"/>
                </a:cubicBezTo>
                <a:lnTo>
                  <a:pt x="31266" y="29092"/>
                </a:lnTo>
                <a:cubicBezTo>
                  <a:pt x="31464" y="29206"/>
                  <a:pt x="31723" y="29263"/>
                  <a:pt x="31981" y="29263"/>
                </a:cubicBezTo>
                <a:cubicBezTo>
                  <a:pt x="32239" y="29263"/>
                  <a:pt x="32497" y="29206"/>
                  <a:pt x="32693" y="29092"/>
                </a:cubicBezTo>
                <a:lnTo>
                  <a:pt x="50441" y="18822"/>
                </a:lnTo>
                <a:cubicBezTo>
                  <a:pt x="50836" y="18593"/>
                  <a:pt x="50836" y="18225"/>
                  <a:pt x="50441" y="17999"/>
                </a:cubicBezTo>
                <a:lnTo>
                  <a:pt x="19566" y="170"/>
                </a:lnTo>
                <a:cubicBezTo>
                  <a:pt x="19370" y="57"/>
                  <a:pt x="19113" y="1"/>
                  <a:pt x="18855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929803" y="3468171"/>
            <a:ext cx="392527" cy="195448"/>
          </a:xfrm>
          <a:custGeom>
            <a:avLst/>
            <a:gdLst/>
            <a:ahLst/>
            <a:cxnLst/>
            <a:rect l="l" t="t" r="r" b="b"/>
            <a:pathLst>
              <a:path w="19254" h="9587" extrusionOk="0">
                <a:moveTo>
                  <a:pt x="9627" y="1"/>
                </a:moveTo>
                <a:cubicBezTo>
                  <a:pt x="7382" y="1"/>
                  <a:pt x="5137" y="469"/>
                  <a:pt x="3424" y="1406"/>
                </a:cubicBezTo>
                <a:cubicBezTo>
                  <a:pt x="1" y="3276"/>
                  <a:pt x="1" y="6310"/>
                  <a:pt x="3424" y="8184"/>
                </a:cubicBezTo>
                <a:cubicBezTo>
                  <a:pt x="5137" y="9119"/>
                  <a:pt x="7382" y="9587"/>
                  <a:pt x="9627" y="9587"/>
                </a:cubicBezTo>
                <a:cubicBezTo>
                  <a:pt x="11871" y="9587"/>
                  <a:pt x="14115" y="9119"/>
                  <a:pt x="15827" y="8184"/>
                </a:cubicBezTo>
                <a:cubicBezTo>
                  <a:pt x="19253" y="6310"/>
                  <a:pt x="19253" y="3276"/>
                  <a:pt x="15827" y="1406"/>
                </a:cubicBezTo>
                <a:cubicBezTo>
                  <a:pt x="14115" y="469"/>
                  <a:pt x="11871" y="1"/>
                  <a:pt x="9627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097317" y="3160742"/>
            <a:ext cx="305293" cy="349032"/>
          </a:xfrm>
          <a:custGeom>
            <a:avLst/>
            <a:gdLst/>
            <a:ahLst/>
            <a:cxnLst/>
            <a:rect l="l" t="t" r="r" b="b"/>
            <a:pathLst>
              <a:path w="7587" h="8674" extrusionOk="0">
                <a:moveTo>
                  <a:pt x="5681" y="1"/>
                </a:moveTo>
                <a:cubicBezTo>
                  <a:pt x="4566" y="1"/>
                  <a:pt x="3216" y="763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7341" y="2134"/>
                  <a:pt x="7587" y="639"/>
                  <a:pt x="6471" y="155"/>
                </a:cubicBezTo>
                <a:cubicBezTo>
                  <a:pt x="6229" y="49"/>
                  <a:pt x="5963" y="1"/>
                  <a:pt x="568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097317" y="3160742"/>
            <a:ext cx="288433" cy="349032"/>
          </a:xfrm>
          <a:custGeom>
            <a:avLst/>
            <a:gdLst/>
            <a:ahLst/>
            <a:cxnLst/>
            <a:rect l="l" t="t" r="r" b="b"/>
            <a:pathLst>
              <a:path w="7168" h="8674" extrusionOk="0">
                <a:moveTo>
                  <a:pt x="5682" y="1"/>
                </a:moveTo>
                <a:cubicBezTo>
                  <a:pt x="4567" y="1"/>
                  <a:pt x="3215" y="762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6727" y="2502"/>
                  <a:pt x="7167" y="1782"/>
                  <a:pt x="7167" y="1175"/>
                </a:cubicBezTo>
                <a:cubicBezTo>
                  <a:pt x="7167" y="738"/>
                  <a:pt x="6938" y="356"/>
                  <a:pt x="6471" y="155"/>
                </a:cubicBezTo>
                <a:cubicBezTo>
                  <a:pt x="6232" y="49"/>
                  <a:pt x="5966" y="1"/>
                  <a:pt x="5682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086050" y="3190195"/>
            <a:ext cx="249844" cy="281794"/>
          </a:xfrm>
          <a:custGeom>
            <a:avLst/>
            <a:gdLst/>
            <a:ahLst/>
            <a:cxnLst/>
            <a:rect l="l" t="t" r="r" b="b"/>
            <a:pathLst>
              <a:path w="6209" h="7003" extrusionOk="0">
                <a:moveTo>
                  <a:pt x="6121" y="1"/>
                </a:moveTo>
                <a:cubicBezTo>
                  <a:pt x="6115" y="1"/>
                  <a:pt x="6109" y="1"/>
                  <a:pt x="6102" y="3"/>
                </a:cubicBezTo>
                <a:cubicBezTo>
                  <a:pt x="4259" y="521"/>
                  <a:pt x="1027" y="3279"/>
                  <a:pt x="10" y="6904"/>
                </a:cubicBezTo>
                <a:cubicBezTo>
                  <a:pt x="0" y="6945"/>
                  <a:pt x="24" y="6989"/>
                  <a:pt x="65" y="7000"/>
                </a:cubicBezTo>
                <a:cubicBezTo>
                  <a:pt x="71" y="7003"/>
                  <a:pt x="79" y="7003"/>
                  <a:pt x="85" y="7003"/>
                </a:cubicBezTo>
                <a:cubicBezTo>
                  <a:pt x="120" y="7003"/>
                  <a:pt x="150" y="6982"/>
                  <a:pt x="161" y="6945"/>
                </a:cubicBezTo>
                <a:cubicBezTo>
                  <a:pt x="1164" y="3375"/>
                  <a:pt x="4335" y="665"/>
                  <a:pt x="6143" y="153"/>
                </a:cubicBezTo>
                <a:cubicBezTo>
                  <a:pt x="6184" y="143"/>
                  <a:pt x="6208" y="99"/>
                  <a:pt x="6198" y="58"/>
                </a:cubicBezTo>
                <a:cubicBezTo>
                  <a:pt x="6189" y="23"/>
                  <a:pt x="6156" y="1"/>
                  <a:pt x="61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097317" y="3342613"/>
            <a:ext cx="259179" cy="224533"/>
          </a:xfrm>
          <a:custGeom>
            <a:avLst/>
            <a:gdLst/>
            <a:ahLst/>
            <a:cxnLst/>
            <a:rect l="l" t="t" r="r" b="b"/>
            <a:pathLst>
              <a:path w="6441" h="5580" extrusionOk="0">
                <a:moveTo>
                  <a:pt x="4587" y="0"/>
                </a:moveTo>
                <a:cubicBezTo>
                  <a:pt x="4544" y="0"/>
                  <a:pt x="4501" y="1"/>
                  <a:pt x="4457" y="3"/>
                </a:cubicBezTo>
                <a:cubicBezTo>
                  <a:pt x="3102" y="61"/>
                  <a:pt x="601" y="1703"/>
                  <a:pt x="0" y="4426"/>
                </a:cubicBezTo>
                <a:lnTo>
                  <a:pt x="160" y="5580"/>
                </a:lnTo>
                <a:cubicBezTo>
                  <a:pt x="379" y="4997"/>
                  <a:pt x="1188" y="4072"/>
                  <a:pt x="2433" y="3352"/>
                </a:cubicBezTo>
                <a:cubicBezTo>
                  <a:pt x="3812" y="2556"/>
                  <a:pt x="5495" y="2273"/>
                  <a:pt x="5935" y="1604"/>
                </a:cubicBezTo>
                <a:cubicBezTo>
                  <a:pt x="6440" y="825"/>
                  <a:pt x="5852" y="0"/>
                  <a:pt x="458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091805" y="3373072"/>
            <a:ext cx="207834" cy="167997"/>
          </a:xfrm>
          <a:custGeom>
            <a:avLst/>
            <a:gdLst/>
            <a:ahLst/>
            <a:cxnLst/>
            <a:rect l="l" t="t" r="r" b="b"/>
            <a:pathLst>
              <a:path w="5165" h="4175" extrusionOk="0">
                <a:moveTo>
                  <a:pt x="5082" y="1"/>
                </a:moveTo>
                <a:cubicBezTo>
                  <a:pt x="3853" y="62"/>
                  <a:pt x="1407" y="987"/>
                  <a:pt x="18" y="4065"/>
                </a:cubicBezTo>
                <a:cubicBezTo>
                  <a:pt x="0" y="4106"/>
                  <a:pt x="18" y="4151"/>
                  <a:pt x="55" y="4167"/>
                </a:cubicBezTo>
                <a:cubicBezTo>
                  <a:pt x="65" y="4175"/>
                  <a:pt x="76" y="4175"/>
                  <a:pt x="89" y="4175"/>
                </a:cubicBezTo>
                <a:cubicBezTo>
                  <a:pt x="117" y="4175"/>
                  <a:pt x="147" y="4158"/>
                  <a:pt x="158" y="4131"/>
                </a:cubicBezTo>
                <a:cubicBezTo>
                  <a:pt x="1522" y="1113"/>
                  <a:pt x="3980" y="212"/>
                  <a:pt x="5089" y="158"/>
                </a:cubicBezTo>
                <a:cubicBezTo>
                  <a:pt x="5134" y="154"/>
                  <a:pt x="5164" y="120"/>
                  <a:pt x="5164" y="76"/>
                </a:cubicBezTo>
                <a:cubicBezTo>
                  <a:pt x="5161" y="31"/>
                  <a:pt x="5126" y="1"/>
                  <a:pt x="50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240779" y="2108957"/>
            <a:ext cx="1976698" cy="1137837"/>
          </a:xfrm>
          <a:custGeom>
            <a:avLst/>
            <a:gdLst/>
            <a:ahLst/>
            <a:cxnLst/>
            <a:rect l="l" t="t" r="r" b="b"/>
            <a:pathLst>
              <a:path w="49124" h="28277" extrusionOk="0">
                <a:moveTo>
                  <a:pt x="18221" y="1"/>
                </a:moveTo>
                <a:cubicBezTo>
                  <a:pt x="17971" y="1"/>
                  <a:pt x="17721" y="56"/>
                  <a:pt x="17530" y="165"/>
                </a:cubicBezTo>
                <a:lnTo>
                  <a:pt x="383" y="10089"/>
                </a:lnTo>
                <a:cubicBezTo>
                  <a:pt x="1" y="10308"/>
                  <a:pt x="1" y="10666"/>
                  <a:pt x="383" y="10885"/>
                </a:cubicBezTo>
                <a:lnTo>
                  <a:pt x="30216" y="28110"/>
                </a:lnTo>
                <a:cubicBezTo>
                  <a:pt x="30405" y="28221"/>
                  <a:pt x="30655" y="28276"/>
                  <a:pt x="30904" y="28276"/>
                </a:cubicBezTo>
                <a:cubicBezTo>
                  <a:pt x="31154" y="28276"/>
                  <a:pt x="31404" y="28221"/>
                  <a:pt x="31595" y="28110"/>
                </a:cubicBezTo>
                <a:lnTo>
                  <a:pt x="48742" y="18189"/>
                </a:lnTo>
                <a:cubicBezTo>
                  <a:pt x="49124" y="17967"/>
                  <a:pt x="49124" y="17612"/>
                  <a:pt x="48742" y="17390"/>
                </a:cubicBezTo>
                <a:lnTo>
                  <a:pt x="18909" y="165"/>
                </a:lnTo>
                <a:cubicBezTo>
                  <a:pt x="18719" y="56"/>
                  <a:pt x="18470" y="1"/>
                  <a:pt x="18221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734952" y="2970188"/>
            <a:ext cx="119791" cy="62974"/>
          </a:xfrm>
          <a:custGeom>
            <a:avLst/>
            <a:gdLst/>
            <a:ahLst/>
            <a:cxnLst/>
            <a:rect l="l" t="t" r="r" b="b"/>
            <a:pathLst>
              <a:path w="2977" h="1565" extrusionOk="0">
                <a:moveTo>
                  <a:pt x="1488" y="0"/>
                </a:moveTo>
                <a:cubicBezTo>
                  <a:pt x="1141" y="0"/>
                  <a:pt x="794" y="76"/>
                  <a:pt x="530" y="228"/>
                </a:cubicBezTo>
                <a:cubicBezTo>
                  <a:pt x="0" y="536"/>
                  <a:pt x="0" y="1030"/>
                  <a:pt x="530" y="1334"/>
                </a:cubicBezTo>
                <a:cubicBezTo>
                  <a:pt x="794" y="1488"/>
                  <a:pt x="1141" y="1565"/>
                  <a:pt x="1488" y="1565"/>
                </a:cubicBezTo>
                <a:cubicBezTo>
                  <a:pt x="1835" y="1565"/>
                  <a:pt x="2182" y="1488"/>
                  <a:pt x="2447" y="1334"/>
                </a:cubicBezTo>
                <a:cubicBezTo>
                  <a:pt x="2976" y="1030"/>
                  <a:pt x="2976" y="536"/>
                  <a:pt x="2447" y="228"/>
                </a:cubicBezTo>
                <a:cubicBezTo>
                  <a:pt x="2182" y="76"/>
                  <a:pt x="1835" y="0"/>
                  <a:pt x="148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484314" y="2811655"/>
            <a:ext cx="745467" cy="525239"/>
          </a:xfrm>
          <a:custGeom>
            <a:avLst/>
            <a:gdLst/>
            <a:ahLst/>
            <a:cxnLst/>
            <a:rect l="l" t="t" r="r" b="b"/>
            <a:pathLst>
              <a:path w="18526" h="13053" extrusionOk="0">
                <a:moveTo>
                  <a:pt x="17946" y="1"/>
                </a:moveTo>
                <a:cubicBezTo>
                  <a:pt x="18212" y="223"/>
                  <a:pt x="18178" y="527"/>
                  <a:pt x="17837" y="725"/>
                </a:cubicBezTo>
                <a:lnTo>
                  <a:pt x="690" y="10646"/>
                </a:lnTo>
                <a:cubicBezTo>
                  <a:pt x="499" y="10756"/>
                  <a:pt x="250" y="10813"/>
                  <a:pt x="1" y="10813"/>
                </a:cubicBezTo>
                <a:lnTo>
                  <a:pt x="1" y="13053"/>
                </a:lnTo>
                <a:cubicBezTo>
                  <a:pt x="250" y="13053"/>
                  <a:pt x="499" y="12998"/>
                  <a:pt x="690" y="12889"/>
                </a:cubicBezTo>
                <a:lnTo>
                  <a:pt x="17837" y="2963"/>
                </a:lnTo>
                <a:cubicBezTo>
                  <a:pt x="18219" y="2745"/>
                  <a:pt x="18526" y="2209"/>
                  <a:pt x="18526" y="1769"/>
                </a:cubicBezTo>
                <a:lnTo>
                  <a:pt x="18526" y="1120"/>
                </a:lnTo>
                <a:cubicBezTo>
                  <a:pt x="18526" y="725"/>
                  <a:pt x="18274" y="251"/>
                  <a:pt x="1794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228426" y="2517925"/>
            <a:ext cx="1255978" cy="818983"/>
          </a:xfrm>
          <a:custGeom>
            <a:avLst/>
            <a:gdLst/>
            <a:ahLst/>
            <a:cxnLst/>
            <a:rect l="l" t="t" r="r" b="b"/>
            <a:pathLst>
              <a:path w="31213" h="20353" extrusionOk="0">
                <a:moveTo>
                  <a:pt x="584" y="1"/>
                </a:moveTo>
                <a:cubicBezTo>
                  <a:pt x="253" y="250"/>
                  <a:pt x="0" y="721"/>
                  <a:pt x="0" y="1120"/>
                </a:cubicBezTo>
                <a:lnTo>
                  <a:pt x="0" y="1768"/>
                </a:lnTo>
                <a:cubicBezTo>
                  <a:pt x="0" y="2209"/>
                  <a:pt x="308" y="2742"/>
                  <a:pt x="690" y="2963"/>
                </a:cubicBezTo>
                <a:lnTo>
                  <a:pt x="30523" y="20189"/>
                </a:lnTo>
                <a:cubicBezTo>
                  <a:pt x="30711" y="20298"/>
                  <a:pt x="30963" y="20353"/>
                  <a:pt x="31213" y="20353"/>
                </a:cubicBezTo>
                <a:lnTo>
                  <a:pt x="31213" y="18113"/>
                </a:lnTo>
                <a:cubicBezTo>
                  <a:pt x="30963" y="18113"/>
                  <a:pt x="30711" y="18056"/>
                  <a:pt x="30523" y="17946"/>
                </a:cubicBezTo>
                <a:lnTo>
                  <a:pt x="690" y="721"/>
                </a:lnTo>
                <a:cubicBezTo>
                  <a:pt x="348" y="527"/>
                  <a:pt x="315" y="219"/>
                  <a:pt x="58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392111" y="2200135"/>
            <a:ext cx="1664806" cy="960343"/>
          </a:xfrm>
          <a:custGeom>
            <a:avLst/>
            <a:gdLst/>
            <a:ahLst/>
            <a:cxnLst/>
            <a:rect l="l" t="t" r="r" b="b"/>
            <a:pathLst>
              <a:path w="41373" h="23866" extrusionOk="0">
                <a:moveTo>
                  <a:pt x="16822" y="0"/>
                </a:moveTo>
                <a:cubicBezTo>
                  <a:pt x="16672" y="0"/>
                  <a:pt x="16521" y="34"/>
                  <a:pt x="16407" y="100"/>
                </a:cubicBezTo>
                <a:lnTo>
                  <a:pt x="229" y="9458"/>
                </a:lnTo>
                <a:cubicBezTo>
                  <a:pt x="1" y="9592"/>
                  <a:pt x="1" y="9806"/>
                  <a:pt x="229" y="9936"/>
                </a:cubicBezTo>
                <a:lnTo>
                  <a:pt x="24141" y="23766"/>
                </a:lnTo>
                <a:cubicBezTo>
                  <a:pt x="24255" y="23832"/>
                  <a:pt x="24405" y="23865"/>
                  <a:pt x="24556" y="23865"/>
                </a:cubicBezTo>
                <a:cubicBezTo>
                  <a:pt x="24706" y="23865"/>
                  <a:pt x="24856" y="23832"/>
                  <a:pt x="24970" y="23766"/>
                </a:cubicBezTo>
                <a:lnTo>
                  <a:pt x="41144" y="14404"/>
                </a:lnTo>
                <a:cubicBezTo>
                  <a:pt x="41373" y="14271"/>
                  <a:pt x="41373" y="14059"/>
                  <a:pt x="41144" y="13926"/>
                </a:cubicBezTo>
                <a:lnTo>
                  <a:pt x="17237" y="100"/>
                </a:lnTo>
                <a:cubicBezTo>
                  <a:pt x="17122" y="34"/>
                  <a:pt x="16972" y="0"/>
                  <a:pt x="1682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490331" y="2252885"/>
            <a:ext cx="923041" cy="529705"/>
          </a:xfrm>
          <a:custGeom>
            <a:avLst/>
            <a:gdLst/>
            <a:ahLst/>
            <a:cxnLst/>
            <a:rect l="l" t="t" r="r" b="b"/>
            <a:pathLst>
              <a:path w="22939" h="13164" extrusionOk="0">
                <a:moveTo>
                  <a:pt x="14396" y="0"/>
                </a:moveTo>
                <a:cubicBezTo>
                  <a:pt x="14209" y="0"/>
                  <a:pt x="14021" y="41"/>
                  <a:pt x="13878" y="123"/>
                </a:cubicBezTo>
                <a:lnTo>
                  <a:pt x="287" y="7970"/>
                </a:lnTo>
                <a:cubicBezTo>
                  <a:pt x="0" y="8138"/>
                  <a:pt x="0" y="8407"/>
                  <a:pt x="287" y="8571"/>
                </a:cubicBezTo>
                <a:lnTo>
                  <a:pt x="8021" y="13038"/>
                </a:lnTo>
                <a:cubicBezTo>
                  <a:pt x="8164" y="13122"/>
                  <a:pt x="8353" y="13164"/>
                  <a:pt x="8541" y="13164"/>
                </a:cubicBezTo>
                <a:cubicBezTo>
                  <a:pt x="8730" y="13164"/>
                  <a:pt x="8919" y="13122"/>
                  <a:pt x="9062" y="13038"/>
                </a:cubicBezTo>
                <a:lnTo>
                  <a:pt x="22649" y="5195"/>
                </a:lnTo>
                <a:cubicBezTo>
                  <a:pt x="22939" y="5028"/>
                  <a:pt x="22939" y="4759"/>
                  <a:pt x="22649" y="4595"/>
                </a:cubicBezTo>
                <a:lnTo>
                  <a:pt x="14915" y="123"/>
                </a:lnTo>
                <a:cubicBezTo>
                  <a:pt x="14772" y="41"/>
                  <a:pt x="14584" y="0"/>
                  <a:pt x="1439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676308" y="2495071"/>
            <a:ext cx="327827" cy="184255"/>
          </a:xfrm>
          <a:custGeom>
            <a:avLst/>
            <a:gdLst/>
            <a:ahLst/>
            <a:cxnLst/>
            <a:rect l="l" t="t" r="r" b="b"/>
            <a:pathLst>
              <a:path w="8147" h="4579" extrusionOk="0">
                <a:moveTo>
                  <a:pt x="5617" y="1"/>
                </a:moveTo>
                <a:cubicBezTo>
                  <a:pt x="5536" y="1"/>
                  <a:pt x="5453" y="15"/>
                  <a:pt x="5379" y="46"/>
                </a:cubicBezTo>
                <a:lnTo>
                  <a:pt x="3699" y="770"/>
                </a:lnTo>
                <a:cubicBezTo>
                  <a:pt x="3630" y="801"/>
                  <a:pt x="3548" y="817"/>
                  <a:pt x="3464" y="817"/>
                </a:cubicBezTo>
                <a:cubicBezTo>
                  <a:pt x="3419" y="817"/>
                  <a:pt x="3374" y="812"/>
                  <a:pt x="3331" y="804"/>
                </a:cubicBezTo>
                <a:lnTo>
                  <a:pt x="1348" y="415"/>
                </a:lnTo>
                <a:cubicBezTo>
                  <a:pt x="1303" y="406"/>
                  <a:pt x="1259" y="402"/>
                  <a:pt x="1217" y="402"/>
                </a:cubicBezTo>
                <a:cubicBezTo>
                  <a:pt x="954" y="402"/>
                  <a:pt x="745" y="553"/>
                  <a:pt x="836" y="709"/>
                </a:cubicBezTo>
                <a:lnTo>
                  <a:pt x="1512" y="1856"/>
                </a:lnTo>
                <a:cubicBezTo>
                  <a:pt x="1553" y="1927"/>
                  <a:pt x="1532" y="2009"/>
                  <a:pt x="1450" y="2070"/>
                </a:cubicBezTo>
                <a:lnTo>
                  <a:pt x="198" y="3040"/>
                </a:lnTo>
                <a:cubicBezTo>
                  <a:pt x="1" y="3192"/>
                  <a:pt x="188" y="3409"/>
                  <a:pt x="518" y="3409"/>
                </a:cubicBezTo>
                <a:cubicBezTo>
                  <a:pt x="520" y="3409"/>
                  <a:pt x="523" y="3409"/>
                  <a:pt x="525" y="3409"/>
                </a:cubicBezTo>
                <a:lnTo>
                  <a:pt x="2621" y="3395"/>
                </a:lnTo>
                <a:cubicBezTo>
                  <a:pt x="2753" y="3395"/>
                  <a:pt x="2876" y="3429"/>
                  <a:pt x="2955" y="3494"/>
                </a:cubicBezTo>
                <a:lnTo>
                  <a:pt x="4163" y="4480"/>
                </a:lnTo>
                <a:cubicBezTo>
                  <a:pt x="4245" y="4547"/>
                  <a:pt x="4368" y="4579"/>
                  <a:pt x="4491" y="4579"/>
                </a:cubicBezTo>
                <a:cubicBezTo>
                  <a:pt x="4656" y="4579"/>
                  <a:pt x="4820" y="4521"/>
                  <a:pt x="4877" y="4415"/>
                </a:cubicBezTo>
                <a:lnTo>
                  <a:pt x="5497" y="3258"/>
                </a:lnTo>
                <a:cubicBezTo>
                  <a:pt x="5535" y="3187"/>
                  <a:pt x="5634" y="3128"/>
                  <a:pt x="5760" y="3108"/>
                </a:cubicBezTo>
                <a:lnTo>
                  <a:pt x="7764" y="2746"/>
                </a:lnTo>
                <a:cubicBezTo>
                  <a:pt x="8082" y="2692"/>
                  <a:pt x="8146" y="2449"/>
                  <a:pt x="7877" y="2336"/>
                </a:cubicBezTo>
                <a:lnTo>
                  <a:pt x="6163" y="1637"/>
                </a:lnTo>
                <a:cubicBezTo>
                  <a:pt x="6058" y="1593"/>
                  <a:pt x="5993" y="1521"/>
                  <a:pt x="5996" y="1446"/>
                </a:cubicBezTo>
                <a:lnTo>
                  <a:pt x="6023" y="238"/>
                </a:lnTo>
                <a:cubicBezTo>
                  <a:pt x="6026" y="97"/>
                  <a:pt x="5829" y="1"/>
                  <a:pt x="561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899947" y="2307607"/>
            <a:ext cx="207190" cy="117337"/>
          </a:xfrm>
          <a:custGeom>
            <a:avLst/>
            <a:gdLst/>
            <a:ahLst/>
            <a:cxnLst/>
            <a:rect l="l" t="t" r="r" b="b"/>
            <a:pathLst>
              <a:path w="5149" h="2916" extrusionOk="0">
                <a:moveTo>
                  <a:pt x="4796" y="1"/>
                </a:moveTo>
                <a:cubicBezTo>
                  <a:pt x="4682" y="1"/>
                  <a:pt x="4556" y="32"/>
                  <a:pt x="4455" y="91"/>
                </a:cubicBezTo>
                <a:lnTo>
                  <a:pt x="202" y="2545"/>
                </a:lnTo>
                <a:cubicBezTo>
                  <a:pt x="32" y="2644"/>
                  <a:pt x="1" y="2788"/>
                  <a:pt x="134" y="2866"/>
                </a:cubicBezTo>
                <a:cubicBezTo>
                  <a:pt x="192" y="2899"/>
                  <a:pt x="271" y="2915"/>
                  <a:pt x="355" y="2915"/>
                </a:cubicBezTo>
                <a:cubicBezTo>
                  <a:pt x="469" y="2915"/>
                  <a:pt x="594" y="2886"/>
                  <a:pt x="694" y="2829"/>
                </a:cubicBezTo>
                <a:lnTo>
                  <a:pt x="4947" y="374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6" y="17"/>
                  <a:pt x="4879" y="1"/>
                  <a:pt x="47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2943122" y="233259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1"/>
                  <a:pt x="4454" y="88"/>
                </a:cubicBezTo>
                <a:lnTo>
                  <a:pt x="202" y="2542"/>
                </a:lnTo>
                <a:cubicBezTo>
                  <a:pt x="30" y="2644"/>
                  <a:pt x="0" y="2787"/>
                  <a:pt x="133" y="2866"/>
                </a:cubicBezTo>
                <a:cubicBezTo>
                  <a:pt x="190" y="2899"/>
                  <a:pt x="267" y="2915"/>
                  <a:pt x="351" y="2915"/>
                </a:cubicBezTo>
                <a:cubicBezTo>
                  <a:pt x="466" y="2915"/>
                  <a:pt x="592" y="2885"/>
                  <a:pt x="693" y="2825"/>
                </a:cubicBezTo>
                <a:lnTo>
                  <a:pt x="4945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986216" y="2357461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2" y="1"/>
                </a:moveTo>
                <a:cubicBezTo>
                  <a:pt x="4678" y="1"/>
                  <a:pt x="4553" y="31"/>
                  <a:pt x="4455" y="87"/>
                </a:cubicBezTo>
                <a:lnTo>
                  <a:pt x="202" y="2545"/>
                </a:lnTo>
                <a:cubicBezTo>
                  <a:pt x="28" y="2644"/>
                  <a:pt x="0" y="2787"/>
                  <a:pt x="134" y="2866"/>
                </a:cubicBezTo>
                <a:cubicBezTo>
                  <a:pt x="192" y="2899"/>
                  <a:pt x="269" y="2915"/>
                  <a:pt x="353" y="2915"/>
                </a:cubicBezTo>
                <a:cubicBezTo>
                  <a:pt x="467" y="2915"/>
                  <a:pt x="593" y="2885"/>
                  <a:pt x="693" y="2828"/>
                </a:cubicBezTo>
                <a:lnTo>
                  <a:pt x="4946" y="374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029310" y="2382448"/>
            <a:ext cx="207190" cy="117256"/>
          </a:xfrm>
          <a:custGeom>
            <a:avLst/>
            <a:gdLst/>
            <a:ahLst/>
            <a:cxnLst/>
            <a:rect l="l" t="t" r="r" b="b"/>
            <a:pathLst>
              <a:path w="5149" h="2914" extrusionOk="0">
                <a:moveTo>
                  <a:pt x="4792" y="1"/>
                </a:moveTo>
                <a:cubicBezTo>
                  <a:pt x="4678" y="1"/>
                  <a:pt x="4553" y="31"/>
                  <a:pt x="4455" y="88"/>
                </a:cubicBezTo>
                <a:lnTo>
                  <a:pt x="202" y="2542"/>
                </a:lnTo>
                <a:cubicBezTo>
                  <a:pt x="29" y="2640"/>
                  <a:pt x="1" y="2788"/>
                  <a:pt x="134" y="2866"/>
                </a:cubicBezTo>
                <a:cubicBezTo>
                  <a:pt x="191" y="2898"/>
                  <a:pt x="267" y="2914"/>
                  <a:pt x="349" y="2914"/>
                </a:cubicBezTo>
                <a:cubicBezTo>
                  <a:pt x="465" y="2914"/>
                  <a:pt x="592" y="2883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072485" y="2407314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1" y="1"/>
                </a:moveTo>
                <a:cubicBezTo>
                  <a:pt x="4677" y="1"/>
                  <a:pt x="4552" y="30"/>
                  <a:pt x="4454" y="88"/>
                </a:cubicBezTo>
                <a:lnTo>
                  <a:pt x="202" y="2545"/>
                </a:lnTo>
                <a:cubicBezTo>
                  <a:pt x="27" y="2644"/>
                  <a:pt x="0" y="2787"/>
                  <a:pt x="133" y="2866"/>
                </a:cubicBezTo>
                <a:cubicBezTo>
                  <a:pt x="191" y="2899"/>
                  <a:pt x="269" y="2915"/>
                  <a:pt x="353" y="2915"/>
                </a:cubicBezTo>
                <a:cubicBezTo>
                  <a:pt x="467" y="2915"/>
                  <a:pt x="591" y="2885"/>
                  <a:pt x="689" y="2828"/>
                </a:cubicBezTo>
                <a:lnTo>
                  <a:pt x="4942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2" y="17"/>
                  <a:pt x="4874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115579" y="2432301"/>
            <a:ext cx="207150" cy="117216"/>
          </a:xfrm>
          <a:custGeom>
            <a:avLst/>
            <a:gdLst/>
            <a:ahLst/>
            <a:cxnLst/>
            <a:rect l="l" t="t" r="r" b="b"/>
            <a:pathLst>
              <a:path w="5148" h="2913" extrusionOk="0">
                <a:moveTo>
                  <a:pt x="4791" y="1"/>
                </a:moveTo>
                <a:cubicBezTo>
                  <a:pt x="4677" y="1"/>
                  <a:pt x="4553" y="30"/>
                  <a:pt x="4455" y="88"/>
                </a:cubicBezTo>
                <a:lnTo>
                  <a:pt x="202" y="2542"/>
                </a:lnTo>
                <a:cubicBezTo>
                  <a:pt x="28" y="2641"/>
                  <a:pt x="1" y="2787"/>
                  <a:pt x="134" y="2863"/>
                </a:cubicBezTo>
                <a:cubicBezTo>
                  <a:pt x="192" y="2896"/>
                  <a:pt x="269" y="2912"/>
                  <a:pt x="353" y="2912"/>
                </a:cubicBezTo>
                <a:cubicBezTo>
                  <a:pt x="467" y="2912"/>
                  <a:pt x="591" y="2882"/>
                  <a:pt x="690" y="2825"/>
                </a:cubicBezTo>
                <a:lnTo>
                  <a:pt x="4942" y="371"/>
                </a:lnTo>
                <a:cubicBezTo>
                  <a:pt x="5117" y="272"/>
                  <a:pt x="5147" y="125"/>
                  <a:pt x="5011" y="50"/>
                </a:cubicBezTo>
                <a:cubicBezTo>
                  <a:pt x="4953" y="17"/>
                  <a:pt x="4875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878822" y="2612603"/>
            <a:ext cx="381264" cy="218176"/>
          </a:xfrm>
          <a:custGeom>
            <a:avLst/>
            <a:gdLst/>
            <a:ahLst/>
            <a:cxnLst/>
            <a:rect l="l" t="t" r="r" b="b"/>
            <a:pathLst>
              <a:path w="9475" h="5422" extrusionOk="0">
                <a:moveTo>
                  <a:pt x="8639" y="0"/>
                </a:moveTo>
                <a:cubicBezTo>
                  <a:pt x="8526" y="0"/>
                  <a:pt x="8414" y="25"/>
                  <a:pt x="8328" y="74"/>
                </a:cubicBezTo>
                <a:lnTo>
                  <a:pt x="174" y="4784"/>
                </a:lnTo>
                <a:cubicBezTo>
                  <a:pt x="1" y="4883"/>
                  <a:pt x="1" y="5044"/>
                  <a:pt x="174" y="5143"/>
                </a:cubicBezTo>
                <a:lnTo>
                  <a:pt x="526" y="5347"/>
                </a:lnTo>
                <a:cubicBezTo>
                  <a:pt x="611" y="5397"/>
                  <a:pt x="724" y="5422"/>
                  <a:pt x="837" y="5422"/>
                </a:cubicBezTo>
                <a:cubicBezTo>
                  <a:pt x="950" y="5422"/>
                  <a:pt x="1064" y="5397"/>
                  <a:pt x="1151" y="5347"/>
                </a:cubicBezTo>
                <a:lnTo>
                  <a:pt x="9304" y="638"/>
                </a:lnTo>
                <a:cubicBezTo>
                  <a:pt x="9475" y="538"/>
                  <a:pt x="9475" y="378"/>
                  <a:pt x="9304" y="279"/>
                </a:cubicBezTo>
                <a:lnTo>
                  <a:pt x="8950" y="74"/>
                </a:lnTo>
                <a:cubicBezTo>
                  <a:pt x="8864" y="25"/>
                  <a:pt x="8751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310449" y="2476643"/>
            <a:ext cx="185180" cy="104862"/>
          </a:xfrm>
          <a:custGeom>
            <a:avLst/>
            <a:gdLst/>
            <a:ahLst/>
            <a:cxnLst/>
            <a:rect l="l" t="t" r="r" b="b"/>
            <a:pathLst>
              <a:path w="4602" h="2606" extrusionOk="0">
                <a:moveTo>
                  <a:pt x="3765" y="0"/>
                </a:moveTo>
                <a:cubicBezTo>
                  <a:pt x="3652" y="0"/>
                  <a:pt x="3538" y="25"/>
                  <a:pt x="3451" y="74"/>
                </a:cubicBezTo>
                <a:lnTo>
                  <a:pt x="175" y="1969"/>
                </a:lnTo>
                <a:cubicBezTo>
                  <a:pt x="1" y="2068"/>
                  <a:pt x="1" y="2228"/>
                  <a:pt x="175" y="2327"/>
                </a:cubicBezTo>
                <a:lnTo>
                  <a:pt x="526" y="2531"/>
                </a:lnTo>
                <a:cubicBezTo>
                  <a:pt x="612" y="2581"/>
                  <a:pt x="724" y="2606"/>
                  <a:pt x="837" y="2606"/>
                </a:cubicBezTo>
                <a:cubicBezTo>
                  <a:pt x="950" y="2606"/>
                  <a:pt x="1064" y="2581"/>
                  <a:pt x="1151" y="2531"/>
                </a:cubicBezTo>
                <a:lnTo>
                  <a:pt x="4427" y="638"/>
                </a:lnTo>
                <a:cubicBezTo>
                  <a:pt x="4598" y="539"/>
                  <a:pt x="4601" y="378"/>
                  <a:pt x="4427" y="279"/>
                </a:cubicBezTo>
                <a:lnTo>
                  <a:pt x="4076" y="74"/>
                </a:lnTo>
                <a:cubicBezTo>
                  <a:pt x="3990" y="25"/>
                  <a:pt x="3878" y="0"/>
                  <a:pt x="376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961510" y="2524806"/>
            <a:ext cx="923041" cy="529746"/>
          </a:xfrm>
          <a:custGeom>
            <a:avLst/>
            <a:gdLst/>
            <a:ahLst/>
            <a:cxnLst/>
            <a:rect l="l" t="t" r="r" b="b"/>
            <a:pathLst>
              <a:path w="22939" h="13165" extrusionOk="0">
                <a:moveTo>
                  <a:pt x="14397" y="1"/>
                </a:moveTo>
                <a:cubicBezTo>
                  <a:pt x="14209" y="1"/>
                  <a:pt x="14021" y="43"/>
                  <a:pt x="13878" y="126"/>
                </a:cubicBezTo>
                <a:lnTo>
                  <a:pt x="287" y="7969"/>
                </a:lnTo>
                <a:cubicBezTo>
                  <a:pt x="0" y="8137"/>
                  <a:pt x="0" y="8407"/>
                  <a:pt x="287" y="8571"/>
                </a:cubicBezTo>
                <a:lnTo>
                  <a:pt x="8024" y="13041"/>
                </a:lnTo>
                <a:cubicBezTo>
                  <a:pt x="8168" y="13123"/>
                  <a:pt x="8355" y="13164"/>
                  <a:pt x="8543" y="13164"/>
                </a:cubicBezTo>
                <a:cubicBezTo>
                  <a:pt x="8731" y="13164"/>
                  <a:pt x="8919" y="13123"/>
                  <a:pt x="9062" y="13041"/>
                </a:cubicBezTo>
                <a:lnTo>
                  <a:pt x="22652" y="5195"/>
                </a:lnTo>
                <a:cubicBezTo>
                  <a:pt x="22939" y="5028"/>
                  <a:pt x="22939" y="4762"/>
                  <a:pt x="22652" y="4595"/>
                </a:cubicBezTo>
                <a:lnTo>
                  <a:pt x="14919" y="126"/>
                </a:lnTo>
                <a:cubicBezTo>
                  <a:pt x="14773" y="43"/>
                  <a:pt x="14585" y="1"/>
                  <a:pt x="14397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147447" y="2766991"/>
            <a:ext cx="327987" cy="184255"/>
          </a:xfrm>
          <a:custGeom>
            <a:avLst/>
            <a:gdLst/>
            <a:ahLst/>
            <a:cxnLst/>
            <a:rect l="l" t="t" r="r" b="b"/>
            <a:pathLst>
              <a:path w="8151" h="4579" extrusionOk="0">
                <a:moveTo>
                  <a:pt x="5620" y="1"/>
                </a:moveTo>
                <a:cubicBezTo>
                  <a:pt x="5539" y="1"/>
                  <a:pt x="5457" y="15"/>
                  <a:pt x="5383" y="46"/>
                </a:cubicBezTo>
                <a:lnTo>
                  <a:pt x="3704" y="773"/>
                </a:lnTo>
                <a:cubicBezTo>
                  <a:pt x="3635" y="802"/>
                  <a:pt x="3552" y="818"/>
                  <a:pt x="3467" y="818"/>
                </a:cubicBezTo>
                <a:cubicBezTo>
                  <a:pt x="3422" y="818"/>
                  <a:pt x="3376" y="813"/>
                  <a:pt x="3331" y="804"/>
                </a:cubicBezTo>
                <a:lnTo>
                  <a:pt x="1349" y="419"/>
                </a:lnTo>
                <a:cubicBezTo>
                  <a:pt x="1303" y="409"/>
                  <a:pt x="1257" y="405"/>
                  <a:pt x="1212" y="405"/>
                </a:cubicBezTo>
                <a:cubicBezTo>
                  <a:pt x="954" y="405"/>
                  <a:pt x="747" y="555"/>
                  <a:pt x="840" y="712"/>
                </a:cubicBezTo>
                <a:lnTo>
                  <a:pt x="1513" y="1855"/>
                </a:lnTo>
                <a:cubicBezTo>
                  <a:pt x="1554" y="1930"/>
                  <a:pt x="1533" y="2008"/>
                  <a:pt x="1455" y="2070"/>
                </a:cubicBezTo>
                <a:lnTo>
                  <a:pt x="202" y="3040"/>
                </a:lnTo>
                <a:cubicBezTo>
                  <a:pt x="1" y="3193"/>
                  <a:pt x="195" y="3412"/>
                  <a:pt x="526" y="3412"/>
                </a:cubicBezTo>
                <a:lnTo>
                  <a:pt x="2622" y="3394"/>
                </a:lnTo>
                <a:cubicBezTo>
                  <a:pt x="2754" y="3394"/>
                  <a:pt x="2881" y="3429"/>
                  <a:pt x="2956" y="3494"/>
                </a:cubicBezTo>
                <a:lnTo>
                  <a:pt x="4164" y="4480"/>
                </a:lnTo>
                <a:cubicBezTo>
                  <a:pt x="4247" y="4547"/>
                  <a:pt x="4371" y="4578"/>
                  <a:pt x="4493" y="4578"/>
                </a:cubicBezTo>
                <a:cubicBezTo>
                  <a:pt x="4658" y="4578"/>
                  <a:pt x="4821" y="4521"/>
                  <a:pt x="4878" y="4415"/>
                </a:cubicBezTo>
                <a:lnTo>
                  <a:pt x="5499" y="3261"/>
                </a:lnTo>
                <a:cubicBezTo>
                  <a:pt x="5539" y="3186"/>
                  <a:pt x="5639" y="3131"/>
                  <a:pt x="5765" y="3108"/>
                </a:cubicBezTo>
                <a:lnTo>
                  <a:pt x="7765" y="2749"/>
                </a:lnTo>
                <a:cubicBezTo>
                  <a:pt x="8082" y="2692"/>
                  <a:pt x="8151" y="2449"/>
                  <a:pt x="7877" y="2336"/>
                </a:cubicBezTo>
                <a:lnTo>
                  <a:pt x="6168" y="1640"/>
                </a:lnTo>
                <a:cubicBezTo>
                  <a:pt x="6059" y="1596"/>
                  <a:pt x="5993" y="1524"/>
                  <a:pt x="5997" y="1446"/>
                </a:cubicBezTo>
                <a:lnTo>
                  <a:pt x="6024" y="238"/>
                </a:lnTo>
                <a:cubicBezTo>
                  <a:pt x="6027" y="97"/>
                  <a:pt x="5830" y="1"/>
                  <a:pt x="562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371127" y="2579648"/>
            <a:ext cx="207190" cy="117216"/>
          </a:xfrm>
          <a:custGeom>
            <a:avLst/>
            <a:gdLst/>
            <a:ahLst/>
            <a:cxnLst/>
            <a:rect l="l" t="t" r="r" b="b"/>
            <a:pathLst>
              <a:path w="5149" h="2913" extrusionOk="0">
                <a:moveTo>
                  <a:pt x="4795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2"/>
                </a:lnTo>
                <a:cubicBezTo>
                  <a:pt x="32" y="2641"/>
                  <a:pt x="1" y="2788"/>
                  <a:pt x="138" y="2863"/>
                </a:cubicBezTo>
                <a:cubicBezTo>
                  <a:pt x="194" y="2896"/>
                  <a:pt x="271" y="2912"/>
                  <a:pt x="355" y="2912"/>
                </a:cubicBezTo>
                <a:cubicBezTo>
                  <a:pt x="469" y="2912"/>
                  <a:pt x="594" y="2882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5" y="50"/>
                </a:cubicBezTo>
                <a:cubicBezTo>
                  <a:pt x="4957" y="17"/>
                  <a:pt x="4879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3414302" y="260451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0"/>
                  <a:pt x="4454" y="87"/>
                </a:cubicBezTo>
                <a:lnTo>
                  <a:pt x="201" y="2545"/>
                </a:lnTo>
                <a:cubicBezTo>
                  <a:pt x="30" y="2644"/>
                  <a:pt x="0" y="2787"/>
                  <a:pt x="136" y="2866"/>
                </a:cubicBezTo>
                <a:cubicBezTo>
                  <a:pt x="193" y="2899"/>
                  <a:pt x="270" y="2915"/>
                  <a:pt x="353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1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457395" y="2629503"/>
            <a:ext cx="207150" cy="117176"/>
          </a:xfrm>
          <a:custGeom>
            <a:avLst/>
            <a:gdLst/>
            <a:ahLst/>
            <a:cxnLst/>
            <a:rect l="l" t="t" r="r" b="b"/>
            <a:pathLst>
              <a:path w="5148" h="2912" extrusionOk="0">
                <a:moveTo>
                  <a:pt x="4798" y="0"/>
                </a:moveTo>
                <a:cubicBezTo>
                  <a:pt x="4683" y="0"/>
                  <a:pt x="4556" y="30"/>
                  <a:pt x="4454" y="88"/>
                </a:cubicBezTo>
                <a:lnTo>
                  <a:pt x="202" y="2541"/>
                </a:lnTo>
                <a:cubicBezTo>
                  <a:pt x="31" y="2640"/>
                  <a:pt x="1" y="2784"/>
                  <a:pt x="137" y="2862"/>
                </a:cubicBezTo>
                <a:cubicBezTo>
                  <a:pt x="194" y="2896"/>
                  <a:pt x="271" y="2912"/>
                  <a:pt x="354" y="2912"/>
                </a:cubicBezTo>
                <a:cubicBezTo>
                  <a:pt x="468" y="2912"/>
                  <a:pt x="593" y="2882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5"/>
                  <a:pt x="5011" y="47"/>
                </a:cubicBezTo>
                <a:cubicBezTo>
                  <a:pt x="4955" y="16"/>
                  <a:pt x="4880" y="0"/>
                  <a:pt x="479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500490" y="2654369"/>
            <a:ext cx="207190" cy="117297"/>
          </a:xfrm>
          <a:custGeom>
            <a:avLst/>
            <a:gdLst/>
            <a:ahLst/>
            <a:cxnLst/>
            <a:rect l="l" t="t" r="r" b="b"/>
            <a:pathLst>
              <a:path w="5149" h="2915" extrusionOk="0">
                <a:moveTo>
                  <a:pt x="4794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5"/>
                </a:lnTo>
                <a:cubicBezTo>
                  <a:pt x="32" y="2644"/>
                  <a:pt x="1" y="2788"/>
                  <a:pt x="138" y="2865"/>
                </a:cubicBezTo>
                <a:cubicBezTo>
                  <a:pt x="194" y="2899"/>
                  <a:pt x="271" y="2915"/>
                  <a:pt x="355" y="2915"/>
                </a:cubicBezTo>
                <a:cubicBezTo>
                  <a:pt x="469" y="2915"/>
                  <a:pt x="594" y="2885"/>
                  <a:pt x="694" y="2828"/>
                </a:cubicBezTo>
                <a:lnTo>
                  <a:pt x="4947" y="371"/>
                </a:lnTo>
                <a:cubicBezTo>
                  <a:pt x="5117" y="272"/>
                  <a:pt x="5148" y="129"/>
                  <a:pt x="5012" y="50"/>
                </a:cubicBezTo>
                <a:cubicBezTo>
                  <a:pt x="4955" y="17"/>
                  <a:pt x="4878" y="1"/>
                  <a:pt x="479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543664" y="2679235"/>
            <a:ext cx="207110" cy="117297"/>
          </a:xfrm>
          <a:custGeom>
            <a:avLst/>
            <a:gdLst/>
            <a:ahLst/>
            <a:cxnLst/>
            <a:rect l="l" t="t" r="r" b="b"/>
            <a:pathLst>
              <a:path w="5147" h="2915" extrusionOk="0">
                <a:moveTo>
                  <a:pt x="4795" y="1"/>
                </a:moveTo>
                <a:cubicBezTo>
                  <a:pt x="4681" y="1"/>
                  <a:pt x="4555" y="31"/>
                  <a:pt x="4454" y="91"/>
                </a:cubicBezTo>
                <a:lnTo>
                  <a:pt x="201" y="2545"/>
                </a:lnTo>
                <a:cubicBezTo>
                  <a:pt x="31" y="2644"/>
                  <a:pt x="0" y="2787"/>
                  <a:pt x="136" y="2866"/>
                </a:cubicBezTo>
                <a:cubicBezTo>
                  <a:pt x="193" y="2899"/>
                  <a:pt x="270" y="2915"/>
                  <a:pt x="354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4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8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586758" y="2704222"/>
            <a:ext cx="207150" cy="117297"/>
          </a:xfrm>
          <a:custGeom>
            <a:avLst/>
            <a:gdLst/>
            <a:ahLst/>
            <a:cxnLst/>
            <a:rect l="l" t="t" r="r" b="b"/>
            <a:pathLst>
              <a:path w="5148" h="2915" extrusionOk="0">
                <a:moveTo>
                  <a:pt x="4794" y="0"/>
                </a:moveTo>
                <a:cubicBezTo>
                  <a:pt x="4680" y="0"/>
                  <a:pt x="4555" y="30"/>
                  <a:pt x="4454" y="87"/>
                </a:cubicBezTo>
                <a:lnTo>
                  <a:pt x="202" y="2541"/>
                </a:lnTo>
                <a:cubicBezTo>
                  <a:pt x="31" y="2644"/>
                  <a:pt x="1" y="2787"/>
                  <a:pt x="137" y="2866"/>
                </a:cubicBezTo>
                <a:cubicBezTo>
                  <a:pt x="193" y="2899"/>
                  <a:pt x="269" y="2915"/>
                  <a:pt x="352" y="2915"/>
                </a:cubicBezTo>
                <a:cubicBezTo>
                  <a:pt x="466" y="2915"/>
                  <a:pt x="592" y="2884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5" y="17"/>
                  <a:pt x="4877" y="0"/>
                  <a:pt x="479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350002" y="2884564"/>
            <a:ext cx="381264" cy="218135"/>
          </a:xfrm>
          <a:custGeom>
            <a:avLst/>
            <a:gdLst/>
            <a:ahLst/>
            <a:cxnLst/>
            <a:rect l="l" t="t" r="r" b="b"/>
            <a:pathLst>
              <a:path w="9475" h="5421" extrusionOk="0">
                <a:moveTo>
                  <a:pt x="8639" y="0"/>
                </a:moveTo>
                <a:cubicBezTo>
                  <a:pt x="8526" y="0"/>
                  <a:pt x="8414" y="26"/>
                  <a:pt x="8328" y="77"/>
                </a:cubicBezTo>
                <a:lnTo>
                  <a:pt x="175" y="4783"/>
                </a:lnTo>
                <a:cubicBezTo>
                  <a:pt x="1" y="4882"/>
                  <a:pt x="1" y="5042"/>
                  <a:pt x="175" y="5141"/>
                </a:cubicBezTo>
                <a:lnTo>
                  <a:pt x="526" y="5346"/>
                </a:lnTo>
                <a:cubicBezTo>
                  <a:pt x="613" y="5396"/>
                  <a:pt x="727" y="5421"/>
                  <a:pt x="840" y="5421"/>
                </a:cubicBezTo>
                <a:cubicBezTo>
                  <a:pt x="953" y="5421"/>
                  <a:pt x="1065" y="5396"/>
                  <a:pt x="1151" y="5346"/>
                </a:cubicBezTo>
                <a:lnTo>
                  <a:pt x="9304" y="640"/>
                </a:lnTo>
                <a:cubicBezTo>
                  <a:pt x="9475" y="537"/>
                  <a:pt x="9475" y="377"/>
                  <a:pt x="9304" y="277"/>
                </a:cubicBezTo>
                <a:lnTo>
                  <a:pt x="8953" y="77"/>
                </a:lnTo>
                <a:cubicBezTo>
                  <a:pt x="8866" y="26"/>
                  <a:pt x="8752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781789" y="2748684"/>
            <a:ext cx="185019" cy="104742"/>
          </a:xfrm>
          <a:custGeom>
            <a:avLst/>
            <a:gdLst/>
            <a:ahLst/>
            <a:cxnLst/>
            <a:rect l="l" t="t" r="r" b="b"/>
            <a:pathLst>
              <a:path w="4598" h="2603" extrusionOk="0">
                <a:moveTo>
                  <a:pt x="3761" y="1"/>
                </a:moveTo>
                <a:cubicBezTo>
                  <a:pt x="3648" y="1"/>
                  <a:pt x="3536" y="25"/>
                  <a:pt x="3450" y="75"/>
                </a:cubicBezTo>
                <a:lnTo>
                  <a:pt x="171" y="1965"/>
                </a:lnTo>
                <a:cubicBezTo>
                  <a:pt x="0" y="2065"/>
                  <a:pt x="0" y="2225"/>
                  <a:pt x="171" y="2328"/>
                </a:cubicBezTo>
                <a:lnTo>
                  <a:pt x="522" y="2528"/>
                </a:lnTo>
                <a:cubicBezTo>
                  <a:pt x="609" y="2578"/>
                  <a:pt x="723" y="2603"/>
                  <a:pt x="836" y="2603"/>
                </a:cubicBezTo>
                <a:cubicBezTo>
                  <a:pt x="949" y="2603"/>
                  <a:pt x="1061" y="2578"/>
                  <a:pt x="1147" y="2528"/>
                </a:cubicBezTo>
                <a:lnTo>
                  <a:pt x="4424" y="638"/>
                </a:lnTo>
                <a:cubicBezTo>
                  <a:pt x="4597" y="539"/>
                  <a:pt x="4597" y="375"/>
                  <a:pt x="4424" y="276"/>
                </a:cubicBezTo>
                <a:lnTo>
                  <a:pt x="4071" y="75"/>
                </a:lnTo>
                <a:cubicBezTo>
                  <a:pt x="3986" y="25"/>
                  <a:pt x="3874" y="1"/>
                  <a:pt x="376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637801" y="2333238"/>
            <a:ext cx="26397" cy="13923"/>
          </a:xfrm>
          <a:custGeom>
            <a:avLst/>
            <a:gdLst/>
            <a:ahLst/>
            <a:cxnLst/>
            <a:rect l="l" t="t" r="r" b="b"/>
            <a:pathLst>
              <a:path w="656" h="346" extrusionOk="0">
                <a:moveTo>
                  <a:pt x="329" y="0"/>
                </a:moveTo>
                <a:cubicBezTo>
                  <a:pt x="252" y="0"/>
                  <a:pt x="175" y="17"/>
                  <a:pt x="117" y="51"/>
                </a:cubicBezTo>
                <a:cubicBezTo>
                  <a:pt x="1" y="120"/>
                  <a:pt x="1" y="229"/>
                  <a:pt x="117" y="297"/>
                </a:cubicBezTo>
                <a:cubicBezTo>
                  <a:pt x="175" y="329"/>
                  <a:pt x="252" y="345"/>
                  <a:pt x="329" y="345"/>
                </a:cubicBezTo>
                <a:cubicBezTo>
                  <a:pt x="405" y="345"/>
                  <a:pt x="482" y="329"/>
                  <a:pt x="540" y="297"/>
                </a:cubicBezTo>
                <a:cubicBezTo>
                  <a:pt x="656" y="229"/>
                  <a:pt x="656" y="120"/>
                  <a:pt x="540" y="51"/>
                </a:cubicBezTo>
                <a:cubicBezTo>
                  <a:pt x="482" y="17"/>
                  <a:pt x="405" y="0"/>
                  <a:pt x="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588913" y="2398543"/>
            <a:ext cx="52793" cy="27845"/>
          </a:xfrm>
          <a:custGeom>
            <a:avLst/>
            <a:gdLst/>
            <a:ahLst/>
            <a:cxnLst/>
            <a:rect l="l" t="t" r="r" b="b"/>
            <a:pathLst>
              <a:path w="1312" h="692" extrusionOk="0">
                <a:moveTo>
                  <a:pt x="657" y="1"/>
                </a:moveTo>
                <a:cubicBezTo>
                  <a:pt x="504" y="1"/>
                  <a:pt x="351" y="34"/>
                  <a:pt x="233" y="101"/>
                </a:cubicBezTo>
                <a:cubicBezTo>
                  <a:pt x="1" y="238"/>
                  <a:pt x="1" y="456"/>
                  <a:pt x="233" y="589"/>
                </a:cubicBezTo>
                <a:cubicBezTo>
                  <a:pt x="351" y="657"/>
                  <a:pt x="504" y="691"/>
                  <a:pt x="657" y="691"/>
                </a:cubicBezTo>
                <a:cubicBezTo>
                  <a:pt x="811" y="691"/>
                  <a:pt x="963" y="657"/>
                  <a:pt x="1080" y="589"/>
                </a:cubicBezTo>
                <a:cubicBezTo>
                  <a:pt x="1311" y="456"/>
                  <a:pt x="1311" y="238"/>
                  <a:pt x="1080" y="101"/>
                </a:cubicBezTo>
                <a:cubicBezTo>
                  <a:pt x="963" y="34"/>
                  <a:pt x="811" y="1"/>
                  <a:pt x="6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2650033" y="2306883"/>
            <a:ext cx="148642" cy="83818"/>
          </a:xfrm>
          <a:custGeom>
            <a:avLst/>
            <a:gdLst/>
            <a:ahLst/>
            <a:cxnLst/>
            <a:rect l="l" t="t" r="r" b="b"/>
            <a:pathLst>
              <a:path w="3694" h="2083" extrusionOk="0">
                <a:moveTo>
                  <a:pt x="3263" y="1"/>
                </a:moveTo>
                <a:cubicBezTo>
                  <a:pt x="3154" y="1"/>
                  <a:pt x="3043" y="25"/>
                  <a:pt x="2956" y="75"/>
                </a:cubicBezTo>
                <a:lnTo>
                  <a:pt x="175" y="1683"/>
                </a:lnTo>
                <a:cubicBezTo>
                  <a:pt x="11" y="1778"/>
                  <a:pt x="0" y="1928"/>
                  <a:pt x="158" y="2017"/>
                </a:cubicBezTo>
                <a:cubicBezTo>
                  <a:pt x="231" y="2061"/>
                  <a:pt x="329" y="2082"/>
                  <a:pt x="429" y="2082"/>
                </a:cubicBezTo>
                <a:cubicBezTo>
                  <a:pt x="539" y="2082"/>
                  <a:pt x="652" y="2057"/>
                  <a:pt x="738" y="2007"/>
                </a:cubicBezTo>
                <a:lnTo>
                  <a:pt x="3519" y="402"/>
                </a:lnTo>
                <a:cubicBezTo>
                  <a:pt x="3687" y="307"/>
                  <a:pt x="3693" y="157"/>
                  <a:pt x="3540" y="65"/>
                </a:cubicBezTo>
                <a:cubicBezTo>
                  <a:pt x="3464" y="22"/>
                  <a:pt x="3365" y="1"/>
                  <a:pt x="32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817018" y="1069358"/>
            <a:ext cx="588656" cy="1452747"/>
          </a:xfrm>
          <a:custGeom>
            <a:avLst/>
            <a:gdLst/>
            <a:ahLst/>
            <a:cxnLst/>
            <a:rect l="l" t="t" r="r" b="b"/>
            <a:pathLst>
              <a:path w="14629" h="36103" extrusionOk="0">
                <a:moveTo>
                  <a:pt x="13307" y="0"/>
                </a:moveTo>
                <a:cubicBezTo>
                  <a:pt x="13224" y="0"/>
                  <a:pt x="13130" y="28"/>
                  <a:pt x="13031" y="87"/>
                </a:cubicBezTo>
                <a:lnTo>
                  <a:pt x="625" y="7265"/>
                </a:lnTo>
                <a:cubicBezTo>
                  <a:pt x="280" y="7462"/>
                  <a:pt x="1" y="7950"/>
                  <a:pt x="1" y="8346"/>
                </a:cubicBezTo>
                <a:lnTo>
                  <a:pt x="1" y="33916"/>
                </a:lnTo>
                <a:cubicBezTo>
                  <a:pt x="1" y="34115"/>
                  <a:pt x="72" y="34255"/>
                  <a:pt x="185" y="34319"/>
                </a:cubicBezTo>
                <a:lnTo>
                  <a:pt x="1158" y="34882"/>
                </a:lnTo>
                <a:cubicBezTo>
                  <a:pt x="1158" y="34882"/>
                  <a:pt x="1161" y="34882"/>
                  <a:pt x="1165" y="34885"/>
                </a:cubicBezTo>
                <a:lnTo>
                  <a:pt x="1178" y="34893"/>
                </a:lnTo>
                <a:lnTo>
                  <a:pt x="1178" y="34889"/>
                </a:lnTo>
                <a:cubicBezTo>
                  <a:pt x="1222" y="34913"/>
                  <a:pt x="1273" y="34925"/>
                  <a:pt x="1329" y="34925"/>
                </a:cubicBezTo>
                <a:cubicBezTo>
                  <a:pt x="1411" y="34925"/>
                  <a:pt x="1504" y="34898"/>
                  <a:pt x="1601" y="34841"/>
                </a:cubicBezTo>
                <a:lnTo>
                  <a:pt x="4878" y="32947"/>
                </a:lnTo>
                <a:lnTo>
                  <a:pt x="4878" y="34916"/>
                </a:lnTo>
                <a:cubicBezTo>
                  <a:pt x="4878" y="35268"/>
                  <a:pt x="4933" y="35469"/>
                  <a:pt x="5025" y="35524"/>
                </a:cubicBezTo>
                <a:lnTo>
                  <a:pt x="5021" y="35524"/>
                </a:lnTo>
                <a:lnTo>
                  <a:pt x="5990" y="36084"/>
                </a:lnTo>
                <a:lnTo>
                  <a:pt x="5994" y="36087"/>
                </a:lnTo>
                <a:lnTo>
                  <a:pt x="6004" y="36093"/>
                </a:lnTo>
                <a:lnTo>
                  <a:pt x="6004" y="36090"/>
                </a:lnTo>
                <a:cubicBezTo>
                  <a:pt x="6019" y="36098"/>
                  <a:pt x="6035" y="36102"/>
                  <a:pt x="6052" y="36102"/>
                </a:cubicBezTo>
                <a:cubicBezTo>
                  <a:pt x="6158" y="36102"/>
                  <a:pt x="6299" y="35943"/>
                  <a:pt x="6455" y="35616"/>
                </a:cubicBezTo>
                <a:lnTo>
                  <a:pt x="8779" y="30695"/>
                </a:lnTo>
                <a:lnTo>
                  <a:pt x="14008" y="27661"/>
                </a:lnTo>
                <a:cubicBezTo>
                  <a:pt x="14349" y="27462"/>
                  <a:pt x="14629" y="26974"/>
                  <a:pt x="14629" y="26579"/>
                </a:cubicBezTo>
                <a:lnTo>
                  <a:pt x="14629" y="1008"/>
                </a:lnTo>
                <a:cubicBezTo>
                  <a:pt x="14629" y="814"/>
                  <a:pt x="14561" y="674"/>
                  <a:pt x="14451" y="609"/>
                </a:cubicBezTo>
                <a:lnTo>
                  <a:pt x="14448" y="605"/>
                </a:lnTo>
                <a:lnTo>
                  <a:pt x="13472" y="42"/>
                </a:lnTo>
                <a:cubicBezTo>
                  <a:pt x="13424" y="15"/>
                  <a:pt x="13369" y="0"/>
                  <a:pt x="133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830739" y="1070363"/>
            <a:ext cx="566685" cy="301068"/>
          </a:xfrm>
          <a:custGeom>
            <a:avLst/>
            <a:gdLst/>
            <a:ahLst/>
            <a:cxnLst/>
            <a:rect l="l" t="t" r="r" b="b"/>
            <a:pathLst>
              <a:path w="14083" h="7482" extrusionOk="0">
                <a:moveTo>
                  <a:pt x="251" y="7260"/>
                </a:moveTo>
                <a:cubicBezTo>
                  <a:pt x="161" y="7317"/>
                  <a:pt x="76" y="7393"/>
                  <a:pt x="1" y="7481"/>
                </a:cubicBezTo>
                <a:cubicBezTo>
                  <a:pt x="76" y="7393"/>
                  <a:pt x="161" y="7317"/>
                  <a:pt x="251" y="7260"/>
                </a:cubicBezTo>
                <a:close/>
                <a:moveTo>
                  <a:pt x="13097" y="0"/>
                </a:moveTo>
                <a:cubicBezTo>
                  <a:pt x="13111" y="7"/>
                  <a:pt x="13120" y="11"/>
                  <a:pt x="13131" y="17"/>
                </a:cubicBezTo>
                <a:lnTo>
                  <a:pt x="13131" y="17"/>
                </a:lnTo>
                <a:lnTo>
                  <a:pt x="14083" y="570"/>
                </a:lnTo>
                <a:lnTo>
                  <a:pt x="14083" y="570"/>
                </a:lnTo>
                <a:lnTo>
                  <a:pt x="13131" y="17"/>
                </a:lnTo>
                <a:cubicBezTo>
                  <a:pt x="13120" y="11"/>
                  <a:pt x="13111" y="7"/>
                  <a:pt x="1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2824703" y="1069397"/>
            <a:ext cx="572721" cy="333340"/>
          </a:xfrm>
          <a:custGeom>
            <a:avLst/>
            <a:gdLst/>
            <a:ahLst/>
            <a:cxnLst/>
            <a:rect l="l" t="t" r="r" b="b"/>
            <a:pathLst>
              <a:path w="14233" h="8284" extrusionOk="0">
                <a:moveTo>
                  <a:pt x="13117" y="1"/>
                </a:moveTo>
                <a:cubicBezTo>
                  <a:pt x="13035" y="1"/>
                  <a:pt x="12940" y="28"/>
                  <a:pt x="12840" y="86"/>
                </a:cubicBezTo>
                <a:lnTo>
                  <a:pt x="434" y="7267"/>
                </a:lnTo>
                <a:cubicBezTo>
                  <a:pt x="421" y="7270"/>
                  <a:pt x="410" y="7277"/>
                  <a:pt x="401" y="7284"/>
                </a:cubicBezTo>
                <a:cubicBezTo>
                  <a:pt x="311" y="7341"/>
                  <a:pt x="226" y="7417"/>
                  <a:pt x="151" y="7505"/>
                </a:cubicBezTo>
                <a:cubicBezTo>
                  <a:pt x="97" y="7571"/>
                  <a:pt x="45" y="7642"/>
                  <a:pt x="1" y="7721"/>
                </a:cubicBezTo>
                <a:lnTo>
                  <a:pt x="977" y="8283"/>
                </a:lnTo>
                <a:cubicBezTo>
                  <a:pt x="1089" y="8093"/>
                  <a:pt x="1240" y="7925"/>
                  <a:pt x="1407" y="7830"/>
                </a:cubicBezTo>
                <a:lnTo>
                  <a:pt x="13817" y="649"/>
                </a:lnTo>
                <a:cubicBezTo>
                  <a:pt x="13916" y="591"/>
                  <a:pt x="14011" y="563"/>
                  <a:pt x="14096" y="563"/>
                </a:cubicBezTo>
                <a:cubicBezTo>
                  <a:pt x="14144" y="563"/>
                  <a:pt x="14192" y="574"/>
                  <a:pt x="14233" y="594"/>
                </a:cubicBezTo>
                <a:lnTo>
                  <a:pt x="13281" y="41"/>
                </a:lnTo>
                <a:cubicBezTo>
                  <a:pt x="13270" y="35"/>
                  <a:pt x="13261" y="31"/>
                  <a:pt x="13247" y="24"/>
                </a:cubicBezTo>
                <a:cubicBezTo>
                  <a:pt x="13209" y="7"/>
                  <a:pt x="13165" y="1"/>
                  <a:pt x="13117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3019050" y="2498733"/>
            <a:ext cx="38911" cy="22534"/>
          </a:xfrm>
          <a:custGeom>
            <a:avLst/>
            <a:gdLst/>
            <a:ahLst/>
            <a:cxnLst/>
            <a:rect l="l" t="t" r="r" b="b"/>
            <a:pathLst>
              <a:path w="967" h="560" extrusionOk="0">
                <a:moveTo>
                  <a:pt x="0" y="0"/>
                </a:moveTo>
                <a:lnTo>
                  <a:pt x="966" y="560"/>
                </a:lnTo>
                <a:lnTo>
                  <a:pt x="963" y="556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3013256" y="2372349"/>
            <a:ext cx="44544" cy="148803"/>
          </a:xfrm>
          <a:custGeom>
            <a:avLst/>
            <a:gdLst/>
            <a:ahLst/>
            <a:cxnLst/>
            <a:rect l="l" t="t" r="r" b="b"/>
            <a:pathLst>
              <a:path w="1107" h="3698" extrusionOk="0">
                <a:moveTo>
                  <a:pt x="977" y="1"/>
                </a:moveTo>
                <a:lnTo>
                  <a:pt x="1" y="568"/>
                </a:lnTo>
                <a:lnTo>
                  <a:pt x="1" y="2533"/>
                </a:lnTo>
                <a:cubicBezTo>
                  <a:pt x="1" y="2882"/>
                  <a:pt x="56" y="3086"/>
                  <a:pt x="144" y="3141"/>
                </a:cubicBezTo>
                <a:lnTo>
                  <a:pt x="1107" y="3697"/>
                </a:lnTo>
                <a:cubicBezTo>
                  <a:pt x="1025" y="3625"/>
                  <a:pt x="977" y="3428"/>
                  <a:pt x="977" y="3100"/>
                </a:cubicBezTo>
                <a:lnTo>
                  <a:pt x="977" y="1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822008" y="2448316"/>
            <a:ext cx="2495" cy="1972"/>
          </a:xfrm>
          <a:custGeom>
            <a:avLst/>
            <a:gdLst/>
            <a:ahLst/>
            <a:cxnLst/>
            <a:rect l="l" t="t" r="r" b="b"/>
            <a:pathLst>
              <a:path w="62" h="49" extrusionOk="0">
                <a:moveTo>
                  <a:pt x="1" y="1"/>
                </a:moveTo>
                <a:cubicBezTo>
                  <a:pt x="18" y="18"/>
                  <a:pt x="38" y="35"/>
                  <a:pt x="58" y="48"/>
                </a:cubicBezTo>
                <a:lnTo>
                  <a:pt x="61" y="48"/>
                </a:lnTo>
                <a:cubicBezTo>
                  <a:pt x="38" y="35"/>
                  <a:pt x="18" y="18"/>
                  <a:pt x="1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2817018" y="1380026"/>
            <a:ext cx="47039" cy="1093091"/>
          </a:xfrm>
          <a:custGeom>
            <a:avLst/>
            <a:gdLst/>
            <a:ahLst/>
            <a:cxnLst/>
            <a:rect l="l" t="t" r="r" b="b"/>
            <a:pathLst>
              <a:path w="1169" h="27165" extrusionOk="0">
                <a:moveTo>
                  <a:pt x="192" y="1"/>
                </a:moveTo>
                <a:cubicBezTo>
                  <a:pt x="75" y="199"/>
                  <a:pt x="1" y="424"/>
                  <a:pt x="1" y="625"/>
                </a:cubicBezTo>
                <a:lnTo>
                  <a:pt x="1" y="26195"/>
                </a:lnTo>
                <a:cubicBezTo>
                  <a:pt x="1" y="26353"/>
                  <a:pt x="48" y="26475"/>
                  <a:pt x="124" y="26550"/>
                </a:cubicBezTo>
                <a:cubicBezTo>
                  <a:pt x="141" y="26567"/>
                  <a:pt x="161" y="26584"/>
                  <a:pt x="185" y="26598"/>
                </a:cubicBezTo>
                <a:lnTo>
                  <a:pt x="1158" y="27161"/>
                </a:lnTo>
                <a:cubicBezTo>
                  <a:pt x="1161" y="27161"/>
                  <a:pt x="1161" y="27164"/>
                  <a:pt x="1165" y="27164"/>
                </a:cubicBezTo>
                <a:cubicBezTo>
                  <a:pt x="1049" y="27100"/>
                  <a:pt x="977" y="26960"/>
                  <a:pt x="977" y="26759"/>
                </a:cubicBezTo>
                <a:lnTo>
                  <a:pt x="977" y="1188"/>
                </a:lnTo>
                <a:cubicBezTo>
                  <a:pt x="977" y="987"/>
                  <a:pt x="1049" y="762"/>
                  <a:pt x="1168" y="563"/>
                </a:cubicBezTo>
                <a:lnTo>
                  <a:pt x="192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934752" y="1226161"/>
            <a:ext cx="392531" cy="480654"/>
          </a:xfrm>
          <a:custGeom>
            <a:avLst/>
            <a:gdLst/>
            <a:ahLst/>
            <a:cxnLst/>
            <a:rect l="l" t="t" r="r" b="b"/>
            <a:pathLst>
              <a:path w="9755" h="11945" extrusionOk="0">
                <a:moveTo>
                  <a:pt x="9467" y="1"/>
                </a:moveTo>
                <a:cubicBezTo>
                  <a:pt x="9397" y="1"/>
                  <a:pt x="9319" y="23"/>
                  <a:pt x="9236" y="71"/>
                </a:cubicBezTo>
                <a:lnTo>
                  <a:pt x="522" y="5118"/>
                </a:lnTo>
                <a:cubicBezTo>
                  <a:pt x="235" y="5285"/>
                  <a:pt x="0" y="5688"/>
                  <a:pt x="0" y="6019"/>
                </a:cubicBezTo>
                <a:lnTo>
                  <a:pt x="0" y="11575"/>
                </a:lnTo>
                <a:cubicBezTo>
                  <a:pt x="0" y="11810"/>
                  <a:pt x="117" y="11945"/>
                  <a:pt x="288" y="11945"/>
                </a:cubicBezTo>
                <a:cubicBezTo>
                  <a:pt x="358" y="11945"/>
                  <a:pt x="438" y="11922"/>
                  <a:pt x="522" y="11873"/>
                </a:cubicBezTo>
                <a:lnTo>
                  <a:pt x="9236" y="6828"/>
                </a:lnTo>
                <a:cubicBezTo>
                  <a:pt x="9522" y="6660"/>
                  <a:pt x="9754" y="6258"/>
                  <a:pt x="9754" y="5927"/>
                </a:cubicBezTo>
                <a:lnTo>
                  <a:pt x="9754" y="370"/>
                </a:lnTo>
                <a:cubicBezTo>
                  <a:pt x="9754" y="136"/>
                  <a:pt x="9637" y="1"/>
                  <a:pt x="9467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934752" y="1543227"/>
            <a:ext cx="392531" cy="253787"/>
          </a:xfrm>
          <a:custGeom>
            <a:avLst/>
            <a:gdLst/>
            <a:ahLst/>
            <a:cxnLst/>
            <a:rect l="l" t="t" r="r" b="b"/>
            <a:pathLst>
              <a:path w="9755" h="6307" extrusionOk="0">
                <a:moveTo>
                  <a:pt x="9478" y="0"/>
                </a:moveTo>
                <a:cubicBezTo>
                  <a:pt x="9405" y="0"/>
                  <a:pt x="9321" y="24"/>
                  <a:pt x="9231" y="75"/>
                </a:cubicBezTo>
                <a:lnTo>
                  <a:pt x="522" y="5105"/>
                </a:lnTo>
                <a:cubicBezTo>
                  <a:pt x="235" y="5272"/>
                  <a:pt x="0" y="5658"/>
                  <a:pt x="0" y="5968"/>
                </a:cubicBezTo>
                <a:cubicBezTo>
                  <a:pt x="0" y="6184"/>
                  <a:pt x="113" y="6307"/>
                  <a:pt x="277" y="6307"/>
                </a:cubicBezTo>
                <a:cubicBezTo>
                  <a:pt x="350" y="6307"/>
                  <a:pt x="434" y="6283"/>
                  <a:pt x="522" y="6231"/>
                </a:cubicBezTo>
                <a:lnTo>
                  <a:pt x="9231" y="1201"/>
                </a:lnTo>
                <a:cubicBezTo>
                  <a:pt x="9522" y="1037"/>
                  <a:pt x="9754" y="648"/>
                  <a:pt x="9754" y="337"/>
                </a:cubicBezTo>
                <a:cubicBezTo>
                  <a:pt x="9754" y="122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2934752" y="1633800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6"/>
                </a:lnTo>
                <a:cubicBezTo>
                  <a:pt x="235" y="5270"/>
                  <a:pt x="0" y="5659"/>
                  <a:pt x="0" y="5970"/>
                </a:cubicBezTo>
                <a:cubicBezTo>
                  <a:pt x="0" y="6185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8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2934752" y="1724414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1"/>
                </a:moveTo>
                <a:cubicBezTo>
                  <a:pt x="9405" y="1"/>
                  <a:pt x="9321" y="25"/>
                  <a:pt x="9231" y="77"/>
                </a:cubicBezTo>
                <a:lnTo>
                  <a:pt x="522" y="5107"/>
                </a:lnTo>
                <a:cubicBezTo>
                  <a:pt x="235" y="5271"/>
                  <a:pt x="0" y="5660"/>
                  <a:pt x="0" y="5970"/>
                </a:cubicBezTo>
                <a:cubicBezTo>
                  <a:pt x="0" y="6186"/>
                  <a:pt x="113" y="6308"/>
                  <a:pt x="277" y="6308"/>
                </a:cubicBezTo>
                <a:cubicBezTo>
                  <a:pt x="350" y="6308"/>
                  <a:pt x="434" y="6284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1"/>
                  <a:pt x="94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2934752" y="1815068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7"/>
                </a:lnTo>
                <a:cubicBezTo>
                  <a:pt x="235" y="5270"/>
                  <a:pt x="0" y="5656"/>
                  <a:pt x="0" y="5970"/>
                </a:cubicBezTo>
                <a:cubicBezTo>
                  <a:pt x="0" y="6186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2934752" y="2086948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8" y="1"/>
                </a:moveTo>
                <a:cubicBezTo>
                  <a:pt x="1605" y="1"/>
                  <a:pt x="1522" y="25"/>
                  <a:pt x="1433" y="77"/>
                </a:cubicBezTo>
                <a:lnTo>
                  <a:pt x="522" y="602"/>
                </a:lnTo>
                <a:cubicBezTo>
                  <a:pt x="235" y="766"/>
                  <a:pt x="0" y="1155"/>
                  <a:pt x="0" y="1466"/>
                </a:cubicBezTo>
                <a:cubicBezTo>
                  <a:pt x="0" y="1681"/>
                  <a:pt x="113" y="1803"/>
                  <a:pt x="277" y="1803"/>
                </a:cubicBezTo>
                <a:cubicBezTo>
                  <a:pt x="350" y="1803"/>
                  <a:pt x="434" y="1779"/>
                  <a:pt x="522" y="1728"/>
                </a:cubicBezTo>
                <a:lnTo>
                  <a:pt x="1433" y="1203"/>
                </a:lnTo>
                <a:cubicBezTo>
                  <a:pt x="1720" y="1036"/>
                  <a:pt x="1952" y="651"/>
                  <a:pt x="1952" y="339"/>
                </a:cubicBezTo>
                <a:cubicBezTo>
                  <a:pt x="1952" y="124"/>
                  <a:pt x="1841" y="1"/>
                  <a:pt x="16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066409" y="1905681"/>
            <a:ext cx="260869" cy="178017"/>
          </a:xfrm>
          <a:custGeom>
            <a:avLst/>
            <a:gdLst/>
            <a:ahLst/>
            <a:cxnLst/>
            <a:rect l="l" t="t" r="r" b="b"/>
            <a:pathLst>
              <a:path w="6483" h="4424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301"/>
                  <a:pt x="112" y="4424"/>
                  <a:pt x="276" y="4424"/>
                </a:cubicBezTo>
                <a:cubicBezTo>
                  <a:pt x="349" y="4424"/>
                  <a:pt x="432" y="4400"/>
                  <a:pt x="520" y="4350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934752" y="2177561"/>
            <a:ext cx="78547" cy="72591"/>
          </a:xfrm>
          <a:custGeom>
            <a:avLst/>
            <a:gdLst/>
            <a:ahLst/>
            <a:cxnLst/>
            <a:rect l="l" t="t" r="r" b="b"/>
            <a:pathLst>
              <a:path w="1952" h="1804" extrusionOk="0">
                <a:moveTo>
                  <a:pt x="1679" y="1"/>
                </a:moveTo>
                <a:cubicBezTo>
                  <a:pt x="1606" y="1"/>
                  <a:pt x="1522" y="26"/>
                  <a:pt x="1433" y="78"/>
                </a:cubicBezTo>
                <a:lnTo>
                  <a:pt x="522" y="603"/>
                </a:lnTo>
                <a:cubicBezTo>
                  <a:pt x="235" y="767"/>
                  <a:pt x="0" y="1152"/>
                  <a:pt x="0" y="1466"/>
                </a:cubicBezTo>
                <a:cubicBezTo>
                  <a:pt x="0" y="1682"/>
                  <a:pt x="113" y="1803"/>
                  <a:pt x="277" y="1803"/>
                </a:cubicBezTo>
                <a:cubicBezTo>
                  <a:pt x="350" y="1803"/>
                  <a:pt x="434" y="1779"/>
                  <a:pt x="522" y="1729"/>
                </a:cubicBezTo>
                <a:lnTo>
                  <a:pt x="1433" y="1200"/>
                </a:lnTo>
                <a:cubicBezTo>
                  <a:pt x="1720" y="1036"/>
                  <a:pt x="1952" y="651"/>
                  <a:pt x="1952" y="340"/>
                </a:cubicBezTo>
                <a:cubicBezTo>
                  <a:pt x="1952" y="123"/>
                  <a:pt x="1842" y="1"/>
                  <a:pt x="167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066409" y="1996335"/>
            <a:ext cx="260869" cy="177977"/>
          </a:xfrm>
          <a:custGeom>
            <a:avLst/>
            <a:gdLst/>
            <a:ahLst/>
            <a:cxnLst/>
            <a:rect l="l" t="t" r="r" b="b"/>
            <a:pathLst>
              <a:path w="6483" h="4423" extrusionOk="0">
                <a:moveTo>
                  <a:pt x="6206" y="0"/>
                </a:moveTo>
                <a:cubicBezTo>
                  <a:pt x="6133" y="0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2"/>
                  <a:pt x="0" y="4083"/>
                </a:cubicBezTo>
                <a:cubicBezTo>
                  <a:pt x="0" y="4300"/>
                  <a:pt x="111" y="4422"/>
                  <a:pt x="274" y="4422"/>
                </a:cubicBezTo>
                <a:cubicBezTo>
                  <a:pt x="347" y="4422"/>
                  <a:pt x="431" y="4398"/>
                  <a:pt x="520" y="4346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0"/>
                  <a:pt x="62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2934752" y="2268175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7" y="0"/>
                </a:moveTo>
                <a:cubicBezTo>
                  <a:pt x="1604" y="0"/>
                  <a:pt x="1521" y="24"/>
                  <a:pt x="1433" y="74"/>
                </a:cubicBezTo>
                <a:lnTo>
                  <a:pt x="522" y="603"/>
                </a:lnTo>
                <a:cubicBezTo>
                  <a:pt x="235" y="767"/>
                  <a:pt x="0" y="1153"/>
                  <a:pt x="0" y="1463"/>
                </a:cubicBezTo>
                <a:cubicBezTo>
                  <a:pt x="0" y="1681"/>
                  <a:pt x="112" y="1803"/>
                  <a:pt x="276" y="1803"/>
                </a:cubicBezTo>
                <a:cubicBezTo>
                  <a:pt x="349" y="1803"/>
                  <a:pt x="433" y="1778"/>
                  <a:pt x="522" y="1726"/>
                </a:cubicBezTo>
                <a:lnTo>
                  <a:pt x="1433" y="1200"/>
                </a:lnTo>
                <a:cubicBezTo>
                  <a:pt x="1720" y="1037"/>
                  <a:pt x="1952" y="652"/>
                  <a:pt x="1952" y="337"/>
                </a:cubicBezTo>
                <a:cubicBezTo>
                  <a:pt x="1952" y="122"/>
                  <a:pt x="1841" y="0"/>
                  <a:pt x="167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3066409" y="2086948"/>
            <a:ext cx="260869" cy="177937"/>
          </a:xfrm>
          <a:custGeom>
            <a:avLst/>
            <a:gdLst/>
            <a:ahLst/>
            <a:cxnLst/>
            <a:rect l="l" t="t" r="r" b="b"/>
            <a:pathLst>
              <a:path w="6483" h="4422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0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299"/>
                  <a:pt x="112" y="4422"/>
                  <a:pt x="276" y="4422"/>
                </a:cubicBezTo>
                <a:cubicBezTo>
                  <a:pt x="349" y="4422"/>
                  <a:pt x="432" y="4398"/>
                  <a:pt x="520" y="4346"/>
                </a:cubicBezTo>
                <a:lnTo>
                  <a:pt x="5959" y="1203"/>
                </a:lnTo>
                <a:cubicBezTo>
                  <a:pt x="6250" y="1036"/>
                  <a:pt x="6482" y="651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3288237" y="1340594"/>
            <a:ext cx="588615" cy="1452747"/>
          </a:xfrm>
          <a:custGeom>
            <a:avLst/>
            <a:gdLst/>
            <a:ahLst/>
            <a:cxnLst/>
            <a:rect l="l" t="t" r="r" b="b"/>
            <a:pathLst>
              <a:path w="14628" h="36103" extrusionOk="0">
                <a:moveTo>
                  <a:pt x="13309" y="1"/>
                </a:moveTo>
                <a:cubicBezTo>
                  <a:pt x="13224" y="1"/>
                  <a:pt x="13129" y="28"/>
                  <a:pt x="13027" y="86"/>
                </a:cubicBezTo>
                <a:lnTo>
                  <a:pt x="621" y="7267"/>
                </a:lnTo>
                <a:cubicBezTo>
                  <a:pt x="279" y="7466"/>
                  <a:pt x="0" y="7950"/>
                  <a:pt x="0" y="8346"/>
                </a:cubicBezTo>
                <a:lnTo>
                  <a:pt x="0" y="33916"/>
                </a:lnTo>
                <a:cubicBezTo>
                  <a:pt x="0" y="34114"/>
                  <a:pt x="68" y="34254"/>
                  <a:pt x="180" y="34319"/>
                </a:cubicBezTo>
                <a:lnTo>
                  <a:pt x="1153" y="34882"/>
                </a:lnTo>
                <a:cubicBezTo>
                  <a:pt x="1157" y="34882"/>
                  <a:pt x="1160" y="34886"/>
                  <a:pt x="1160" y="34886"/>
                </a:cubicBezTo>
                <a:lnTo>
                  <a:pt x="1174" y="34892"/>
                </a:lnTo>
                <a:cubicBezTo>
                  <a:pt x="1218" y="34914"/>
                  <a:pt x="1268" y="34925"/>
                  <a:pt x="1322" y="34925"/>
                </a:cubicBezTo>
                <a:cubicBezTo>
                  <a:pt x="1405" y="34925"/>
                  <a:pt x="1498" y="34899"/>
                  <a:pt x="1597" y="34841"/>
                </a:cubicBezTo>
                <a:lnTo>
                  <a:pt x="4877" y="32950"/>
                </a:lnTo>
                <a:lnTo>
                  <a:pt x="4877" y="34919"/>
                </a:lnTo>
                <a:cubicBezTo>
                  <a:pt x="4877" y="35267"/>
                  <a:pt x="4931" y="35469"/>
                  <a:pt x="5020" y="35524"/>
                </a:cubicBezTo>
                <a:lnTo>
                  <a:pt x="5020" y="35527"/>
                </a:lnTo>
                <a:lnTo>
                  <a:pt x="5986" y="36083"/>
                </a:lnTo>
                <a:lnTo>
                  <a:pt x="5989" y="36086"/>
                </a:lnTo>
                <a:lnTo>
                  <a:pt x="6003" y="36094"/>
                </a:lnTo>
                <a:lnTo>
                  <a:pt x="6003" y="36090"/>
                </a:lnTo>
                <a:cubicBezTo>
                  <a:pt x="6019" y="36098"/>
                  <a:pt x="6035" y="36103"/>
                  <a:pt x="6053" y="36103"/>
                </a:cubicBezTo>
                <a:cubicBezTo>
                  <a:pt x="6158" y="36103"/>
                  <a:pt x="6298" y="35944"/>
                  <a:pt x="6451" y="35619"/>
                </a:cubicBezTo>
                <a:lnTo>
                  <a:pt x="8774" y="30697"/>
                </a:lnTo>
                <a:lnTo>
                  <a:pt x="14003" y="27660"/>
                </a:lnTo>
                <a:cubicBezTo>
                  <a:pt x="14348" y="27462"/>
                  <a:pt x="14628" y="26977"/>
                  <a:pt x="14628" y="26581"/>
                </a:cubicBezTo>
                <a:lnTo>
                  <a:pt x="14628" y="1011"/>
                </a:lnTo>
                <a:cubicBezTo>
                  <a:pt x="14628" y="814"/>
                  <a:pt x="14560" y="677"/>
                  <a:pt x="14447" y="609"/>
                </a:cubicBezTo>
                <a:lnTo>
                  <a:pt x="14444" y="609"/>
                </a:lnTo>
                <a:lnTo>
                  <a:pt x="13470" y="42"/>
                </a:lnTo>
                <a:cubicBezTo>
                  <a:pt x="13424" y="15"/>
                  <a:pt x="13369" y="1"/>
                  <a:pt x="13309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3828746" y="1341560"/>
            <a:ext cx="39877" cy="22976"/>
          </a:xfrm>
          <a:custGeom>
            <a:avLst/>
            <a:gdLst/>
            <a:ahLst/>
            <a:cxnLst/>
            <a:rect l="l" t="t" r="r" b="b"/>
            <a:pathLst>
              <a:path w="991" h="571" extrusionOk="0">
                <a:moveTo>
                  <a:pt x="1" y="1"/>
                </a:moveTo>
                <a:lnTo>
                  <a:pt x="1" y="1"/>
                </a:lnTo>
                <a:cubicBezTo>
                  <a:pt x="12" y="7"/>
                  <a:pt x="21" y="13"/>
                  <a:pt x="31" y="16"/>
                </a:cubicBezTo>
                <a:lnTo>
                  <a:pt x="31" y="16"/>
                </a:lnTo>
                <a:cubicBezTo>
                  <a:pt x="22" y="11"/>
                  <a:pt x="12" y="7"/>
                  <a:pt x="1" y="1"/>
                </a:cubicBezTo>
                <a:close/>
                <a:moveTo>
                  <a:pt x="31" y="16"/>
                </a:moveTo>
                <a:cubicBezTo>
                  <a:pt x="32" y="17"/>
                  <a:pt x="33" y="17"/>
                  <a:pt x="34" y="18"/>
                </a:cubicBezTo>
                <a:lnTo>
                  <a:pt x="990" y="571"/>
                </a:lnTo>
                <a:lnTo>
                  <a:pt x="37" y="18"/>
                </a:lnTo>
                <a:cubicBezTo>
                  <a:pt x="35" y="17"/>
                  <a:pt x="33" y="17"/>
                  <a:pt x="3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3310046" y="1633720"/>
            <a:ext cx="1931" cy="1369"/>
          </a:xfrm>
          <a:custGeom>
            <a:avLst/>
            <a:gdLst/>
            <a:ahLst/>
            <a:cxnLst/>
            <a:rect l="l" t="t" r="r" b="b"/>
            <a:pathLst>
              <a:path w="48" h="34" extrusionOk="0">
                <a:moveTo>
                  <a:pt x="47" y="0"/>
                </a:moveTo>
                <a:cubicBezTo>
                  <a:pt x="34" y="10"/>
                  <a:pt x="17" y="20"/>
                  <a:pt x="0" y="33"/>
                </a:cubicBezTo>
                <a:lnTo>
                  <a:pt x="4" y="33"/>
                </a:lnTo>
                <a:cubicBezTo>
                  <a:pt x="17" y="20"/>
                  <a:pt x="34" y="10"/>
                  <a:pt x="4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3301918" y="1635048"/>
            <a:ext cx="8289" cy="7605"/>
          </a:xfrm>
          <a:custGeom>
            <a:avLst/>
            <a:gdLst/>
            <a:ahLst/>
            <a:cxnLst/>
            <a:rect l="l" t="t" r="r" b="b"/>
            <a:pathLst>
              <a:path w="206" h="189" extrusionOk="0">
                <a:moveTo>
                  <a:pt x="202" y="0"/>
                </a:moveTo>
                <a:cubicBezTo>
                  <a:pt x="131" y="52"/>
                  <a:pt x="62" y="117"/>
                  <a:pt x="1" y="189"/>
                </a:cubicBezTo>
                <a:cubicBezTo>
                  <a:pt x="62" y="117"/>
                  <a:pt x="131" y="52"/>
                  <a:pt x="206" y="0"/>
                </a:cubicBezTo>
                <a:close/>
              </a:path>
            </a:pathLst>
          </a:custGeom>
          <a:solidFill>
            <a:srgbClr val="8F9C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3295882" y="1340634"/>
            <a:ext cx="572762" cy="333340"/>
          </a:xfrm>
          <a:custGeom>
            <a:avLst/>
            <a:gdLst/>
            <a:ahLst/>
            <a:cxnLst/>
            <a:rect l="l" t="t" r="r" b="b"/>
            <a:pathLst>
              <a:path w="14234" h="8284" extrusionOk="0">
                <a:moveTo>
                  <a:pt x="13117" y="0"/>
                </a:moveTo>
                <a:cubicBezTo>
                  <a:pt x="13035" y="0"/>
                  <a:pt x="12940" y="27"/>
                  <a:pt x="12841" y="85"/>
                </a:cubicBezTo>
                <a:lnTo>
                  <a:pt x="431" y="7266"/>
                </a:lnTo>
                <a:cubicBezTo>
                  <a:pt x="420" y="7273"/>
                  <a:pt x="410" y="7276"/>
                  <a:pt x="400" y="7284"/>
                </a:cubicBezTo>
                <a:cubicBezTo>
                  <a:pt x="387" y="7293"/>
                  <a:pt x="369" y="7304"/>
                  <a:pt x="356" y="7317"/>
                </a:cubicBezTo>
                <a:cubicBezTo>
                  <a:pt x="281" y="7369"/>
                  <a:pt x="212" y="7434"/>
                  <a:pt x="151" y="7506"/>
                </a:cubicBezTo>
                <a:cubicBezTo>
                  <a:pt x="97" y="7570"/>
                  <a:pt x="45" y="7645"/>
                  <a:pt x="1" y="7720"/>
                </a:cubicBezTo>
                <a:lnTo>
                  <a:pt x="973" y="8284"/>
                </a:lnTo>
                <a:cubicBezTo>
                  <a:pt x="1086" y="8092"/>
                  <a:pt x="1239" y="7925"/>
                  <a:pt x="1407" y="7829"/>
                </a:cubicBezTo>
                <a:lnTo>
                  <a:pt x="13813" y="649"/>
                </a:lnTo>
                <a:cubicBezTo>
                  <a:pt x="13915" y="591"/>
                  <a:pt x="14011" y="567"/>
                  <a:pt x="14093" y="567"/>
                </a:cubicBezTo>
                <a:cubicBezTo>
                  <a:pt x="14145" y="567"/>
                  <a:pt x="14189" y="573"/>
                  <a:pt x="14233" y="594"/>
                </a:cubicBezTo>
                <a:lnTo>
                  <a:pt x="13280" y="41"/>
                </a:lnTo>
                <a:cubicBezTo>
                  <a:pt x="13267" y="38"/>
                  <a:pt x="13257" y="31"/>
                  <a:pt x="13244" y="24"/>
                </a:cubicBezTo>
                <a:cubicBezTo>
                  <a:pt x="13206" y="11"/>
                  <a:pt x="13165" y="0"/>
                  <a:pt x="1311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3490229" y="2770090"/>
            <a:ext cx="38750" cy="22413"/>
          </a:xfrm>
          <a:custGeom>
            <a:avLst/>
            <a:gdLst/>
            <a:ahLst/>
            <a:cxnLst/>
            <a:rect l="l" t="t" r="r" b="b"/>
            <a:pathLst>
              <a:path w="963" h="557" extrusionOk="0">
                <a:moveTo>
                  <a:pt x="0" y="0"/>
                </a:moveTo>
                <a:lnTo>
                  <a:pt x="963" y="556"/>
                </a:lnTo>
                <a:lnTo>
                  <a:pt x="96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484475" y="2643746"/>
            <a:ext cx="44383" cy="148603"/>
          </a:xfrm>
          <a:custGeom>
            <a:avLst/>
            <a:gdLst/>
            <a:ahLst/>
            <a:cxnLst/>
            <a:rect l="l" t="t" r="r" b="b"/>
            <a:pathLst>
              <a:path w="1103" h="3693" extrusionOk="0">
                <a:moveTo>
                  <a:pt x="972" y="0"/>
                </a:moveTo>
                <a:lnTo>
                  <a:pt x="0" y="563"/>
                </a:lnTo>
                <a:lnTo>
                  <a:pt x="0" y="2532"/>
                </a:lnTo>
                <a:cubicBezTo>
                  <a:pt x="0" y="2880"/>
                  <a:pt x="54" y="3082"/>
                  <a:pt x="143" y="3137"/>
                </a:cubicBezTo>
                <a:lnTo>
                  <a:pt x="143" y="3140"/>
                </a:lnTo>
                <a:lnTo>
                  <a:pt x="1103" y="3693"/>
                </a:lnTo>
                <a:cubicBezTo>
                  <a:pt x="1024" y="3625"/>
                  <a:pt x="972" y="3423"/>
                  <a:pt x="972" y="3096"/>
                </a:cubicBezTo>
                <a:lnTo>
                  <a:pt x="972" y="0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295480" y="2721443"/>
            <a:ext cx="39193" cy="22694"/>
          </a:xfrm>
          <a:custGeom>
            <a:avLst/>
            <a:gdLst/>
            <a:ahLst/>
            <a:cxnLst/>
            <a:rect l="l" t="t" r="r" b="b"/>
            <a:pathLst>
              <a:path w="974" h="564" extrusionOk="0">
                <a:moveTo>
                  <a:pt x="0" y="1"/>
                </a:moveTo>
                <a:lnTo>
                  <a:pt x="4" y="4"/>
                </a:lnTo>
                <a:lnTo>
                  <a:pt x="973" y="564"/>
                </a:lnTo>
                <a:lnTo>
                  <a:pt x="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288237" y="1651263"/>
            <a:ext cx="46838" cy="1093091"/>
          </a:xfrm>
          <a:custGeom>
            <a:avLst/>
            <a:gdLst/>
            <a:ahLst/>
            <a:cxnLst/>
            <a:rect l="l" t="t" r="r" b="b"/>
            <a:pathLst>
              <a:path w="1164" h="27165" extrusionOk="0">
                <a:moveTo>
                  <a:pt x="191" y="0"/>
                </a:moveTo>
                <a:cubicBezTo>
                  <a:pt x="71" y="198"/>
                  <a:pt x="0" y="424"/>
                  <a:pt x="0" y="628"/>
                </a:cubicBezTo>
                <a:lnTo>
                  <a:pt x="0" y="26195"/>
                </a:lnTo>
                <a:cubicBezTo>
                  <a:pt x="0" y="26355"/>
                  <a:pt x="44" y="26478"/>
                  <a:pt x="123" y="26554"/>
                </a:cubicBezTo>
                <a:cubicBezTo>
                  <a:pt x="139" y="26571"/>
                  <a:pt x="160" y="26584"/>
                  <a:pt x="180" y="26598"/>
                </a:cubicBezTo>
                <a:lnTo>
                  <a:pt x="1153" y="27161"/>
                </a:lnTo>
                <a:lnTo>
                  <a:pt x="1156" y="27161"/>
                </a:lnTo>
                <a:cubicBezTo>
                  <a:pt x="1045" y="27093"/>
                  <a:pt x="976" y="26956"/>
                  <a:pt x="976" y="26762"/>
                </a:cubicBezTo>
                <a:lnTo>
                  <a:pt x="976" y="1191"/>
                </a:lnTo>
                <a:cubicBezTo>
                  <a:pt x="976" y="990"/>
                  <a:pt x="1048" y="764"/>
                  <a:pt x="1163" y="564"/>
                </a:cubicBezTo>
                <a:lnTo>
                  <a:pt x="191" y="0"/>
                </a:lnTo>
                <a:close/>
                <a:moveTo>
                  <a:pt x="1156" y="27161"/>
                </a:moveTo>
                <a:cubicBezTo>
                  <a:pt x="1156" y="27161"/>
                  <a:pt x="1157" y="27161"/>
                  <a:pt x="1157" y="27161"/>
                </a:cubicBezTo>
                <a:lnTo>
                  <a:pt x="1157" y="27161"/>
                </a:lnTo>
                <a:cubicBezTo>
                  <a:pt x="1157" y="27161"/>
                  <a:pt x="1157" y="27161"/>
                  <a:pt x="1157" y="27161"/>
                </a:cubicBezTo>
                <a:close/>
                <a:moveTo>
                  <a:pt x="1157" y="27161"/>
                </a:moveTo>
                <a:cubicBezTo>
                  <a:pt x="1158" y="27162"/>
                  <a:pt x="1161" y="27165"/>
                  <a:pt x="1163" y="27165"/>
                </a:cubicBezTo>
                <a:cubicBezTo>
                  <a:pt x="1161" y="27163"/>
                  <a:pt x="1159" y="27162"/>
                  <a:pt x="1157" y="2716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405892" y="1497437"/>
            <a:ext cx="392410" cy="480654"/>
          </a:xfrm>
          <a:custGeom>
            <a:avLst/>
            <a:gdLst/>
            <a:ahLst/>
            <a:cxnLst/>
            <a:rect l="l" t="t" r="r" b="b"/>
            <a:pathLst>
              <a:path w="9752" h="11945" extrusionOk="0">
                <a:moveTo>
                  <a:pt x="9466" y="0"/>
                </a:moveTo>
                <a:cubicBezTo>
                  <a:pt x="9396" y="0"/>
                  <a:pt x="9316" y="24"/>
                  <a:pt x="9233" y="72"/>
                </a:cubicBezTo>
                <a:lnTo>
                  <a:pt x="520" y="5117"/>
                </a:lnTo>
                <a:cubicBezTo>
                  <a:pt x="233" y="5284"/>
                  <a:pt x="0" y="5687"/>
                  <a:pt x="0" y="6018"/>
                </a:cubicBezTo>
                <a:lnTo>
                  <a:pt x="0" y="11575"/>
                </a:lnTo>
                <a:cubicBezTo>
                  <a:pt x="0" y="11809"/>
                  <a:pt x="117" y="11944"/>
                  <a:pt x="288" y="11944"/>
                </a:cubicBezTo>
                <a:cubicBezTo>
                  <a:pt x="358" y="11944"/>
                  <a:pt x="436" y="11922"/>
                  <a:pt x="520" y="11874"/>
                </a:cubicBezTo>
                <a:lnTo>
                  <a:pt x="9233" y="6827"/>
                </a:lnTo>
                <a:cubicBezTo>
                  <a:pt x="9519" y="6660"/>
                  <a:pt x="9752" y="6257"/>
                  <a:pt x="9752" y="5926"/>
                </a:cubicBezTo>
                <a:lnTo>
                  <a:pt x="9752" y="373"/>
                </a:lnTo>
                <a:cubicBezTo>
                  <a:pt x="9752" y="136"/>
                  <a:pt x="9635" y="0"/>
                  <a:pt x="946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405892" y="1814504"/>
            <a:ext cx="392410" cy="253747"/>
          </a:xfrm>
          <a:custGeom>
            <a:avLst/>
            <a:gdLst/>
            <a:ahLst/>
            <a:cxnLst/>
            <a:rect l="l" t="t" r="r" b="b"/>
            <a:pathLst>
              <a:path w="9752" h="6306" extrusionOk="0">
                <a:moveTo>
                  <a:pt x="9478" y="0"/>
                </a:moveTo>
                <a:cubicBezTo>
                  <a:pt x="9405" y="0"/>
                  <a:pt x="9321" y="25"/>
                  <a:pt x="9233" y="76"/>
                </a:cubicBezTo>
                <a:lnTo>
                  <a:pt x="520" y="5103"/>
                </a:lnTo>
                <a:cubicBezTo>
                  <a:pt x="233" y="5271"/>
                  <a:pt x="0" y="5656"/>
                  <a:pt x="0" y="5968"/>
                </a:cubicBezTo>
                <a:cubicBezTo>
                  <a:pt x="0" y="6182"/>
                  <a:pt x="112" y="6306"/>
                  <a:pt x="275" y="6306"/>
                </a:cubicBezTo>
                <a:cubicBezTo>
                  <a:pt x="348" y="6306"/>
                  <a:pt x="431" y="6281"/>
                  <a:pt x="520" y="6230"/>
                </a:cubicBezTo>
                <a:lnTo>
                  <a:pt x="9233" y="1200"/>
                </a:lnTo>
                <a:cubicBezTo>
                  <a:pt x="9519" y="1036"/>
                  <a:pt x="9752" y="650"/>
                  <a:pt x="9752" y="339"/>
                </a:cubicBezTo>
                <a:cubicBezTo>
                  <a:pt x="9752" y="122"/>
                  <a:pt x="9641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3405892" y="1905077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51"/>
                  <a:pt x="9752" y="338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405892" y="1995731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4"/>
                </a:cubicBezTo>
                <a:lnTo>
                  <a:pt x="520" y="5105"/>
                </a:lnTo>
                <a:cubicBezTo>
                  <a:pt x="233" y="5272"/>
                  <a:pt x="0" y="5657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48"/>
                  <a:pt x="9752" y="337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3405892" y="2086344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1"/>
                </a:moveTo>
                <a:cubicBezTo>
                  <a:pt x="9404" y="1"/>
                  <a:pt x="9321" y="25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8"/>
                  <a:pt x="275" y="6308"/>
                </a:cubicBezTo>
                <a:cubicBezTo>
                  <a:pt x="348" y="6308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4"/>
                  <a:pt x="9752" y="648"/>
                  <a:pt x="9752" y="338"/>
                </a:cubicBezTo>
                <a:cubicBezTo>
                  <a:pt x="9752" y="122"/>
                  <a:pt x="9640" y="1"/>
                  <a:pt x="947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3405892" y="2358185"/>
            <a:ext cx="78466" cy="72632"/>
          </a:xfrm>
          <a:custGeom>
            <a:avLst/>
            <a:gdLst/>
            <a:ahLst/>
            <a:cxnLst/>
            <a:rect l="l" t="t" r="r" b="b"/>
            <a:pathLst>
              <a:path w="1950" h="1805" extrusionOk="0">
                <a:moveTo>
                  <a:pt x="1675" y="1"/>
                </a:moveTo>
                <a:cubicBezTo>
                  <a:pt x="1602" y="1"/>
                  <a:pt x="1519" y="25"/>
                  <a:pt x="1430" y="77"/>
                </a:cubicBezTo>
                <a:lnTo>
                  <a:pt x="520" y="602"/>
                </a:lnTo>
                <a:cubicBezTo>
                  <a:pt x="233" y="770"/>
                  <a:pt x="0" y="1155"/>
                  <a:pt x="0" y="1466"/>
                </a:cubicBezTo>
                <a:cubicBezTo>
                  <a:pt x="0" y="1681"/>
                  <a:pt x="112" y="1804"/>
                  <a:pt x="275" y="1804"/>
                </a:cubicBezTo>
                <a:cubicBezTo>
                  <a:pt x="348" y="1804"/>
                  <a:pt x="431" y="1780"/>
                  <a:pt x="520" y="1728"/>
                </a:cubicBezTo>
                <a:lnTo>
                  <a:pt x="1430" y="1203"/>
                </a:lnTo>
                <a:cubicBezTo>
                  <a:pt x="1717" y="1036"/>
                  <a:pt x="1950" y="650"/>
                  <a:pt x="1950" y="340"/>
                </a:cubicBezTo>
                <a:cubicBezTo>
                  <a:pt x="1950" y="124"/>
                  <a:pt x="1838" y="1"/>
                  <a:pt x="16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3537588" y="2176999"/>
            <a:ext cx="260708" cy="177937"/>
          </a:xfrm>
          <a:custGeom>
            <a:avLst/>
            <a:gdLst/>
            <a:ahLst/>
            <a:cxnLst/>
            <a:rect l="l" t="t" r="r" b="b"/>
            <a:pathLst>
              <a:path w="6479" h="4422" extrusionOk="0">
                <a:moveTo>
                  <a:pt x="6203" y="0"/>
                </a:moveTo>
                <a:cubicBezTo>
                  <a:pt x="6131" y="0"/>
                  <a:pt x="6048" y="24"/>
                  <a:pt x="5960" y="75"/>
                </a:cubicBezTo>
                <a:lnTo>
                  <a:pt x="520" y="3221"/>
                </a:lnTo>
                <a:cubicBezTo>
                  <a:pt x="233" y="3389"/>
                  <a:pt x="0" y="3774"/>
                  <a:pt x="0" y="4085"/>
                </a:cubicBezTo>
                <a:cubicBezTo>
                  <a:pt x="0" y="4300"/>
                  <a:pt x="112" y="4421"/>
                  <a:pt x="276" y="4421"/>
                </a:cubicBezTo>
                <a:cubicBezTo>
                  <a:pt x="349" y="4421"/>
                  <a:pt x="432" y="4397"/>
                  <a:pt x="520" y="4347"/>
                </a:cubicBezTo>
                <a:lnTo>
                  <a:pt x="5960" y="1201"/>
                </a:lnTo>
                <a:cubicBezTo>
                  <a:pt x="6246" y="1037"/>
                  <a:pt x="6479" y="648"/>
                  <a:pt x="6479" y="337"/>
                </a:cubicBezTo>
                <a:cubicBezTo>
                  <a:pt x="6479" y="122"/>
                  <a:pt x="6367" y="0"/>
                  <a:pt x="620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3405892" y="2448839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5"/>
                  <a:pt x="1430" y="76"/>
                </a:cubicBezTo>
                <a:lnTo>
                  <a:pt x="520" y="601"/>
                </a:lnTo>
                <a:cubicBezTo>
                  <a:pt x="233" y="769"/>
                  <a:pt x="0" y="1154"/>
                  <a:pt x="0" y="1465"/>
                </a:cubicBezTo>
                <a:cubicBezTo>
                  <a:pt x="0" y="1680"/>
                  <a:pt x="112" y="1802"/>
                  <a:pt x="276" y="1802"/>
                </a:cubicBezTo>
                <a:cubicBezTo>
                  <a:pt x="348" y="1802"/>
                  <a:pt x="431" y="1778"/>
                  <a:pt x="520" y="1728"/>
                </a:cubicBezTo>
                <a:lnTo>
                  <a:pt x="1430" y="1203"/>
                </a:lnTo>
                <a:cubicBezTo>
                  <a:pt x="1717" y="1035"/>
                  <a:pt x="1950" y="650"/>
                  <a:pt x="1950" y="339"/>
                </a:cubicBezTo>
                <a:cubicBezTo>
                  <a:pt x="1950" y="124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3537588" y="2267572"/>
            <a:ext cx="260708" cy="177977"/>
          </a:xfrm>
          <a:custGeom>
            <a:avLst/>
            <a:gdLst/>
            <a:ahLst/>
            <a:cxnLst/>
            <a:rect l="l" t="t" r="r" b="b"/>
            <a:pathLst>
              <a:path w="6479" h="4423" extrusionOk="0">
                <a:moveTo>
                  <a:pt x="6204" y="0"/>
                </a:moveTo>
                <a:cubicBezTo>
                  <a:pt x="6131" y="0"/>
                  <a:pt x="6048" y="25"/>
                  <a:pt x="5960" y="76"/>
                </a:cubicBezTo>
                <a:lnTo>
                  <a:pt x="520" y="3222"/>
                </a:lnTo>
                <a:cubicBezTo>
                  <a:pt x="233" y="3386"/>
                  <a:pt x="0" y="3775"/>
                  <a:pt x="0" y="4086"/>
                </a:cubicBezTo>
                <a:cubicBezTo>
                  <a:pt x="0" y="4301"/>
                  <a:pt x="112" y="4423"/>
                  <a:pt x="276" y="4423"/>
                </a:cubicBezTo>
                <a:cubicBezTo>
                  <a:pt x="349" y="4423"/>
                  <a:pt x="432" y="4399"/>
                  <a:pt x="520" y="4349"/>
                </a:cubicBezTo>
                <a:lnTo>
                  <a:pt x="5960" y="1202"/>
                </a:lnTo>
                <a:cubicBezTo>
                  <a:pt x="6246" y="1035"/>
                  <a:pt x="6479" y="649"/>
                  <a:pt x="6479" y="339"/>
                </a:cubicBezTo>
                <a:cubicBezTo>
                  <a:pt x="6479" y="124"/>
                  <a:pt x="6367" y="0"/>
                  <a:pt x="620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3405892" y="2539492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4"/>
                  <a:pt x="1430" y="76"/>
                </a:cubicBezTo>
                <a:lnTo>
                  <a:pt x="520" y="601"/>
                </a:lnTo>
                <a:cubicBezTo>
                  <a:pt x="233" y="765"/>
                  <a:pt x="0" y="1154"/>
                  <a:pt x="0" y="1465"/>
                </a:cubicBezTo>
                <a:cubicBezTo>
                  <a:pt x="0" y="1680"/>
                  <a:pt x="112" y="1801"/>
                  <a:pt x="276" y="1801"/>
                </a:cubicBezTo>
                <a:cubicBezTo>
                  <a:pt x="348" y="1801"/>
                  <a:pt x="431" y="1778"/>
                  <a:pt x="520" y="1727"/>
                </a:cubicBezTo>
                <a:lnTo>
                  <a:pt x="1430" y="1202"/>
                </a:lnTo>
                <a:cubicBezTo>
                  <a:pt x="1717" y="1035"/>
                  <a:pt x="1950" y="649"/>
                  <a:pt x="1950" y="339"/>
                </a:cubicBezTo>
                <a:cubicBezTo>
                  <a:pt x="1950" y="123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3537588" y="2358185"/>
            <a:ext cx="260708" cy="178017"/>
          </a:xfrm>
          <a:custGeom>
            <a:avLst/>
            <a:gdLst/>
            <a:ahLst/>
            <a:cxnLst/>
            <a:rect l="l" t="t" r="r" b="b"/>
            <a:pathLst>
              <a:path w="6479" h="4424" extrusionOk="0">
                <a:moveTo>
                  <a:pt x="6204" y="1"/>
                </a:moveTo>
                <a:cubicBezTo>
                  <a:pt x="6131" y="1"/>
                  <a:pt x="6048" y="25"/>
                  <a:pt x="5960" y="77"/>
                </a:cubicBezTo>
                <a:lnTo>
                  <a:pt x="520" y="3223"/>
                </a:lnTo>
                <a:cubicBezTo>
                  <a:pt x="233" y="3387"/>
                  <a:pt x="0" y="3776"/>
                  <a:pt x="0" y="4087"/>
                </a:cubicBezTo>
                <a:cubicBezTo>
                  <a:pt x="0" y="4302"/>
                  <a:pt x="112" y="4424"/>
                  <a:pt x="276" y="4424"/>
                </a:cubicBezTo>
                <a:cubicBezTo>
                  <a:pt x="349" y="4424"/>
                  <a:pt x="432" y="4400"/>
                  <a:pt x="520" y="4349"/>
                </a:cubicBezTo>
                <a:lnTo>
                  <a:pt x="5960" y="1203"/>
                </a:lnTo>
                <a:cubicBezTo>
                  <a:pt x="6246" y="1036"/>
                  <a:pt x="6479" y="650"/>
                  <a:pt x="6479" y="340"/>
                </a:cubicBezTo>
                <a:cubicBezTo>
                  <a:pt x="6479" y="124"/>
                  <a:pt x="6367" y="1"/>
                  <a:pt x="620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4112016" y="928166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5" y="0"/>
                </a:moveTo>
                <a:cubicBezTo>
                  <a:pt x="4132" y="0"/>
                  <a:pt x="3655" y="137"/>
                  <a:pt x="3151" y="428"/>
                </a:cubicBezTo>
                <a:cubicBezTo>
                  <a:pt x="1411" y="1436"/>
                  <a:pt x="1" y="3879"/>
                  <a:pt x="1" y="5886"/>
                </a:cubicBezTo>
                <a:cubicBezTo>
                  <a:pt x="1" y="6889"/>
                  <a:pt x="353" y="7595"/>
                  <a:pt x="919" y="7923"/>
                </a:cubicBezTo>
                <a:lnTo>
                  <a:pt x="919" y="7927"/>
                </a:lnTo>
                <a:lnTo>
                  <a:pt x="922" y="7927"/>
                </a:lnTo>
                <a:lnTo>
                  <a:pt x="2090" y="8592"/>
                </a:lnTo>
                <a:lnTo>
                  <a:pt x="2370" y="8128"/>
                </a:lnTo>
                <a:cubicBezTo>
                  <a:pt x="2656" y="8060"/>
                  <a:pt x="2957" y="7958"/>
                  <a:pt x="3274" y="7776"/>
                </a:cubicBezTo>
                <a:cubicBezTo>
                  <a:pt x="5011" y="6770"/>
                  <a:pt x="6424" y="4326"/>
                  <a:pt x="6424" y="2320"/>
                </a:cubicBezTo>
                <a:cubicBezTo>
                  <a:pt x="6424" y="2019"/>
                  <a:pt x="6383" y="1756"/>
                  <a:pt x="6325" y="1514"/>
                </a:cubicBezTo>
                <a:lnTo>
                  <a:pt x="6664" y="951"/>
                </a:lnTo>
                <a:lnTo>
                  <a:pt x="5380" y="210"/>
                </a:lnTo>
                <a:lnTo>
                  <a:pt x="5366" y="203"/>
                </a:lnTo>
                <a:cubicBezTo>
                  <a:pt x="5129" y="70"/>
                  <a:pt x="4856" y="0"/>
                  <a:pt x="45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4112016" y="1031776"/>
            <a:ext cx="226143" cy="242158"/>
          </a:xfrm>
          <a:custGeom>
            <a:avLst/>
            <a:gdLst/>
            <a:ahLst/>
            <a:cxnLst/>
            <a:rect l="l" t="t" r="r" b="b"/>
            <a:pathLst>
              <a:path w="5620" h="6018" extrusionOk="0">
                <a:moveTo>
                  <a:pt x="1049" y="0"/>
                </a:moveTo>
                <a:cubicBezTo>
                  <a:pt x="404" y="1035"/>
                  <a:pt x="1" y="2235"/>
                  <a:pt x="1" y="3311"/>
                </a:cubicBezTo>
                <a:cubicBezTo>
                  <a:pt x="1" y="4314"/>
                  <a:pt x="353" y="5020"/>
                  <a:pt x="919" y="5348"/>
                </a:cubicBezTo>
                <a:lnTo>
                  <a:pt x="919" y="5352"/>
                </a:lnTo>
                <a:lnTo>
                  <a:pt x="922" y="5352"/>
                </a:lnTo>
                <a:lnTo>
                  <a:pt x="2090" y="6017"/>
                </a:lnTo>
                <a:lnTo>
                  <a:pt x="2370" y="5553"/>
                </a:lnTo>
                <a:cubicBezTo>
                  <a:pt x="2656" y="5485"/>
                  <a:pt x="2957" y="5383"/>
                  <a:pt x="3274" y="5198"/>
                </a:cubicBezTo>
                <a:cubicBezTo>
                  <a:pt x="4206" y="4663"/>
                  <a:pt x="5043" y="3710"/>
                  <a:pt x="5619" y="2638"/>
                </a:cubicBezTo>
                <a:lnTo>
                  <a:pt x="104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154226" y="928166"/>
            <a:ext cx="225942" cy="209806"/>
          </a:xfrm>
          <a:custGeom>
            <a:avLst/>
            <a:gdLst/>
            <a:ahLst/>
            <a:cxnLst/>
            <a:rect l="l" t="t" r="r" b="b"/>
            <a:pathLst>
              <a:path w="5615" h="5214" extrusionOk="0">
                <a:moveTo>
                  <a:pt x="3506" y="0"/>
                </a:moveTo>
                <a:cubicBezTo>
                  <a:pt x="3083" y="0"/>
                  <a:pt x="2606" y="137"/>
                  <a:pt x="2102" y="428"/>
                </a:cubicBezTo>
                <a:cubicBezTo>
                  <a:pt x="1294" y="896"/>
                  <a:pt x="557" y="1674"/>
                  <a:pt x="0" y="2575"/>
                </a:cubicBezTo>
                <a:lnTo>
                  <a:pt x="4570" y="5213"/>
                </a:lnTo>
                <a:cubicBezTo>
                  <a:pt x="5071" y="4278"/>
                  <a:pt x="5375" y="3251"/>
                  <a:pt x="5375" y="2320"/>
                </a:cubicBezTo>
                <a:cubicBezTo>
                  <a:pt x="5375" y="2019"/>
                  <a:pt x="5334" y="1756"/>
                  <a:pt x="5276" y="1514"/>
                </a:cubicBezTo>
                <a:lnTo>
                  <a:pt x="5615" y="951"/>
                </a:lnTo>
                <a:lnTo>
                  <a:pt x="4331" y="210"/>
                </a:lnTo>
                <a:lnTo>
                  <a:pt x="4317" y="203"/>
                </a:lnTo>
                <a:cubicBezTo>
                  <a:pt x="4080" y="70"/>
                  <a:pt x="3807" y="0"/>
                  <a:pt x="35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4161066" y="956252"/>
            <a:ext cx="253586" cy="327425"/>
          </a:xfrm>
          <a:custGeom>
            <a:avLst/>
            <a:gdLst/>
            <a:ahLst/>
            <a:cxnLst/>
            <a:rect l="l" t="t" r="r" b="b"/>
            <a:pathLst>
              <a:path w="6302" h="8137" extrusionOk="0">
                <a:moveTo>
                  <a:pt x="4559" y="0"/>
                </a:moveTo>
                <a:cubicBezTo>
                  <a:pt x="4135" y="0"/>
                  <a:pt x="3657" y="139"/>
                  <a:pt x="3151" y="431"/>
                </a:cubicBezTo>
                <a:cubicBezTo>
                  <a:pt x="1410" y="1434"/>
                  <a:pt x="1" y="3877"/>
                  <a:pt x="1" y="5887"/>
                </a:cubicBezTo>
                <a:cubicBezTo>
                  <a:pt x="1" y="7313"/>
                  <a:pt x="710" y="8137"/>
                  <a:pt x="1744" y="8137"/>
                </a:cubicBezTo>
                <a:cubicBezTo>
                  <a:pt x="2167" y="8137"/>
                  <a:pt x="2645" y="7998"/>
                  <a:pt x="3151" y="7707"/>
                </a:cubicBezTo>
                <a:cubicBezTo>
                  <a:pt x="4892" y="6703"/>
                  <a:pt x="6301" y="4260"/>
                  <a:pt x="6301" y="2249"/>
                </a:cubicBezTo>
                <a:cubicBezTo>
                  <a:pt x="6301" y="823"/>
                  <a:pt x="5592" y="0"/>
                  <a:pt x="455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248421" y="1021838"/>
            <a:ext cx="78868" cy="196245"/>
          </a:xfrm>
          <a:custGeom>
            <a:avLst/>
            <a:gdLst/>
            <a:ahLst/>
            <a:cxnLst/>
            <a:rect l="l" t="t" r="r" b="b"/>
            <a:pathLst>
              <a:path w="1960" h="4877" extrusionOk="0">
                <a:moveTo>
                  <a:pt x="1150" y="1"/>
                </a:moveTo>
                <a:cubicBezTo>
                  <a:pt x="1140" y="1"/>
                  <a:pt x="1129" y="4"/>
                  <a:pt x="1116" y="12"/>
                </a:cubicBezTo>
                <a:lnTo>
                  <a:pt x="843" y="168"/>
                </a:lnTo>
                <a:cubicBezTo>
                  <a:pt x="819" y="182"/>
                  <a:pt x="796" y="209"/>
                  <a:pt x="779" y="247"/>
                </a:cubicBezTo>
                <a:cubicBezTo>
                  <a:pt x="761" y="285"/>
                  <a:pt x="752" y="326"/>
                  <a:pt x="752" y="363"/>
                </a:cubicBezTo>
                <a:lnTo>
                  <a:pt x="752" y="718"/>
                </a:lnTo>
                <a:cubicBezTo>
                  <a:pt x="652" y="803"/>
                  <a:pt x="560" y="899"/>
                  <a:pt x="478" y="1008"/>
                </a:cubicBezTo>
                <a:cubicBezTo>
                  <a:pt x="393" y="1118"/>
                  <a:pt x="321" y="1237"/>
                  <a:pt x="260" y="1364"/>
                </a:cubicBezTo>
                <a:cubicBezTo>
                  <a:pt x="202" y="1490"/>
                  <a:pt x="154" y="1619"/>
                  <a:pt x="120" y="1756"/>
                </a:cubicBezTo>
                <a:cubicBezTo>
                  <a:pt x="86" y="1889"/>
                  <a:pt x="68" y="2025"/>
                  <a:pt x="68" y="2159"/>
                </a:cubicBezTo>
                <a:cubicBezTo>
                  <a:pt x="68" y="2315"/>
                  <a:pt x="82" y="2446"/>
                  <a:pt x="109" y="2541"/>
                </a:cubicBezTo>
                <a:cubicBezTo>
                  <a:pt x="137" y="2640"/>
                  <a:pt x="178" y="2715"/>
                  <a:pt x="235" y="2766"/>
                </a:cubicBezTo>
                <a:cubicBezTo>
                  <a:pt x="290" y="2817"/>
                  <a:pt x="358" y="2848"/>
                  <a:pt x="444" y="2855"/>
                </a:cubicBezTo>
                <a:cubicBezTo>
                  <a:pt x="466" y="2858"/>
                  <a:pt x="489" y="2859"/>
                  <a:pt x="513" y="2859"/>
                </a:cubicBezTo>
                <a:cubicBezTo>
                  <a:pt x="582" y="2859"/>
                  <a:pt x="658" y="2849"/>
                  <a:pt x="741" y="2831"/>
                </a:cubicBezTo>
                <a:cubicBezTo>
                  <a:pt x="864" y="2810"/>
                  <a:pt x="977" y="2786"/>
                  <a:pt x="1069" y="2763"/>
                </a:cubicBezTo>
                <a:cubicBezTo>
                  <a:pt x="1164" y="2739"/>
                  <a:pt x="1246" y="2725"/>
                  <a:pt x="1308" y="2725"/>
                </a:cubicBezTo>
                <a:cubicBezTo>
                  <a:pt x="1314" y="2725"/>
                  <a:pt x="1320" y="2724"/>
                  <a:pt x="1326" y="2724"/>
                </a:cubicBezTo>
                <a:cubicBezTo>
                  <a:pt x="1381" y="2724"/>
                  <a:pt x="1423" y="2738"/>
                  <a:pt x="1454" y="2766"/>
                </a:cubicBezTo>
                <a:cubicBezTo>
                  <a:pt x="1485" y="2797"/>
                  <a:pt x="1502" y="2851"/>
                  <a:pt x="1502" y="2926"/>
                </a:cubicBezTo>
                <a:cubicBezTo>
                  <a:pt x="1502" y="3005"/>
                  <a:pt x="1485" y="3084"/>
                  <a:pt x="1458" y="3152"/>
                </a:cubicBezTo>
                <a:cubicBezTo>
                  <a:pt x="1427" y="3224"/>
                  <a:pt x="1390" y="3292"/>
                  <a:pt x="1341" y="3356"/>
                </a:cubicBezTo>
                <a:cubicBezTo>
                  <a:pt x="1294" y="3418"/>
                  <a:pt x="1239" y="3476"/>
                  <a:pt x="1174" y="3531"/>
                </a:cubicBezTo>
                <a:cubicBezTo>
                  <a:pt x="1113" y="3582"/>
                  <a:pt x="1045" y="3626"/>
                  <a:pt x="980" y="3667"/>
                </a:cubicBezTo>
                <a:cubicBezTo>
                  <a:pt x="891" y="3715"/>
                  <a:pt x="819" y="3746"/>
                  <a:pt x="761" y="3756"/>
                </a:cubicBezTo>
                <a:cubicBezTo>
                  <a:pt x="736" y="3761"/>
                  <a:pt x="712" y="3763"/>
                  <a:pt x="690" y="3763"/>
                </a:cubicBezTo>
                <a:cubicBezTo>
                  <a:pt x="663" y="3763"/>
                  <a:pt x="638" y="3760"/>
                  <a:pt x="618" y="3752"/>
                </a:cubicBezTo>
                <a:cubicBezTo>
                  <a:pt x="580" y="3742"/>
                  <a:pt x="550" y="3719"/>
                  <a:pt x="526" y="3687"/>
                </a:cubicBezTo>
                <a:cubicBezTo>
                  <a:pt x="506" y="3654"/>
                  <a:pt x="485" y="3619"/>
                  <a:pt x="471" y="3585"/>
                </a:cubicBezTo>
                <a:cubicBezTo>
                  <a:pt x="457" y="3551"/>
                  <a:pt x="440" y="3527"/>
                  <a:pt x="420" y="3520"/>
                </a:cubicBezTo>
                <a:cubicBezTo>
                  <a:pt x="414" y="3517"/>
                  <a:pt x="407" y="3516"/>
                  <a:pt x="399" y="3516"/>
                </a:cubicBezTo>
                <a:cubicBezTo>
                  <a:pt x="381" y="3516"/>
                  <a:pt x="358" y="3524"/>
                  <a:pt x="331" y="3541"/>
                </a:cubicBezTo>
                <a:lnTo>
                  <a:pt x="92" y="3678"/>
                </a:lnTo>
                <a:cubicBezTo>
                  <a:pt x="68" y="3691"/>
                  <a:pt x="48" y="3715"/>
                  <a:pt x="27" y="3752"/>
                </a:cubicBezTo>
                <a:cubicBezTo>
                  <a:pt x="7" y="3790"/>
                  <a:pt x="0" y="3831"/>
                  <a:pt x="0" y="3868"/>
                </a:cubicBezTo>
                <a:cubicBezTo>
                  <a:pt x="7" y="3998"/>
                  <a:pt x="27" y="4108"/>
                  <a:pt x="68" y="4193"/>
                </a:cubicBezTo>
                <a:cubicBezTo>
                  <a:pt x="109" y="4281"/>
                  <a:pt x="164" y="4346"/>
                  <a:pt x="232" y="4391"/>
                </a:cubicBezTo>
                <a:cubicBezTo>
                  <a:pt x="297" y="4435"/>
                  <a:pt x="376" y="4459"/>
                  <a:pt x="465" y="4466"/>
                </a:cubicBezTo>
                <a:cubicBezTo>
                  <a:pt x="480" y="4467"/>
                  <a:pt x="496" y="4467"/>
                  <a:pt x="512" y="4467"/>
                </a:cubicBezTo>
                <a:cubicBezTo>
                  <a:pt x="587" y="4467"/>
                  <a:pt x="667" y="4453"/>
                  <a:pt x="752" y="4425"/>
                </a:cubicBezTo>
                <a:lnTo>
                  <a:pt x="752" y="4780"/>
                </a:lnTo>
                <a:cubicBezTo>
                  <a:pt x="752" y="4817"/>
                  <a:pt x="761" y="4845"/>
                  <a:pt x="779" y="4862"/>
                </a:cubicBezTo>
                <a:cubicBezTo>
                  <a:pt x="788" y="4871"/>
                  <a:pt x="800" y="4876"/>
                  <a:pt x="812" y="4876"/>
                </a:cubicBezTo>
                <a:cubicBezTo>
                  <a:pt x="822" y="4876"/>
                  <a:pt x="833" y="4873"/>
                  <a:pt x="843" y="4865"/>
                </a:cubicBezTo>
                <a:lnTo>
                  <a:pt x="1116" y="4708"/>
                </a:lnTo>
                <a:cubicBezTo>
                  <a:pt x="1144" y="4694"/>
                  <a:pt x="1164" y="4667"/>
                  <a:pt x="1182" y="4629"/>
                </a:cubicBezTo>
                <a:cubicBezTo>
                  <a:pt x="1198" y="4592"/>
                  <a:pt x="1209" y="4551"/>
                  <a:pt x="1209" y="4514"/>
                </a:cubicBezTo>
                <a:lnTo>
                  <a:pt x="1209" y="4158"/>
                </a:lnTo>
                <a:cubicBezTo>
                  <a:pt x="1325" y="4067"/>
                  <a:pt x="1431" y="3964"/>
                  <a:pt x="1522" y="3848"/>
                </a:cubicBezTo>
                <a:cubicBezTo>
                  <a:pt x="1618" y="3732"/>
                  <a:pt x="1697" y="3605"/>
                  <a:pt x="1758" y="3476"/>
                </a:cubicBezTo>
                <a:cubicBezTo>
                  <a:pt x="1823" y="3347"/>
                  <a:pt x="1874" y="3210"/>
                  <a:pt x="1908" y="3073"/>
                </a:cubicBezTo>
                <a:cubicBezTo>
                  <a:pt x="1943" y="2933"/>
                  <a:pt x="1960" y="2797"/>
                  <a:pt x="1960" y="2663"/>
                </a:cubicBezTo>
                <a:cubicBezTo>
                  <a:pt x="1960" y="2520"/>
                  <a:pt x="1946" y="2401"/>
                  <a:pt x="1919" y="2306"/>
                </a:cubicBezTo>
                <a:cubicBezTo>
                  <a:pt x="1894" y="2206"/>
                  <a:pt x="1850" y="2134"/>
                  <a:pt x="1789" y="2084"/>
                </a:cubicBezTo>
                <a:cubicBezTo>
                  <a:pt x="1730" y="2032"/>
                  <a:pt x="1653" y="2005"/>
                  <a:pt x="1560" y="1998"/>
                </a:cubicBezTo>
                <a:cubicBezTo>
                  <a:pt x="1543" y="1997"/>
                  <a:pt x="1526" y="1996"/>
                  <a:pt x="1508" y="1996"/>
                </a:cubicBezTo>
                <a:cubicBezTo>
                  <a:pt x="1424" y="1996"/>
                  <a:pt x="1328" y="2010"/>
                  <a:pt x="1215" y="2036"/>
                </a:cubicBezTo>
                <a:cubicBezTo>
                  <a:pt x="1092" y="2066"/>
                  <a:pt x="987" y="2090"/>
                  <a:pt x="898" y="2111"/>
                </a:cubicBezTo>
                <a:cubicBezTo>
                  <a:pt x="827" y="2125"/>
                  <a:pt x="765" y="2132"/>
                  <a:pt x="715" y="2132"/>
                </a:cubicBezTo>
                <a:cubicBezTo>
                  <a:pt x="705" y="2132"/>
                  <a:pt x="695" y="2132"/>
                  <a:pt x="686" y="2131"/>
                </a:cubicBezTo>
                <a:cubicBezTo>
                  <a:pt x="629" y="2128"/>
                  <a:pt x="591" y="2107"/>
                  <a:pt x="563" y="2070"/>
                </a:cubicBezTo>
                <a:cubicBezTo>
                  <a:pt x="539" y="2036"/>
                  <a:pt x="526" y="1978"/>
                  <a:pt x="526" y="1896"/>
                </a:cubicBezTo>
                <a:cubicBezTo>
                  <a:pt x="526" y="1831"/>
                  <a:pt x="539" y="1766"/>
                  <a:pt x="560" y="1698"/>
                </a:cubicBezTo>
                <a:cubicBezTo>
                  <a:pt x="584" y="1633"/>
                  <a:pt x="615" y="1572"/>
                  <a:pt x="656" y="1513"/>
                </a:cubicBezTo>
                <a:cubicBezTo>
                  <a:pt x="693" y="1452"/>
                  <a:pt x="741" y="1397"/>
                  <a:pt x="792" y="1350"/>
                </a:cubicBezTo>
                <a:cubicBezTo>
                  <a:pt x="847" y="1299"/>
                  <a:pt x="901" y="1258"/>
                  <a:pt x="963" y="1223"/>
                </a:cubicBezTo>
                <a:cubicBezTo>
                  <a:pt x="1065" y="1163"/>
                  <a:pt x="1148" y="1133"/>
                  <a:pt x="1213" y="1133"/>
                </a:cubicBezTo>
                <a:cubicBezTo>
                  <a:pt x="1233" y="1133"/>
                  <a:pt x="1251" y="1136"/>
                  <a:pt x="1267" y="1142"/>
                </a:cubicBezTo>
                <a:cubicBezTo>
                  <a:pt x="1338" y="1165"/>
                  <a:pt x="1390" y="1213"/>
                  <a:pt x="1423" y="1282"/>
                </a:cubicBezTo>
                <a:cubicBezTo>
                  <a:pt x="1437" y="1309"/>
                  <a:pt x="1454" y="1329"/>
                  <a:pt x="1475" y="1343"/>
                </a:cubicBezTo>
                <a:cubicBezTo>
                  <a:pt x="1481" y="1346"/>
                  <a:pt x="1488" y="1348"/>
                  <a:pt x="1496" y="1348"/>
                </a:cubicBezTo>
                <a:cubicBezTo>
                  <a:pt x="1513" y="1348"/>
                  <a:pt x="1534" y="1340"/>
                  <a:pt x="1560" y="1326"/>
                </a:cubicBezTo>
                <a:lnTo>
                  <a:pt x="1799" y="1189"/>
                </a:lnTo>
                <a:cubicBezTo>
                  <a:pt x="1823" y="1176"/>
                  <a:pt x="1847" y="1148"/>
                  <a:pt x="1864" y="1110"/>
                </a:cubicBezTo>
                <a:cubicBezTo>
                  <a:pt x="1884" y="1074"/>
                  <a:pt x="1891" y="1036"/>
                  <a:pt x="1891" y="995"/>
                </a:cubicBezTo>
                <a:cubicBezTo>
                  <a:pt x="1884" y="913"/>
                  <a:pt x="1867" y="834"/>
                  <a:pt x="1840" y="756"/>
                </a:cubicBezTo>
                <a:cubicBezTo>
                  <a:pt x="1809" y="677"/>
                  <a:pt x="1768" y="609"/>
                  <a:pt x="1710" y="554"/>
                </a:cubicBezTo>
                <a:cubicBezTo>
                  <a:pt x="1653" y="500"/>
                  <a:pt x="1584" y="466"/>
                  <a:pt x="1502" y="445"/>
                </a:cubicBezTo>
                <a:cubicBezTo>
                  <a:pt x="1470" y="438"/>
                  <a:pt x="1436" y="434"/>
                  <a:pt x="1401" y="434"/>
                </a:cubicBezTo>
                <a:cubicBezTo>
                  <a:pt x="1342" y="434"/>
                  <a:pt x="1279" y="444"/>
                  <a:pt x="1209" y="466"/>
                </a:cubicBezTo>
                <a:lnTo>
                  <a:pt x="1209" y="97"/>
                </a:lnTo>
                <a:cubicBezTo>
                  <a:pt x="1209" y="60"/>
                  <a:pt x="1198" y="32"/>
                  <a:pt x="1182" y="15"/>
                </a:cubicBezTo>
                <a:cubicBezTo>
                  <a:pt x="1172" y="6"/>
                  <a:pt x="1162" y="1"/>
                  <a:pt x="115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112016" y="1873532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4" y="0"/>
                </a:moveTo>
                <a:cubicBezTo>
                  <a:pt x="4132" y="0"/>
                  <a:pt x="3655" y="137"/>
                  <a:pt x="3151" y="429"/>
                </a:cubicBezTo>
                <a:cubicBezTo>
                  <a:pt x="1411" y="1432"/>
                  <a:pt x="1" y="3876"/>
                  <a:pt x="1" y="5886"/>
                </a:cubicBezTo>
                <a:cubicBezTo>
                  <a:pt x="1" y="6889"/>
                  <a:pt x="353" y="7593"/>
                  <a:pt x="919" y="7924"/>
                </a:cubicBezTo>
                <a:lnTo>
                  <a:pt x="922" y="7927"/>
                </a:lnTo>
                <a:lnTo>
                  <a:pt x="2090" y="8592"/>
                </a:lnTo>
                <a:lnTo>
                  <a:pt x="2370" y="8125"/>
                </a:lnTo>
                <a:cubicBezTo>
                  <a:pt x="2656" y="8060"/>
                  <a:pt x="2957" y="7957"/>
                  <a:pt x="3274" y="7773"/>
                </a:cubicBezTo>
                <a:cubicBezTo>
                  <a:pt x="5011" y="6770"/>
                  <a:pt x="6424" y="4326"/>
                  <a:pt x="6424" y="2316"/>
                </a:cubicBezTo>
                <a:cubicBezTo>
                  <a:pt x="6424" y="2019"/>
                  <a:pt x="6383" y="1757"/>
                  <a:pt x="6325" y="1511"/>
                </a:cubicBezTo>
                <a:lnTo>
                  <a:pt x="6664" y="947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3"/>
                </a:lnTo>
                <a:cubicBezTo>
                  <a:pt x="5129" y="70"/>
                  <a:pt x="4855" y="0"/>
                  <a:pt x="4554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4112016" y="1976981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40"/>
                  <a:pt x="1" y="3315"/>
                </a:cubicBezTo>
                <a:cubicBezTo>
                  <a:pt x="1" y="4318"/>
                  <a:pt x="353" y="5022"/>
                  <a:pt x="919" y="5353"/>
                </a:cubicBezTo>
                <a:lnTo>
                  <a:pt x="922" y="5356"/>
                </a:lnTo>
                <a:lnTo>
                  <a:pt x="2090" y="6021"/>
                </a:lnTo>
                <a:lnTo>
                  <a:pt x="2370" y="5554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4154226" y="1873532"/>
            <a:ext cx="225942" cy="209645"/>
          </a:xfrm>
          <a:custGeom>
            <a:avLst/>
            <a:gdLst/>
            <a:ahLst/>
            <a:cxnLst/>
            <a:rect l="l" t="t" r="r" b="b"/>
            <a:pathLst>
              <a:path w="5615" h="5210" extrusionOk="0">
                <a:moveTo>
                  <a:pt x="3505" y="0"/>
                </a:moveTo>
                <a:cubicBezTo>
                  <a:pt x="3083" y="0"/>
                  <a:pt x="2606" y="137"/>
                  <a:pt x="2102" y="429"/>
                </a:cubicBezTo>
                <a:cubicBezTo>
                  <a:pt x="1294" y="896"/>
                  <a:pt x="557" y="1675"/>
                  <a:pt x="0" y="2572"/>
                </a:cubicBezTo>
                <a:lnTo>
                  <a:pt x="4570" y="5210"/>
                </a:lnTo>
                <a:cubicBezTo>
                  <a:pt x="5071" y="4279"/>
                  <a:pt x="5375" y="3251"/>
                  <a:pt x="5375" y="2316"/>
                </a:cubicBezTo>
                <a:cubicBezTo>
                  <a:pt x="5375" y="2019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07"/>
                </a:lnTo>
                <a:lnTo>
                  <a:pt x="4317" y="200"/>
                </a:lnTo>
                <a:lnTo>
                  <a:pt x="4317" y="203"/>
                </a:lnTo>
                <a:cubicBezTo>
                  <a:pt x="4080" y="70"/>
                  <a:pt x="3806" y="0"/>
                  <a:pt x="350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161066" y="1901537"/>
            <a:ext cx="253586" cy="327505"/>
          </a:xfrm>
          <a:custGeom>
            <a:avLst/>
            <a:gdLst/>
            <a:ahLst/>
            <a:cxnLst/>
            <a:rect l="l" t="t" r="r" b="b"/>
            <a:pathLst>
              <a:path w="6302" h="8139" extrusionOk="0">
                <a:moveTo>
                  <a:pt x="4559" y="1"/>
                </a:moveTo>
                <a:cubicBezTo>
                  <a:pt x="4135" y="1"/>
                  <a:pt x="3657" y="140"/>
                  <a:pt x="3151" y="432"/>
                </a:cubicBezTo>
                <a:cubicBezTo>
                  <a:pt x="1410" y="1436"/>
                  <a:pt x="1" y="3879"/>
                  <a:pt x="1" y="5889"/>
                </a:cubicBezTo>
                <a:cubicBezTo>
                  <a:pt x="1" y="7316"/>
                  <a:pt x="710" y="8139"/>
                  <a:pt x="1743" y="8139"/>
                </a:cubicBezTo>
                <a:cubicBezTo>
                  <a:pt x="2167" y="8139"/>
                  <a:pt x="2645" y="8000"/>
                  <a:pt x="3151" y="7709"/>
                </a:cubicBezTo>
                <a:cubicBezTo>
                  <a:pt x="4892" y="6702"/>
                  <a:pt x="6301" y="4262"/>
                  <a:pt x="6301" y="2252"/>
                </a:cubicBezTo>
                <a:cubicBezTo>
                  <a:pt x="6301" y="826"/>
                  <a:pt x="5592" y="1"/>
                  <a:pt x="4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4220658" y="1971106"/>
            <a:ext cx="134358" cy="197855"/>
          </a:xfrm>
          <a:custGeom>
            <a:avLst/>
            <a:gdLst/>
            <a:ahLst/>
            <a:cxnLst/>
            <a:rect l="l" t="t" r="r" b="b"/>
            <a:pathLst>
              <a:path w="3339" h="4917" extrusionOk="0">
                <a:moveTo>
                  <a:pt x="3296" y="1"/>
                </a:moveTo>
                <a:cubicBezTo>
                  <a:pt x="3289" y="1"/>
                  <a:pt x="3282" y="3"/>
                  <a:pt x="3274" y="7"/>
                </a:cubicBezTo>
                <a:lnTo>
                  <a:pt x="65" y="1857"/>
                </a:lnTo>
                <a:cubicBezTo>
                  <a:pt x="29" y="1881"/>
                  <a:pt x="1" y="1942"/>
                  <a:pt x="1" y="2000"/>
                </a:cubicBezTo>
                <a:lnTo>
                  <a:pt x="1" y="4843"/>
                </a:lnTo>
                <a:cubicBezTo>
                  <a:pt x="1" y="4888"/>
                  <a:pt x="17" y="4916"/>
                  <a:pt x="41" y="4916"/>
                </a:cubicBezTo>
                <a:cubicBezTo>
                  <a:pt x="49" y="4916"/>
                  <a:pt x="57" y="4914"/>
                  <a:pt x="65" y="4908"/>
                </a:cubicBezTo>
                <a:lnTo>
                  <a:pt x="3274" y="3059"/>
                </a:lnTo>
                <a:cubicBezTo>
                  <a:pt x="3308" y="3038"/>
                  <a:pt x="3339" y="2973"/>
                  <a:pt x="3339" y="2915"/>
                </a:cubicBezTo>
                <a:lnTo>
                  <a:pt x="3339" y="72"/>
                </a:lnTo>
                <a:cubicBezTo>
                  <a:pt x="3339" y="27"/>
                  <a:pt x="3320" y="1"/>
                  <a:pt x="32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4259687" y="1971227"/>
            <a:ext cx="56335" cy="59916"/>
          </a:xfrm>
          <a:custGeom>
            <a:avLst/>
            <a:gdLst/>
            <a:ahLst/>
            <a:cxnLst/>
            <a:rect l="l" t="t" r="r" b="b"/>
            <a:pathLst>
              <a:path w="1400" h="1489" extrusionOk="0">
                <a:moveTo>
                  <a:pt x="1355" y="1"/>
                </a:moveTo>
                <a:cubicBezTo>
                  <a:pt x="1348" y="1"/>
                  <a:pt x="1340" y="3"/>
                  <a:pt x="1332" y="8"/>
                </a:cubicBezTo>
                <a:lnTo>
                  <a:pt x="69" y="737"/>
                </a:lnTo>
                <a:cubicBezTo>
                  <a:pt x="31" y="758"/>
                  <a:pt x="1" y="823"/>
                  <a:pt x="1" y="881"/>
                </a:cubicBezTo>
                <a:lnTo>
                  <a:pt x="1" y="1417"/>
                </a:lnTo>
                <a:cubicBezTo>
                  <a:pt x="1" y="1462"/>
                  <a:pt x="19" y="1489"/>
                  <a:pt x="45" y="1489"/>
                </a:cubicBezTo>
                <a:cubicBezTo>
                  <a:pt x="52" y="1489"/>
                  <a:pt x="60" y="1487"/>
                  <a:pt x="69" y="1482"/>
                </a:cubicBezTo>
                <a:cubicBezTo>
                  <a:pt x="106" y="1462"/>
                  <a:pt x="136" y="1397"/>
                  <a:pt x="136" y="1339"/>
                </a:cubicBezTo>
                <a:lnTo>
                  <a:pt x="136" y="905"/>
                </a:lnTo>
                <a:lnTo>
                  <a:pt x="1263" y="257"/>
                </a:lnTo>
                <a:lnTo>
                  <a:pt x="1263" y="687"/>
                </a:lnTo>
                <a:cubicBezTo>
                  <a:pt x="1263" y="731"/>
                  <a:pt x="1281" y="759"/>
                  <a:pt x="1307" y="759"/>
                </a:cubicBezTo>
                <a:cubicBezTo>
                  <a:pt x="1314" y="759"/>
                  <a:pt x="1323" y="757"/>
                  <a:pt x="1332" y="751"/>
                </a:cubicBezTo>
                <a:cubicBezTo>
                  <a:pt x="1368" y="731"/>
                  <a:pt x="1400" y="666"/>
                  <a:pt x="1400" y="6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4259687" y="1961610"/>
            <a:ext cx="56335" cy="47965"/>
          </a:xfrm>
          <a:custGeom>
            <a:avLst/>
            <a:gdLst/>
            <a:ahLst/>
            <a:cxnLst/>
            <a:rect l="l" t="t" r="r" b="b"/>
            <a:pathLst>
              <a:path w="1400" h="1192" extrusionOk="0">
                <a:moveTo>
                  <a:pt x="1355" y="1"/>
                </a:moveTo>
                <a:cubicBezTo>
                  <a:pt x="1348" y="1"/>
                  <a:pt x="1340" y="3"/>
                  <a:pt x="1332" y="7"/>
                </a:cubicBezTo>
                <a:lnTo>
                  <a:pt x="69" y="738"/>
                </a:lnTo>
                <a:cubicBezTo>
                  <a:pt x="31" y="759"/>
                  <a:pt x="1" y="823"/>
                  <a:pt x="1" y="881"/>
                </a:cubicBezTo>
                <a:lnTo>
                  <a:pt x="1" y="1120"/>
                </a:lnTo>
                <a:cubicBezTo>
                  <a:pt x="1" y="1163"/>
                  <a:pt x="19" y="1192"/>
                  <a:pt x="46" y="1192"/>
                </a:cubicBezTo>
                <a:cubicBezTo>
                  <a:pt x="53" y="1192"/>
                  <a:pt x="61" y="1190"/>
                  <a:pt x="69" y="1185"/>
                </a:cubicBezTo>
                <a:lnTo>
                  <a:pt x="1332" y="455"/>
                </a:lnTo>
                <a:cubicBezTo>
                  <a:pt x="1368" y="434"/>
                  <a:pt x="1400" y="369"/>
                  <a:pt x="1400" y="3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4267373" y="2038020"/>
            <a:ext cx="40963" cy="34806"/>
          </a:xfrm>
          <a:custGeom>
            <a:avLst/>
            <a:gdLst/>
            <a:ahLst/>
            <a:cxnLst/>
            <a:rect l="l" t="t" r="r" b="b"/>
            <a:pathLst>
              <a:path w="1018" h="865" extrusionOk="0">
                <a:moveTo>
                  <a:pt x="984" y="1"/>
                </a:moveTo>
                <a:cubicBezTo>
                  <a:pt x="978" y="1"/>
                  <a:pt x="972" y="2"/>
                  <a:pt x="966" y="6"/>
                </a:cubicBezTo>
                <a:lnTo>
                  <a:pt x="51" y="535"/>
                </a:lnTo>
                <a:cubicBezTo>
                  <a:pt x="24" y="552"/>
                  <a:pt x="0" y="597"/>
                  <a:pt x="0" y="638"/>
                </a:cubicBezTo>
                <a:lnTo>
                  <a:pt x="0" y="812"/>
                </a:lnTo>
                <a:cubicBezTo>
                  <a:pt x="0" y="843"/>
                  <a:pt x="15" y="865"/>
                  <a:pt x="34" y="865"/>
                </a:cubicBezTo>
                <a:cubicBezTo>
                  <a:pt x="39" y="865"/>
                  <a:pt x="45" y="863"/>
                  <a:pt x="51" y="859"/>
                </a:cubicBezTo>
                <a:lnTo>
                  <a:pt x="966" y="331"/>
                </a:lnTo>
                <a:cubicBezTo>
                  <a:pt x="993" y="313"/>
                  <a:pt x="1018" y="269"/>
                  <a:pt x="1018" y="228"/>
                </a:cubicBezTo>
                <a:lnTo>
                  <a:pt x="1018" y="54"/>
                </a:lnTo>
                <a:cubicBezTo>
                  <a:pt x="1018" y="22"/>
                  <a:pt x="1003" y="1"/>
                  <a:pt x="98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4112016" y="1400829"/>
            <a:ext cx="268152" cy="345814"/>
          </a:xfrm>
          <a:custGeom>
            <a:avLst/>
            <a:gdLst/>
            <a:ahLst/>
            <a:cxnLst/>
            <a:rect l="l" t="t" r="r" b="b"/>
            <a:pathLst>
              <a:path w="6664" h="8594" extrusionOk="0">
                <a:moveTo>
                  <a:pt x="4555" y="1"/>
                </a:moveTo>
                <a:cubicBezTo>
                  <a:pt x="4132" y="1"/>
                  <a:pt x="3656" y="138"/>
                  <a:pt x="3151" y="429"/>
                </a:cubicBezTo>
                <a:cubicBezTo>
                  <a:pt x="1411" y="1436"/>
                  <a:pt x="1" y="3876"/>
                  <a:pt x="1" y="5887"/>
                </a:cubicBezTo>
                <a:cubicBezTo>
                  <a:pt x="1" y="6890"/>
                  <a:pt x="353" y="7596"/>
                  <a:pt x="919" y="7924"/>
                </a:cubicBezTo>
                <a:lnTo>
                  <a:pt x="922" y="7927"/>
                </a:lnTo>
                <a:lnTo>
                  <a:pt x="2090" y="8593"/>
                </a:lnTo>
                <a:lnTo>
                  <a:pt x="2370" y="8125"/>
                </a:lnTo>
                <a:cubicBezTo>
                  <a:pt x="2656" y="8061"/>
                  <a:pt x="2957" y="7958"/>
                  <a:pt x="3274" y="7774"/>
                </a:cubicBezTo>
                <a:cubicBezTo>
                  <a:pt x="5011" y="6771"/>
                  <a:pt x="6424" y="4326"/>
                  <a:pt x="6424" y="2316"/>
                </a:cubicBezTo>
                <a:cubicBezTo>
                  <a:pt x="6424" y="2020"/>
                  <a:pt x="6383" y="1757"/>
                  <a:pt x="6325" y="1514"/>
                </a:cubicBezTo>
                <a:lnTo>
                  <a:pt x="6664" y="947"/>
                </a:lnTo>
                <a:lnTo>
                  <a:pt x="5380" y="210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4"/>
                </a:lnTo>
                <a:cubicBezTo>
                  <a:pt x="5129" y="70"/>
                  <a:pt x="4856" y="1"/>
                  <a:pt x="45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4112016" y="1504318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39"/>
                  <a:pt x="1" y="3315"/>
                </a:cubicBezTo>
                <a:cubicBezTo>
                  <a:pt x="1" y="4318"/>
                  <a:pt x="353" y="5024"/>
                  <a:pt x="919" y="5352"/>
                </a:cubicBezTo>
                <a:lnTo>
                  <a:pt x="922" y="5355"/>
                </a:lnTo>
                <a:lnTo>
                  <a:pt x="2090" y="6021"/>
                </a:lnTo>
                <a:lnTo>
                  <a:pt x="2370" y="5557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4154226" y="1400829"/>
            <a:ext cx="225942" cy="209685"/>
          </a:xfrm>
          <a:custGeom>
            <a:avLst/>
            <a:gdLst/>
            <a:ahLst/>
            <a:cxnLst/>
            <a:rect l="l" t="t" r="r" b="b"/>
            <a:pathLst>
              <a:path w="5615" h="5211" extrusionOk="0">
                <a:moveTo>
                  <a:pt x="3506" y="1"/>
                </a:moveTo>
                <a:cubicBezTo>
                  <a:pt x="3083" y="1"/>
                  <a:pt x="2607" y="138"/>
                  <a:pt x="2102" y="429"/>
                </a:cubicBezTo>
                <a:cubicBezTo>
                  <a:pt x="1294" y="897"/>
                  <a:pt x="557" y="1675"/>
                  <a:pt x="0" y="2573"/>
                </a:cubicBezTo>
                <a:lnTo>
                  <a:pt x="4570" y="5211"/>
                </a:lnTo>
                <a:cubicBezTo>
                  <a:pt x="5071" y="4279"/>
                  <a:pt x="5375" y="3252"/>
                  <a:pt x="5375" y="2316"/>
                </a:cubicBezTo>
                <a:cubicBezTo>
                  <a:pt x="5375" y="2020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10"/>
                </a:lnTo>
                <a:lnTo>
                  <a:pt x="4317" y="200"/>
                </a:lnTo>
                <a:lnTo>
                  <a:pt x="4317" y="204"/>
                </a:lnTo>
                <a:cubicBezTo>
                  <a:pt x="4080" y="70"/>
                  <a:pt x="3807" y="1"/>
                  <a:pt x="35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4161066" y="1428915"/>
            <a:ext cx="253586" cy="327464"/>
          </a:xfrm>
          <a:custGeom>
            <a:avLst/>
            <a:gdLst/>
            <a:ahLst/>
            <a:cxnLst/>
            <a:rect l="l" t="t" r="r" b="b"/>
            <a:pathLst>
              <a:path w="6302" h="8138" extrusionOk="0">
                <a:moveTo>
                  <a:pt x="4558" y="1"/>
                </a:moveTo>
                <a:cubicBezTo>
                  <a:pt x="4135" y="1"/>
                  <a:pt x="3657" y="139"/>
                  <a:pt x="3151" y="430"/>
                </a:cubicBezTo>
                <a:cubicBezTo>
                  <a:pt x="1410" y="1434"/>
                  <a:pt x="1" y="3878"/>
                  <a:pt x="1" y="5888"/>
                </a:cubicBezTo>
                <a:cubicBezTo>
                  <a:pt x="1" y="7314"/>
                  <a:pt x="710" y="8137"/>
                  <a:pt x="1744" y="8137"/>
                </a:cubicBezTo>
                <a:cubicBezTo>
                  <a:pt x="2167" y="8137"/>
                  <a:pt x="2645" y="7999"/>
                  <a:pt x="3151" y="7708"/>
                </a:cubicBezTo>
                <a:cubicBezTo>
                  <a:pt x="4892" y="6704"/>
                  <a:pt x="6301" y="4260"/>
                  <a:pt x="6301" y="2250"/>
                </a:cubicBezTo>
                <a:cubicBezTo>
                  <a:pt x="6301" y="824"/>
                  <a:pt x="5592" y="1"/>
                  <a:pt x="4558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4241380" y="1526770"/>
            <a:ext cx="43337" cy="71263"/>
          </a:xfrm>
          <a:custGeom>
            <a:avLst/>
            <a:gdLst/>
            <a:ahLst/>
            <a:cxnLst/>
            <a:rect l="l" t="t" r="r" b="b"/>
            <a:pathLst>
              <a:path w="1077" h="1771" extrusionOk="0">
                <a:moveTo>
                  <a:pt x="726" y="1"/>
                </a:moveTo>
                <a:cubicBezTo>
                  <a:pt x="667" y="1"/>
                  <a:pt x="604" y="19"/>
                  <a:pt x="537" y="57"/>
                </a:cubicBezTo>
                <a:cubicBezTo>
                  <a:pt x="240" y="231"/>
                  <a:pt x="1" y="739"/>
                  <a:pt x="1" y="1196"/>
                </a:cubicBezTo>
                <a:cubicBezTo>
                  <a:pt x="1" y="1551"/>
                  <a:pt x="144" y="1770"/>
                  <a:pt x="347" y="1770"/>
                </a:cubicBezTo>
                <a:cubicBezTo>
                  <a:pt x="406" y="1770"/>
                  <a:pt x="470" y="1752"/>
                  <a:pt x="537" y="1712"/>
                </a:cubicBezTo>
                <a:cubicBezTo>
                  <a:pt x="834" y="1541"/>
                  <a:pt x="1076" y="1033"/>
                  <a:pt x="1076" y="575"/>
                </a:cubicBezTo>
                <a:cubicBezTo>
                  <a:pt x="1076" y="220"/>
                  <a:pt x="930" y="1"/>
                  <a:pt x="7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221905" y="1595133"/>
            <a:ext cx="79552" cy="118504"/>
          </a:xfrm>
          <a:custGeom>
            <a:avLst/>
            <a:gdLst/>
            <a:ahLst/>
            <a:cxnLst/>
            <a:rect l="l" t="t" r="r" b="b"/>
            <a:pathLst>
              <a:path w="1977" h="2945" extrusionOk="0">
                <a:moveTo>
                  <a:pt x="1424" y="1"/>
                </a:moveTo>
                <a:cubicBezTo>
                  <a:pt x="1347" y="1"/>
                  <a:pt x="1264" y="25"/>
                  <a:pt x="1178" y="75"/>
                </a:cubicBezTo>
                <a:lnTo>
                  <a:pt x="796" y="293"/>
                </a:lnTo>
                <a:cubicBezTo>
                  <a:pt x="448" y="497"/>
                  <a:pt x="151" y="1068"/>
                  <a:pt x="106" y="1631"/>
                </a:cubicBezTo>
                <a:lnTo>
                  <a:pt x="1" y="2945"/>
                </a:lnTo>
                <a:lnTo>
                  <a:pt x="1977" y="1802"/>
                </a:lnTo>
                <a:lnTo>
                  <a:pt x="1871" y="611"/>
                </a:lnTo>
                <a:cubicBezTo>
                  <a:pt x="1837" y="227"/>
                  <a:pt x="1660" y="1"/>
                  <a:pt x="14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4293608" y="1471686"/>
            <a:ext cx="43297" cy="71183"/>
          </a:xfrm>
          <a:custGeom>
            <a:avLst/>
            <a:gdLst/>
            <a:ahLst/>
            <a:cxnLst/>
            <a:rect l="l" t="t" r="r" b="b"/>
            <a:pathLst>
              <a:path w="1076" h="1769" extrusionOk="0">
                <a:moveTo>
                  <a:pt x="729" y="1"/>
                </a:moveTo>
                <a:cubicBezTo>
                  <a:pt x="670" y="1"/>
                  <a:pt x="606" y="19"/>
                  <a:pt x="539" y="57"/>
                </a:cubicBezTo>
                <a:cubicBezTo>
                  <a:pt x="243" y="228"/>
                  <a:pt x="0" y="736"/>
                  <a:pt x="0" y="1193"/>
                </a:cubicBezTo>
                <a:cubicBezTo>
                  <a:pt x="0" y="1549"/>
                  <a:pt x="147" y="1769"/>
                  <a:pt x="351" y="1769"/>
                </a:cubicBezTo>
                <a:cubicBezTo>
                  <a:pt x="410" y="1769"/>
                  <a:pt x="473" y="1751"/>
                  <a:pt x="539" y="1713"/>
                </a:cubicBezTo>
                <a:cubicBezTo>
                  <a:pt x="837" y="1541"/>
                  <a:pt x="1075" y="1029"/>
                  <a:pt x="1075" y="572"/>
                </a:cubicBezTo>
                <a:cubicBezTo>
                  <a:pt x="1075" y="218"/>
                  <a:pt x="932" y="1"/>
                  <a:pt x="7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4282462" y="1539968"/>
            <a:ext cx="71343" cy="100759"/>
          </a:xfrm>
          <a:custGeom>
            <a:avLst/>
            <a:gdLst/>
            <a:ahLst/>
            <a:cxnLst/>
            <a:rect l="l" t="t" r="r" b="b"/>
            <a:pathLst>
              <a:path w="1773" h="2504" extrusionOk="0">
                <a:moveTo>
                  <a:pt x="1219" y="1"/>
                </a:moveTo>
                <a:cubicBezTo>
                  <a:pt x="1142" y="1"/>
                  <a:pt x="1060" y="24"/>
                  <a:pt x="974" y="74"/>
                </a:cubicBezTo>
                <a:lnTo>
                  <a:pt x="591" y="295"/>
                </a:lnTo>
                <a:cubicBezTo>
                  <a:pt x="345" y="438"/>
                  <a:pt x="123" y="766"/>
                  <a:pt x="1" y="1145"/>
                </a:cubicBezTo>
                <a:cubicBezTo>
                  <a:pt x="267" y="1166"/>
                  <a:pt x="465" y="1432"/>
                  <a:pt x="506" y="1872"/>
                </a:cubicBezTo>
                <a:lnTo>
                  <a:pt x="561" y="2503"/>
                </a:lnTo>
                <a:lnTo>
                  <a:pt x="1772" y="1804"/>
                </a:lnTo>
                <a:lnTo>
                  <a:pt x="1667" y="609"/>
                </a:lnTo>
                <a:cubicBezTo>
                  <a:pt x="1633" y="225"/>
                  <a:pt x="1455" y="1"/>
                  <a:pt x="12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2246533" y="3179782"/>
            <a:ext cx="811177" cy="578636"/>
          </a:xfrm>
          <a:custGeom>
            <a:avLst/>
            <a:gdLst/>
            <a:ahLst/>
            <a:cxnLst/>
            <a:rect l="l" t="t" r="r" b="b"/>
            <a:pathLst>
              <a:path w="20159" h="14380" extrusionOk="0">
                <a:moveTo>
                  <a:pt x="10080" y="975"/>
                </a:moveTo>
                <a:cubicBezTo>
                  <a:pt x="12605" y="975"/>
                  <a:pt x="14964" y="1535"/>
                  <a:pt x="16721" y="2549"/>
                </a:cubicBezTo>
                <a:cubicBezTo>
                  <a:pt x="18308" y="3466"/>
                  <a:pt x="19185" y="4627"/>
                  <a:pt x="19185" y="5818"/>
                </a:cubicBezTo>
                <a:cubicBezTo>
                  <a:pt x="19185" y="7009"/>
                  <a:pt x="18308" y="8170"/>
                  <a:pt x="16721" y="9088"/>
                </a:cubicBezTo>
                <a:cubicBezTo>
                  <a:pt x="14964" y="10105"/>
                  <a:pt x="12605" y="10661"/>
                  <a:pt x="10080" y="10661"/>
                </a:cubicBezTo>
                <a:cubicBezTo>
                  <a:pt x="7557" y="10661"/>
                  <a:pt x="5199" y="10105"/>
                  <a:pt x="3441" y="9088"/>
                </a:cubicBezTo>
                <a:cubicBezTo>
                  <a:pt x="1851" y="8170"/>
                  <a:pt x="977" y="7009"/>
                  <a:pt x="977" y="5818"/>
                </a:cubicBezTo>
                <a:cubicBezTo>
                  <a:pt x="977" y="4627"/>
                  <a:pt x="1851" y="3466"/>
                  <a:pt x="3441" y="2549"/>
                </a:cubicBezTo>
                <a:cubicBezTo>
                  <a:pt x="5199" y="1535"/>
                  <a:pt x="7557" y="975"/>
                  <a:pt x="10080" y="975"/>
                </a:cubicBezTo>
                <a:close/>
                <a:moveTo>
                  <a:pt x="10080" y="0"/>
                </a:moveTo>
                <a:cubicBezTo>
                  <a:pt x="7500" y="0"/>
                  <a:pt x="4921" y="569"/>
                  <a:pt x="2954" y="1705"/>
                </a:cubicBezTo>
                <a:cubicBezTo>
                  <a:pt x="988" y="2839"/>
                  <a:pt x="1" y="4330"/>
                  <a:pt x="1" y="5818"/>
                </a:cubicBezTo>
                <a:lnTo>
                  <a:pt x="1" y="8562"/>
                </a:lnTo>
                <a:cubicBezTo>
                  <a:pt x="1" y="10050"/>
                  <a:pt x="988" y="11539"/>
                  <a:pt x="2954" y="12675"/>
                </a:cubicBezTo>
                <a:cubicBezTo>
                  <a:pt x="4921" y="13811"/>
                  <a:pt x="7500" y="14379"/>
                  <a:pt x="10080" y="14379"/>
                </a:cubicBezTo>
                <a:cubicBezTo>
                  <a:pt x="12659" y="14379"/>
                  <a:pt x="15238" y="13811"/>
                  <a:pt x="17206" y="12675"/>
                </a:cubicBezTo>
                <a:cubicBezTo>
                  <a:pt x="19176" y="11539"/>
                  <a:pt x="20158" y="10050"/>
                  <a:pt x="20158" y="8562"/>
                </a:cubicBezTo>
                <a:lnTo>
                  <a:pt x="20158" y="5818"/>
                </a:lnTo>
                <a:cubicBezTo>
                  <a:pt x="20158" y="4330"/>
                  <a:pt x="19176" y="2839"/>
                  <a:pt x="17206" y="1705"/>
                </a:cubicBezTo>
                <a:cubicBezTo>
                  <a:pt x="15238" y="569"/>
                  <a:pt x="12659" y="0"/>
                  <a:pt x="1008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46694" y="3248386"/>
            <a:ext cx="118705" cy="159628"/>
          </a:xfrm>
          <a:custGeom>
            <a:avLst/>
            <a:gdLst/>
            <a:ahLst/>
            <a:cxnLst/>
            <a:rect l="l" t="t" r="r" b="b"/>
            <a:pathLst>
              <a:path w="2950" h="3967" extrusionOk="0">
                <a:moveTo>
                  <a:pt x="2950" y="0"/>
                </a:moveTo>
                <a:cubicBezTo>
                  <a:pt x="1619" y="766"/>
                  <a:pt x="738" y="1695"/>
                  <a:pt x="307" y="2677"/>
                </a:cubicBezTo>
                <a:lnTo>
                  <a:pt x="307" y="2677"/>
                </a:lnTo>
                <a:cubicBezTo>
                  <a:pt x="739" y="1695"/>
                  <a:pt x="1621" y="766"/>
                  <a:pt x="2950" y="0"/>
                </a:cubicBezTo>
                <a:close/>
                <a:moveTo>
                  <a:pt x="307" y="2677"/>
                </a:moveTo>
                <a:lnTo>
                  <a:pt x="307" y="2677"/>
                </a:lnTo>
                <a:cubicBezTo>
                  <a:pt x="229" y="2855"/>
                  <a:pt x="165" y="3034"/>
                  <a:pt x="116" y="3215"/>
                </a:cubicBezTo>
                <a:cubicBezTo>
                  <a:pt x="114" y="3226"/>
                  <a:pt x="111" y="3237"/>
                  <a:pt x="109" y="3248"/>
                </a:cubicBezTo>
                <a:lnTo>
                  <a:pt x="109" y="3248"/>
                </a:lnTo>
                <a:cubicBezTo>
                  <a:pt x="158" y="3056"/>
                  <a:pt x="224" y="2865"/>
                  <a:pt x="307" y="2677"/>
                </a:cubicBezTo>
                <a:close/>
                <a:moveTo>
                  <a:pt x="109" y="3248"/>
                </a:moveTo>
                <a:cubicBezTo>
                  <a:pt x="93" y="3309"/>
                  <a:pt x="79" y="3371"/>
                  <a:pt x="66" y="3433"/>
                </a:cubicBezTo>
                <a:lnTo>
                  <a:pt x="66" y="3433"/>
                </a:lnTo>
                <a:cubicBezTo>
                  <a:pt x="78" y="3374"/>
                  <a:pt x="92" y="3315"/>
                  <a:pt x="107" y="3256"/>
                </a:cubicBezTo>
                <a:cubicBezTo>
                  <a:pt x="107" y="3253"/>
                  <a:pt x="108" y="3250"/>
                  <a:pt x="109" y="3248"/>
                </a:cubicBezTo>
                <a:close/>
                <a:moveTo>
                  <a:pt x="66" y="3433"/>
                </a:moveTo>
                <a:lnTo>
                  <a:pt x="66" y="3433"/>
                </a:lnTo>
                <a:cubicBezTo>
                  <a:pt x="63" y="3446"/>
                  <a:pt x="61" y="3459"/>
                  <a:pt x="58" y="3471"/>
                </a:cubicBezTo>
                <a:cubicBezTo>
                  <a:pt x="56" y="3486"/>
                  <a:pt x="53" y="3500"/>
                  <a:pt x="50" y="3515"/>
                </a:cubicBezTo>
                <a:lnTo>
                  <a:pt x="50" y="3515"/>
                </a:lnTo>
                <a:cubicBezTo>
                  <a:pt x="55" y="3488"/>
                  <a:pt x="61" y="3460"/>
                  <a:pt x="66" y="3433"/>
                </a:cubicBezTo>
                <a:close/>
                <a:moveTo>
                  <a:pt x="50" y="3515"/>
                </a:moveTo>
                <a:lnTo>
                  <a:pt x="50" y="3515"/>
                </a:lnTo>
                <a:cubicBezTo>
                  <a:pt x="34" y="3609"/>
                  <a:pt x="21" y="3704"/>
                  <a:pt x="12" y="3798"/>
                </a:cubicBezTo>
                <a:lnTo>
                  <a:pt x="12" y="3798"/>
                </a:lnTo>
                <a:cubicBezTo>
                  <a:pt x="21" y="3704"/>
                  <a:pt x="34" y="3609"/>
                  <a:pt x="50" y="3515"/>
                </a:cubicBezTo>
                <a:close/>
                <a:moveTo>
                  <a:pt x="12" y="3798"/>
                </a:moveTo>
                <a:lnTo>
                  <a:pt x="12" y="3798"/>
                </a:lnTo>
                <a:cubicBezTo>
                  <a:pt x="7" y="3855"/>
                  <a:pt x="3" y="3911"/>
                  <a:pt x="1" y="3966"/>
                </a:cubicBezTo>
                <a:cubicBezTo>
                  <a:pt x="3" y="3910"/>
                  <a:pt x="7" y="3854"/>
                  <a:pt x="12" y="37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2652126" y="3469045"/>
            <a:ext cx="350602" cy="139750"/>
          </a:xfrm>
          <a:custGeom>
            <a:avLst/>
            <a:gdLst/>
            <a:ahLst/>
            <a:cxnLst/>
            <a:rect l="l" t="t" r="r" b="b"/>
            <a:pathLst>
              <a:path w="8713" h="3473" extrusionOk="0">
                <a:moveTo>
                  <a:pt x="8713" y="1"/>
                </a:moveTo>
                <a:cubicBezTo>
                  <a:pt x="8688" y="44"/>
                  <a:pt x="8662" y="87"/>
                  <a:pt x="8634" y="129"/>
                </a:cubicBezTo>
                <a:lnTo>
                  <a:pt x="8634" y="129"/>
                </a:lnTo>
                <a:cubicBezTo>
                  <a:pt x="8662" y="87"/>
                  <a:pt x="8688" y="44"/>
                  <a:pt x="8713" y="1"/>
                </a:cubicBezTo>
                <a:close/>
                <a:moveTo>
                  <a:pt x="8634" y="129"/>
                </a:moveTo>
                <a:lnTo>
                  <a:pt x="8634" y="129"/>
                </a:lnTo>
                <a:cubicBezTo>
                  <a:pt x="8252" y="724"/>
                  <a:pt x="7645" y="1286"/>
                  <a:pt x="6836" y="1782"/>
                </a:cubicBezTo>
                <a:cubicBezTo>
                  <a:pt x="6832" y="1786"/>
                  <a:pt x="6829" y="1786"/>
                  <a:pt x="6829" y="1786"/>
                </a:cubicBezTo>
                <a:cubicBezTo>
                  <a:pt x="6829" y="1787"/>
                  <a:pt x="6829" y="1787"/>
                  <a:pt x="6829" y="1788"/>
                </a:cubicBezTo>
                <a:lnTo>
                  <a:pt x="6829" y="1788"/>
                </a:lnTo>
                <a:cubicBezTo>
                  <a:pt x="7640" y="1292"/>
                  <a:pt x="8250" y="726"/>
                  <a:pt x="8634" y="129"/>
                </a:cubicBezTo>
                <a:close/>
                <a:moveTo>
                  <a:pt x="6829" y="1788"/>
                </a:moveTo>
                <a:cubicBezTo>
                  <a:pt x="6828" y="1788"/>
                  <a:pt x="6826" y="1789"/>
                  <a:pt x="6825" y="1790"/>
                </a:cubicBezTo>
                <a:lnTo>
                  <a:pt x="6825" y="1790"/>
                </a:lnTo>
                <a:cubicBezTo>
                  <a:pt x="6826" y="1790"/>
                  <a:pt x="6826" y="1790"/>
                  <a:pt x="6826" y="1790"/>
                </a:cubicBezTo>
                <a:cubicBezTo>
                  <a:pt x="6826" y="1790"/>
                  <a:pt x="6828" y="1790"/>
                  <a:pt x="6829" y="1788"/>
                </a:cubicBezTo>
                <a:close/>
                <a:moveTo>
                  <a:pt x="6825" y="1790"/>
                </a:moveTo>
                <a:cubicBezTo>
                  <a:pt x="6825" y="1790"/>
                  <a:pt x="6824" y="1790"/>
                  <a:pt x="6823" y="1791"/>
                </a:cubicBezTo>
                <a:lnTo>
                  <a:pt x="6823" y="1791"/>
                </a:lnTo>
                <a:cubicBezTo>
                  <a:pt x="6824" y="1791"/>
                  <a:pt x="6824" y="1790"/>
                  <a:pt x="6825" y="1790"/>
                </a:cubicBezTo>
                <a:close/>
                <a:moveTo>
                  <a:pt x="6823" y="1791"/>
                </a:moveTo>
                <a:lnTo>
                  <a:pt x="6823" y="1791"/>
                </a:lnTo>
                <a:cubicBezTo>
                  <a:pt x="6822" y="1792"/>
                  <a:pt x="6821" y="1793"/>
                  <a:pt x="6819" y="1793"/>
                </a:cubicBezTo>
                <a:lnTo>
                  <a:pt x="6819" y="1793"/>
                </a:lnTo>
                <a:cubicBezTo>
                  <a:pt x="6820" y="1793"/>
                  <a:pt x="6821" y="1793"/>
                  <a:pt x="6823" y="1793"/>
                </a:cubicBezTo>
                <a:cubicBezTo>
                  <a:pt x="6823" y="1792"/>
                  <a:pt x="6823" y="1792"/>
                  <a:pt x="6823" y="1791"/>
                </a:cubicBezTo>
                <a:close/>
                <a:moveTo>
                  <a:pt x="6819" y="1793"/>
                </a:moveTo>
                <a:lnTo>
                  <a:pt x="6819" y="1793"/>
                </a:lnTo>
                <a:cubicBezTo>
                  <a:pt x="6819" y="1794"/>
                  <a:pt x="6818" y="1794"/>
                  <a:pt x="6817" y="1795"/>
                </a:cubicBezTo>
                <a:lnTo>
                  <a:pt x="6817" y="1795"/>
                </a:lnTo>
                <a:cubicBezTo>
                  <a:pt x="6818" y="1794"/>
                  <a:pt x="6819" y="1794"/>
                  <a:pt x="6819" y="1793"/>
                </a:cubicBezTo>
                <a:close/>
                <a:moveTo>
                  <a:pt x="6817" y="1795"/>
                </a:moveTo>
                <a:cubicBezTo>
                  <a:pt x="6816" y="1795"/>
                  <a:pt x="6815" y="1796"/>
                  <a:pt x="6815" y="1796"/>
                </a:cubicBezTo>
                <a:lnTo>
                  <a:pt x="6815" y="1796"/>
                </a:lnTo>
                <a:cubicBezTo>
                  <a:pt x="6816" y="1796"/>
                  <a:pt x="6817" y="1795"/>
                  <a:pt x="6817" y="1795"/>
                </a:cubicBezTo>
                <a:close/>
                <a:moveTo>
                  <a:pt x="6812" y="1796"/>
                </a:moveTo>
                <a:lnTo>
                  <a:pt x="6808" y="1800"/>
                </a:lnTo>
                <a:lnTo>
                  <a:pt x="6808" y="1800"/>
                </a:lnTo>
                <a:cubicBezTo>
                  <a:pt x="6810" y="1799"/>
                  <a:pt x="6812" y="1798"/>
                  <a:pt x="6815" y="1796"/>
                </a:cubicBezTo>
                <a:close/>
                <a:moveTo>
                  <a:pt x="6808" y="1800"/>
                </a:moveTo>
                <a:cubicBezTo>
                  <a:pt x="6806" y="1801"/>
                  <a:pt x="6805" y="1802"/>
                  <a:pt x="6804" y="1803"/>
                </a:cubicBezTo>
                <a:lnTo>
                  <a:pt x="6805" y="1803"/>
                </a:lnTo>
                <a:lnTo>
                  <a:pt x="6808" y="1800"/>
                </a:lnTo>
                <a:close/>
                <a:moveTo>
                  <a:pt x="6802" y="1803"/>
                </a:moveTo>
                <a:cubicBezTo>
                  <a:pt x="6802" y="1803"/>
                  <a:pt x="6799" y="1806"/>
                  <a:pt x="6795" y="1806"/>
                </a:cubicBezTo>
                <a:lnTo>
                  <a:pt x="6795" y="1808"/>
                </a:lnTo>
                <a:lnTo>
                  <a:pt x="6795" y="1808"/>
                </a:lnTo>
                <a:cubicBezTo>
                  <a:pt x="6798" y="1807"/>
                  <a:pt x="6801" y="1805"/>
                  <a:pt x="6804" y="1803"/>
                </a:cubicBezTo>
                <a:close/>
                <a:moveTo>
                  <a:pt x="6795" y="1808"/>
                </a:moveTo>
                <a:cubicBezTo>
                  <a:pt x="6794" y="1809"/>
                  <a:pt x="6792" y="1810"/>
                  <a:pt x="6791" y="1810"/>
                </a:cubicBezTo>
                <a:lnTo>
                  <a:pt x="6791" y="1810"/>
                </a:lnTo>
                <a:cubicBezTo>
                  <a:pt x="6792" y="1810"/>
                  <a:pt x="6793" y="1810"/>
                  <a:pt x="6795" y="1810"/>
                </a:cubicBezTo>
                <a:lnTo>
                  <a:pt x="6795" y="1808"/>
                </a:lnTo>
                <a:close/>
                <a:moveTo>
                  <a:pt x="6791" y="1810"/>
                </a:moveTo>
                <a:lnTo>
                  <a:pt x="6791" y="1810"/>
                </a:lnTo>
                <a:cubicBezTo>
                  <a:pt x="6790" y="1811"/>
                  <a:pt x="6789" y="1811"/>
                  <a:pt x="6788" y="1812"/>
                </a:cubicBezTo>
                <a:lnTo>
                  <a:pt x="6788" y="1812"/>
                </a:lnTo>
                <a:cubicBezTo>
                  <a:pt x="6789" y="1812"/>
                  <a:pt x="6790" y="1811"/>
                  <a:pt x="6791" y="1810"/>
                </a:cubicBezTo>
                <a:close/>
                <a:moveTo>
                  <a:pt x="6788" y="1812"/>
                </a:moveTo>
                <a:lnTo>
                  <a:pt x="6788" y="1812"/>
                </a:lnTo>
                <a:cubicBezTo>
                  <a:pt x="6788" y="1813"/>
                  <a:pt x="6787" y="1813"/>
                  <a:pt x="6786" y="1814"/>
                </a:cubicBezTo>
                <a:lnTo>
                  <a:pt x="6788" y="1814"/>
                </a:lnTo>
                <a:cubicBezTo>
                  <a:pt x="6788" y="1813"/>
                  <a:pt x="6788" y="1813"/>
                  <a:pt x="6788" y="1812"/>
                </a:cubicBezTo>
                <a:close/>
                <a:moveTo>
                  <a:pt x="6785" y="1814"/>
                </a:moveTo>
                <a:cubicBezTo>
                  <a:pt x="6770" y="1823"/>
                  <a:pt x="6755" y="1832"/>
                  <a:pt x="6740" y="1841"/>
                </a:cubicBezTo>
                <a:lnTo>
                  <a:pt x="6740" y="1841"/>
                </a:lnTo>
                <a:cubicBezTo>
                  <a:pt x="6755" y="1832"/>
                  <a:pt x="6771" y="1823"/>
                  <a:pt x="6786" y="1814"/>
                </a:cubicBezTo>
                <a:close/>
                <a:moveTo>
                  <a:pt x="6740" y="1841"/>
                </a:moveTo>
                <a:lnTo>
                  <a:pt x="6740" y="1841"/>
                </a:lnTo>
                <a:cubicBezTo>
                  <a:pt x="6715" y="1856"/>
                  <a:pt x="6690" y="1870"/>
                  <a:pt x="6666" y="1885"/>
                </a:cubicBezTo>
                <a:lnTo>
                  <a:pt x="6669" y="1885"/>
                </a:lnTo>
                <a:cubicBezTo>
                  <a:pt x="6691" y="1870"/>
                  <a:pt x="6716" y="1856"/>
                  <a:pt x="6740" y="1841"/>
                </a:cubicBezTo>
                <a:close/>
                <a:moveTo>
                  <a:pt x="6665" y="1885"/>
                </a:moveTo>
                <a:cubicBezTo>
                  <a:pt x="6665" y="1885"/>
                  <a:pt x="6665" y="1885"/>
                  <a:pt x="6665" y="1885"/>
                </a:cubicBezTo>
                <a:lnTo>
                  <a:pt x="6665" y="1885"/>
                </a:lnTo>
                <a:cubicBezTo>
                  <a:pt x="6665" y="1885"/>
                  <a:pt x="6665" y="1885"/>
                  <a:pt x="6666" y="1885"/>
                </a:cubicBezTo>
                <a:close/>
                <a:moveTo>
                  <a:pt x="6665" y="1885"/>
                </a:moveTo>
                <a:cubicBezTo>
                  <a:pt x="6663" y="1886"/>
                  <a:pt x="6662" y="1887"/>
                  <a:pt x="6660" y="1888"/>
                </a:cubicBezTo>
                <a:lnTo>
                  <a:pt x="6660" y="1888"/>
                </a:lnTo>
                <a:cubicBezTo>
                  <a:pt x="6662" y="1887"/>
                  <a:pt x="6664" y="1886"/>
                  <a:pt x="6665" y="1885"/>
                </a:cubicBezTo>
                <a:close/>
                <a:moveTo>
                  <a:pt x="6660" y="1888"/>
                </a:moveTo>
                <a:cubicBezTo>
                  <a:pt x="6660" y="1888"/>
                  <a:pt x="6659" y="1888"/>
                  <a:pt x="6659" y="1888"/>
                </a:cubicBezTo>
                <a:cubicBezTo>
                  <a:pt x="6658" y="1889"/>
                  <a:pt x="6658" y="1889"/>
                  <a:pt x="6657" y="1890"/>
                </a:cubicBezTo>
                <a:lnTo>
                  <a:pt x="6657" y="1890"/>
                </a:lnTo>
                <a:cubicBezTo>
                  <a:pt x="6658" y="1889"/>
                  <a:pt x="6659" y="1888"/>
                  <a:pt x="6660" y="1888"/>
                </a:cubicBezTo>
                <a:close/>
                <a:moveTo>
                  <a:pt x="6657" y="1890"/>
                </a:moveTo>
                <a:lnTo>
                  <a:pt x="6657" y="1890"/>
                </a:lnTo>
                <a:cubicBezTo>
                  <a:pt x="6654" y="1892"/>
                  <a:pt x="6650" y="1894"/>
                  <a:pt x="6647" y="1896"/>
                </a:cubicBezTo>
                <a:lnTo>
                  <a:pt x="6647" y="1896"/>
                </a:lnTo>
                <a:cubicBezTo>
                  <a:pt x="6647" y="1896"/>
                  <a:pt x="6648" y="1895"/>
                  <a:pt x="6648" y="1895"/>
                </a:cubicBezTo>
                <a:lnTo>
                  <a:pt x="6651" y="1895"/>
                </a:lnTo>
                <a:cubicBezTo>
                  <a:pt x="6651" y="1893"/>
                  <a:pt x="6654" y="1892"/>
                  <a:pt x="6657" y="1890"/>
                </a:cubicBezTo>
                <a:close/>
                <a:moveTo>
                  <a:pt x="6647" y="1896"/>
                </a:moveTo>
                <a:cubicBezTo>
                  <a:pt x="6644" y="1896"/>
                  <a:pt x="6641" y="1899"/>
                  <a:pt x="6638" y="1899"/>
                </a:cubicBezTo>
                <a:cubicBezTo>
                  <a:pt x="4880" y="2916"/>
                  <a:pt x="2522" y="3472"/>
                  <a:pt x="0" y="3472"/>
                </a:cubicBezTo>
                <a:cubicBezTo>
                  <a:pt x="2525" y="3472"/>
                  <a:pt x="4884" y="2916"/>
                  <a:pt x="6641" y="1899"/>
                </a:cubicBezTo>
                <a:cubicBezTo>
                  <a:pt x="6643" y="1898"/>
                  <a:pt x="6645" y="1897"/>
                  <a:pt x="6647" y="1896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2232289" y="3179702"/>
            <a:ext cx="864976" cy="468341"/>
          </a:xfrm>
          <a:custGeom>
            <a:avLst/>
            <a:gdLst/>
            <a:ahLst/>
            <a:cxnLst/>
            <a:rect l="l" t="t" r="r" b="b"/>
            <a:pathLst>
              <a:path w="21496" h="11639" extrusionOk="0">
                <a:moveTo>
                  <a:pt x="10434" y="977"/>
                </a:moveTo>
                <a:cubicBezTo>
                  <a:pt x="11359" y="977"/>
                  <a:pt x="12263" y="1052"/>
                  <a:pt x="13120" y="1195"/>
                </a:cubicBezTo>
                <a:cubicBezTo>
                  <a:pt x="14386" y="1411"/>
                  <a:pt x="15554" y="1776"/>
                  <a:pt x="16560" y="2274"/>
                </a:cubicBezTo>
                <a:lnTo>
                  <a:pt x="16564" y="2277"/>
                </a:lnTo>
                <a:lnTo>
                  <a:pt x="16567" y="2277"/>
                </a:lnTo>
                <a:cubicBezTo>
                  <a:pt x="16741" y="2362"/>
                  <a:pt x="16908" y="2455"/>
                  <a:pt x="17072" y="2551"/>
                </a:cubicBezTo>
                <a:cubicBezTo>
                  <a:pt x="17178" y="2612"/>
                  <a:pt x="17280" y="2674"/>
                  <a:pt x="17383" y="2735"/>
                </a:cubicBezTo>
                <a:cubicBezTo>
                  <a:pt x="17383" y="2738"/>
                  <a:pt x="17386" y="2738"/>
                  <a:pt x="17389" y="2742"/>
                </a:cubicBezTo>
                <a:cubicBezTo>
                  <a:pt x="17392" y="2742"/>
                  <a:pt x="17392" y="2745"/>
                  <a:pt x="17397" y="2745"/>
                </a:cubicBezTo>
                <a:cubicBezTo>
                  <a:pt x="17963" y="3107"/>
                  <a:pt x="18424" y="3503"/>
                  <a:pt x="18772" y="3919"/>
                </a:cubicBezTo>
                <a:cubicBezTo>
                  <a:pt x="18772" y="3919"/>
                  <a:pt x="18775" y="3919"/>
                  <a:pt x="18775" y="3923"/>
                </a:cubicBezTo>
                <a:cubicBezTo>
                  <a:pt x="19276" y="4523"/>
                  <a:pt x="19539" y="5168"/>
                  <a:pt x="19539" y="5820"/>
                </a:cubicBezTo>
                <a:cubicBezTo>
                  <a:pt x="19539" y="6288"/>
                  <a:pt x="19403" y="6749"/>
                  <a:pt x="19147" y="7192"/>
                </a:cubicBezTo>
                <a:cubicBezTo>
                  <a:pt x="18744" y="7882"/>
                  <a:pt x="18041" y="8534"/>
                  <a:pt x="17075" y="9090"/>
                </a:cubicBezTo>
                <a:cubicBezTo>
                  <a:pt x="15318" y="10107"/>
                  <a:pt x="12959" y="10663"/>
                  <a:pt x="10434" y="10663"/>
                </a:cubicBezTo>
                <a:cubicBezTo>
                  <a:pt x="7911" y="10663"/>
                  <a:pt x="5553" y="10107"/>
                  <a:pt x="3795" y="9090"/>
                </a:cubicBezTo>
                <a:cubicBezTo>
                  <a:pt x="3792" y="9090"/>
                  <a:pt x="3789" y="9086"/>
                  <a:pt x="3785" y="9086"/>
                </a:cubicBezTo>
                <a:cubicBezTo>
                  <a:pt x="3782" y="9083"/>
                  <a:pt x="3779" y="9083"/>
                  <a:pt x="3775" y="9079"/>
                </a:cubicBezTo>
                <a:cubicBezTo>
                  <a:pt x="3771" y="9079"/>
                  <a:pt x="3768" y="9076"/>
                  <a:pt x="3768" y="9076"/>
                </a:cubicBezTo>
                <a:cubicBezTo>
                  <a:pt x="3710" y="9042"/>
                  <a:pt x="3656" y="9011"/>
                  <a:pt x="3604" y="8977"/>
                </a:cubicBezTo>
                <a:lnTo>
                  <a:pt x="3601" y="8977"/>
                </a:lnTo>
                <a:cubicBezTo>
                  <a:pt x="3601" y="8973"/>
                  <a:pt x="3598" y="8973"/>
                  <a:pt x="3594" y="8970"/>
                </a:cubicBezTo>
                <a:cubicBezTo>
                  <a:pt x="3590" y="8970"/>
                  <a:pt x="3587" y="8967"/>
                  <a:pt x="3587" y="8967"/>
                </a:cubicBezTo>
                <a:lnTo>
                  <a:pt x="3584" y="8967"/>
                </a:lnTo>
                <a:cubicBezTo>
                  <a:pt x="3581" y="8964"/>
                  <a:pt x="3581" y="8964"/>
                  <a:pt x="3577" y="8960"/>
                </a:cubicBezTo>
                <a:lnTo>
                  <a:pt x="3574" y="8960"/>
                </a:lnTo>
                <a:cubicBezTo>
                  <a:pt x="3570" y="8956"/>
                  <a:pt x="3570" y="8956"/>
                  <a:pt x="3567" y="8956"/>
                </a:cubicBezTo>
                <a:cubicBezTo>
                  <a:pt x="3567" y="8953"/>
                  <a:pt x="3563" y="8953"/>
                  <a:pt x="3563" y="8953"/>
                </a:cubicBezTo>
                <a:lnTo>
                  <a:pt x="3560" y="8950"/>
                </a:lnTo>
                <a:cubicBezTo>
                  <a:pt x="3560" y="8950"/>
                  <a:pt x="3557" y="8950"/>
                  <a:pt x="3553" y="8946"/>
                </a:cubicBezTo>
                <a:cubicBezTo>
                  <a:pt x="2577" y="8339"/>
                  <a:pt x="1901" y="7636"/>
                  <a:pt x="1570" y="6895"/>
                </a:cubicBezTo>
                <a:cubicBezTo>
                  <a:pt x="1410" y="6544"/>
                  <a:pt x="1328" y="6185"/>
                  <a:pt x="1328" y="5820"/>
                </a:cubicBezTo>
                <a:cubicBezTo>
                  <a:pt x="1328" y="4629"/>
                  <a:pt x="2205" y="3468"/>
                  <a:pt x="3795" y="2551"/>
                </a:cubicBezTo>
                <a:cubicBezTo>
                  <a:pt x="5553" y="1537"/>
                  <a:pt x="7911" y="977"/>
                  <a:pt x="10434" y="977"/>
                </a:cubicBezTo>
                <a:close/>
                <a:moveTo>
                  <a:pt x="10434" y="1"/>
                </a:moveTo>
                <a:cubicBezTo>
                  <a:pt x="7854" y="1"/>
                  <a:pt x="5277" y="571"/>
                  <a:pt x="3308" y="1707"/>
                </a:cubicBezTo>
                <a:cubicBezTo>
                  <a:pt x="1738" y="2612"/>
                  <a:pt x="792" y="3745"/>
                  <a:pt x="474" y="4922"/>
                </a:cubicBezTo>
                <a:lnTo>
                  <a:pt x="478" y="4922"/>
                </a:lnTo>
                <a:cubicBezTo>
                  <a:pt x="0" y="6694"/>
                  <a:pt x="945" y="8567"/>
                  <a:pt x="3308" y="9936"/>
                </a:cubicBezTo>
                <a:cubicBezTo>
                  <a:pt x="3481" y="10035"/>
                  <a:pt x="3662" y="10131"/>
                  <a:pt x="3843" y="10223"/>
                </a:cubicBezTo>
                <a:cubicBezTo>
                  <a:pt x="5731" y="11168"/>
                  <a:pt x="8082" y="11639"/>
                  <a:pt x="10434" y="11639"/>
                </a:cubicBezTo>
                <a:cubicBezTo>
                  <a:pt x="13014" y="11639"/>
                  <a:pt x="15595" y="11073"/>
                  <a:pt x="17560" y="9936"/>
                </a:cubicBezTo>
                <a:cubicBezTo>
                  <a:pt x="21495" y="7663"/>
                  <a:pt x="21495" y="3977"/>
                  <a:pt x="17560" y="1707"/>
                </a:cubicBezTo>
                <a:cubicBezTo>
                  <a:pt x="15595" y="571"/>
                  <a:pt x="13014" y="1"/>
                  <a:pt x="10434" y="1"/>
                </a:cubicBezTo>
                <a:close/>
              </a:path>
            </a:pathLst>
          </a:custGeom>
          <a:solidFill>
            <a:srgbClr val="68E8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796" y="5522"/>
                  <a:pt x="1499" y="4874"/>
                  <a:pt x="2468" y="4318"/>
                </a:cubicBezTo>
                <a:cubicBezTo>
                  <a:pt x="4226" y="3300"/>
                  <a:pt x="6584" y="2741"/>
                  <a:pt x="9107" y="2741"/>
                </a:cubicBezTo>
                <a:cubicBezTo>
                  <a:pt x="11629" y="2741"/>
                  <a:pt x="13991" y="3300"/>
                  <a:pt x="15745" y="4318"/>
                </a:cubicBezTo>
                <a:cubicBezTo>
                  <a:pt x="16714" y="4874"/>
                  <a:pt x="17417" y="5522"/>
                  <a:pt x="17820" y="6215"/>
                </a:cubicBezTo>
                <a:cubicBezTo>
                  <a:pt x="18076" y="5772"/>
                  <a:pt x="18212" y="5311"/>
                  <a:pt x="18212" y="4843"/>
                </a:cubicBezTo>
                <a:cubicBezTo>
                  <a:pt x="18212" y="3652"/>
                  <a:pt x="17335" y="2491"/>
                  <a:pt x="15745" y="1574"/>
                </a:cubicBezTo>
                <a:cubicBezTo>
                  <a:pt x="13991" y="560"/>
                  <a:pt x="11629" y="0"/>
                  <a:pt x="91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253" y="5969"/>
                  <a:pt x="148" y="5717"/>
                  <a:pt x="83" y="5465"/>
                </a:cubicBezTo>
                <a:cubicBezTo>
                  <a:pt x="332" y="4495"/>
                  <a:pt x="1154" y="3573"/>
                  <a:pt x="2468" y="2816"/>
                </a:cubicBezTo>
                <a:cubicBezTo>
                  <a:pt x="4226" y="1799"/>
                  <a:pt x="6584" y="1242"/>
                  <a:pt x="9107" y="1242"/>
                </a:cubicBezTo>
                <a:cubicBezTo>
                  <a:pt x="11632" y="1242"/>
                  <a:pt x="13987" y="1799"/>
                  <a:pt x="15745" y="2816"/>
                </a:cubicBezTo>
                <a:cubicBezTo>
                  <a:pt x="17059" y="3573"/>
                  <a:pt x="17881" y="4495"/>
                  <a:pt x="18130" y="5465"/>
                </a:cubicBezTo>
                <a:cubicBezTo>
                  <a:pt x="18066" y="5717"/>
                  <a:pt x="17960" y="5969"/>
                  <a:pt x="17817" y="6212"/>
                </a:cubicBezTo>
                <a:lnTo>
                  <a:pt x="17820" y="6215"/>
                </a:lnTo>
                <a:cubicBezTo>
                  <a:pt x="18076" y="5772"/>
                  <a:pt x="18212" y="5311"/>
                  <a:pt x="18212" y="4843"/>
                </a:cubicBezTo>
                <a:cubicBezTo>
                  <a:pt x="18212" y="4191"/>
                  <a:pt x="17949" y="3546"/>
                  <a:pt x="17448" y="2946"/>
                </a:cubicBezTo>
                <a:cubicBezTo>
                  <a:pt x="17448" y="2942"/>
                  <a:pt x="17445" y="2942"/>
                  <a:pt x="17445" y="2942"/>
                </a:cubicBezTo>
                <a:cubicBezTo>
                  <a:pt x="17097" y="2526"/>
                  <a:pt x="16636" y="2130"/>
                  <a:pt x="16070" y="1768"/>
                </a:cubicBezTo>
                <a:cubicBezTo>
                  <a:pt x="16065" y="1768"/>
                  <a:pt x="16065" y="1765"/>
                  <a:pt x="16062" y="1765"/>
                </a:cubicBezTo>
                <a:cubicBezTo>
                  <a:pt x="16059" y="1761"/>
                  <a:pt x="16056" y="1761"/>
                  <a:pt x="16056" y="1758"/>
                </a:cubicBezTo>
                <a:cubicBezTo>
                  <a:pt x="15953" y="1697"/>
                  <a:pt x="15851" y="1635"/>
                  <a:pt x="15745" y="1574"/>
                </a:cubicBezTo>
                <a:cubicBezTo>
                  <a:pt x="15581" y="1478"/>
                  <a:pt x="15414" y="1385"/>
                  <a:pt x="15240" y="1300"/>
                </a:cubicBezTo>
                <a:lnTo>
                  <a:pt x="15237" y="1300"/>
                </a:lnTo>
                <a:lnTo>
                  <a:pt x="15233" y="1297"/>
                </a:lnTo>
                <a:cubicBezTo>
                  <a:pt x="13543" y="457"/>
                  <a:pt x="11393" y="0"/>
                  <a:pt x="9107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301618" y="3329262"/>
            <a:ext cx="701002" cy="279540"/>
          </a:xfrm>
          <a:custGeom>
            <a:avLst/>
            <a:gdLst/>
            <a:ahLst/>
            <a:cxnLst/>
            <a:rect l="l" t="t" r="r" b="b"/>
            <a:pathLst>
              <a:path w="17421" h="6947" extrusionOk="0">
                <a:moveTo>
                  <a:pt x="8711" y="1"/>
                </a:moveTo>
                <a:cubicBezTo>
                  <a:pt x="6188" y="1"/>
                  <a:pt x="3830" y="560"/>
                  <a:pt x="2072" y="1578"/>
                </a:cubicBezTo>
                <a:cubicBezTo>
                  <a:pt x="1103" y="2134"/>
                  <a:pt x="400" y="2782"/>
                  <a:pt x="1" y="3475"/>
                </a:cubicBezTo>
                <a:cubicBezTo>
                  <a:pt x="175" y="3772"/>
                  <a:pt x="404" y="4062"/>
                  <a:pt x="684" y="4342"/>
                </a:cubicBezTo>
                <a:lnTo>
                  <a:pt x="687" y="4342"/>
                </a:lnTo>
                <a:lnTo>
                  <a:pt x="687" y="4346"/>
                </a:lnTo>
                <a:cubicBezTo>
                  <a:pt x="1059" y="4711"/>
                  <a:pt x="1523" y="5055"/>
                  <a:pt x="2072" y="5373"/>
                </a:cubicBezTo>
                <a:cubicBezTo>
                  <a:pt x="3830" y="6390"/>
                  <a:pt x="6188" y="6946"/>
                  <a:pt x="8711" y="6946"/>
                </a:cubicBezTo>
                <a:cubicBezTo>
                  <a:pt x="11233" y="6946"/>
                  <a:pt x="13591" y="6390"/>
                  <a:pt x="15349" y="5373"/>
                </a:cubicBezTo>
                <a:cubicBezTo>
                  <a:pt x="15352" y="5373"/>
                  <a:pt x="15356" y="5369"/>
                  <a:pt x="15359" y="5369"/>
                </a:cubicBezTo>
                <a:lnTo>
                  <a:pt x="15362" y="5369"/>
                </a:lnTo>
                <a:cubicBezTo>
                  <a:pt x="15362" y="5366"/>
                  <a:pt x="15366" y="5366"/>
                  <a:pt x="15370" y="5362"/>
                </a:cubicBezTo>
                <a:cubicBezTo>
                  <a:pt x="15373" y="5362"/>
                  <a:pt x="15376" y="5359"/>
                  <a:pt x="15376" y="5359"/>
                </a:cubicBezTo>
                <a:lnTo>
                  <a:pt x="15380" y="5359"/>
                </a:lnTo>
                <a:cubicBezTo>
                  <a:pt x="15417" y="5335"/>
                  <a:pt x="15458" y="5311"/>
                  <a:pt x="15496" y="5288"/>
                </a:cubicBezTo>
                <a:lnTo>
                  <a:pt x="15499" y="5288"/>
                </a:lnTo>
                <a:cubicBezTo>
                  <a:pt x="15499" y="5284"/>
                  <a:pt x="15502" y="5284"/>
                  <a:pt x="15506" y="5284"/>
                </a:cubicBezTo>
                <a:lnTo>
                  <a:pt x="15506" y="5280"/>
                </a:lnTo>
                <a:cubicBezTo>
                  <a:pt x="15510" y="5280"/>
                  <a:pt x="15513" y="5277"/>
                  <a:pt x="15513" y="5277"/>
                </a:cubicBezTo>
                <a:lnTo>
                  <a:pt x="15516" y="5277"/>
                </a:lnTo>
                <a:lnTo>
                  <a:pt x="15523" y="5270"/>
                </a:lnTo>
                <a:lnTo>
                  <a:pt x="15526" y="5270"/>
                </a:lnTo>
                <a:cubicBezTo>
                  <a:pt x="15530" y="5267"/>
                  <a:pt x="15530" y="5267"/>
                  <a:pt x="15534" y="5267"/>
                </a:cubicBezTo>
                <a:cubicBezTo>
                  <a:pt x="15534" y="5264"/>
                  <a:pt x="15537" y="5264"/>
                  <a:pt x="15537" y="5264"/>
                </a:cubicBezTo>
                <a:cubicBezTo>
                  <a:pt x="15537" y="5264"/>
                  <a:pt x="15540" y="5264"/>
                  <a:pt x="15540" y="5260"/>
                </a:cubicBezTo>
                <a:cubicBezTo>
                  <a:pt x="15540" y="5260"/>
                  <a:pt x="15543" y="5260"/>
                  <a:pt x="15547" y="5256"/>
                </a:cubicBezTo>
                <a:cubicBezTo>
                  <a:pt x="16414" y="4724"/>
                  <a:pt x="17049" y="4117"/>
                  <a:pt x="17421" y="3472"/>
                </a:cubicBezTo>
                <a:cubicBezTo>
                  <a:pt x="17021" y="2782"/>
                  <a:pt x="16318" y="2134"/>
                  <a:pt x="15349" y="1578"/>
                </a:cubicBezTo>
                <a:cubicBezTo>
                  <a:pt x="13595" y="560"/>
                  <a:pt x="11233" y="1"/>
                  <a:pt x="8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2329261" y="3504091"/>
            <a:ext cx="55771" cy="41365"/>
          </a:xfrm>
          <a:custGeom>
            <a:avLst/>
            <a:gdLst/>
            <a:ahLst/>
            <a:cxnLst/>
            <a:rect l="l" t="t" r="r" b="b"/>
            <a:pathLst>
              <a:path w="1386" h="1028" extrusionOk="0">
                <a:moveTo>
                  <a:pt x="0" y="1"/>
                </a:moveTo>
                <a:cubicBezTo>
                  <a:pt x="122" y="121"/>
                  <a:pt x="254" y="238"/>
                  <a:pt x="396" y="354"/>
                </a:cubicBezTo>
                <a:lnTo>
                  <a:pt x="396" y="354"/>
                </a:lnTo>
                <a:cubicBezTo>
                  <a:pt x="255" y="238"/>
                  <a:pt x="122" y="120"/>
                  <a:pt x="0" y="1"/>
                </a:cubicBezTo>
                <a:close/>
                <a:moveTo>
                  <a:pt x="396" y="354"/>
                </a:moveTo>
                <a:cubicBezTo>
                  <a:pt x="622" y="537"/>
                  <a:pt x="871" y="714"/>
                  <a:pt x="1143" y="884"/>
                </a:cubicBezTo>
                <a:cubicBezTo>
                  <a:pt x="1147" y="888"/>
                  <a:pt x="1150" y="888"/>
                  <a:pt x="1150" y="888"/>
                </a:cubicBezTo>
                <a:lnTo>
                  <a:pt x="1153" y="891"/>
                </a:lnTo>
                <a:cubicBezTo>
                  <a:pt x="1153" y="891"/>
                  <a:pt x="1157" y="891"/>
                  <a:pt x="1157" y="894"/>
                </a:cubicBezTo>
                <a:cubicBezTo>
                  <a:pt x="1160" y="894"/>
                  <a:pt x="1160" y="894"/>
                  <a:pt x="1164" y="898"/>
                </a:cubicBezTo>
                <a:lnTo>
                  <a:pt x="1167" y="898"/>
                </a:lnTo>
                <a:cubicBezTo>
                  <a:pt x="1171" y="902"/>
                  <a:pt x="1171" y="902"/>
                  <a:pt x="1174" y="905"/>
                </a:cubicBezTo>
                <a:lnTo>
                  <a:pt x="1177" y="905"/>
                </a:lnTo>
                <a:cubicBezTo>
                  <a:pt x="1177" y="905"/>
                  <a:pt x="1180" y="908"/>
                  <a:pt x="1184" y="908"/>
                </a:cubicBezTo>
                <a:cubicBezTo>
                  <a:pt x="1188" y="911"/>
                  <a:pt x="1191" y="911"/>
                  <a:pt x="1191" y="915"/>
                </a:cubicBezTo>
                <a:lnTo>
                  <a:pt x="1194" y="915"/>
                </a:lnTo>
                <a:cubicBezTo>
                  <a:pt x="1246" y="949"/>
                  <a:pt x="1300" y="980"/>
                  <a:pt x="1358" y="1014"/>
                </a:cubicBezTo>
                <a:cubicBezTo>
                  <a:pt x="1358" y="1014"/>
                  <a:pt x="1361" y="1017"/>
                  <a:pt x="1365" y="1017"/>
                </a:cubicBezTo>
                <a:cubicBezTo>
                  <a:pt x="1369" y="1021"/>
                  <a:pt x="1372" y="1021"/>
                  <a:pt x="1375" y="1024"/>
                </a:cubicBezTo>
                <a:cubicBezTo>
                  <a:pt x="1379" y="1024"/>
                  <a:pt x="1382" y="1028"/>
                  <a:pt x="1385" y="1028"/>
                </a:cubicBezTo>
                <a:cubicBezTo>
                  <a:pt x="1017" y="814"/>
                  <a:pt x="686" y="589"/>
                  <a:pt x="396" y="354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375252" y="3539661"/>
            <a:ext cx="1972" cy="1247"/>
          </a:xfrm>
          <a:custGeom>
            <a:avLst/>
            <a:gdLst/>
            <a:ahLst/>
            <a:cxnLst/>
            <a:rect l="l" t="t" r="r" b="b"/>
            <a:pathLst>
              <a:path w="49" h="31" extrusionOk="0">
                <a:moveTo>
                  <a:pt x="41" y="24"/>
                </a:moveTo>
                <a:cubicBezTo>
                  <a:pt x="45" y="27"/>
                  <a:pt x="48" y="27"/>
                  <a:pt x="48" y="31"/>
                </a:cubicBezTo>
                <a:cubicBezTo>
                  <a:pt x="48" y="27"/>
                  <a:pt x="45" y="27"/>
                  <a:pt x="41" y="24"/>
                </a:cubicBezTo>
                <a:close/>
                <a:moveTo>
                  <a:pt x="34" y="21"/>
                </a:moveTo>
                <a:cubicBezTo>
                  <a:pt x="34" y="21"/>
                  <a:pt x="37" y="24"/>
                  <a:pt x="41" y="24"/>
                </a:cubicBezTo>
                <a:cubicBezTo>
                  <a:pt x="37" y="24"/>
                  <a:pt x="34" y="21"/>
                  <a:pt x="34" y="21"/>
                </a:cubicBezTo>
                <a:close/>
                <a:moveTo>
                  <a:pt x="24" y="14"/>
                </a:moveTo>
                <a:cubicBezTo>
                  <a:pt x="28" y="18"/>
                  <a:pt x="28" y="18"/>
                  <a:pt x="31" y="21"/>
                </a:cubicBezTo>
                <a:cubicBezTo>
                  <a:pt x="28" y="18"/>
                  <a:pt x="28" y="18"/>
                  <a:pt x="24" y="14"/>
                </a:cubicBezTo>
                <a:close/>
                <a:moveTo>
                  <a:pt x="14" y="10"/>
                </a:moveTo>
                <a:cubicBezTo>
                  <a:pt x="17" y="10"/>
                  <a:pt x="17" y="10"/>
                  <a:pt x="21" y="14"/>
                </a:cubicBezTo>
                <a:cubicBezTo>
                  <a:pt x="17" y="10"/>
                  <a:pt x="17" y="10"/>
                  <a:pt x="14" y="10"/>
                </a:cubicBezTo>
                <a:close/>
                <a:moveTo>
                  <a:pt x="7" y="4"/>
                </a:moveTo>
                <a:lnTo>
                  <a:pt x="10" y="7"/>
                </a:lnTo>
                <a:lnTo>
                  <a:pt x="7" y="4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927148" y="3540747"/>
            <a:ext cx="41" cy="4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377305" y="3540867"/>
            <a:ext cx="6639" cy="4023"/>
          </a:xfrm>
          <a:custGeom>
            <a:avLst/>
            <a:gdLst/>
            <a:ahLst/>
            <a:cxnLst/>
            <a:rect l="l" t="t" r="r" b="b"/>
            <a:pathLst>
              <a:path w="165" h="100" extrusionOk="0">
                <a:moveTo>
                  <a:pt x="0" y="1"/>
                </a:moveTo>
                <a:cubicBezTo>
                  <a:pt x="52" y="35"/>
                  <a:pt x="106" y="66"/>
                  <a:pt x="164" y="100"/>
                </a:cubicBezTo>
                <a:cubicBezTo>
                  <a:pt x="106" y="66"/>
                  <a:pt x="52" y="35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920428" y="3540867"/>
            <a:ext cx="6518" cy="4023"/>
          </a:xfrm>
          <a:custGeom>
            <a:avLst/>
            <a:gdLst/>
            <a:ahLst/>
            <a:cxnLst/>
            <a:rect l="l" t="t" r="r" b="b"/>
            <a:pathLst>
              <a:path w="162" h="100" extrusionOk="0">
                <a:moveTo>
                  <a:pt x="117" y="29"/>
                </a:moveTo>
                <a:cubicBezTo>
                  <a:pt x="79" y="52"/>
                  <a:pt x="38" y="76"/>
                  <a:pt x="1" y="100"/>
                </a:cubicBezTo>
                <a:cubicBezTo>
                  <a:pt x="38" y="76"/>
                  <a:pt x="79" y="52"/>
                  <a:pt x="117" y="29"/>
                </a:cubicBezTo>
                <a:close/>
                <a:moveTo>
                  <a:pt x="127" y="25"/>
                </a:moveTo>
                <a:cubicBezTo>
                  <a:pt x="123" y="25"/>
                  <a:pt x="120" y="25"/>
                  <a:pt x="120" y="29"/>
                </a:cubicBezTo>
                <a:cubicBezTo>
                  <a:pt x="120" y="25"/>
                  <a:pt x="123" y="25"/>
                  <a:pt x="127" y="25"/>
                </a:cubicBezTo>
                <a:close/>
                <a:moveTo>
                  <a:pt x="134" y="18"/>
                </a:moveTo>
                <a:cubicBezTo>
                  <a:pt x="134" y="18"/>
                  <a:pt x="131" y="21"/>
                  <a:pt x="127" y="21"/>
                </a:cubicBezTo>
                <a:cubicBezTo>
                  <a:pt x="131" y="21"/>
                  <a:pt x="134" y="18"/>
                  <a:pt x="134" y="18"/>
                </a:cubicBezTo>
                <a:close/>
                <a:moveTo>
                  <a:pt x="144" y="11"/>
                </a:moveTo>
                <a:lnTo>
                  <a:pt x="137" y="18"/>
                </a:lnTo>
                <a:lnTo>
                  <a:pt x="144" y="11"/>
                </a:lnTo>
                <a:close/>
                <a:moveTo>
                  <a:pt x="155" y="8"/>
                </a:moveTo>
                <a:cubicBezTo>
                  <a:pt x="151" y="8"/>
                  <a:pt x="151" y="8"/>
                  <a:pt x="147" y="11"/>
                </a:cubicBezTo>
                <a:cubicBezTo>
                  <a:pt x="151" y="8"/>
                  <a:pt x="151" y="8"/>
                  <a:pt x="155" y="8"/>
                </a:cubicBezTo>
                <a:close/>
                <a:moveTo>
                  <a:pt x="161" y="1"/>
                </a:moveTo>
                <a:cubicBezTo>
                  <a:pt x="161" y="5"/>
                  <a:pt x="158" y="5"/>
                  <a:pt x="158" y="5"/>
                </a:cubicBezTo>
                <a:cubicBezTo>
                  <a:pt x="158" y="5"/>
                  <a:pt x="161" y="5"/>
                  <a:pt x="16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383903" y="3544851"/>
            <a:ext cx="282" cy="201"/>
          </a:xfrm>
          <a:custGeom>
            <a:avLst/>
            <a:gdLst/>
            <a:ahLst/>
            <a:cxnLst/>
            <a:rect l="l" t="t" r="r" b="b"/>
            <a:pathLst>
              <a:path w="7" h="5" extrusionOk="0">
                <a:moveTo>
                  <a:pt x="0" y="1"/>
                </a:moveTo>
                <a:cubicBezTo>
                  <a:pt x="0" y="1"/>
                  <a:pt x="3" y="4"/>
                  <a:pt x="7" y="4"/>
                </a:cubicBezTo>
                <a:cubicBezTo>
                  <a:pt x="3" y="4"/>
                  <a:pt x="0" y="1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920025" y="3544851"/>
            <a:ext cx="322" cy="201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7" y="1"/>
                </a:moveTo>
                <a:cubicBezTo>
                  <a:pt x="7" y="1"/>
                  <a:pt x="4" y="4"/>
                  <a:pt x="1" y="4"/>
                </a:cubicBezTo>
                <a:cubicBezTo>
                  <a:pt x="4" y="4"/>
                  <a:pt x="7" y="1"/>
                  <a:pt x="7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384145" y="3545012"/>
            <a:ext cx="483" cy="322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0"/>
                </a:moveTo>
                <a:cubicBezTo>
                  <a:pt x="5" y="4"/>
                  <a:pt x="8" y="4"/>
                  <a:pt x="11" y="7"/>
                </a:cubicBezTo>
                <a:cubicBezTo>
                  <a:pt x="8" y="4"/>
                  <a:pt x="5" y="4"/>
                  <a:pt x="1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919744" y="3545012"/>
            <a:ext cx="322" cy="322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8" y="0"/>
                </a:moveTo>
                <a:cubicBezTo>
                  <a:pt x="4" y="4"/>
                  <a:pt x="0" y="4"/>
                  <a:pt x="0" y="7"/>
                </a:cubicBezTo>
                <a:cubicBezTo>
                  <a:pt x="0" y="4"/>
                  <a:pt x="4" y="4"/>
                  <a:pt x="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384587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0" y="0"/>
                </a:moveTo>
                <a:cubicBezTo>
                  <a:pt x="4" y="0"/>
                  <a:pt x="7" y="4"/>
                  <a:pt x="10" y="4"/>
                </a:cubicBezTo>
                <a:cubicBezTo>
                  <a:pt x="7" y="4"/>
                  <a:pt x="4" y="0"/>
                  <a:pt x="0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919221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10" y="0"/>
                </a:moveTo>
                <a:cubicBezTo>
                  <a:pt x="7" y="0"/>
                  <a:pt x="3" y="4"/>
                  <a:pt x="0" y="4"/>
                </a:cubicBezTo>
                <a:cubicBezTo>
                  <a:pt x="3" y="4"/>
                  <a:pt x="7" y="0"/>
                  <a:pt x="1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2288984" y="3268947"/>
            <a:ext cx="726273" cy="200149"/>
          </a:xfrm>
          <a:custGeom>
            <a:avLst/>
            <a:gdLst/>
            <a:ahLst/>
            <a:cxnLst/>
            <a:rect l="l" t="t" r="r" b="b"/>
            <a:pathLst>
              <a:path w="18049" h="4974" extrusionOk="0">
                <a:moveTo>
                  <a:pt x="9025" y="1"/>
                </a:moveTo>
                <a:cubicBezTo>
                  <a:pt x="6502" y="1"/>
                  <a:pt x="4144" y="558"/>
                  <a:pt x="2386" y="1575"/>
                </a:cubicBezTo>
                <a:cubicBezTo>
                  <a:pt x="1072" y="2332"/>
                  <a:pt x="250" y="3254"/>
                  <a:pt x="1" y="4224"/>
                </a:cubicBezTo>
                <a:cubicBezTo>
                  <a:pt x="66" y="4476"/>
                  <a:pt x="171" y="4728"/>
                  <a:pt x="315" y="4974"/>
                </a:cubicBezTo>
                <a:cubicBezTo>
                  <a:pt x="714" y="4281"/>
                  <a:pt x="1417" y="3633"/>
                  <a:pt x="2386" y="3077"/>
                </a:cubicBezTo>
                <a:cubicBezTo>
                  <a:pt x="4144" y="2059"/>
                  <a:pt x="6502" y="1500"/>
                  <a:pt x="9025" y="1500"/>
                </a:cubicBezTo>
                <a:cubicBezTo>
                  <a:pt x="11547" y="1500"/>
                  <a:pt x="13909" y="2059"/>
                  <a:pt x="15663" y="3077"/>
                </a:cubicBezTo>
                <a:cubicBezTo>
                  <a:pt x="16632" y="3633"/>
                  <a:pt x="17335" y="4281"/>
                  <a:pt x="17735" y="4971"/>
                </a:cubicBezTo>
                <a:cubicBezTo>
                  <a:pt x="17878" y="4728"/>
                  <a:pt x="17984" y="4476"/>
                  <a:pt x="18048" y="4224"/>
                </a:cubicBezTo>
                <a:cubicBezTo>
                  <a:pt x="17799" y="3254"/>
                  <a:pt x="16977" y="2332"/>
                  <a:pt x="15663" y="1575"/>
                </a:cubicBezTo>
                <a:cubicBezTo>
                  <a:pt x="13905" y="558"/>
                  <a:pt x="11550" y="1"/>
                  <a:pt x="9025" y="1"/>
                </a:cubicBezTo>
                <a:close/>
              </a:path>
            </a:pathLst>
          </a:custGeom>
          <a:solidFill>
            <a:srgbClr val="7BDD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246533" y="3407965"/>
            <a:ext cx="201" cy="8410"/>
          </a:xfrm>
          <a:custGeom>
            <a:avLst/>
            <a:gdLst/>
            <a:ahLst/>
            <a:cxnLst/>
            <a:rect l="l" t="t" r="r" b="b"/>
            <a:pathLst>
              <a:path w="5" h="209" extrusionOk="0">
                <a:moveTo>
                  <a:pt x="5" y="0"/>
                </a:moveTo>
                <a:cubicBezTo>
                  <a:pt x="1" y="48"/>
                  <a:pt x="1" y="99"/>
                  <a:pt x="1" y="147"/>
                </a:cubicBezTo>
                <a:lnTo>
                  <a:pt x="1" y="208"/>
                </a:lnTo>
                <a:cubicBezTo>
                  <a:pt x="1" y="140"/>
                  <a:pt x="1" y="68"/>
                  <a:pt x="5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2246533" y="3423497"/>
            <a:ext cx="225579" cy="310685"/>
          </a:xfrm>
          <a:custGeom>
            <a:avLst/>
            <a:gdLst/>
            <a:ahLst/>
            <a:cxnLst/>
            <a:rect l="l" t="t" r="r" b="b"/>
            <a:pathLst>
              <a:path w="5606" h="7721" extrusionOk="0">
                <a:moveTo>
                  <a:pt x="5602" y="7720"/>
                </a:moveTo>
                <a:lnTo>
                  <a:pt x="5605" y="7720"/>
                </a:lnTo>
                <a:lnTo>
                  <a:pt x="5602" y="7720"/>
                </a:lnTo>
                <a:close/>
                <a:moveTo>
                  <a:pt x="3227" y="6772"/>
                </a:moveTo>
                <a:cubicBezTo>
                  <a:pt x="3950" y="7161"/>
                  <a:pt x="4748" y="7474"/>
                  <a:pt x="5595" y="7717"/>
                </a:cubicBezTo>
                <a:cubicBezTo>
                  <a:pt x="4748" y="7474"/>
                  <a:pt x="3950" y="7161"/>
                  <a:pt x="3227" y="6772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2505"/>
                </a:lnTo>
                <a:cubicBezTo>
                  <a:pt x="1" y="3348"/>
                  <a:pt x="319" y="4195"/>
                  <a:pt x="950" y="4973"/>
                </a:cubicBezTo>
                <a:lnTo>
                  <a:pt x="950" y="4973"/>
                </a:lnTo>
                <a:cubicBezTo>
                  <a:pt x="319" y="4195"/>
                  <a:pt x="1" y="3348"/>
                  <a:pt x="1" y="2505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2246533" y="3416334"/>
            <a:ext cx="310041" cy="335553"/>
          </a:xfrm>
          <a:custGeom>
            <a:avLst/>
            <a:gdLst/>
            <a:ahLst/>
            <a:cxnLst/>
            <a:rect l="l" t="t" r="r" b="b"/>
            <a:pathLst>
              <a:path w="7705" h="8339" extrusionOk="0">
                <a:moveTo>
                  <a:pt x="1" y="0"/>
                </a:moveTo>
                <a:lnTo>
                  <a:pt x="1" y="178"/>
                </a:lnTo>
                <a:lnTo>
                  <a:pt x="1" y="2683"/>
                </a:lnTo>
                <a:cubicBezTo>
                  <a:pt x="1" y="3526"/>
                  <a:pt x="319" y="4373"/>
                  <a:pt x="950" y="5151"/>
                </a:cubicBezTo>
                <a:lnTo>
                  <a:pt x="2053" y="4523"/>
                </a:lnTo>
                <a:lnTo>
                  <a:pt x="2056" y="4523"/>
                </a:lnTo>
                <a:cubicBezTo>
                  <a:pt x="2107" y="4492"/>
                  <a:pt x="2168" y="4478"/>
                  <a:pt x="2237" y="4478"/>
                </a:cubicBezTo>
                <a:cubicBezTo>
                  <a:pt x="2332" y="4478"/>
                  <a:pt x="2438" y="4509"/>
                  <a:pt x="2551" y="4574"/>
                </a:cubicBezTo>
                <a:cubicBezTo>
                  <a:pt x="2929" y="4795"/>
                  <a:pt x="3236" y="5318"/>
                  <a:pt x="3254" y="5762"/>
                </a:cubicBezTo>
                <a:lnTo>
                  <a:pt x="3254" y="5765"/>
                </a:lnTo>
                <a:lnTo>
                  <a:pt x="3254" y="5772"/>
                </a:lnTo>
                <a:lnTo>
                  <a:pt x="3254" y="5775"/>
                </a:lnTo>
                <a:lnTo>
                  <a:pt x="3254" y="5778"/>
                </a:lnTo>
                <a:lnTo>
                  <a:pt x="3254" y="5782"/>
                </a:lnTo>
                <a:lnTo>
                  <a:pt x="3254" y="5786"/>
                </a:lnTo>
                <a:lnTo>
                  <a:pt x="3254" y="5789"/>
                </a:lnTo>
                <a:lnTo>
                  <a:pt x="3254" y="5792"/>
                </a:lnTo>
                <a:lnTo>
                  <a:pt x="3254" y="5796"/>
                </a:lnTo>
                <a:lnTo>
                  <a:pt x="3254" y="5799"/>
                </a:lnTo>
                <a:cubicBezTo>
                  <a:pt x="3254" y="6028"/>
                  <a:pt x="3172" y="6185"/>
                  <a:pt x="3042" y="6257"/>
                </a:cubicBezTo>
                <a:lnTo>
                  <a:pt x="2540" y="6543"/>
                </a:lnTo>
                <a:cubicBezTo>
                  <a:pt x="2674" y="6629"/>
                  <a:pt x="2810" y="6714"/>
                  <a:pt x="2954" y="6796"/>
                </a:cubicBezTo>
                <a:cubicBezTo>
                  <a:pt x="3042" y="6851"/>
                  <a:pt x="3134" y="6898"/>
                  <a:pt x="3227" y="6950"/>
                </a:cubicBezTo>
                <a:cubicBezTo>
                  <a:pt x="3950" y="7339"/>
                  <a:pt x="4748" y="7652"/>
                  <a:pt x="5595" y="7895"/>
                </a:cubicBezTo>
                <a:cubicBezTo>
                  <a:pt x="5599" y="7895"/>
                  <a:pt x="5602" y="7898"/>
                  <a:pt x="5602" y="7898"/>
                </a:cubicBezTo>
                <a:lnTo>
                  <a:pt x="5605" y="7898"/>
                </a:lnTo>
                <a:cubicBezTo>
                  <a:pt x="6278" y="8089"/>
                  <a:pt x="6984" y="8236"/>
                  <a:pt x="7705" y="8338"/>
                </a:cubicBezTo>
                <a:lnTo>
                  <a:pt x="7705" y="5598"/>
                </a:lnTo>
                <a:cubicBezTo>
                  <a:pt x="6189" y="5383"/>
                  <a:pt x="4739" y="4967"/>
                  <a:pt x="3489" y="4342"/>
                </a:cubicBezTo>
                <a:cubicBezTo>
                  <a:pt x="3308" y="4250"/>
                  <a:pt x="3127" y="4154"/>
                  <a:pt x="2954" y="4055"/>
                </a:cubicBezTo>
                <a:cubicBezTo>
                  <a:pt x="1012" y="2932"/>
                  <a:pt x="29" y="1471"/>
                  <a:pt x="1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246533" y="3388048"/>
            <a:ext cx="2535" cy="28328"/>
          </a:xfrm>
          <a:custGeom>
            <a:avLst/>
            <a:gdLst/>
            <a:ahLst/>
            <a:cxnLst/>
            <a:rect l="l" t="t" r="r" b="b"/>
            <a:pathLst>
              <a:path w="63" h="704" extrusionOk="0">
                <a:moveTo>
                  <a:pt x="62" y="0"/>
                </a:moveTo>
                <a:cubicBezTo>
                  <a:pt x="21" y="215"/>
                  <a:pt x="1" y="427"/>
                  <a:pt x="1" y="642"/>
                </a:cubicBezTo>
                <a:lnTo>
                  <a:pt x="1" y="703"/>
                </a:lnTo>
                <a:cubicBezTo>
                  <a:pt x="1" y="635"/>
                  <a:pt x="1" y="563"/>
                  <a:pt x="5" y="495"/>
                </a:cubicBezTo>
                <a:cubicBezTo>
                  <a:pt x="11" y="331"/>
                  <a:pt x="32" y="164"/>
                  <a:pt x="62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232289" y="3377747"/>
            <a:ext cx="133111" cy="201758"/>
          </a:xfrm>
          <a:custGeom>
            <a:avLst/>
            <a:gdLst/>
            <a:ahLst/>
            <a:cxnLst/>
            <a:rect l="l" t="t" r="r" b="b"/>
            <a:pathLst>
              <a:path w="3308" h="5014" extrusionOk="0">
                <a:moveTo>
                  <a:pt x="474" y="0"/>
                </a:moveTo>
                <a:cubicBezTo>
                  <a:pt x="471" y="14"/>
                  <a:pt x="468" y="28"/>
                  <a:pt x="465" y="41"/>
                </a:cubicBezTo>
                <a:cubicBezTo>
                  <a:pt x="447" y="113"/>
                  <a:pt x="430" y="184"/>
                  <a:pt x="416" y="256"/>
                </a:cubicBezTo>
                <a:cubicBezTo>
                  <a:pt x="375" y="471"/>
                  <a:pt x="355" y="683"/>
                  <a:pt x="355" y="898"/>
                </a:cubicBezTo>
                <a:lnTo>
                  <a:pt x="355" y="959"/>
                </a:lnTo>
                <a:cubicBezTo>
                  <a:pt x="383" y="2430"/>
                  <a:pt x="1366" y="3891"/>
                  <a:pt x="3308" y="5014"/>
                </a:cubicBezTo>
                <a:cubicBezTo>
                  <a:pt x="945" y="3645"/>
                  <a:pt x="0" y="1772"/>
                  <a:pt x="478" y="0"/>
                </a:cubicBezTo>
                <a:close/>
              </a:path>
            </a:pathLst>
          </a:custGeom>
          <a:solidFill>
            <a:srgbClr val="5DD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2184085" y="3596475"/>
            <a:ext cx="193388" cy="151459"/>
          </a:xfrm>
          <a:custGeom>
            <a:avLst/>
            <a:gdLst/>
            <a:ahLst/>
            <a:cxnLst/>
            <a:rect l="l" t="t" r="r" b="b"/>
            <a:pathLst>
              <a:path w="4806" h="3764" extrusionOk="0">
                <a:moveTo>
                  <a:pt x="3789" y="0"/>
                </a:moveTo>
                <a:cubicBezTo>
                  <a:pt x="3722" y="0"/>
                  <a:pt x="3660" y="16"/>
                  <a:pt x="3608" y="46"/>
                </a:cubicBezTo>
                <a:lnTo>
                  <a:pt x="3605" y="46"/>
                </a:lnTo>
                <a:lnTo>
                  <a:pt x="212" y="1981"/>
                </a:lnTo>
                <a:lnTo>
                  <a:pt x="209" y="1984"/>
                </a:lnTo>
                <a:cubicBezTo>
                  <a:pt x="83" y="2059"/>
                  <a:pt x="4" y="2216"/>
                  <a:pt x="4" y="2438"/>
                </a:cubicBezTo>
                <a:cubicBezTo>
                  <a:pt x="1" y="2889"/>
                  <a:pt x="314" y="3438"/>
                  <a:pt x="703" y="3664"/>
                </a:cubicBezTo>
                <a:cubicBezTo>
                  <a:pt x="817" y="3731"/>
                  <a:pt x="926" y="3763"/>
                  <a:pt x="1021" y="3763"/>
                </a:cubicBezTo>
                <a:cubicBezTo>
                  <a:pt x="1088" y="3763"/>
                  <a:pt x="1149" y="3747"/>
                  <a:pt x="1201" y="3718"/>
                </a:cubicBezTo>
                <a:lnTo>
                  <a:pt x="4594" y="1780"/>
                </a:lnTo>
                <a:cubicBezTo>
                  <a:pt x="4724" y="1708"/>
                  <a:pt x="4806" y="1551"/>
                  <a:pt x="4806" y="1322"/>
                </a:cubicBezTo>
                <a:cubicBezTo>
                  <a:pt x="4806" y="871"/>
                  <a:pt x="4492" y="326"/>
                  <a:pt x="4103" y="97"/>
                </a:cubicBezTo>
                <a:cubicBezTo>
                  <a:pt x="3991" y="31"/>
                  <a:pt x="3884" y="0"/>
                  <a:pt x="378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2196599" y="3628383"/>
            <a:ext cx="180874" cy="119550"/>
          </a:xfrm>
          <a:custGeom>
            <a:avLst/>
            <a:gdLst/>
            <a:ahLst/>
            <a:cxnLst/>
            <a:rect l="l" t="t" r="r" b="b"/>
            <a:pathLst>
              <a:path w="4495" h="2971" extrusionOk="0">
                <a:moveTo>
                  <a:pt x="4375" y="0"/>
                </a:moveTo>
                <a:lnTo>
                  <a:pt x="0" y="2505"/>
                </a:lnTo>
                <a:cubicBezTo>
                  <a:pt x="112" y="2655"/>
                  <a:pt x="246" y="2789"/>
                  <a:pt x="392" y="2871"/>
                </a:cubicBezTo>
                <a:cubicBezTo>
                  <a:pt x="506" y="2938"/>
                  <a:pt x="615" y="2970"/>
                  <a:pt x="710" y="2970"/>
                </a:cubicBezTo>
                <a:cubicBezTo>
                  <a:pt x="777" y="2970"/>
                  <a:pt x="838" y="2954"/>
                  <a:pt x="890" y="2925"/>
                </a:cubicBezTo>
                <a:lnTo>
                  <a:pt x="4283" y="987"/>
                </a:lnTo>
                <a:cubicBezTo>
                  <a:pt x="4413" y="915"/>
                  <a:pt x="4495" y="758"/>
                  <a:pt x="4495" y="529"/>
                </a:cubicBezTo>
                <a:cubicBezTo>
                  <a:pt x="4495" y="362"/>
                  <a:pt x="4450" y="177"/>
                  <a:pt x="437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1719746" y="3674253"/>
            <a:ext cx="515742" cy="363519"/>
          </a:xfrm>
          <a:custGeom>
            <a:avLst/>
            <a:gdLst/>
            <a:ahLst/>
            <a:cxnLst/>
            <a:rect l="l" t="t" r="r" b="b"/>
            <a:pathLst>
              <a:path w="12817" h="9034" extrusionOk="0">
                <a:moveTo>
                  <a:pt x="11493" y="0"/>
                </a:moveTo>
                <a:cubicBezTo>
                  <a:pt x="11409" y="0"/>
                  <a:pt x="11331" y="19"/>
                  <a:pt x="11264" y="55"/>
                </a:cubicBezTo>
                <a:lnTo>
                  <a:pt x="11254" y="58"/>
                </a:lnTo>
                <a:lnTo>
                  <a:pt x="11254" y="61"/>
                </a:lnTo>
                <a:lnTo>
                  <a:pt x="1" y="6069"/>
                </a:lnTo>
                <a:lnTo>
                  <a:pt x="1680" y="9034"/>
                </a:lnTo>
                <a:lnTo>
                  <a:pt x="12544" y="2317"/>
                </a:lnTo>
                <a:cubicBezTo>
                  <a:pt x="12711" y="2222"/>
                  <a:pt x="12814" y="2017"/>
                  <a:pt x="12817" y="1723"/>
                </a:cubicBezTo>
                <a:cubicBezTo>
                  <a:pt x="12817" y="1137"/>
                  <a:pt x="12411" y="423"/>
                  <a:pt x="11902" y="126"/>
                </a:cubicBezTo>
                <a:cubicBezTo>
                  <a:pt x="11756" y="41"/>
                  <a:pt x="11616" y="0"/>
                  <a:pt x="1149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2235428" y="3742897"/>
            <a:ext cx="41" cy="60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11"/>
                </a:moveTo>
                <a:lnTo>
                  <a:pt x="1" y="14"/>
                </a:lnTo>
                <a:lnTo>
                  <a:pt x="1" y="11"/>
                </a:lnTo>
                <a:close/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close/>
                <a:moveTo>
                  <a:pt x="1" y="4"/>
                </a:moveTo>
                <a:lnTo>
                  <a:pt x="1" y="4"/>
                </a:lnTo>
                <a:lnTo>
                  <a:pt x="1" y="4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1786620" y="3704592"/>
            <a:ext cx="448865" cy="332253"/>
          </a:xfrm>
          <a:custGeom>
            <a:avLst/>
            <a:gdLst/>
            <a:ahLst/>
            <a:cxnLst/>
            <a:rect l="l" t="t" r="r" b="b"/>
            <a:pathLst>
              <a:path w="11155" h="8257" extrusionOk="0">
                <a:moveTo>
                  <a:pt x="10848" y="0"/>
                </a:moveTo>
                <a:lnTo>
                  <a:pt x="1" y="6263"/>
                </a:lnTo>
                <a:cubicBezTo>
                  <a:pt x="234" y="6652"/>
                  <a:pt x="380" y="7096"/>
                  <a:pt x="380" y="7495"/>
                </a:cubicBezTo>
                <a:lnTo>
                  <a:pt x="380" y="7502"/>
                </a:lnTo>
                <a:cubicBezTo>
                  <a:pt x="377" y="7864"/>
                  <a:pt x="257" y="8123"/>
                  <a:pt x="59" y="8256"/>
                </a:cubicBezTo>
                <a:lnTo>
                  <a:pt x="10882" y="1563"/>
                </a:lnTo>
                <a:cubicBezTo>
                  <a:pt x="11049" y="1468"/>
                  <a:pt x="11152" y="1263"/>
                  <a:pt x="11155" y="969"/>
                </a:cubicBezTo>
                <a:lnTo>
                  <a:pt x="11155" y="966"/>
                </a:lnTo>
                <a:lnTo>
                  <a:pt x="11155" y="963"/>
                </a:lnTo>
                <a:lnTo>
                  <a:pt x="11155" y="959"/>
                </a:lnTo>
                <a:lnTo>
                  <a:pt x="11155" y="956"/>
                </a:lnTo>
                <a:lnTo>
                  <a:pt x="11155" y="953"/>
                </a:lnTo>
                <a:cubicBezTo>
                  <a:pt x="11152" y="642"/>
                  <a:pt x="11032" y="298"/>
                  <a:pt x="1084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851;p28"/>
          <p:cNvSpPr/>
          <p:nvPr/>
        </p:nvSpPr>
        <p:spPr>
          <a:xfrm>
            <a:off x="-459164" y="3131695"/>
            <a:ext cx="1284529" cy="1183773"/>
          </a:xfrm>
          <a:custGeom>
            <a:avLst/>
            <a:gdLst/>
            <a:ahLst/>
            <a:cxnLst/>
            <a:rect l="l" t="t" r="r" b="b"/>
            <a:pathLst>
              <a:path w="29093" h="26811" extrusionOk="0">
                <a:moveTo>
                  <a:pt x="29092" y="0"/>
                </a:moveTo>
                <a:lnTo>
                  <a:pt x="0" y="16812"/>
                </a:lnTo>
                <a:lnTo>
                  <a:pt x="17197" y="26811"/>
                </a:lnTo>
                <a:lnTo>
                  <a:pt x="29092" y="0"/>
                </a:ln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886;p28"/>
          <p:cNvSpPr/>
          <p:nvPr/>
        </p:nvSpPr>
        <p:spPr>
          <a:xfrm>
            <a:off x="261802" y="1146908"/>
            <a:ext cx="2253632" cy="3182424"/>
          </a:xfrm>
          <a:custGeom>
            <a:avLst/>
            <a:gdLst/>
            <a:ahLst/>
            <a:cxnLst/>
            <a:rect l="l" t="t" r="r" b="b"/>
            <a:pathLst>
              <a:path w="51042" h="72078" extrusionOk="0">
                <a:moveTo>
                  <a:pt x="50062" y="1"/>
                </a:moveTo>
                <a:lnTo>
                  <a:pt x="0" y="28903"/>
                </a:lnTo>
                <a:lnTo>
                  <a:pt x="0" y="70761"/>
                </a:lnTo>
                <a:cubicBezTo>
                  <a:pt x="0" y="71095"/>
                  <a:pt x="119" y="71326"/>
                  <a:pt x="306" y="71438"/>
                </a:cubicBezTo>
                <a:lnTo>
                  <a:pt x="1289" y="72009"/>
                </a:lnTo>
                <a:cubicBezTo>
                  <a:pt x="1368" y="72054"/>
                  <a:pt x="1460" y="72078"/>
                  <a:pt x="1561" y="72078"/>
                </a:cubicBezTo>
                <a:cubicBezTo>
                  <a:pt x="1703" y="72078"/>
                  <a:pt x="1862" y="72032"/>
                  <a:pt x="2030" y="71934"/>
                </a:cubicBezTo>
                <a:lnTo>
                  <a:pt x="49998" y="44239"/>
                </a:lnTo>
                <a:cubicBezTo>
                  <a:pt x="50576" y="43906"/>
                  <a:pt x="51041" y="43097"/>
                  <a:pt x="51041" y="42427"/>
                </a:cubicBezTo>
                <a:lnTo>
                  <a:pt x="51041" y="569"/>
                </a:lnTo>
                <a:lnTo>
                  <a:pt x="50062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887;p28"/>
          <p:cNvSpPr/>
          <p:nvPr/>
        </p:nvSpPr>
        <p:spPr>
          <a:xfrm>
            <a:off x="305513" y="1172604"/>
            <a:ext cx="2209612" cy="3156374"/>
          </a:xfrm>
          <a:custGeom>
            <a:avLst/>
            <a:gdLst/>
            <a:ahLst/>
            <a:cxnLst/>
            <a:rect l="l" t="t" r="r" b="b"/>
            <a:pathLst>
              <a:path w="50045" h="71488" extrusionOk="0">
                <a:moveTo>
                  <a:pt x="50045" y="1"/>
                </a:moveTo>
                <a:lnTo>
                  <a:pt x="0" y="28895"/>
                </a:lnTo>
                <a:lnTo>
                  <a:pt x="0" y="70750"/>
                </a:lnTo>
                <a:cubicBezTo>
                  <a:pt x="0" y="71206"/>
                  <a:pt x="217" y="71488"/>
                  <a:pt x="571" y="71488"/>
                </a:cubicBezTo>
                <a:cubicBezTo>
                  <a:pt x="717" y="71488"/>
                  <a:pt x="874" y="71441"/>
                  <a:pt x="1037" y="71345"/>
                </a:cubicBezTo>
                <a:lnTo>
                  <a:pt x="49004" y="43654"/>
                </a:lnTo>
                <a:cubicBezTo>
                  <a:pt x="49579" y="43321"/>
                  <a:pt x="50045" y="42512"/>
                  <a:pt x="50045" y="41845"/>
                </a:cubicBezTo>
                <a:lnTo>
                  <a:pt x="5004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888;p28"/>
          <p:cNvSpPr/>
          <p:nvPr/>
        </p:nvSpPr>
        <p:spPr>
          <a:xfrm>
            <a:off x="305160" y="1171986"/>
            <a:ext cx="2210274" cy="3157345"/>
          </a:xfrm>
          <a:custGeom>
            <a:avLst/>
            <a:gdLst/>
            <a:ahLst/>
            <a:cxnLst/>
            <a:rect l="l" t="t" r="r" b="b"/>
            <a:pathLst>
              <a:path w="50060" h="71510" extrusionOk="0">
                <a:moveTo>
                  <a:pt x="50046" y="24"/>
                </a:moveTo>
                <a:lnTo>
                  <a:pt x="50046" y="41859"/>
                </a:lnTo>
                <a:cubicBezTo>
                  <a:pt x="50046" y="42522"/>
                  <a:pt x="49580" y="43331"/>
                  <a:pt x="49009" y="43662"/>
                </a:cubicBezTo>
                <a:lnTo>
                  <a:pt x="1041" y="71356"/>
                </a:lnTo>
                <a:cubicBezTo>
                  <a:pt x="878" y="71448"/>
                  <a:pt x="722" y="71495"/>
                  <a:pt x="579" y="71495"/>
                </a:cubicBezTo>
                <a:cubicBezTo>
                  <a:pt x="413" y="71495"/>
                  <a:pt x="273" y="71431"/>
                  <a:pt x="171" y="71305"/>
                </a:cubicBezTo>
                <a:cubicBezTo>
                  <a:pt x="69" y="71176"/>
                  <a:pt x="15" y="70989"/>
                  <a:pt x="15" y="70764"/>
                </a:cubicBezTo>
                <a:lnTo>
                  <a:pt x="15" y="28913"/>
                </a:lnTo>
                <a:lnTo>
                  <a:pt x="50046" y="24"/>
                </a:lnTo>
                <a:close/>
                <a:moveTo>
                  <a:pt x="50059" y="1"/>
                </a:moveTo>
                <a:lnTo>
                  <a:pt x="1" y="28906"/>
                </a:lnTo>
                <a:lnTo>
                  <a:pt x="1" y="70764"/>
                </a:lnTo>
                <a:cubicBezTo>
                  <a:pt x="1" y="71237"/>
                  <a:pt x="236" y="71509"/>
                  <a:pt x="579" y="71509"/>
                </a:cubicBezTo>
                <a:cubicBezTo>
                  <a:pt x="722" y="71509"/>
                  <a:pt x="878" y="71465"/>
                  <a:pt x="1048" y="71366"/>
                </a:cubicBezTo>
                <a:lnTo>
                  <a:pt x="49016" y="43671"/>
                </a:lnTo>
                <a:cubicBezTo>
                  <a:pt x="49594" y="43338"/>
                  <a:pt x="50059" y="42529"/>
                  <a:pt x="50059" y="41859"/>
                </a:cubicBezTo>
                <a:lnTo>
                  <a:pt x="50059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889;p28"/>
          <p:cNvSpPr/>
          <p:nvPr/>
        </p:nvSpPr>
        <p:spPr>
          <a:xfrm>
            <a:off x="305160" y="1171986"/>
            <a:ext cx="2210274" cy="1476239"/>
          </a:xfrm>
          <a:custGeom>
            <a:avLst/>
            <a:gdLst/>
            <a:ahLst/>
            <a:cxnLst/>
            <a:rect l="l" t="t" r="r" b="b"/>
            <a:pathLst>
              <a:path w="50060" h="33435" extrusionOk="0">
                <a:moveTo>
                  <a:pt x="50059" y="1"/>
                </a:moveTo>
                <a:lnTo>
                  <a:pt x="1" y="28906"/>
                </a:lnTo>
                <a:lnTo>
                  <a:pt x="1" y="33434"/>
                </a:lnTo>
                <a:lnTo>
                  <a:pt x="50059" y="4532"/>
                </a:lnTo>
                <a:lnTo>
                  <a:pt x="50059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890;p28"/>
          <p:cNvSpPr/>
          <p:nvPr/>
        </p:nvSpPr>
        <p:spPr>
          <a:xfrm>
            <a:off x="1692034" y="1309521"/>
            <a:ext cx="693415" cy="469429"/>
          </a:xfrm>
          <a:custGeom>
            <a:avLst/>
            <a:gdLst/>
            <a:ahLst/>
            <a:cxnLst/>
            <a:rect l="l" t="t" r="r" b="b"/>
            <a:pathLst>
              <a:path w="15705" h="10632" extrusionOk="0">
                <a:moveTo>
                  <a:pt x="15704" y="0"/>
                </a:moveTo>
                <a:lnTo>
                  <a:pt x="314" y="8888"/>
                </a:lnTo>
                <a:cubicBezTo>
                  <a:pt x="140" y="8985"/>
                  <a:pt x="1" y="9230"/>
                  <a:pt x="1" y="9431"/>
                </a:cubicBezTo>
                <a:lnTo>
                  <a:pt x="1" y="10407"/>
                </a:lnTo>
                <a:cubicBezTo>
                  <a:pt x="1" y="10549"/>
                  <a:pt x="70" y="10631"/>
                  <a:pt x="173" y="10631"/>
                </a:cubicBezTo>
                <a:cubicBezTo>
                  <a:pt x="215" y="10631"/>
                  <a:pt x="263" y="10617"/>
                  <a:pt x="314" y="10587"/>
                </a:cubicBezTo>
                <a:lnTo>
                  <a:pt x="15704" y="1703"/>
                </a:lnTo>
                <a:lnTo>
                  <a:pt x="15704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891;p28"/>
          <p:cNvSpPr/>
          <p:nvPr/>
        </p:nvSpPr>
        <p:spPr>
          <a:xfrm>
            <a:off x="2385405" y="1265634"/>
            <a:ext cx="86804" cy="119123"/>
          </a:xfrm>
          <a:custGeom>
            <a:avLst/>
            <a:gdLst/>
            <a:ahLst/>
            <a:cxnLst/>
            <a:rect l="l" t="t" r="r" b="b"/>
            <a:pathLst>
              <a:path w="1966" h="2698" extrusionOk="0">
                <a:moveTo>
                  <a:pt x="1789" y="0"/>
                </a:moveTo>
                <a:cubicBezTo>
                  <a:pt x="1746" y="0"/>
                  <a:pt x="1699" y="14"/>
                  <a:pt x="1649" y="42"/>
                </a:cubicBezTo>
                <a:lnTo>
                  <a:pt x="0" y="994"/>
                </a:lnTo>
                <a:lnTo>
                  <a:pt x="0" y="2697"/>
                </a:lnTo>
                <a:lnTo>
                  <a:pt x="1649" y="1742"/>
                </a:lnTo>
                <a:cubicBezTo>
                  <a:pt x="1822" y="1644"/>
                  <a:pt x="1965" y="1399"/>
                  <a:pt x="1965" y="1201"/>
                </a:cubicBezTo>
                <a:lnTo>
                  <a:pt x="1965" y="226"/>
                </a:lnTo>
                <a:cubicBezTo>
                  <a:pt x="1965" y="83"/>
                  <a:pt x="1893" y="0"/>
                  <a:pt x="178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892;p28"/>
          <p:cNvSpPr/>
          <p:nvPr/>
        </p:nvSpPr>
        <p:spPr>
          <a:xfrm>
            <a:off x="2410616" y="1294819"/>
            <a:ext cx="44771" cy="54484"/>
          </a:xfrm>
          <a:custGeom>
            <a:avLst/>
            <a:gdLst/>
            <a:ahLst/>
            <a:cxnLst/>
            <a:rect l="l" t="t" r="r" b="b"/>
            <a:pathLst>
              <a:path w="1014" h="1234" extrusionOk="0">
                <a:moveTo>
                  <a:pt x="517" y="136"/>
                </a:moveTo>
                <a:cubicBezTo>
                  <a:pt x="534" y="136"/>
                  <a:pt x="551" y="143"/>
                  <a:pt x="568" y="150"/>
                </a:cubicBezTo>
                <a:cubicBezTo>
                  <a:pt x="630" y="187"/>
                  <a:pt x="667" y="292"/>
                  <a:pt x="667" y="425"/>
                </a:cubicBezTo>
                <a:cubicBezTo>
                  <a:pt x="667" y="683"/>
                  <a:pt x="531" y="979"/>
                  <a:pt x="368" y="1071"/>
                </a:cubicBezTo>
                <a:cubicBezTo>
                  <a:pt x="338" y="1089"/>
                  <a:pt x="311" y="1098"/>
                  <a:pt x="285" y="1098"/>
                </a:cubicBezTo>
                <a:cubicBezTo>
                  <a:pt x="268" y="1098"/>
                  <a:pt x="251" y="1093"/>
                  <a:pt x="236" y="1085"/>
                </a:cubicBezTo>
                <a:cubicBezTo>
                  <a:pt x="174" y="1050"/>
                  <a:pt x="137" y="945"/>
                  <a:pt x="137" y="809"/>
                </a:cubicBezTo>
                <a:cubicBezTo>
                  <a:pt x="137" y="554"/>
                  <a:pt x="272" y="258"/>
                  <a:pt x="435" y="163"/>
                </a:cubicBezTo>
                <a:cubicBezTo>
                  <a:pt x="466" y="146"/>
                  <a:pt x="493" y="136"/>
                  <a:pt x="517" y="136"/>
                </a:cubicBezTo>
                <a:close/>
                <a:moveTo>
                  <a:pt x="518" y="0"/>
                </a:moveTo>
                <a:cubicBezTo>
                  <a:pt x="469" y="0"/>
                  <a:pt x="418" y="15"/>
                  <a:pt x="368" y="44"/>
                </a:cubicBezTo>
                <a:cubicBezTo>
                  <a:pt x="160" y="163"/>
                  <a:pt x="1" y="500"/>
                  <a:pt x="1" y="809"/>
                </a:cubicBezTo>
                <a:cubicBezTo>
                  <a:pt x="1" y="1000"/>
                  <a:pt x="62" y="1143"/>
                  <a:pt x="167" y="1204"/>
                </a:cubicBezTo>
                <a:cubicBezTo>
                  <a:pt x="205" y="1224"/>
                  <a:pt x="242" y="1234"/>
                  <a:pt x="283" y="1234"/>
                </a:cubicBezTo>
                <a:cubicBezTo>
                  <a:pt x="333" y="1234"/>
                  <a:pt x="385" y="1220"/>
                  <a:pt x="435" y="1190"/>
                </a:cubicBezTo>
                <a:cubicBezTo>
                  <a:pt x="558" y="1118"/>
                  <a:pt x="667" y="969"/>
                  <a:pt x="732" y="792"/>
                </a:cubicBezTo>
                <a:lnTo>
                  <a:pt x="915" y="850"/>
                </a:lnTo>
                <a:cubicBezTo>
                  <a:pt x="922" y="853"/>
                  <a:pt x="929" y="853"/>
                  <a:pt x="936" y="853"/>
                </a:cubicBezTo>
                <a:cubicBezTo>
                  <a:pt x="966" y="853"/>
                  <a:pt x="994" y="833"/>
                  <a:pt x="1003" y="806"/>
                </a:cubicBezTo>
                <a:cubicBezTo>
                  <a:pt x="1014" y="768"/>
                  <a:pt x="994" y="731"/>
                  <a:pt x="956" y="721"/>
                </a:cubicBezTo>
                <a:lnTo>
                  <a:pt x="772" y="663"/>
                </a:lnTo>
                <a:cubicBezTo>
                  <a:pt x="793" y="584"/>
                  <a:pt x="803" y="503"/>
                  <a:pt x="803" y="425"/>
                </a:cubicBezTo>
                <a:cubicBezTo>
                  <a:pt x="803" y="238"/>
                  <a:pt x="741" y="95"/>
                  <a:pt x="636" y="30"/>
                </a:cubicBezTo>
                <a:cubicBezTo>
                  <a:pt x="599" y="10"/>
                  <a:pt x="559" y="0"/>
                  <a:pt x="51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893;p28"/>
          <p:cNvSpPr/>
          <p:nvPr/>
        </p:nvSpPr>
        <p:spPr>
          <a:xfrm>
            <a:off x="261802" y="1017099"/>
            <a:ext cx="2253632" cy="1431159"/>
          </a:xfrm>
          <a:custGeom>
            <a:avLst/>
            <a:gdLst/>
            <a:ahLst/>
            <a:cxnLst/>
            <a:rect l="l" t="t" r="r" b="b"/>
            <a:pathLst>
              <a:path w="51042" h="32414" extrusionOk="0">
                <a:moveTo>
                  <a:pt x="49481" y="0"/>
                </a:moveTo>
                <a:cubicBezTo>
                  <a:pt x="49342" y="0"/>
                  <a:pt x="49184" y="46"/>
                  <a:pt x="49015" y="143"/>
                </a:cubicBezTo>
                <a:lnTo>
                  <a:pt x="1048" y="27838"/>
                </a:lnTo>
                <a:cubicBezTo>
                  <a:pt x="469" y="28171"/>
                  <a:pt x="0" y="28984"/>
                  <a:pt x="0" y="29650"/>
                </a:cubicBezTo>
                <a:lnTo>
                  <a:pt x="0" y="31843"/>
                </a:lnTo>
                <a:lnTo>
                  <a:pt x="983" y="32414"/>
                </a:lnTo>
                <a:lnTo>
                  <a:pt x="51041" y="3509"/>
                </a:lnTo>
                <a:lnTo>
                  <a:pt x="51041" y="1319"/>
                </a:lnTo>
                <a:cubicBezTo>
                  <a:pt x="51041" y="987"/>
                  <a:pt x="50926" y="755"/>
                  <a:pt x="50739" y="643"/>
                </a:cubicBezTo>
                <a:cubicBezTo>
                  <a:pt x="50562" y="541"/>
                  <a:pt x="49933" y="180"/>
                  <a:pt x="49764" y="78"/>
                </a:cubicBezTo>
                <a:cubicBezTo>
                  <a:pt x="49683" y="27"/>
                  <a:pt x="49588" y="0"/>
                  <a:pt x="49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894;p28"/>
          <p:cNvSpPr/>
          <p:nvPr/>
        </p:nvSpPr>
        <p:spPr>
          <a:xfrm>
            <a:off x="305160" y="1042310"/>
            <a:ext cx="2210274" cy="1405948"/>
          </a:xfrm>
          <a:custGeom>
            <a:avLst/>
            <a:gdLst/>
            <a:ahLst/>
            <a:cxnLst/>
            <a:rect l="l" t="t" r="r" b="b"/>
            <a:pathLst>
              <a:path w="50060" h="31843" extrusionOk="0">
                <a:moveTo>
                  <a:pt x="49481" y="0"/>
                </a:moveTo>
                <a:cubicBezTo>
                  <a:pt x="49341" y="0"/>
                  <a:pt x="49183" y="46"/>
                  <a:pt x="49016" y="143"/>
                </a:cubicBezTo>
                <a:lnTo>
                  <a:pt x="1048" y="27838"/>
                </a:lnTo>
                <a:cubicBezTo>
                  <a:pt x="470" y="28171"/>
                  <a:pt x="1" y="28984"/>
                  <a:pt x="1" y="29650"/>
                </a:cubicBezTo>
                <a:lnTo>
                  <a:pt x="1" y="31843"/>
                </a:lnTo>
                <a:lnTo>
                  <a:pt x="50059" y="2938"/>
                </a:lnTo>
                <a:lnTo>
                  <a:pt x="50059" y="748"/>
                </a:lnTo>
                <a:cubicBezTo>
                  <a:pt x="50059" y="273"/>
                  <a:pt x="49823" y="0"/>
                  <a:pt x="4948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895;p28"/>
          <p:cNvSpPr/>
          <p:nvPr/>
        </p:nvSpPr>
        <p:spPr>
          <a:xfrm>
            <a:off x="275313" y="1017099"/>
            <a:ext cx="2227229" cy="1288723"/>
          </a:xfrm>
          <a:custGeom>
            <a:avLst/>
            <a:gdLst/>
            <a:ahLst/>
            <a:cxnLst/>
            <a:rect l="l" t="t" r="r" b="b"/>
            <a:pathLst>
              <a:path w="50444" h="29188" extrusionOk="0">
                <a:moveTo>
                  <a:pt x="49175" y="0"/>
                </a:moveTo>
                <a:cubicBezTo>
                  <a:pt x="49036" y="0"/>
                  <a:pt x="48878" y="46"/>
                  <a:pt x="48709" y="143"/>
                </a:cubicBezTo>
                <a:lnTo>
                  <a:pt x="742" y="27838"/>
                </a:lnTo>
                <a:cubicBezTo>
                  <a:pt x="452" y="28004"/>
                  <a:pt x="191" y="28290"/>
                  <a:pt x="0" y="28620"/>
                </a:cubicBezTo>
                <a:lnTo>
                  <a:pt x="983" y="29188"/>
                </a:lnTo>
                <a:cubicBezTo>
                  <a:pt x="1174" y="28861"/>
                  <a:pt x="1436" y="28576"/>
                  <a:pt x="1724" y="28409"/>
                </a:cubicBezTo>
                <a:lnTo>
                  <a:pt x="49688" y="714"/>
                </a:lnTo>
                <a:cubicBezTo>
                  <a:pt x="49859" y="618"/>
                  <a:pt x="50018" y="571"/>
                  <a:pt x="50158" y="571"/>
                </a:cubicBezTo>
                <a:cubicBezTo>
                  <a:pt x="50265" y="571"/>
                  <a:pt x="50361" y="598"/>
                  <a:pt x="50443" y="650"/>
                </a:cubicBezTo>
                <a:cubicBezTo>
                  <a:pt x="50440" y="646"/>
                  <a:pt x="50437" y="646"/>
                  <a:pt x="50433" y="643"/>
                </a:cubicBezTo>
                <a:cubicBezTo>
                  <a:pt x="50256" y="541"/>
                  <a:pt x="49631" y="180"/>
                  <a:pt x="49458" y="78"/>
                </a:cubicBezTo>
                <a:cubicBezTo>
                  <a:pt x="49377" y="27"/>
                  <a:pt x="49282" y="0"/>
                  <a:pt x="491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896;p28"/>
          <p:cNvSpPr/>
          <p:nvPr/>
        </p:nvSpPr>
        <p:spPr>
          <a:xfrm>
            <a:off x="2233785" y="1219009"/>
            <a:ext cx="43269" cy="55985"/>
          </a:xfrm>
          <a:custGeom>
            <a:avLst/>
            <a:gdLst/>
            <a:ahLst/>
            <a:cxnLst/>
            <a:rect l="l" t="t" r="r" b="b"/>
            <a:pathLst>
              <a:path w="980" h="1268" extrusionOk="0">
                <a:moveTo>
                  <a:pt x="710" y="1"/>
                </a:moveTo>
                <a:cubicBezTo>
                  <a:pt x="644" y="1"/>
                  <a:pt x="570" y="23"/>
                  <a:pt x="490" y="68"/>
                </a:cubicBezTo>
                <a:cubicBezTo>
                  <a:pt x="218" y="224"/>
                  <a:pt x="1" y="605"/>
                  <a:pt x="1" y="918"/>
                </a:cubicBezTo>
                <a:cubicBezTo>
                  <a:pt x="1" y="1140"/>
                  <a:pt x="110" y="1267"/>
                  <a:pt x="270" y="1267"/>
                </a:cubicBezTo>
                <a:cubicBezTo>
                  <a:pt x="336" y="1267"/>
                  <a:pt x="411" y="1246"/>
                  <a:pt x="490" y="1200"/>
                </a:cubicBezTo>
                <a:cubicBezTo>
                  <a:pt x="762" y="1044"/>
                  <a:pt x="980" y="663"/>
                  <a:pt x="980" y="351"/>
                </a:cubicBezTo>
                <a:cubicBezTo>
                  <a:pt x="980" y="129"/>
                  <a:pt x="871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897;p28"/>
          <p:cNvSpPr/>
          <p:nvPr/>
        </p:nvSpPr>
        <p:spPr>
          <a:xfrm>
            <a:off x="2309595" y="1175342"/>
            <a:ext cx="43446" cy="55941"/>
          </a:xfrm>
          <a:custGeom>
            <a:avLst/>
            <a:gdLst/>
            <a:ahLst/>
            <a:cxnLst/>
            <a:rect l="l" t="t" r="r" b="b"/>
            <a:pathLst>
              <a:path w="984" h="1267" extrusionOk="0">
                <a:moveTo>
                  <a:pt x="710" y="1"/>
                </a:moveTo>
                <a:cubicBezTo>
                  <a:pt x="644" y="1"/>
                  <a:pt x="569" y="22"/>
                  <a:pt x="490" y="67"/>
                </a:cubicBezTo>
                <a:cubicBezTo>
                  <a:pt x="222" y="224"/>
                  <a:pt x="1" y="605"/>
                  <a:pt x="1" y="918"/>
                </a:cubicBezTo>
                <a:cubicBezTo>
                  <a:pt x="1" y="1139"/>
                  <a:pt x="112" y="1267"/>
                  <a:pt x="272" y="1267"/>
                </a:cubicBezTo>
                <a:cubicBezTo>
                  <a:pt x="338" y="1267"/>
                  <a:pt x="412" y="1245"/>
                  <a:pt x="490" y="1200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898;p28"/>
          <p:cNvSpPr/>
          <p:nvPr/>
        </p:nvSpPr>
        <p:spPr>
          <a:xfrm>
            <a:off x="2385405" y="1131675"/>
            <a:ext cx="43402" cy="55941"/>
          </a:xfrm>
          <a:custGeom>
            <a:avLst/>
            <a:gdLst/>
            <a:ahLst/>
            <a:cxnLst/>
            <a:rect l="l" t="t" r="r" b="b"/>
            <a:pathLst>
              <a:path w="983" h="1267" extrusionOk="0">
                <a:moveTo>
                  <a:pt x="711" y="0"/>
                </a:moveTo>
                <a:cubicBezTo>
                  <a:pt x="644" y="0"/>
                  <a:pt x="569" y="22"/>
                  <a:pt x="490" y="68"/>
                </a:cubicBezTo>
                <a:cubicBezTo>
                  <a:pt x="221" y="223"/>
                  <a:pt x="0" y="604"/>
                  <a:pt x="0" y="917"/>
                </a:cubicBezTo>
                <a:cubicBezTo>
                  <a:pt x="0" y="1139"/>
                  <a:pt x="111" y="1267"/>
                  <a:pt x="271" y="1267"/>
                </a:cubicBezTo>
                <a:cubicBezTo>
                  <a:pt x="337" y="1267"/>
                  <a:pt x="412" y="1245"/>
                  <a:pt x="490" y="1199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0"/>
                  <a:pt x="71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899;p28"/>
          <p:cNvSpPr/>
          <p:nvPr/>
        </p:nvSpPr>
        <p:spPr>
          <a:xfrm>
            <a:off x="305513" y="2398543"/>
            <a:ext cx="432783" cy="1930436"/>
          </a:xfrm>
          <a:custGeom>
            <a:avLst/>
            <a:gdLst/>
            <a:ahLst/>
            <a:cxnLst/>
            <a:rect l="l" t="t" r="r" b="b"/>
            <a:pathLst>
              <a:path w="9802" h="43722" extrusionOk="0">
                <a:moveTo>
                  <a:pt x="9801" y="1"/>
                </a:moveTo>
                <a:lnTo>
                  <a:pt x="0" y="5658"/>
                </a:lnTo>
                <a:lnTo>
                  <a:pt x="0" y="42984"/>
                </a:lnTo>
                <a:cubicBezTo>
                  <a:pt x="0" y="43440"/>
                  <a:pt x="217" y="43722"/>
                  <a:pt x="571" y="43722"/>
                </a:cubicBezTo>
                <a:cubicBezTo>
                  <a:pt x="717" y="43722"/>
                  <a:pt x="874" y="43675"/>
                  <a:pt x="1037" y="43579"/>
                </a:cubicBezTo>
                <a:lnTo>
                  <a:pt x="9801" y="38520"/>
                </a:lnTo>
                <a:lnTo>
                  <a:pt x="98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900;p28"/>
          <p:cNvSpPr/>
          <p:nvPr/>
        </p:nvSpPr>
        <p:spPr>
          <a:xfrm>
            <a:off x="305160" y="2397925"/>
            <a:ext cx="433445" cy="1931407"/>
          </a:xfrm>
          <a:custGeom>
            <a:avLst/>
            <a:gdLst/>
            <a:ahLst/>
            <a:cxnLst/>
            <a:rect l="l" t="t" r="r" b="b"/>
            <a:pathLst>
              <a:path w="9817" h="43744" extrusionOk="0">
                <a:moveTo>
                  <a:pt x="9803" y="25"/>
                </a:moveTo>
                <a:lnTo>
                  <a:pt x="9803" y="38531"/>
                </a:lnTo>
                <a:lnTo>
                  <a:pt x="1041" y="43590"/>
                </a:lnTo>
                <a:cubicBezTo>
                  <a:pt x="878" y="43682"/>
                  <a:pt x="722" y="43729"/>
                  <a:pt x="579" y="43729"/>
                </a:cubicBezTo>
                <a:cubicBezTo>
                  <a:pt x="413" y="43729"/>
                  <a:pt x="273" y="43665"/>
                  <a:pt x="171" y="43539"/>
                </a:cubicBezTo>
                <a:cubicBezTo>
                  <a:pt x="69" y="43410"/>
                  <a:pt x="15" y="43223"/>
                  <a:pt x="15" y="42998"/>
                </a:cubicBezTo>
                <a:lnTo>
                  <a:pt x="15" y="5676"/>
                </a:lnTo>
                <a:lnTo>
                  <a:pt x="9803" y="25"/>
                </a:lnTo>
                <a:close/>
                <a:moveTo>
                  <a:pt x="9817" y="1"/>
                </a:moveTo>
                <a:lnTo>
                  <a:pt x="1" y="5668"/>
                </a:lnTo>
                <a:lnTo>
                  <a:pt x="1" y="42998"/>
                </a:lnTo>
                <a:cubicBezTo>
                  <a:pt x="1" y="43471"/>
                  <a:pt x="236" y="43743"/>
                  <a:pt x="579" y="43743"/>
                </a:cubicBezTo>
                <a:cubicBezTo>
                  <a:pt x="722" y="43743"/>
                  <a:pt x="878" y="43699"/>
                  <a:pt x="1048" y="43600"/>
                </a:cubicBezTo>
                <a:lnTo>
                  <a:pt x="9817" y="38538"/>
                </a:lnTo>
                <a:lnTo>
                  <a:pt x="981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901;p28"/>
          <p:cNvSpPr/>
          <p:nvPr/>
        </p:nvSpPr>
        <p:spPr>
          <a:xfrm>
            <a:off x="435189" y="25434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1" y="1"/>
                </a:moveTo>
                <a:cubicBezTo>
                  <a:pt x="5109" y="1"/>
                  <a:pt x="5061" y="14"/>
                  <a:pt x="5011" y="43"/>
                </a:cubicBezTo>
                <a:lnTo>
                  <a:pt x="313" y="2759"/>
                </a:lnTo>
                <a:cubicBezTo>
                  <a:pt x="140" y="2858"/>
                  <a:pt x="0" y="3102"/>
                  <a:pt x="0" y="3303"/>
                </a:cubicBezTo>
                <a:lnTo>
                  <a:pt x="0" y="3711"/>
                </a:lnTo>
                <a:cubicBezTo>
                  <a:pt x="0" y="3853"/>
                  <a:pt x="70" y="3934"/>
                  <a:pt x="173" y="3934"/>
                </a:cubicBezTo>
                <a:cubicBezTo>
                  <a:pt x="215" y="3934"/>
                  <a:pt x="262" y="3920"/>
                  <a:pt x="313" y="3892"/>
                </a:cubicBezTo>
                <a:lnTo>
                  <a:pt x="5011" y="1178"/>
                </a:lnTo>
                <a:cubicBezTo>
                  <a:pt x="5185" y="1076"/>
                  <a:pt x="5325" y="832"/>
                  <a:pt x="5325" y="634"/>
                </a:cubicBezTo>
                <a:lnTo>
                  <a:pt x="5325" y="223"/>
                </a:lnTo>
                <a:cubicBezTo>
                  <a:pt x="5325" y="83"/>
                  <a:pt x="5254" y="1"/>
                  <a:pt x="515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902;p28"/>
          <p:cNvSpPr/>
          <p:nvPr/>
        </p:nvSpPr>
        <p:spPr>
          <a:xfrm>
            <a:off x="348562" y="2704343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1"/>
                </a:moveTo>
                <a:cubicBezTo>
                  <a:pt x="766" y="1"/>
                  <a:pt x="718" y="15"/>
                  <a:pt x="667" y="45"/>
                </a:cubicBezTo>
                <a:lnTo>
                  <a:pt x="313" y="249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4"/>
                  <a:pt x="172" y="1424"/>
                </a:cubicBezTo>
                <a:cubicBezTo>
                  <a:pt x="215" y="1424"/>
                  <a:pt x="263" y="1410"/>
                  <a:pt x="313" y="1380"/>
                </a:cubicBezTo>
                <a:lnTo>
                  <a:pt x="667" y="1176"/>
                </a:lnTo>
                <a:cubicBezTo>
                  <a:pt x="841" y="1078"/>
                  <a:pt x="980" y="833"/>
                  <a:pt x="980" y="633"/>
                </a:cubicBezTo>
                <a:lnTo>
                  <a:pt x="980" y="225"/>
                </a:lnTo>
                <a:cubicBezTo>
                  <a:pt x="980" y="83"/>
                  <a:pt x="910" y="1"/>
                  <a:pt x="8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903;p28"/>
          <p:cNvSpPr/>
          <p:nvPr/>
        </p:nvSpPr>
        <p:spPr>
          <a:xfrm>
            <a:off x="435189" y="264319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0" y="1"/>
                </a:moveTo>
                <a:cubicBezTo>
                  <a:pt x="5108" y="1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4"/>
                  <a:pt x="172" y="3934"/>
                </a:cubicBezTo>
                <a:cubicBezTo>
                  <a:pt x="214" y="3934"/>
                  <a:pt x="262" y="3920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1"/>
                  <a:pt x="515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904;p28"/>
          <p:cNvSpPr/>
          <p:nvPr/>
        </p:nvSpPr>
        <p:spPr>
          <a:xfrm>
            <a:off x="348562" y="2804128"/>
            <a:ext cx="43314" cy="62873"/>
          </a:xfrm>
          <a:custGeom>
            <a:avLst/>
            <a:gdLst/>
            <a:ahLst/>
            <a:cxnLst/>
            <a:rect l="l" t="t" r="r" b="b"/>
            <a:pathLst>
              <a:path w="981" h="1424" extrusionOk="0">
                <a:moveTo>
                  <a:pt x="805" y="0"/>
                </a:moveTo>
                <a:cubicBezTo>
                  <a:pt x="764" y="0"/>
                  <a:pt x="717" y="13"/>
                  <a:pt x="667" y="41"/>
                </a:cubicBezTo>
                <a:lnTo>
                  <a:pt x="313" y="245"/>
                </a:lnTo>
                <a:cubicBezTo>
                  <a:pt x="140" y="347"/>
                  <a:pt x="1" y="589"/>
                  <a:pt x="1" y="790"/>
                </a:cubicBezTo>
                <a:lnTo>
                  <a:pt x="1" y="1198"/>
                </a:lnTo>
                <a:cubicBezTo>
                  <a:pt x="1" y="1341"/>
                  <a:pt x="71" y="1423"/>
                  <a:pt x="175" y="1423"/>
                </a:cubicBezTo>
                <a:cubicBezTo>
                  <a:pt x="216" y="1423"/>
                  <a:pt x="263" y="1410"/>
                  <a:pt x="313" y="1381"/>
                </a:cubicBezTo>
                <a:lnTo>
                  <a:pt x="667" y="1177"/>
                </a:lnTo>
                <a:cubicBezTo>
                  <a:pt x="841" y="1075"/>
                  <a:pt x="980" y="834"/>
                  <a:pt x="980" y="633"/>
                </a:cubicBezTo>
                <a:lnTo>
                  <a:pt x="980" y="225"/>
                </a:lnTo>
                <a:cubicBezTo>
                  <a:pt x="980" y="82"/>
                  <a:pt x="909" y="0"/>
                  <a:pt x="80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905;p28"/>
          <p:cNvSpPr/>
          <p:nvPr/>
        </p:nvSpPr>
        <p:spPr>
          <a:xfrm>
            <a:off x="435189" y="274293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3" y="0"/>
                </a:moveTo>
                <a:cubicBezTo>
                  <a:pt x="5110" y="0"/>
                  <a:pt x="5062" y="15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0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3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3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906;p28"/>
          <p:cNvSpPr/>
          <p:nvPr/>
        </p:nvSpPr>
        <p:spPr>
          <a:xfrm>
            <a:off x="348562" y="2903780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0"/>
                </a:moveTo>
                <a:cubicBezTo>
                  <a:pt x="764" y="0"/>
                  <a:pt x="717" y="14"/>
                  <a:pt x="667" y="42"/>
                </a:cubicBezTo>
                <a:lnTo>
                  <a:pt x="313" y="249"/>
                </a:lnTo>
                <a:cubicBezTo>
                  <a:pt x="140" y="348"/>
                  <a:pt x="1" y="593"/>
                  <a:pt x="1" y="790"/>
                </a:cubicBezTo>
                <a:lnTo>
                  <a:pt x="1" y="1202"/>
                </a:lnTo>
                <a:cubicBezTo>
                  <a:pt x="1" y="1344"/>
                  <a:pt x="70" y="1425"/>
                  <a:pt x="173" y="1425"/>
                </a:cubicBezTo>
                <a:cubicBezTo>
                  <a:pt x="215" y="1425"/>
                  <a:pt x="263" y="1411"/>
                  <a:pt x="313" y="1382"/>
                </a:cubicBezTo>
                <a:lnTo>
                  <a:pt x="667" y="1178"/>
                </a:lnTo>
                <a:cubicBezTo>
                  <a:pt x="841" y="1076"/>
                  <a:pt x="980" y="834"/>
                  <a:pt x="980" y="634"/>
                </a:cubicBezTo>
                <a:lnTo>
                  <a:pt x="980" y="226"/>
                </a:lnTo>
                <a:cubicBezTo>
                  <a:pt x="980" y="83"/>
                  <a:pt x="909" y="0"/>
                  <a:pt x="80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907;p28"/>
          <p:cNvSpPr/>
          <p:nvPr/>
        </p:nvSpPr>
        <p:spPr>
          <a:xfrm>
            <a:off x="435189" y="307363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6"/>
                  <a:pt x="0" y="3101"/>
                  <a:pt x="0" y="3301"/>
                </a:cubicBezTo>
                <a:lnTo>
                  <a:pt x="0" y="3709"/>
                </a:lnTo>
                <a:cubicBezTo>
                  <a:pt x="0" y="3850"/>
                  <a:pt x="70" y="3933"/>
                  <a:pt x="172" y="3933"/>
                </a:cubicBezTo>
                <a:cubicBezTo>
                  <a:pt x="215" y="3933"/>
                  <a:pt x="262" y="3919"/>
                  <a:pt x="313" y="3889"/>
                </a:cubicBezTo>
                <a:lnTo>
                  <a:pt x="5011" y="1176"/>
                </a:lnTo>
                <a:cubicBezTo>
                  <a:pt x="5185" y="1074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2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908;p28"/>
          <p:cNvSpPr/>
          <p:nvPr/>
        </p:nvSpPr>
        <p:spPr>
          <a:xfrm>
            <a:off x="348562" y="3234438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1"/>
                </a:moveTo>
                <a:cubicBezTo>
                  <a:pt x="764" y="1"/>
                  <a:pt x="717" y="14"/>
                  <a:pt x="667" y="43"/>
                </a:cubicBezTo>
                <a:lnTo>
                  <a:pt x="313" y="247"/>
                </a:lnTo>
                <a:cubicBezTo>
                  <a:pt x="140" y="349"/>
                  <a:pt x="1" y="590"/>
                  <a:pt x="1" y="791"/>
                </a:cubicBezTo>
                <a:lnTo>
                  <a:pt x="1" y="1199"/>
                </a:lnTo>
                <a:cubicBezTo>
                  <a:pt x="1" y="1342"/>
                  <a:pt x="71" y="1425"/>
                  <a:pt x="175" y="1425"/>
                </a:cubicBezTo>
                <a:cubicBezTo>
                  <a:pt x="216" y="1425"/>
                  <a:pt x="263" y="1411"/>
                  <a:pt x="313" y="1383"/>
                </a:cubicBezTo>
                <a:lnTo>
                  <a:pt x="667" y="1179"/>
                </a:lnTo>
                <a:cubicBezTo>
                  <a:pt x="841" y="1077"/>
                  <a:pt x="980" y="835"/>
                  <a:pt x="980" y="634"/>
                </a:cubicBezTo>
                <a:lnTo>
                  <a:pt x="980" y="226"/>
                </a:lnTo>
                <a:cubicBezTo>
                  <a:pt x="980" y="83"/>
                  <a:pt x="909" y="1"/>
                  <a:pt x="8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909;p28"/>
          <p:cNvSpPr/>
          <p:nvPr/>
        </p:nvSpPr>
        <p:spPr>
          <a:xfrm>
            <a:off x="435189" y="31618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1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910;p28"/>
          <p:cNvSpPr/>
          <p:nvPr/>
        </p:nvSpPr>
        <p:spPr>
          <a:xfrm>
            <a:off x="348562" y="3322787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0"/>
                </a:moveTo>
                <a:cubicBezTo>
                  <a:pt x="766" y="0"/>
                  <a:pt x="718" y="14"/>
                  <a:pt x="667" y="44"/>
                </a:cubicBezTo>
                <a:lnTo>
                  <a:pt x="313" y="248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5"/>
                  <a:pt x="172" y="1425"/>
                </a:cubicBezTo>
                <a:cubicBezTo>
                  <a:pt x="215" y="1425"/>
                  <a:pt x="263" y="1411"/>
                  <a:pt x="313" y="1381"/>
                </a:cubicBezTo>
                <a:lnTo>
                  <a:pt x="667" y="1177"/>
                </a:lnTo>
                <a:cubicBezTo>
                  <a:pt x="841" y="1078"/>
                  <a:pt x="980" y="833"/>
                  <a:pt x="980" y="632"/>
                </a:cubicBezTo>
                <a:lnTo>
                  <a:pt x="980" y="225"/>
                </a:lnTo>
                <a:cubicBezTo>
                  <a:pt x="980" y="83"/>
                  <a:pt x="910" y="0"/>
                  <a:pt x="80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911;p28"/>
          <p:cNvSpPr/>
          <p:nvPr/>
        </p:nvSpPr>
        <p:spPr>
          <a:xfrm>
            <a:off x="435189" y="325024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0" y="0"/>
                </a:moveTo>
                <a:cubicBezTo>
                  <a:pt x="5108" y="0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3"/>
                  <a:pt x="173" y="3933"/>
                </a:cubicBezTo>
                <a:cubicBezTo>
                  <a:pt x="215" y="3933"/>
                  <a:pt x="262" y="3919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0"/>
                  <a:pt x="515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912;p28"/>
          <p:cNvSpPr/>
          <p:nvPr/>
        </p:nvSpPr>
        <p:spPr>
          <a:xfrm>
            <a:off x="348562" y="3411136"/>
            <a:ext cx="43314" cy="62829"/>
          </a:xfrm>
          <a:custGeom>
            <a:avLst/>
            <a:gdLst/>
            <a:ahLst/>
            <a:cxnLst/>
            <a:rect l="l" t="t" r="r" b="b"/>
            <a:pathLst>
              <a:path w="981" h="1423" extrusionOk="0">
                <a:moveTo>
                  <a:pt x="807" y="0"/>
                </a:moveTo>
                <a:cubicBezTo>
                  <a:pt x="765" y="0"/>
                  <a:pt x="717" y="14"/>
                  <a:pt x="667" y="42"/>
                </a:cubicBezTo>
                <a:lnTo>
                  <a:pt x="313" y="246"/>
                </a:lnTo>
                <a:cubicBezTo>
                  <a:pt x="140" y="345"/>
                  <a:pt x="1" y="590"/>
                  <a:pt x="1" y="791"/>
                </a:cubicBezTo>
                <a:lnTo>
                  <a:pt x="1" y="1198"/>
                </a:lnTo>
                <a:cubicBezTo>
                  <a:pt x="1" y="1340"/>
                  <a:pt x="70" y="1423"/>
                  <a:pt x="172" y="1423"/>
                </a:cubicBezTo>
                <a:cubicBezTo>
                  <a:pt x="215" y="1423"/>
                  <a:pt x="263" y="1409"/>
                  <a:pt x="313" y="1379"/>
                </a:cubicBezTo>
                <a:lnTo>
                  <a:pt x="667" y="1175"/>
                </a:lnTo>
                <a:cubicBezTo>
                  <a:pt x="841" y="1076"/>
                  <a:pt x="980" y="831"/>
                  <a:pt x="980" y="631"/>
                </a:cubicBezTo>
                <a:lnTo>
                  <a:pt x="980" y="223"/>
                </a:lnTo>
                <a:cubicBezTo>
                  <a:pt x="980" y="80"/>
                  <a:pt x="910" y="0"/>
                  <a:pt x="8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913;p28"/>
          <p:cNvSpPr/>
          <p:nvPr/>
        </p:nvSpPr>
        <p:spPr>
          <a:xfrm>
            <a:off x="435189" y="2973452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914;p28"/>
          <p:cNvSpPr/>
          <p:nvPr/>
        </p:nvSpPr>
        <p:spPr>
          <a:xfrm>
            <a:off x="478546" y="2850002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0"/>
                </a:moveTo>
                <a:cubicBezTo>
                  <a:pt x="4198" y="0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2"/>
                  <a:pt x="1" y="2522"/>
                  <a:pt x="1" y="2651"/>
                </a:cubicBezTo>
                <a:cubicBezTo>
                  <a:pt x="1" y="2745"/>
                  <a:pt x="47" y="2798"/>
                  <a:pt x="114" y="2798"/>
                </a:cubicBezTo>
                <a:cubicBezTo>
                  <a:pt x="142" y="2798"/>
                  <a:pt x="174" y="2789"/>
                  <a:pt x="208" y="2770"/>
                </a:cubicBezTo>
                <a:lnTo>
                  <a:pt x="4131" y="509"/>
                </a:lnTo>
                <a:cubicBezTo>
                  <a:pt x="4247" y="444"/>
                  <a:pt x="4343" y="281"/>
                  <a:pt x="4343" y="149"/>
                </a:cubicBezTo>
                <a:cubicBezTo>
                  <a:pt x="4343" y="55"/>
                  <a:pt x="4295" y="0"/>
                  <a:pt x="42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915;p28"/>
          <p:cNvSpPr/>
          <p:nvPr/>
        </p:nvSpPr>
        <p:spPr>
          <a:xfrm>
            <a:off x="435189" y="3023477"/>
            <a:ext cx="27065" cy="31260"/>
          </a:xfrm>
          <a:custGeom>
            <a:avLst/>
            <a:gdLst/>
            <a:ahLst/>
            <a:cxnLst/>
            <a:rect l="l" t="t" r="r" b="b"/>
            <a:pathLst>
              <a:path w="613" h="708" extrusionOk="0">
                <a:moveTo>
                  <a:pt x="0" y="0"/>
                </a:moveTo>
                <a:lnTo>
                  <a:pt x="0" y="708"/>
                </a:lnTo>
                <a:lnTo>
                  <a:pt x="612" y="0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916;p28"/>
          <p:cNvSpPr/>
          <p:nvPr/>
        </p:nvSpPr>
        <p:spPr>
          <a:xfrm>
            <a:off x="478546" y="2900027"/>
            <a:ext cx="191754" cy="123583"/>
          </a:xfrm>
          <a:custGeom>
            <a:avLst/>
            <a:gdLst/>
            <a:ahLst/>
            <a:cxnLst/>
            <a:rect l="l" t="t" r="r" b="b"/>
            <a:pathLst>
              <a:path w="4343" h="2799" extrusionOk="0">
                <a:moveTo>
                  <a:pt x="4225" y="1"/>
                </a:moveTo>
                <a:cubicBezTo>
                  <a:pt x="4197" y="1"/>
                  <a:pt x="4165" y="10"/>
                  <a:pt x="4131" y="28"/>
                </a:cubicBezTo>
                <a:lnTo>
                  <a:pt x="208" y="2296"/>
                </a:lnTo>
                <a:cubicBezTo>
                  <a:pt x="92" y="2361"/>
                  <a:pt x="1" y="2520"/>
                  <a:pt x="1" y="2653"/>
                </a:cubicBezTo>
                <a:cubicBezTo>
                  <a:pt x="1" y="2744"/>
                  <a:pt x="46" y="2798"/>
                  <a:pt x="114" y="2798"/>
                </a:cubicBezTo>
                <a:cubicBezTo>
                  <a:pt x="142" y="2798"/>
                  <a:pt x="174" y="2789"/>
                  <a:pt x="208" y="2769"/>
                </a:cubicBezTo>
                <a:lnTo>
                  <a:pt x="4131" y="508"/>
                </a:lnTo>
                <a:cubicBezTo>
                  <a:pt x="4247" y="444"/>
                  <a:pt x="4343" y="281"/>
                  <a:pt x="4343" y="148"/>
                </a:cubicBezTo>
                <a:cubicBezTo>
                  <a:pt x="4343" y="54"/>
                  <a:pt x="4295" y="1"/>
                  <a:pt x="42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917;p28"/>
          <p:cNvSpPr/>
          <p:nvPr/>
        </p:nvSpPr>
        <p:spPr>
          <a:xfrm>
            <a:off x="435189" y="3073590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4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918;p28"/>
          <p:cNvSpPr/>
          <p:nvPr/>
        </p:nvSpPr>
        <p:spPr>
          <a:xfrm>
            <a:off x="478546" y="2950096"/>
            <a:ext cx="191754" cy="123495"/>
          </a:xfrm>
          <a:custGeom>
            <a:avLst/>
            <a:gdLst/>
            <a:ahLst/>
            <a:cxnLst/>
            <a:rect l="l" t="t" r="r" b="b"/>
            <a:pathLst>
              <a:path w="4343" h="2797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5"/>
                </a:lnTo>
                <a:cubicBezTo>
                  <a:pt x="92" y="2359"/>
                  <a:pt x="1" y="2522"/>
                  <a:pt x="1" y="2651"/>
                </a:cubicBezTo>
                <a:cubicBezTo>
                  <a:pt x="1" y="2744"/>
                  <a:pt x="46" y="2797"/>
                  <a:pt x="112" y="2797"/>
                </a:cubicBezTo>
                <a:cubicBezTo>
                  <a:pt x="141" y="2797"/>
                  <a:pt x="173" y="2787"/>
                  <a:pt x="208" y="2767"/>
                </a:cubicBezTo>
                <a:lnTo>
                  <a:pt x="4131" y="509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5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919;p28"/>
          <p:cNvSpPr/>
          <p:nvPr/>
        </p:nvSpPr>
        <p:spPr>
          <a:xfrm>
            <a:off x="435189" y="3123571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920;p28"/>
          <p:cNvSpPr/>
          <p:nvPr/>
        </p:nvSpPr>
        <p:spPr>
          <a:xfrm>
            <a:off x="478546" y="3000076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3"/>
                  <a:pt x="1" y="2523"/>
                  <a:pt x="1" y="2652"/>
                </a:cubicBezTo>
                <a:cubicBezTo>
                  <a:pt x="1" y="2744"/>
                  <a:pt x="46" y="2797"/>
                  <a:pt x="113" y="2797"/>
                </a:cubicBezTo>
                <a:cubicBezTo>
                  <a:pt x="141" y="2797"/>
                  <a:pt x="174" y="2788"/>
                  <a:pt x="208" y="2768"/>
                </a:cubicBezTo>
                <a:lnTo>
                  <a:pt x="4131" y="510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6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921;p28"/>
          <p:cNvSpPr/>
          <p:nvPr/>
        </p:nvSpPr>
        <p:spPr>
          <a:xfrm>
            <a:off x="868546" y="2306396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8"/>
                  <a:pt x="6881" y="54"/>
                </a:cubicBezTo>
                <a:lnTo>
                  <a:pt x="3115" y="2230"/>
                </a:lnTo>
                <a:cubicBezTo>
                  <a:pt x="3053" y="2266"/>
                  <a:pt x="2994" y="2283"/>
                  <a:pt x="2942" y="2283"/>
                </a:cubicBezTo>
                <a:cubicBezTo>
                  <a:pt x="2815" y="2283"/>
                  <a:pt x="2727" y="2182"/>
                  <a:pt x="2727" y="2006"/>
                </a:cubicBezTo>
                <a:lnTo>
                  <a:pt x="2727" y="1849"/>
                </a:lnTo>
                <a:cubicBezTo>
                  <a:pt x="2727" y="1676"/>
                  <a:pt x="2641" y="1575"/>
                  <a:pt x="2514" y="1575"/>
                </a:cubicBezTo>
                <a:cubicBezTo>
                  <a:pt x="2462" y="1575"/>
                  <a:pt x="2402" y="1592"/>
                  <a:pt x="2340" y="1629"/>
                </a:cubicBezTo>
                <a:lnTo>
                  <a:pt x="388" y="2754"/>
                </a:lnTo>
                <a:cubicBezTo>
                  <a:pt x="174" y="2877"/>
                  <a:pt x="1" y="3179"/>
                  <a:pt x="1" y="3424"/>
                </a:cubicBezTo>
                <a:lnTo>
                  <a:pt x="1" y="9329"/>
                </a:lnTo>
                <a:cubicBezTo>
                  <a:pt x="1" y="9505"/>
                  <a:pt x="87" y="9608"/>
                  <a:pt x="214" y="9608"/>
                </a:cubicBezTo>
                <a:cubicBezTo>
                  <a:pt x="267" y="9608"/>
                  <a:pt x="326" y="9590"/>
                  <a:pt x="388" y="9554"/>
                </a:cubicBezTo>
                <a:lnTo>
                  <a:pt x="6881" y="5804"/>
                </a:lnTo>
                <a:cubicBezTo>
                  <a:pt x="7096" y="5681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922;p28"/>
          <p:cNvSpPr/>
          <p:nvPr/>
        </p:nvSpPr>
        <p:spPr>
          <a:xfrm>
            <a:off x="925017" y="2619438"/>
            <a:ext cx="240631" cy="174005"/>
          </a:xfrm>
          <a:custGeom>
            <a:avLst/>
            <a:gdLst/>
            <a:ahLst/>
            <a:cxnLst/>
            <a:rect l="l" t="t" r="r" b="b"/>
            <a:pathLst>
              <a:path w="5450" h="3941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1"/>
                </a:lnTo>
                <a:cubicBezTo>
                  <a:pt x="129" y="2943"/>
                  <a:pt x="0" y="3171"/>
                  <a:pt x="0" y="3355"/>
                </a:cubicBezTo>
                <a:lnTo>
                  <a:pt x="0" y="3732"/>
                </a:lnTo>
                <a:cubicBezTo>
                  <a:pt x="0" y="3865"/>
                  <a:pt x="65" y="3941"/>
                  <a:pt x="161" y="3941"/>
                </a:cubicBezTo>
                <a:cubicBezTo>
                  <a:pt x="199" y="3941"/>
                  <a:pt x="243" y="3928"/>
                  <a:pt x="289" y="3902"/>
                </a:cubicBezTo>
                <a:lnTo>
                  <a:pt x="5161" y="1090"/>
                </a:lnTo>
                <a:cubicBezTo>
                  <a:pt x="5320" y="995"/>
                  <a:pt x="5450" y="771"/>
                  <a:pt x="5450" y="587"/>
                </a:cubicBezTo>
                <a:lnTo>
                  <a:pt x="5450" y="206"/>
                </a:lnTo>
                <a:cubicBezTo>
                  <a:pt x="5450" y="76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923;p28"/>
          <p:cNvSpPr/>
          <p:nvPr/>
        </p:nvSpPr>
        <p:spPr>
          <a:xfrm>
            <a:off x="1267243" y="2077466"/>
            <a:ext cx="320989" cy="424261"/>
          </a:xfrm>
          <a:custGeom>
            <a:avLst/>
            <a:gdLst/>
            <a:ahLst/>
            <a:cxnLst/>
            <a:rect l="l" t="t" r="r" b="b"/>
            <a:pathLst>
              <a:path w="7270" h="9609" extrusionOk="0">
                <a:moveTo>
                  <a:pt x="7055" y="1"/>
                </a:moveTo>
                <a:cubicBezTo>
                  <a:pt x="7003" y="1"/>
                  <a:pt x="6944" y="18"/>
                  <a:pt x="6882" y="55"/>
                </a:cubicBezTo>
                <a:lnTo>
                  <a:pt x="3114" y="2231"/>
                </a:lnTo>
                <a:cubicBezTo>
                  <a:pt x="3052" y="2266"/>
                  <a:pt x="2994" y="2283"/>
                  <a:pt x="2941" y="2283"/>
                </a:cubicBezTo>
                <a:cubicBezTo>
                  <a:pt x="2814" y="2283"/>
                  <a:pt x="2727" y="2182"/>
                  <a:pt x="2727" y="2006"/>
                </a:cubicBezTo>
                <a:lnTo>
                  <a:pt x="2727" y="1853"/>
                </a:lnTo>
                <a:cubicBezTo>
                  <a:pt x="2727" y="1677"/>
                  <a:pt x="2640" y="1575"/>
                  <a:pt x="2513" y="1575"/>
                </a:cubicBezTo>
                <a:cubicBezTo>
                  <a:pt x="2461" y="1575"/>
                  <a:pt x="2402" y="1592"/>
                  <a:pt x="2339" y="1629"/>
                </a:cubicBezTo>
                <a:lnTo>
                  <a:pt x="388" y="2755"/>
                </a:lnTo>
                <a:cubicBezTo>
                  <a:pt x="174" y="2877"/>
                  <a:pt x="1" y="3179"/>
                  <a:pt x="1" y="3424"/>
                </a:cubicBezTo>
                <a:lnTo>
                  <a:pt x="1" y="9333"/>
                </a:lnTo>
                <a:cubicBezTo>
                  <a:pt x="1" y="9506"/>
                  <a:pt x="87" y="9608"/>
                  <a:pt x="214" y="9608"/>
                </a:cubicBezTo>
                <a:cubicBezTo>
                  <a:pt x="267" y="9608"/>
                  <a:pt x="326" y="9591"/>
                  <a:pt x="388" y="9554"/>
                </a:cubicBezTo>
                <a:lnTo>
                  <a:pt x="6882" y="5807"/>
                </a:lnTo>
                <a:cubicBezTo>
                  <a:pt x="7095" y="5682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1"/>
                  <a:pt x="70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924;p28"/>
          <p:cNvSpPr/>
          <p:nvPr/>
        </p:nvSpPr>
        <p:spPr>
          <a:xfrm>
            <a:off x="1323537" y="2390507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5" y="1"/>
                  <a:pt x="5211" y="13"/>
                  <a:pt x="5164" y="40"/>
                </a:cubicBezTo>
                <a:lnTo>
                  <a:pt x="292" y="2852"/>
                </a:lnTo>
                <a:cubicBezTo>
                  <a:pt x="133" y="2943"/>
                  <a:pt x="0" y="3171"/>
                  <a:pt x="0" y="3355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1"/>
                </a:lnTo>
                <a:cubicBezTo>
                  <a:pt x="5324" y="995"/>
                  <a:pt x="5453" y="771"/>
                  <a:pt x="5453" y="587"/>
                </a:cubicBezTo>
                <a:lnTo>
                  <a:pt x="5453" y="206"/>
                </a:lnTo>
                <a:cubicBezTo>
                  <a:pt x="5453" y="76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925;p28"/>
          <p:cNvSpPr/>
          <p:nvPr/>
        </p:nvSpPr>
        <p:spPr>
          <a:xfrm>
            <a:off x="868546" y="2830222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3" y="1"/>
                </a:moveTo>
                <a:cubicBezTo>
                  <a:pt x="7002" y="1"/>
                  <a:pt x="6943" y="17"/>
                  <a:pt x="6881" y="53"/>
                </a:cubicBezTo>
                <a:lnTo>
                  <a:pt x="3115" y="2229"/>
                </a:lnTo>
                <a:cubicBezTo>
                  <a:pt x="3052" y="2265"/>
                  <a:pt x="2993" y="2283"/>
                  <a:pt x="2941" y="2283"/>
                </a:cubicBezTo>
                <a:cubicBezTo>
                  <a:pt x="2814" y="2283"/>
                  <a:pt x="2727" y="2181"/>
                  <a:pt x="2727" y="2008"/>
                </a:cubicBezTo>
                <a:lnTo>
                  <a:pt x="2727" y="1851"/>
                </a:lnTo>
                <a:cubicBezTo>
                  <a:pt x="2727" y="1677"/>
                  <a:pt x="2639" y="1575"/>
                  <a:pt x="2511" y="1575"/>
                </a:cubicBezTo>
                <a:cubicBezTo>
                  <a:pt x="2460" y="1575"/>
                  <a:pt x="2401" y="1591"/>
                  <a:pt x="2340" y="1627"/>
                </a:cubicBezTo>
                <a:lnTo>
                  <a:pt x="388" y="2755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7"/>
                  <a:pt x="88" y="9608"/>
                  <a:pt x="215" y="9608"/>
                </a:cubicBezTo>
                <a:cubicBezTo>
                  <a:pt x="267" y="9608"/>
                  <a:pt x="326" y="9591"/>
                  <a:pt x="388" y="9555"/>
                </a:cubicBezTo>
                <a:lnTo>
                  <a:pt x="6881" y="5805"/>
                </a:lnTo>
                <a:cubicBezTo>
                  <a:pt x="7096" y="5683"/>
                  <a:pt x="7269" y="5380"/>
                  <a:pt x="7269" y="5135"/>
                </a:cubicBezTo>
                <a:lnTo>
                  <a:pt x="7269" y="277"/>
                </a:lnTo>
                <a:cubicBezTo>
                  <a:pt x="7269" y="103"/>
                  <a:pt x="7181" y="1"/>
                  <a:pt x="705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926;p28"/>
          <p:cNvSpPr/>
          <p:nvPr/>
        </p:nvSpPr>
        <p:spPr>
          <a:xfrm>
            <a:off x="925017" y="3143263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1"/>
                </a:cubicBezTo>
                <a:lnTo>
                  <a:pt x="289" y="2853"/>
                </a:lnTo>
                <a:cubicBezTo>
                  <a:pt x="129" y="2944"/>
                  <a:pt x="0" y="3169"/>
                  <a:pt x="0" y="3355"/>
                </a:cubicBezTo>
                <a:lnTo>
                  <a:pt x="0" y="3733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30"/>
                  <a:pt x="289" y="3903"/>
                </a:cubicBezTo>
                <a:lnTo>
                  <a:pt x="5161" y="1088"/>
                </a:lnTo>
                <a:cubicBezTo>
                  <a:pt x="5320" y="997"/>
                  <a:pt x="5450" y="772"/>
                  <a:pt x="5450" y="585"/>
                </a:cubicBezTo>
                <a:lnTo>
                  <a:pt x="5450" y="207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927;p28"/>
          <p:cNvSpPr/>
          <p:nvPr/>
        </p:nvSpPr>
        <p:spPr>
          <a:xfrm>
            <a:off x="1267243" y="2601379"/>
            <a:ext cx="320989" cy="424173"/>
          </a:xfrm>
          <a:custGeom>
            <a:avLst/>
            <a:gdLst/>
            <a:ahLst/>
            <a:cxnLst/>
            <a:rect l="l" t="t" r="r" b="b"/>
            <a:pathLst>
              <a:path w="7270" h="9607" extrusionOk="0">
                <a:moveTo>
                  <a:pt x="7055" y="0"/>
                </a:moveTo>
                <a:cubicBezTo>
                  <a:pt x="7003" y="0"/>
                  <a:pt x="6944" y="18"/>
                  <a:pt x="6882" y="54"/>
                </a:cubicBezTo>
                <a:lnTo>
                  <a:pt x="3114" y="2226"/>
                </a:lnTo>
                <a:cubicBezTo>
                  <a:pt x="3052" y="2263"/>
                  <a:pt x="2993" y="2281"/>
                  <a:pt x="2940" y="2281"/>
                </a:cubicBezTo>
                <a:cubicBezTo>
                  <a:pt x="2814" y="2281"/>
                  <a:pt x="2727" y="2179"/>
                  <a:pt x="2727" y="2006"/>
                </a:cubicBezTo>
                <a:lnTo>
                  <a:pt x="2727" y="1849"/>
                </a:lnTo>
                <a:cubicBezTo>
                  <a:pt x="2727" y="1675"/>
                  <a:pt x="2639" y="1573"/>
                  <a:pt x="2511" y="1573"/>
                </a:cubicBezTo>
                <a:cubicBezTo>
                  <a:pt x="2459" y="1573"/>
                  <a:pt x="2401" y="1590"/>
                  <a:pt x="2339" y="1625"/>
                </a:cubicBezTo>
                <a:lnTo>
                  <a:pt x="388" y="2753"/>
                </a:lnTo>
                <a:cubicBezTo>
                  <a:pt x="174" y="2876"/>
                  <a:pt x="1" y="3179"/>
                  <a:pt x="1" y="3423"/>
                </a:cubicBezTo>
                <a:lnTo>
                  <a:pt x="1" y="9329"/>
                </a:lnTo>
                <a:cubicBezTo>
                  <a:pt x="1" y="9505"/>
                  <a:pt x="88" y="9606"/>
                  <a:pt x="215" y="9606"/>
                </a:cubicBezTo>
                <a:cubicBezTo>
                  <a:pt x="267" y="9606"/>
                  <a:pt x="326" y="9589"/>
                  <a:pt x="388" y="9554"/>
                </a:cubicBezTo>
                <a:lnTo>
                  <a:pt x="6882" y="5804"/>
                </a:lnTo>
                <a:cubicBezTo>
                  <a:pt x="7095" y="5681"/>
                  <a:pt x="7269" y="5382"/>
                  <a:pt x="7269" y="5134"/>
                </a:cubicBezTo>
                <a:lnTo>
                  <a:pt x="7269" y="275"/>
                </a:lnTo>
                <a:cubicBezTo>
                  <a:pt x="7269" y="102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928;p28"/>
          <p:cNvSpPr/>
          <p:nvPr/>
        </p:nvSpPr>
        <p:spPr>
          <a:xfrm>
            <a:off x="1323537" y="2914332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4" y="1"/>
                </a:moveTo>
                <a:cubicBezTo>
                  <a:pt x="5255" y="1"/>
                  <a:pt x="5211" y="14"/>
                  <a:pt x="5164" y="41"/>
                </a:cubicBezTo>
                <a:lnTo>
                  <a:pt x="292" y="2853"/>
                </a:lnTo>
                <a:cubicBezTo>
                  <a:pt x="133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6"/>
                  <a:pt x="67" y="3943"/>
                  <a:pt x="163" y="3943"/>
                </a:cubicBezTo>
                <a:cubicBezTo>
                  <a:pt x="202" y="3943"/>
                  <a:pt x="246" y="3930"/>
                  <a:pt x="292" y="3903"/>
                </a:cubicBezTo>
                <a:lnTo>
                  <a:pt x="5164" y="1088"/>
                </a:lnTo>
                <a:cubicBezTo>
                  <a:pt x="5324" y="997"/>
                  <a:pt x="5453" y="773"/>
                  <a:pt x="5453" y="585"/>
                </a:cubicBezTo>
                <a:lnTo>
                  <a:pt x="5453" y="208"/>
                </a:lnTo>
                <a:cubicBezTo>
                  <a:pt x="5453" y="78"/>
                  <a:pt x="5388" y="1"/>
                  <a:pt x="529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929;p28"/>
          <p:cNvSpPr/>
          <p:nvPr/>
        </p:nvSpPr>
        <p:spPr>
          <a:xfrm>
            <a:off x="1670576" y="1836040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1" y="2229"/>
                </a:lnTo>
                <a:cubicBezTo>
                  <a:pt x="3049" y="2264"/>
                  <a:pt x="2990" y="2281"/>
                  <a:pt x="2938" y="2281"/>
                </a:cubicBezTo>
                <a:cubicBezTo>
                  <a:pt x="2811" y="2281"/>
                  <a:pt x="2724" y="2180"/>
                  <a:pt x="2724" y="2004"/>
                </a:cubicBezTo>
                <a:lnTo>
                  <a:pt x="2724" y="1851"/>
                </a:lnTo>
                <a:cubicBezTo>
                  <a:pt x="2724" y="1675"/>
                  <a:pt x="2636" y="1574"/>
                  <a:pt x="2509" y="1574"/>
                </a:cubicBezTo>
                <a:cubicBezTo>
                  <a:pt x="2457" y="1574"/>
                  <a:pt x="2398" y="1591"/>
                  <a:pt x="2336" y="1627"/>
                </a:cubicBezTo>
                <a:lnTo>
                  <a:pt x="388" y="2752"/>
                </a:lnTo>
                <a:cubicBezTo>
                  <a:pt x="174" y="2878"/>
                  <a:pt x="0" y="3177"/>
                  <a:pt x="0" y="3425"/>
                </a:cubicBezTo>
                <a:lnTo>
                  <a:pt x="0" y="9331"/>
                </a:lnTo>
                <a:cubicBezTo>
                  <a:pt x="0" y="9505"/>
                  <a:pt x="88" y="9607"/>
                  <a:pt x="216" y="9607"/>
                </a:cubicBezTo>
                <a:cubicBezTo>
                  <a:pt x="268" y="9607"/>
                  <a:pt x="326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70" y="5380"/>
                  <a:pt x="7270" y="5132"/>
                </a:cubicBezTo>
                <a:lnTo>
                  <a:pt x="7270" y="277"/>
                </a:lnTo>
                <a:cubicBezTo>
                  <a:pt x="7270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930;p28"/>
          <p:cNvSpPr/>
          <p:nvPr/>
        </p:nvSpPr>
        <p:spPr>
          <a:xfrm>
            <a:off x="1722234" y="2161576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1" y="1"/>
                </a:moveTo>
                <a:cubicBezTo>
                  <a:pt x="5252" y="1"/>
                  <a:pt x="5208" y="14"/>
                  <a:pt x="5161" y="40"/>
                </a:cubicBezTo>
                <a:lnTo>
                  <a:pt x="289" y="2852"/>
                </a:lnTo>
                <a:cubicBezTo>
                  <a:pt x="129" y="2947"/>
                  <a:pt x="0" y="3171"/>
                  <a:pt x="0" y="3355"/>
                </a:cubicBezTo>
                <a:lnTo>
                  <a:pt x="0" y="3736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6"/>
                  <a:pt x="5453" y="771"/>
                  <a:pt x="5453" y="588"/>
                </a:cubicBezTo>
                <a:lnTo>
                  <a:pt x="5453" y="207"/>
                </a:lnTo>
                <a:cubicBezTo>
                  <a:pt x="5453" y="76"/>
                  <a:pt x="5387" y="1"/>
                  <a:pt x="52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931;p28"/>
          <p:cNvSpPr/>
          <p:nvPr/>
        </p:nvSpPr>
        <p:spPr>
          <a:xfrm>
            <a:off x="2064460" y="1619737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5" y="2229"/>
                </a:lnTo>
                <a:cubicBezTo>
                  <a:pt x="3052" y="2264"/>
                  <a:pt x="2994" y="2281"/>
                  <a:pt x="2942" y="2281"/>
                </a:cubicBezTo>
                <a:cubicBezTo>
                  <a:pt x="2814" y="2281"/>
                  <a:pt x="2727" y="2180"/>
                  <a:pt x="2727" y="2004"/>
                </a:cubicBezTo>
                <a:lnTo>
                  <a:pt x="2727" y="1851"/>
                </a:lnTo>
                <a:cubicBezTo>
                  <a:pt x="2727" y="1675"/>
                  <a:pt x="2640" y="1574"/>
                  <a:pt x="2513" y="1574"/>
                </a:cubicBezTo>
                <a:cubicBezTo>
                  <a:pt x="2461" y="1574"/>
                  <a:pt x="2402" y="1591"/>
                  <a:pt x="2339" y="1627"/>
                </a:cubicBezTo>
                <a:lnTo>
                  <a:pt x="388" y="2752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5"/>
                  <a:pt x="89" y="9607"/>
                  <a:pt x="217" y="9607"/>
                </a:cubicBezTo>
                <a:cubicBezTo>
                  <a:pt x="268" y="9607"/>
                  <a:pt x="327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69" y="5380"/>
                  <a:pt x="7269" y="5132"/>
                </a:cubicBezTo>
                <a:lnTo>
                  <a:pt x="7269" y="277"/>
                </a:lnTo>
                <a:cubicBezTo>
                  <a:pt x="7269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932;p28"/>
          <p:cNvSpPr/>
          <p:nvPr/>
        </p:nvSpPr>
        <p:spPr>
          <a:xfrm>
            <a:off x="2120887" y="1932690"/>
            <a:ext cx="240719" cy="174049"/>
          </a:xfrm>
          <a:custGeom>
            <a:avLst/>
            <a:gdLst/>
            <a:ahLst/>
            <a:cxnLst/>
            <a:rect l="l" t="t" r="r" b="b"/>
            <a:pathLst>
              <a:path w="5452" h="3942" extrusionOk="0">
                <a:moveTo>
                  <a:pt x="5290" y="0"/>
                </a:moveTo>
                <a:cubicBezTo>
                  <a:pt x="5252" y="0"/>
                  <a:pt x="5208" y="13"/>
                  <a:pt x="5162" y="40"/>
                </a:cubicBezTo>
                <a:lnTo>
                  <a:pt x="290" y="2851"/>
                </a:lnTo>
                <a:cubicBezTo>
                  <a:pt x="130" y="2946"/>
                  <a:pt x="1" y="3171"/>
                  <a:pt x="1" y="3354"/>
                </a:cubicBezTo>
                <a:lnTo>
                  <a:pt x="1" y="3735"/>
                </a:lnTo>
                <a:cubicBezTo>
                  <a:pt x="1" y="3865"/>
                  <a:pt x="66" y="3941"/>
                  <a:pt x="161" y="3941"/>
                </a:cubicBezTo>
                <a:cubicBezTo>
                  <a:pt x="200" y="3941"/>
                  <a:pt x="244" y="3928"/>
                  <a:pt x="290" y="3902"/>
                </a:cubicBezTo>
                <a:lnTo>
                  <a:pt x="5162" y="1090"/>
                </a:lnTo>
                <a:cubicBezTo>
                  <a:pt x="5321" y="998"/>
                  <a:pt x="5451" y="771"/>
                  <a:pt x="5451" y="587"/>
                </a:cubicBezTo>
                <a:lnTo>
                  <a:pt x="5451" y="209"/>
                </a:lnTo>
                <a:cubicBezTo>
                  <a:pt x="5451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933;p28"/>
          <p:cNvSpPr/>
          <p:nvPr/>
        </p:nvSpPr>
        <p:spPr>
          <a:xfrm>
            <a:off x="1722234" y="2685181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1"/>
                </a:moveTo>
                <a:cubicBezTo>
                  <a:pt x="5251" y="1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5"/>
                  <a:pt x="65" y="3943"/>
                  <a:pt x="160" y="3943"/>
                </a:cubicBezTo>
                <a:cubicBezTo>
                  <a:pt x="199" y="3943"/>
                  <a:pt x="243" y="3930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4"/>
                  <a:pt x="5453" y="587"/>
                </a:cubicBezTo>
                <a:lnTo>
                  <a:pt x="5453" y="210"/>
                </a:lnTo>
                <a:cubicBezTo>
                  <a:pt x="5453" y="77"/>
                  <a:pt x="5387" y="1"/>
                  <a:pt x="5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934;p28"/>
          <p:cNvSpPr/>
          <p:nvPr/>
        </p:nvSpPr>
        <p:spPr>
          <a:xfrm>
            <a:off x="1709165" y="2335537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8"/>
                </a:cubicBezTo>
                <a:lnTo>
                  <a:pt x="419" y="2975"/>
                </a:lnTo>
                <a:cubicBezTo>
                  <a:pt x="187" y="3111"/>
                  <a:pt x="0" y="3433"/>
                  <a:pt x="0" y="3703"/>
                </a:cubicBezTo>
                <a:lnTo>
                  <a:pt x="0" y="9533"/>
                </a:lnTo>
                <a:cubicBezTo>
                  <a:pt x="0" y="9723"/>
                  <a:pt x="94" y="9833"/>
                  <a:pt x="230" y="9833"/>
                </a:cubicBezTo>
                <a:cubicBezTo>
                  <a:pt x="287" y="9833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5"/>
                  <a:pt x="5889" y="6402"/>
                  <a:pt x="5889" y="6133"/>
                </a:cubicBezTo>
                <a:lnTo>
                  <a:pt x="5889" y="299"/>
                </a:lnTo>
                <a:cubicBezTo>
                  <a:pt x="5889" y="111"/>
                  <a:pt x="5795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935;p28"/>
          <p:cNvSpPr/>
          <p:nvPr/>
        </p:nvSpPr>
        <p:spPr>
          <a:xfrm>
            <a:off x="1708856" y="2335272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5" y="16"/>
                </a:moveTo>
                <a:cubicBezTo>
                  <a:pt x="5702" y="16"/>
                  <a:pt x="5739" y="23"/>
                  <a:pt x="5770" y="43"/>
                </a:cubicBezTo>
                <a:cubicBezTo>
                  <a:pt x="5849" y="87"/>
                  <a:pt x="5889" y="180"/>
                  <a:pt x="5889" y="305"/>
                </a:cubicBezTo>
                <a:lnTo>
                  <a:pt x="5889" y="6139"/>
                </a:lnTo>
                <a:cubicBezTo>
                  <a:pt x="5889" y="6404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5" y="9831"/>
                  <a:pt x="239" y="9831"/>
                </a:cubicBezTo>
                <a:cubicBezTo>
                  <a:pt x="200" y="9831"/>
                  <a:pt x="164" y="9822"/>
                  <a:pt x="133" y="9804"/>
                </a:cubicBezTo>
                <a:cubicBezTo>
                  <a:pt x="55" y="9760"/>
                  <a:pt x="14" y="9668"/>
                  <a:pt x="14" y="9539"/>
                </a:cubicBezTo>
                <a:lnTo>
                  <a:pt x="14" y="3709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6" y="33"/>
                  <a:pt x="5607" y="16"/>
                  <a:pt x="5665" y="16"/>
                </a:cubicBezTo>
                <a:close/>
                <a:moveTo>
                  <a:pt x="5664" y="0"/>
                </a:moveTo>
                <a:cubicBezTo>
                  <a:pt x="5605" y="0"/>
                  <a:pt x="5540" y="20"/>
                  <a:pt x="5474" y="60"/>
                </a:cubicBezTo>
                <a:lnTo>
                  <a:pt x="422" y="2977"/>
                </a:lnTo>
                <a:cubicBezTo>
                  <a:pt x="187" y="3110"/>
                  <a:pt x="1" y="3439"/>
                  <a:pt x="1" y="3709"/>
                </a:cubicBezTo>
                <a:lnTo>
                  <a:pt x="1" y="9539"/>
                </a:lnTo>
                <a:cubicBezTo>
                  <a:pt x="1" y="9672"/>
                  <a:pt x="45" y="9770"/>
                  <a:pt x="126" y="9818"/>
                </a:cubicBezTo>
                <a:cubicBezTo>
                  <a:pt x="161" y="9835"/>
                  <a:pt x="198" y="9844"/>
                  <a:pt x="239" y="9844"/>
                </a:cubicBezTo>
                <a:cubicBezTo>
                  <a:pt x="296" y="9844"/>
                  <a:pt x="361" y="9828"/>
                  <a:pt x="429" y="9787"/>
                </a:cubicBezTo>
                <a:lnTo>
                  <a:pt x="5481" y="6870"/>
                </a:lnTo>
                <a:cubicBezTo>
                  <a:pt x="5712" y="6737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5"/>
                  <a:pt x="5858" y="78"/>
                  <a:pt x="5777" y="29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936;p28"/>
          <p:cNvSpPr/>
          <p:nvPr/>
        </p:nvSpPr>
        <p:spPr>
          <a:xfrm>
            <a:off x="1908646" y="2370373"/>
            <a:ext cx="86804" cy="133870"/>
          </a:xfrm>
          <a:custGeom>
            <a:avLst/>
            <a:gdLst/>
            <a:ahLst/>
            <a:cxnLst/>
            <a:rect l="l" t="t" r="r" b="b"/>
            <a:pathLst>
              <a:path w="1966" h="3032" extrusionOk="0">
                <a:moveTo>
                  <a:pt x="1734" y="1"/>
                </a:moveTo>
                <a:cubicBezTo>
                  <a:pt x="1678" y="1"/>
                  <a:pt x="1615" y="19"/>
                  <a:pt x="1548" y="58"/>
                </a:cubicBezTo>
                <a:lnTo>
                  <a:pt x="422" y="706"/>
                </a:lnTo>
                <a:cubicBezTo>
                  <a:pt x="191" y="843"/>
                  <a:pt x="1" y="1166"/>
                  <a:pt x="1" y="1434"/>
                </a:cubicBezTo>
                <a:lnTo>
                  <a:pt x="1" y="2733"/>
                </a:lnTo>
                <a:cubicBezTo>
                  <a:pt x="1" y="2923"/>
                  <a:pt x="96" y="3032"/>
                  <a:pt x="234" y="3032"/>
                </a:cubicBezTo>
                <a:cubicBezTo>
                  <a:pt x="291" y="3032"/>
                  <a:pt x="355" y="3013"/>
                  <a:pt x="422" y="2975"/>
                </a:cubicBezTo>
                <a:lnTo>
                  <a:pt x="1548" y="2325"/>
                </a:lnTo>
                <a:cubicBezTo>
                  <a:pt x="1779" y="2192"/>
                  <a:pt x="1966" y="1866"/>
                  <a:pt x="1966" y="1601"/>
                </a:cubicBezTo>
                <a:lnTo>
                  <a:pt x="1966" y="298"/>
                </a:lnTo>
                <a:cubicBezTo>
                  <a:pt x="1966" y="110"/>
                  <a:pt x="1872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937;p28"/>
          <p:cNvSpPr/>
          <p:nvPr/>
        </p:nvSpPr>
        <p:spPr>
          <a:xfrm>
            <a:off x="1735392" y="242918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938;p28"/>
          <p:cNvSpPr/>
          <p:nvPr/>
        </p:nvSpPr>
        <p:spPr>
          <a:xfrm>
            <a:off x="1735392" y="247916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939;p28"/>
          <p:cNvSpPr/>
          <p:nvPr/>
        </p:nvSpPr>
        <p:spPr>
          <a:xfrm>
            <a:off x="1735392" y="2529146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940;p28"/>
          <p:cNvSpPr/>
          <p:nvPr/>
        </p:nvSpPr>
        <p:spPr>
          <a:xfrm>
            <a:off x="1735392" y="2536431"/>
            <a:ext cx="204205" cy="134533"/>
          </a:xfrm>
          <a:custGeom>
            <a:avLst/>
            <a:gdLst/>
            <a:ahLst/>
            <a:cxnLst/>
            <a:rect l="l" t="t" r="r" b="b"/>
            <a:pathLst>
              <a:path w="4625" h="3047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9" y="2453"/>
                </a:lnTo>
                <a:cubicBezTo>
                  <a:pt x="93" y="2518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0"/>
                </a:lnTo>
                <a:cubicBezTo>
                  <a:pt x="4530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941;p28"/>
          <p:cNvSpPr/>
          <p:nvPr/>
        </p:nvSpPr>
        <p:spPr>
          <a:xfrm>
            <a:off x="1735392" y="2586412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29"/>
                </a:cubicBezTo>
                <a:lnTo>
                  <a:pt x="209" y="2450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1"/>
                </a:lnTo>
                <a:cubicBezTo>
                  <a:pt x="4530" y="526"/>
                  <a:pt x="4625" y="362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942;p28"/>
          <p:cNvSpPr/>
          <p:nvPr/>
        </p:nvSpPr>
        <p:spPr>
          <a:xfrm>
            <a:off x="2112233" y="2460003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4" y="1"/>
                  <a:pt x="5210" y="13"/>
                  <a:pt x="5164" y="40"/>
                </a:cubicBezTo>
                <a:lnTo>
                  <a:pt x="292" y="2855"/>
                </a:lnTo>
                <a:cubicBezTo>
                  <a:pt x="132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3"/>
                </a:cubicBezTo>
                <a:lnTo>
                  <a:pt x="5164" y="1091"/>
                </a:lnTo>
                <a:cubicBezTo>
                  <a:pt x="5324" y="999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943;p28"/>
          <p:cNvSpPr/>
          <p:nvPr/>
        </p:nvSpPr>
        <p:spPr>
          <a:xfrm>
            <a:off x="2099120" y="2110404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10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2"/>
                  <a:pt x="231" y="9832"/>
                </a:cubicBezTo>
                <a:cubicBezTo>
                  <a:pt x="287" y="9832"/>
                  <a:pt x="351" y="9813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3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944;p28"/>
          <p:cNvSpPr/>
          <p:nvPr/>
        </p:nvSpPr>
        <p:spPr>
          <a:xfrm>
            <a:off x="2098855" y="2110094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80"/>
                  <a:pt x="5889" y="305"/>
                </a:cubicBezTo>
                <a:lnTo>
                  <a:pt x="5889" y="6140"/>
                </a:lnTo>
                <a:cubicBezTo>
                  <a:pt x="5889" y="6405"/>
                  <a:pt x="5705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6" y="9832"/>
                  <a:pt x="240" y="9832"/>
                </a:cubicBezTo>
                <a:cubicBezTo>
                  <a:pt x="201" y="9832"/>
                  <a:pt x="165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4" y="0"/>
                </a:moveTo>
                <a:cubicBezTo>
                  <a:pt x="5606" y="0"/>
                  <a:pt x="5542" y="20"/>
                  <a:pt x="5474" y="61"/>
                </a:cubicBezTo>
                <a:lnTo>
                  <a:pt x="422" y="2978"/>
                </a:lnTo>
                <a:cubicBezTo>
                  <a:pt x="190" y="3110"/>
                  <a:pt x="0" y="3436"/>
                  <a:pt x="0" y="3705"/>
                </a:cubicBezTo>
                <a:lnTo>
                  <a:pt x="0" y="9539"/>
                </a:lnTo>
                <a:cubicBezTo>
                  <a:pt x="0" y="9672"/>
                  <a:pt x="44" y="9771"/>
                  <a:pt x="126" y="9818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4"/>
                  <a:pt x="429" y="9788"/>
                </a:cubicBezTo>
                <a:lnTo>
                  <a:pt x="5481" y="6871"/>
                </a:lnTo>
                <a:cubicBezTo>
                  <a:pt x="5715" y="6738"/>
                  <a:pt x="5902" y="6408"/>
                  <a:pt x="5902" y="6140"/>
                </a:cubicBezTo>
                <a:lnTo>
                  <a:pt x="5902" y="305"/>
                </a:lnTo>
                <a:cubicBezTo>
                  <a:pt x="5902" y="176"/>
                  <a:pt x="5858" y="78"/>
                  <a:pt x="5776" y="30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945;p28"/>
          <p:cNvSpPr/>
          <p:nvPr/>
        </p:nvSpPr>
        <p:spPr>
          <a:xfrm>
            <a:off x="2298777" y="214524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1" y="0"/>
                </a:moveTo>
                <a:cubicBezTo>
                  <a:pt x="1675" y="0"/>
                  <a:pt x="1612" y="18"/>
                  <a:pt x="1545" y="57"/>
                </a:cubicBezTo>
                <a:lnTo>
                  <a:pt x="419" y="706"/>
                </a:lnTo>
                <a:cubicBezTo>
                  <a:pt x="188" y="839"/>
                  <a:pt x="1" y="1165"/>
                  <a:pt x="1" y="1430"/>
                </a:cubicBezTo>
                <a:lnTo>
                  <a:pt x="1" y="2732"/>
                </a:lnTo>
                <a:cubicBezTo>
                  <a:pt x="1" y="2921"/>
                  <a:pt x="95" y="3030"/>
                  <a:pt x="233" y="3030"/>
                </a:cubicBezTo>
                <a:cubicBezTo>
                  <a:pt x="289" y="3030"/>
                  <a:pt x="352" y="3012"/>
                  <a:pt x="419" y="2974"/>
                </a:cubicBezTo>
                <a:lnTo>
                  <a:pt x="1545" y="2325"/>
                </a:lnTo>
                <a:cubicBezTo>
                  <a:pt x="1776" y="2188"/>
                  <a:pt x="1962" y="1865"/>
                  <a:pt x="1962" y="1600"/>
                </a:cubicBezTo>
                <a:lnTo>
                  <a:pt x="1962" y="298"/>
                </a:lnTo>
                <a:cubicBezTo>
                  <a:pt x="1962" y="109"/>
                  <a:pt x="1868" y="0"/>
                  <a:pt x="173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946;p28"/>
          <p:cNvSpPr/>
          <p:nvPr/>
        </p:nvSpPr>
        <p:spPr>
          <a:xfrm>
            <a:off x="2125391" y="2204007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8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947;p28"/>
          <p:cNvSpPr/>
          <p:nvPr/>
        </p:nvSpPr>
        <p:spPr>
          <a:xfrm>
            <a:off x="2125391" y="2253987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1"/>
                </a:moveTo>
                <a:cubicBezTo>
                  <a:pt x="2806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1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4"/>
                  <a:pt x="2952" y="364"/>
                  <a:pt x="2952" y="232"/>
                </a:cubicBezTo>
                <a:lnTo>
                  <a:pt x="2952" y="150"/>
                </a:lnTo>
                <a:cubicBezTo>
                  <a:pt x="2952" y="55"/>
                  <a:pt x="2903" y="1"/>
                  <a:pt x="283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948;p28"/>
          <p:cNvSpPr/>
          <p:nvPr/>
        </p:nvSpPr>
        <p:spPr>
          <a:xfrm>
            <a:off x="2125391" y="2303968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5"/>
                  <a:pt x="2952" y="365"/>
                  <a:pt x="2952" y="228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949;p28"/>
          <p:cNvSpPr/>
          <p:nvPr/>
        </p:nvSpPr>
        <p:spPr>
          <a:xfrm>
            <a:off x="2125391" y="2311165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1"/>
                  <a:pt x="1" y="2684"/>
                  <a:pt x="1" y="2816"/>
                </a:cubicBezTo>
                <a:lnTo>
                  <a:pt x="1" y="2898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950;p28"/>
          <p:cNvSpPr/>
          <p:nvPr/>
        </p:nvSpPr>
        <p:spPr>
          <a:xfrm>
            <a:off x="2125391" y="2361190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0"/>
                </a:moveTo>
                <a:cubicBezTo>
                  <a:pt x="4478" y="0"/>
                  <a:pt x="4447" y="9"/>
                  <a:pt x="4414" y="27"/>
                </a:cubicBezTo>
                <a:lnTo>
                  <a:pt x="212" y="2452"/>
                </a:lnTo>
                <a:cubicBezTo>
                  <a:pt x="96" y="2519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9" y="3049"/>
                  <a:pt x="118" y="3049"/>
                </a:cubicBezTo>
                <a:cubicBezTo>
                  <a:pt x="146" y="3049"/>
                  <a:pt x="178" y="3039"/>
                  <a:pt x="212" y="3020"/>
                </a:cubicBezTo>
                <a:lnTo>
                  <a:pt x="4414" y="592"/>
                </a:lnTo>
                <a:cubicBezTo>
                  <a:pt x="4529" y="527"/>
                  <a:pt x="4625" y="364"/>
                  <a:pt x="4625" y="231"/>
                </a:cubicBezTo>
                <a:lnTo>
                  <a:pt x="4625" y="150"/>
                </a:lnTo>
                <a:cubicBezTo>
                  <a:pt x="4625" y="55"/>
                  <a:pt x="4576" y="0"/>
                  <a:pt x="450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951;p28"/>
          <p:cNvSpPr/>
          <p:nvPr/>
        </p:nvSpPr>
        <p:spPr>
          <a:xfrm>
            <a:off x="1722234" y="3216733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4"/>
                </a:lnTo>
                <a:cubicBezTo>
                  <a:pt x="129" y="2946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0"/>
                  <a:pt x="5453" y="587"/>
                </a:cubicBezTo>
                <a:lnTo>
                  <a:pt x="5453" y="210"/>
                </a:lnTo>
                <a:cubicBezTo>
                  <a:pt x="5453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952;p28"/>
          <p:cNvSpPr/>
          <p:nvPr/>
        </p:nvSpPr>
        <p:spPr>
          <a:xfrm>
            <a:off x="1709165" y="2867089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7"/>
                </a:cubicBezTo>
                <a:lnTo>
                  <a:pt x="419" y="2974"/>
                </a:lnTo>
                <a:cubicBezTo>
                  <a:pt x="187" y="3111"/>
                  <a:pt x="0" y="3434"/>
                  <a:pt x="0" y="3702"/>
                </a:cubicBezTo>
                <a:lnTo>
                  <a:pt x="0" y="9533"/>
                </a:lnTo>
                <a:cubicBezTo>
                  <a:pt x="0" y="9723"/>
                  <a:pt x="93" y="9832"/>
                  <a:pt x="230" y="9832"/>
                </a:cubicBezTo>
                <a:cubicBezTo>
                  <a:pt x="287" y="9832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4"/>
                  <a:pt x="5889" y="6401"/>
                  <a:pt x="5889" y="6133"/>
                </a:cubicBezTo>
                <a:lnTo>
                  <a:pt x="5889" y="299"/>
                </a:lnTo>
                <a:cubicBezTo>
                  <a:pt x="5889" y="110"/>
                  <a:pt x="5794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953;p28"/>
          <p:cNvSpPr/>
          <p:nvPr/>
        </p:nvSpPr>
        <p:spPr>
          <a:xfrm>
            <a:off x="1708856" y="2866780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4"/>
                </a:moveTo>
                <a:cubicBezTo>
                  <a:pt x="5702" y="14"/>
                  <a:pt x="5738" y="23"/>
                  <a:pt x="5770" y="41"/>
                </a:cubicBezTo>
                <a:cubicBezTo>
                  <a:pt x="5849" y="88"/>
                  <a:pt x="5889" y="180"/>
                  <a:pt x="5889" y="306"/>
                </a:cubicBezTo>
                <a:lnTo>
                  <a:pt x="5889" y="6140"/>
                </a:lnTo>
                <a:cubicBezTo>
                  <a:pt x="5889" y="6405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4"/>
                  <a:pt x="295" y="9832"/>
                  <a:pt x="238" y="9832"/>
                </a:cubicBezTo>
                <a:cubicBezTo>
                  <a:pt x="199" y="9832"/>
                  <a:pt x="164" y="9823"/>
                  <a:pt x="133" y="9805"/>
                </a:cubicBezTo>
                <a:cubicBezTo>
                  <a:pt x="55" y="9760"/>
                  <a:pt x="14" y="9666"/>
                  <a:pt x="14" y="9540"/>
                </a:cubicBezTo>
                <a:lnTo>
                  <a:pt x="14" y="3709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1"/>
                </a:lnTo>
                <a:cubicBezTo>
                  <a:pt x="5546" y="33"/>
                  <a:pt x="5608" y="14"/>
                  <a:pt x="5664" y="14"/>
                </a:cubicBezTo>
                <a:close/>
                <a:moveTo>
                  <a:pt x="5664" y="1"/>
                </a:moveTo>
                <a:cubicBezTo>
                  <a:pt x="5606" y="1"/>
                  <a:pt x="5540" y="21"/>
                  <a:pt x="5474" y="61"/>
                </a:cubicBezTo>
                <a:lnTo>
                  <a:pt x="422" y="2978"/>
                </a:lnTo>
                <a:cubicBezTo>
                  <a:pt x="187" y="3110"/>
                  <a:pt x="1" y="3441"/>
                  <a:pt x="1" y="3709"/>
                </a:cubicBezTo>
                <a:lnTo>
                  <a:pt x="1" y="9540"/>
                </a:lnTo>
                <a:cubicBezTo>
                  <a:pt x="1" y="9672"/>
                  <a:pt x="45" y="9771"/>
                  <a:pt x="126" y="9818"/>
                </a:cubicBezTo>
                <a:cubicBezTo>
                  <a:pt x="161" y="9835"/>
                  <a:pt x="198" y="9846"/>
                  <a:pt x="239" y="9846"/>
                </a:cubicBezTo>
                <a:cubicBezTo>
                  <a:pt x="296" y="9846"/>
                  <a:pt x="361" y="9826"/>
                  <a:pt x="429" y="9788"/>
                </a:cubicBezTo>
                <a:lnTo>
                  <a:pt x="5481" y="6871"/>
                </a:lnTo>
                <a:cubicBezTo>
                  <a:pt x="5712" y="6738"/>
                  <a:pt x="5902" y="6408"/>
                  <a:pt x="5902" y="6140"/>
                </a:cubicBezTo>
                <a:lnTo>
                  <a:pt x="5902" y="306"/>
                </a:lnTo>
                <a:cubicBezTo>
                  <a:pt x="5902" y="177"/>
                  <a:pt x="5858" y="78"/>
                  <a:pt x="5777" y="30"/>
                </a:cubicBezTo>
                <a:cubicBezTo>
                  <a:pt x="5743" y="11"/>
                  <a:pt x="5705" y="1"/>
                  <a:pt x="566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954;p28"/>
          <p:cNvSpPr/>
          <p:nvPr/>
        </p:nvSpPr>
        <p:spPr>
          <a:xfrm>
            <a:off x="1908646" y="2901925"/>
            <a:ext cx="86804" cy="133826"/>
          </a:xfrm>
          <a:custGeom>
            <a:avLst/>
            <a:gdLst/>
            <a:ahLst/>
            <a:cxnLst/>
            <a:rect l="l" t="t" r="r" b="b"/>
            <a:pathLst>
              <a:path w="1966" h="3031" extrusionOk="0">
                <a:moveTo>
                  <a:pt x="1734" y="1"/>
                </a:moveTo>
                <a:cubicBezTo>
                  <a:pt x="1678" y="1"/>
                  <a:pt x="1615" y="19"/>
                  <a:pt x="1548" y="57"/>
                </a:cubicBezTo>
                <a:lnTo>
                  <a:pt x="422" y="707"/>
                </a:lnTo>
                <a:cubicBezTo>
                  <a:pt x="191" y="842"/>
                  <a:pt x="1" y="1165"/>
                  <a:pt x="1" y="1434"/>
                </a:cubicBezTo>
                <a:lnTo>
                  <a:pt x="1" y="2733"/>
                </a:lnTo>
                <a:cubicBezTo>
                  <a:pt x="1" y="2921"/>
                  <a:pt x="97" y="3031"/>
                  <a:pt x="235" y="3031"/>
                </a:cubicBezTo>
                <a:cubicBezTo>
                  <a:pt x="292" y="3031"/>
                  <a:pt x="355" y="3013"/>
                  <a:pt x="422" y="2974"/>
                </a:cubicBezTo>
                <a:lnTo>
                  <a:pt x="1548" y="2325"/>
                </a:lnTo>
                <a:cubicBezTo>
                  <a:pt x="1779" y="2192"/>
                  <a:pt x="1966" y="1865"/>
                  <a:pt x="1966" y="1600"/>
                </a:cubicBezTo>
                <a:lnTo>
                  <a:pt x="1966" y="299"/>
                </a:lnTo>
                <a:cubicBezTo>
                  <a:pt x="1966" y="110"/>
                  <a:pt x="1871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955;p28"/>
          <p:cNvSpPr/>
          <p:nvPr/>
        </p:nvSpPr>
        <p:spPr>
          <a:xfrm>
            <a:off x="1735392" y="2960692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6" y="1"/>
                  <a:pt x="2775" y="10"/>
                  <a:pt x="2742" y="29"/>
                </a:cubicBezTo>
                <a:lnTo>
                  <a:pt x="209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3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956;p28"/>
          <p:cNvSpPr/>
          <p:nvPr/>
        </p:nvSpPr>
        <p:spPr>
          <a:xfrm>
            <a:off x="1735392" y="301071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957;p28"/>
          <p:cNvSpPr/>
          <p:nvPr/>
        </p:nvSpPr>
        <p:spPr>
          <a:xfrm>
            <a:off x="1735392" y="3060698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4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958;p28"/>
          <p:cNvSpPr/>
          <p:nvPr/>
        </p:nvSpPr>
        <p:spPr>
          <a:xfrm>
            <a:off x="1735392" y="306789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7" y="0"/>
                </a:moveTo>
                <a:cubicBezTo>
                  <a:pt x="4479" y="0"/>
                  <a:pt x="4447" y="9"/>
                  <a:pt x="4414" y="28"/>
                </a:cubicBezTo>
                <a:lnTo>
                  <a:pt x="209" y="2451"/>
                </a:lnTo>
                <a:cubicBezTo>
                  <a:pt x="93" y="2520"/>
                  <a:pt x="1" y="2683"/>
                  <a:pt x="1" y="2815"/>
                </a:cubicBezTo>
                <a:lnTo>
                  <a:pt x="1" y="2900"/>
                </a:lnTo>
                <a:cubicBezTo>
                  <a:pt x="1" y="2994"/>
                  <a:pt x="47" y="3049"/>
                  <a:pt x="115" y="3049"/>
                </a:cubicBezTo>
                <a:cubicBezTo>
                  <a:pt x="143" y="3049"/>
                  <a:pt x="175" y="3039"/>
                  <a:pt x="209" y="3019"/>
                </a:cubicBezTo>
                <a:lnTo>
                  <a:pt x="4414" y="592"/>
                </a:lnTo>
                <a:cubicBezTo>
                  <a:pt x="4530" y="527"/>
                  <a:pt x="4625" y="364"/>
                  <a:pt x="4625" y="232"/>
                </a:cubicBezTo>
                <a:lnTo>
                  <a:pt x="4625" y="150"/>
                </a:lnTo>
                <a:cubicBezTo>
                  <a:pt x="4625" y="55"/>
                  <a:pt x="4576" y="0"/>
                  <a:pt x="450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959;p28"/>
          <p:cNvSpPr/>
          <p:nvPr/>
        </p:nvSpPr>
        <p:spPr>
          <a:xfrm>
            <a:off x="1735392" y="311787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1"/>
                </a:moveTo>
                <a:cubicBezTo>
                  <a:pt x="4478" y="1"/>
                  <a:pt x="4447" y="9"/>
                  <a:pt x="4414" y="28"/>
                </a:cubicBezTo>
                <a:lnTo>
                  <a:pt x="209" y="2452"/>
                </a:lnTo>
                <a:cubicBezTo>
                  <a:pt x="93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7" y="3049"/>
                  <a:pt x="116" y="3049"/>
                </a:cubicBezTo>
                <a:cubicBezTo>
                  <a:pt x="144" y="3049"/>
                  <a:pt x="175" y="3040"/>
                  <a:pt x="209" y="3020"/>
                </a:cubicBezTo>
                <a:lnTo>
                  <a:pt x="4414" y="592"/>
                </a:lnTo>
                <a:cubicBezTo>
                  <a:pt x="4530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960;p28"/>
          <p:cNvSpPr/>
          <p:nvPr/>
        </p:nvSpPr>
        <p:spPr>
          <a:xfrm>
            <a:off x="2112233" y="2991555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2" y="1"/>
                </a:moveTo>
                <a:cubicBezTo>
                  <a:pt x="5254" y="1"/>
                  <a:pt x="5210" y="13"/>
                  <a:pt x="5164" y="39"/>
                </a:cubicBezTo>
                <a:lnTo>
                  <a:pt x="292" y="2854"/>
                </a:lnTo>
                <a:cubicBezTo>
                  <a:pt x="132" y="2947"/>
                  <a:pt x="0" y="3171"/>
                  <a:pt x="0" y="3358"/>
                </a:cubicBezTo>
                <a:lnTo>
                  <a:pt x="0" y="3736"/>
                </a:lnTo>
                <a:cubicBezTo>
                  <a:pt x="0" y="3866"/>
                  <a:pt x="67" y="3941"/>
                  <a:pt x="162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0"/>
                </a:lnTo>
                <a:cubicBezTo>
                  <a:pt x="5324" y="998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961;p28"/>
          <p:cNvSpPr/>
          <p:nvPr/>
        </p:nvSpPr>
        <p:spPr>
          <a:xfrm>
            <a:off x="2099120" y="2641955"/>
            <a:ext cx="260058" cy="434063"/>
          </a:xfrm>
          <a:custGeom>
            <a:avLst/>
            <a:gdLst/>
            <a:ahLst/>
            <a:cxnLst/>
            <a:rect l="l" t="t" r="r" b="b"/>
            <a:pathLst>
              <a:path w="5890" h="9831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07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0"/>
                  <a:pt x="231" y="9830"/>
                </a:cubicBezTo>
                <a:cubicBezTo>
                  <a:pt x="288" y="9830"/>
                  <a:pt x="352" y="9812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2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962;p28"/>
          <p:cNvSpPr/>
          <p:nvPr/>
        </p:nvSpPr>
        <p:spPr>
          <a:xfrm>
            <a:off x="2098855" y="2641646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79"/>
                  <a:pt x="5889" y="305"/>
                </a:cubicBezTo>
                <a:lnTo>
                  <a:pt x="5889" y="6139"/>
                </a:lnTo>
                <a:cubicBezTo>
                  <a:pt x="5889" y="6404"/>
                  <a:pt x="5705" y="6727"/>
                  <a:pt x="5474" y="6856"/>
                </a:cubicBezTo>
                <a:lnTo>
                  <a:pt x="422" y="9773"/>
                </a:lnTo>
                <a:cubicBezTo>
                  <a:pt x="357" y="9812"/>
                  <a:pt x="294" y="9831"/>
                  <a:pt x="238" y="9831"/>
                </a:cubicBezTo>
                <a:cubicBezTo>
                  <a:pt x="200" y="9831"/>
                  <a:pt x="164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7" y="0"/>
                </a:moveTo>
                <a:cubicBezTo>
                  <a:pt x="5608" y="0"/>
                  <a:pt x="5542" y="20"/>
                  <a:pt x="5474" y="60"/>
                </a:cubicBezTo>
                <a:lnTo>
                  <a:pt x="422" y="2974"/>
                </a:lnTo>
                <a:cubicBezTo>
                  <a:pt x="190" y="3109"/>
                  <a:pt x="0" y="3436"/>
                  <a:pt x="0" y="3705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7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5"/>
                  <a:pt x="429" y="9787"/>
                </a:cubicBezTo>
                <a:lnTo>
                  <a:pt x="5481" y="6870"/>
                </a:lnTo>
                <a:cubicBezTo>
                  <a:pt x="5715" y="6734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6"/>
                  <a:pt x="5858" y="77"/>
                  <a:pt x="5776" y="29"/>
                </a:cubicBezTo>
                <a:cubicBezTo>
                  <a:pt x="5744" y="10"/>
                  <a:pt x="5707" y="0"/>
                  <a:pt x="566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963;p28"/>
          <p:cNvSpPr/>
          <p:nvPr/>
        </p:nvSpPr>
        <p:spPr>
          <a:xfrm>
            <a:off x="2298777" y="2676748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2" y="0"/>
                </a:moveTo>
                <a:cubicBezTo>
                  <a:pt x="1676" y="0"/>
                  <a:pt x="1612" y="19"/>
                  <a:pt x="1545" y="58"/>
                </a:cubicBezTo>
                <a:lnTo>
                  <a:pt x="419" y="707"/>
                </a:lnTo>
                <a:cubicBezTo>
                  <a:pt x="188" y="839"/>
                  <a:pt x="1" y="1166"/>
                  <a:pt x="1" y="1431"/>
                </a:cubicBezTo>
                <a:lnTo>
                  <a:pt x="1" y="2733"/>
                </a:lnTo>
                <a:cubicBezTo>
                  <a:pt x="1" y="2922"/>
                  <a:pt x="95" y="3031"/>
                  <a:pt x="233" y="3031"/>
                </a:cubicBezTo>
                <a:cubicBezTo>
                  <a:pt x="289" y="3031"/>
                  <a:pt x="352" y="3013"/>
                  <a:pt x="419" y="2975"/>
                </a:cubicBezTo>
                <a:lnTo>
                  <a:pt x="1545" y="2325"/>
                </a:lnTo>
                <a:cubicBezTo>
                  <a:pt x="1776" y="2189"/>
                  <a:pt x="1962" y="1866"/>
                  <a:pt x="1962" y="1597"/>
                </a:cubicBezTo>
                <a:lnTo>
                  <a:pt x="1962" y="299"/>
                </a:lnTo>
                <a:cubicBezTo>
                  <a:pt x="1962" y="109"/>
                  <a:pt x="1869" y="0"/>
                  <a:pt x="17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964;p28"/>
          <p:cNvSpPr/>
          <p:nvPr/>
        </p:nvSpPr>
        <p:spPr>
          <a:xfrm>
            <a:off x="2125391" y="2735559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0"/>
                </a:moveTo>
                <a:cubicBezTo>
                  <a:pt x="2806" y="0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0"/>
                  <a:pt x="212" y="2051"/>
                </a:cubicBezTo>
                <a:lnTo>
                  <a:pt x="2741" y="592"/>
                </a:lnTo>
                <a:cubicBezTo>
                  <a:pt x="2856" y="524"/>
                  <a:pt x="2952" y="364"/>
                  <a:pt x="2952" y="228"/>
                </a:cubicBezTo>
                <a:lnTo>
                  <a:pt x="2952" y="150"/>
                </a:lnTo>
                <a:cubicBezTo>
                  <a:pt x="2952" y="55"/>
                  <a:pt x="2903" y="0"/>
                  <a:pt x="283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965;p28"/>
          <p:cNvSpPr/>
          <p:nvPr/>
        </p:nvSpPr>
        <p:spPr>
          <a:xfrm>
            <a:off x="2125391" y="2785495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5" y="1"/>
                </a:moveTo>
                <a:cubicBezTo>
                  <a:pt x="2807" y="1"/>
                  <a:pt x="2775" y="10"/>
                  <a:pt x="2741" y="29"/>
                </a:cubicBezTo>
                <a:lnTo>
                  <a:pt x="212" y="1483"/>
                </a:lnTo>
                <a:cubicBezTo>
                  <a:pt x="96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5"/>
                  <a:pt x="2952" y="366"/>
                  <a:pt x="2952" y="229"/>
                </a:cubicBezTo>
                <a:lnTo>
                  <a:pt x="2952" y="151"/>
                </a:lnTo>
                <a:cubicBezTo>
                  <a:pt x="2952" y="54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966;p28"/>
          <p:cNvSpPr/>
          <p:nvPr/>
        </p:nvSpPr>
        <p:spPr>
          <a:xfrm>
            <a:off x="2125391" y="2835432"/>
            <a:ext cx="130338" cy="91926"/>
          </a:xfrm>
          <a:custGeom>
            <a:avLst/>
            <a:gdLst/>
            <a:ahLst/>
            <a:cxnLst/>
            <a:rect l="l" t="t" r="r" b="b"/>
            <a:pathLst>
              <a:path w="2952" h="2082" extrusionOk="0">
                <a:moveTo>
                  <a:pt x="2835" y="1"/>
                </a:moveTo>
                <a:cubicBezTo>
                  <a:pt x="2807" y="1"/>
                  <a:pt x="2775" y="10"/>
                  <a:pt x="2741" y="30"/>
                </a:cubicBezTo>
                <a:lnTo>
                  <a:pt x="212" y="1485"/>
                </a:lnTo>
                <a:cubicBezTo>
                  <a:pt x="96" y="1553"/>
                  <a:pt x="1" y="1716"/>
                  <a:pt x="1" y="1849"/>
                </a:cubicBezTo>
                <a:lnTo>
                  <a:pt x="1" y="1930"/>
                </a:lnTo>
                <a:cubicBezTo>
                  <a:pt x="1" y="2026"/>
                  <a:pt x="49" y="2082"/>
                  <a:pt x="118" y="2082"/>
                </a:cubicBezTo>
                <a:cubicBezTo>
                  <a:pt x="146" y="2082"/>
                  <a:pt x="178" y="2073"/>
                  <a:pt x="212" y="2053"/>
                </a:cubicBezTo>
                <a:lnTo>
                  <a:pt x="2741" y="594"/>
                </a:lnTo>
                <a:cubicBezTo>
                  <a:pt x="2856" y="526"/>
                  <a:pt x="2952" y="366"/>
                  <a:pt x="2952" y="230"/>
                </a:cubicBezTo>
                <a:lnTo>
                  <a:pt x="2952" y="152"/>
                </a:lnTo>
                <a:cubicBezTo>
                  <a:pt x="2952" y="56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967;p28"/>
          <p:cNvSpPr/>
          <p:nvPr/>
        </p:nvSpPr>
        <p:spPr>
          <a:xfrm>
            <a:off x="2125391" y="2842717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2"/>
                </a:lnTo>
                <a:cubicBezTo>
                  <a:pt x="4529" y="528"/>
                  <a:pt x="4625" y="364"/>
                  <a:pt x="4625" y="232"/>
                </a:cubicBezTo>
                <a:lnTo>
                  <a:pt x="4625" y="151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968;p28"/>
          <p:cNvSpPr/>
          <p:nvPr/>
        </p:nvSpPr>
        <p:spPr>
          <a:xfrm>
            <a:off x="2125391" y="2892698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8"/>
                </a:lnTo>
                <a:cubicBezTo>
                  <a:pt x="1" y="2994"/>
                  <a:pt x="49" y="3049"/>
                  <a:pt x="118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969;p28"/>
          <p:cNvSpPr/>
          <p:nvPr/>
        </p:nvSpPr>
        <p:spPr>
          <a:xfrm>
            <a:off x="925017" y="3677332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4" y="0"/>
                </a:moveTo>
                <a:cubicBezTo>
                  <a:pt x="5254" y="0"/>
                  <a:pt x="5209" y="13"/>
                  <a:pt x="5161" y="42"/>
                </a:cubicBezTo>
                <a:lnTo>
                  <a:pt x="292" y="2853"/>
                </a:lnTo>
                <a:cubicBezTo>
                  <a:pt x="129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5"/>
                  <a:pt x="64" y="3942"/>
                  <a:pt x="159" y="3942"/>
                </a:cubicBezTo>
                <a:cubicBezTo>
                  <a:pt x="199" y="3942"/>
                  <a:pt x="244" y="3928"/>
                  <a:pt x="292" y="3900"/>
                </a:cubicBezTo>
                <a:lnTo>
                  <a:pt x="5161" y="1088"/>
                </a:lnTo>
                <a:cubicBezTo>
                  <a:pt x="5324" y="997"/>
                  <a:pt x="5453" y="773"/>
                  <a:pt x="5453" y="586"/>
                </a:cubicBezTo>
                <a:lnTo>
                  <a:pt x="5453" y="208"/>
                </a:lnTo>
                <a:cubicBezTo>
                  <a:pt x="5453" y="76"/>
                  <a:pt x="5389" y="0"/>
                  <a:pt x="529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970;p28"/>
          <p:cNvSpPr/>
          <p:nvPr/>
        </p:nvSpPr>
        <p:spPr>
          <a:xfrm>
            <a:off x="911903" y="3327688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60" y="1"/>
                </a:moveTo>
                <a:cubicBezTo>
                  <a:pt x="5603" y="1"/>
                  <a:pt x="5539" y="20"/>
                  <a:pt x="5471" y="60"/>
                </a:cubicBezTo>
                <a:lnTo>
                  <a:pt x="420" y="2973"/>
                </a:lnTo>
                <a:cubicBezTo>
                  <a:pt x="188" y="3109"/>
                  <a:pt x="1" y="3432"/>
                  <a:pt x="1" y="3700"/>
                </a:cubicBezTo>
                <a:lnTo>
                  <a:pt x="1" y="9531"/>
                </a:lnTo>
                <a:cubicBezTo>
                  <a:pt x="1" y="9722"/>
                  <a:pt x="96" y="9832"/>
                  <a:pt x="234" y="9832"/>
                </a:cubicBezTo>
                <a:cubicBezTo>
                  <a:pt x="290" y="9832"/>
                  <a:pt x="353" y="9814"/>
                  <a:pt x="420" y="9776"/>
                </a:cubicBezTo>
                <a:lnTo>
                  <a:pt x="5471" y="6859"/>
                </a:lnTo>
                <a:cubicBezTo>
                  <a:pt x="5703" y="6723"/>
                  <a:pt x="5890" y="6400"/>
                  <a:pt x="5890" y="6131"/>
                </a:cubicBezTo>
                <a:lnTo>
                  <a:pt x="5890" y="300"/>
                </a:lnTo>
                <a:cubicBezTo>
                  <a:pt x="5890" y="111"/>
                  <a:pt x="5796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971;p28"/>
          <p:cNvSpPr/>
          <p:nvPr/>
        </p:nvSpPr>
        <p:spPr>
          <a:xfrm>
            <a:off x="911638" y="3327335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6"/>
                </a:moveTo>
                <a:cubicBezTo>
                  <a:pt x="5701" y="16"/>
                  <a:pt x="5739" y="23"/>
                  <a:pt x="5770" y="43"/>
                </a:cubicBezTo>
                <a:cubicBezTo>
                  <a:pt x="5848" y="88"/>
                  <a:pt x="5888" y="179"/>
                  <a:pt x="5888" y="308"/>
                </a:cubicBezTo>
                <a:lnTo>
                  <a:pt x="5888" y="6139"/>
                </a:lnTo>
                <a:cubicBezTo>
                  <a:pt x="5888" y="6404"/>
                  <a:pt x="5701" y="6727"/>
                  <a:pt x="5474" y="6860"/>
                </a:cubicBezTo>
                <a:lnTo>
                  <a:pt x="421" y="9778"/>
                </a:lnTo>
                <a:cubicBezTo>
                  <a:pt x="358" y="9813"/>
                  <a:pt x="296" y="9832"/>
                  <a:pt x="241" y="9832"/>
                </a:cubicBezTo>
                <a:cubicBezTo>
                  <a:pt x="201" y="9832"/>
                  <a:pt x="165" y="9823"/>
                  <a:pt x="133" y="9804"/>
                </a:cubicBezTo>
                <a:cubicBezTo>
                  <a:pt x="54" y="9760"/>
                  <a:pt x="13" y="9668"/>
                  <a:pt x="13" y="9539"/>
                </a:cubicBezTo>
                <a:lnTo>
                  <a:pt x="13" y="3708"/>
                </a:lnTo>
                <a:cubicBezTo>
                  <a:pt x="13" y="3443"/>
                  <a:pt x="201" y="3120"/>
                  <a:pt x="429" y="2988"/>
                </a:cubicBezTo>
                <a:lnTo>
                  <a:pt x="5480" y="71"/>
                </a:lnTo>
                <a:cubicBezTo>
                  <a:pt x="5546" y="33"/>
                  <a:pt x="5610" y="16"/>
                  <a:pt x="5664" y="16"/>
                </a:cubicBezTo>
                <a:close/>
                <a:moveTo>
                  <a:pt x="5665" y="0"/>
                </a:moveTo>
                <a:cubicBezTo>
                  <a:pt x="5606" y="0"/>
                  <a:pt x="5542" y="21"/>
                  <a:pt x="5474" y="60"/>
                </a:cubicBezTo>
                <a:lnTo>
                  <a:pt x="421" y="2977"/>
                </a:lnTo>
                <a:cubicBezTo>
                  <a:pt x="191" y="3110"/>
                  <a:pt x="0" y="3440"/>
                  <a:pt x="0" y="3708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8"/>
                </a:cubicBezTo>
                <a:cubicBezTo>
                  <a:pt x="160" y="9839"/>
                  <a:pt x="197" y="9845"/>
                  <a:pt x="238" y="9845"/>
                </a:cubicBezTo>
                <a:cubicBezTo>
                  <a:pt x="296" y="9845"/>
                  <a:pt x="360" y="9828"/>
                  <a:pt x="429" y="9787"/>
                </a:cubicBezTo>
                <a:lnTo>
                  <a:pt x="5480" y="6870"/>
                </a:lnTo>
                <a:cubicBezTo>
                  <a:pt x="5715" y="6738"/>
                  <a:pt x="5902" y="6408"/>
                  <a:pt x="5902" y="6139"/>
                </a:cubicBezTo>
                <a:lnTo>
                  <a:pt x="5902" y="308"/>
                </a:lnTo>
                <a:cubicBezTo>
                  <a:pt x="5902" y="176"/>
                  <a:pt x="5858" y="77"/>
                  <a:pt x="5777" y="30"/>
                </a:cubicBezTo>
                <a:cubicBezTo>
                  <a:pt x="5743" y="10"/>
                  <a:pt x="5705" y="0"/>
                  <a:pt x="5665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972;p28"/>
          <p:cNvSpPr/>
          <p:nvPr/>
        </p:nvSpPr>
        <p:spPr>
          <a:xfrm>
            <a:off x="1111561" y="336248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0" y="0"/>
                </a:moveTo>
                <a:cubicBezTo>
                  <a:pt x="1674" y="0"/>
                  <a:pt x="1611" y="18"/>
                  <a:pt x="1544" y="57"/>
                </a:cubicBezTo>
                <a:lnTo>
                  <a:pt x="419" y="706"/>
                </a:lnTo>
                <a:cubicBezTo>
                  <a:pt x="188" y="842"/>
                  <a:pt x="1" y="1165"/>
                  <a:pt x="1" y="1434"/>
                </a:cubicBezTo>
                <a:lnTo>
                  <a:pt x="1" y="2732"/>
                </a:lnTo>
                <a:cubicBezTo>
                  <a:pt x="1" y="2922"/>
                  <a:pt x="95" y="3031"/>
                  <a:pt x="231" y="3031"/>
                </a:cubicBezTo>
                <a:cubicBezTo>
                  <a:pt x="288" y="3031"/>
                  <a:pt x="351" y="3012"/>
                  <a:pt x="419" y="2974"/>
                </a:cubicBezTo>
                <a:lnTo>
                  <a:pt x="1544" y="2324"/>
                </a:lnTo>
                <a:cubicBezTo>
                  <a:pt x="1776" y="2192"/>
                  <a:pt x="1963" y="1866"/>
                  <a:pt x="1963" y="1600"/>
                </a:cubicBezTo>
                <a:lnTo>
                  <a:pt x="1963" y="298"/>
                </a:lnTo>
                <a:cubicBezTo>
                  <a:pt x="1963" y="110"/>
                  <a:pt x="1868" y="0"/>
                  <a:pt x="173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973;p28"/>
          <p:cNvSpPr/>
          <p:nvPr/>
        </p:nvSpPr>
        <p:spPr>
          <a:xfrm>
            <a:off x="938174" y="342124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974;p28"/>
          <p:cNvSpPr/>
          <p:nvPr/>
        </p:nvSpPr>
        <p:spPr>
          <a:xfrm>
            <a:off x="938174" y="347122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4" y="2071"/>
                  <a:pt x="208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975;p28"/>
          <p:cNvSpPr/>
          <p:nvPr/>
        </p:nvSpPr>
        <p:spPr>
          <a:xfrm>
            <a:off x="938174" y="352120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10"/>
                  <a:pt x="2742" y="28"/>
                </a:cubicBezTo>
                <a:lnTo>
                  <a:pt x="208" y="1486"/>
                </a:lnTo>
                <a:cubicBezTo>
                  <a:pt x="93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8"/>
                  <a:pt x="2949" y="364"/>
                  <a:pt x="2949" y="232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976;p28"/>
          <p:cNvSpPr/>
          <p:nvPr/>
        </p:nvSpPr>
        <p:spPr>
          <a:xfrm>
            <a:off x="938174" y="352849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8"/>
                  <a:pt x="115" y="3048"/>
                </a:cubicBezTo>
                <a:cubicBezTo>
                  <a:pt x="143" y="3048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977;p28"/>
          <p:cNvSpPr/>
          <p:nvPr/>
        </p:nvSpPr>
        <p:spPr>
          <a:xfrm>
            <a:off x="938174" y="357847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9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4" y="3047"/>
                </a:cubicBezTo>
                <a:cubicBezTo>
                  <a:pt x="142" y="3047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978;p28"/>
          <p:cNvSpPr/>
          <p:nvPr/>
        </p:nvSpPr>
        <p:spPr>
          <a:xfrm>
            <a:off x="1315148" y="3452110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6"/>
                  <a:pt x="0" y="3170"/>
                  <a:pt x="0" y="3357"/>
                </a:cubicBezTo>
                <a:lnTo>
                  <a:pt x="0" y="3735"/>
                </a:lnTo>
                <a:cubicBezTo>
                  <a:pt x="0" y="3865"/>
                  <a:pt x="65" y="3942"/>
                  <a:pt x="159" y="3942"/>
                </a:cubicBezTo>
                <a:cubicBezTo>
                  <a:pt x="198" y="3942"/>
                  <a:pt x="242" y="3929"/>
                  <a:pt x="289" y="3901"/>
                </a:cubicBezTo>
                <a:lnTo>
                  <a:pt x="5161" y="1090"/>
                </a:lnTo>
                <a:cubicBezTo>
                  <a:pt x="5321" y="998"/>
                  <a:pt x="5450" y="774"/>
                  <a:pt x="5450" y="587"/>
                </a:cubicBezTo>
                <a:lnTo>
                  <a:pt x="5450" y="209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979;p28"/>
          <p:cNvSpPr/>
          <p:nvPr/>
        </p:nvSpPr>
        <p:spPr>
          <a:xfrm>
            <a:off x="1301902" y="3102466"/>
            <a:ext cx="260191" cy="434152"/>
          </a:xfrm>
          <a:custGeom>
            <a:avLst/>
            <a:gdLst/>
            <a:ahLst/>
            <a:cxnLst/>
            <a:rect l="l" t="t" r="r" b="b"/>
            <a:pathLst>
              <a:path w="5893" h="9833" extrusionOk="0">
                <a:moveTo>
                  <a:pt x="5660" y="1"/>
                </a:moveTo>
                <a:cubicBezTo>
                  <a:pt x="5604" y="1"/>
                  <a:pt x="5541" y="19"/>
                  <a:pt x="5474" y="57"/>
                </a:cubicBezTo>
                <a:lnTo>
                  <a:pt x="419" y="2974"/>
                </a:lnTo>
                <a:cubicBezTo>
                  <a:pt x="191" y="3110"/>
                  <a:pt x="1" y="3433"/>
                  <a:pt x="1" y="3702"/>
                </a:cubicBezTo>
                <a:lnTo>
                  <a:pt x="1" y="9533"/>
                </a:lnTo>
                <a:cubicBezTo>
                  <a:pt x="1" y="9723"/>
                  <a:pt x="96" y="9832"/>
                  <a:pt x="232" y="9832"/>
                </a:cubicBezTo>
                <a:cubicBezTo>
                  <a:pt x="289" y="9832"/>
                  <a:pt x="352" y="9814"/>
                  <a:pt x="419" y="9774"/>
                </a:cubicBezTo>
                <a:lnTo>
                  <a:pt x="5474" y="6857"/>
                </a:lnTo>
                <a:cubicBezTo>
                  <a:pt x="5706" y="6724"/>
                  <a:pt x="5893" y="6401"/>
                  <a:pt x="5893" y="6132"/>
                </a:cubicBezTo>
                <a:lnTo>
                  <a:pt x="5893" y="298"/>
                </a:lnTo>
                <a:cubicBezTo>
                  <a:pt x="5893" y="110"/>
                  <a:pt x="5798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980;p28"/>
          <p:cNvSpPr/>
          <p:nvPr/>
        </p:nvSpPr>
        <p:spPr>
          <a:xfrm>
            <a:off x="1301637" y="3102157"/>
            <a:ext cx="260765" cy="434726"/>
          </a:xfrm>
          <a:custGeom>
            <a:avLst/>
            <a:gdLst/>
            <a:ahLst/>
            <a:cxnLst/>
            <a:rect l="l" t="t" r="r" b="b"/>
            <a:pathLst>
              <a:path w="5906" h="9846" extrusionOk="0">
                <a:moveTo>
                  <a:pt x="5667" y="15"/>
                </a:moveTo>
                <a:cubicBezTo>
                  <a:pt x="5706" y="15"/>
                  <a:pt x="5741" y="24"/>
                  <a:pt x="5773" y="43"/>
                </a:cubicBezTo>
                <a:cubicBezTo>
                  <a:pt x="5847" y="88"/>
                  <a:pt x="5892" y="180"/>
                  <a:pt x="5892" y="305"/>
                </a:cubicBezTo>
                <a:lnTo>
                  <a:pt x="5892" y="6139"/>
                </a:lnTo>
                <a:cubicBezTo>
                  <a:pt x="5892" y="6405"/>
                  <a:pt x="5704" y="6728"/>
                  <a:pt x="5477" y="6861"/>
                </a:cubicBezTo>
                <a:lnTo>
                  <a:pt x="421" y="9778"/>
                </a:lnTo>
                <a:cubicBezTo>
                  <a:pt x="357" y="9814"/>
                  <a:pt x="296" y="9832"/>
                  <a:pt x="240" y="9832"/>
                </a:cubicBezTo>
                <a:cubicBezTo>
                  <a:pt x="201" y="9832"/>
                  <a:pt x="165" y="9823"/>
                  <a:pt x="132" y="9805"/>
                </a:cubicBezTo>
                <a:cubicBezTo>
                  <a:pt x="58" y="9761"/>
                  <a:pt x="13" y="9668"/>
                  <a:pt x="13" y="9540"/>
                </a:cubicBezTo>
                <a:lnTo>
                  <a:pt x="13" y="3709"/>
                </a:lnTo>
                <a:cubicBezTo>
                  <a:pt x="13" y="3444"/>
                  <a:pt x="201" y="3120"/>
                  <a:pt x="428" y="2988"/>
                </a:cubicBezTo>
                <a:lnTo>
                  <a:pt x="5484" y="71"/>
                </a:lnTo>
                <a:cubicBezTo>
                  <a:pt x="5549" y="35"/>
                  <a:pt x="5611" y="15"/>
                  <a:pt x="5667" y="15"/>
                </a:cubicBezTo>
                <a:close/>
                <a:moveTo>
                  <a:pt x="5666" y="1"/>
                </a:moveTo>
                <a:cubicBezTo>
                  <a:pt x="5608" y="1"/>
                  <a:pt x="5543" y="21"/>
                  <a:pt x="5477" y="61"/>
                </a:cubicBezTo>
                <a:lnTo>
                  <a:pt x="421" y="2978"/>
                </a:lnTo>
                <a:cubicBezTo>
                  <a:pt x="190" y="3111"/>
                  <a:pt x="0" y="3440"/>
                  <a:pt x="0" y="3709"/>
                </a:cubicBezTo>
                <a:lnTo>
                  <a:pt x="0" y="9540"/>
                </a:lnTo>
                <a:cubicBezTo>
                  <a:pt x="0" y="9672"/>
                  <a:pt x="47" y="9770"/>
                  <a:pt x="126" y="9819"/>
                </a:cubicBezTo>
                <a:cubicBezTo>
                  <a:pt x="160" y="9835"/>
                  <a:pt x="197" y="9846"/>
                  <a:pt x="242" y="9846"/>
                </a:cubicBezTo>
                <a:cubicBezTo>
                  <a:pt x="299" y="9846"/>
                  <a:pt x="364" y="9828"/>
                  <a:pt x="428" y="9788"/>
                </a:cubicBezTo>
                <a:lnTo>
                  <a:pt x="5484" y="6871"/>
                </a:lnTo>
                <a:cubicBezTo>
                  <a:pt x="5715" y="6738"/>
                  <a:pt x="5905" y="6408"/>
                  <a:pt x="5905" y="6139"/>
                </a:cubicBezTo>
                <a:lnTo>
                  <a:pt x="5905" y="305"/>
                </a:lnTo>
                <a:cubicBezTo>
                  <a:pt x="5905" y="176"/>
                  <a:pt x="5858" y="78"/>
                  <a:pt x="5779" y="30"/>
                </a:cubicBezTo>
                <a:cubicBezTo>
                  <a:pt x="5746" y="11"/>
                  <a:pt x="5708" y="1"/>
                  <a:pt x="566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981;p28"/>
          <p:cNvSpPr/>
          <p:nvPr/>
        </p:nvSpPr>
        <p:spPr>
          <a:xfrm>
            <a:off x="1501560" y="3137302"/>
            <a:ext cx="86671" cy="133870"/>
          </a:xfrm>
          <a:custGeom>
            <a:avLst/>
            <a:gdLst/>
            <a:ahLst/>
            <a:cxnLst/>
            <a:rect l="l" t="t" r="r" b="b"/>
            <a:pathLst>
              <a:path w="1963" h="3032" extrusionOk="0">
                <a:moveTo>
                  <a:pt x="1730" y="1"/>
                </a:moveTo>
                <a:cubicBezTo>
                  <a:pt x="1674" y="1"/>
                  <a:pt x="1611" y="19"/>
                  <a:pt x="1544" y="57"/>
                </a:cubicBezTo>
                <a:lnTo>
                  <a:pt x="418" y="706"/>
                </a:lnTo>
                <a:cubicBezTo>
                  <a:pt x="187" y="843"/>
                  <a:pt x="1" y="1165"/>
                  <a:pt x="1" y="1434"/>
                </a:cubicBezTo>
                <a:lnTo>
                  <a:pt x="1" y="2732"/>
                </a:lnTo>
                <a:cubicBezTo>
                  <a:pt x="1" y="2923"/>
                  <a:pt x="94" y="3031"/>
                  <a:pt x="231" y="3031"/>
                </a:cubicBezTo>
                <a:cubicBezTo>
                  <a:pt x="287" y="3031"/>
                  <a:pt x="351" y="3013"/>
                  <a:pt x="418" y="2974"/>
                </a:cubicBezTo>
                <a:lnTo>
                  <a:pt x="1544" y="2324"/>
                </a:lnTo>
                <a:cubicBezTo>
                  <a:pt x="1775" y="2192"/>
                  <a:pt x="1962" y="1866"/>
                  <a:pt x="1962" y="1601"/>
                </a:cubicBezTo>
                <a:lnTo>
                  <a:pt x="1962" y="298"/>
                </a:lnTo>
                <a:cubicBezTo>
                  <a:pt x="1962" y="110"/>
                  <a:pt x="1868" y="1"/>
                  <a:pt x="173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982;p28"/>
          <p:cNvSpPr/>
          <p:nvPr/>
        </p:nvSpPr>
        <p:spPr>
          <a:xfrm>
            <a:off x="1328173" y="3196069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2"/>
                  <a:pt x="0" y="1715"/>
                  <a:pt x="0" y="1847"/>
                </a:cubicBezTo>
                <a:lnTo>
                  <a:pt x="0" y="1932"/>
                </a:lnTo>
                <a:cubicBezTo>
                  <a:pt x="0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4"/>
                  <a:pt x="2952" y="232"/>
                </a:cubicBezTo>
                <a:lnTo>
                  <a:pt x="2952" y="151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983;p28"/>
          <p:cNvSpPr/>
          <p:nvPr/>
        </p:nvSpPr>
        <p:spPr>
          <a:xfrm>
            <a:off x="1328173" y="3246050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7"/>
                </a:lnTo>
                <a:cubicBezTo>
                  <a:pt x="96" y="1551"/>
                  <a:pt x="0" y="1714"/>
                  <a:pt x="0" y="1847"/>
                </a:cubicBezTo>
                <a:lnTo>
                  <a:pt x="0" y="1932"/>
                </a:lnTo>
                <a:cubicBezTo>
                  <a:pt x="0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5"/>
                  <a:pt x="2952" y="232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984;p28"/>
          <p:cNvSpPr/>
          <p:nvPr/>
        </p:nvSpPr>
        <p:spPr>
          <a:xfrm>
            <a:off x="1328173" y="3296075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0" y="1714"/>
                  <a:pt x="0" y="1846"/>
                </a:cubicBezTo>
                <a:lnTo>
                  <a:pt x="0" y="1931"/>
                </a:lnTo>
                <a:cubicBezTo>
                  <a:pt x="0" y="2025"/>
                  <a:pt x="48" y="2079"/>
                  <a:pt x="117" y="2079"/>
                </a:cubicBezTo>
                <a:cubicBezTo>
                  <a:pt x="146" y="2079"/>
                  <a:pt x="178" y="2070"/>
                  <a:pt x="212" y="2050"/>
                </a:cubicBezTo>
                <a:lnTo>
                  <a:pt x="2741" y="592"/>
                </a:lnTo>
                <a:cubicBezTo>
                  <a:pt x="2856" y="527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985;p28"/>
          <p:cNvSpPr/>
          <p:nvPr/>
        </p:nvSpPr>
        <p:spPr>
          <a:xfrm>
            <a:off x="1328173" y="330331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4"/>
                </a:lnTo>
                <a:cubicBezTo>
                  <a:pt x="96" y="2519"/>
                  <a:pt x="0" y="2682"/>
                  <a:pt x="0" y="2815"/>
                </a:cubicBezTo>
                <a:lnTo>
                  <a:pt x="0" y="2900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9"/>
                  <a:pt x="212" y="3019"/>
                </a:cubicBezTo>
                <a:lnTo>
                  <a:pt x="4417" y="591"/>
                </a:lnTo>
                <a:cubicBezTo>
                  <a:pt x="4532" y="526"/>
                  <a:pt x="4624" y="363"/>
                  <a:pt x="4624" y="231"/>
                </a:cubicBezTo>
                <a:lnTo>
                  <a:pt x="4624" y="149"/>
                </a:lnTo>
                <a:cubicBezTo>
                  <a:pt x="4624" y="55"/>
                  <a:pt x="4578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986;p28"/>
          <p:cNvSpPr/>
          <p:nvPr/>
        </p:nvSpPr>
        <p:spPr>
          <a:xfrm>
            <a:off x="1328173" y="335329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1"/>
                </a:lnTo>
                <a:cubicBezTo>
                  <a:pt x="96" y="2519"/>
                  <a:pt x="0" y="2682"/>
                  <a:pt x="0" y="2814"/>
                </a:cubicBezTo>
                <a:lnTo>
                  <a:pt x="0" y="2899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8"/>
                  <a:pt x="212" y="3018"/>
                </a:cubicBezTo>
                <a:lnTo>
                  <a:pt x="4417" y="591"/>
                </a:lnTo>
                <a:cubicBezTo>
                  <a:pt x="4532" y="527"/>
                  <a:pt x="4624" y="363"/>
                  <a:pt x="4624" y="230"/>
                </a:cubicBezTo>
                <a:lnTo>
                  <a:pt x="4624" y="149"/>
                </a:lnTo>
                <a:cubicBezTo>
                  <a:pt x="4624" y="55"/>
                  <a:pt x="4579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987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988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989;p28"/>
          <p:cNvSpPr/>
          <p:nvPr/>
        </p:nvSpPr>
        <p:spPr>
          <a:xfrm>
            <a:off x="2058941" y="3269892"/>
            <a:ext cx="4194" cy="64198"/>
          </a:xfrm>
          <a:custGeom>
            <a:avLst/>
            <a:gdLst/>
            <a:ahLst/>
            <a:cxnLst/>
            <a:rect l="l" t="t" r="r" b="b"/>
            <a:pathLst>
              <a:path w="95" h="1454" extrusionOk="0">
                <a:moveTo>
                  <a:pt x="0" y="0"/>
                </a:moveTo>
                <a:cubicBezTo>
                  <a:pt x="0" y="513"/>
                  <a:pt x="31" y="998"/>
                  <a:pt x="95" y="1454"/>
                </a:cubicBezTo>
                <a:cubicBezTo>
                  <a:pt x="34" y="998"/>
                  <a:pt x="0" y="513"/>
                  <a:pt x="0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990;p28"/>
          <p:cNvSpPr/>
          <p:nvPr/>
        </p:nvSpPr>
        <p:spPr>
          <a:xfrm>
            <a:off x="2063091" y="3334046"/>
            <a:ext cx="221" cy="618"/>
          </a:xfrm>
          <a:custGeom>
            <a:avLst/>
            <a:gdLst/>
            <a:ahLst/>
            <a:cxnLst/>
            <a:rect l="l" t="t" r="r" b="b"/>
            <a:pathLst>
              <a:path w="5" h="14" extrusionOk="0">
                <a:moveTo>
                  <a:pt x="1" y="1"/>
                </a:moveTo>
                <a:lnTo>
                  <a:pt x="1" y="1"/>
                </a:lnTo>
                <a:cubicBezTo>
                  <a:pt x="4" y="4"/>
                  <a:pt x="4" y="7"/>
                  <a:pt x="4" y="14"/>
                </a:cubicBezTo>
                <a:lnTo>
                  <a:pt x="4" y="14"/>
                </a:lnTo>
                <a:cubicBezTo>
                  <a:pt x="4" y="7"/>
                  <a:pt x="4" y="4"/>
                  <a:pt x="1" y="1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2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1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5" name="Google Shape;5085;p35"/>
          <p:cNvGrpSpPr/>
          <p:nvPr/>
        </p:nvGrpSpPr>
        <p:grpSpPr>
          <a:xfrm>
            <a:off x="813550" y="1556350"/>
            <a:ext cx="3096501" cy="2707257"/>
            <a:chOff x="2844575" y="1556350"/>
            <a:chExt cx="3096501" cy="2707257"/>
          </a:xfrm>
        </p:grpSpPr>
        <p:sp>
          <p:nvSpPr>
            <p:cNvPr id="5086" name="Google Shape;5086;p35"/>
            <p:cNvSpPr/>
            <p:nvPr/>
          </p:nvSpPr>
          <p:spPr>
            <a:xfrm>
              <a:off x="5367875" y="2163500"/>
              <a:ext cx="356100" cy="52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7" name="Google Shape;5087;p35"/>
            <p:cNvGrpSpPr/>
            <p:nvPr/>
          </p:nvGrpSpPr>
          <p:grpSpPr>
            <a:xfrm>
              <a:off x="2844575" y="1556350"/>
              <a:ext cx="3096501" cy="2707257"/>
              <a:chOff x="3023746" y="1340775"/>
              <a:chExt cx="3096501" cy="2707257"/>
            </a:xfrm>
          </p:grpSpPr>
          <p:sp>
            <p:nvSpPr>
              <p:cNvPr id="5088" name="Google Shape;5088;p35"/>
              <p:cNvSpPr/>
              <p:nvPr/>
            </p:nvSpPr>
            <p:spPr>
              <a:xfrm>
                <a:off x="5854597" y="3159267"/>
                <a:ext cx="244704" cy="248956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7904" extrusionOk="0">
                    <a:moveTo>
                      <a:pt x="5463" y="0"/>
                    </a:moveTo>
                    <a:cubicBezTo>
                      <a:pt x="5353" y="0"/>
                      <a:pt x="5240" y="9"/>
                      <a:pt x="5127" y="26"/>
                    </a:cubicBezTo>
                    <a:cubicBezTo>
                      <a:pt x="3655" y="246"/>
                      <a:pt x="2152" y="1480"/>
                      <a:pt x="1124" y="3360"/>
                    </a:cubicBezTo>
                    <a:cubicBezTo>
                      <a:pt x="100" y="5242"/>
                      <a:pt x="1" y="7577"/>
                      <a:pt x="1" y="7577"/>
                    </a:cubicBezTo>
                    <a:lnTo>
                      <a:pt x="1066" y="7904"/>
                    </a:lnTo>
                    <a:cubicBezTo>
                      <a:pt x="2114" y="4321"/>
                      <a:pt x="4855" y="3170"/>
                      <a:pt x="6368" y="2125"/>
                    </a:cubicBezTo>
                    <a:cubicBezTo>
                      <a:pt x="7769" y="1161"/>
                      <a:pt x="6778" y="0"/>
                      <a:pt x="5463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9" name="Google Shape;5089;p35"/>
              <p:cNvSpPr/>
              <p:nvPr/>
            </p:nvSpPr>
            <p:spPr>
              <a:xfrm>
                <a:off x="5854597" y="3159267"/>
                <a:ext cx="221994" cy="240483"/>
              </a:xfrm>
              <a:custGeom>
                <a:avLst/>
                <a:gdLst/>
                <a:ahLst/>
                <a:cxnLst/>
                <a:rect l="l" t="t" r="r" b="b"/>
                <a:pathLst>
                  <a:path w="7048" h="7635" extrusionOk="0">
                    <a:moveTo>
                      <a:pt x="5462" y="1"/>
                    </a:moveTo>
                    <a:cubicBezTo>
                      <a:pt x="5351" y="1"/>
                      <a:pt x="5241" y="8"/>
                      <a:pt x="5127" y="26"/>
                    </a:cubicBezTo>
                    <a:cubicBezTo>
                      <a:pt x="3655" y="246"/>
                      <a:pt x="2152" y="1480"/>
                      <a:pt x="1124" y="3360"/>
                    </a:cubicBezTo>
                    <a:cubicBezTo>
                      <a:pt x="100" y="5242"/>
                      <a:pt x="1" y="7577"/>
                      <a:pt x="1" y="7577"/>
                    </a:cubicBezTo>
                    <a:lnTo>
                      <a:pt x="193" y="7635"/>
                    </a:lnTo>
                    <a:cubicBezTo>
                      <a:pt x="207" y="7545"/>
                      <a:pt x="231" y="7456"/>
                      <a:pt x="262" y="7370"/>
                    </a:cubicBezTo>
                    <a:cubicBezTo>
                      <a:pt x="442" y="6883"/>
                      <a:pt x="973" y="6835"/>
                      <a:pt x="1138" y="6360"/>
                    </a:cubicBezTo>
                    <a:cubicBezTo>
                      <a:pt x="1207" y="6170"/>
                      <a:pt x="1234" y="5970"/>
                      <a:pt x="1300" y="5777"/>
                    </a:cubicBezTo>
                    <a:cubicBezTo>
                      <a:pt x="1493" y="5214"/>
                      <a:pt x="2028" y="4780"/>
                      <a:pt x="2620" y="4711"/>
                    </a:cubicBezTo>
                    <a:cubicBezTo>
                      <a:pt x="2690" y="4701"/>
                      <a:pt x="2759" y="4697"/>
                      <a:pt x="2827" y="4697"/>
                    </a:cubicBezTo>
                    <a:lnTo>
                      <a:pt x="2879" y="4697"/>
                    </a:lnTo>
                    <a:cubicBezTo>
                      <a:pt x="4055" y="3446"/>
                      <a:pt x="5441" y="2766"/>
                      <a:pt x="6368" y="2125"/>
                    </a:cubicBezTo>
                    <a:cubicBezTo>
                      <a:pt x="6852" y="1794"/>
                      <a:pt x="7048" y="1439"/>
                      <a:pt x="7048" y="1115"/>
                    </a:cubicBezTo>
                    <a:cubicBezTo>
                      <a:pt x="7048" y="501"/>
                      <a:pt x="6327" y="1"/>
                      <a:pt x="5462" y="1"/>
                    </a:cubicBezTo>
                    <a:close/>
                  </a:path>
                </a:pathLst>
              </a:custGeom>
              <a:solidFill>
                <a:srgbClr val="21BD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0" name="Google Shape;5090;p35"/>
              <p:cNvSpPr/>
              <p:nvPr/>
            </p:nvSpPr>
            <p:spPr>
              <a:xfrm>
                <a:off x="5864362" y="3180244"/>
                <a:ext cx="176386" cy="197804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6280" extrusionOk="0">
                    <a:moveTo>
                      <a:pt x="5514" y="0"/>
                    </a:moveTo>
                    <a:cubicBezTo>
                      <a:pt x="5506" y="0"/>
                      <a:pt x="5498" y="2"/>
                      <a:pt x="5490" y="4"/>
                    </a:cubicBezTo>
                    <a:cubicBezTo>
                      <a:pt x="4159" y="411"/>
                      <a:pt x="1304" y="2225"/>
                      <a:pt x="14" y="6176"/>
                    </a:cubicBezTo>
                    <a:cubicBezTo>
                      <a:pt x="1" y="6217"/>
                      <a:pt x="25" y="6262"/>
                      <a:pt x="66" y="6276"/>
                    </a:cubicBezTo>
                    <a:cubicBezTo>
                      <a:pt x="70" y="6276"/>
                      <a:pt x="76" y="6279"/>
                      <a:pt x="79" y="6279"/>
                    </a:cubicBezTo>
                    <a:cubicBezTo>
                      <a:pt x="82" y="6280"/>
                      <a:pt x="85" y="6280"/>
                      <a:pt x="87" y="6280"/>
                    </a:cubicBezTo>
                    <a:cubicBezTo>
                      <a:pt x="122" y="6280"/>
                      <a:pt x="153" y="6259"/>
                      <a:pt x="162" y="6224"/>
                    </a:cubicBezTo>
                    <a:cubicBezTo>
                      <a:pt x="1432" y="2335"/>
                      <a:pt x="4231" y="555"/>
                      <a:pt x="5534" y="156"/>
                    </a:cubicBezTo>
                    <a:cubicBezTo>
                      <a:pt x="5576" y="142"/>
                      <a:pt x="5600" y="97"/>
                      <a:pt x="5587" y="56"/>
                    </a:cubicBezTo>
                    <a:cubicBezTo>
                      <a:pt x="5578" y="22"/>
                      <a:pt x="5547" y="0"/>
                      <a:pt x="55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1" name="Google Shape;5091;p35"/>
              <p:cNvSpPr/>
              <p:nvPr/>
            </p:nvSpPr>
            <p:spPr>
              <a:xfrm>
                <a:off x="5857716" y="3307209"/>
                <a:ext cx="262532" cy="269052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8542" extrusionOk="0">
                    <a:moveTo>
                      <a:pt x="2738" y="0"/>
                    </a:moveTo>
                    <a:cubicBezTo>
                      <a:pt x="2666" y="0"/>
                      <a:pt x="2594" y="5"/>
                      <a:pt x="2521" y="14"/>
                    </a:cubicBezTo>
                    <a:cubicBezTo>
                      <a:pt x="1929" y="83"/>
                      <a:pt x="1394" y="517"/>
                      <a:pt x="1201" y="1080"/>
                    </a:cubicBezTo>
                    <a:cubicBezTo>
                      <a:pt x="1135" y="1273"/>
                      <a:pt x="1108" y="1473"/>
                      <a:pt x="1039" y="1663"/>
                    </a:cubicBezTo>
                    <a:cubicBezTo>
                      <a:pt x="874" y="2138"/>
                      <a:pt x="343" y="2186"/>
                      <a:pt x="163" y="2673"/>
                    </a:cubicBezTo>
                    <a:cubicBezTo>
                      <a:pt x="1" y="3114"/>
                      <a:pt x="91" y="3610"/>
                      <a:pt x="118" y="4066"/>
                    </a:cubicBezTo>
                    <a:cubicBezTo>
                      <a:pt x="163" y="4766"/>
                      <a:pt x="218" y="5466"/>
                      <a:pt x="287" y="6165"/>
                    </a:cubicBezTo>
                    <a:cubicBezTo>
                      <a:pt x="322" y="6545"/>
                      <a:pt x="360" y="6924"/>
                      <a:pt x="401" y="7303"/>
                    </a:cubicBezTo>
                    <a:cubicBezTo>
                      <a:pt x="405" y="7324"/>
                      <a:pt x="405" y="7341"/>
                      <a:pt x="405" y="7362"/>
                    </a:cubicBezTo>
                    <a:cubicBezTo>
                      <a:pt x="422" y="7693"/>
                      <a:pt x="305" y="8031"/>
                      <a:pt x="415" y="8345"/>
                    </a:cubicBezTo>
                    <a:cubicBezTo>
                      <a:pt x="415" y="8348"/>
                      <a:pt x="419" y="8355"/>
                      <a:pt x="422" y="8358"/>
                    </a:cubicBezTo>
                    <a:cubicBezTo>
                      <a:pt x="443" y="8379"/>
                      <a:pt x="484" y="8420"/>
                      <a:pt x="515" y="8455"/>
                    </a:cubicBezTo>
                    <a:cubicBezTo>
                      <a:pt x="518" y="8455"/>
                      <a:pt x="518" y="8458"/>
                      <a:pt x="522" y="8458"/>
                    </a:cubicBezTo>
                    <a:cubicBezTo>
                      <a:pt x="535" y="8469"/>
                      <a:pt x="549" y="8476"/>
                      <a:pt x="570" y="8482"/>
                    </a:cubicBezTo>
                    <a:cubicBezTo>
                      <a:pt x="662" y="8526"/>
                      <a:pt x="781" y="8542"/>
                      <a:pt x="904" y="8542"/>
                    </a:cubicBezTo>
                    <a:cubicBezTo>
                      <a:pt x="1092" y="8542"/>
                      <a:pt x="1291" y="8506"/>
                      <a:pt x="1422" y="8479"/>
                    </a:cubicBezTo>
                    <a:cubicBezTo>
                      <a:pt x="2074" y="8345"/>
                      <a:pt x="2674" y="7928"/>
                      <a:pt x="2987" y="7334"/>
                    </a:cubicBezTo>
                    <a:cubicBezTo>
                      <a:pt x="3249" y="6841"/>
                      <a:pt x="3356" y="6217"/>
                      <a:pt x="3825" y="5907"/>
                    </a:cubicBezTo>
                    <a:cubicBezTo>
                      <a:pt x="4053" y="5759"/>
                      <a:pt x="4323" y="5718"/>
                      <a:pt x="4591" y="5718"/>
                    </a:cubicBezTo>
                    <a:cubicBezTo>
                      <a:pt x="4672" y="5718"/>
                      <a:pt x="4753" y="5722"/>
                      <a:pt x="4832" y="5727"/>
                    </a:cubicBezTo>
                    <a:cubicBezTo>
                      <a:pt x="4894" y="5733"/>
                      <a:pt x="4957" y="5736"/>
                      <a:pt x="5021" y="5736"/>
                    </a:cubicBezTo>
                    <a:cubicBezTo>
                      <a:pt x="5075" y="5736"/>
                      <a:pt x="5129" y="5734"/>
                      <a:pt x="5184" y="5731"/>
                    </a:cubicBezTo>
                    <a:cubicBezTo>
                      <a:pt x="5429" y="5693"/>
                      <a:pt x="5673" y="5676"/>
                      <a:pt x="5914" y="5614"/>
                    </a:cubicBezTo>
                    <a:cubicBezTo>
                      <a:pt x="6201" y="5541"/>
                      <a:pt x="6490" y="5386"/>
                      <a:pt x="6632" y="5127"/>
                    </a:cubicBezTo>
                    <a:cubicBezTo>
                      <a:pt x="6969" y="4503"/>
                      <a:pt x="6328" y="3682"/>
                      <a:pt x="6638" y="3045"/>
                    </a:cubicBezTo>
                    <a:cubicBezTo>
                      <a:pt x="6794" y="2731"/>
                      <a:pt x="7138" y="2562"/>
                      <a:pt x="7453" y="2411"/>
                    </a:cubicBezTo>
                    <a:cubicBezTo>
                      <a:pt x="7770" y="2255"/>
                      <a:pt x="8107" y="2062"/>
                      <a:pt x="8228" y="1731"/>
                    </a:cubicBezTo>
                    <a:cubicBezTo>
                      <a:pt x="8335" y="1432"/>
                      <a:pt x="8228" y="1090"/>
                      <a:pt x="8032" y="838"/>
                    </a:cubicBezTo>
                    <a:cubicBezTo>
                      <a:pt x="7691" y="395"/>
                      <a:pt x="7127" y="194"/>
                      <a:pt x="6560" y="194"/>
                    </a:cubicBezTo>
                    <a:cubicBezTo>
                      <a:pt x="6352" y="194"/>
                      <a:pt x="6144" y="221"/>
                      <a:pt x="5946" y="273"/>
                    </a:cubicBezTo>
                    <a:cubicBezTo>
                      <a:pt x="5711" y="331"/>
                      <a:pt x="5483" y="421"/>
                      <a:pt x="5246" y="459"/>
                    </a:cubicBezTo>
                    <a:cubicBezTo>
                      <a:pt x="5165" y="471"/>
                      <a:pt x="5085" y="476"/>
                      <a:pt x="5005" y="476"/>
                    </a:cubicBezTo>
                    <a:cubicBezTo>
                      <a:pt x="4622" y="476"/>
                      <a:pt x="4243" y="358"/>
                      <a:pt x="3866" y="238"/>
                    </a:cubicBezTo>
                    <a:cubicBezTo>
                      <a:pt x="3493" y="119"/>
                      <a:pt x="3119" y="0"/>
                      <a:pt x="2738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2" name="Google Shape;5092;p35"/>
              <p:cNvSpPr/>
              <p:nvPr/>
            </p:nvSpPr>
            <p:spPr>
              <a:xfrm rot="856398">
                <a:off x="5325279" y="3439320"/>
                <a:ext cx="738600" cy="324443"/>
              </a:xfrm>
              <a:prstGeom prst="flowChartConnector">
                <a:avLst/>
              </a:prstGeom>
              <a:solidFill>
                <a:srgbClr val="000000">
                  <a:alpha val="321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35"/>
              <p:cNvSpPr/>
              <p:nvPr/>
            </p:nvSpPr>
            <p:spPr>
              <a:xfrm>
                <a:off x="5866188" y="3484129"/>
                <a:ext cx="177520" cy="89390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2838" extrusionOk="0">
                    <a:moveTo>
                      <a:pt x="5635" y="0"/>
                    </a:moveTo>
                    <a:cubicBezTo>
                      <a:pt x="5397" y="59"/>
                      <a:pt x="5156" y="76"/>
                      <a:pt x="4915" y="114"/>
                    </a:cubicBezTo>
                    <a:cubicBezTo>
                      <a:pt x="5156" y="100"/>
                      <a:pt x="5400" y="59"/>
                      <a:pt x="5635" y="0"/>
                    </a:cubicBezTo>
                    <a:close/>
                    <a:moveTo>
                      <a:pt x="136" y="1745"/>
                    </a:moveTo>
                    <a:cubicBezTo>
                      <a:pt x="142" y="2031"/>
                      <a:pt x="1" y="2472"/>
                      <a:pt x="146" y="2728"/>
                    </a:cubicBezTo>
                    <a:cubicBezTo>
                      <a:pt x="36" y="2414"/>
                      <a:pt x="153" y="2076"/>
                      <a:pt x="136" y="1745"/>
                    </a:cubicBezTo>
                    <a:close/>
                    <a:moveTo>
                      <a:pt x="153" y="2741"/>
                    </a:moveTo>
                    <a:lnTo>
                      <a:pt x="153" y="2741"/>
                    </a:lnTo>
                    <a:cubicBezTo>
                      <a:pt x="170" y="2766"/>
                      <a:pt x="187" y="2790"/>
                      <a:pt x="208" y="2811"/>
                    </a:cubicBezTo>
                    <a:cubicBezTo>
                      <a:pt x="222" y="2820"/>
                      <a:pt x="232" y="2828"/>
                      <a:pt x="246" y="2838"/>
                    </a:cubicBezTo>
                    <a:cubicBezTo>
                      <a:pt x="215" y="2803"/>
                      <a:pt x="174" y="2762"/>
                      <a:pt x="153" y="2741"/>
                    </a:cubicBezTo>
                    <a:close/>
                  </a:path>
                </a:pathLst>
              </a:custGeom>
              <a:solidFill>
                <a:srgbClr val="F0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35"/>
              <p:cNvSpPr/>
              <p:nvPr/>
            </p:nvSpPr>
            <p:spPr>
              <a:xfrm>
                <a:off x="5859826" y="3307209"/>
                <a:ext cx="258468" cy="269020"/>
              </a:xfrm>
              <a:custGeom>
                <a:avLst/>
                <a:gdLst/>
                <a:ahLst/>
                <a:cxnLst/>
                <a:rect l="l" t="t" r="r" b="b"/>
                <a:pathLst>
                  <a:path w="8206" h="8541" extrusionOk="0">
                    <a:moveTo>
                      <a:pt x="2661" y="0"/>
                    </a:moveTo>
                    <a:cubicBezTo>
                      <a:pt x="2593" y="0"/>
                      <a:pt x="2524" y="4"/>
                      <a:pt x="2454" y="14"/>
                    </a:cubicBezTo>
                    <a:cubicBezTo>
                      <a:pt x="1862" y="83"/>
                      <a:pt x="1327" y="517"/>
                      <a:pt x="1134" y="1080"/>
                    </a:cubicBezTo>
                    <a:cubicBezTo>
                      <a:pt x="1068" y="1273"/>
                      <a:pt x="1041" y="1473"/>
                      <a:pt x="972" y="1663"/>
                    </a:cubicBezTo>
                    <a:cubicBezTo>
                      <a:pt x="807" y="2138"/>
                      <a:pt x="276" y="2186"/>
                      <a:pt x="96" y="2673"/>
                    </a:cubicBezTo>
                    <a:cubicBezTo>
                      <a:pt x="24" y="2869"/>
                      <a:pt x="0" y="3076"/>
                      <a:pt x="0" y="3286"/>
                    </a:cubicBezTo>
                    <a:cubicBezTo>
                      <a:pt x="0" y="3548"/>
                      <a:pt x="34" y="3811"/>
                      <a:pt x="51" y="4066"/>
                    </a:cubicBezTo>
                    <a:cubicBezTo>
                      <a:pt x="96" y="4766"/>
                      <a:pt x="151" y="5466"/>
                      <a:pt x="220" y="6165"/>
                    </a:cubicBezTo>
                    <a:cubicBezTo>
                      <a:pt x="255" y="6545"/>
                      <a:pt x="293" y="6924"/>
                      <a:pt x="334" y="7303"/>
                    </a:cubicBezTo>
                    <a:cubicBezTo>
                      <a:pt x="338" y="7324"/>
                      <a:pt x="338" y="7341"/>
                      <a:pt x="338" y="7362"/>
                    </a:cubicBezTo>
                    <a:cubicBezTo>
                      <a:pt x="355" y="7693"/>
                      <a:pt x="238" y="8031"/>
                      <a:pt x="348" y="8345"/>
                    </a:cubicBezTo>
                    <a:cubicBezTo>
                      <a:pt x="348" y="8348"/>
                      <a:pt x="352" y="8355"/>
                      <a:pt x="355" y="8358"/>
                    </a:cubicBezTo>
                    <a:cubicBezTo>
                      <a:pt x="376" y="8379"/>
                      <a:pt x="417" y="8420"/>
                      <a:pt x="448" y="8455"/>
                    </a:cubicBezTo>
                    <a:cubicBezTo>
                      <a:pt x="451" y="8455"/>
                      <a:pt x="451" y="8458"/>
                      <a:pt x="455" y="8458"/>
                    </a:cubicBezTo>
                    <a:cubicBezTo>
                      <a:pt x="468" y="8469"/>
                      <a:pt x="482" y="8476"/>
                      <a:pt x="503" y="8482"/>
                    </a:cubicBezTo>
                    <a:cubicBezTo>
                      <a:pt x="593" y="8528"/>
                      <a:pt x="713" y="8541"/>
                      <a:pt x="837" y="8541"/>
                    </a:cubicBezTo>
                    <a:cubicBezTo>
                      <a:pt x="1024" y="8541"/>
                      <a:pt x="1224" y="8507"/>
                      <a:pt x="1355" y="8479"/>
                    </a:cubicBezTo>
                    <a:cubicBezTo>
                      <a:pt x="2007" y="8345"/>
                      <a:pt x="2607" y="7928"/>
                      <a:pt x="2920" y="7334"/>
                    </a:cubicBezTo>
                    <a:cubicBezTo>
                      <a:pt x="3182" y="6841"/>
                      <a:pt x="3289" y="6217"/>
                      <a:pt x="3758" y="5907"/>
                    </a:cubicBezTo>
                    <a:cubicBezTo>
                      <a:pt x="3985" y="5759"/>
                      <a:pt x="4251" y="5717"/>
                      <a:pt x="4517" y="5717"/>
                    </a:cubicBezTo>
                    <a:cubicBezTo>
                      <a:pt x="4599" y="5717"/>
                      <a:pt x="4682" y="5721"/>
                      <a:pt x="4765" y="5727"/>
                    </a:cubicBezTo>
                    <a:cubicBezTo>
                      <a:pt x="4827" y="5735"/>
                      <a:pt x="4892" y="5735"/>
                      <a:pt x="4958" y="5735"/>
                    </a:cubicBezTo>
                    <a:cubicBezTo>
                      <a:pt x="5010" y="5735"/>
                      <a:pt x="5061" y="5735"/>
                      <a:pt x="5117" y="5731"/>
                    </a:cubicBezTo>
                    <a:cubicBezTo>
                      <a:pt x="5358" y="5693"/>
                      <a:pt x="5599" y="5676"/>
                      <a:pt x="5837" y="5617"/>
                    </a:cubicBezTo>
                    <a:cubicBezTo>
                      <a:pt x="5841" y="5614"/>
                      <a:pt x="5844" y="5614"/>
                      <a:pt x="5847" y="5614"/>
                    </a:cubicBezTo>
                    <a:cubicBezTo>
                      <a:pt x="6134" y="5541"/>
                      <a:pt x="6423" y="5386"/>
                      <a:pt x="6565" y="5127"/>
                    </a:cubicBezTo>
                    <a:cubicBezTo>
                      <a:pt x="6641" y="4990"/>
                      <a:pt x="6668" y="4841"/>
                      <a:pt x="6668" y="4690"/>
                    </a:cubicBezTo>
                    <a:cubicBezTo>
                      <a:pt x="6665" y="4293"/>
                      <a:pt x="6485" y="3859"/>
                      <a:pt x="6485" y="3462"/>
                    </a:cubicBezTo>
                    <a:cubicBezTo>
                      <a:pt x="6485" y="3318"/>
                      <a:pt x="6506" y="3176"/>
                      <a:pt x="6571" y="3045"/>
                    </a:cubicBezTo>
                    <a:cubicBezTo>
                      <a:pt x="6727" y="2731"/>
                      <a:pt x="7071" y="2562"/>
                      <a:pt x="7386" y="2411"/>
                    </a:cubicBezTo>
                    <a:cubicBezTo>
                      <a:pt x="7703" y="2255"/>
                      <a:pt x="8040" y="2062"/>
                      <a:pt x="8161" y="1731"/>
                    </a:cubicBezTo>
                    <a:cubicBezTo>
                      <a:pt x="8192" y="1652"/>
                      <a:pt x="8202" y="1569"/>
                      <a:pt x="8202" y="1483"/>
                    </a:cubicBezTo>
                    <a:cubicBezTo>
                      <a:pt x="8206" y="1255"/>
                      <a:pt x="8106" y="1021"/>
                      <a:pt x="7965" y="838"/>
                    </a:cubicBezTo>
                    <a:cubicBezTo>
                      <a:pt x="7623" y="393"/>
                      <a:pt x="7061" y="194"/>
                      <a:pt x="6492" y="194"/>
                    </a:cubicBezTo>
                    <a:cubicBezTo>
                      <a:pt x="6285" y="194"/>
                      <a:pt x="6075" y="221"/>
                      <a:pt x="5879" y="273"/>
                    </a:cubicBezTo>
                    <a:cubicBezTo>
                      <a:pt x="5644" y="331"/>
                      <a:pt x="5416" y="421"/>
                      <a:pt x="5179" y="459"/>
                    </a:cubicBezTo>
                    <a:cubicBezTo>
                      <a:pt x="5096" y="469"/>
                      <a:pt x="5016" y="476"/>
                      <a:pt x="4934" y="476"/>
                    </a:cubicBezTo>
                    <a:cubicBezTo>
                      <a:pt x="4555" y="476"/>
                      <a:pt x="4175" y="356"/>
                      <a:pt x="3799" y="238"/>
                    </a:cubicBezTo>
                    <a:cubicBezTo>
                      <a:pt x="3423" y="118"/>
                      <a:pt x="3044" y="0"/>
                      <a:pt x="2661" y="0"/>
                    </a:cubicBezTo>
                    <a:close/>
                  </a:path>
                </a:pathLst>
              </a:custGeom>
              <a:solidFill>
                <a:srgbClr val="27D2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35"/>
              <p:cNvSpPr/>
              <p:nvPr/>
            </p:nvSpPr>
            <p:spPr>
              <a:xfrm>
                <a:off x="5862629" y="3334360"/>
                <a:ext cx="227538" cy="189993"/>
              </a:xfrm>
              <a:custGeom>
                <a:avLst/>
                <a:gdLst/>
                <a:ahLst/>
                <a:cxnLst/>
                <a:rect l="l" t="t" r="r" b="b"/>
                <a:pathLst>
                  <a:path w="7224" h="6032" extrusionOk="0">
                    <a:moveTo>
                      <a:pt x="7139" y="0"/>
                    </a:moveTo>
                    <a:cubicBezTo>
                      <a:pt x="5943" y="0"/>
                      <a:pt x="951" y="1056"/>
                      <a:pt x="10" y="5934"/>
                    </a:cubicBezTo>
                    <a:cubicBezTo>
                      <a:pt x="0" y="5979"/>
                      <a:pt x="31" y="6021"/>
                      <a:pt x="72" y="6027"/>
                    </a:cubicBezTo>
                    <a:cubicBezTo>
                      <a:pt x="77" y="6027"/>
                      <a:pt x="77" y="6027"/>
                      <a:pt x="80" y="6031"/>
                    </a:cubicBezTo>
                    <a:cubicBezTo>
                      <a:pt x="82" y="6031"/>
                      <a:pt x="84" y="6032"/>
                      <a:pt x="86" y="6032"/>
                    </a:cubicBezTo>
                    <a:cubicBezTo>
                      <a:pt x="125" y="6032"/>
                      <a:pt x="160" y="6004"/>
                      <a:pt x="166" y="5965"/>
                    </a:cubicBezTo>
                    <a:cubicBezTo>
                      <a:pt x="1085" y="1190"/>
                      <a:pt x="5967" y="159"/>
                      <a:pt x="7139" y="159"/>
                    </a:cubicBezTo>
                    <a:cubicBezTo>
                      <a:pt x="7141" y="159"/>
                      <a:pt x="7143" y="159"/>
                      <a:pt x="7144" y="159"/>
                    </a:cubicBezTo>
                    <a:cubicBezTo>
                      <a:pt x="7189" y="159"/>
                      <a:pt x="7224" y="124"/>
                      <a:pt x="7224" y="80"/>
                    </a:cubicBezTo>
                    <a:cubicBezTo>
                      <a:pt x="7224" y="35"/>
                      <a:pt x="7189" y="0"/>
                      <a:pt x="7144" y="0"/>
                    </a:cubicBezTo>
                    <a:cubicBezTo>
                      <a:pt x="7143" y="0"/>
                      <a:pt x="7141" y="0"/>
                      <a:pt x="71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35"/>
              <p:cNvSpPr/>
              <p:nvPr/>
            </p:nvSpPr>
            <p:spPr>
              <a:xfrm>
                <a:off x="5921466" y="3403276"/>
                <a:ext cx="118210" cy="32001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1016" extrusionOk="0">
                    <a:moveTo>
                      <a:pt x="1084" y="0"/>
                    </a:moveTo>
                    <a:cubicBezTo>
                      <a:pt x="768" y="0"/>
                      <a:pt x="430" y="33"/>
                      <a:pt x="70" y="112"/>
                    </a:cubicBezTo>
                    <a:cubicBezTo>
                      <a:pt x="29" y="123"/>
                      <a:pt x="1" y="164"/>
                      <a:pt x="12" y="209"/>
                    </a:cubicBezTo>
                    <a:cubicBezTo>
                      <a:pt x="17" y="244"/>
                      <a:pt x="51" y="270"/>
                      <a:pt x="87" y="270"/>
                    </a:cubicBezTo>
                    <a:cubicBezTo>
                      <a:pt x="93" y="270"/>
                      <a:pt x="99" y="269"/>
                      <a:pt x="104" y="268"/>
                    </a:cubicBezTo>
                    <a:cubicBezTo>
                      <a:pt x="453" y="191"/>
                      <a:pt x="781" y="159"/>
                      <a:pt x="1086" y="159"/>
                    </a:cubicBezTo>
                    <a:cubicBezTo>
                      <a:pt x="2639" y="159"/>
                      <a:pt x="3603" y="986"/>
                      <a:pt x="3615" y="995"/>
                    </a:cubicBezTo>
                    <a:cubicBezTo>
                      <a:pt x="3625" y="1005"/>
                      <a:pt x="3642" y="1012"/>
                      <a:pt x="3656" y="1016"/>
                    </a:cubicBezTo>
                    <a:cubicBezTo>
                      <a:pt x="3680" y="1016"/>
                      <a:pt x="3707" y="1009"/>
                      <a:pt x="3725" y="988"/>
                    </a:cubicBezTo>
                    <a:cubicBezTo>
                      <a:pt x="3753" y="954"/>
                      <a:pt x="3749" y="906"/>
                      <a:pt x="3718" y="877"/>
                    </a:cubicBezTo>
                    <a:cubicBezTo>
                      <a:pt x="3706" y="866"/>
                      <a:pt x="2701" y="0"/>
                      <a:pt x="10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7" name="Google Shape;5097;p35"/>
              <p:cNvSpPr/>
              <p:nvPr/>
            </p:nvSpPr>
            <p:spPr>
              <a:xfrm>
                <a:off x="3573595" y="3184906"/>
                <a:ext cx="1330454" cy="863126"/>
              </a:xfrm>
              <a:custGeom>
                <a:avLst/>
                <a:gdLst/>
                <a:ahLst/>
                <a:cxnLst/>
                <a:rect l="l" t="t" r="r" b="b"/>
                <a:pathLst>
                  <a:path w="42240" h="27403" extrusionOk="0">
                    <a:moveTo>
                      <a:pt x="41434" y="0"/>
                    </a:moveTo>
                    <a:cubicBezTo>
                      <a:pt x="41405" y="0"/>
                      <a:pt x="41376" y="1"/>
                      <a:pt x="41346" y="4"/>
                    </a:cubicBezTo>
                    <a:lnTo>
                      <a:pt x="18372" y="2345"/>
                    </a:lnTo>
                    <a:cubicBezTo>
                      <a:pt x="18151" y="2366"/>
                      <a:pt x="17948" y="2470"/>
                      <a:pt x="17796" y="2621"/>
                    </a:cubicBezTo>
                    <a:lnTo>
                      <a:pt x="17792" y="2621"/>
                    </a:lnTo>
                    <a:cubicBezTo>
                      <a:pt x="17603" y="2804"/>
                      <a:pt x="17482" y="3063"/>
                      <a:pt x="17482" y="3335"/>
                    </a:cubicBezTo>
                    <a:lnTo>
                      <a:pt x="17482" y="4907"/>
                    </a:lnTo>
                    <a:cubicBezTo>
                      <a:pt x="17482" y="5401"/>
                      <a:pt x="17827" y="6004"/>
                      <a:pt x="18258" y="6249"/>
                    </a:cubicBezTo>
                    <a:lnTo>
                      <a:pt x="20396" y="7483"/>
                    </a:lnTo>
                    <a:lnTo>
                      <a:pt x="780" y="18807"/>
                    </a:lnTo>
                    <a:cubicBezTo>
                      <a:pt x="563" y="18927"/>
                      <a:pt x="370" y="19141"/>
                      <a:pt x="225" y="19386"/>
                    </a:cubicBezTo>
                    <a:cubicBezTo>
                      <a:pt x="83" y="19631"/>
                      <a:pt x="1" y="19903"/>
                      <a:pt x="1" y="20151"/>
                    </a:cubicBezTo>
                    <a:lnTo>
                      <a:pt x="1" y="21720"/>
                    </a:lnTo>
                    <a:cubicBezTo>
                      <a:pt x="1" y="22217"/>
                      <a:pt x="349" y="22817"/>
                      <a:pt x="780" y="23065"/>
                    </a:cubicBezTo>
                    <a:lnTo>
                      <a:pt x="7972" y="27219"/>
                    </a:lnTo>
                    <a:cubicBezTo>
                      <a:pt x="8187" y="27343"/>
                      <a:pt x="8459" y="27402"/>
                      <a:pt x="8742" y="27402"/>
                    </a:cubicBezTo>
                    <a:cubicBezTo>
                      <a:pt x="9021" y="27402"/>
                      <a:pt x="9304" y="27337"/>
                      <a:pt x="9514" y="27216"/>
                    </a:cubicBezTo>
                    <a:lnTo>
                      <a:pt x="32043" y="14206"/>
                    </a:lnTo>
                    <a:lnTo>
                      <a:pt x="37094" y="17123"/>
                    </a:lnTo>
                    <a:cubicBezTo>
                      <a:pt x="37223" y="17198"/>
                      <a:pt x="37355" y="17233"/>
                      <a:pt x="37481" y="17233"/>
                    </a:cubicBezTo>
                    <a:cubicBezTo>
                      <a:pt x="37624" y="17233"/>
                      <a:pt x="37758" y="17187"/>
                      <a:pt x="37871" y="17103"/>
                    </a:cubicBezTo>
                    <a:cubicBezTo>
                      <a:pt x="37987" y="17017"/>
                      <a:pt x="38081" y="16883"/>
                      <a:pt x="38132" y="16717"/>
                    </a:cubicBezTo>
                    <a:lnTo>
                      <a:pt x="41983" y="4128"/>
                    </a:lnTo>
                    <a:cubicBezTo>
                      <a:pt x="42122" y="3652"/>
                      <a:pt x="42239" y="2873"/>
                      <a:pt x="42239" y="2384"/>
                    </a:cubicBezTo>
                    <a:lnTo>
                      <a:pt x="42239" y="811"/>
                    </a:lnTo>
                    <a:cubicBezTo>
                      <a:pt x="42239" y="639"/>
                      <a:pt x="42190" y="484"/>
                      <a:pt x="42104" y="356"/>
                    </a:cubicBezTo>
                    <a:cubicBezTo>
                      <a:pt x="41964" y="137"/>
                      <a:pt x="41718" y="0"/>
                      <a:pt x="41434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8" name="Google Shape;5098;p35"/>
              <p:cNvSpPr/>
              <p:nvPr/>
            </p:nvSpPr>
            <p:spPr>
              <a:xfrm>
                <a:off x="4124104" y="3270704"/>
                <a:ext cx="91910" cy="149897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4759" extrusionOk="0">
                    <a:moveTo>
                      <a:pt x="218" y="0"/>
                    </a:moveTo>
                    <a:cubicBezTo>
                      <a:pt x="84" y="173"/>
                      <a:pt x="1" y="387"/>
                      <a:pt x="1" y="611"/>
                    </a:cubicBezTo>
                    <a:lnTo>
                      <a:pt x="1" y="2180"/>
                    </a:lnTo>
                    <a:cubicBezTo>
                      <a:pt x="1" y="2677"/>
                      <a:pt x="349" y="3280"/>
                      <a:pt x="780" y="3525"/>
                    </a:cubicBezTo>
                    <a:cubicBezTo>
                      <a:pt x="349" y="3280"/>
                      <a:pt x="4" y="2677"/>
                      <a:pt x="4" y="2183"/>
                    </a:cubicBezTo>
                    <a:lnTo>
                      <a:pt x="4" y="611"/>
                    </a:lnTo>
                    <a:cubicBezTo>
                      <a:pt x="4" y="387"/>
                      <a:pt x="87" y="173"/>
                      <a:pt x="218" y="0"/>
                    </a:cubicBezTo>
                    <a:close/>
                    <a:moveTo>
                      <a:pt x="780" y="3525"/>
                    </a:moveTo>
                    <a:lnTo>
                      <a:pt x="2914" y="4759"/>
                    </a:lnTo>
                    <a:lnTo>
                      <a:pt x="2918" y="4759"/>
                    </a:lnTo>
                    <a:lnTo>
                      <a:pt x="780" y="3525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35"/>
              <p:cNvSpPr/>
              <p:nvPr/>
            </p:nvSpPr>
            <p:spPr>
              <a:xfrm>
                <a:off x="4124230" y="3267460"/>
                <a:ext cx="183473" cy="153141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4862" extrusionOk="0">
                    <a:moveTo>
                      <a:pt x="310" y="0"/>
                    </a:moveTo>
                    <a:cubicBezTo>
                      <a:pt x="276" y="31"/>
                      <a:pt x="245" y="70"/>
                      <a:pt x="214" y="103"/>
                    </a:cubicBezTo>
                    <a:cubicBezTo>
                      <a:pt x="83" y="276"/>
                      <a:pt x="0" y="490"/>
                      <a:pt x="0" y="714"/>
                    </a:cubicBezTo>
                    <a:lnTo>
                      <a:pt x="0" y="2286"/>
                    </a:lnTo>
                    <a:cubicBezTo>
                      <a:pt x="0" y="2780"/>
                      <a:pt x="345" y="3383"/>
                      <a:pt x="776" y="3628"/>
                    </a:cubicBezTo>
                    <a:lnTo>
                      <a:pt x="2914" y="4862"/>
                    </a:lnTo>
                    <a:lnTo>
                      <a:pt x="5824" y="3179"/>
                    </a:lnTo>
                    <a:lnTo>
                      <a:pt x="314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35"/>
              <p:cNvSpPr/>
              <p:nvPr/>
            </p:nvSpPr>
            <p:spPr>
              <a:xfrm>
                <a:off x="4582862" y="3632355"/>
                <a:ext cx="182780" cy="95406"/>
              </a:xfrm>
              <a:custGeom>
                <a:avLst/>
                <a:gdLst/>
                <a:ahLst/>
                <a:cxnLst/>
                <a:rect l="l" t="t" r="r" b="b"/>
                <a:pathLst>
                  <a:path w="5803" h="3029" extrusionOk="0">
                    <a:moveTo>
                      <a:pt x="0" y="0"/>
                    </a:moveTo>
                    <a:lnTo>
                      <a:pt x="0" y="5"/>
                    </a:lnTo>
                    <a:lnTo>
                      <a:pt x="3851" y="2225"/>
                    </a:lnTo>
                    <a:lnTo>
                      <a:pt x="0" y="0"/>
                    </a:lnTo>
                    <a:close/>
                    <a:moveTo>
                      <a:pt x="5305" y="3015"/>
                    </a:moveTo>
                    <a:cubicBezTo>
                      <a:pt x="5353" y="3025"/>
                      <a:pt x="5397" y="3028"/>
                      <a:pt x="5438" y="3028"/>
                    </a:cubicBezTo>
                    <a:cubicBezTo>
                      <a:pt x="5438" y="3028"/>
                      <a:pt x="5439" y="3028"/>
                      <a:pt x="5439" y="3028"/>
                    </a:cubicBezTo>
                    <a:lnTo>
                      <a:pt x="5439" y="3028"/>
                    </a:lnTo>
                    <a:cubicBezTo>
                      <a:pt x="5396" y="3028"/>
                      <a:pt x="5352" y="3025"/>
                      <a:pt x="5305" y="3015"/>
                    </a:cubicBezTo>
                    <a:close/>
                    <a:moveTo>
                      <a:pt x="5802" y="2914"/>
                    </a:moveTo>
                    <a:cubicBezTo>
                      <a:pt x="5696" y="2988"/>
                      <a:pt x="5574" y="3028"/>
                      <a:pt x="5439" y="3028"/>
                    </a:cubicBezTo>
                    <a:lnTo>
                      <a:pt x="5439" y="3028"/>
                    </a:lnTo>
                    <a:cubicBezTo>
                      <a:pt x="5440" y="3028"/>
                      <a:pt x="5440" y="3028"/>
                      <a:pt x="5441" y="3028"/>
                    </a:cubicBezTo>
                    <a:cubicBezTo>
                      <a:pt x="5573" y="3028"/>
                      <a:pt x="5696" y="2988"/>
                      <a:pt x="5802" y="2914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35"/>
              <p:cNvSpPr/>
              <p:nvPr/>
            </p:nvSpPr>
            <p:spPr>
              <a:xfrm>
                <a:off x="4582862" y="3526462"/>
                <a:ext cx="183567" cy="201301"/>
              </a:xfrm>
              <a:custGeom>
                <a:avLst/>
                <a:gdLst/>
                <a:ahLst/>
                <a:cxnLst/>
                <a:rect l="l" t="t" r="r" b="b"/>
                <a:pathLst>
                  <a:path w="5828" h="6391" extrusionOk="0">
                    <a:moveTo>
                      <a:pt x="0" y="1"/>
                    </a:moveTo>
                    <a:lnTo>
                      <a:pt x="0" y="3362"/>
                    </a:lnTo>
                    <a:lnTo>
                      <a:pt x="3851" y="5587"/>
                    </a:lnTo>
                    <a:lnTo>
                      <a:pt x="5051" y="6279"/>
                    </a:lnTo>
                    <a:cubicBezTo>
                      <a:pt x="5134" y="6328"/>
                      <a:pt x="5220" y="6359"/>
                      <a:pt x="5303" y="6376"/>
                    </a:cubicBezTo>
                    <a:cubicBezTo>
                      <a:pt x="5352" y="6387"/>
                      <a:pt x="5396" y="6390"/>
                      <a:pt x="5438" y="6390"/>
                    </a:cubicBezTo>
                    <a:cubicBezTo>
                      <a:pt x="5575" y="6390"/>
                      <a:pt x="5699" y="6349"/>
                      <a:pt x="5807" y="6273"/>
                    </a:cubicBezTo>
                    <a:cubicBezTo>
                      <a:pt x="5813" y="6269"/>
                      <a:pt x="5820" y="6263"/>
                      <a:pt x="5828" y="6259"/>
                    </a:cubicBezTo>
                    <a:lnTo>
                      <a:pt x="5828" y="33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2" name="Google Shape;5102;p35"/>
              <p:cNvSpPr/>
              <p:nvPr/>
            </p:nvSpPr>
            <p:spPr>
              <a:xfrm>
                <a:off x="3848912" y="3632481"/>
                <a:ext cx="733986" cy="415547"/>
              </a:xfrm>
              <a:custGeom>
                <a:avLst/>
                <a:gdLst/>
                <a:ahLst/>
                <a:cxnLst/>
                <a:rect l="l" t="t" r="r" b="b"/>
                <a:pathLst>
                  <a:path w="23303" h="13193" extrusionOk="0">
                    <a:moveTo>
                      <a:pt x="23302" y="1"/>
                    </a:moveTo>
                    <a:lnTo>
                      <a:pt x="773" y="13006"/>
                    </a:lnTo>
                    <a:cubicBezTo>
                      <a:pt x="563" y="13127"/>
                      <a:pt x="280" y="13192"/>
                      <a:pt x="1" y="13192"/>
                    </a:cubicBezTo>
                    <a:lnTo>
                      <a:pt x="1" y="13192"/>
                    </a:lnTo>
                    <a:cubicBezTo>
                      <a:pt x="280" y="13192"/>
                      <a:pt x="563" y="13127"/>
                      <a:pt x="773" y="13006"/>
                    </a:cubicBezTo>
                    <a:lnTo>
                      <a:pt x="23302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3" name="Google Shape;5103;p35"/>
              <p:cNvSpPr/>
              <p:nvPr/>
            </p:nvSpPr>
            <p:spPr>
              <a:xfrm>
                <a:off x="3848912" y="3526462"/>
                <a:ext cx="733986" cy="521567"/>
              </a:xfrm>
              <a:custGeom>
                <a:avLst/>
                <a:gdLst/>
                <a:ahLst/>
                <a:cxnLst/>
                <a:rect l="l" t="t" r="r" b="b"/>
                <a:pathLst>
                  <a:path w="23303" h="16559" extrusionOk="0">
                    <a:moveTo>
                      <a:pt x="23302" y="1"/>
                    </a:moveTo>
                    <a:lnTo>
                      <a:pt x="1" y="13455"/>
                    </a:lnTo>
                    <a:lnTo>
                      <a:pt x="1" y="16558"/>
                    </a:lnTo>
                    <a:cubicBezTo>
                      <a:pt x="280" y="16558"/>
                      <a:pt x="563" y="16493"/>
                      <a:pt x="773" y="16372"/>
                    </a:cubicBezTo>
                    <a:lnTo>
                      <a:pt x="23302" y="3367"/>
                    </a:lnTo>
                    <a:lnTo>
                      <a:pt x="23302" y="1"/>
                    </a:ln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4" name="Google Shape;5104;p35"/>
              <p:cNvSpPr/>
              <p:nvPr/>
            </p:nvSpPr>
            <p:spPr>
              <a:xfrm>
                <a:off x="4766397" y="3196119"/>
                <a:ext cx="137644" cy="527489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16747" extrusionOk="0">
                    <a:moveTo>
                      <a:pt x="4234" y="0"/>
                    </a:moveTo>
                    <a:lnTo>
                      <a:pt x="1" y="13850"/>
                    </a:lnTo>
                    <a:lnTo>
                      <a:pt x="1" y="13855"/>
                    </a:lnTo>
                    <a:lnTo>
                      <a:pt x="1" y="16747"/>
                    </a:lnTo>
                    <a:cubicBezTo>
                      <a:pt x="117" y="16661"/>
                      <a:pt x="211" y="16527"/>
                      <a:pt x="262" y="16361"/>
                    </a:cubicBezTo>
                    <a:lnTo>
                      <a:pt x="4113" y="3772"/>
                    </a:lnTo>
                    <a:cubicBezTo>
                      <a:pt x="4252" y="3296"/>
                      <a:pt x="4369" y="2517"/>
                      <a:pt x="4369" y="2028"/>
                    </a:cubicBezTo>
                    <a:lnTo>
                      <a:pt x="4369" y="455"/>
                    </a:lnTo>
                    <a:cubicBezTo>
                      <a:pt x="4369" y="283"/>
                      <a:pt x="4320" y="128"/>
                      <a:pt x="4234" y="0"/>
                    </a:cubicBezTo>
                    <a:close/>
                  </a:path>
                </a:pathLst>
              </a:cu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5" name="Google Shape;5105;p35"/>
              <p:cNvSpPr/>
              <p:nvPr/>
            </p:nvSpPr>
            <p:spPr>
              <a:xfrm>
                <a:off x="4766397" y="3632481"/>
                <a:ext cx="31" cy="91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2893" extrusionOk="0">
                    <a:moveTo>
                      <a:pt x="1" y="1"/>
                    </a:moveTo>
                    <a:lnTo>
                      <a:pt x="1" y="2893"/>
                    </a:lnTo>
                    <a:lnTo>
                      <a:pt x="1" y="28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C9F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6" name="Google Shape;5106;p35"/>
              <p:cNvSpPr/>
              <p:nvPr/>
            </p:nvSpPr>
            <p:spPr>
              <a:xfrm>
                <a:off x="5290418" y="1467709"/>
                <a:ext cx="239696" cy="236987"/>
              </a:xfrm>
              <a:custGeom>
                <a:avLst/>
                <a:gdLst/>
                <a:ahLst/>
                <a:cxnLst/>
                <a:rect l="l" t="t" r="r" b="b"/>
                <a:pathLst>
                  <a:path w="7610" h="7524" extrusionOk="0">
                    <a:moveTo>
                      <a:pt x="928" y="0"/>
                    </a:moveTo>
                    <a:cubicBezTo>
                      <a:pt x="625" y="0"/>
                      <a:pt x="316" y="18"/>
                      <a:pt x="0" y="55"/>
                    </a:cubicBezTo>
                    <a:cubicBezTo>
                      <a:pt x="420" y="1062"/>
                      <a:pt x="686" y="2241"/>
                      <a:pt x="779" y="3578"/>
                    </a:cubicBezTo>
                    <a:lnTo>
                      <a:pt x="7610" y="7523"/>
                    </a:lnTo>
                    <a:cubicBezTo>
                      <a:pt x="7368" y="4269"/>
                      <a:pt x="6079" y="1961"/>
                      <a:pt x="4117" y="820"/>
                    </a:cubicBezTo>
                    <a:lnTo>
                      <a:pt x="3965" y="731"/>
                    </a:lnTo>
                    <a:cubicBezTo>
                      <a:pt x="3074" y="250"/>
                      <a:pt x="2050" y="0"/>
                      <a:pt x="928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7" name="Google Shape;5107;p35"/>
              <p:cNvSpPr/>
              <p:nvPr/>
            </p:nvSpPr>
            <p:spPr>
              <a:xfrm>
                <a:off x="5290418" y="1467677"/>
                <a:ext cx="239696" cy="237019"/>
              </a:xfrm>
              <a:custGeom>
                <a:avLst/>
                <a:gdLst/>
                <a:ahLst/>
                <a:cxnLst/>
                <a:rect l="l" t="t" r="r" b="b"/>
                <a:pathLst>
                  <a:path w="7610" h="7525" extrusionOk="0">
                    <a:moveTo>
                      <a:pt x="934" y="0"/>
                    </a:moveTo>
                    <a:cubicBezTo>
                      <a:pt x="631" y="0"/>
                      <a:pt x="320" y="21"/>
                      <a:pt x="0" y="56"/>
                    </a:cubicBezTo>
                    <a:cubicBezTo>
                      <a:pt x="324" y="835"/>
                      <a:pt x="559" y="1714"/>
                      <a:pt x="689" y="2694"/>
                    </a:cubicBezTo>
                    <a:lnTo>
                      <a:pt x="1172" y="3807"/>
                    </a:lnTo>
                    <a:lnTo>
                      <a:pt x="1248" y="3853"/>
                    </a:lnTo>
                    <a:lnTo>
                      <a:pt x="1993" y="2731"/>
                    </a:lnTo>
                    <a:cubicBezTo>
                      <a:pt x="2066" y="2621"/>
                      <a:pt x="2190" y="2562"/>
                      <a:pt x="2314" y="2562"/>
                    </a:cubicBezTo>
                    <a:cubicBezTo>
                      <a:pt x="2379" y="2562"/>
                      <a:pt x="2445" y="2580"/>
                      <a:pt x="2500" y="2611"/>
                    </a:cubicBezTo>
                    <a:lnTo>
                      <a:pt x="4351" y="3680"/>
                    </a:lnTo>
                    <a:cubicBezTo>
                      <a:pt x="4523" y="3780"/>
                      <a:pt x="4589" y="4004"/>
                      <a:pt x="4503" y="4179"/>
                    </a:cubicBezTo>
                    <a:lnTo>
                      <a:pt x="3907" y="5387"/>
                    </a:lnTo>
                    <a:lnTo>
                      <a:pt x="7610" y="7524"/>
                    </a:lnTo>
                    <a:cubicBezTo>
                      <a:pt x="7368" y="4270"/>
                      <a:pt x="6079" y="1962"/>
                      <a:pt x="4117" y="821"/>
                    </a:cubicBezTo>
                    <a:lnTo>
                      <a:pt x="3965" y="732"/>
                    </a:lnTo>
                    <a:cubicBezTo>
                      <a:pt x="3075" y="253"/>
                      <a:pt x="2055" y="0"/>
                      <a:pt x="934" y="0"/>
                    </a:cubicBezTo>
                    <a:close/>
                  </a:path>
                </a:pathLst>
              </a:custGeom>
              <a:solidFill>
                <a:srgbClr val="1B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8" name="Google Shape;5108;p35"/>
              <p:cNvSpPr/>
              <p:nvPr/>
            </p:nvSpPr>
            <p:spPr>
              <a:xfrm>
                <a:off x="5334608" y="1660125"/>
                <a:ext cx="164102" cy="114619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3639" extrusionOk="0">
                    <a:moveTo>
                      <a:pt x="986" y="1"/>
                    </a:moveTo>
                    <a:lnTo>
                      <a:pt x="0" y="2442"/>
                    </a:lnTo>
                    <a:cubicBezTo>
                      <a:pt x="145" y="2718"/>
                      <a:pt x="1896" y="3090"/>
                      <a:pt x="1996" y="3411"/>
                    </a:cubicBezTo>
                    <a:cubicBezTo>
                      <a:pt x="2040" y="3553"/>
                      <a:pt x="2155" y="3638"/>
                      <a:pt x="2285" y="3638"/>
                    </a:cubicBezTo>
                    <a:cubicBezTo>
                      <a:pt x="2329" y="3638"/>
                      <a:pt x="2375" y="3628"/>
                      <a:pt x="2421" y="3607"/>
                    </a:cubicBezTo>
                    <a:lnTo>
                      <a:pt x="4979" y="2455"/>
                    </a:lnTo>
                    <a:cubicBezTo>
                      <a:pt x="5031" y="2432"/>
                      <a:pt x="5079" y="2423"/>
                      <a:pt x="5122" y="2423"/>
                    </a:cubicBezTo>
                    <a:cubicBezTo>
                      <a:pt x="5154" y="2423"/>
                      <a:pt x="5183" y="2428"/>
                      <a:pt x="5210" y="2435"/>
                    </a:cubicBezTo>
                    <a:lnTo>
                      <a:pt x="986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9" name="Google Shape;5109;p35"/>
              <p:cNvSpPr/>
              <p:nvPr/>
            </p:nvSpPr>
            <p:spPr>
              <a:xfrm>
                <a:off x="4661165" y="1471583"/>
                <a:ext cx="707780" cy="963792"/>
              </a:xfrm>
              <a:custGeom>
                <a:avLst/>
                <a:gdLst/>
                <a:ahLst/>
                <a:cxnLst/>
                <a:rect l="l" t="t" r="r" b="b"/>
                <a:pathLst>
                  <a:path w="22471" h="30599" extrusionOk="0">
                    <a:moveTo>
                      <a:pt x="15095" y="8609"/>
                    </a:moveTo>
                    <a:cubicBezTo>
                      <a:pt x="15124" y="8609"/>
                      <a:pt x="15148" y="8617"/>
                      <a:pt x="15168" y="8635"/>
                    </a:cubicBezTo>
                    <a:cubicBezTo>
                      <a:pt x="15764" y="9170"/>
                      <a:pt x="16089" y="10158"/>
                      <a:pt x="16089" y="11541"/>
                    </a:cubicBezTo>
                    <a:cubicBezTo>
                      <a:pt x="16089" y="14638"/>
                      <a:pt x="13916" y="18403"/>
                      <a:pt x="11237" y="19948"/>
                    </a:cubicBezTo>
                    <a:cubicBezTo>
                      <a:pt x="10422" y="20419"/>
                      <a:pt x="9701" y="20645"/>
                      <a:pt x="9093" y="20645"/>
                    </a:cubicBezTo>
                    <a:cubicBezTo>
                      <a:pt x="8780" y="20645"/>
                      <a:pt x="8496" y="20585"/>
                      <a:pt x="8245" y="20469"/>
                    </a:cubicBezTo>
                    <a:cubicBezTo>
                      <a:pt x="7399" y="20075"/>
                      <a:pt x="14056" y="8609"/>
                      <a:pt x="15095" y="8609"/>
                    </a:cubicBezTo>
                    <a:close/>
                    <a:moveTo>
                      <a:pt x="18070" y="1"/>
                    </a:moveTo>
                    <a:cubicBezTo>
                      <a:pt x="17944" y="1"/>
                      <a:pt x="17820" y="61"/>
                      <a:pt x="17747" y="170"/>
                    </a:cubicBezTo>
                    <a:lnTo>
                      <a:pt x="15623" y="3363"/>
                    </a:lnTo>
                    <a:cubicBezTo>
                      <a:pt x="15515" y="3525"/>
                      <a:pt x="15273" y="3642"/>
                      <a:pt x="15078" y="3642"/>
                    </a:cubicBezTo>
                    <a:cubicBezTo>
                      <a:pt x="15074" y="3642"/>
                      <a:pt x="15071" y="3642"/>
                      <a:pt x="15068" y="3642"/>
                    </a:cubicBezTo>
                    <a:cubicBezTo>
                      <a:pt x="15022" y="3640"/>
                      <a:pt x="14977" y="3640"/>
                      <a:pt x="14931" y="3640"/>
                    </a:cubicBezTo>
                    <a:cubicBezTo>
                      <a:pt x="14733" y="3640"/>
                      <a:pt x="14530" y="3652"/>
                      <a:pt x="14323" y="3676"/>
                    </a:cubicBezTo>
                    <a:lnTo>
                      <a:pt x="14323" y="1339"/>
                    </a:lnTo>
                    <a:lnTo>
                      <a:pt x="12906" y="522"/>
                    </a:lnTo>
                    <a:cubicBezTo>
                      <a:pt x="12878" y="507"/>
                      <a:pt x="12847" y="499"/>
                      <a:pt x="12814" y="499"/>
                    </a:cubicBezTo>
                    <a:cubicBezTo>
                      <a:pt x="12770" y="499"/>
                      <a:pt x="12723" y="513"/>
                      <a:pt x="12672" y="543"/>
                    </a:cubicBezTo>
                    <a:lnTo>
                      <a:pt x="9800" y="2201"/>
                    </a:lnTo>
                    <a:cubicBezTo>
                      <a:pt x="9627" y="2301"/>
                      <a:pt x="9475" y="2539"/>
                      <a:pt x="9458" y="2736"/>
                    </a:cubicBezTo>
                    <a:lnTo>
                      <a:pt x="9168" y="5935"/>
                    </a:lnTo>
                    <a:cubicBezTo>
                      <a:pt x="9151" y="6132"/>
                      <a:pt x="9017" y="6397"/>
                      <a:pt x="8872" y="6531"/>
                    </a:cubicBezTo>
                    <a:cubicBezTo>
                      <a:pt x="8310" y="7045"/>
                      <a:pt x="7779" y="7614"/>
                      <a:pt x="7276" y="8221"/>
                    </a:cubicBezTo>
                    <a:cubicBezTo>
                      <a:pt x="7180" y="8334"/>
                      <a:pt x="7015" y="8404"/>
                      <a:pt x="6860" y="8404"/>
                    </a:cubicBezTo>
                    <a:cubicBezTo>
                      <a:pt x="6808" y="8404"/>
                      <a:pt x="6756" y="8396"/>
                      <a:pt x="6710" y="8379"/>
                    </a:cubicBezTo>
                    <a:lnTo>
                      <a:pt x="4865" y="7735"/>
                    </a:lnTo>
                    <a:cubicBezTo>
                      <a:pt x="4823" y="7720"/>
                      <a:pt x="4778" y="7713"/>
                      <a:pt x="4733" y="7713"/>
                    </a:cubicBezTo>
                    <a:cubicBezTo>
                      <a:pt x="4581" y="7713"/>
                      <a:pt x="4425" y="7795"/>
                      <a:pt x="4348" y="7928"/>
                    </a:cubicBezTo>
                    <a:lnTo>
                      <a:pt x="2234" y="11586"/>
                    </a:lnTo>
                    <a:cubicBezTo>
                      <a:pt x="2137" y="11759"/>
                      <a:pt x="2179" y="12004"/>
                      <a:pt x="2328" y="12131"/>
                    </a:cubicBezTo>
                    <a:lnTo>
                      <a:pt x="3807" y="13406"/>
                    </a:lnTo>
                    <a:cubicBezTo>
                      <a:pt x="3958" y="13535"/>
                      <a:pt x="4020" y="13790"/>
                      <a:pt x="3951" y="13976"/>
                    </a:cubicBezTo>
                    <a:cubicBezTo>
                      <a:pt x="3676" y="14714"/>
                      <a:pt x="3452" y="15462"/>
                      <a:pt x="3286" y="16204"/>
                    </a:cubicBezTo>
                    <a:cubicBezTo>
                      <a:pt x="3245" y="16396"/>
                      <a:pt x="3083" y="16645"/>
                      <a:pt x="2920" y="16758"/>
                    </a:cubicBezTo>
                    <a:lnTo>
                      <a:pt x="293" y="18607"/>
                    </a:lnTo>
                    <a:cubicBezTo>
                      <a:pt x="131" y="18720"/>
                      <a:pt x="0" y="18976"/>
                      <a:pt x="0" y="19172"/>
                    </a:cubicBezTo>
                    <a:lnTo>
                      <a:pt x="0" y="22489"/>
                    </a:lnTo>
                    <a:cubicBezTo>
                      <a:pt x="0" y="22592"/>
                      <a:pt x="41" y="22665"/>
                      <a:pt x="103" y="22703"/>
                    </a:cubicBezTo>
                    <a:lnTo>
                      <a:pt x="3428" y="24624"/>
                    </a:lnTo>
                    <a:lnTo>
                      <a:pt x="2217" y="27071"/>
                    </a:lnTo>
                    <a:cubicBezTo>
                      <a:pt x="2128" y="27247"/>
                      <a:pt x="2196" y="27471"/>
                      <a:pt x="2365" y="27571"/>
                    </a:cubicBezTo>
                    <a:lnTo>
                      <a:pt x="6889" y="30192"/>
                    </a:lnTo>
                    <a:cubicBezTo>
                      <a:pt x="6947" y="30224"/>
                      <a:pt x="7012" y="30240"/>
                      <a:pt x="7076" y="30240"/>
                    </a:cubicBezTo>
                    <a:cubicBezTo>
                      <a:pt x="7202" y="30240"/>
                      <a:pt x="7326" y="30181"/>
                      <a:pt x="7400" y="30071"/>
                    </a:cubicBezTo>
                    <a:lnTo>
                      <a:pt x="9454" y="27971"/>
                    </a:lnTo>
                    <a:cubicBezTo>
                      <a:pt x="9461" y="28064"/>
                      <a:pt x="9502" y="28133"/>
                      <a:pt x="9564" y="28165"/>
                    </a:cubicBezTo>
                    <a:lnTo>
                      <a:pt x="13775" y="30598"/>
                    </a:lnTo>
                    <a:lnTo>
                      <a:pt x="13888" y="27299"/>
                    </a:lnTo>
                    <a:cubicBezTo>
                      <a:pt x="13888" y="27299"/>
                      <a:pt x="12999" y="26150"/>
                      <a:pt x="13016" y="25951"/>
                    </a:cubicBezTo>
                    <a:lnTo>
                      <a:pt x="17606" y="20951"/>
                    </a:lnTo>
                    <a:cubicBezTo>
                      <a:pt x="17649" y="20966"/>
                      <a:pt x="17694" y="20973"/>
                      <a:pt x="17739" y="20973"/>
                    </a:cubicBezTo>
                    <a:cubicBezTo>
                      <a:pt x="17893" y="20973"/>
                      <a:pt x="18048" y="20892"/>
                      <a:pt x="18123" y="20762"/>
                    </a:cubicBezTo>
                    <a:lnTo>
                      <a:pt x="20236" y="17103"/>
                    </a:lnTo>
                    <a:cubicBezTo>
                      <a:pt x="20336" y="16931"/>
                      <a:pt x="20295" y="16686"/>
                      <a:pt x="20144" y="16559"/>
                    </a:cubicBezTo>
                    <a:lnTo>
                      <a:pt x="22178" y="10083"/>
                    </a:lnTo>
                    <a:cubicBezTo>
                      <a:pt x="22340" y="9969"/>
                      <a:pt x="22471" y="9714"/>
                      <a:pt x="22471" y="9517"/>
                    </a:cubicBezTo>
                    <a:lnTo>
                      <a:pt x="22367" y="5993"/>
                    </a:lnTo>
                    <a:lnTo>
                      <a:pt x="22367" y="5990"/>
                    </a:lnTo>
                    <a:cubicBezTo>
                      <a:pt x="22336" y="5972"/>
                      <a:pt x="22299" y="5961"/>
                      <a:pt x="22258" y="5961"/>
                    </a:cubicBezTo>
                    <a:cubicBezTo>
                      <a:pt x="22222" y="5961"/>
                      <a:pt x="22183" y="5969"/>
                      <a:pt x="22143" y="5987"/>
                    </a:cubicBezTo>
                    <a:lnTo>
                      <a:pt x="20257" y="1618"/>
                    </a:lnTo>
                    <a:cubicBezTo>
                      <a:pt x="20343" y="1442"/>
                      <a:pt x="20278" y="1218"/>
                      <a:pt x="20105" y="1118"/>
                    </a:cubicBezTo>
                    <a:lnTo>
                      <a:pt x="18258" y="49"/>
                    </a:lnTo>
                    <a:cubicBezTo>
                      <a:pt x="18199" y="17"/>
                      <a:pt x="18134" y="1"/>
                      <a:pt x="180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0" name="Google Shape;5110;p35"/>
              <p:cNvSpPr/>
              <p:nvPr/>
            </p:nvSpPr>
            <p:spPr>
              <a:xfrm>
                <a:off x="5148365" y="1471614"/>
                <a:ext cx="242184" cy="205175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6514" extrusionOk="0">
                    <a:moveTo>
                      <a:pt x="2599" y="1"/>
                    </a:moveTo>
                    <a:cubicBezTo>
                      <a:pt x="2475" y="1"/>
                      <a:pt x="2352" y="61"/>
                      <a:pt x="2279" y="169"/>
                    </a:cubicBezTo>
                    <a:lnTo>
                      <a:pt x="155" y="3362"/>
                    </a:lnTo>
                    <a:cubicBezTo>
                      <a:pt x="117" y="3421"/>
                      <a:pt x="62" y="3469"/>
                      <a:pt x="0" y="3510"/>
                    </a:cubicBezTo>
                    <a:lnTo>
                      <a:pt x="3030" y="5262"/>
                    </a:lnTo>
                    <a:lnTo>
                      <a:pt x="5196" y="6513"/>
                    </a:lnTo>
                    <a:lnTo>
                      <a:pt x="7031" y="4396"/>
                    </a:lnTo>
                    <a:lnTo>
                      <a:pt x="7602" y="3241"/>
                    </a:lnTo>
                    <a:cubicBezTo>
                      <a:pt x="7689" y="3061"/>
                      <a:pt x="7620" y="2838"/>
                      <a:pt x="7451" y="2741"/>
                    </a:cubicBezTo>
                    <a:lnTo>
                      <a:pt x="4637" y="1117"/>
                    </a:lnTo>
                    <a:lnTo>
                      <a:pt x="2782" y="48"/>
                    </a:lnTo>
                    <a:cubicBezTo>
                      <a:pt x="2725" y="16"/>
                      <a:pt x="2661" y="1"/>
                      <a:pt x="259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1" name="Google Shape;5111;p35"/>
              <p:cNvSpPr/>
              <p:nvPr/>
            </p:nvSpPr>
            <p:spPr>
              <a:xfrm>
                <a:off x="4664755" y="1993019"/>
                <a:ext cx="248799" cy="151723"/>
              </a:xfrm>
              <a:custGeom>
                <a:avLst/>
                <a:gdLst/>
                <a:ahLst/>
                <a:cxnLst/>
                <a:rect l="l" t="t" r="r" b="b"/>
                <a:pathLst>
                  <a:path w="7899" h="4817" extrusionOk="0">
                    <a:moveTo>
                      <a:pt x="3000" y="0"/>
                    </a:moveTo>
                    <a:cubicBezTo>
                      <a:pt x="2941" y="83"/>
                      <a:pt x="2872" y="155"/>
                      <a:pt x="2806" y="203"/>
                    </a:cubicBezTo>
                    <a:lnTo>
                      <a:pt x="179" y="2052"/>
                    </a:lnTo>
                    <a:cubicBezTo>
                      <a:pt x="110" y="2100"/>
                      <a:pt x="52" y="2179"/>
                      <a:pt x="0" y="2262"/>
                    </a:cubicBezTo>
                    <a:lnTo>
                      <a:pt x="4413" y="4816"/>
                    </a:lnTo>
                    <a:lnTo>
                      <a:pt x="7899" y="2834"/>
                    </a:lnTo>
                    <a:lnTo>
                      <a:pt x="300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2" name="Google Shape;5112;p35"/>
              <p:cNvSpPr/>
              <p:nvPr/>
            </p:nvSpPr>
            <p:spPr>
              <a:xfrm>
                <a:off x="4729577" y="1714647"/>
                <a:ext cx="237302" cy="215065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6828" extrusionOk="0">
                    <a:moveTo>
                      <a:pt x="2521" y="0"/>
                    </a:moveTo>
                    <a:cubicBezTo>
                      <a:pt x="2383" y="14"/>
                      <a:pt x="2245" y="90"/>
                      <a:pt x="2176" y="211"/>
                    </a:cubicBezTo>
                    <a:lnTo>
                      <a:pt x="62" y="3869"/>
                    </a:lnTo>
                    <a:cubicBezTo>
                      <a:pt x="14" y="3956"/>
                      <a:pt x="0" y="4055"/>
                      <a:pt x="18" y="4152"/>
                    </a:cubicBezTo>
                    <a:lnTo>
                      <a:pt x="4641" y="6827"/>
                    </a:lnTo>
                    <a:lnTo>
                      <a:pt x="7534" y="2917"/>
                    </a:lnTo>
                    <a:lnTo>
                      <a:pt x="2521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3" name="Google Shape;5113;p35"/>
              <p:cNvSpPr/>
              <p:nvPr/>
            </p:nvSpPr>
            <p:spPr>
              <a:xfrm>
                <a:off x="4960452" y="1487363"/>
                <a:ext cx="240168" cy="157078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4987" extrusionOk="0">
                    <a:moveTo>
                      <a:pt x="3315" y="0"/>
                    </a:moveTo>
                    <a:cubicBezTo>
                      <a:pt x="3269" y="0"/>
                      <a:pt x="3221" y="13"/>
                      <a:pt x="3170" y="42"/>
                    </a:cubicBezTo>
                    <a:lnTo>
                      <a:pt x="298" y="1700"/>
                    </a:lnTo>
                    <a:cubicBezTo>
                      <a:pt x="177" y="1769"/>
                      <a:pt x="62" y="1910"/>
                      <a:pt x="0" y="2058"/>
                    </a:cubicBezTo>
                    <a:lnTo>
                      <a:pt x="5069" y="4986"/>
                    </a:lnTo>
                    <a:lnTo>
                      <a:pt x="7624" y="3510"/>
                    </a:lnTo>
                    <a:lnTo>
                      <a:pt x="7624" y="2458"/>
                    </a:lnTo>
                    <a:lnTo>
                      <a:pt x="6731" y="1941"/>
                    </a:lnTo>
                    <a:lnTo>
                      <a:pt x="4821" y="838"/>
                    </a:lnTo>
                    <a:lnTo>
                      <a:pt x="4787" y="817"/>
                    </a:lnTo>
                    <a:lnTo>
                      <a:pt x="3401" y="21"/>
                    </a:lnTo>
                    <a:cubicBezTo>
                      <a:pt x="3377" y="7"/>
                      <a:pt x="3349" y="0"/>
                      <a:pt x="331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4" name="Google Shape;5114;p35"/>
              <p:cNvSpPr/>
              <p:nvPr/>
            </p:nvSpPr>
            <p:spPr>
              <a:xfrm>
                <a:off x="4794178" y="1548373"/>
                <a:ext cx="707812" cy="903632"/>
              </a:xfrm>
              <a:custGeom>
                <a:avLst/>
                <a:gdLst/>
                <a:ahLst/>
                <a:cxnLst/>
                <a:rect l="l" t="t" r="r" b="b"/>
                <a:pathLst>
                  <a:path w="22472" h="28689" extrusionOk="0">
                    <a:moveTo>
                      <a:pt x="13404" y="8076"/>
                    </a:moveTo>
                    <a:cubicBezTo>
                      <a:pt x="14996" y="8076"/>
                      <a:pt x="16089" y="9344"/>
                      <a:pt x="16089" y="11541"/>
                    </a:cubicBezTo>
                    <a:cubicBezTo>
                      <a:pt x="16089" y="14638"/>
                      <a:pt x="13917" y="18403"/>
                      <a:pt x="11238" y="19947"/>
                    </a:cubicBezTo>
                    <a:cubicBezTo>
                      <a:pt x="10458" y="20397"/>
                      <a:pt x="9721" y="20610"/>
                      <a:pt x="9068" y="20610"/>
                    </a:cubicBezTo>
                    <a:cubicBezTo>
                      <a:pt x="7476" y="20610"/>
                      <a:pt x="6383" y="19342"/>
                      <a:pt x="6383" y="17148"/>
                    </a:cubicBezTo>
                    <a:cubicBezTo>
                      <a:pt x="6383" y="14051"/>
                      <a:pt x="8556" y="10286"/>
                      <a:pt x="11238" y="8738"/>
                    </a:cubicBezTo>
                    <a:cubicBezTo>
                      <a:pt x="12016" y="8289"/>
                      <a:pt x="12752" y="8076"/>
                      <a:pt x="13404" y="8076"/>
                    </a:cubicBezTo>
                    <a:close/>
                    <a:moveTo>
                      <a:pt x="18069" y="1"/>
                    </a:moveTo>
                    <a:cubicBezTo>
                      <a:pt x="17944" y="1"/>
                      <a:pt x="17820" y="60"/>
                      <a:pt x="17748" y="169"/>
                    </a:cubicBezTo>
                    <a:lnTo>
                      <a:pt x="15623" y="3363"/>
                    </a:lnTo>
                    <a:cubicBezTo>
                      <a:pt x="15515" y="3526"/>
                      <a:pt x="15272" y="3642"/>
                      <a:pt x="15073" y="3642"/>
                    </a:cubicBezTo>
                    <a:cubicBezTo>
                      <a:pt x="15070" y="3642"/>
                      <a:pt x="15068" y="3642"/>
                      <a:pt x="15065" y="3642"/>
                    </a:cubicBezTo>
                    <a:cubicBezTo>
                      <a:pt x="15015" y="3640"/>
                      <a:pt x="14965" y="3639"/>
                      <a:pt x="14914" y="3639"/>
                    </a:cubicBezTo>
                    <a:cubicBezTo>
                      <a:pt x="14522" y="3639"/>
                      <a:pt x="14110" y="3685"/>
                      <a:pt x="13683" y="3780"/>
                    </a:cubicBezTo>
                    <a:cubicBezTo>
                      <a:pt x="13655" y="3786"/>
                      <a:pt x="13628" y="3789"/>
                      <a:pt x="13602" y="3789"/>
                    </a:cubicBezTo>
                    <a:cubicBezTo>
                      <a:pt x="13444" y="3789"/>
                      <a:pt x="13317" y="3679"/>
                      <a:pt x="13300" y="3511"/>
                    </a:cubicBezTo>
                    <a:lnTo>
                      <a:pt x="13021" y="718"/>
                    </a:lnTo>
                    <a:cubicBezTo>
                      <a:pt x="13006" y="579"/>
                      <a:pt x="12924" y="499"/>
                      <a:pt x="12817" y="499"/>
                    </a:cubicBezTo>
                    <a:cubicBezTo>
                      <a:pt x="12772" y="499"/>
                      <a:pt x="12723" y="513"/>
                      <a:pt x="12672" y="542"/>
                    </a:cubicBezTo>
                    <a:lnTo>
                      <a:pt x="9800" y="2201"/>
                    </a:lnTo>
                    <a:cubicBezTo>
                      <a:pt x="9628" y="2300"/>
                      <a:pt x="9476" y="2538"/>
                      <a:pt x="9458" y="2739"/>
                    </a:cubicBezTo>
                    <a:lnTo>
                      <a:pt x="9169" y="5935"/>
                    </a:lnTo>
                    <a:cubicBezTo>
                      <a:pt x="9152" y="6132"/>
                      <a:pt x="9017" y="6396"/>
                      <a:pt x="8873" y="6531"/>
                    </a:cubicBezTo>
                    <a:cubicBezTo>
                      <a:pt x="8311" y="7045"/>
                      <a:pt x="7779" y="7614"/>
                      <a:pt x="7276" y="8221"/>
                    </a:cubicBezTo>
                    <a:cubicBezTo>
                      <a:pt x="7181" y="8334"/>
                      <a:pt x="7016" y="8403"/>
                      <a:pt x="6861" y="8403"/>
                    </a:cubicBezTo>
                    <a:cubicBezTo>
                      <a:pt x="6809" y="8403"/>
                      <a:pt x="6758" y="8396"/>
                      <a:pt x="6711" y="8379"/>
                    </a:cubicBezTo>
                    <a:lnTo>
                      <a:pt x="4866" y="7734"/>
                    </a:lnTo>
                    <a:cubicBezTo>
                      <a:pt x="4823" y="7720"/>
                      <a:pt x="4779" y="7713"/>
                      <a:pt x="4734" y="7713"/>
                    </a:cubicBezTo>
                    <a:cubicBezTo>
                      <a:pt x="4581" y="7713"/>
                      <a:pt x="4426" y="7794"/>
                      <a:pt x="4348" y="7927"/>
                    </a:cubicBezTo>
                    <a:lnTo>
                      <a:pt x="2235" y="11586"/>
                    </a:lnTo>
                    <a:cubicBezTo>
                      <a:pt x="2139" y="11759"/>
                      <a:pt x="2180" y="12003"/>
                      <a:pt x="2328" y="12131"/>
                    </a:cubicBezTo>
                    <a:lnTo>
                      <a:pt x="3807" y="13406"/>
                    </a:lnTo>
                    <a:cubicBezTo>
                      <a:pt x="3960" y="13534"/>
                      <a:pt x="4022" y="13789"/>
                      <a:pt x="3952" y="13976"/>
                    </a:cubicBezTo>
                    <a:cubicBezTo>
                      <a:pt x="3677" y="14713"/>
                      <a:pt x="3452" y="15462"/>
                      <a:pt x="3287" y="16203"/>
                    </a:cubicBezTo>
                    <a:cubicBezTo>
                      <a:pt x="3245" y="16396"/>
                      <a:pt x="3080" y="16644"/>
                      <a:pt x="2921" y="16758"/>
                    </a:cubicBezTo>
                    <a:lnTo>
                      <a:pt x="294" y="18607"/>
                    </a:lnTo>
                    <a:cubicBezTo>
                      <a:pt x="132" y="18720"/>
                      <a:pt x="1" y="18975"/>
                      <a:pt x="1" y="19172"/>
                    </a:cubicBezTo>
                    <a:lnTo>
                      <a:pt x="1" y="22488"/>
                    </a:lnTo>
                    <a:cubicBezTo>
                      <a:pt x="1" y="22641"/>
                      <a:pt x="86" y="22731"/>
                      <a:pt x="206" y="22731"/>
                    </a:cubicBezTo>
                    <a:cubicBezTo>
                      <a:pt x="244" y="22731"/>
                      <a:pt x="285" y="22722"/>
                      <a:pt x="328" y="22703"/>
                    </a:cubicBezTo>
                    <a:lnTo>
                      <a:pt x="2887" y="21548"/>
                    </a:lnTo>
                    <a:cubicBezTo>
                      <a:pt x="2931" y="21528"/>
                      <a:pt x="2976" y="21518"/>
                      <a:pt x="3020" y="21518"/>
                    </a:cubicBezTo>
                    <a:cubicBezTo>
                      <a:pt x="3150" y="21518"/>
                      <a:pt x="3267" y="21604"/>
                      <a:pt x="3311" y="21744"/>
                    </a:cubicBezTo>
                    <a:cubicBezTo>
                      <a:pt x="3459" y="22216"/>
                      <a:pt x="3653" y="22637"/>
                      <a:pt x="3883" y="23013"/>
                    </a:cubicBezTo>
                    <a:cubicBezTo>
                      <a:pt x="3987" y="23182"/>
                      <a:pt x="4008" y="23454"/>
                      <a:pt x="3921" y="23634"/>
                    </a:cubicBezTo>
                    <a:lnTo>
                      <a:pt x="2214" y="27071"/>
                    </a:lnTo>
                    <a:cubicBezTo>
                      <a:pt x="2128" y="27247"/>
                      <a:pt x="2197" y="27471"/>
                      <a:pt x="2367" y="27571"/>
                    </a:cubicBezTo>
                    <a:lnTo>
                      <a:pt x="4218" y="28640"/>
                    </a:lnTo>
                    <a:cubicBezTo>
                      <a:pt x="4276" y="28673"/>
                      <a:pt x="4341" y="28688"/>
                      <a:pt x="4405" y="28688"/>
                    </a:cubicBezTo>
                    <a:cubicBezTo>
                      <a:pt x="4530" y="28688"/>
                      <a:pt x="4654" y="28629"/>
                      <a:pt x="4725" y="28519"/>
                    </a:cubicBezTo>
                    <a:lnTo>
                      <a:pt x="6852" y="25323"/>
                    </a:lnTo>
                    <a:cubicBezTo>
                      <a:pt x="6958" y="25163"/>
                      <a:pt x="7201" y="25047"/>
                      <a:pt x="7399" y="25047"/>
                    </a:cubicBezTo>
                    <a:cubicBezTo>
                      <a:pt x="7401" y="25047"/>
                      <a:pt x="7404" y="25047"/>
                      <a:pt x="7407" y="25047"/>
                    </a:cubicBezTo>
                    <a:cubicBezTo>
                      <a:pt x="7456" y="25049"/>
                      <a:pt x="7506" y="25050"/>
                      <a:pt x="7556" y="25050"/>
                    </a:cubicBezTo>
                    <a:cubicBezTo>
                      <a:pt x="7949" y="25050"/>
                      <a:pt x="8362" y="25001"/>
                      <a:pt x="8790" y="24909"/>
                    </a:cubicBezTo>
                    <a:cubicBezTo>
                      <a:pt x="8817" y="24903"/>
                      <a:pt x="8845" y="24899"/>
                      <a:pt x="8871" y="24899"/>
                    </a:cubicBezTo>
                    <a:cubicBezTo>
                      <a:pt x="9029" y="24899"/>
                      <a:pt x="9158" y="25010"/>
                      <a:pt x="9173" y="25178"/>
                    </a:cubicBezTo>
                    <a:lnTo>
                      <a:pt x="9455" y="27971"/>
                    </a:lnTo>
                    <a:cubicBezTo>
                      <a:pt x="9467" y="28110"/>
                      <a:pt x="9549" y="28190"/>
                      <a:pt x="9656" y="28190"/>
                    </a:cubicBezTo>
                    <a:cubicBezTo>
                      <a:pt x="9700" y="28190"/>
                      <a:pt x="9750" y="28176"/>
                      <a:pt x="9800" y="28147"/>
                    </a:cubicBezTo>
                    <a:lnTo>
                      <a:pt x="12672" y="26489"/>
                    </a:lnTo>
                    <a:cubicBezTo>
                      <a:pt x="12845" y="26389"/>
                      <a:pt x="13000" y="26147"/>
                      <a:pt x="13017" y="25951"/>
                    </a:cubicBezTo>
                    <a:lnTo>
                      <a:pt x="13303" y="22754"/>
                    </a:lnTo>
                    <a:cubicBezTo>
                      <a:pt x="13320" y="22558"/>
                      <a:pt x="13459" y="22292"/>
                      <a:pt x="13603" y="22157"/>
                    </a:cubicBezTo>
                    <a:cubicBezTo>
                      <a:pt x="14162" y="21644"/>
                      <a:pt x="14697" y="21075"/>
                      <a:pt x="15200" y="20468"/>
                    </a:cubicBezTo>
                    <a:cubicBezTo>
                      <a:pt x="15293" y="20354"/>
                      <a:pt x="15457" y="20285"/>
                      <a:pt x="15612" y="20285"/>
                    </a:cubicBezTo>
                    <a:cubicBezTo>
                      <a:pt x="15664" y="20285"/>
                      <a:pt x="15715" y="20293"/>
                      <a:pt x="15762" y="20310"/>
                    </a:cubicBezTo>
                    <a:lnTo>
                      <a:pt x="17606" y="20951"/>
                    </a:lnTo>
                    <a:cubicBezTo>
                      <a:pt x="17649" y="20966"/>
                      <a:pt x="17693" y="20973"/>
                      <a:pt x="17739" y="20973"/>
                    </a:cubicBezTo>
                    <a:cubicBezTo>
                      <a:pt x="17892" y="20973"/>
                      <a:pt x="18049" y="20892"/>
                      <a:pt x="18123" y="20761"/>
                    </a:cubicBezTo>
                    <a:lnTo>
                      <a:pt x="20237" y="17103"/>
                    </a:lnTo>
                    <a:cubicBezTo>
                      <a:pt x="20337" y="16931"/>
                      <a:pt x="20296" y="16686"/>
                      <a:pt x="20144" y="16558"/>
                    </a:cubicBezTo>
                    <a:lnTo>
                      <a:pt x="18665" y="15282"/>
                    </a:lnTo>
                    <a:cubicBezTo>
                      <a:pt x="18516" y="15152"/>
                      <a:pt x="18451" y="14899"/>
                      <a:pt x="18520" y="14713"/>
                    </a:cubicBezTo>
                    <a:cubicBezTo>
                      <a:pt x="18796" y="13972"/>
                      <a:pt x="19020" y="13228"/>
                      <a:pt x="19186" y="12486"/>
                    </a:cubicBezTo>
                    <a:cubicBezTo>
                      <a:pt x="19231" y="12293"/>
                      <a:pt x="19393" y="12044"/>
                      <a:pt x="19554" y="11928"/>
                    </a:cubicBezTo>
                    <a:lnTo>
                      <a:pt x="22178" y="10083"/>
                    </a:lnTo>
                    <a:cubicBezTo>
                      <a:pt x="22340" y="9969"/>
                      <a:pt x="22471" y="9714"/>
                      <a:pt x="22471" y="9517"/>
                    </a:cubicBezTo>
                    <a:lnTo>
                      <a:pt x="22471" y="6200"/>
                    </a:lnTo>
                    <a:cubicBezTo>
                      <a:pt x="22471" y="6048"/>
                      <a:pt x="22388" y="5958"/>
                      <a:pt x="22268" y="5958"/>
                    </a:cubicBezTo>
                    <a:cubicBezTo>
                      <a:pt x="22230" y="5958"/>
                      <a:pt x="22188" y="5968"/>
                      <a:pt x="22144" y="5987"/>
                    </a:cubicBezTo>
                    <a:lnTo>
                      <a:pt x="19589" y="7141"/>
                    </a:lnTo>
                    <a:cubicBezTo>
                      <a:pt x="19544" y="7161"/>
                      <a:pt x="19498" y="7170"/>
                      <a:pt x="19454" y="7170"/>
                    </a:cubicBezTo>
                    <a:cubicBezTo>
                      <a:pt x="19322" y="7170"/>
                      <a:pt x="19205" y="7084"/>
                      <a:pt x="19161" y="6942"/>
                    </a:cubicBezTo>
                    <a:cubicBezTo>
                      <a:pt x="19013" y="6473"/>
                      <a:pt x="18820" y="6049"/>
                      <a:pt x="18593" y="5676"/>
                    </a:cubicBezTo>
                    <a:cubicBezTo>
                      <a:pt x="18489" y="5507"/>
                      <a:pt x="18465" y="5231"/>
                      <a:pt x="18551" y="5056"/>
                    </a:cubicBezTo>
                    <a:lnTo>
                      <a:pt x="20258" y="1617"/>
                    </a:lnTo>
                    <a:cubicBezTo>
                      <a:pt x="20344" y="1442"/>
                      <a:pt x="20278" y="1218"/>
                      <a:pt x="20106" y="1118"/>
                    </a:cubicBezTo>
                    <a:lnTo>
                      <a:pt x="18255" y="49"/>
                    </a:lnTo>
                    <a:cubicBezTo>
                      <a:pt x="18197" y="16"/>
                      <a:pt x="18133" y="1"/>
                      <a:pt x="1806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5" name="Google Shape;5115;p35"/>
              <p:cNvSpPr/>
              <p:nvPr/>
            </p:nvSpPr>
            <p:spPr>
              <a:xfrm>
                <a:off x="5015982" y="1859408"/>
                <a:ext cx="208954" cy="269493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8556" extrusionOk="0">
                    <a:moveTo>
                      <a:pt x="4537" y="1"/>
                    </a:moveTo>
                    <a:cubicBezTo>
                      <a:pt x="4115" y="1"/>
                      <a:pt x="3640" y="137"/>
                      <a:pt x="3137" y="428"/>
                    </a:cubicBezTo>
                    <a:cubicBezTo>
                      <a:pt x="1407" y="1429"/>
                      <a:pt x="0" y="3859"/>
                      <a:pt x="0" y="5859"/>
                    </a:cubicBezTo>
                    <a:cubicBezTo>
                      <a:pt x="0" y="6859"/>
                      <a:pt x="352" y="7559"/>
                      <a:pt x="917" y="7890"/>
                    </a:cubicBezTo>
                    <a:lnTo>
                      <a:pt x="920" y="7890"/>
                    </a:lnTo>
                    <a:lnTo>
                      <a:pt x="2082" y="8555"/>
                    </a:lnTo>
                    <a:lnTo>
                      <a:pt x="2358" y="8090"/>
                    </a:lnTo>
                    <a:cubicBezTo>
                      <a:pt x="2644" y="8024"/>
                      <a:pt x="2944" y="7921"/>
                      <a:pt x="3258" y="7738"/>
                    </a:cubicBezTo>
                    <a:cubicBezTo>
                      <a:pt x="4989" y="6738"/>
                      <a:pt x="6396" y="4308"/>
                      <a:pt x="6396" y="2307"/>
                    </a:cubicBezTo>
                    <a:cubicBezTo>
                      <a:pt x="6396" y="2011"/>
                      <a:pt x="6355" y="1749"/>
                      <a:pt x="6296" y="1504"/>
                    </a:cubicBezTo>
                    <a:lnTo>
                      <a:pt x="6633" y="945"/>
                    </a:lnTo>
                    <a:lnTo>
                      <a:pt x="5358" y="208"/>
                    </a:lnTo>
                    <a:lnTo>
                      <a:pt x="5354" y="208"/>
                    </a:lnTo>
                    <a:lnTo>
                      <a:pt x="5344" y="201"/>
                    </a:lnTo>
                    <a:lnTo>
                      <a:pt x="5341" y="201"/>
                    </a:lnTo>
                    <a:cubicBezTo>
                      <a:pt x="5106" y="69"/>
                      <a:pt x="4835" y="1"/>
                      <a:pt x="4537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6" name="Google Shape;5116;p35"/>
              <p:cNvSpPr/>
              <p:nvPr/>
            </p:nvSpPr>
            <p:spPr>
              <a:xfrm>
                <a:off x="5044833" y="2107890"/>
                <a:ext cx="53672" cy="21009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667" extrusionOk="0">
                    <a:moveTo>
                      <a:pt x="1704" y="132"/>
                    </a:moveTo>
                    <a:cubicBezTo>
                      <a:pt x="1615" y="160"/>
                      <a:pt x="1529" y="181"/>
                      <a:pt x="1442" y="201"/>
                    </a:cubicBezTo>
                    <a:lnTo>
                      <a:pt x="1166" y="666"/>
                    </a:lnTo>
                    <a:lnTo>
                      <a:pt x="1166" y="666"/>
                    </a:lnTo>
                    <a:lnTo>
                      <a:pt x="1442" y="201"/>
                    </a:lnTo>
                    <a:cubicBezTo>
                      <a:pt x="1529" y="181"/>
                      <a:pt x="1615" y="160"/>
                      <a:pt x="1704" y="132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22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7" name="Google Shape;5117;p35"/>
              <p:cNvSpPr/>
              <p:nvPr/>
            </p:nvSpPr>
            <p:spPr>
              <a:xfrm>
                <a:off x="5015982" y="1940104"/>
                <a:ext cx="176166" cy="188796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994" extrusionOk="0">
                    <a:moveTo>
                      <a:pt x="1044" y="0"/>
                    </a:moveTo>
                    <a:cubicBezTo>
                      <a:pt x="403" y="1031"/>
                      <a:pt x="0" y="2228"/>
                      <a:pt x="0" y="3297"/>
                    </a:cubicBezTo>
                    <a:cubicBezTo>
                      <a:pt x="0" y="4297"/>
                      <a:pt x="352" y="4997"/>
                      <a:pt x="917" y="5328"/>
                    </a:cubicBezTo>
                    <a:lnTo>
                      <a:pt x="920" y="5328"/>
                    </a:lnTo>
                    <a:lnTo>
                      <a:pt x="2082" y="5993"/>
                    </a:lnTo>
                    <a:lnTo>
                      <a:pt x="2358" y="5528"/>
                    </a:lnTo>
                    <a:cubicBezTo>
                      <a:pt x="2445" y="5508"/>
                      <a:pt x="2531" y="5487"/>
                      <a:pt x="2620" y="5459"/>
                    </a:cubicBezTo>
                    <a:cubicBezTo>
                      <a:pt x="2827" y="5393"/>
                      <a:pt x="3037" y="5304"/>
                      <a:pt x="3258" y="5176"/>
                    </a:cubicBezTo>
                    <a:cubicBezTo>
                      <a:pt x="4186" y="4642"/>
                      <a:pt x="5020" y="3697"/>
                      <a:pt x="5592" y="2624"/>
                    </a:cubicBezTo>
                    <a:lnTo>
                      <a:pt x="1044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8" name="Google Shape;5118;p35"/>
              <p:cNvSpPr/>
              <p:nvPr/>
            </p:nvSpPr>
            <p:spPr>
              <a:xfrm>
                <a:off x="5116962" y="1861046"/>
                <a:ext cx="27277" cy="10552"/>
              </a:xfrm>
              <a:custGeom>
                <a:avLst/>
                <a:gdLst/>
                <a:ahLst/>
                <a:cxnLst/>
                <a:rect l="l" t="t" r="r" b="b"/>
                <a:pathLst>
                  <a:path w="866" h="335" extrusionOk="0">
                    <a:moveTo>
                      <a:pt x="862" y="0"/>
                    </a:moveTo>
                    <a:cubicBezTo>
                      <a:pt x="587" y="59"/>
                      <a:pt x="300" y="169"/>
                      <a:pt x="1" y="335"/>
                    </a:cubicBezTo>
                    <a:cubicBezTo>
                      <a:pt x="300" y="169"/>
                      <a:pt x="587" y="59"/>
                      <a:pt x="862" y="0"/>
                    </a:cubicBezTo>
                    <a:close/>
                    <a:moveTo>
                      <a:pt x="865" y="0"/>
                    </a:moveTo>
                    <a:lnTo>
                      <a:pt x="8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9" name="Google Shape;5119;p35"/>
              <p:cNvSpPr/>
              <p:nvPr/>
            </p:nvSpPr>
            <p:spPr>
              <a:xfrm>
                <a:off x="5184177" y="1865708"/>
                <a:ext cx="40758" cy="31403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997" extrusionOk="0">
                    <a:moveTo>
                      <a:pt x="18" y="8"/>
                    </a:moveTo>
                    <a:lnTo>
                      <a:pt x="14" y="8"/>
                    </a:lnTo>
                    <a:lnTo>
                      <a:pt x="18" y="8"/>
                    </a:lnTo>
                    <a:lnTo>
                      <a:pt x="1293" y="745"/>
                    </a:lnTo>
                    <a:lnTo>
                      <a:pt x="1142" y="997"/>
                    </a:lnTo>
                    <a:lnTo>
                      <a:pt x="1293" y="745"/>
                    </a:lnTo>
                    <a:lnTo>
                      <a:pt x="18" y="8"/>
                    </a:lnTo>
                    <a:close/>
                    <a:moveTo>
                      <a:pt x="4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35"/>
              <p:cNvSpPr/>
              <p:nvPr/>
            </p:nvSpPr>
            <p:spPr>
              <a:xfrm>
                <a:off x="5058314" y="1872984"/>
                <a:ext cx="56192" cy="53042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684" extrusionOk="0">
                    <a:moveTo>
                      <a:pt x="1783" y="0"/>
                    </a:moveTo>
                    <a:cubicBezTo>
                      <a:pt x="1121" y="387"/>
                      <a:pt x="504" y="984"/>
                      <a:pt x="1" y="1684"/>
                    </a:cubicBezTo>
                    <a:cubicBezTo>
                      <a:pt x="504" y="984"/>
                      <a:pt x="1121" y="387"/>
                      <a:pt x="1783" y="0"/>
                    </a:cubicBezTo>
                    <a:close/>
                    <a:moveTo>
                      <a:pt x="1783" y="0"/>
                    </a:moveTo>
                    <a:lnTo>
                      <a:pt x="17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1" name="Google Shape;5121;p35"/>
              <p:cNvSpPr/>
              <p:nvPr/>
            </p:nvSpPr>
            <p:spPr>
              <a:xfrm>
                <a:off x="5200776" y="1932135"/>
                <a:ext cx="16662" cy="72948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16" extrusionOk="0">
                    <a:moveTo>
                      <a:pt x="529" y="1"/>
                    </a:moveTo>
                    <a:lnTo>
                      <a:pt x="529" y="1"/>
                    </a:lnTo>
                    <a:cubicBezTo>
                      <a:pt x="529" y="745"/>
                      <a:pt x="332" y="1548"/>
                      <a:pt x="1" y="2316"/>
                    </a:cubicBezTo>
                    <a:cubicBezTo>
                      <a:pt x="335" y="1548"/>
                      <a:pt x="529" y="745"/>
                      <a:pt x="529" y="1"/>
                    </a:cubicBez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2" name="Google Shape;5122;p35"/>
              <p:cNvSpPr/>
              <p:nvPr/>
            </p:nvSpPr>
            <p:spPr>
              <a:xfrm>
                <a:off x="5048865" y="1859440"/>
                <a:ext cx="176071" cy="163346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186" extrusionOk="0">
                    <a:moveTo>
                      <a:pt x="3490" y="0"/>
                    </a:moveTo>
                    <a:cubicBezTo>
                      <a:pt x="3342" y="0"/>
                      <a:pt x="3186" y="17"/>
                      <a:pt x="3027" y="51"/>
                    </a:cubicBezTo>
                    <a:lnTo>
                      <a:pt x="3024" y="51"/>
                    </a:lnTo>
                    <a:cubicBezTo>
                      <a:pt x="2749" y="110"/>
                      <a:pt x="2462" y="220"/>
                      <a:pt x="2163" y="386"/>
                    </a:cubicBezTo>
                    <a:cubicBezTo>
                      <a:pt x="2138" y="400"/>
                      <a:pt x="2117" y="414"/>
                      <a:pt x="2093" y="427"/>
                    </a:cubicBezTo>
                    <a:cubicBezTo>
                      <a:pt x="2090" y="427"/>
                      <a:pt x="2087" y="430"/>
                      <a:pt x="2083" y="430"/>
                    </a:cubicBezTo>
                    <a:cubicBezTo>
                      <a:pt x="1421" y="817"/>
                      <a:pt x="804" y="1414"/>
                      <a:pt x="301" y="2114"/>
                    </a:cubicBezTo>
                    <a:cubicBezTo>
                      <a:pt x="193" y="2258"/>
                      <a:pt x="94" y="2407"/>
                      <a:pt x="0" y="2561"/>
                    </a:cubicBezTo>
                    <a:lnTo>
                      <a:pt x="4548" y="5185"/>
                    </a:lnTo>
                    <a:cubicBezTo>
                      <a:pt x="4649" y="5003"/>
                      <a:pt x="4741" y="4813"/>
                      <a:pt x="4824" y="4624"/>
                    </a:cubicBezTo>
                    <a:cubicBezTo>
                      <a:pt x="5155" y="3855"/>
                      <a:pt x="5352" y="3051"/>
                      <a:pt x="5352" y="2306"/>
                    </a:cubicBezTo>
                    <a:cubicBezTo>
                      <a:pt x="5352" y="2023"/>
                      <a:pt x="5317" y="1775"/>
                      <a:pt x="5262" y="1544"/>
                    </a:cubicBezTo>
                    <a:cubicBezTo>
                      <a:pt x="5258" y="1531"/>
                      <a:pt x="5255" y="1517"/>
                      <a:pt x="5252" y="1503"/>
                    </a:cubicBezTo>
                    <a:lnTo>
                      <a:pt x="5438" y="1196"/>
                    </a:lnTo>
                    <a:lnTo>
                      <a:pt x="5589" y="944"/>
                    </a:lnTo>
                    <a:lnTo>
                      <a:pt x="4314" y="207"/>
                    </a:lnTo>
                    <a:lnTo>
                      <a:pt x="4310" y="207"/>
                    </a:lnTo>
                    <a:lnTo>
                      <a:pt x="4300" y="200"/>
                    </a:lnTo>
                    <a:lnTo>
                      <a:pt x="4297" y="200"/>
                    </a:lnTo>
                    <a:lnTo>
                      <a:pt x="4297" y="203"/>
                    </a:lnTo>
                    <a:cubicBezTo>
                      <a:pt x="4062" y="69"/>
                      <a:pt x="3790" y="0"/>
                      <a:pt x="3490" y="0"/>
                    </a:cubicBezTo>
                    <a:close/>
                  </a:path>
                </a:pathLst>
              </a:custGeom>
              <a:solidFill>
                <a:srgbClr val="7DEB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3" name="Google Shape;5123;p35"/>
              <p:cNvSpPr/>
              <p:nvPr/>
            </p:nvSpPr>
            <p:spPr>
              <a:xfrm>
                <a:off x="5054188" y="1881236"/>
                <a:ext cx="197710" cy="255161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8101" extrusionOk="0">
                    <a:moveTo>
                      <a:pt x="4539" y="0"/>
                    </a:moveTo>
                    <a:cubicBezTo>
                      <a:pt x="4117" y="0"/>
                      <a:pt x="3641" y="138"/>
                      <a:pt x="3138" y="429"/>
                    </a:cubicBezTo>
                    <a:cubicBezTo>
                      <a:pt x="1404" y="1428"/>
                      <a:pt x="0" y="3863"/>
                      <a:pt x="0" y="5862"/>
                    </a:cubicBezTo>
                    <a:cubicBezTo>
                      <a:pt x="0" y="7281"/>
                      <a:pt x="706" y="8101"/>
                      <a:pt x="1736" y="8101"/>
                    </a:cubicBezTo>
                    <a:cubicBezTo>
                      <a:pt x="2158" y="8101"/>
                      <a:pt x="2634" y="7963"/>
                      <a:pt x="3138" y="7673"/>
                    </a:cubicBezTo>
                    <a:cubicBezTo>
                      <a:pt x="4869" y="6673"/>
                      <a:pt x="6276" y="4242"/>
                      <a:pt x="6276" y="2242"/>
                    </a:cubicBezTo>
                    <a:cubicBezTo>
                      <a:pt x="6276" y="821"/>
                      <a:pt x="5568" y="0"/>
                      <a:pt x="4539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4" name="Google Shape;5124;p35"/>
              <p:cNvSpPr/>
              <p:nvPr/>
            </p:nvSpPr>
            <p:spPr>
              <a:xfrm>
                <a:off x="5123356" y="1939726"/>
                <a:ext cx="58365" cy="125203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3975" extrusionOk="0">
                    <a:moveTo>
                      <a:pt x="1690" y="1"/>
                    </a:moveTo>
                    <a:cubicBezTo>
                      <a:pt x="1681" y="1"/>
                      <a:pt x="1672" y="3"/>
                      <a:pt x="1663" y="9"/>
                    </a:cubicBezTo>
                    <a:lnTo>
                      <a:pt x="177" y="868"/>
                    </a:lnTo>
                    <a:cubicBezTo>
                      <a:pt x="156" y="878"/>
                      <a:pt x="135" y="902"/>
                      <a:pt x="118" y="940"/>
                    </a:cubicBezTo>
                    <a:cubicBezTo>
                      <a:pt x="101" y="975"/>
                      <a:pt x="94" y="1009"/>
                      <a:pt x="94" y="1043"/>
                    </a:cubicBezTo>
                    <a:lnTo>
                      <a:pt x="94" y="1551"/>
                    </a:lnTo>
                    <a:cubicBezTo>
                      <a:pt x="94" y="1585"/>
                      <a:pt x="101" y="1613"/>
                      <a:pt x="118" y="1626"/>
                    </a:cubicBezTo>
                    <a:cubicBezTo>
                      <a:pt x="127" y="1635"/>
                      <a:pt x="137" y="1640"/>
                      <a:pt x="148" y="1640"/>
                    </a:cubicBezTo>
                    <a:cubicBezTo>
                      <a:pt x="157" y="1640"/>
                      <a:pt x="167" y="1636"/>
                      <a:pt x="177" y="1630"/>
                    </a:cubicBezTo>
                    <a:lnTo>
                      <a:pt x="987" y="1164"/>
                    </a:lnTo>
                    <a:lnTo>
                      <a:pt x="987" y="1164"/>
                    </a:lnTo>
                    <a:lnTo>
                      <a:pt x="659" y="1864"/>
                    </a:lnTo>
                    <a:cubicBezTo>
                      <a:pt x="646" y="1895"/>
                      <a:pt x="629" y="1930"/>
                      <a:pt x="614" y="1968"/>
                    </a:cubicBezTo>
                    <a:cubicBezTo>
                      <a:pt x="600" y="2003"/>
                      <a:pt x="594" y="2040"/>
                      <a:pt x="594" y="2075"/>
                    </a:cubicBezTo>
                    <a:lnTo>
                      <a:pt x="594" y="2485"/>
                    </a:lnTo>
                    <a:cubicBezTo>
                      <a:pt x="594" y="2520"/>
                      <a:pt x="600" y="2547"/>
                      <a:pt x="618" y="2561"/>
                    </a:cubicBezTo>
                    <a:cubicBezTo>
                      <a:pt x="628" y="2571"/>
                      <a:pt x="639" y="2576"/>
                      <a:pt x="651" y="2576"/>
                    </a:cubicBezTo>
                    <a:cubicBezTo>
                      <a:pt x="659" y="2576"/>
                      <a:pt x="668" y="2574"/>
                      <a:pt x="677" y="2568"/>
                    </a:cubicBezTo>
                    <a:lnTo>
                      <a:pt x="936" y="2420"/>
                    </a:lnTo>
                    <a:cubicBezTo>
                      <a:pt x="1019" y="2370"/>
                      <a:pt x="1091" y="2348"/>
                      <a:pt x="1148" y="2348"/>
                    </a:cubicBezTo>
                    <a:cubicBezTo>
                      <a:pt x="1159" y="2348"/>
                      <a:pt x="1170" y="2349"/>
                      <a:pt x="1180" y="2350"/>
                    </a:cubicBezTo>
                    <a:cubicBezTo>
                      <a:pt x="1246" y="2364"/>
                      <a:pt x="1280" y="2426"/>
                      <a:pt x="1280" y="2540"/>
                    </a:cubicBezTo>
                    <a:cubicBezTo>
                      <a:pt x="1280" y="2650"/>
                      <a:pt x="1246" y="2751"/>
                      <a:pt x="1180" y="2840"/>
                    </a:cubicBezTo>
                    <a:cubicBezTo>
                      <a:pt x="1118" y="2929"/>
                      <a:pt x="1035" y="3002"/>
                      <a:pt x="936" y="3058"/>
                    </a:cubicBezTo>
                    <a:cubicBezTo>
                      <a:pt x="858" y="3102"/>
                      <a:pt x="796" y="3123"/>
                      <a:pt x="754" y="3123"/>
                    </a:cubicBezTo>
                    <a:cubicBezTo>
                      <a:pt x="751" y="3123"/>
                      <a:pt x="748" y="3123"/>
                      <a:pt x="745" y="3123"/>
                    </a:cubicBezTo>
                    <a:cubicBezTo>
                      <a:pt x="701" y="3120"/>
                      <a:pt x="662" y="3106"/>
                      <a:pt x="635" y="3088"/>
                    </a:cubicBezTo>
                    <a:cubicBezTo>
                      <a:pt x="608" y="3068"/>
                      <a:pt x="584" y="3050"/>
                      <a:pt x="559" y="3033"/>
                    </a:cubicBezTo>
                    <a:cubicBezTo>
                      <a:pt x="549" y="3026"/>
                      <a:pt x="539" y="3023"/>
                      <a:pt x="527" y="3023"/>
                    </a:cubicBezTo>
                    <a:cubicBezTo>
                      <a:pt x="508" y="3023"/>
                      <a:pt x="487" y="3030"/>
                      <a:pt x="460" y="3047"/>
                    </a:cubicBezTo>
                    <a:lnTo>
                      <a:pt x="70" y="3271"/>
                    </a:lnTo>
                    <a:cubicBezTo>
                      <a:pt x="49" y="3281"/>
                      <a:pt x="35" y="3302"/>
                      <a:pt x="21" y="3330"/>
                    </a:cubicBezTo>
                    <a:cubicBezTo>
                      <a:pt x="8" y="3357"/>
                      <a:pt x="0" y="3389"/>
                      <a:pt x="0" y="3416"/>
                    </a:cubicBezTo>
                    <a:cubicBezTo>
                      <a:pt x="0" y="3533"/>
                      <a:pt x="25" y="3637"/>
                      <a:pt x="67" y="3723"/>
                    </a:cubicBezTo>
                    <a:cubicBezTo>
                      <a:pt x="111" y="3812"/>
                      <a:pt x="170" y="3878"/>
                      <a:pt x="249" y="3922"/>
                    </a:cubicBezTo>
                    <a:cubicBezTo>
                      <a:pt x="312" y="3959"/>
                      <a:pt x="386" y="3974"/>
                      <a:pt x="470" y="3974"/>
                    </a:cubicBezTo>
                    <a:cubicBezTo>
                      <a:pt x="492" y="3974"/>
                      <a:pt x="515" y="3973"/>
                      <a:pt x="538" y="3971"/>
                    </a:cubicBezTo>
                    <a:cubicBezTo>
                      <a:pt x="653" y="3957"/>
                      <a:pt x="787" y="3909"/>
                      <a:pt x="936" y="3823"/>
                    </a:cubicBezTo>
                    <a:cubicBezTo>
                      <a:pt x="1225" y="3658"/>
                      <a:pt x="1449" y="3433"/>
                      <a:pt x="1611" y="3161"/>
                    </a:cubicBezTo>
                    <a:cubicBezTo>
                      <a:pt x="1773" y="2885"/>
                      <a:pt x="1852" y="2568"/>
                      <a:pt x="1852" y="2209"/>
                    </a:cubicBezTo>
                    <a:cubicBezTo>
                      <a:pt x="1852" y="1957"/>
                      <a:pt x="1804" y="1788"/>
                      <a:pt x="1701" y="1696"/>
                    </a:cubicBezTo>
                    <a:cubicBezTo>
                      <a:pt x="1624" y="1624"/>
                      <a:pt x="1529" y="1589"/>
                      <a:pt x="1416" y="1589"/>
                    </a:cubicBezTo>
                    <a:cubicBezTo>
                      <a:pt x="1382" y="1589"/>
                      <a:pt x="1346" y="1592"/>
                      <a:pt x="1308" y="1599"/>
                    </a:cubicBezTo>
                    <a:lnTo>
                      <a:pt x="1684" y="798"/>
                    </a:lnTo>
                    <a:cubicBezTo>
                      <a:pt x="1697" y="774"/>
                      <a:pt x="1708" y="744"/>
                      <a:pt x="1725" y="706"/>
                    </a:cubicBezTo>
                    <a:cubicBezTo>
                      <a:pt x="1738" y="668"/>
                      <a:pt x="1746" y="633"/>
                      <a:pt x="1746" y="596"/>
                    </a:cubicBezTo>
                    <a:lnTo>
                      <a:pt x="1746" y="92"/>
                    </a:lnTo>
                    <a:cubicBezTo>
                      <a:pt x="1746" y="54"/>
                      <a:pt x="1738" y="30"/>
                      <a:pt x="1722" y="12"/>
                    </a:cubicBezTo>
                    <a:cubicBezTo>
                      <a:pt x="1712" y="5"/>
                      <a:pt x="1701" y="1"/>
                      <a:pt x="1690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5" name="Google Shape;5125;p35"/>
              <p:cNvSpPr/>
              <p:nvPr/>
            </p:nvSpPr>
            <p:spPr>
              <a:xfrm>
                <a:off x="4028132" y="1340775"/>
                <a:ext cx="1387181" cy="1555662"/>
              </a:xfrm>
              <a:custGeom>
                <a:avLst/>
                <a:gdLst/>
                <a:ahLst/>
                <a:cxnLst/>
                <a:rect l="l" t="t" r="r" b="b"/>
                <a:pathLst>
                  <a:path w="44041" h="49390" extrusionOk="0">
                    <a:moveTo>
                      <a:pt x="34169" y="0"/>
                    </a:moveTo>
                    <a:cubicBezTo>
                      <a:pt x="32539" y="0"/>
                      <a:pt x="30698" y="532"/>
                      <a:pt x="28752" y="1654"/>
                    </a:cubicBezTo>
                    <a:cubicBezTo>
                      <a:pt x="22049" y="5519"/>
                      <a:pt x="16619" y="14932"/>
                      <a:pt x="16619" y="22674"/>
                    </a:cubicBezTo>
                    <a:cubicBezTo>
                      <a:pt x="16619" y="30418"/>
                      <a:pt x="11181" y="39834"/>
                      <a:pt x="4482" y="43703"/>
                    </a:cubicBezTo>
                    <a:cubicBezTo>
                      <a:pt x="2896" y="44616"/>
                      <a:pt x="1386" y="45141"/>
                      <a:pt x="0" y="45302"/>
                    </a:cubicBezTo>
                    <a:cubicBezTo>
                      <a:pt x="586" y="46720"/>
                      <a:pt x="1469" y="47796"/>
                      <a:pt x="2582" y="48485"/>
                    </a:cubicBezTo>
                    <a:lnTo>
                      <a:pt x="2699" y="48558"/>
                    </a:lnTo>
                    <a:cubicBezTo>
                      <a:pt x="3628" y="49105"/>
                      <a:pt x="4709" y="49390"/>
                      <a:pt x="5902" y="49390"/>
                    </a:cubicBezTo>
                    <a:cubicBezTo>
                      <a:pt x="7534" y="49390"/>
                      <a:pt x="9375" y="48857"/>
                      <a:pt x="11323" y="47734"/>
                    </a:cubicBezTo>
                    <a:cubicBezTo>
                      <a:pt x="18023" y="43865"/>
                      <a:pt x="23456" y="34448"/>
                      <a:pt x="23456" y="26704"/>
                    </a:cubicBezTo>
                    <a:cubicBezTo>
                      <a:pt x="23456" y="18963"/>
                      <a:pt x="28890" y="9550"/>
                      <a:pt x="35593" y="5684"/>
                    </a:cubicBezTo>
                    <a:cubicBezTo>
                      <a:pt x="37180" y="4771"/>
                      <a:pt x="38690" y="4247"/>
                      <a:pt x="40076" y="4085"/>
                    </a:cubicBezTo>
                    <a:cubicBezTo>
                      <a:pt x="40392" y="4048"/>
                      <a:pt x="40701" y="4030"/>
                      <a:pt x="41004" y="4030"/>
                    </a:cubicBezTo>
                    <a:cubicBezTo>
                      <a:pt x="42126" y="4030"/>
                      <a:pt x="43150" y="4280"/>
                      <a:pt x="44041" y="4761"/>
                    </a:cubicBezTo>
                    <a:lnTo>
                      <a:pt x="37507" y="910"/>
                    </a:lnTo>
                    <a:lnTo>
                      <a:pt x="37390" y="843"/>
                    </a:lnTo>
                    <a:cubicBezTo>
                      <a:pt x="36458" y="289"/>
                      <a:pt x="35371" y="0"/>
                      <a:pt x="34169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6" name="Google Shape;5126;p35"/>
              <p:cNvSpPr/>
              <p:nvPr/>
            </p:nvSpPr>
            <p:spPr>
              <a:xfrm>
                <a:off x="3882583" y="1825769"/>
                <a:ext cx="841267" cy="1006786"/>
              </a:xfrm>
              <a:custGeom>
                <a:avLst/>
                <a:gdLst/>
                <a:ahLst/>
                <a:cxnLst/>
                <a:rect l="l" t="t" r="r" b="b"/>
                <a:pathLst>
                  <a:path w="26709" h="31964" extrusionOk="0">
                    <a:moveTo>
                      <a:pt x="15482" y="9857"/>
                    </a:moveTo>
                    <a:cubicBezTo>
                      <a:pt x="15737" y="10423"/>
                      <a:pt x="15858" y="11095"/>
                      <a:pt x="15850" y="11827"/>
                    </a:cubicBezTo>
                    <a:cubicBezTo>
                      <a:pt x="16054" y="11709"/>
                      <a:pt x="16261" y="11603"/>
                      <a:pt x="16461" y="11517"/>
                    </a:cubicBezTo>
                    <a:cubicBezTo>
                      <a:pt x="16482" y="11724"/>
                      <a:pt x="16488" y="11944"/>
                      <a:pt x="16488" y="12175"/>
                    </a:cubicBezTo>
                    <a:cubicBezTo>
                      <a:pt x="16488" y="15274"/>
                      <a:pt x="14316" y="19036"/>
                      <a:pt x="11634" y="20585"/>
                    </a:cubicBezTo>
                    <a:cubicBezTo>
                      <a:pt x="11441" y="20698"/>
                      <a:pt x="11244" y="20798"/>
                      <a:pt x="11062" y="20884"/>
                    </a:cubicBezTo>
                    <a:cubicBezTo>
                      <a:pt x="11034" y="20657"/>
                      <a:pt x="11020" y="20422"/>
                      <a:pt x="11024" y="20181"/>
                    </a:cubicBezTo>
                    <a:lnTo>
                      <a:pt x="11024" y="20181"/>
                    </a:lnTo>
                    <a:cubicBezTo>
                      <a:pt x="10255" y="20630"/>
                      <a:pt x="9501" y="20857"/>
                      <a:pt x="8824" y="20857"/>
                    </a:cubicBezTo>
                    <a:cubicBezTo>
                      <a:pt x="7815" y="20857"/>
                      <a:pt x="6977" y="20353"/>
                      <a:pt x="6510" y="19326"/>
                    </a:cubicBezTo>
                    <a:lnTo>
                      <a:pt x="15482" y="9857"/>
                    </a:lnTo>
                    <a:close/>
                    <a:moveTo>
                      <a:pt x="16551" y="1"/>
                    </a:moveTo>
                    <a:cubicBezTo>
                      <a:pt x="16535" y="1"/>
                      <a:pt x="16519" y="2"/>
                      <a:pt x="16503" y="3"/>
                    </a:cubicBezTo>
                    <a:lnTo>
                      <a:pt x="14089" y="242"/>
                    </a:lnTo>
                    <a:cubicBezTo>
                      <a:pt x="13861" y="266"/>
                      <a:pt x="13627" y="431"/>
                      <a:pt x="13558" y="610"/>
                    </a:cubicBezTo>
                    <a:lnTo>
                      <a:pt x="12251" y="4124"/>
                    </a:lnTo>
                    <a:cubicBezTo>
                      <a:pt x="12179" y="4306"/>
                      <a:pt x="11945" y="4527"/>
                      <a:pt x="11720" y="4634"/>
                    </a:cubicBezTo>
                    <a:cubicBezTo>
                      <a:pt x="11465" y="4755"/>
                      <a:pt x="11210" y="4889"/>
                      <a:pt x="10952" y="5037"/>
                    </a:cubicBezTo>
                    <a:lnTo>
                      <a:pt x="8417" y="3572"/>
                    </a:lnTo>
                    <a:cubicBezTo>
                      <a:pt x="8385" y="3551"/>
                      <a:pt x="8348" y="3540"/>
                      <a:pt x="8307" y="3540"/>
                    </a:cubicBezTo>
                    <a:cubicBezTo>
                      <a:pt x="8218" y="3540"/>
                      <a:pt x="8114" y="3591"/>
                      <a:pt x="8024" y="3686"/>
                    </a:cubicBezTo>
                    <a:lnTo>
                      <a:pt x="5372" y="6489"/>
                    </a:lnTo>
                    <a:cubicBezTo>
                      <a:pt x="5210" y="6655"/>
                      <a:pt x="5121" y="6916"/>
                      <a:pt x="5166" y="7072"/>
                    </a:cubicBezTo>
                    <a:lnTo>
                      <a:pt x="5904" y="9572"/>
                    </a:lnTo>
                    <a:cubicBezTo>
                      <a:pt x="5948" y="9727"/>
                      <a:pt x="5886" y="9996"/>
                      <a:pt x="5769" y="10172"/>
                    </a:cubicBezTo>
                    <a:cubicBezTo>
                      <a:pt x="5317" y="10858"/>
                      <a:pt x="4906" y="11571"/>
                      <a:pt x="4548" y="12292"/>
                    </a:cubicBezTo>
                    <a:cubicBezTo>
                      <a:pt x="4459" y="12475"/>
                      <a:pt x="4203" y="12664"/>
                      <a:pt x="3972" y="12720"/>
                    </a:cubicBezTo>
                    <a:lnTo>
                      <a:pt x="1700" y="13268"/>
                    </a:lnTo>
                    <a:cubicBezTo>
                      <a:pt x="1472" y="13323"/>
                      <a:pt x="1241" y="13516"/>
                      <a:pt x="1187" y="13696"/>
                    </a:cubicBezTo>
                    <a:lnTo>
                      <a:pt x="45" y="17543"/>
                    </a:lnTo>
                    <a:cubicBezTo>
                      <a:pt x="11" y="17654"/>
                      <a:pt x="49" y="17760"/>
                      <a:pt x="132" y="17822"/>
                    </a:cubicBezTo>
                    <a:cubicBezTo>
                      <a:pt x="183" y="17860"/>
                      <a:pt x="2704" y="19312"/>
                      <a:pt x="2704" y="19312"/>
                    </a:cubicBezTo>
                    <a:cubicBezTo>
                      <a:pt x="2700" y="19664"/>
                      <a:pt x="2714" y="20009"/>
                      <a:pt x="2745" y="20343"/>
                    </a:cubicBezTo>
                    <a:cubicBezTo>
                      <a:pt x="2762" y="20509"/>
                      <a:pt x="2666" y="20781"/>
                      <a:pt x="2521" y="20957"/>
                    </a:cubicBezTo>
                    <a:lnTo>
                      <a:pt x="207" y="23757"/>
                    </a:lnTo>
                    <a:cubicBezTo>
                      <a:pt x="66" y="23933"/>
                      <a:pt x="0" y="24188"/>
                      <a:pt x="66" y="24333"/>
                    </a:cubicBezTo>
                    <a:lnTo>
                      <a:pt x="1166" y="26764"/>
                    </a:lnTo>
                    <a:cubicBezTo>
                      <a:pt x="1183" y="26798"/>
                      <a:pt x="1207" y="26826"/>
                      <a:pt x="1235" y="26842"/>
                    </a:cubicBezTo>
                    <a:cubicBezTo>
                      <a:pt x="1324" y="26895"/>
                      <a:pt x="5941" y="29567"/>
                      <a:pt x="6114" y="29667"/>
                    </a:cubicBezTo>
                    <a:lnTo>
                      <a:pt x="6117" y="29667"/>
                    </a:lnTo>
                    <a:lnTo>
                      <a:pt x="6117" y="29670"/>
                    </a:lnTo>
                    <a:lnTo>
                      <a:pt x="6124" y="29670"/>
                    </a:lnTo>
                    <a:cubicBezTo>
                      <a:pt x="6127" y="29667"/>
                      <a:pt x="6135" y="29656"/>
                      <a:pt x="6138" y="29649"/>
                    </a:cubicBezTo>
                    <a:cubicBezTo>
                      <a:pt x="6162" y="29663"/>
                      <a:pt x="6186" y="29673"/>
                      <a:pt x="6210" y="29691"/>
                    </a:cubicBezTo>
                    <a:lnTo>
                      <a:pt x="6214" y="29691"/>
                    </a:lnTo>
                    <a:cubicBezTo>
                      <a:pt x="7593" y="30491"/>
                      <a:pt x="9983" y="31874"/>
                      <a:pt x="10134" y="31960"/>
                    </a:cubicBezTo>
                    <a:cubicBezTo>
                      <a:pt x="10137" y="31963"/>
                      <a:pt x="10137" y="31963"/>
                      <a:pt x="10141" y="31963"/>
                    </a:cubicBezTo>
                    <a:cubicBezTo>
                      <a:pt x="10210" y="31785"/>
                      <a:pt x="12167" y="23666"/>
                      <a:pt x="12283" y="23666"/>
                    </a:cubicBezTo>
                    <a:cubicBezTo>
                      <a:pt x="12284" y="23666"/>
                      <a:pt x="12285" y="23666"/>
                      <a:pt x="12286" y="23667"/>
                    </a:cubicBezTo>
                    <a:lnTo>
                      <a:pt x="13523" y="25556"/>
                    </a:lnTo>
                    <a:cubicBezTo>
                      <a:pt x="13538" y="25574"/>
                      <a:pt x="13547" y="25588"/>
                      <a:pt x="13562" y="25598"/>
                    </a:cubicBezTo>
                    <a:lnTo>
                      <a:pt x="15920" y="26971"/>
                    </a:lnTo>
                    <a:lnTo>
                      <a:pt x="18468" y="28443"/>
                    </a:lnTo>
                    <a:lnTo>
                      <a:pt x="18465" y="28440"/>
                    </a:lnTo>
                    <a:lnTo>
                      <a:pt x="16623" y="22692"/>
                    </a:lnTo>
                    <a:lnTo>
                      <a:pt x="16623" y="22692"/>
                    </a:lnTo>
                    <a:cubicBezTo>
                      <a:pt x="16686" y="22713"/>
                      <a:pt x="16752" y="22724"/>
                      <a:pt x="16820" y="22724"/>
                    </a:cubicBezTo>
                    <a:cubicBezTo>
                      <a:pt x="18529" y="22724"/>
                      <a:pt x="21913" y="16234"/>
                      <a:pt x="20806" y="15485"/>
                    </a:cubicBezTo>
                    <a:lnTo>
                      <a:pt x="26708" y="14161"/>
                    </a:lnTo>
                    <a:cubicBezTo>
                      <a:pt x="26705" y="14161"/>
                      <a:pt x="26702" y="14157"/>
                      <a:pt x="26695" y="14154"/>
                    </a:cubicBezTo>
                    <a:cubicBezTo>
                      <a:pt x="26554" y="14075"/>
                      <a:pt x="25346" y="13374"/>
                      <a:pt x="24171" y="12696"/>
                    </a:cubicBezTo>
                    <a:cubicBezTo>
                      <a:pt x="23013" y="12023"/>
                      <a:pt x="21878" y="11368"/>
                      <a:pt x="21829" y="11340"/>
                    </a:cubicBezTo>
                    <a:cubicBezTo>
                      <a:pt x="21785" y="11310"/>
                      <a:pt x="21730" y="11296"/>
                      <a:pt x="21664" y="11292"/>
                    </a:cubicBezTo>
                    <a:lnTo>
                      <a:pt x="19592" y="11175"/>
                    </a:lnTo>
                    <a:cubicBezTo>
                      <a:pt x="19381" y="11161"/>
                      <a:pt x="19227" y="11013"/>
                      <a:pt x="19243" y="10837"/>
                    </a:cubicBezTo>
                    <a:cubicBezTo>
                      <a:pt x="19302" y="10144"/>
                      <a:pt x="19305" y="9472"/>
                      <a:pt x="19247" y="8840"/>
                    </a:cubicBezTo>
                    <a:cubicBezTo>
                      <a:pt x="19230" y="8672"/>
                      <a:pt x="19330" y="8399"/>
                      <a:pt x="19471" y="8227"/>
                    </a:cubicBezTo>
                    <a:lnTo>
                      <a:pt x="22788" y="7958"/>
                    </a:lnTo>
                    <a:cubicBezTo>
                      <a:pt x="22930" y="7785"/>
                      <a:pt x="25643" y="5169"/>
                      <a:pt x="25643" y="5169"/>
                    </a:cubicBezTo>
                    <a:cubicBezTo>
                      <a:pt x="25636" y="5165"/>
                      <a:pt x="25633" y="5165"/>
                      <a:pt x="25626" y="5161"/>
                    </a:cubicBezTo>
                    <a:cubicBezTo>
                      <a:pt x="25343" y="4996"/>
                      <a:pt x="20785" y="2355"/>
                      <a:pt x="20758" y="2338"/>
                    </a:cubicBezTo>
                    <a:cubicBezTo>
                      <a:pt x="20730" y="2324"/>
                      <a:pt x="20696" y="2320"/>
                      <a:pt x="20664" y="2320"/>
                    </a:cubicBezTo>
                    <a:cubicBezTo>
                      <a:pt x="19261" y="1510"/>
                      <a:pt x="16799" y="83"/>
                      <a:pt x="16744" y="48"/>
                    </a:cubicBezTo>
                    <a:cubicBezTo>
                      <a:pt x="16693" y="20"/>
                      <a:pt x="16627" y="1"/>
                      <a:pt x="1655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7" name="Google Shape;5127;p35"/>
              <p:cNvSpPr/>
              <p:nvPr/>
            </p:nvSpPr>
            <p:spPr>
              <a:xfrm>
                <a:off x="3883559" y="2583151"/>
                <a:ext cx="191725" cy="177173"/>
              </a:xfrm>
              <a:custGeom>
                <a:avLst/>
                <a:gdLst/>
                <a:ahLst/>
                <a:cxnLst/>
                <a:rect l="l" t="t" r="r" b="b"/>
                <a:pathLst>
                  <a:path w="6087" h="5625" extrusionOk="0">
                    <a:moveTo>
                      <a:pt x="31" y="0"/>
                    </a:moveTo>
                    <a:lnTo>
                      <a:pt x="31" y="0"/>
                    </a:lnTo>
                    <a:cubicBezTo>
                      <a:pt x="4" y="107"/>
                      <a:pt x="1" y="215"/>
                      <a:pt x="35" y="287"/>
                    </a:cubicBezTo>
                    <a:lnTo>
                      <a:pt x="1135" y="2718"/>
                    </a:lnTo>
                    <a:cubicBezTo>
                      <a:pt x="1152" y="2752"/>
                      <a:pt x="1176" y="2780"/>
                      <a:pt x="1207" y="2796"/>
                    </a:cubicBezTo>
                    <a:lnTo>
                      <a:pt x="1218" y="2804"/>
                    </a:lnTo>
                    <a:cubicBezTo>
                      <a:pt x="1452" y="2938"/>
                      <a:pt x="6086" y="5624"/>
                      <a:pt x="6086" y="5624"/>
                    </a:cubicBezTo>
                    <a:lnTo>
                      <a:pt x="5855" y="336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8" name="Google Shape;5128;p35"/>
              <p:cNvSpPr/>
              <p:nvPr/>
            </p:nvSpPr>
            <p:spPr>
              <a:xfrm>
                <a:off x="3882898" y="2252462"/>
                <a:ext cx="215632" cy="224294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7121" extrusionOk="0">
                    <a:moveTo>
                      <a:pt x="1260" y="0"/>
                    </a:moveTo>
                    <a:cubicBezTo>
                      <a:pt x="1221" y="48"/>
                      <a:pt x="1193" y="101"/>
                      <a:pt x="1177" y="149"/>
                    </a:cubicBezTo>
                    <a:lnTo>
                      <a:pt x="35" y="3996"/>
                    </a:lnTo>
                    <a:cubicBezTo>
                      <a:pt x="1" y="4107"/>
                      <a:pt x="39" y="4210"/>
                      <a:pt x="122" y="4275"/>
                    </a:cubicBezTo>
                    <a:cubicBezTo>
                      <a:pt x="125" y="4280"/>
                      <a:pt x="138" y="4286"/>
                      <a:pt x="163" y="4300"/>
                    </a:cubicBezTo>
                    <a:lnTo>
                      <a:pt x="2680" y="5758"/>
                    </a:lnTo>
                    <a:cubicBezTo>
                      <a:pt x="2687" y="5762"/>
                      <a:pt x="2694" y="5765"/>
                      <a:pt x="2694" y="5765"/>
                    </a:cubicBezTo>
                    <a:lnTo>
                      <a:pt x="5031" y="7120"/>
                    </a:lnTo>
                    <a:lnTo>
                      <a:pt x="6845" y="3210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9" name="Google Shape;5129;p35"/>
              <p:cNvSpPr/>
              <p:nvPr/>
            </p:nvSpPr>
            <p:spPr>
              <a:xfrm>
                <a:off x="4045802" y="1937301"/>
                <a:ext cx="255476" cy="191599"/>
              </a:xfrm>
              <a:custGeom>
                <a:avLst/>
                <a:gdLst/>
                <a:ahLst/>
                <a:cxnLst/>
                <a:rect l="l" t="t" r="r" b="b"/>
                <a:pathLst>
                  <a:path w="8111" h="6083" extrusionOk="0">
                    <a:moveTo>
                      <a:pt x="3123" y="1"/>
                    </a:moveTo>
                    <a:cubicBezTo>
                      <a:pt x="3035" y="1"/>
                      <a:pt x="2932" y="50"/>
                      <a:pt x="2842" y="145"/>
                    </a:cubicBezTo>
                    <a:lnTo>
                      <a:pt x="187" y="2948"/>
                    </a:lnTo>
                    <a:cubicBezTo>
                      <a:pt x="101" y="3041"/>
                      <a:pt x="35" y="3162"/>
                      <a:pt x="1" y="3279"/>
                    </a:cubicBezTo>
                    <a:lnTo>
                      <a:pt x="4887" y="6082"/>
                    </a:lnTo>
                    <a:lnTo>
                      <a:pt x="8111" y="2852"/>
                    </a:lnTo>
                    <a:lnTo>
                      <a:pt x="3232" y="31"/>
                    </a:lnTo>
                    <a:cubicBezTo>
                      <a:pt x="3200" y="11"/>
                      <a:pt x="3163" y="1"/>
                      <a:pt x="3123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0" name="Google Shape;5130;p35"/>
              <p:cNvSpPr/>
              <p:nvPr/>
            </p:nvSpPr>
            <p:spPr>
              <a:xfrm>
                <a:off x="4313624" y="1825769"/>
                <a:ext cx="251224" cy="129234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4103" extrusionOk="0">
                    <a:moveTo>
                      <a:pt x="2873" y="0"/>
                    </a:moveTo>
                    <a:cubicBezTo>
                      <a:pt x="2856" y="0"/>
                      <a:pt x="2839" y="1"/>
                      <a:pt x="2821" y="3"/>
                    </a:cubicBezTo>
                    <a:lnTo>
                      <a:pt x="404" y="242"/>
                    </a:lnTo>
                    <a:cubicBezTo>
                      <a:pt x="256" y="258"/>
                      <a:pt x="104" y="334"/>
                      <a:pt x="1" y="434"/>
                    </a:cubicBezTo>
                    <a:lnTo>
                      <a:pt x="6352" y="4103"/>
                    </a:lnTo>
                    <a:lnTo>
                      <a:pt x="7975" y="3165"/>
                    </a:lnTo>
                    <a:lnTo>
                      <a:pt x="7927" y="2869"/>
                    </a:lnTo>
                    <a:cubicBezTo>
                      <a:pt x="7927" y="2869"/>
                      <a:pt x="3138" y="100"/>
                      <a:pt x="3059" y="48"/>
                    </a:cubicBezTo>
                    <a:cubicBezTo>
                      <a:pt x="3009" y="17"/>
                      <a:pt x="2945" y="0"/>
                      <a:pt x="2873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1" name="Google Shape;5131;p35"/>
              <p:cNvSpPr/>
              <p:nvPr/>
            </p:nvSpPr>
            <p:spPr>
              <a:xfrm>
                <a:off x="4036038" y="1914749"/>
                <a:ext cx="693008" cy="919192"/>
              </a:xfrm>
              <a:custGeom>
                <a:avLst/>
                <a:gdLst/>
                <a:ahLst/>
                <a:cxnLst/>
                <a:rect l="l" t="t" r="r" b="b"/>
                <a:pathLst>
                  <a:path w="22002" h="29183" extrusionOk="0">
                    <a:moveTo>
                      <a:pt x="13170" y="8326"/>
                    </a:moveTo>
                    <a:cubicBezTo>
                      <a:pt x="13215" y="8326"/>
                      <a:pt x="13259" y="8327"/>
                      <a:pt x="13303" y="8329"/>
                    </a:cubicBezTo>
                    <a:lnTo>
                      <a:pt x="13324" y="8329"/>
                    </a:lnTo>
                    <a:cubicBezTo>
                      <a:pt x="13351" y="8329"/>
                      <a:pt x="13378" y="8332"/>
                      <a:pt x="13406" y="8336"/>
                    </a:cubicBezTo>
                    <a:cubicBezTo>
                      <a:pt x="13440" y="8336"/>
                      <a:pt x="13468" y="8340"/>
                      <a:pt x="13496" y="8347"/>
                    </a:cubicBezTo>
                    <a:cubicBezTo>
                      <a:pt x="13527" y="8347"/>
                      <a:pt x="13558" y="8350"/>
                      <a:pt x="13589" y="8356"/>
                    </a:cubicBezTo>
                    <a:cubicBezTo>
                      <a:pt x="14413" y="8477"/>
                      <a:pt x="15089" y="8974"/>
                      <a:pt x="15488" y="9857"/>
                    </a:cubicBezTo>
                    <a:cubicBezTo>
                      <a:pt x="16516" y="12126"/>
                      <a:pt x="15340" y="16084"/>
                      <a:pt x="12861" y="18697"/>
                    </a:cubicBezTo>
                    <a:cubicBezTo>
                      <a:pt x="11827" y="19790"/>
                      <a:pt x="10724" y="20476"/>
                      <a:pt x="9721" y="20735"/>
                    </a:cubicBezTo>
                    <a:cubicBezTo>
                      <a:pt x="9675" y="20749"/>
                      <a:pt x="9630" y="20759"/>
                      <a:pt x="9586" y="20769"/>
                    </a:cubicBezTo>
                    <a:cubicBezTo>
                      <a:pt x="9551" y="20780"/>
                      <a:pt x="9520" y="20783"/>
                      <a:pt x="9489" y="20790"/>
                    </a:cubicBezTo>
                    <a:cubicBezTo>
                      <a:pt x="9420" y="20804"/>
                      <a:pt x="9348" y="20818"/>
                      <a:pt x="9275" y="20825"/>
                    </a:cubicBezTo>
                    <a:cubicBezTo>
                      <a:pt x="9189" y="20839"/>
                      <a:pt x="9107" y="20845"/>
                      <a:pt x="9027" y="20849"/>
                    </a:cubicBezTo>
                    <a:cubicBezTo>
                      <a:pt x="8976" y="20852"/>
                      <a:pt x="8924" y="20856"/>
                      <a:pt x="8872" y="20856"/>
                    </a:cubicBezTo>
                    <a:lnTo>
                      <a:pt x="8800" y="20856"/>
                    </a:lnTo>
                    <a:cubicBezTo>
                      <a:pt x="7807" y="20845"/>
                      <a:pt x="6979" y="20342"/>
                      <a:pt x="6521" y="19325"/>
                    </a:cubicBezTo>
                    <a:cubicBezTo>
                      <a:pt x="6348" y="18945"/>
                      <a:pt x="6241" y="18518"/>
                      <a:pt x="6190" y="18059"/>
                    </a:cubicBezTo>
                    <a:cubicBezTo>
                      <a:pt x="6162" y="17832"/>
                      <a:pt x="6148" y="17597"/>
                      <a:pt x="6152" y="17356"/>
                    </a:cubicBezTo>
                    <a:cubicBezTo>
                      <a:pt x="6166" y="15163"/>
                      <a:pt x="7293" y="12449"/>
                      <a:pt x="9148" y="10487"/>
                    </a:cubicBezTo>
                    <a:cubicBezTo>
                      <a:pt x="9748" y="9853"/>
                      <a:pt x="10369" y="9357"/>
                      <a:pt x="10978" y="9002"/>
                    </a:cubicBezTo>
                    <a:cubicBezTo>
                      <a:pt x="11182" y="8884"/>
                      <a:pt x="11389" y="8778"/>
                      <a:pt x="11589" y="8692"/>
                    </a:cubicBezTo>
                    <a:cubicBezTo>
                      <a:pt x="12142" y="8448"/>
                      <a:pt x="12676" y="8326"/>
                      <a:pt x="13170" y="8326"/>
                    </a:cubicBezTo>
                    <a:close/>
                    <a:moveTo>
                      <a:pt x="16559" y="1"/>
                    </a:moveTo>
                    <a:cubicBezTo>
                      <a:pt x="16544" y="1"/>
                      <a:pt x="16528" y="1"/>
                      <a:pt x="16513" y="3"/>
                    </a:cubicBezTo>
                    <a:lnTo>
                      <a:pt x="14096" y="243"/>
                    </a:lnTo>
                    <a:cubicBezTo>
                      <a:pt x="13871" y="267"/>
                      <a:pt x="13634" y="430"/>
                      <a:pt x="13569" y="613"/>
                    </a:cubicBezTo>
                    <a:lnTo>
                      <a:pt x="12258" y="4126"/>
                    </a:lnTo>
                    <a:cubicBezTo>
                      <a:pt x="12192" y="4309"/>
                      <a:pt x="11951" y="4529"/>
                      <a:pt x="11731" y="4637"/>
                    </a:cubicBezTo>
                    <a:cubicBezTo>
                      <a:pt x="11234" y="4871"/>
                      <a:pt x="10738" y="5161"/>
                      <a:pt x="10234" y="5502"/>
                    </a:cubicBezTo>
                    <a:cubicBezTo>
                      <a:pt x="10128" y="5574"/>
                      <a:pt x="10015" y="5611"/>
                      <a:pt x="9919" y="5611"/>
                    </a:cubicBezTo>
                    <a:cubicBezTo>
                      <a:pt x="9831" y="5611"/>
                      <a:pt x="9758" y="5580"/>
                      <a:pt x="9716" y="5516"/>
                    </a:cubicBezTo>
                    <a:lnTo>
                      <a:pt x="8479" y="3626"/>
                    </a:lnTo>
                    <a:cubicBezTo>
                      <a:pt x="8441" y="3569"/>
                      <a:pt x="8384" y="3542"/>
                      <a:pt x="8318" y="3542"/>
                    </a:cubicBezTo>
                    <a:cubicBezTo>
                      <a:pt x="8229" y="3542"/>
                      <a:pt x="8124" y="3592"/>
                      <a:pt x="8031" y="3685"/>
                    </a:cubicBezTo>
                    <a:lnTo>
                      <a:pt x="5379" y="6491"/>
                    </a:lnTo>
                    <a:cubicBezTo>
                      <a:pt x="5221" y="6657"/>
                      <a:pt x="5128" y="6919"/>
                      <a:pt x="5173" y="7071"/>
                    </a:cubicBezTo>
                    <a:lnTo>
                      <a:pt x="5914" y="9574"/>
                    </a:lnTo>
                    <a:cubicBezTo>
                      <a:pt x="5959" y="9726"/>
                      <a:pt x="5897" y="9998"/>
                      <a:pt x="5779" y="10177"/>
                    </a:cubicBezTo>
                    <a:cubicBezTo>
                      <a:pt x="5324" y="10860"/>
                      <a:pt x="4917" y="11571"/>
                      <a:pt x="4559" y="12295"/>
                    </a:cubicBezTo>
                    <a:cubicBezTo>
                      <a:pt x="4466" y="12473"/>
                      <a:pt x="4210" y="12670"/>
                      <a:pt x="3983" y="12722"/>
                    </a:cubicBezTo>
                    <a:lnTo>
                      <a:pt x="1710" y="13270"/>
                    </a:lnTo>
                    <a:cubicBezTo>
                      <a:pt x="1479" y="13326"/>
                      <a:pt x="1252" y="13519"/>
                      <a:pt x="1197" y="13698"/>
                    </a:cubicBezTo>
                    <a:lnTo>
                      <a:pt x="55" y="17546"/>
                    </a:lnTo>
                    <a:cubicBezTo>
                      <a:pt x="1" y="17725"/>
                      <a:pt x="128" y="17880"/>
                      <a:pt x="335" y="17890"/>
                    </a:cubicBezTo>
                    <a:lnTo>
                      <a:pt x="2410" y="18008"/>
                    </a:lnTo>
                    <a:cubicBezTo>
                      <a:pt x="2621" y="18022"/>
                      <a:pt x="2773" y="18170"/>
                      <a:pt x="2759" y="18346"/>
                    </a:cubicBezTo>
                    <a:cubicBezTo>
                      <a:pt x="2697" y="19039"/>
                      <a:pt x="2697" y="19711"/>
                      <a:pt x="2755" y="20342"/>
                    </a:cubicBezTo>
                    <a:cubicBezTo>
                      <a:pt x="2773" y="20511"/>
                      <a:pt x="2673" y="20783"/>
                      <a:pt x="2531" y="20956"/>
                    </a:cubicBezTo>
                    <a:lnTo>
                      <a:pt x="217" y="23759"/>
                    </a:lnTo>
                    <a:cubicBezTo>
                      <a:pt x="73" y="23931"/>
                      <a:pt x="11" y="24190"/>
                      <a:pt x="76" y="24335"/>
                    </a:cubicBezTo>
                    <a:lnTo>
                      <a:pt x="1176" y="26762"/>
                    </a:lnTo>
                    <a:cubicBezTo>
                      <a:pt x="1190" y="26800"/>
                      <a:pt x="1214" y="26824"/>
                      <a:pt x="1242" y="26842"/>
                    </a:cubicBezTo>
                    <a:lnTo>
                      <a:pt x="1245" y="26842"/>
                    </a:lnTo>
                    <a:cubicBezTo>
                      <a:pt x="1245" y="26845"/>
                      <a:pt x="1248" y="26845"/>
                      <a:pt x="1252" y="26845"/>
                    </a:cubicBezTo>
                    <a:cubicBezTo>
                      <a:pt x="1280" y="26859"/>
                      <a:pt x="1307" y="26866"/>
                      <a:pt x="1338" y="26866"/>
                    </a:cubicBezTo>
                    <a:lnTo>
                      <a:pt x="1342" y="26866"/>
                    </a:lnTo>
                    <a:cubicBezTo>
                      <a:pt x="1421" y="26866"/>
                      <a:pt x="1517" y="26824"/>
                      <a:pt x="1611" y="26738"/>
                    </a:cubicBezTo>
                    <a:lnTo>
                      <a:pt x="4079" y="24480"/>
                    </a:lnTo>
                    <a:cubicBezTo>
                      <a:pt x="4189" y="24383"/>
                      <a:pt x="4321" y="24330"/>
                      <a:pt x="4437" y="24330"/>
                    </a:cubicBezTo>
                    <a:cubicBezTo>
                      <a:pt x="4507" y="24330"/>
                      <a:pt x="4571" y="24350"/>
                      <a:pt x="4621" y="24390"/>
                    </a:cubicBezTo>
                    <a:cubicBezTo>
                      <a:pt x="4942" y="24652"/>
                      <a:pt x="5297" y="24856"/>
                      <a:pt x="5676" y="25004"/>
                    </a:cubicBezTo>
                    <a:cubicBezTo>
                      <a:pt x="5848" y="25072"/>
                      <a:pt x="5965" y="25259"/>
                      <a:pt x="5924" y="25438"/>
                    </a:cubicBezTo>
                    <a:lnTo>
                      <a:pt x="5162" y="28896"/>
                    </a:lnTo>
                    <a:cubicBezTo>
                      <a:pt x="5141" y="29000"/>
                      <a:pt x="5183" y="29083"/>
                      <a:pt x="5262" y="29135"/>
                    </a:cubicBezTo>
                    <a:cubicBezTo>
                      <a:pt x="5265" y="29138"/>
                      <a:pt x="5265" y="29138"/>
                      <a:pt x="5269" y="29138"/>
                    </a:cubicBezTo>
                    <a:cubicBezTo>
                      <a:pt x="5316" y="29166"/>
                      <a:pt x="5377" y="29182"/>
                      <a:pt x="5445" y="29182"/>
                    </a:cubicBezTo>
                    <a:cubicBezTo>
                      <a:pt x="5462" y="29182"/>
                      <a:pt x="5479" y="29181"/>
                      <a:pt x="5496" y="29179"/>
                    </a:cubicBezTo>
                    <a:lnTo>
                      <a:pt x="7913" y="28941"/>
                    </a:lnTo>
                    <a:cubicBezTo>
                      <a:pt x="8138" y="28917"/>
                      <a:pt x="8376" y="28752"/>
                      <a:pt x="8441" y="28573"/>
                    </a:cubicBezTo>
                    <a:lnTo>
                      <a:pt x="9755" y="25059"/>
                    </a:lnTo>
                    <a:cubicBezTo>
                      <a:pt x="9820" y="24876"/>
                      <a:pt x="10058" y="24655"/>
                      <a:pt x="10283" y="24549"/>
                    </a:cubicBezTo>
                    <a:cubicBezTo>
                      <a:pt x="10534" y="24428"/>
                      <a:pt x="10792" y="24294"/>
                      <a:pt x="11048" y="24146"/>
                    </a:cubicBezTo>
                    <a:cubicBezTo>
                      <a:pt x="11289" y="24004"/>
                      <a:pt x="11534" y="23849"/>
                      <a:pt x="11779" y="23683"/>
                    </a:cubicBezTo>
                    <a:cubicBezTo>
                      <a:pt x="11883" y="23611"/>
                      <a:pt x="11996" y="23574"/>
                      <a:pt x="12092" y="23574"/>
                    </a:cubicBezTo>
                    <a:cubicBezTo>
                      <a:pt x="12180" y="23574"/>
                      <a:pt x="12253" y="23605"/>
                      <a:pt x="12293" y="23670"/>
                    </a:cubicBezTo>
                    <a:lnTo>
                      <a:pt x="13534" y="25559"/>
                    </a:lnTo>
                    <a:cubicBezTo>
                      <a:pt x="13548" y="25583"/>
                      <a:pt x="13569" y="25600"/>
                      <a:pt x="13593" y="25615"/>
                    </a:cubicBezTo>
                    <a:cubicBezTo>
                      <a:pt x="13622" y="25633"/>
                      <a:pt x="13657" y="25642"/>
                      <a:pt x="13694" y="25642"/>
                    </a:cubicBezTo>
                    <a:cubicBezTo>
                      <a:pt x="13782" y="25642"/>
                      <a:pt x="13885" y="25591"/>
                      <a:pt x="13975" y="25497"/>
                    </a:cubicBezTo>
                    <a:lnTo>
                      <a:pt x="16634" y="22693"/>
                    </a:lnTo>
                    <a:cubicBezTo>
                      <a:pt x="16788" y="22528"/>
                      <a:pt x="16882" y="22266"/>
                      <a:pt x="16837" y="22111"/>
                    </a:cubicBezTo>
                    <a:lnTo>
                      <a:pt x="16096" y="19611"/>
                    </a:lnTo>
                    <a:cubicBezTo>
                      <a:pt x="16051" y="19456"/>
                      <a:pt x="16117" y="19187"/>
                      <a:pt x="16233" y="19011"/>
                    </a:cubicBezTo>
                    <a:cubicBezTo>
                      <a:pt x="16688" y="18325"/>
                      <a:pt x="17092" y="17612"/>
                      <a:pt x="17451" y="16891"/>
                    </a:cubicBezTo>
                    <a:cubicBezTo>
                      <a:pt x="17544" y="16708"/>
                      <a:pt x="17799" y="16518"/>
                      <a:pt x="18030" y="16463"/>
                    </a:cubicBezTo>
                    <a:lnTo>
                      <a:pt x="20299" y="15915"/>
                    </a:lnTo>
                    <a:cubicBezTo>
                      <a:pt x="20530" y="15860"/>
                      <a:pt x="20761" y="15670"/>
                      <a:pt x="20813" y="15487"/>
                    </a:cubicBezTo>
                    <a:lnTo>
                      <a:pt x="21957" y="11639"/>
                    </a:lnTo>
                    <a:cubicBezTo>
                      <a:pt x="21992" y="11515"/>
                      <a:pt x="21943" y="11398"/>
                      <a:pt x="21836" y="11336"/>
                    </a:cubicBezTo>
                    <a:cubicBezTo>
                      <a:pt x="21833" y="11336"/>
                      <a:pt x="21830" y="11332"/>
                      <a:pt x="21823" y="11329"/>
                    </a:cubicBezTo>
                    <a:cubicBezTo>
                      <a:pt x="21782" y="11308"/>
                      <a:pt x="21730" y="11294"/>
                      <a:pt x="21674" y="11291"/>
                    </a:cubicBezTo>
                    <a:lnTo>
                      <a:pt x="19602" y="11174"/>
                    </a:lnTo>
                    <a:cubicBezTo>
                      <a:pt x="19392" y="11163"/>
                      <a:pt x="19237" y="11012"/>
                      <a:pt x="19250" y="10839"/>
                    </a:cubicBezTo>
                    <a:cubicBezTo>
                      <a:pt x="19282" y="10512"/>
                      <a:pt x="19299" y="10184"/>
                      <a:pt x="19299" y="9871"/>
                    </a:cubicBezTo>
                    <a:cubicBezTo>
                      <a:pt x="19302" y="9519"/>
                      <a:pt x="19288" y="9174"/>
                      <a:pt x="19254" y="8840"/>
                    </a:cubicBezTo>
                    <a:cubicBezTo>
                      <a:pt x="19240" y="8674"/>
                      <a:pt x="19336" y="8402"/>
                      <a:pt x="19481" y="8229"/>
                    </a:cubicBezTo>
                    <a:lnTo>
                      <a:pt x="21795" y="5426"/>
                    </a:lnTo>
                    <a:cubicBezTo>
                      <a:pt x="21940" y="5253"/>
                      <a:pt x="22002" y="4995"/>
                      <a:pt x="21936" y="4850"/>
                    </a:cubicBezTo>
                    <a:lnTo>
                      <a:pt x="20837" y="2419"/>
                    </a:lnTo>
                    <a:cubicBezTo>
                      <a:pt x="20823" y="2385"/>
                      <a:pt x="20799" y="2361"/>
                      <a:pt x="20771" y="2344"/>
                    </a:cubicBezTo>
                    <a:cubicBezTo>
                      <a:pt x="20764" y="2340"/>
                      <a:pt x="20761" y="2340"/>
                      <a:pt x="20754" y="2336"/>
                    </a:cubicBezTo>
                    <a:cubicBezTo>
                      <a:pt x="20730" y="2324"/>
                      <a:pt x="20702" y="2318"/>
                      <a:pt x="20672" y="2318"/>
                    </a:cubicBezTo>
                    <a:cubicBezTo>
                      <a:pt x="20592" y="2318"/>
                      <a:pt x="20495" y="2362"/>
                      <a:pt x="20402" y="2447"/>
                    </a:cubicBezTo>
                    <a:lnTo>
                      <a:pt x="17930" y="4702"/>
                    </a:lnTo>
                    <a:cubicBezTo>
                      <a:pt x="17822" y="4802"/>
                      <a:pt x="17692" y="4853"/>
                      <a:pt x="17577" y="4853"/>
                    </a:cubicBezTo>
                    <a:cubicBezTo>
                      <a:pt x="17505" y="4853"/>
                      <a:pt x="17439" y="4833"/>
                      <a:pt x="17388" y="4792"/>
                    </a:cubicBezTo>
                    <a:cubicBezTo>
                      <a:pt x="17068" y="4529"/>
                      <a:pt x="16716" y="4326"/>
                      <a:pt x="16333" y="4177"/>
                    </a:cubicBezTo>
                    <a:cubicBezTo>
                      <a:pt x="16165" y="4112"/>
                      <a:pt x="16047" y="3926"/>
                      <a:pt x="16085" y="3747"/>
                    </a:cubicBezTo>
                    <a:lnTo>
                      <a:pt x="16847" y="288"/>
                    </a:lnTo>
                    <a:cubicBezTo>
                      <a:pt x="16871" y="181"/>
                      <a:pt x="16827" y="95"/>
                      <a:pt x="16744" y="44"/>
                    </a:cubicBezTo>
                    <a:cubicBezTo>
                      <a:pt x="16693" y="15"/>
                      <a:pt x="16629" y="1"/>
                      <a:pt x="16559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2" name="Google Shape;5132;p35"/>
              <p:cNvSpPr/>
              <p:nvPr/>
            </p:nvSpPr>
            <p:spPr>
              <a:xfrm>
                <a:off x="4536246" y="1899378"/>
                <a:ext cx="153960" cy="89201"/>
              </a:xfrm>
              <a:custGeom>
                <a:avLst/>
                <a:gdLst/>
                <a:ahLst/>
                <a:cxnLst/>
                <a:rect l="l" t="t" r="r" b="b"/>
                <a:pathLst>
                  <a:path w="4888" h="2832" extrusionOk="0">
                    <a:moveTo>
                      <a:pt x="1" y="1"/>
                    </a:moveTo>
                    <a:lnTo>
                      <a:pt x="4887" y="2832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3" name="Google Shape;5133;p35"/>
              <p:cNvSpPr/>
              <p:nvPr/>
            </p:nvSpPr>
            <p:spPr>
              <a:xfrm>
                <a:off x="4251479" y="2230729"/>
                <a:ext cx="208891" cy="269493"/>
              </a:xfrm>
              <a:custGeom>
                <a:avLst/>
                <a:gdLst/>
                <a:ahLst/>
                <a:cxnLst/>
                <a:rect l="l" t="t" r="r" b="b"/>
                <a:pathLst>
                  <a:path w="6632" h="8556" extrusionOk="0">
                    <a:moveTo>
                      <a:pt x="4537" y="0"/>
                    </a:moveTo>
                    <a:cubicBezTo>
                      <a:pt x="4115" y="0"/>
                      <a:pt x="3640" y="137"/>
                      <a:pt x="3136" y="428"/>
                    </a:cubicBezTo>
                    <a:cubicBezTo>
                      <a:pt x="1404" y="1428"/>
                      <a:pt x="1" y="3859"/>
                      <a:pt x="1" y="5859"/>
                    </a:cubicBezTo>
                    <a:cubicBezTo>
                      <a:pt x="1" y="6859"/>
                      <a:pt x="349" y="7559"/>
                      <a:pt x="915" y="7890"/>
                    </a:cubicBezTo>
                    <a:lnTo>
                      <a:pt x="919" y="7890"/>
                    </a:lnTo>
                    <a:lnTo>
                      <a:pt x="2080" y="8555"/>
                    </a:lnTo>
                    <a:lnTo>
                      <a:pt x="2359" y="8089"/>
                    </a:lnTo>
                    <a:cubicBezTo>
                      <a:pt x="2646" y="8024"/>
                      <a:pt x="2943" y="7920"/>
                      <a:pt x="3256" y="7742"/>
                    </a:cubicBezTo>
                    <a:cubicBezTo>
                      <a:pt x="4991" y="6738"/>
                      <a:pt x="6393" y="4307"/>
                      <a:pt x="6393" y="2307"/>
                    </a:cubicBezTo>
                    <a:cubicBezTo>
                      <a:pt x="6393" y="2011"/>
                      <a:pt x="6356" y="1749"/>
                      <a:pt x="6297" y="1504"/>
                    </a:cubicBezTo>
                    <a:lnTo>
                      <a:pt x="6632" y="945"/>
                    </a:lnTo>
                    <a:lnTo>
                      <a:pt x="5356" y="207"/>
                    </a:lnTo>
                    <a:lnTo>
                      <a:pt x="5343" y="200"/>
                    </a:lnTo>
                    <a:cubicBezTo>
                      <a:pt x="5106" y="69"/>
                      <a:pt x="4835" y="0"/>
                      <a:pt x="4537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4" name="Google Shape;5134;p35"/>
              <p:cNvSpPr/>
              <p:nvPr/>
            </p:nvSpPr>
            <p:spPr>
              <a:xfrm>
                <a:off x="4280299" y="2479210"/>
                <a:ext cx="53987" cy="21009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667" extrusionOk="0">
                    <a:moveTo>
                      <a:pt x="1713" y="128"/>
                    </a:moveTo>
                    <a:cubicBezTo>
                      <a:pt x="1621" y="156"/>
                      <a:pt x="1531" y="180"/>
                      <a:pt x="1444" y="200"/>
                    </a:cubicBezTo>
                    <a:lnTo>
                      <a:pt x="1165" y="666"/>
                    </a:lnTo>
                    <a:lnTo>
                      <a:pt x="1165" y="666"/>
                    </a:lnTo>
                    <a:lnTo>
                      <a:pt x="1444" y="200"/>
                    </a:lnTo>
                    <a:cubicBezTo>
                      <a:pt x="1531" y="180"/>
                      <a:pt x="1621" y="156"/>
                      <a:pt x="1713" y="128"/>
                    </a:cubicBez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4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22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5" name="Google Shape;5135;p35"/>
              <p:cNvSpPr/>
              <p:nvPr/>
            </p:nvSpPr>
            <p:spPr>
              <a:xfrm>
                <a:off x="4251479" y="2311425"/>
                <a:ext cx="176229" cy="188796"/>
              </a:xfrm>
              <a:custGeom>
                <a:avLst/>
                <a:gdLst/>
                <a:ahLst/>
                <a:cxnLst/>
                <a:rect l="l" t="t" r="r" b="b"/>
                <a:pathLst>
                  <a:path w="5595" h="5994" extrusionOk="0">
                    <a:moveTo>
                      <a:pt x="1043" y="0"/>
                    </a:moveTo>
                    <a:cubicBezTo>
                      <a:pt x="405" y="1031"/>
                      <a:pt x="1" y="2228"/>
                      <a:pt x="1" y="3297"/>
                    </a:cubicBezTo>
                    <a:cubicBezTo>
                      <a:pt x="1" y="4297"/>
                      <a:pt x="349" y="4997"/>
                      <a:pt x="915" y="5328"/>
                    </a:cubicBezTo>
                    <a:lnTo>
                      <a:pt x="919" y="5328"/>
                    </a:lnTo>
                    <a:lnTo>
                      <a:pt x="2080" y="5993"/>
                    </a:lnTo>
                    <a:lnTo>
                      <a:pt x="2359" y="5527"/>
                    </a:lnTo>
                    <a:cubicBezTo>
                      <a:pt x="2446" y="5507"/>
                      <a:pt x="2536" y="5483"/>
                      <a:pt x="2628" y="5455"/>
                    </a:cubicBezTo>
                    <a:cubicBezTo>
                      <a:pt x="2832" y="5390"/>
                      <a:pt x="3042" y="5304"/>
                      <a:pt x="3260" y="5176"/>
                    </a:cubicBezTo>
                    <a:cubicBezTo>
                      <a:pt x="4184" y="4642"/>
                      <a:pt x="5018" y="3697"/>
                      <a:pt x="5594" y="2624"/>
                    </a:cubicBezTo>
                    <a:lnTo>
                      <a:pt x="1043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6" name="Google Shape;5136;p35"/>
              <p:cNvSpPr/>
              <p:nvPr/>
            </p:nvSpPr>
            <p:spPr>
              <a:xfrm>
                <a:off x="4353279" y="2232556"/>
                <a:ext cx="25104" cy="9922"/>
              </a:xfrm>
              <a:custGeom>
                <a:avLst/>
                <a:gdLst/>
                <a:ahLst/>
                <a:cxnLst/>
                <a:rect l="l" t="t" r="r" b="b"/>
                <a:pathLst>
                  <a:path w="797" h="315" extrusionOk="0">
                    <a:moveTo>
                      <a:pt x="796" y="1"/>
                    </a:moveTo>
                    <a:cubicBezTo>
                      <a:pt x="545" y="63"/>
                      <a:pt x="276" y="166"/>
                      <a:pt x="0" y="315"/>
                    </a:cubicBezTo>
                    <a:cubicBezTo>
                      <a:pt x="276" y="166"/>
                      <a:pt x="545" y="63"/>
                      <a:pt x="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7" name="Google Shape;5137;p35"/>
              <p:cNvSpPr/>
              <p:nvPr/>
            </p:nvSpPr>
            <p:spPr>
              <a:xfrm>
                <a:off x="4419738" y="2237028"/>
                <a:ext cx="40632" cy="3121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991" extrusionOk="0">
                    <a:moveTo>
                      <a:pt x="14" y="7"/>
                    </a:moveTo>
                    <a:lnTo>
                      <a:pt x="14" y="7"/>
                    </a:lnTo>
                    <a:lnTo>
                      <a:pt x="14" y="7"/>
                    </a:lnTo>
                    <a:lnTo>
                      <a:pt x="1290" y="745"/>
                    </a:lnTo>
                    <a:lnTo>
                      <a:pt x="1142" y="990"/>
                    </a:lnTo>
                    <a:lnTo>
                      <a:pt x="1290" y="745"/>
                    </a:lnTo>
                    <a:lnTo>
                      <a:pt x="14" y="7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8" name="Google Shape;5138;p35"/>
              <p:cNvSpPr/>
              <p:nvPr/>
            </p:nvSpPr>
            <p:spPr>
              <a:xfrm>
                <a:off x="4293528" y="2244304"/>
                <a:ext cx="56381" cy="53262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691" extrusionOk="0">
                    <a:moveTo>
                      <a:pt x="1790" y="0"/>
                    </a:moveTo>
                    <a:lnTo>
                      <a:pt x="1790" y="0"/>
                    </a:lnTo>
                    <a:cubicBezTo>
                      <a:pt x="1124" y="387"/>
                      <a:pt x="507" y="987"/>
                      <a:pt x="1" y="1690"/>
                    </a:cubicBezTo>
                    <a:cubicBezTo>
                      <a:pt x="507" y="987"/>
                      <a:pt x="1124" y="390"/>
                      <a:pt x="17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9" name="Google Shape;5139;p35"/>
              <p:cNvSpPr/>
              <p:nvPr/>
            </p:nvSpPr>
            <p:spPr>
              <a:xfrm>
                <a:off x="4436337" y="2279266"/>
                <a:ext cx="16536" cy="9691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077" extrusionOk="0">
                    <a:moveTo>
                      <a:pt x="435" y="1"/>
                    </a:moveTo>
                    <a:cubicBezTo>
                      <a:pt x="491" y="232"/>
                      <a:pt x="524" y="483"/>
                      <a:pt x="524" y="766"/>
                    </a:cubicBezTo>
                    <a:cubicBezTo>
                      <a:pt x="524" y="1508"/>
                      <a:pt x="332" y="2311"/>
                      <a:pt x="1" y="3077"/>
                    </a:cubicBezTo>
                    <a:cubicBezTo>
                      <a:pt x="332" y="2311"/>
                      <a:pt x="524" y="1508"/>
                      <a:pt x="524" y="766"/>
                    </a:cubicBezTo>
                    <a:cubicBezTo>
                      <a:pt x="524" y="483"/>
                      <a:pt x="491" y="232"/>
                      <a:pt x="435" y="1"/>
                    </a:cubicBez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0" name="Google Shape;5140;p35"/>
              <p:cNvSpPr/>
              <p:nvPr/>
            </p:nvSpPr>
            <p:spPr>
              <a:xfrm>
                <a:off x="4284300" y="2230729"/>
                <a:ext cx="176071" cy="163378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187" extrusionOk="0">
                    <a:moveTo>
                      <a:pt x="3490" y="0"/>
                    </a:moveTo>
                    <a:cubicBezTo>
                      <a:pt x="3331" y="0"/>
                      <a:pt x="3163" y="21"/>
                      <a:pt x="2986" y="59"/>
                    </a:cubicBezTo>
                    <a:cubicBezTo>
                      <a:pt x="2735" y="121"/>
                      <a:pt x="2466" y="224"/>
                      <a:pt x="2190" y="373"/>
                    </a:cubicBezTo>
                    <a:cubicBezTo>
                      <a:pt x="2159" y="390"/>
                      <a:pt x="2128" y="407"/>
                      <a:pt x="2094" y="428"/>
                    </a:cubicBezTo>
                    <a:cubicBezTo>
                      <a:pt x="2090" y="428"/>
                      <a:pt x="2090" y="431"/>
                      <a:pt x="2087" y="431"/>
                    </a:cubicBezTo>
                    <a:lnTo>
                      <a:pt x="2083" y="431"/>
                    </a:lnTo>
                    <a:cubicBezTo>
                      <a:pt x="1417" y="821"/>
                      <a:pt x="800" y="1418"/>
                      <a:pt x="294" y="2121"/>
                    </a:cubicBezTo>
                    <a:cubicBezTo>
                      <a:pt x="194" y="2266"/>
                      <a:pt x="93" y="2411"/>
                      <a:pt x="1" y="2562"/>
                    </a:cubicBezTo>
                    <a:lnTo>
                      <a:pt x="4552" y="5186"/>
                    </a:lnTo>
                    <a:cubicBezTo>
                      <a:pt x="4652" y="5000"/>
                      <a:pt x="4745" y="4811"/>
                      <a:pt x="4828" y="4618"/>
                    </a:cubicBezTo>
                    <a:cubicBezTo>
                      <a:pt x="5159" y="3852"/>
                      <a:pt x="5351" y="3049"/>
                      <a:pt x="5351" y="2307"/>
                    </a:cubicBezTo>
                    <a:cubicBezTo>
                      <a:pt x="5351" y="2024"/>
                      <a:pt x="5318" y="1773"/>
                      <a:pt x="5262" y="1542"/>
                    </a:cubicBezTo>
                    <a:cubicBezTo>
                      <a:pt x="5259" y="1528"/>
                      <a:pt x="5259" y="1518"/>
                      <a:pt x="5255" y="1504"/>
                    </a:cubicBezTo>
                    <a:lnTo>
                      <a:pt x="5442" y="1190"/>
                    </a:lnTo>
                    <a:lnTo>
                      <a:pt x="5590" y="945"/>
                    </a:lnTo>
                    <a:lnTo>
                      <a:pt x="4314" y="207"/>
                    </a:lnTo>
                    <a:lnTo>
                      <a:pt x="4301" y="200"/>
                    </a:lnTo>
                    <a:lnTo>
                      <a:pt x="4301" y="204"/>
                    </a:lnTo>
                    <a:cubicBezTo>
                      <a:pt x="4062" y="70"/>
                      <a:pt x="3790" y="0"/>
                      <a:pt x="3490" y="0"/>
                    </a:cubicBezTo>
                    <a:close/>
                  </a:path>
                </a:pathLst>
              </a:custGeom>
              <a:solidFill>
                <a:srgbClr val="7DEB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1" name="Google Shape;5141;p35"/>
              <p:cNvSpPr/>
              <p:nvPr/>
            </p:nvSpPr>
            <p:spPr>
              <a:xfrm>
                <a:off x="4289623" y="2252525"/>
                <a:ext cx="197678" cy="255193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8102" extrusionOk="0">
                    <a:moveTo>
                      <a:pt x="4540" y="1"/>
                    </a:moveTo>
                    <a:cubicBezTo>
                      <a:pt x="4118" y="1"/>
                      <a:pt x="3642" y="139"/>
                      <a:pt x="3138" y="430"/>
                    </a:cubicBezTo>
                    <a:cubicBezTo>
                      <a:pt x="1407" y="1429"/>
                      <a:pt x="1" y="3864"/>
                      <a:pt x="1" y="5863"/>
                    </a:cubicBezTo>
                    <a:cubicBezTo>
                      <a:pt x="1" y="7282"/>
                      <a:pt x="708" y="8102"/>
                      <a:pt x="1738" y="8102"/>
                    </a:cubicBezTo>
                    <a:cubicBezTo>
                      <a:pt x="2160" y="8102"/>
                      <a:pt x="2635" y="7964"/>
                      <a:pt x="3138" y="7674"/>
                    </a:cubicBezTo>
                    <a:cubicBezTo>
                      <a:pt x="4872" y="6673"/>
                      <a:pt x="6276" y="4243"/>
                      <a:pt x="6276" y="2243"/>
                    </a:cubicBezTo>
                    <a:cubicBezTo>
                      <a:pt x="6276" y="822"/>
                      <a:pt x="5569" y="1"/>
                      <a:pt x="4540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2" name="Google Shape;5142;p35"/>
              <p:cNvSpPr/>
              <p:nvPr/>
            </p:nvSpPr>
            <p:spPr>
              <a:xfrm>
                <a:off x="4359799" y="2317157"/>
                <a:ext cx="56916" cy="126021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4001" extrusionOk="0">
                    <a:moveTo>
                      <a:pt x="1270" y="1"/>
                    </a:moveTo>
                    <a:cubicBezTo>
                      <a:pt x="1166" y="1"/>
                      <a:pt x="1050" y="39"/>
                      <a:pt x="920" y="115"/>
                    </a:cubicBezTo>
                    <a:cubicBezTo>
                      <a:pt x="776" y="198"/>
                      <a:pt x="648" y="305"/>
                      <a:pt x="541" y="432"/>
                    </a:cubicBezTo>
                    <a:cubicBezTo>
                      <a:pt x="435" y="563"/>
                      <a:pt x="348" y="701"/>
                      <a:pt x="276" y="849"/>
                    </a:cubicBezTo>
                    <a:cubicBezTo>
                      <a:pt x="203" y="1001"/>
                      <a:pt x="152" y="1153"/>
                      <a:pt x="117" y="1304"/>
                    </a:cubicBezTo>
                    <a:cubicBezTo>
                      <a:pt x="79" y="1456"/>
                      <a:pt x="62" y="1601"/>
                      <a:pt x="58" y="1736"/>
                    </a:cubicBezTo>
                    <a:cubicBezTo>
                      <a:pt x="58" y="1763"/>
                      <a:pt x="66" y="1784"/>
                      <a:pt x="79" y="1798"/>
                    </a:cubicBezTo>
                    <a:cubicBezTo>
                      <a:pt x="86" y="1805"/>
                      <a:pt x="95" y="1809"/>
                      <a:pt x="104" y="1809"/>
                    </a:cubicBezTo>
                    <a:cubicBezTo>
                      <a:pt x="111" y="1809"/>
                      <a:pt x="120" y="1806"/>
                      <a:pt x="128" y="1801"/>
                    </a:cubicBezTo>
                    <a:lnTo>
                      <a:pt x="510" y="1580"/>
                    </a:lnTo>
                    <a:cubicBezTo>
                      <a:pt x="538" y="1563"/>
                      <a:pt x="565" y="1543"/>
                      <a:pt x="586" y="1515"/>
                    </a:cubicBezTo>
                    <a:cubicBezTo>
                      <a:pt x="607" y="1487"/>
                      <a:pt x="624" y="1449"/>
                      <a:pt x="634" y="1401"/>
                    </a:cubicBezTo>
                    <a:cubicBezTo>
                      <a:pt x="637" y="1377"/>
                      <a:pt x="645" y="1346"/>
                      <a:pt x="655" y="1298"/>
                    </a:cubicBezTo>
                    <a:cubicBezTo>
                      <a:pt x="666" y="1253"/>
                      <a:pt x="679" y="1208"/>
                      <a:pt x="696" y="1156"/>
                    </a:cubicBezTo>
                    <a:cubicBezTo>
                      <a:pt x="717" y="1108"/>
                      <a:pt x="745" y="1056"/>
                      <a:pt x="782" y="1005"/>
                    </a:cubicBezTo>
                    <a:cubicBezTo>
                      <a:pt x="817" y="953"/>
                      <a:pt x="865" y="911"/>
                      <a:pt x="924" y="881"/>
                    </a:cubicBezTo>
                    <a:cubicBezTo>
                      <a:pt x="970" y="854"/>
                      <a:pt x="1007" y="839"/>
                      <a:pt x="1037" y="839"/>
                    </a:cubicBezTo>
                    <a:cubicBezTo>
                      <a:pt x="1046" y="839"/>
                      <a:pt x="1054" y="840"/>
                      <a:pt x="1062" y="843"/>
                    </a:cubicBezTo>
                    <a:cubicBezTo>
                      <a:pt x="1097" y="849"/>
                      <a:pt x="1121" y="870"/>
                      <a:pt x="1141" y="897"/>
                    </a:cubicBezTo>
                    <a:cubicBezTo>
                      <a:pt x="1159" y="929"/>
                      <a:pt x="1172" y="959"/>
                      <a:pt x="1175" y="997"/>
                    </a:cubicBezTo>
                    <a:cubicBezTo>
                      <a:pt x="1183" y="1036"/>
                      <a:pt x="1183" y="1063"/>
                      <a:pt x="1183" y="1088"/>
                    </a:cubicBezTo>
                    <a:cubicBezTo>
                      <a:pt x="1183" y="1150"/>
                      <a:pt x="1175" y="1222"/>
                      <a:pt x="1155" y="1301"/>
                    </a:cubicBezTo>
                    <a:cubicBezTo>
                      <a:pt x="1138" y="1381"/>
                      <a:pt x="1093" y="1484"/>
                      <a:pt x="1021" y="1608"/>
                    </a:cubicBezTo>
                    <a:lnTo>
                      <a:pt x="90" y="3166"/>
                    </a:lnTo>
                    <a:cubicBezTo>
                      <a:pt x="58" y="3222"/>
                      <a:pt x="34" y="3276"/>
                      <a:pt x="21" y="3335"/>
                    </a:cubicBezTo>
                    <a:cubicBezTo>
                      <a:pt x="7" y="3394"/>
                      <a:pt x="0" y="3449"/>
                      <a:pt x="0" y="3501"/>
                    </a:cubicBezTo>
                    <a:lnTo>
                      <a:pt x="0" y="3911"/>
                    </a:lnTo>
                    <a:cubicBezTo>
                      <a:pt x="0" y="3946"/>
                      <a:pt x="10" y="3973"/>
                      <a:pt x="24" y="3987"/>
                    </a:cubicBezTo>
                    <a:cubicBezTo>
                      <a:pt x="33" y="3996"/>
                      <a:pt x="43" y="4001"/>
                      <a:pt x="54" y="4001"/>
                    </a:cubicBezTo>
                    <a:cubicBezTo>
                      <a:pt x="64" y="4001"/>
                      <a:pt x="75" y="3997"/>
                      <a:pt x="86" y="3991"/>
                    </a:cubicBezTo>
                    <a:lnTo>
                      <a:pt x="1724" y="3046"/>
                    </a:lnTo>
                    <a:cubicBezTo>
                      <a:pt x="1748" y="3032"/>
                      <a:pt x="1765" y="3008"/>
                      <a:pt x="1783" y="2974"/>
                    </a:cubicBezTo>
                    <a:cubicBezTo>
                      <a:pt x="1800" y="2939"/>
                      <a:pt x="1807" y="2904"/>
                      <a:pt x="1807" y="2867"/>
                    </a:cubicBezTo>
                    <a:lnTo>
                      <a:pt x="1807" y="2360"/>
                    </a:lnTo>
                    <a:cubicBezTo>
                      <a:pt x="1807" y="2325"/>
                      <a:pt x="1800" y="2301"/>
                      <a:pt x="1783" y="2283"/>
                    </a:cubicBezTo>
                    <a:cubicBezTo>
                      <a:pt x="1773" y="2276"/>
                      <a:pt x="1763" y="2272"/>
                      <a:pt x="1752" y="2272"/>
                    </a:cubicBezTo>
                    <a:cubicBezTo>
                      <a:pt x="1744" y="2272"/>
                      <a:pt x="1734" y="2274"/>
                      <a:pt x="1724" y="2280"/>
                    </a:cubicBezTo>
                    <a:lnTo>
                      <a:pt x="944" y="2732"/>
                    </a:lnTo>
                    <a:lnTo>
                      <a:pt x="944" y="2732"/>
                    </a:lnTo>
                    <a:lnTo>
                      <a:pt x="1379" y="1973"/>
                    </a:lnTo>
                    <a:cubicBezTo>
                      <a:pt x="1452" y="1853"/>
                      <a:pt x="1510" y="1739"/>
                      <a:pt x="1558" y="1632"/>
                    </a:cubicBezTo>
                    <a:cubicBezTo>
                      <a:pt x="1606" y="1522"/>
                      <a:pt x="1644" y="1419"/>
                      <a:pt x="1676" y="1322"/>
                    </a:cubicBezTo>
                    <a:cubicBezTo>
                      <a:pt x="1707" y="1222"/>
                      <a:pt x="1727" y="1125"/>
                      <a:pt x="1741" y="1032"/>
                    </a:cubicBezTo>
                    <a:cubicBezTo>
                      <a:pt x="1751" y="939"/>
                      <a:pt x="1759" y="846"/>
                      <a:pt x="1759" y="757"/>
                    </a:cubicBezTo>
                    <a:cubicBezTo>
                      <a:pt x="1759" y="608"/>
                      <a:pt x="1741" y="477"/>
                      <a:pt x="1703" y="364"/>
                    </a:cubicBezTo>
                    <a:cubicBezTo>
                      <a:pt x="1668" y="249"/>
                      <a:pt x="1614" y="160"/>
                      <a:pt x="1544" y="98"/>
                    </a:cubicBezTo>
                    <a:cubicBezTo>
                      <a:pt x="1472" y="36"/>
                      <a:pt x="1386" y="1"/>
                      <a:pt x="1283" y="1"/>
                    </a:cubicBezTo>
                    <a:cubicBezTo>
                      <a:pt x="1279" y="1"/>
                      <a:pt x="1274" y="1"/>
                      <a:pt x="1270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3" name="Google Shape;5143;p35"/>
              <p:cNvSpPr/>
              <p:nvPr/>
            </p:nvSpPr>
            <p:spPr>
              <a:xfrm>
                <a:off x="3761476" y="2350229"/>
                <a:ext cx="347984" cy="517693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16436" extrusionOk="0">
                    <a:moveTo>
                      <a:pt x="943" y="0"/>
                    </a:moveTo>
                    <a:cubicBezTo>
                      <a:pt x="636" y="0"/>
                      <a:pt x="321" y="20"/>
                      <a:pt x="0" y="58"/>
                    </a:cubicBezTo>
                    <a:cubicBezTo>
                      <a:pt x="525" y="1320"/>
                      <a:pt x="811" y="2858"/>
                      <a:pt x="811" y="4640"/>
                    </a:cubicBezTo>
                    <a:cubicBezTo>
                      <a:pt x="811" y="8488"/>
                      <a:pt x="2152" y="11198"/>
                      <a:pt x="4328" y="12478"/>
                    </a:cubicBezTo>
                    <a:lnTo>
                      <a:pt x="11048" y="16436"/>
                    </a:lnTo>
                    <a:cubicBezTo>
                      <a:pt x="9935" y="15747"/>
                      <a:pt x="9052" y="14671"/>
                      <a:pt x="8466" y="13253"/>
                    </a:cubicBezTo>
                    <a:cubicBezTo>
                      <a:pt x="7938" y="11988"/>
                      <a:pt x="7648" y="10450"/>
                      <a:pt x="7648" y="8668"/>
                    </a:cubicBezTo>
                    <a:cubicBezTo>
                      <a:pt x="7648" y="4851"/>
                      <a:pt x="6328" y="2148"/>
                      <a:pt x="4184" y="861"/>
                    </a:cubicBezTo>
                    <a:lnTo>
                      <a:pt x="3966" y="734"/>
                    </a:lnTo>
                    <a:cubicBezTo>
                      <a:pt x="3076" y="253"/>
                      <a:pt x="2058" y="0"/>
                      <a:pt x="943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4" name="Google Shape;5144;p35"/>
              <p:cNvSpPr/>
              <p:nvPr/>
            </p:nvSpPr>
            <p:spPr>
              <a:xfrm>
                <a:off x="3761476" y="2350198"/>
                <a:ext cx="347984" cy="517724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16437" extrusionOk="0">
                    <a:moveTo>
                      <a:pt x="939" y="1"/>
                    </a:moveTo>
                    <a:cubicBezTo>
                      <a:pt x="632" y="1"/>
                      <a:pt x="318" y="21"/>
                      <a:pt x="0" y="59"/>
                    </a:cubicBezTo>
                    <a:cubicBezTo>
                      <a:pt x="301" y="783"/>
                      <a:pt x="525" y="1600"/>
                      <a:pt x="659" y="2496"/>
                    </a:cubicBezTo>
                    <a:lnTo>
                      <a:pt x="2211" y="6093"/>
                    </a:lnTo>
                    <a:cubicBezTo>
                      <a:pt x="2252" y="6072"/>
                      <a:pt x="2294" y="6066"/>
                      <a:pt x="2328" y="6066"/>
                    </a:cubicBezTo>
                    <a:cubicBezTo>
                      <a:pt x="2370" y="6066"/>
                      <a:pt x="2404" y="6075"/>
                      <a:pt x="2435" y="6093"/>
                    </a:cubicBezTo>
                    <a:lnTo>
                      <a:pt x="2435" y="6100"/>
                    </a:lnTo>
                    <a:lnTo>
                      <a:pt x="2538" y="9621"/>
                    </a:lnTo>
                    <a:cubicBezTo>
                      <a:pt x="2538" y="9820"/>
                      <a:pt x="2408" y="10072"/>
                      <a:pt x="2246" y="10186"/>
                    </a:cubicBezTo>
                    <a:lnTo>
                      <a:pt x="2193" y="10348"/>
                    </a:lnTo>
                    <a:cubicBezTo>
                      <a:pt x="2759" y="11265"/>
                      <a:pt x="3480" y="11982"/>
                      <a:pt x="4328" y="12479"/>
                    </a:cubicBezTo>
                    <a:lnTo>
                      <a:pt x="11048" y="16437"/>
                    </a:lnTo>
                    <a:cubicBezTo>
                      <a:pt x="9935" y="15748"/>
                      <a:pt x="9052" y="14672"/>
                      <a:pt x="8466" y="13254"/>
                    </a:cubicBezTo>
                    <a:cubicBezTo>
                      <a:pt x="8027" y="12210"/>
                      <a:pt x="7755" y="10975"/>
                      <a:pt x="7676" y="9572"/>
                    </a:cubicBezTo>
                    <a:cubicBezTo>
                      <a:pt x="7659" y="9279"/>
                      <a:pt x="7648" y="8979"/>
                      <a:pt x="7648" y="8669"/>
                    </a:cubicBezTo>
                    <a:cubicBezTo>
                      <a:pt x="7648" y="6610"/>
                      <a:pt x="7266" y="4880"/>
                      <a:pt x="6576" y="3514"/>
                    </a:cubicBezTo>
                    <a:cubicBezTo>
                      <a:pt x="6324" y="3018"/>
                      <a:pt x="6031" y="2569"/>
                      <a:pt x="5704" y="2173"/>
                    </a:cubicBezTo>
                    <a:cubicBezTo>
                      <a:pt x="5259" y="1642"/>
                      <a:pt x="4749" y="1201"/>
                      <a:pt x="4184" y="862"/>
                    </a:cubicBezTo>
                    <a:lnTo>
                      <a:pt x="3966" y="735"/>
                    </a:lnTo>
                    <a:cubicBezTo>
                      <a:pt x="3956" y="731"/>
                      <a:pt x="3949" y="725"/>
                      <a:pt x="3942" y="721"/>
                    </a:cubicBezTo>
                    <a:cubicBezTo>
                      <a:pt x="3056" y="249"/>
                      <a:pt x="2045" y="1"/>
                      <a:pt x="939" y="1"/>
                    </a:cubicBezTo>
                    <a:close/>
                  </a:path>
                </a:pathLst>
              </a:custGeom>
              <a:solidFill>
                <a:srgbClr val="1B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5" name="Google Shape;5145;p35"/>
              <p:cNvSpPr/>
              <p:nvPr/>
            </p:nvSpPr>
            <p:spPr>
              <a:xfrm>
                <a:off x="3807084" y="2541984"/>
                <a:ext cx="164133" cy="114682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3641" extrusionOk="0">
                    <a:moveTo>
                      <a:pt x="987" y="1"/>
                    </a:moveTo>
                    <a:lnTo>
                      <a:pt x="1" y="2442"/>
                    </a:lnTo>
                    <a:cubicBezTo>
                      <a:pt x="145" y="2721"/>
                      <a:pt x="1897" y="3090"/>
                      <a:pt x="1997" y="3414"/>
                    </a:cubicBezTo>
                    <a:cubicBezTo>
                      <a:pt x="2041" y="3556"/>
                      <a:pt x="2157" y="3640"/>
                      <a:pt x="2288" y="3640"/>
                    </a:cubicBezTo>
                    <a:cubicBezTo>
                      <a:pt x="2331" y="3640"/>
                      <a:pt x="2376" y="3631"/>
                      <a:pt x="2421" y="3611"/>
                    </a:cubicBezTo>
                    <a:lnTo>
                      <a:pt x="4980" y="2459"/>
                    </a:lnTo>
                    <a:cubicBezTo>
                      <a:pt x="5033" y="2434"/>
                      <a:pt x="5083" y="2426"/>
                      <a:pt x="5128" y="2426"/>
                    </a:cubicBezTo>
                    <a:cubicBezTo>
                      <a:pt x="5158" y="2426"/>
                      <a:pt x="5186" y="2429"/>
                      <a:pt x="5211" y="2435"/>
                    </a:cubicBezTo>
                    <a:lnTo>
                      <a:pt x="987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6" name="Google Shape;5146;p35"/>
              <p:cNvSpPr/>
              <p:nvPr/>
            </p:nvSpPr>
            <p:spPr>
              <a:xfrm>
                <a:off x="3133640" y="2353505"/>
                <a:ext cx="707812" cy="963729"/>
              </a:xfrm>
              <a:custGeom>
                <a:avLst/>
                <a:gdLst/>
                <a:ahLst/>
                <a:cxnLst/>
                <a:rect l="l" t="t" r="r" b="b"/>
                <a:pathLst>
                  <a:path w="22472" h="30597" extrusionOk="0">
                    <a:moveTo>
                      <a:pt x="15097" y="8607"/>
                    </a:moveTo>
                    <a:cubicBezTo>
                      <a:pt x="15125" y="8607"/>
                      <a:pt x="15149" y="8615"/>
                      <a:pt x="15169" y="8633"/>
                    </a:cubicBezTo>
                    <a:cubicBezTo>
                      <a:pt x="15765" y="9167"/>
                      <a:pt x="16090" y="10157"/>
                      <a:pt x="16090" y="11543"/>
                    </a:cubicBezTo>
                    <a:cubicBezTo>
                      <a:pt x="16090" y="14635"/>
                      <a:pt x="13917" y="18401"/>
                      <a:pt x="11238" y="19949"/>
                    </a:cubicBezTo>
                    <a:cubicBezTo>
                      <a:pt x="10421" y="20419"/>
                      <a:pt x="9700" y="20646"/>
                      <a:pt x="9090" y="20646"/>
                    </a:cubicBezTo>
                    <a:cubicBezTo>
                      <a:pt x="8778" y="20646"/>
                      <a:pt x="8496" y="20586"/>
                      <a:pt x="8245" y="20470"/>
                    </a:cubicBezTo>
                    <a:cubicBezTo>
                      <a:pt x="7399" y="20074"/>
                      <a:pt x="14059" y="8607"/>
                      <a:pt x="15097" y="8607"/>
                    </a:cubicBezTo>
                    <a:close/>
                    <a:moveTo>
                      <a:pt x="18070" y="0"/>
                    </a:moveTo>
                    <a:cubicBezTo>
                      <a:pt x="17944" y="0"/>
                      <a:pt x="17821" y="61"/>
                      <a:pt x="17748" y="168"/>
                    </a:cubicBezTo>
                    <a:lnTo>
                      <a:pt x="15624" y="3364"/>
                    </a:lnTo>
                    <a:cubicBezTo>
                      <a:pt x="15517" y="3525"/>
                      <a:pt x="15279" y="3640"/>
                      <a:pt x="15081" y="3640"/>
                    </a:cubicBezTo>
                    <a:cubicBezTo>
                      <a:pt x="15076" y="3640"/>
                      <a:pt x="15071" y="3640"/>
                      <a:pt x="15065" y="3640"/>
                    </a:cubicBezTo>
                    <a:cubicBezTo>
                      <a:pt x="15023" y="3639"/>
                      <a:pt x="14980" y="3638"/>
                      <a:pt x="14936" y="3638"/>
                    </a:cubicBezTo>
                    <a:cubicBezTo>
                      <a:pt x="14738" y="3638"/>
                      <a:pt x="14534" y="3652"/>
                      <a:pt x="14324" y="3674"/>
                    </a:cubicBezTo>
                    <a:lnTo>
                      <a:pt x="14324" y="1340"/>
                    </a:lnTo>
                    <a:lnTo>
                      <a:pt x="12907" y="520"/>
                    </a:lnTo>
                    <a:cubicBezTo>
                      <a:pt x="12879" y="506"/>
                      <a:pt x="12849" y="499"/>
                      <a:pt x="12817" y="499"/>
                    </a:cubicBezTo>
                    <a:cubicBezTo>
                      <a:pt x="12773" y="499"/>
                      <a:pt x="12724" y="512"/>
                      <a:pt x="12672" y="540"/>
                    </a:cubicBezTo>
                    <a:lnTo>
                      <a:pt x="9800" y="2199"/>
                    </a:lnTo>
                    <a:cubicBezTo>
                      <a:pt x="9628" y="2299"/>
                      <a:pt x="9476" y="2540"/>
                      <a:pt x="9459" y="2736"/>
                    </a:cubicBezTo>
                    <a:lnTo>
                      <a:pt x="9169" y="5933"/>
                    </a:lnTo>
                    <a:cubicBezTo>
                      <a:pt x="9152" y="6129"/>
                      <a:pt x="9018" y="6395"/>
                      <a:pt x="8873" y="6529"/>
                    </a:cubicBezTo>
                    <a:cubicBezTo>
                      <a:pt x="8311" y="7046"/>
                      <a:pt x="7780" y="7612"/>
                      <a:pt x="7277" y="8219"/>
                    </a:cubicBezTo>
                    <a:cubicBezTo>
                      <a:pt x="7180" y="8333"/>
                      <a:pt x="7013" y="8405"/>
                      <a:pt x="6856" y="8405"/>
                    </a:cubicBezTo>
                    <a:cubicBezTo>
                      <a:pt x="6806" y="8405"/>
                      <a:pt x="6756" y="8397"/>
                      <a:pt x="6711" y="8381"/>
                    </a:cubicBezTo>
                    <a:lnTo>
                      <a:pt x="4866" y="7736"/>
                    </a:lnTo>
                    <a:cubicBezTo>
                      <a:pt x="4824" y="7722"/>
                      <a:pt x="4779" y="7715"/>
                      <a:pt x="4734" y="7715"/>
                    </a:cubicBezTo>
                    <a:cubicBezTo>
                      <a:pt x="4582" y="7715"/>
                      <a:pt x="4426" y="7796"/>
                      <a:pt x="4349" y="7929"/>
                    </a:cubicBezTo>
                    <a:lnTo>
                      <a:pt x="2235" y="11588"/>
                    </a:lnTo>
                    <a:cubicBezTo>
                      <a:pt x="2138" y="11757"/>
                      <a:pt x="2180" y="12001"/>
                      <a:pt x="2328" y="12132"/>
                    </a:cubicBezTo>
                    <a:lnTo>
                      <a:pt x="3808" y="13405"/>
                    </a:lnTo>
                    <a:cubicBezTo>
                      <a:pt x="3959" y="13536"/>
                      <a:pt x="4021" y="13791"/>
                      <a:pt x="3952" y="13973"/>
                    </a:cubicBezTo>
                    <a:cubicBezTo>
                      <a:pt x="3677" y="14715"/>
                      <a:pt x="3453" y="15460"/>
                      <a:pt x="3287" y="16201"/>
                    </a:cubicBezTo>
                    <a:cubicBezTo>
                      <a:pt x="3246" y="16394"/>
                      <a:pt x="3080" y="16646"/>
                      <a:pt x="2921" y="16760"/>
                    </a:cubicBezTo>
                    <a:lnTo>
                      <a:pt x="294" y="18608"/>
                    </a:lnTo>
                    <a:cubicBezTo>
                      <a:pt x="132" y="18722"/>
                      <a:pt x="1" y="18973"/>
                      <a:pt x="1" y="19174"/>
                    </a:cubicBezTo>
                    <a:lnTo>
                      <a:pt x="1" y="22490"/>
                    </a:lnTo>
                    <a:cubicBezTo>
                      <a:pt x="1" y="22590"/>
                      <a:pt x="42" y="22666"/>
                      <a:pt x="104" y="22704"/>
                    </a:cubicBezTo>
                    <a:lnTo>
                      <a:pt x="3429" y="24625"/>
                    </a:lnTo>
                    <a:lnTo>
                      <a:pt x="2218" y="27069"/>
                    </a:lnTo>
                    <a:cubicBezTo>
                      <a:pt x="2129" y="27249"/>
                      <a:pt x="2197" y="27473"/>
                      <a:pt x="2366" y="27569"/>
                    </a:cubicBezTo>
                    <a:lnTo>
                      <a:pt x="6890" y="30190"/>
                    </a:lnTo>
                    <a:cubicBezTo>
                      <a:pt x="6948" y="30224"/>
                      <a:pt x="7013" y="30240"/>
                      <a:pt x="7077" y="30240"/>
                    </a:cubicBezTo>
                    <a:cubicBezTo>
                      <a:pt x="7203" y="30240"/>
                      <a:pt x="7327" y="30178"/>
                      <a:pt x="7401" y="30069"/>
                    </a:cubicBezTo>
                    <a:lnTo>
                      <a:pt x="9455" y="27969"/>
                    </a:lnTo>
                    <a:cubicBezTo>
                      <a:pt x="9462" y="28065"/>
                      <a:pt x="9503" y="28132"/>
                      <a:pt x="9562" y="28166"/>
                    </a:cubicBezTo>
                    <a:lnTo>
                      <a:pt x="13776" y="30597"/>
                    </a:lnTo>
                    <a:lnTo>
                      <a:pt x="13889" y="27297"/>
                    </a:lnTo>
                    <a:cubicBezTo>
                      <a:pt x="13889" y="27297"/>
                      <a:pt x="13000" y="26149"/>
                      <a:pt x="13017" y="25952"/>
                    </a:cubicBezTo>
                    <a:lnTo>
                      <a:pt x="17606" y="20953"/>
                    </a:lnTo>
                    <a:cubicBezTo>
                      <a:pt x="17649" y="20968"/>
                      <a:pt x="17695" y="20975"/>
                      <a:pt x="17740" y="20975"/>
                    </a:cubicBezTo>
                    <a:cubicBezTo>
                      <a:pt x="17894" y="20975"/>
                      <a:pt x="18049" y="20893"/>
                      <a:pt x="18124" y="20759"/>
                    </a:cubicBezTo>
                    <a:lnTo>
                      <a:pt x="20237" y="17101"/>
                    </a:lnTo>
                    <a:cubicBezTo>
                      <a:pt x="20337" y="16929"/>
                      <a:pt x="20296" y="16687"/>
                      <a:pt x="20144" y="16556"/>
                    </a:cubicBezTo>
                    <a:lnTo>
                      <a:pt x="22179" y="10081"/>
                    </a:lnTo>
                    <a:cubicBezTo>
                      <a:pt x="22341" y="9967"/>
                      <a:pt x="22471" y="9715"/>
                      <a:pt x="22471" y="9516"/>
                    </a:cubicBezTo>
                    <a:lnTo>
                      <a:pt x="22368" y="5995"/>
                    </a:lnTo>
                    <a:lnTo>
                      <a:pt x="22368" y="5988"/>
                    </a:lnTo>
                    <a:cubicBezTo>
                      <a:pt x="22338" y="5970"/>
                      <a:pt x="22302" y="5961"/>
                      <a:pt x="22263" y="5961"/>
                    </a:cubicBezTo>
                    <a:cubicBezTo>
                      <a:pt x="22226" y="5961"/>
                      <a:pt x="22186" y="5969"/>
                      <a:pt x="22144" y="5988"/>
                    </a:cubicBezTo>
                    <a:lnTo>
                      <a:pt x="20258" y="1619"/>
                    </a:lnTo>
                    <a:cubicBezTo>
                      <a:pt x="20344" y="1440"/>
                      <a:pt x="20279" y="1216"/>
                      <a:pt x="20106" y="1120"/>
                    </a:cubicBezTo>
                    <a:lnTo>
                      <a:pt x="18258" y="50"/>
                    </a:lnTo>
                    <a:cubicBezTo>
                      <a:pt x="18199" y="16"/>
                      <a:pt x="18134" y="0"/>
                      <a:pt x="180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7" name="Google Shape;5147;p35"/>
              <p:cNvSpPr/>
              <p:nvPr/>
            </p:nvSpPr>
            <p:spPr>
              <a:xfrm>
                <a:off x="3490001" y="2736417"/>
                <a:ext cx="208860" cy="269461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8555" extrusionOk="0">
                    <a:moveTo>
                      <a:pt x="4532" y="0"/>
                    </a:moveTo>
                    <a:cubicBezTo>
                      <a:pt x="4111" y="0"/>
                      <a:pt x="3637" y="137"/>
                      <a:pt x="3134" y="427"/>
                    </a:cubicBezTo>
                    <a:cubicBezTo>
                      <a:pt x="1403" y="1427"/>
                      <a:pt x="0" y="3858"/>
                      <a:pt x="0" y="5861"/>
                    </a:cubicBezTo>
                    <a:cubicBezTo>
                      <a:pt x="0" y="6858"/>
                      <a:pt x="348" y="7561"/>
                      <a:pt x="914" y="7889"/>
                    </a:cubicBezTo>
                    <a:lnTo>
                      <a:pt x="917" y="7892"/>
                    </a:lnTo>
                    <a:lnTo>
                      <a:pt x="2079" y="8554"/>
                    </a:lnTo>
                    <a:lnTo>
                      <a:pt x="2355" y="8088"/>
                    </a:lnTo>
                    <a:cubicBezTo>
                      <a:pt x="2645" y="8023"/>
                      <a:pt x="2941" y="7923"/>
                      <a:pt x="3255" y="7741"/>
                    </a:cubicBezTo>
                    <a:cubicBezTo>
                      <a:pt x="4989" y="6740"/>
                      <a:pt x="6393" y="4306"/>
                      <a:pt x="6393" y="2306"/>
                    </a:cubicBezTo>
                    <a:cubicBezTo>
                      <a:pt x="6393" y="2010"/>
                      <a:pt x="6355" y="1748"/>
                      <a:pt x="6296" y="1506"/>
                    </a:cubicBezTo>
                    <a:lnTo>
                      <a:pt x="6630" y="944"/>
                    </a:lnTo>
                    <a:lnTo>
                      <a:pt x="5355" y="206"/>
                    </a:lnTo>
                    <a:lnTo>
                      <a:pt x="5351" y="206"/>
                    </a:lnTo>
                    <a:lnTo>
                      <a:pt x="5341" y="199"/>
                    </a:lnTo>
                    <a:lnTo>
                      <a:pt x="5341" y="203"/>
                    </a:lnTo>
                    <a:cubicBezTo>
                      <a:pt x="5104" y="70"/>
                      <a:pt x="4832" y="0"/>
                      <a:pt x="4532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8" name="Google Shape;5148;p35"/>
              <p:cNvSpPr/>
              <p:nvPr/>
            </p:nvSpPr>
            <p:spPr>
              <a:xfrm>
                <a:off x="3555452" y="2989024"/>
                <a:ext cx="16883" cy="1685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5" extrusionOk="0">
                    <a:moveTo>
                      <a:pt x="535" y="1"/>
                    </a:moveTo>
                    <a:cubicBezTo>
                      <a:pt x="450" y="28"/>
                      <a:pt x="362" y="52"/>
                      <a:pt x="277" y="68"/>
                    </a:cubicBezTo>
                    <a:lnTo>
                      <a:pt x="1" y="534"/>
                    </a:lnTo>
                    <a:lnTo>
                      <a:pt x="280" y="68"/>
                    </a:lnTo>
                    <a:cubicBezTo>
                      <a:pt x="362" y="52"/>
                      <a:pt x="450" y="28"/>
                      <a:pt x="535" y="1"/>
                    </a:cubicBezTo>
                    <a:close/>
                  </a:path>
                </a:pathLst>
              </a:custGeom>
              <a:solidFill>
                <a:srgbClr val="222D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9" name="Google Shape;5149;p35"/>
              <p:cNvSpPr/>
              <p:nvPr/>
            </p:nvSpPr>
            <p:spPr>
              <a:xfrm>
                <a:off x="3490001" y="2817081"/>
                <a:ext cx="176071" cy="188796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994" extrusionOk="0">
                    <a:moveTo>
                      <a:pt x="1041" y="0"/>
                    </a:moveTo>
                    <a:cubicBezTo>
                      <a:pt x="400" y="1031"/>
                      <a:pt x="0" y="2228"/>
                      <a:pt x="0" y="3300"/>
                    </a:cubicBezTo>
                    <a:cubicBezTo>
                      <a:pt x="0" y="4297"/>
                      <a:pt x="348" y="5000"/>
                      <a:pt x="914" y="5328"/>
                    </a:cubicBezTo>
                    <a:lnTo>
                      <a:pt x="917" y="5328"/>
                    </a:lnTo>
                    <a:lnTo>
                      <a:pt x="917" y="5331"/>
                    </a:lnTo>
                    <a:lnTo>
                      <a:pt x="2079" y="5993"/>
                    </a:lnTo>
                    <a:lnTo>
                      <a:pt x="2355" y="5527"/>
                    </a:lnTo>
                    <a:cubicBezTo>
                      <a:pt x="2441" y="5511"/>
                      <a:pt x="2531" y="5486"/>
                      <a:pt x="2617" y="5459"/>
                    </a:cubicBezTo>
                    <a:cubicBezTo>
                      <a:pt x="2824" y="5393"/>
                      <a:pt x="3034" y="5307"/>
                      <a:pt x="3255" y="5180"/>
                    </a:cubicBezTo>
                    <a:cubicBezTo>
                      <a:pt x="4182" y="4645"/>
                      <a:pt x="5016" y="3697"/>
                      <a:pt x="5589" y="2628"/>
                    </a:cubicBezTo>
                    <a:lnTo>
                      <a:pt x="1041" y="0"/>
                    </a:ln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0" name="Google Shape;5150;p35"/>
              <p:cNvSpPr/>
              <p:nvPr/>
            </p:nvSpPr>
            <p:spPr>
              <a:xfrm>
                <a:off x="3591202" y="2738464"/>
                <a:ext cx="25324" cy="10016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18" extrusionOk="0">
                    <a:moveTo>
                      <a:pt x="804" y="0"/>
                    </a:moveTo>
                    <a:cubicBezTo>
                      <a:pt x="549" y="58"/>
                      <a:pt x="280" y="166"/>
                      <a:pt x="0" y="317"/>
                    </a:cubicBezTo>
                    <a:cubicBezTo>
                      <a:pt x="280" y="166"/>
                      <a:pt x="549" y="58"/>
                      <a:pt x="8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1" name="Google Shape;5151;p35"/>
              <p:cNvSpPr/>
              <p:nvPr/>
            </p:nvSpPr>
            <p:spPr>
              <a:xfrm>
                <a:off x="3658196" y="2742685"/>
                <a:ext cx="40663" cy="31403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997" extrusionOk="0">
                    <a:moveTo>
                      <a:pt x="15" y="7"/>
                    </a:moveTo>
                    <a:lnTo>
                      <a:pt x="15" y="7"/>
                    </a:lnTo>
                    <a:lnTo>
                      <a:pt x="15" y="7"/>
                    </a:lnTo>
                    <a:lnTo>
                      <a:pt x="1290" y="745"/>
                    </a:lnTo>
                    <a:lnTo>
                      <a:pt x="1139" y="997"/>
                    </a:lnTo>
                    <a:lnTo>
                      <a:pt x="1290" y="745"/>
                    </a:lnTo>
                    <a:lnTo>
                      <a:pt x="15" y="7"/>
                    </a:lnTo>
                    <a:close/>
                    <a:moveTo>
                      <a:pt x="1" y="0"/>
                    </a:moveTo>
                    <a:lnTo>
                      <a:pt x="1" y="4"/>
                    </a:lnTo>
                    <a:lnTo>
                      <a:pt x="1" y="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2" name="Google Shape;5152;p35"/>
              <p:cNvSpPr/>
              <p:nvPr/>
            </p:nvSpPr>
            <p:spPr>
              <a:xfrm>
                <a:off x="3531892" y="2750055"/>
                <a:ext cx="56507" cy="53357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694" extrusionOk="0">
                    <a:moveTo>
                      <a:pt x="1794" y="1"/>
                    </a:moveTo>
                    <a:cubicBezTo>
                      <a:pt x="1129" y="387"/>
                      <a:pt x="508" y="987"/>
                      <a:pt x="1" y="1694"/>
                    </a:cubicBezTo>
                    <a:cubicBezTo>
                      <a:pt x="508" y="987"/>
                      <a:pt x="1129" y="387"/>
                      <a:pt x="1794" y="1"/>
                    </a:cubicBezTo>
                    <a:close/>
                    <a:moveTo>
                      <a:pt x="1794" y="1"/>
                    </a:moveTo>
                    <a:lnTo>
                      <a:pt x="17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3" name="Google Shape;5153;p35"/>
              <p:cNvSpPr/>
              <p:nvPr/>
            </p:nvSpPr>
            <p:spPr>
              <a:xfrm>
                <a:off x="3675142" y="2809837"/>
                <a:ext cx="16221" cy="7112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2258" extrusionOk="0">
                    <a:moveTo>
                      <a:pt x="515" y="0"/>
                    </a:moveTo>
                    <a:cubicBezTo>
                      <a:pt x="510" y="727"/>
                      <a:pt x="321" y="1508"/>
                      <a:pt x="1" y="2258"/>
                    </a:cubicBezTo>
                    <a:cubicBezTo>
                      <a:pt x="321" y="1511"/>
                      <a:pt x="510" y="727"/>
                      <a:pt x="515" y="0"/>
                    </a:cubicBezTo>
                    <a:close/>
                  </a:path>
                </a:pathLst>
              </a:custGeom>
              <a:solidFill>
                <a:srgbClr val="7D84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4" name="Google Shape;5154;p35"/>
              <p:cNvSpPr/>
              <p:nvPr/>
            </p:nvSpPr>
            <p:spPr>
              <a:xfrm>
                <a:off x="3522789" y="2736385"/>
                <a:ext cx="176071" cy="163472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5190" extrusionOk="0">
                    <a:moveTo>
                      <a:pt x="3490" y="0"/>
                    </a:moveTo>
                    <a:cubicBezTo>
                      <a:pt x="3327" y="0"/>
                      <a:pt x="3155" y="21"/>
                      <a:pt x="2976" y="66"/>
                    </a:cubicBezTo>
                    <a:cubicBezTo>
                      <a:pt x="2721" y="124"/>
                      <a:pt x="2452" y="232"/>
                      <a:pt x="2172" y="383"/>
                    </a:cubicBezTo>
                    <a:cubicBezTo>
                      <a:pt x="2148" y="397"/>
                      <a:pt x="2121" y="411"/>
                      <a:pt x="2093" y="428"/>
                    </a:cubicBezTo>
                    <a:cubicBezTo>
                      <a:pt x="2090" y="428"/>
                      <a:pt x="2086" y="431"/>
                      <a:pt x="2083" y="435"/>
                    </a:cubicBezTo>
                    <a:cubicBezTo>
                      <a:pt x="1418" y="821"/>
                      <a:pt x="797" y="1421"/>
                      <a:pt x="290" y="2128"/>
                    </a:cubicBezTo>
                    <a:cubicBezTo>
                      <a:pt x="190" y="2269"/>
                      <a:pt x="94" y="2414"/>
                      <a:pt x="0" y="2562"/>
                    </a:cubicBezTo>
                    <a:lnTo>
                      <a:pt x="4548" y="5190"/>
                    </a:lnTo>
                    <a:cubicBezTo>
                      <a:pt x="4655" y="4993"/>
                      <a:pt x="4752" y="4793"/>
                      <a:pt x="4838" y="4590"/>
                    </a:cubicBezTo>
                    <a:cubicBezTo>
                      <a:pt x="5162" y="3835"/>
                      <a:pt x="5352" y="3041"/>
                      <a:pt x="5352" y="2307"/>
                    </a:cubicBezTo>
                    <a:cubicBezTo>
                      <a:pt x="5352" y="2024"/>
                      <a:pt x="5317" y="1776"/>
                      <a:pt x="5261" y="1542"/>
                    </a:cubicBezTo>
                    <a:cubicBezTo>
                      <a:pt x="5258" y="1531"/>
                      <a:pt x="5255" y="1518"/>
                      <a:pt x="5255" y="1507"/>
                    </a:cubicBezTo>
                    <a:lnTo>
                      <a:pt x="5438" y="1197"/>
                    </a:lnTo>
                    <a:lnTo>
                      <a:pt x="5589" y="945"/>
                    </a:lnTo>
                    <a:lnTo>
                      <a:pt x="4314" y="207"/>
                    </a:lnTo>
                    <a:lnTo>
                      <a:pt x="4310" y="207"/>
                    </a:lnTo>
                    <a:lnTo>
                      <a:pt x="4300" y="200"/>
                    </a:lnTo>
                    <a:lnTo>
                      <a:pt x="4300" y="204"/>
                    </a:lnTo>
                    <a:cubicBezTo>
                      <a:pt x="4062" y="70"/>
                      <a:pt x="3789" y="0"/>
                      <a:pt x="3490" y="0"/>
                    </a:cubicBezTo>
                    <a:close/>
                  </a:path>
                </a:pathLst>
              </a:custGeom>
              <a:solidFill>
                <a:srgbClr val="7DEB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5" name="Google Shape;5155;p35"/>
              <p:cNvSpPr/>
              <p:nvPr/>
            </p:nvSpPr>
            <p:spPr>
              <a:xfrm>
                <a:off x="3528081" y="2758307"/>
                <a:ext cx="197710" cy="25519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8102" extrusionOk="0">
                    <a:moveTo>
                      <a:pt x="4541" y="0"/>
                    </a:moveTo>
                    <a:cubicBezTo>
                      <a:pt x="4119" y="0"/>
                      <a:pt x="3643" y="138"/>
                      <a:pt x="3139" y="429"/>
                    </a:cubicBezTo>
                    <a:cubicBezTo>
                      <a:pt x="1408" y="1428"/>
                      <a:pt x="1" y="3860"/>
                      <a:pt x="1" y="5859"/>
                    </a:cubicBezTo>
                    <a:cubicBezTo>
                      <a:pt x="1" y="7280"/>
                      <a:pt x="709" y="8101"/>
                      <a:pt x="1738" y="8101"/>
                    </a:cubicBezTo>
                    <a:cubicBezTo>
                      <a:pt x="2160" y="8101"/>
                      <a:pt x="2636" y="7963"/>
                      <a:pt x="3139" y="7673"/>
                    </a:cubicBezTo>
                    <a:cubicBezTo>
                      <a:pt x="4870" y="6673"/>
                      <a:pt x="6277" y="4239"/>
                      <a:pt x="6277" y="2239"/>
                    </a:cubicBezTo>
                    <a:cubicBezTo>
                      <a:pt x="6277" y="820"/>
                      <a:pt x="5571" y="0"/>
                      <a:pt x="4541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6" name="Google Shape;5156;p35"/>
              <p:cNvSpPr/>
              <p:nvPr/>
            </p:nvSpPr>
            <p:spPr>
              <a:xfrm>
                <a:off x="3597407" y="2826152"/>
                <a:ext cx="41388" cy="11336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3599" extrusionOk="0">
                    <a:moveTo>
                      <a:pt x="1257" y="0"/>
                    </a:moveTo>
                    <a:cubicBezTo>
                      <a:pt x="1248" y="0"/>
                      <a:pt x="1238" y="3"/>
                      <a:pt x="1227" y="9"/>
                    </a:cubicBezTo>
                    <a:lnTo>
                      <a:pt x="852" y="226"/>
                    </a:lnTo>
                    <a:cubicBezTo>
                      <a:pt x="817" y="247"/>
                      <a:pt x="793" y="274"/>
                      <a:pt x="769" y="312"/>
                    </a:cubicBezTo>
                    <a:cubicBezTo>
                      <a:pt x="745" y="354"/>
                      <a:pt x="724" y="388"/>
                      <a:pt x="707" y="416"/>
                    </a:cubicBezTo>
                    <a:lnTo>
                      <a:pt x="42" y="1588"/>
                    </a:lnTo>
                    <a:cubicBezTo>
                      <a:pt x="21" y="1623"/>
                      <a:pt x="10" y="1657"/>
                      <a:pt x="7" y="1695"/>
                    </a:cubicBezTo>
                    <a:cubicBezTo>
                      <a:pt x="0" y="1733"/>
                      <a:pt x="7" y="1760"/>
                      <a:pt x="21" y="1781"/>
                    </a:cubicBezTo>
                    <a:lnTo>
                      <a:pt x="252" y="2109"/>
                    </a:lnTo>
                    <a:cubicBezTo>
                      <a:pt x="261" y="2123"/>
                      <a:pt x="272" y="2129"/>
                      <a:pt x="287" y="2129"/>
                    </a:cubicBezTo>
                    <a:cubicBezTo>
                      <a:pt x="293" y="2129"/>
                      <a:pt x="299" y="2128"/>
                      <a:pt x="306" y="2126"/>
                    </a:cubicBezTo>
                    <a:cubicBezTo>
                      <a:pt x="331" y="2119"/>
                      <a:pt x="352" y="2099"/>
                      <a:pt x="368" y="2064"/>
                    </a:cubicBezTo>
                    <a:lnTo>
                      <a:pt x="738" y="1419"/>
                    </a:lnTo>
                    <a:lnTo>
                      <a:pt x="738" y="3509"/>
                    </a:lnTo>
                    <a:cubicBezTo>
                      <a:pt x="738" y="3543"/>
                      <a:pt x="745" y="3571"/>
                      <a:pt x="762" y="3584"/>
                    </a:cubicBezTo>
                    <a:cubicBezTo>
                      <a:pt x="771" y="3594"/>
                      <a:pt x="782" y="3598"/>
                      <a:pt x="794" y="3598"/>
                    </a:cubicBezTo>
                    <a:cubicBezTo>
                      <a:pt x="802" y="3598"/>
                      <a:pt x="811" y="3596"/>
                      <a:pt x="820" y="3592"/>
                    </a:cubicBezTo>
                    <a:lnTo>
                      <a:pt x="1227" y="3353"/>
                    </a:lnTo>
                    <a:cubicBezTo>
                      <a:pt x="1251" y="3343"/>
                      <a:pt x="1272" y="3319"/>
                      <a:pt x="1286" y="3281"/>
                    </a:cubicBezTo>
                    <a:cubicBezTo>
                      <a:pt x="1304" y="3247"/>
                      <a:pt x="1313" y="3212"/>
                      <a:pt x="1313" y="3178"/>
                    </a:cubicBezTo>
                    <a:lnTo>
                      <a:pt x="1313" y="88"/>
                    </a:lnTo>
                    <a:cubicBezTo>
                      <a:pt x="1313" y="54"/>
                      <a:pt x="1304" y="30"/>
                      <a:pt x="1286" y="13"/>
                    </a:cubicBezTo>
                    <a:cubicBezTo>
                      <a:pt x="1278" y="5"/>
                      <a:pt x="1268" y="0"/>
                      <a:pt x="1257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35"/>
              <p:cNvSpPr/>
              <p:nvPr/>
            </p:nvSpPr>
            <p:spPr>
              <a:xfrm>
                <a:off x="3620841" y="2353474"/>
                <a:ext cx="242216" cy="205175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6514" extrusionOk="0">
                    <a:moveTo>
                      <a:pt x="2600" y="0"/>
                    </a:moveTo>
                    <a:cubicBezTo>
                      <a:pt x="2476" y="0"/>
                      <a:pt x="2353" y="61"/>
                      <a:pt x="2280" y="169"/>
                    </a:cubicBezTo>
                    <a:lnTo>
                      <a:pt x="156" y="3365"/>
                    </a:lnTo>
                    <a:cubicBezTo>
                      <a:pt x="118" y="3420"/>
                      <a:pt x="63" y="3472"/>
                      <a:pt x="1" y="3514"/>
                    </a:cubicBezTo>
                    <a:lnTo>
                      <a:pt x="3031" y="5265"/>
                    </a:lnTo>
                    <a:lnTo>
                      <a:pt x="5197" y="6513"/>
                    </a:lnTo>
                    <a:lnTo>
                      <a:pt x="7031" y="4396"/>
                    </a:lnTo>
                    <a:lnTo>
                      <a:pt x="7603" y="3241"/>
                    </a:lnTo>
                    <a:cubicBezTo>
                      <a:pt x="7689" y="3065"/>
                      <a:pt x="7621" y="2841"/>
                      <a:pt x="7452" y="2741"/>
                    </a:cubicBezTo>
                    <a:lnTo>
                      <a:pt x="4638" y="1121"/>
                    </a:lnTo>
                    <a:lnTo>
                      <a:pt x="2783" y="48"/>
                    </a:lnTo>
                    <a:cubicBezTo>
                      <a:pt x="2726" y="16"/>
                      <a:pt x="2662" y="0"/>
                      <a:pt x="260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8" name="Google Shape;5158;p35"/>
              <p:cNvSpPr/>
              <p:nvPr/>
            </p:nvSpPr>
            <p:spPr>
              <a:xfrm>
                <a:off x="3137231" y="2874847"/>
                <a:ext cx="248830" cy="151755"/>
              </a:xfrm>
              <a:custGeom>
                <a:avLst/>
                <a:gdLst/>
                <a:ahLst/>
                <a:cxnLst/>
                <a:rect l="l" t="t" r="r" b="b"/>
                <a:pathLst>
                  <a:path w="7900" h="4818" extrusionOk="0">
                    <a:moveTo>
                      <a:pt x="3000" y="1"/>
                    </a:moveTo>
                    <a:cubicBezTo>
                      <a:pt x="2942" y="84"/>
                      <a:pt x="2873" y="160"/>
                      <a:pt x="2807" y="208"/>
                    </a:cubicBezTo>
                    <a:lnTo>
                      <a:pt x="180" y="2056"/>
                    </a:lnTo>
                    <a:cubicBezTo>
                      <a:pt x="111" y="2104"/>
                      <a:pt x="52" y="2180"/>
                      <a:pt x="0" y="2266"/>
                    </a:cubicBezTo>
                    <a:lnTo>
                      <a:pt x="4414" y="4818"/>
                    </a:lnTo>
                    <a:lnTo>
                      <a:pt x="7900" y="2835"/>
                    </a:lnTo>
                    <a:lnTo>
                      <a:pt x="3000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9" name="Google Shape;5159;p35"/>
              <p:cNvSpPr/>
              <p:nvPr/>
            </p:nvSpPr>
            <p:spPr>
              <a:xfrm>
                <a:off x="3202084" y="2596506"/>
                <a:ext cx="237208" cy="215191"/>
              </a:xfrm>
              <a:custGeom>
                <a:avLst/>
                <a:gdLst/>
                <a:ahLst/>
                <a:cxnLst/>
                <a:rect l="l" t="t" r="r" b="b"/>
                <a:pathLst>
                  <a:path w="7531" h="6832" extrusionOk="0">
                    <a:moveTo>
                      <a:pt x="2521" y="1"/>
                    </a:moveTo>
                    <a:cubicBezTo>
                      <a:pt x="2383" y="14"/>
                      <a:pt x="2244" y="93"/>
                      <a:pt x="2176" y="214"/>
                    </a:cubicBezTo>
                    <a:lnTo>
                      <a:pt x="62" y="3873"/>
                    </a:lnTo>
                    <a:cubicBezTo>
                      <a:pt x="14" y="3955"/>
                      <a:pt x="0" y="4056"/>
                      <a:pt x="18" y="4152"/>
                    </a:cubicBezTo>
                    <a:lnTo>
                      <a:pt x="4641" y="6831"/>
                    </a:lnTo>
                    <a:lnTo>
                      <a:pt x="7531" y="2918"/>
                    </a:lnTo>
                    <a:lnTo>
                      <a:pt x="2521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0" name="Google Shape;5160;p35"/>
              <p:cNvSpPr/>
              <p:nvPr/>
            </p:nvSpPr>
            <p:spPr>
              <a:xfrm>
                <a:off x="3432959" y="2369191"/>
                <a:ext cx="240168" cy="157204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4991" extrusionOk="0">
                    <a:moveTo>
                      <a:pt x="3314" y="1"/>
                    </a:moveTo>
                    <a:cubicBezTo>
                      <a:pt x="3269" y="1"/>
                      <a:pt x="3221" y="15"/>
                      <a:pt x="3169" y="46"/>
                    </a:cubicBezTo>
                    <a:lnTo>
                      <a:pt x="297" y="1704"/>
                    </a:lnTo>
                    <a:cubicBezTo>
                      <a:pt x="177" y="1773"/>
                      <a:pt x="62" y="1914"/>
                      <a:pt x="0" y="2063"/>
                    </a:cubicBezTo>
                    <a:lnTo>
                      <a:pt x="5069" y="4990"/>
                    </a:lnTo>
                    <a:lnTo>
                      <a:pt x="7624" y="3511"/>
                    </a:lnTo>
                    <a:lnTo>
                      <a:pt x="7624" y="2459"/>
                    </a:lnTo>
                    <a:lnTo>
                      <a:pt x="6731" y="1946"/>
                    </a:lnTo>
                    <a:lnTo>
                      <a:pt x="4821" y="838"/>
                    </a:lnTo>
                    <a:lnTo>
                      <a:pt x="4787" y="818"/>
                    </a:lnTo>
                    <a:lnTo>
                      <a:pt x="3401" y="22"/>
                    </a:lnTo>
                    <a:cubicBezTo>
                      <a:pt x="3376" y="7"/>
                      <a:pt x="3345" y="1"/>
                      <a:pt x="331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1" name="Google Shape;5161;p35"/>
              <p:cNvSpPr/>
              <p:nvPr/>
            </p:nvSpPr>
            <p:spPr>
              <a:xfrm>
                <a:off x="3266685" y="2430295"/>
                <a:ext cx="707812" cy="903600"/>
              </a:xfrm>
              <a:custGeom>
                <a:avLst/>
                <a:gdLst/>
                <a:ahLst/>
                <a:cxnLst/>
                <a:rect l="l" t="t" r="r" b="b"/>
                <a:pathLst>
                  <a:path w="22472" h="28688" extrusionOk="0">
                    <a:moveTo>
                      <a:pt x="13404" y="8076"/>
                    </a:moveTo>
                    <a:cubicBezTo>
                      <a:pt x="14996" y="8076"/>
                      <a:pt x="16089" y="9346"/>
                      <a:pt x="16089" y="11543"/>
                    </a:cubicBezTo>
                    <a:cubicBezTo>
                      <a:pt x="16089" y="14635"/>
                      <a:pt x="13917" y="18401"/>
                      <a:pt x="11238" y="19949"/>
                    </a:cubicBezTo>
                    <a:cubicBezTo>
                      <a:pt x="10458" y="20399"/>
                      <a:pt x="9722" y="20612"/>
                      <a:pt x="9069" y="20612"/>
                    </a:cubicBezTo>
                    <a:cubicBezTo>
                      <a:pt x="7476" y="20612"/>
                      <a:pt x="6383" y="19342"/>
                      <a:pt x="6383" y="17145"/>
                    </a:cubicBezTo>
                    <a:cubicBezTo>
                      <a:pt x="6383" y="14049"/>
                      <a:pt x="8556" y="10288"/>
                      <a:pt x="11238" y="8739"/>
                    </a:cubicBezTo>
                    <a:cubicBezTo>
                      <a:pt x="12016" y="8289"/>
                      <a:pt x="12752" y="8076"/>
                      <a:pt x="13404" y="8076"/>
                    </a:cubicBezTo>
                    <a:close/>
                    <a:moveTo>
                      <a:pt x="18068" y="0"/>
                    </a:moveTo>
                    <a:cubicBezTo>
                      <a:pt x="17944" y="0"/>
                      <a:pt x="17820" y="61"/>
                      <a:pt x="17748" y="168"/>
                    </a:cubicBezTo>
                    <a:lnTo>
                      <a:pt x="15623" y="3364"/>
                    </a:lnTo>
                    <a:cubicBezTo>
                      <a:pt x="15516" y="3525"/>
                      <a:pt x="15278" y="3640"/>
                      <a:pt x="15081" y="3640"/>
                    </a:cubicBezTo>
                    <a:cubicBezTo>
                      <a:pt x="15076" y="3640"/>
                      <a:pt x="15070" y="3640"/>
                      <a:pt x="15065" y="3640"/>
                    </a:cubicBezTo>
                    <a:cubicBezTo>
                      <a:pt x="15023" y="3639"/>
                      <a:pt x="14980" y="3638"/>
                      <a:pt x="14937" y="3638"/>
                    </a:cubicBezTo>
                    <a:cubicBezTo>
                      <a:pt x="14538" y="3638"/>
                      <a:pt x="14119" y="3684"/>
                      <a:pt x="13682" y="3781"/>
                    </a:cubicBezTo>
                    <a:cubicBezTo>
                      <a:pt x="13656" y="3786"/>
                      <a:pt x="13630" y="3789"/>
                      <a:pt x="13605" y="3789"/>
                    </a:cubicBezTo>
                    <a:cubicBezTo>
                      <a:pt x="13446" y="3789"/>
                      <a:pt x="13318" y="3679"/>
                      <a:pt x="13300" y="3508"/>
                    </a:cubicBezTo>
                    <a:lnTo>
                      <a:pt x="13020" y="719"/>
                    </a:lnTo>
                    <a:cubicBezTo>
                      <a:pt x="13005" y="579"/>
                      <a:pt x="12923" y="499"/>
                      <a:pt x="12814" y="499"/>
                    </a:cubicBezTo>
                    <a:cubicBezTo>
                      <a:pt x="12770" y="499"/>
                      <a:pt x="12722" y="512"/>
                      <a:pt x="12672" y="540"/>
                    </a:cubicBezTo>
                    <a:lnTo>
                      <a:pt x="9800" y="2198"/>
                    </a:lnTo>
                    <a:cubicBezTo>
                      <a:pt x="9627" y="2299"/>
                      <a:pt x="9476" y="2539"/>
                      <a:pt x="9458" y="2736"/>
                    </a:cubicBezTo>
                    <a:lnTo>
                      <a:pt x="9169" y="5932"/>
                    </a:lnTo>
                    <a:cubicBezTo>
                      <a:pt x="9151" y="6129"/>
                      <a:pt x="9017" y="6395"/>
                      <a:pt x="8872" y="6529"/>
                    </a:cubicBezTo>
                    <a:cubicBezTo>
                      <a:pt x="8311" y="7046"/>
                      <a:pt x="7776" y="7612"/>
                      <a:pt x="7276" y="8219"/>
                    </a:cubicBezTo>
                    <a:cubicBezTo>
                      <a:pt x="7181" y="8335"/>
                      <a:pt x="7014" y="8405"/>
                      <a:pt x="6859" y="8405"/>
                    </a:cubicBezTo>
                    <a:cubicBezTo>
                      <a:pt x="6807" y="8405"/>
                      <a:pt x="6757" y="8397"/>
                      <a:pt x="6710" y="8381"/>
                    </a:cubicBezTo>
                    <a:lnTo>
                      <a:pt x="4866" y="7736"/>
                    </a:lnTo>
                    <a:cubicBezTo>
                      <a:pt x="4823" y="7721"/>
                      <a:pt x="4779" y="7714"/>
                      <a:pt x="4734" y="7714"/>
                    </a:cubicBezTo>
                    <a:cubicBezTo>
                      <a:pt x="4581" y="7714"/>
                      <a:pt x="4426" y="7796"/>
                      <a:pt x="4348" y="7929"/>
                    </a:cubicBezTo>
                    <a:lnTo>
                      <a:pt x="2235" y="11588"/>
                    </a:lnTo>
                    <a:cubicBezTo>
                      <a:pt x="2138" y="11756"/>
                      <a:pt x="2176" y="12001"/>
                      <a:pt x="2328" y="12132"/>
                    </a:cubicBezTo>
                    <a:lnTo>
                      <a:pt x="3807" y="13405"/>
                    </a:lnTo>
                    <a:cubicBezTo>
                      <a:pt x="3959" y="13536"/>
                      <a:pt x="4021" y="13790"/>
                      <a:pt x="3952" y="13973"/>
                    </a:cubicBezTo>
                    <a:cubicBezTo>
                      <a:pt x="3676" y="14715"/>
                      <a:pt x="3452" y="15460"/>
                      <a:pt x="3287" y="16201"/>
                    </a:cubicBezTo>
                    <a:cubicBezTo>
                      <a:pt x="3242" y="16394"/>
                      <a:pt x="3080" y="16645"/>
                      <a:pt x="2918" y="16760"/>
                    </a:cubicBezTo>
                    <a:lnTo>
                      <a:pt x="294" y="18607"/>
                    </a:lnTo>
                    <a:cubicBezTo>
                      <a:pt x="131" y="18722"/>
                      <a:pt x="1" y="18973"/>
                      <a:pt x="1" y="19173"/>
                    </a:cubicBezTo>
                    <a:lnTo>
                      <a:pt x="1" y="22490"/>
                    </a:lnTo>
                    <a:cubicBezTo>
                      <a:pt x="1" y="22639"/>
                      <a:pt x="85" y="22730"/>
                      <a:pt x="204" y="22730"/>
                    </a:cubicBezTo>
                    <a:cubicBezTo>
                      <a:pt x="243" y="22730"/>
                      <a:pt x="285" y="22721"/>
                      <a:pt x="328" y="22700"/>
                    </a:cubicBezTo>
                    <a:lnTo>
                      <a:pt x="2887" y="21549"/>
                    </a:lnTo>
                    <a:cubicBezTo>
                      <a:pt x="2932" y="21528"/>
                      <a:pt x="2978" y="21518"/>
                      <a:pt x="3022" y="21518"/>
                    </a:cubicBezTo>
                    <a:cubicBezTo>
                      <a:pt x="3152" y="21518"/>
                      <a:pt x="3267" y="21604"/>
                      <a:pt x="3311" y="21745"/>
                    </a:cubicBezTo>
                    <a:cubicBezTo>
                      <a:pt x="3459" y="22214"/>
                      <a:pt x="3652" y="22638"/>
                      <a:pt x="3883" y="23014"/>
                    </a:cubicBezTo>
                    <a:cubicBezTo>
                      <a:pt x="3987" y="23183"/>
                      <a:pt x="4007" y="23455"/>
                      <a:pt x="3921" y="23631"/>
                    </a:cubicBezTo>
                    <a:lnTo>
                      <a:pt x="2214" y="27069"/>
                    </a:lnTo>
                    <a:cubicBezTo>
                      <a:pt x="2128" y="27248"/>
                      <a:pt x="2197" y="27473"/>
                      <a:pt x="2366" y="27569"/>
                    </a:cubicBezTo>
                    <a:lnTo>
                      <a:pt x="4218" y="28638"/>
                    </a:lnTo>
                    <a:cubicBezTo>
                      <a:pt x="4275" y="28672"/>
                      <a:pt x="4339" y="28688"/>
                      <a:pt x="4403" y="28688"/>
                    </a:cubicBezTo>
                    <a:cubicBezTo>
                      <a:pt x="4529" y="28688"/>
                      <a:pt x="4654" y="28627"/>
                      <a:pt x="4724" y="28517"/>
                    </a:cubicBezTo>
                    <a:lnTo>
                      <a:pt x="6848" y="25325"/>
                    </a:lnTo>
                    <a:cubicBezTo>
                      <a:pt x="6955" y="25163"/>
                      <a:pt x="7193" y="25048"/>
                      <a:pt x="7391" y="25048"/>
                    </a:cubicBezTo>
                    <a:cubicBezTo>
                      <a:pt x="7396" y="25048"/>
                      <a:pt x="7402" y="25048"/>
                      <a:pt x="7407" y="25048"/>
                    </a:cubicBezTo>
                    <a:cubicBezTo>
                      <a:pt x="7449" y="25049"/>
                      <a:pt x="7492" y="25050"/>
                      <a:pt x="7534" y="25050"/>
                    </a:cubicBezTo>
                    <a:cubicBezTo>
                      <a:pt x="7934" y="25050"/>
                      <a:pt x="8354" y="25004"/>
                      <a:pt x="8790" y="24907"/>
                    </a:cubicBezTo>
                    <a:cubicBezTo>
                      <a:pt x="8816" y="24902"/>
                      <a:pt x="8843" y="24899"/>
                      <a:pt x="8868" y="24899"/>
                    </a:cubicBezTo>
                    <a:cubicBezTo>
                      <a:pt x="9026" y="24899"/>
                      <a:pt x="9154" y="25007"/>
                      <a:pt x="9172" y="25176"/>
                    </a:cubicBezTo>
                    <a:lnTo>
                      <a:pt x="9455" y="27969"/>
                    </a:lnTo>
                    <a:cubicBezTo>
                      <a:pt x="9467" y="28108"/>
                      <a:pt x="9548" y="28188"/>
                      <a:pt x="9655" y="28188"/>
                    </a:cubicBezTo>
                    <a:cubicBezTo>
                      <a:pt x="9700" y="28188"/>
                      <a:pt x="9749" y="28174"/>
                      <a:pt x="9800" y="28145"/>
                    </a:cubicBezTo>
                    <a:lnTo>
                      <a:pt x="12672" y="26486"/>
                    </a:lnTo>
                    <a:cubicBezTo>
                      <a:pt x="12845" y="26390"/>
                      <a:pt x="12996" y="26149"/>
                      <a:pt x="13017" y="25952"/>
                    </a:cubicBezTo>
                    <a:lnTo>
                      <a:pt x="13303" y="22756"/>
                    </a:lnTo>
                    <a:cubicBezTo>
                      <a:pt x="13320" y="22556"/>
                      <a:pt x="13459" y="22290"/>
                      <a:pt x="13603" y="22156"/>
                    </a:cubicBezTo>
                    <a:cubicBezTo>
                      <a:pt x="14162" y="21642"/>
                      <a:pt x="14696" y="21076"/>
                      <a:pt x="15200" y="20469"/>
                    </a:cubicBezTo>
                    <a:cubicBezTo>
                      <a:pt x="15293" y="20353"/>
                      <a:pt x="15458" y="20283"/>
                      <a:pt x="15613" y="20283"/>
                    </a:cubicBezTo>
                    <a:cubicBezTo>
                      <a:pt x="15665" y="20283"/>
                      <a:pt x="15715" y="20291"/>
                      <a:pt x="15762" y="20307"/>
                    </a:cubicBezTo>
                    <a:lnTo>
                      <a:pt x="17606" y="20952"/>
                    </a:lnTo>
                    <a:cubicBezTo>
                      <a:pt x="17649" y="20967"/>
                      <a:pt x="17693" y="20974"/>
                      <a:pt x="17739" y="20974"/>
                    </a:cubicBezTo>
                    <a:cubicBezTo>
                      <a:pt x="17892" y="20974"/>
                      <a:pt x="18049" y="20892"/>
                      <a:pt x="18123" y="20759"/>
                    </a:cubicBezTo>
                    <a:lnTo>
                      <a:pt x="20237" y="17101"/>
                    </a:lnTo>
                    <a:cubicBezTo>
                      <a:pt x="20337" y="16928"/>
                      <a:pt x="20296" y="16687"/>
                      <a:pt x="20144" y="16556"/>
                    </a:cubicBezTo>
                    <a:lnTo>
                      <a:pt x="18665" y="15280"/>
                    </a:lnTo>
                    <a:cubicBezTo>
                      <a:pt x="18513" y="15153"/>
                      <a:pt x="18451" y="14898"/>
                      <a:pt x="18520" y="14711"/>
                    </a:cubicBezTo>
                    <a:cubicBezTo>
                      <a:pt x="18796" y="13973"/>
                      <a:pt x="19020" y="13229"/>
                      <a:pt x="19185" y="12484"/>
                    </a:cubicBezTo>
                    <a:cubicBezTo>
                      <a:pt x="19231" y="12291"/>
                      <a:pt x="19392" y="12043"/>
                      <a:pt x="19554" y="11929"/>
                    </a:cubicBezTo>
                    <a:lnTo>
                      <a:pt x="22178" y="10081"/>
                    </a:lnTo>
                    <a:cubicBezTo>
                      <a:pt x="22340" y="9966"/>
                      <a:pt x="22471" y="9715"/>
                      <a:pt x="22471" y="9515"/>
                    </a:cubicBezTo>
                    <a:lnTo>
                      <a:pt x="22471" y="6198"/>
                    </a:lnTo>
                    <a:cubicBezTo>
                      <a:pt x="22471" y="6050"/>
                      <a:pt x="22388" y="5958"/>
                      <a:pt x="22269" y="5958"/>
                    </a:cubicBezTo>
                    <a:cubicBezTo>
                      <a:pt x="22230" y="5958"/>
                      <a:pt x="22188" y="5968"/>
                      <a:pt x="22143" y="5988"/>
                    </a:cubicBezTo>
                    <a:lnTo>
                      <a:pt x="19589" y="7140"/>
                    </a:lnTo>
                    <a:cubicBezTo>
                      <a:pt x="19543" y="7161"/>
                      <a:pt x="19496" y="7170"/>
                      <a:pt x="19452" y="7170"/>
                    </a:cubicBezTo>
                    <a:cubicBezTo>
                      <a:pt x="19320" y="7170"/>
                      <a:pt x="19205" y="7084"/>
                      <a:pt x="19161" y="6943"/>
                    </a:cubicBezTo>
                    <a:cubicBezTo>
                      <a:pt x="19013" y="6474"/>
                      <a:pt x="18820" y="6050"/>
                      <a:pt x="18593" y="5674"/>
                    </a:cubicBezTo>
                    <a:cubicBezTo>
                      <a:pt x="18489" y="5505"/>
                      <a:pt x="18465" y="5233"/>
                      <a:pt x="18551" y="5053"/>
                    </a:cubicBezTo>
                    <a:lnTo>
                      <a:pt x="20258" y="1619"/>
                    </a:lnTo>
                    <a:cubicBezTo>
                      <a:pt x="20344" y="1440"/>
                      <a:pt x="20278" y="1215"/>
                      <a:pt x="20106" y="1119"/>
                    </a:cubicBezTo>
                    <a:lnTo>
                      <a:pt x="18254" y="50"/>
                    </a:lnTo>
                    <a:cubicBezTo>
                      <a:pt x="18197" y="16"/>
                      <a:pt x="18133" y="0"/>
                      <a:pt x="18068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2" name="Google Shape;5162;p35"/>
              <p:cNvSpPr/>
              <p:nvPr/>
            </p:nvSpPr>
            <p:spPr>
              <a:xfrm>
                <a:off x="3023746" y="2223233"/>
                <a:ext cx="862654" cy="804446"/>
              </a:xfrm>
              <a:custGeom>
                <a:avLst/>
                <a:gdLst/>
                <a:ahLst/>
                <a:cxnLst/>
                <a:rect l="l" t="t" r="r" b="b"/>
                <a:pathLst>
                  <a:path w="27388" h="25540" extrusionOk="0">
                    <a:moveTo>
                      <a:pt x="17514" y="1"/>
                    </a:moveTo>
                    <a:cubicBezTo>
                      <a:pt x="15883" y="1"/>
                      <a:pt x="14044" y="534"/>
                      <a:pt x="12096" y="1659"/>
                    </a:cubicBezTo>
                    <a:cubicBezTo>
                      <a:pt x="5728" y="5335"/>
                      <a:pt x="504" y="14017"/>
                      <a:pt x="0" y="21513"/>
                    </a:cubicBezTo>
                    <a:lnTo>
                      <a:pt x="6841" y="25540"/>
                    </a:lnTo>
                    <a:cubicBezTo>
                      <a:pt x="7348" y="18044"/>
                      <a:pt x="12569" y="9366"/>
                      <a:pt x="18933" y="5687"/>
                    </a:cubicBezTo>
                    <a:cubicBezTo>
                      <a:pt x="20520" y="4773"/>
                      <a:pt x="22033" y="4252"/>
                      <a:pt x="23422" y="4090"/>
                    </a:cubicBezTo>
                    <a:cubicBezTo>
                      <a:pt x="23743" y="4052"/>
                      <a:pt x="24058" y="4032"/>
                      <a:pt x="24365" y="4032"/>
                    </a:cubicBezTo>
                    <a:cubicBezTo>
                      <a:pt x="25480" y="4032"/>
                      <a:pt x="26498" y="4285"/>
                      <a:pt x="27388" y="4766"/>
                    </a:cubicBezTo>
                    <a:lnTo>
                      <a:pt x="20854" y="918"/>
                    </a:lnTo>
                    <a:lnTo>
                      <a:pt x="20596" y="763"/>
                    </a:lnTo>
                    <a:cubicBezTo>
                      <a:pt x="19694" y="262"/>
                      <a:pt x="18655" y="1"/>
                      <a:pt x="17514" y="1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3" name="Google Shape;5163;p35"/>
              <p:cNvSpPr/>
              <p:nvPr/>
            </p:nvSpPr>
            <p:spPr>
              <a:xfrm>
                <a:off x="5826691" y="1982310"/>
                <a:ext cx="24348" cy="21796"/>
              </a:xfrm>
              <a:custGeom>
                <a:avLst/>
                <a:gdLst/>
                <a:ahLst/>
                <a:cxnLst/>
                <a:rect l="l" t="t" r="r" b="b"/>
                <a:pathLst>
                  <a:path w="773" h="692" extrusionOk="0">
                    <a:moveTo>
                      <a:pt x="463" y="1"/>
                    </a:moveTo>
                    <a:cubicBezTo>
                      <a:pt x="365" y="1"/>
                      <a:pt x="266" y="35"/>
                      <a:pt x="186" y="105"/>
                    </a:cubicBezTo>
                    <a:cubicBezTo>
                      <a:pt x="14" y="257"/>
                      <a:pt x="0" y="519"/>
                      <a:pt x="152" y="692"/>
                    </a:cubicBezTo>
                    <a:lnTo>
                      <a:pt x="772" y="140"/>
                    </a:lnTo>
                    <a:cubicBezTo>
                      <a:pt x="691" y="47"/>
                      <a:pt x="577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4" name="Google Shape;5164;p35"/>
              <p:cNvSpPr/>
              <p:nvPr/>
            </p:nvSpPr>
            <p:spPr>
              <a:xfrm>
                <a:off x="5830344" y="1996169"/>
                <a:ext cx="27214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864" h="504" extrusionOk="0">
                    <a:moveTo>
                      <a:pt x="408" y="1"/>
                    </a:moveTo>
                    <a:cubicBezTo>
                      <a:pt x="215" y="1"/>
                      <a:pt x="43" y="133"/>
                      <a:pt x="1" y="327"/>
                    </a:cubicBezTo>
                    <a:lnTo>
                      <a:pt x="815" y="503"/>
                    </a:lnTo>
                    <a:cubicBezTo>
                      <a:pt x="863" y="279"/>
                      <a:pt x="722" y="58"/>
                      <a:pt x="497" y="10"/>
                    </a:cubicBezTo>
                    <a:cubicBezTo>
                      <a:pt x="467" y="4"/>
                      <a:pt x="437" y="1"/>
                      <a:pt x="40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5" name="Google Shape;5165;p35"/>
              <p:cNvSpPr/>
              <p:nvPr/>
            </p:nvSpPr>
            <p:spPr>
              <a:xfrm>
                <a:off x="5534963" y="3468507"/>
                <a:ext cx="176732" cy="152700"/>
              </a:xfrm>
              <a:custGeom>
                <a:avLst/>
                <a:gdLst/>
                <a:ahLst/>
                <a:cxnLst/>
                <a:rect l="l" t="t" r="r" b="b"/>
                <a:pathLst>
                  <a:path w="5611" h="4848" extrusionOk="0">
                    <a:moveTo>
                      <a:pt x="5083" y="0"/>
                    </a:moveTo>
                    <a:cubicBezTo>
                      <a:pt x="5076" y="0"/>
                      <a:pt x="5068" y="1"/>
                      <a:pt x="5059" y="3"/>
                    </a:cubicBezTo>
                    <a:lnTo>
                      <a:pt x="5090" y="248"/>
                    </a:lnTo>
                    <a:cubicBezTo>
                      <a:pt x="4951" y="470"/>
                      <a:pt x="4446" y="593"/>
                      <a:pt x="3966" y="593"/>
                    </a:cubicBezTo>
                    <a:cubicBezTo>
                      <a:pt x="3685" y="593"/>
                      <a:pt x="3412" y="551"/>
                      <a:pt x="3225" y="461"/>
                    </a:cubicBezTo>
                    <a:cubicBezTo>
                      <a:pt x="3225" y="461"/>
                      <a:pt x="2345" y="1920"/>
                      <a:pt x="2028" y="2269"/>
                    </a:cubicBezTo>
                    <a:cubicBezTo>
                      <a:pt x="1538" y="2807"/>
                      <a:pt x="997" y="3234"/>
                      <a:pt x="418" y="3668"/>
                    </a:cubicBezTo>
                    <a:cubicBezTo>
                      <a:pt x="332" y="3734"/>
                      <a:pt x="239" y="3803"/>
                      <a:pt x="193" y="3899"/>
                    </a:cubicBezTo>
                    <a:cubicBezTo>
                      <a:pt x="118" y="4058"/>
                      <a:pt x="1" y="4448"/>
                      <a:pt x="718" y="4699"/>
                    </a:cubicBezTo>
                    <a:cubicBezTo>
                      <a:pt x="996" y="4797"/>
                      <a:pt x="1302" y="4848"/>
                      <a:pt x="1610" y="4848"/>
                    </a:cubicBezTo>
                    <a:cubicBezTo>
                      <a:pt x="2080" y="4848"/>
                      <a:pt x="2554" y="4731"/>
                      <a:pt x="2942" y="4489"/>
                    </a:cubicBezTo>
                    <a:cubicBezTo>
                      <a:pt x="3532" y="4117"/>
                      <a:pt x="3559" y="3348"/>
                      <a:pt x="4114" y="2910"/>
                    </a:cubicBezTo>
                    <a:cubicBezTo>
                      <a:pt x="4528" y="2582"/>
                      <a:pt x="5045" y="2500"/>
                      <a:pt x="5380" y="2075"/>
                    </a:cubicBezTo>
                    <a:cubicBezTo>
                      <a:pt x="5610" y="1779"/>
                      <a:pt x="5552" y="1386"/>
                      <a:pt x="5432" y="896"/>
                    </a:cubicBezTo>
                    <a:cubicBezTo>
                      <a:pt x="5303" y="391"/>
                      <a:pt x="5241" y="0"/>
                      <a:pt x="50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6" name="Google Shape;5166;p35"/>
              <p:cNvSpPr/>
              <p:nvPr/>
            </p:nvSpPr>
            <p:spPr>
              <a:xfrm>
                <a:off x="5565043" y="3420568"/>
                <a:ext cx="131565" cy="165519"/>
              </a:xfrm>
              <a:custGeom>
                <a:avLst/>
                <a:gdLst/>
                <a:ahLst/>
                <a:cxnLst/>
                <a:rect l="l" t="t" r="r" b="b"/>
                <a:pathLst>
                  <a:path w="4177" h="5255" extrusionOk="0">
                    <a:moveTo>
                      <a:pt x="3925" y="1"/>
                    </a:moveTo>
                    <a:lnTo>
                      <a:pt x="2122" y="129"/>
                    </a:lnTo>
                    <a:cubicBezTo>
                      <a:pt x="2122" y="129"/>
                      <a:pt x="2222" y="1073"/>
                      <a:pt x="2263" y="1439"/>
                    </a:cubicBezTo>
                    <a:cubicBezTo>
                      <a:pt x="2300" y="1808"/>
                      <a:pt x="2173" y="2142"/>
                      <a:pt x="2001" y="2421"/>
                    </a:cubicBezTo>
                    <a:cubicBezTo>
                      <a:pt x="1714" y="2881"/>
                      <a:pt x="1277" y="3567"/>
                      <a:pt x="1073" y="3791"/>
                    </a:cubicBezTo>
                    <a:cubicBezTo>
                      <a:pt x="911" y="3966"/>
                      <a:pt x="742" y="4128"/>
                      <a:pt x="573" y="4283"/>
                    </a:cubicBezTo>
                    <a:lnTo>
                      <a:pt x="573" y="4291"/>
                    </a:lnTo>
                    <a:cubicBezTo>
                      <a:pt x="1" y="4873"/>
                      <a:pt x="21" y="4994"/>
                      <a:pt x="256" y="5149"/>
                    </a:cubicBezTo>
                    <a:cubicBezTo>
                      <a:pt x="355" y="5215"/>
                      <a:pt x="482" y="5255"/>
                      <a:pt x="637" y="5255"/>
                    </a:cubicBezTo>
                    <a:cubicBezTo>
                      <a:pt x="840" y="5255"/>
                      <a:pt x="1093" y="5186"/>
                      <a:pt x="1394" y="5018"/>
                    </a:cubicBezTo>
                    <a:cubicBezTo>
                      <a:pt x="1925" y="4718"/>
                      <a:pt x="2673" y="3538"/>
                      <a:pt x="3259" y="3032"/>
                    </a:cubicBezTo>
                    <a:cubicBezTo>
                      <a:pt x="3845" y="2529"/>
                      <a:pt x="4176" y="2170"/>
                      <a:pt x="4135" y="1770"/>
                    </a:cubicBezTo>
                    <a:lnTo>
                      <a:pt x="3925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7" name="Google Shape;5167;p35"/>
              <p:cNvSpPr/>
              <p:nvPr/>
            </p:nvSpPr>
            <p:spPr>
              <a:xfrm>
                <a:off x="5715411" y="3536415"/>
                <a:ext cx="174276" cy="155346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4932" extrusionOk="0">
                    <a:moveTo>
                      <a:pt x="5070" y="0"/>
                    </a:moveTo>
                    <a:cubicBezTo>
                      <a:pt x="5066" y="0"/>
                      <a:pt x="5061" y="1"/>
                      <a:pt x="5057" y="2"/>
                    </a:cubicBezTo>
                    <a:lnTo>
                      <a:pt x="5057" y="209"/>
                    </a:lnTo>
                    <a:cubicBezTo>
                      <a:pt x="4919" y="364"/>
                      <a:pt x="4540" y="512"/>
                      <a:pt x="4109" y="530"/>
                    </a:cubicBezTo>
                    <a:cubicBezTo>
                      <a:pt x="4089" y="531"/>
                      <a:pt x="4067" y="531"/>
                      <a:pt x="4043" y="531"/>
                    </a:cubicBezTo>
                    <a:cubicBezTo>
                      <a:pt x="3738" y="531"/>
                      <a:pt x="3158" y="470"/>
                      <a:pt x="3161" y="274"/>
                    </a:cubicBezTo>
                    <a:lnTo>
                      <a:pt x="3161" y="2"/>
                    </a:lnTo>
                    <a:cubicBezTo>
                      <a:pt x="3054" y="323"/>
                      <a:pt x="2558" y="1692"/>
                      <a:pt x="1805" y="2378"/>
                    </a:cubicBezTo>
                    <a:cubicBezTo>
                      <a:pt x="1205" y="2922"/>
                      <a:pt x="392" y="3554"/>
                      <a:pt x="182" y="4160"/>
                    </a:cubicBezTo>
                    <a:cubicBezTo>
                      <a:pt x="1" y="4696"/>
                      <a:pt x="937" y="4932"/>
                      <a:pt x="1569" y="4932"/>
                    </a:cubicBezTo>
                    <a:cubicBezTo>
                      <a:pt x="1685" y="4932"/>
                      <a:pt x="1791" y="4924"/>
                      <a:pt x="1878" y="4908"/>
                    </a:cubicBezTo>
                    <a:cubicBezTo>
                      <a:pt x="2526" y="4792"/>
                      <a:pt x="3368" y="4426"/>
                      <a:pt x="3826" y="3864"/>
                    </a:cubicBezTo>
                    <a:cubicBezTo>
                      <a:pt x="4146" y="3468"/>
                      <a:pt x="4350" y="2998"/>
                      <a:pt x="4581" y="2688"/>
                    </a:cubicBezTo>
                    <a:cubicBezTo>
                      <a:pt x="4808" y="2378"/>
                      <a:pt x="5340" y="2029"/>
                      <a:pt x="5464" y="1671"/>
                    </a:cubicBezTo>
                    <a:cubicBezTo>
                      <a:pt x="5533" y="1474"/>
                      <a:pt x="5450" y="1040"/>
                      <a:pt x="5354" y="675"/>
                    </a:cubicBezTo>
                    <a:cubicBezTo>
                      <a:pt x="5271" y="353"/>
                      <a:pt x="5178" y="0"/>
                      <a:pt x="50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8" name="Google Shape;5168;p35"/>
              <p:cNvSpPr/>
              <p:nvPr/>
            </p:nvSpPr>
            <p:spPr>
              <a:xfrm>
                <a:off x="5742719" y="3487468"/>
                <a:ext cx="131975" cy="160763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5104" extrusionOk="0">
                    <a:moveTo>
                      <a:pt x="2294" y="1"/>
                    </a:moveTo>
                    <a:lnTo>
                      <a:pt x="2294" y="1083"/>
                    </a:lnTo>
                    <a:cubicBezTo>
                      <a:pt x="2294" y="1425"/>
                      <a:pt x="2224" y="1766"/>
                      <a:pt x="2094" y="2081"/>
                    </a:cubicBezTo>
                    <a:cubicBezTo>
                      <a:pt x="1863" y="2635"/>
                      <a:pt x="1463" y="3449"/>
                      <a:pt x="938" y="3928"/>
                    </a:cubicBezTo>
                    <a:cubicBezTo>
                      <a:pt x="770" y="4083"/>
                      <a:pt x="583" y="4245"/>
                      <a:pt x="397" y="4411"/>
                    </a:cubicBezTo>
                    <a:cubicBezTo>
                      <a:pt x="0" y="4873"/>
                      <a:pt x="208" y="5104"/>
                      <a:pt x="722" y="5104"/>
                    </a:cubicBezTo>
                    <a:cubicBezTo>
                      <a:pt x="810" y="5104"/>
                      <a:pt x="907" y="5097"/>
                      <a:pt x="1011" y="5084"/>
                    </a:cubicBezTo>
                    <a:cubicBezTo>
                      <a:pt x="1763" y="4980"/>
                      <a:pt x="2394" y="4398"/>
                      <a:pt x="2725" y="3938"/>
                    </a:cubicBezTo>
                    <a:cubicBezTo>
                      <a:pt x="3217" y="3256"/>
                      <a:pt x="4090" y="2208"/>
                      <a:pt x="4180" y="1815"/>
                    </a:cubicBezTo>
                    <a:lnTo>
                      <a:pt x="4190" y="1807"/>
                    </a:lnTo>
                    <a:lnTo>
                      <a:pt x="4190" y="1763"/>
                    </a:lnTo>
                    <a:lnTo>
                      <a:pt x="4190" y="1"/>
                    </a:ln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35"/>
              <p:cNvSpPr/>
              <p:nvPr/>
            </p:nvSpPr>
            <p:spPr>
              <a:xfrm>
                <a:off x="5557137" y="2601829"/>
                <a:ext cx="351985" cy="901773"/>
              </a:xfrm>
              <a:custGeom>
                <a:avLst/>
                <a:gdLst/>
                <a:ahLst/>
                <a:cxnLst/>
                <a:rect l="l" t="t" r="r" b="b"/>
                <a:pathLst>
                  <a:path w="11175" h="28630" extrusionOk="0">
                    <a:moveTo>
                      <a:pt x="1300" y="1"/>
                    </a:moveTo>
                    <a:cubicBezTo>
                      <a:pt x="1300" y="1"/>
                      <a:pt x="0" y="13972"/>
                      <a:pt x="100" y="15109"/>
                    </a:cubicBezTo>
                    <a:cubicBezTo>
                      <a:pt x="269" y="17016"/>
                      <a:pt x="2373" y="26585"/>
                      <a:pt x="2373" y="26585"/>
                    </a:cubicBezTo>
                    <a:cubicBezTo>
                      <a:pt x="2567" y="26613"/>
                      <a:pt x="2746" y="26625"/>
                      <a:pt x="2911" y="26625"/>
                    </a:cubicBezTo>
                    <a:cubicBezTo>
                      <a:pt x="3801" y="26625"/>
                      <a:pt x="4262" y="26274"/>
                      <a:pt x="4262" y="26274"/>
                    </a:cubicBezTo>
                    <a:cubicBezTo>
                      <a:pt x="4262" y="26274"/>
                      <a:pt x="4424" y="19413"/>
                      <a:pt x="4273" y="17827"/>
                    </a:cubicBezTo>
                    <a:cubicBezTo>
                      <a:pt x="4176" y="16823"/>
                      <a:pt x="3555" y="15469"/>
                      <a:pt x="3555" y="15469"/>
                    </a:cubicBezTo>
                    <a:lnTo>
                      <a:pt x="5172" y="7603"/>
                    </a:lnTo>
                    <a:cubicBezTo>
                      <a:pt x="5172" y="7603"/>
                      <a:pt x="5741" y="13131"/>
                      <a:pt x="6038" y="15482"/>
                    </a:cubicBezTo>
                    <a:cubicBezTo>
                      <a:pt x="6379" y="18179"/>
                      <a:pt x="8186" y="28426"/>
                      <a:pt x="8186" y="28426"/>
                    </a:cubicBezTo>
                    <a:cubicBezTo>
                      <a:pt x="8500" y="28577"/>
                      <a:pt x="8799" y="28630"/>
                      <a:pt x="9064" y="28630"/>
                    </a:cubicBezTo>
                    <a:cubicBezTo>
                      <a:pt x="9675" y="28630"/>
                      <a:pt x="10102" y="28350"/>
                      <a:pt x="10102" y="28350"/>
                    </a:cubicBezTo>
                    <a:cubicBezTo>
                      <a:pt x="10102" y="28350"/>
                      <a:pt x="10775" y="21543"/>
                      <a:pt x="10513" y="18833"/>
                    </a:cubicBezTo>
                    <a:cubicBezTo>
                      <a:pt x="10293" y="16540"/>
                      <a:pt x="9696" y="15517"/>
                      <a:pt x="9651" y="14996"/>
                    </a:cubicBezTo>
                    <a:cubicBezTo>
                      <a:pt x="9651" y="14996"/>
                      <a:pt x="11175" y="3680"/>
                      <a:pt x="9706" y="470"/>
                    </a:cubicBezTo>
                    <a:lnTo>
                      <a:pt x="1300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35"/>
              <p:cNvSpPr/>
              <p:nvPr/>
            </p:nvSpPr>
            <p:spPr>
              <a:xfrm>
                <a:off x="5612509" y="2718274"/>
                <a:ext cx="107564" cy="341338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0837" extrusionOk="0">
                    <a:moveTo>
                      <a:pt x="1" y="0"/>
                    </a:moveTo>
                    <a:cubicBezTo>
                      <a:pt x="1" y="0"/>
                      <a:pt x="963" y="1196"/>
                      <a:pt x="2390" y="1586"/>
                    </a:cubicBezTo>
                    <a:lnTo>
                      <a:pt x="2924" y="3885"/>
                    </a:lnTo>
                    <a:lnTo>
                      <a:pt x="1987" y="10837"/>
                    </a:lnTo>
                    <a:lnTo>
                      <a:pt x="3414" y="3906"/>
                    </a:lnTo>
                    <a:lnTo>
                      <a:pt x="2935" y="1279"/>
                    </a:lnTo>
                    <a:cubicBezTo>
                      <a:pt x="2935" y="1279"/>
                      <a:pt x="917" y="862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1" name="Google Shape;5171;p35"/>
              <p:cNvSpPr/>
              <p:nvPr/>
            </p:nvSpPr>
            <p:spPr>
              <a:xfrm>
                <a:off x="5833526" y="2455525"/>
                <a:ext cx="106997" cy="154810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4915" extrusionOk="0">
                    <a:moveTo>
                      <a:pt x="2645" y="1"/>
                    </a:moveTo>
                    <a:lnTo>
                      <a:pt x="0" y="812"/>
                    </a:lnTo>
                    <a:lnTo>
                      <a:pt x="473" y="3125"/>
                    </a:lnTo>
                    <a:lnTo>
                      <a:pt x="2700" y="4914"/>
                    </a:lnTo>
                    <a:cubicBezTo>
                      <a:pt x="3396" y="4773"/>
                      <a:pt x="3342" y="3928"/>
                      <a:pt x="3328" y="3718"/>
                    </a:cubicBezTo>
                    <a:cubicBezTo>
                      <a:pt x="3310" y="3508"/>
                      <a:pt x="2917" y="1259"/>
                      <a:pt x="2645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35"/>
              <p:cNvSpPr/>
              <p:nvPr/>
            </p:nvSpPr>
            <p:spPr>
              <a:xfrm>
                <a:off x="5496221" y="2423271"/>
                <a:ext cx="117297" cy="124730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3960" extrusionOk="0">
                    <a:moveTo>
                      <a:pt x="1248" y="1"/>
                    </a:moveTo>
                    <a:lnTo>
                      <a:pt x="0" y="2294"/>
                    </a:lnTo>
                    <a:lnTo>
                      <a:pt x="1945" y="3959"/>
                    </a:lnTo>
                    <a:lnTo>
                      <a:pt x="3724" y="1136"/>
                    </a:lnTo>
                    <a:lnTo>
                      <a:pt x="1248" y="1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35"/>
              <p:cNvSpPr/>
              <p:nvPr/>
            </p:nvSpPr>
            <p:spPr>
              <a:xfrm>
                <a:off x="5525388" y="2262447"/>
                <a:ext cx="157865" cy="218278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6930" extrusionOk="0">
                    <a:moveTo>
                      <a:pt x="5012" y="0"/>
                    </a:moveTo>
                    <a:lnTo>
                      <a:pt x="5012" y="0"/>
                    </a:lnTo>
                    <a:cubicBezTo>
                      <a:pt x="3774" y="14"/>
                      <a:pt x="2408" y="466"/>
                      <a:pt x="1939" y="1434"/>
                    </a:cubicBezTo>
                    <a:cubicBezTo>
                      <a:pt x="1470" y="2407"/>
                      <a:pt x="1" y="5435"/>
                      <a:pt x="1" y="5435"/>
                    </a:cubicBezTo>
                    <a:cubicBezTo>
                      <a:pt x="1" y="5435"/>
                      <a:pt x="1024" y="6930"/>
                      <a:pt x="2659" y="6930"/>
                    </a:cubicBezTo>
                    <a:cubicBezTo>
                      <a:pt x="2717" y="6930"/>
                      <a:pt x="2776" y="6928"/>
                      <a:pt x="2835" y="6924"/>
                    </a:cubicBezTo>
                    <a:lnTo>
                      <a:pt x="5012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35"/>
              <p:cNvSpPr/>
              <p:nvPr/>
            </p:nvSpPr>
            <p:spPr>
              <a:xfrm>
                <a:off x="5586555" y="2262447"/>
                <a:ext cx="284485" cy="386222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12262" extrusionOk="0">
                    <a:moveTo>
                      <a:pt x="3248" y="0"/>
                    </a:moveTo>
                    <a:cubicBezTo>
                      <a:pt x="1552" y="0"/>
                      <a:pt x="700" y="1679"/>
                      <a:pt x="249" y="3466"/>
                    </a:cubicBezTo>
                    <a:cubicBezTo>
                      <a:pt x="0" y="4428"/>
                      <a:pt x="218" y="6186"/>
                      <a:pt x="301" y="7744"/>
                    </a:cubicBezTo>
                    <a:cubicBezTo>
                      <a:pt x="380" y="9207"/>
                      <a:pt x="325" y="10489"/>
                      <a:pt x="366" y="10776"/>
                    </a:cubicBezTo>
                    <a:cubicBezTo>
                      <a:pt x="966" y="11587"/>
                      <a:pt x="2708" y="12261"/>
                      <a:pt x="4720" y="12261"/>
                    </a:cubicBezTo>
                    <a:cubicBezTo>
                      <a:pt x="6036" y="12261"/>
                      <a:pt x="7467" y="11973"/>
                      <a:pt x="8772" y="11245"/>
                    </a:cubicBezTo>
                    <a:cubicBezTo>
                      <a:pt x="8055" y="9841"/>
                      <a:pt x="7441" y="8352"/>
                      <a:pt x="7441" y="8352"/>
                    </a:cubicBezTo>
                    <a:lnTo>
                      <a:pt x="8755" y="4552"/>
                    </a:lnTo>
                    <a:cubicBezTo>
                      <a:pt x="9031" y="3759"/>
                      <a:pt x="9024" y="2879"/>
                      <a:pt x="8665" y="2125"/>
                    </a:cubicBezTo>
                    <a:cubicBezTo>
                      <a:pt x="8193" y="1128"/>
                      <a:pt x="7300" y="359"/>
                      <a:pt x="6176" y="86"/>
                    </a:cubicBezTo>
                    <a:lnTo>
                      <a:pt x="3248" y="0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35"/>
              <p:cNvSpPr/>
              <p:nvPr/>
            </p:nvSpPr>
            <p:spPr>
              <a:xfrm>
                <a:off x="5796611" y="2265155"/>
                <a:ext cx="128825" cy="245051"/>
              </a:xfrm>
              <a:custGeom>
                <a:avLst/>
                <a:gdLst/>
                <a:ahLst/>
                <a:cxnLst/>
                <a:rect l="l" t="t" r="r" b="b"/>
                <a:pathLst>
                  <a:path w="4090" h="7780" extrusionOk="0">
                    <a:moveTo>
                      <a:pt x="0" y="0"/>
                    </a:moveTo>
                    <a:lnTo>
                      <a:pt x="717" y="5724"/>
                    </a:lnTo>
                    <a:lnTo>
                      <a:pt x="1300" y="7779"/>
                    </a:lnTo>
                    <a:cubicBezTo>
                      <a:pt x="1306" y="7779"/>
                      <a:pt x="1312" y="7779"/>
                      <a:pt x="1319" y="7779"/>
                    </a:cubicBezTo>
                    <a:cubicBezTo>
                      <a:pt x="3172" y="7779"/>
                      <a:pt x="4089" y="6714"/>
                      <a:pt x="4089" y="6714"/>
                    </a:cubicBezTo>
                    <a:cubicBezTo>
                      <a:pt x="4089" y="6714"/>
                      <a:pt x="3924" y="5772"/>
                      <a:pt x="3344" y="3062"/>
                    </a:cubicBezTo>
                    <a:cubicBezTo>
                      <a:pt x="2776" y="387"/>
                      <a:pt x="1124" y="159"/>
                      <a:pt x="0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35"/>
              <p:cNvSpPr/>
              <p:nvPr/>
            </p:nvSpPr>
            <p:spPr>
              <a:xfrm>
                <a:off x="5822785" y="2505038"/>
                <a:ext cx="5229" cy="1502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477" extrusionOk="0">
                    <a:moveTo>
                      <a:pt x="166" y="1"/>
                    </a:moveTo>
                    <a:lnTo>
                      <a:pt x="0" y="477"/>
                    </a:lnTo>
                    <a:lnTo>
                      <a:pt x="0" y="477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35"/>
              <p:cNvSpPr/>
              <p:nvPr/>
            </p:nvSpPr>
            <p:spPr>
              <a:xfrm>
                <a:off x="5812548" y="2423271"/>
                <a:ext cx="19938" cy="96792"/>
              </a:xfrm>
              <a:custGeom>
                <a:avLst/>
                <a:gdLst/>
                <a:ahLst/>
                <a:cxnLst/>
                <a:rect l="l" t="t" r="r" b="b"/>
                <a:pathLst>
                  <a:path w="633" h="3073" extrusionOk="0">
                    <a:moveTo>
                      <a:pt x="21" y="1"/>
                    </a:moveTo>
                    <a:cubicBezTo>
                      <a:pt x="21" y="1"/>
                      <a:pt x="1" y="1712"/>
                      <a:pt x="325" y="3073"/>
                    </a:cubicBezTo>
                    <a:lnTo>
                      <a:pt x="491" y="2597"/>
                    </a:lnTo>
                    <a:lnTo>
                      <a:pt x="632" y="2191"/>
                    </a:lnTo>
                    <a:cubicBezTo>
                      <a:pt x="632" y="2191"/>
                      <a:pt x="252" y="983"/>
                      <a:pt x="21" y="1"/>
                    </a:cubicBezTo>
                    <a:close/>
                  </a:path>
                </a:pathLst>
              </a:custGeom>
              <a:solidFill>
                <a:srgbClr val="23C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35"/>
              <p:cNvSpPr/>
              <p:nvPr/>
            </p:nvSpPr>
            <p:spPr>
              <a:xfrm>
                <a:off x="5614903" y="2026343"/>
                <a:ext cx="217585" cy="299730"/>
              </a:xfrm>
              <a:custGeom>
                <a:avLst/>
                <a:gdLst/>
                <a:ahLst/>
                <a:cxnLst/>
                <a:rect l="l" t="t" r="r" b="b"/>
                <a:pathLst>
                  <a:path w="6908" h="9516" extrusionOk="0">
                    <a:moveTo>
                      <a:pt x="997" y="1"/>
                    </a:moveTo>
                    <a:cubicBezTo>
                      <a:pt x="552" y="262"/>
                      <a:pt x="1" y="1383"/>
                      <a:pt x="55" y="3734"/>
                    </a:cubicBezTo>
                    <a:cubicBezTo>
                      <a:pt x="101" y="5724"/>
                      <a:pt x="749" y="6217"/>
                      <a:pt x="1073" y="6358"/>
                    </a:cubicBezTo>
                    <a:cubicBezTo>
                      <a:pt x="1195" y="6412"/>
                      <a:pt x="1361" y="6433"/>
                      <a:pt x="1552" y="6433"/>
                    </a:cubicBezTo>
                    <a:cubicBezTo>
                      <a:pt x="1866" y="6433"/>
                      <a:pt x="2250" y="6376"/>
                      <a:pt x="2628" y="6314"/>
                    </a:cubicBezTo>
                    <a:lnTo>
                      <a:pt x="2628" y="7507"/>
                    </a:lnTo>
                    <a:cubicBezTo>
                      <a:pt x="2628" y="7507"/>
                      <a:pt x="1786" y="8483"/>
                      <a:pt x="1842" y="9031"/>
                    </a:cubicBezTo>
                    <a:cubicBezTo>
                      <a:pt x="1871" y="9339"/>
                      <a:pt x="2251" y="9516"/>
                      <a:pt x="2718" y="9516"/>
                    </a:cubicBezTo>
                    <a:cubicBezTo>
                      <a:pt x="3081" y="9516"/>
                      <a:pt x="3496" y="9409"/>
                      <a:pt x="3838" y="9175"/>
                    </a:cubicBezTo>
                    <a:cubicBezTo>
                      <a:pt x="4624" y="8637"/>
                      <a:pt x="5131" y="7824"/>
                      <a:pt x="5131" y="7824"/>
                    </a:cubicBezTo>
                    <a:lnTo>
                      <a:pt x="5131" y="4934"/>
                    </a:lnTo>
                    <a:cubicBezTo>
                      <a:pt x="5131" y="4934"/>
                      <a:pt x="5339" y="5212"/>
                      <a:pt x="5700" y="5212"/>
                    </a:cubicBezTo>
                    <a:cubicBezTo>
                      <a:pt x="5846" y="5212"/>
                      <a:pt x="6017" y="5166"/>
                      <a:pt x="6210" y="5038"/>
                    </a:cubicBezTo>
                    <a:cubicBezTo>
                      <a:pt x="6882" y="4593"/>
                      <a:pt x="6907" y="3489"/>
                      <a:pt x="6517" y="3093"/>
                    </a:cubicBezTo>
                    <a:cubicBezTo>
                      <a:pt x="6363" y="2936"/>
                      <a:pt x="6139" y="2861"/>
                      <a:pt x="5914" y="2861"/>
                    </a:cubicBezTo>
                    <a:cubicBezTo>
                      <a:pt x="5570" y="2861"/>
                      <a:pt x="5225" y="3038"/>
                      <a:pt x="5131" y="3369"/>
                    </a:cubicBezTo>
                    <a:cubicBezTo>
                      <a:pt x="5131" y="3369"/>
                      <a:pt x="5124" y="3370"/>
                      <a:pt x="5109" y="3370"/>
                    </a:cubicBezTo>
                    <a:cubicBezTo>
                      <a:pt x="4958" y="3370"/>
                      <a:pt x="4046" y="3341"/>
                      <a:pt x="2869" y="2697"/>
                    </a:cubicBezTo>
                    <a:cubicBezTo>
                      <a:pt x="1580" y="1987"/>
                      <a:pt x="1083" y="773"/>
                      <a:pt x="997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35"/>
              <p:cNvSpPr/>
              <p:nvPr/>
            </p:nvSpPr>
            <p:spPr>
              <a:xfrm>
                <a:off x="5686496" y="2120394"/>
                <a:ext cx="16190" cy="16316"/>
              </a:xfrm>
              <a:custGeom>
                <a:avLst/>
                <a:gdLst/>
                <a:ahLst/>
                <a:cxnLst/>
                <a:rect l="l" t="t" r="r" b="b"/>
                <a:pathLst>
                  <a:path w="514" h="518" extrusionOk="0">
                    <a:moveTo>
                      <a:pt x="257" y="0"/>
                    </a:moveTo>
                    <a:cubicBezTo>
                      <a:pt x="124" y="0"/>
                      <a:pt x="13" y="108"/>
                      <a:pt x="7" y="249"/>
                    </a:cubicBezTo>
                    <a:cubicBezTo>
                      <a:pt x="0" y="390"/>
                      <a:pt x="103" y="514"/>
                      <a:pt x="244" y="518"/>
                    </a:cubicBezTo>
                    <a:cubicBezTo>
                      <a:pt x="248" y="518"/>
                      <a:pt x="252" y="518"/>
                      <a:pt x="256" y="518"/>
                    </a:cubicBezTo>
                    <a:cubicBezTo>
                      <a:pt x="389" y="518"/>
                      <a:pt x="500" y="410"/>
                      <a:pt x="506" y="273"/>
                    </a:cubicBezTo>
                    <a:cubicBezTo>
                      <a:pt x="513" y="128"/>
                      <a:pt x="406" y="7"/>
                      <a:pt x="269" y="0"/>
                    </a:cubicBezTo>
                    <a:cubicBezTo>
                      <a:pt x="265" y="0"/>
                      <a:pt x="261" y="0"/>
                      <a:pt x="25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35"/>
              <p:cNvSpPr/>
              <p:nvPr/>
            </p:nvSpPr>
            <p:spPr>
              <a:xfrm>
                <a:off x="5666275" y="2181341"/>
                <a:ext cx="19780" cy="1291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10" extrusionOk="0">
                    <a:moveTo>
                      <a:pt x="580" y="0"/>
                    </a:moveTo>
                    <a:lnTo>
                      <a:pt x="1" y="186"/>
                    </a:lnTo>
                    <a:cubicBezTo>
                      <a:pt x="40" y="322"/>
                      <a:pt x="161" y="409"/>
                      <a:pt x="291" y="409"/>
                    </a:cubicBezTo>
                    <a:cubicBezTo>
                      <a:pt x="319" y="409"/>
                      <a:pt x="348" y="405"/>
                      <a:pt x="376" y="396"/>
                    </a:cubicBezTo>
                    <a:cubicBezTo>
                      <a:pt x="539" y="344"/>
                      <a:pt x="628" y="169"/>
                      <a:pt x="580" y="0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35"/>
              <p:cNvSpPr/>
              <p:nvPr/>
            </p:nvSpPr>
            <p:spPr>
              <a:xfrm>
                <a:off x="5619124" y="2088519"/>
                <a:ext cx="18836" cy="1549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92" extrusionOk="0">
                    <a:moveTo>
                      <a:pt x="347" y="1"/>
                    </a:moveTo>
                    <a:cubicBezTo>
                      <a:pt x="289" y="1"/>
                      <a:pt x="230" y="18"/>
                      <a:pt x="177" y="54"/>
                    </a:cubicBezTo>
                    <a:cubicBezTo>
                      <a:pt x="39" y="150"/>
                      <a:pt x="1" y="347"/>
                      <a:pt x="91" y="492"/>
                    </a:cubicBezTo>
                    <a:lnTo>
                      <a:pt x="597" y="140"/>
                    </a:lnTo>
                    <a:cubicBezTo>
                      <a:pt x="539" y="49"/>
                      <a:pt x="445" y="1"/>
                      <a:pt x="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35"/>
              <p:cNvSpPr/>
              <p:nvPr/>
            </p:nvSpPr>
            <p:spPr>
              <a:xfrm>
                <a:off x="5625423" y="2114630"/>
                <a:ext cx="16221" cy="16442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22" extrusionOk="0">
                    <a:moveTo>
                      <a:pt x="261" y="0"/>
                    </a:moveTo>
                    <a:cubicBezTo>
                      <a:pt x="125" y="0"/>
                      <a:pt x="15" y="111"/>
                      <a:pt x="8" y="249"/>
                    </a:cubicBezTo>
                    <a:cubicBezTo>
                      <a:pt x="1" y="394"/>
                      <a:pt x="108" y="514"/>
                      <a:pt x="246" y="521"/>
                    </a:cubicBezTo>
                    <a:cubicBezTo>
                      <a:pt x="250" y="521"/>
                      <a:pt x="255" y="521"/>
                      <a:pt x="259" y="521"/>
                    </a:cubicBezTo>
                    <a:cubicBezTo>
                      <a:pt x="391" y="521"/>
                      <a:pt x="501" y="413"/>
                      <a:pt x="507" y="273"/>
                    </a:cubicBezTo>
                    <a:cubicBezTo>
                      <a:pt x="515" y="128"/>
                      <a:pt x="411" y="8"/>
                      <a:pt x="273" y="0"/>
                    </a:cubicBezTo>
                    <a:cubicBezTo>
                      <a:pt x="269" y="0"/>
                      <a:pt x="265" y="0"/>
                      <a:pt x="2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35"/>
              <p:cNvSpPr/>
              <p:nvPr/>
            </p:nvSpPr>
            <p:spPr>
              <a:xfrm>
                <a:off x="5636605" y="2118000"/>
                <a:ext cx="26332" cy="47498"/>
              </a:xfrm>
              <a:custGeom>
                <a:avLst/>
                <a:gdLst/>
                <a:ahLst/>
                <a:cxnLst/>
                <a:rect l="l" t="t" r="r" b="b"/>
                <a:pathLst>
                  <a:path w="836" h="1508" extrusionOk="0">
                    <a:moveTo>
                      <a:pt x="835" y="0"/>
                    </a:moveTo>
                    <a:lnTo>
                      <a:pt x="1" y="1262"/>
                    </a:lnTo>
                    <a:lnTo>
                      <a:pt x="794" y="1507"/>
                    </a:ln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35"/>
              <p:cNvSpPr/>
              <p:nvPr/>
            </p:nvSpPr>
            <p:spPr>
              <a:xfrm>
                <a:off x="5697678" y="2194224"/>
                <a:ext cx="68098" cy="43498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381" extrusionOk="0">
                    <a:moveTo>
                      <a:pt x="2162" y="1"/>
                    </a:moveTo>
                    <a:lnTo>
                      <a:pt x="2162" y="1"/>
                    </a:lnTo>
                    <a:cubicBezTo>
                      <a:pt x="1958" y="522"/>
                      <a:pt x="641" y="898"/>
                      <a:pt x="0" y="984"/>
                    </a:cubicBezTo>
                    <a:lnTo>
                      <a:pt x="0" y="1380"/>
                    </a:lnTo>
                    <a:cubicBezTo>
                      <a:pt x="0" y="1380"/>
                      <a:pt x="1307" y="1001"/>
                      <a:pt x="1700" y="663"/>
                    </a:cubicBezTo>
                    <a:cubicBezTo>
                      <a:pt x="2096" y="328"/>
                      <a:pt x="2161" y="1"/>
                      <a:pt x="2162" y="1"/>
                    </a:cubicBez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35"/>
              <p:cNvSpPr/>
              <p:nvPr/>
            </p:nvSpPr>
            <p:spPr>
              <a:xfrm>
                <a:off x="5367492" y="2418830"/>
                <a:ext cx="296643" cy="344520"/>
              </a:xfrm>
              <a:custGeom>
                <a:avLst/>
                <a:gdLst/>
                <a:ahLst/>
                <a:cxnLst/>
                <a:rect l="l" t="t" r="r" b="b"/>
                <a:pathLst>
                  <a:path w="9418" h="10938" extrusionOk="0">
                    <a:moveTo>
                      <a:pt x="1" y="0"/>
                    </a:moveTo>
                    <a:lnTo>
                      <a:pt x="2507" y="8931"/>
                    </a:lnTo>
                    <a:lnTo>
                      <a:pt x="9417" y="10938"/>
                    </a:lnTo>
                    <a:lnTo>
                      <a:pt x="7273" y="19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6" name="Google Shape;5186;p35"/>
              <p:cNvSpPr/>
              <p:nvPr/>
            </p:nvSpPr>
            <p:spPr>
              <a:xfrm>
                <a:off x="5422769" y="2606932"/>
                <a:ext cx="44663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58" extrusionOk="0">
                    <a:moveTo>
                      <a:pt x="1418" y="1"/>
                    </a:moveTo>
                    <a:lnTo>
                      <a:pt x="1" y="283"/>
                    </a:lnTo>
                    <a:lnTo>
                      <a:pt x="104" y="655"/>
                    </a:lnTo>
                    <a:cubicBezTo>
                      <a:pt x="137" y="657"/>
                      <a:pt x="169" y="658"/>
                      <a:pt x="200" y="658"/>
                    </a:cubicBezTo>
                    <a:cubicBezTo>
                      <a:pt x="983" y="658"/>
                      <a:pt x="1352" y="177"/>
                      <a:pt x="1418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7" name="Google Shape;5187;p35"/>
              <p:cNvSpPr/>
              <p:nvPr/>
            </p:nvSpPr>
            <p:spPr>
              <a:xfrm>
                <a:off x="5518584" y="2615814"/>
                <a:ext cx="118809" cy="36474"/>
              </a:xfrm>
              <a:custGeom>
                <a:avLst/>
                <a:gdLst/>
                <a:ahLst/>
                <a:cxnLst/>
                <a:rect l="l" t="t" r="r" b="b"/>
                <a:pathLst>
                  <a:path w="3772" h="115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" y="239"/>
                      <a:pt x="524" y="688"/>
                      <a:pt x="1362" y="963"/>
                    </a:cubicBezTo>
                    <a:cubicBezTo>
                      <a:pt x="1828" y="1118"/>
                      <a:pt x="2414" y="1158"/>
                      <a:pt x="2892" y="1158"/>
                    </a:cubicBezTo>
                    <a:cubicBezTo>
                      <a:pt x="3391" y="1158"/>
                      <a:pt x="3772" y="1115"/>
                      <a:pt x="3772" y="1115"/>
                    </a:cubicBezTo>
                    <a:lnTo>
                      <a:pt x="3641" y="6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8" name="Google Shape;5188;p35"/>
              <p:cNvSpPr/>
              <p:nvPr/>
            </p:nvSpPr>
            <p:spPr>
              <a:xfrm>
                <a:off x="5432156" y="2447493"/>
                <a:ext cx="100036" cy="37828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1201" extrusionOk="0">
                    <a:moveTo>
                      <a:pt x="290" y="1"/>
                    </a:moveTo>
                    <a:cubicBezTo>
                      <a:pt x="106" y="1"/>
                      <a:pt x="1" y="41"/>
                      <a:pt x="17" y="122"/>
                    </a:cubicBezTo>
                    <a:cubicBezTo>
                      <a:pt x="51" y="273"/>
                      <a:pt x="79" y="397"/>
                      <a:pt x="79" y="397"/>
                    </a:cubicBezTo>
                    <a:lnTo>
                      <a:pt x="3175" y="1201"/>
                    </a:lnTo>
                    <a:lnTo>
                      <a:pt x="3113" y="925"/>
                    </a:lnTo>
                    <a:cubicBezTo>
                      <a:pt x="3082" y="770"/>
                      <a:pt x="2599" y="529"/>
                      <a:pt x="2041" y="384"/>
                    </a:cubicBezTo>
                    <a:lnTo>
                      <a:pt x="972" y="108"/>
                    </a:lnTo>
                    <a:cubicBezTo>
                      <a:pt x="700" y="36"/>
                      <a:pt x="461" y="1"/>
                      <a:pt x="290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9" name="Google Shape;5189;p35"/>
              <p:cNvSpPr/>
              <p:nvPr/>
            </p:nvSpPr>
            <p:spPr>
              <a:xfrm>
                <a:off x="5418265" y="2415303"/>
                <a:ext cx="119690" cy="48412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1537" extrusionOk="0">
                    <a:moveTo>
                      <a:pt x="1290" y="0"/>
                    </a:moveTo>
                    <a:cubicBezTo>
                      <a:pt x="733" y="0"/>
                      <a:pt x="823" y="437"/>
                      <a:pt x="823" y="437"/>
                    </a:cubicBezTo>
                    <a:lnTo>
                      <a:pt x="399" y="319"/>
                    </a:lnTo>
                    <a:cubicBezTo>
                      <a:pt x="310" y="295"/>
                      <a:pt x="230" y="283"/>
                      <a:pt x="166" y="283"/>
                    </a:cubicBezTo>
                    <a:cubicBezTo>
                      <a:pt x="62" y="283"/>
                      <a:pt x="0" y="315"/>
                      <a:pt x="13" y="375"/>
                    </a:cubicBezTo>
                    <a:cubicBezTo>
                      <a:pt x="37" y="471"/>
                      <a:pt x="55" y="550"/>
                      <a:pt x="55" y="550"/>
                    </a:cubicBezTo>
                    <a:lnTo>
                      <a:pt x="3799" y="1537"/>
                    </a:lnTo>
                    <a:lnTo>
                      <a:pt x="3747" y="1365"/>
                    </a:lnTo>
                    <a:cubicBezTo>
                      <a:pt x="3716" y="1271"/>
                      <a:pt x="3489" y="1137"/>
                      <a:pt x="3241" y="1064"/>
                    </a:cubicBezTo>
                    <a:cubicBezTo>
                      <a:pt x="2988" y="992"/>
                      <a:pt x="2785" y="937"/>
                      <a:pt x="2785" y="937"/>
                    </a:cubicBezTo>
                    <a:cubicBezTo>
                      <a:pt x="2785" y="937"/>
                      <a:pt x="2582" y="254"/>
                      <a:pt x="1640" y="44"/>
                    </a:cubicBezTo>
                    <a:cubicBezTo>
                      <a:pt x="1502" y="13"/>
                      <a:pt x="1386" y="0"/>
                      <a:pt x="129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0" name="Google Shape;5190;p35"/>
              <p:cNvSpPr/>
              <p:nvPr/>
            </p:nvSpPr>
            <p:spPr>
              <a:xfrm>
                <a:off x="5431463" y="2432847"/>
                <a:ext cx="81925" cy="43687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387" extrusionOk="0">
                    <a:moveTo>
                      <a:pt x="1" y="1"/>
                    </a:moveTo>
                    <a:lnTo>
                      <a:pt x="111" y="117"/>
                    </a:lnTo>
                    <a:cubicBezTo>
                      <a:pt x="456" y="200"/>
                      <a:pt x="597" y="245"/>
                      <a:pt x="649" y="480"/>
                    </a:cubicBezTo>
                    <a:cubicBezTo>
                      <a:pt x="707" y="752"/>
                      <a:pt x="732" y="948"/>
                      <a:pt x="732" y="948"/>
                    </a:cubicBezTo>
                    <a:lnTo>
                      <a:pt x="2387" y="1387"/>
                    </a:lnTo>
                    <a:cubicBezTo>
                      <a:pt x="2387" y="1387"/>
                      <a:pt x="2308" y="1045"/>
                      <a:pt x="2284" y="911"/>
                    </a:cubicBezTo>
                    <a:cubicBezTo>
                      <a:pt x="2263" y="813"/>
                      <a:pt x="2290" y="744"/>
                      <a:pt x="2414" y="744"/>
                    </a:cubicBezTo>
                    <a:cubicBezTo>
                      <a:pt x="2456" y="744"/>
                      <a:pt x="2510" y="752"/>
                      <a:pt x="2577" y="769"/>
                    </a:cubicBezTo>
                    <a:lnTo>
                      <a:pt x="2601" y="6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1" name="Google Shape;5191;p35"/>
              <p:cNvSpPr/>
              <p:nvPr/>
            </p:nvSpPr>
            <p:spPr>
              <a:xfrm>
                <a:off x="5430675" y="2448343"/>
                <a:ext cx="100099" cy="37828"/>
              </a:xfrm>
              <a:custGeom>
                <a:avLst/>
                <a:gdLst/>
                <a:ahLst/>
                <a:cxnLst/>
                <a:rect l="l" t="t" r="r" b="b"/>
                <a:pathLst>
                  <a:path w="3178" h="1201" extrusionOk="0">
                    <a:moveTo>
                      <a:pt x="291" y="0"/>
                    </a:moveTo>
                    <a:cubicBezTo>
                      <a:pt x="107" y="0"/>
                      <a:pt x="1" y="40"/>
                      <a:pt x="19" y="119"/>
                    </a:cubicBezTo>
                    <a:cubicBezTo>
                      <a:pt x="54" y="274"/>
                      <a:pt x="78" y="398"/>
                      <a:pt x="78" y="398"/>
                    </a:cubicBezTo>
                    <a:lnTo>
                      <a:pt x="3178" y="1201"/>
                    </a:lnTo>
                    <a:lnTo>
                      <a:pt x="3116" y="922"/>
                    </a:lnTo>
                    <a:cubicBezTo>
                      <a:pt x="3084" y="771"/>
                      <a:pt x="2602" y="529"/>
                      <a:pt x="2043" y="384"/>
                    </a:cubicBezTo>
                    <a:lnTo>
                      <a:pt x="971" y="104"/>
                    </a:lnTo>
                    <a:cubicBezTo>
                      <a:pt x="701" y="35"/>
                      <a:pt x="463" y="0"/>
                      <a:pt x="29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2" name="Google Shape;5192;p35"/>
              <p:cNvSpPr/>
              <p:nvPr/>
            </p:nvSpPr>
            <p:spPr>
              <a:xfrm>
                <a:off x="5496599" y="2537984"/>
                <a:ext cx="422004" cy="108383"/>
              </a:xfrm>
              <a:custGeom>
                <a:avLst/>
                <a:gdLst/>
                <a:ahLst/>
                <a:cxnLst/>
                <a:rect l="l" t="t" r="r" b="b"/>
                <a:pathLst>
                  <a:path w="13398" h="3441" extrusionOk="0">
                    <a:moveTo>
                      <a:pt x="3661" y="0"/>
                    </a:moveTo>
                    <a:cubicBezTo>
                      <a:pt x="3634" y="0"/>
                      <a:pt x="3618" y="3"/>
                      <a:pt x="3618" y="3"/>
                    </a:cubicBezTo>
                    <a:cubicBezTo>
                      <a:pt x="3618" y="3"/>
                      <a:pt x="3787" y="721"/>
                      <a:pt x="3843" y="952"/>
                    </a:cubicBezTo>
                    <a:cubicBezTo>
                      <a:pt x="3879" y="1103"/>
                      <a:pt x="3294" y="1236"/>
                      <a:pt x="2671" y="1236"/>
                    </a:cubicBezTo>
                    <a:cubicBezTo>
                      <a:pt x="2344" y="1236"/>
                      <a:pt x="2007" y="1199"/>
                      <a:pt x="1742" y="1111"/>
                    </a:cubicBezTo>
                    <a:cubicBezTo>
                      <a:pt x="1586" y="1057"/>
                      <a:pt x="1415" y="1030"/>
                      <a:pt x="1248" y="1030"/>
                    </a:cubicBezTo>
                    <a:cubicBezTo>
                      <a:pt x="595" y="1030"/>
                      <a:pt x="0" y="1440"/>
                      <a:pt x="550" y="2272"/>
                    </a:cubicBezTo>
                    <a:cubicBezTo>
                      <a:pt x="1239" y="3320"/>
                      <a:pt x="2581" y="3441"/>
                      <a:pt x="3512" y="3441"/>
                    </a:cubicBezTo>
                    <a:cubicBezTo>
                      <a:pt x="3770" y="3441"/>
                      <a:pt x="4229" y="3424"/>
                      <a:pt x="4677" y="3366"/>
                    </a:cubicBezTo>
                    <a:cubicBezTo>
                      <a:pt x="4977" y="3324"/>
                      <a:pt x="5277" y="3296"/>
                      <a:pt x="5581" y="3272"/>
                    </a:cubicBezTo>
                    <a:cubicBezTo>
                      <a:pt x="7487" y="3138"/>
                      <a:pt x="12528" y="2565"/>
                      <a:pt x="13397" y="2296"/>
                    </a:cubicBezTo>
                    <a:lnTo>
                      <a:pt x="11170" y="507"/>
                    </a:lnTo>
                    <a:cubicBezTo>
                      <a:pt x="11170" y="507"/>
                      <a:pt x="6246" y="1383"/>
                      <a:pt x="5667" y="1431"/>
                    </a:cubicBezTo>
                    <a:cubicBezTo>
                      <a:pt x="5638" y="1433"/>
                      <a:pt x="5609" y="1434"/>
                      <a:pt x="5580" y="1434"/>
                    </a:cubicBezTo>
                    <a:cubicBezTo>
                      <a:pt x="5027" y="1434"/>
                      <a:pt x="4435" y="1037"/>
                      <a:pt x="4225" y="500"/>
                    </a:cubicBezTo>
                    <a:cubicBezTo>
                      <a:pt x="4049" y="46"/>
                      <a:pt x="3768" y="0"/>
                      <a:pt x="3661" y="0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3" name="Google Shape;5193;p35"/>
              <p:cNvSpPr/>
              <p:nvPr/>
            </p:nvSpPr>
            <p:spPr>
              <a:xfrm>
                <a:off x="5372689" y="2496849"/>
                <a:ext cx="108981" cy="125360"/>
              </a:xfrm>
              <a:custGeom>
                <a:avLst/>
                <a:gdLst/>
                <a:ahLst/>
                <a:cxnLst/>
                <a:rect l="l" t="t" r="r" b="b"/>
                <a:pathLst>
                  <a:path w="3460" h="3980" extrusionOk="0">
                    <a:moveTo>
                      <a:pt x="286" y="1"/>
                    </a:moveTo>
                    <a:cubicBezTo>
                      <a:pt x="119" y="1"/>
                      <a:pt x="0" y="177"/>
                      <a:pt x="81" y="509"/>
                    </a:cubicBezTo>
                    <a:cubicBezTo>
                      <a:pt x="202" y="1023"/>
                      <a:pt x="36" y="1961"/>
                      <a:pt x="346" y="2840"/>
                    </a:cubicBezTo>
                    <a:cubicBezTo>
                      <a:pt x="587" y="3530"/>
                      <a:pt x="1198" y="3961"/>
                      <a:pt x="1646" y="3978"/>
                    </a:cubicBezTo>
                    <a:cubicBezTo>
                      <a:pt x="1671" y="3979"/>
                      <a:pt x="1697" y="3980"/>
                      <a:pt x="1724" y="3980"/>
                    </a:cubicBezTo>
                    <a:cubicBezTo>
                      <a:pt x="2188" y="3980"/>
                      <a:pt x="2987" y="3802"/>
                      <a:pt x="3208" y="3151"/>
                    </a:cubicBezTo>
                    <a:cubicBezTo>
                      <a:pt x="3460" y="2406"/>
                      <a:pt x="2877" y="2230"/>
                      <a:pt x="2342" y="2086"/>
                    </a:cubicBezTo>
                    <a:cubicBezTo>
                      <a:pt x="1808" y="1937"/>
                      <a:pt x="960" y="1534"/>
                      <a:pt x="898" y="1313"/>
                    </a:cubicBezTo>
                    <a:cubicBezTo>
                      <a:pt x="835" y="1093"/>
                      <a:pt x="577" y="162"/>
                      <a:pt x="577" y="162"/>
                    </a:cubicBezTo>
                    <a:cubicBezTo>
                      <a:pt x="482" y="53"/>
                      <a:pt x="377" y="1"/>
                      <a:pt x="286" y="1"/>
                    </a:cubicBezTo>
                    <a:close/>
                  </a:path>
                </a:pathLst>
              </a:custGeom>
              <a:solidFill>
                <a:srgbClr val="FFA8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94" name="Google Shape;5194;p35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Trabajos a futuro</a:t>
            </a:r>
            <a:endParaRPr dirty="0"/>
          </a:p>
        </p:txBody>
      </p:sp>
      <p:sp>
        <p:nvSpPr>
          <p:cNvPr id="5195" name="Google Shape;5195;p35"/>
          <p:cNvSpPr txBox="1">
            <a:spLocks noGrp="1"/>
          </p:cNvSpPr>
          <p:nvPr>
            <p:ph type="subTitle" idx="1"/>
          </p:nvPr>
        </p:nvSpPr>
        <p:spPr>
          <a:xfrm>
            <a:off x="4285998" y="1059945"/>
            <a:ext cx="4553237" cy="2533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sz="2000" dirty="0" smtClean="0"/>
              <a:t>Implementación fingerPrint.</a:t>
            </a:r>
            <a:br>
              <a:rPr lang="es-CO" sz="2000" dirty="0" smtClean="0"/>
            </a:br>
            <a:endParaRPr lang="es-CO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sz="2000" dirty="0" smtClean="0"/>
              <a:t>Generar Excel de asistentes.</a:t>
            </a:r>
            <a:br>
              <a:rPr lang="es-CO" sz="2000" dirty="0" smtClean="0"/>
            </a:br>
            <a:endParaRPr lang="es-CO" sz="20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sz="2000" dirty="0" smtClean="0"/>
              <a:t>Envío automático del informe de asistencia </a:t>
            </a:r>
            <a:r>
              <a:rPr lang="es-CO" sz="2000" dirty="0"/>
              <a:t>al </a:t>
            </a:r>
            <a:r>
              <a:rPr lang="es-CO" sz="2000" dirty="0" smtClean="0"/>
              <a:t>evento </a:t>
            </a:r>
            <a:r>
              <a:rPr lang="es-CO" sz="2000" dirty="0"/>
              <a:t>(en diferentes formatos) </a:t>
            </a:r>
            <a:r>
              <a:rPr lang="es-CO" sz="2000" dirty="0" smtClean="0"/>
              <a:t>a un endPoint externo.</a:t>
            </a:r>
            <a:br>
              <a:rPr lang="es-CO" sz="2000" dirty="0" smtClean="0"/>
            </a:br>
            <a:endParaRPr lang="es-CO" sz="200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CO" sz="2000" dirty="0" smtClean="0"/>
              <a:t>Mejorar </a:t>
            </a:r>
            <a:r>
              <a:rPr lang="es-CO" sz="2000" dirty="0"/>
              <a:t>el control de "pin entidad" --&gt; QR para </a:t>
            </a:r>
            <a:r>
              <a:rPr lang="es-CO" sz="2000" dirty="0" smtClean="0"/>
              <a:t>facilitar acceso.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4" name="Google Shape;5194;p35"/>
          <p:cNvSpPr txBox="1">
            <a:spLocks noGrp="1"/>
          </p:cNvSpPr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</a:t>
            </a:r>
            <a:r>
              <a:rPr lang="en" dirty="0" smtClean="0"/>
              <a:t>eferencias bibliograficas</a:t>
            </a:r>
            <a:endParaRPr dirty="0"/>
          </a:p>
        </p:txBody>
      </p:sp>
      <p:grpSp>
        <p:nvGrpSpPr>
          <p:cNvPr id="4" name="Grupo 3"/>
          <p:cNvGrpSpPr/>
          <p:nvPr/>
        </p:nvGrpSpPr>
        <p:grpSpPr>
          <a:xfrm>
            <a:off x="873120" y="1630680"/>
            <a:ext cx="1581118" cy="2950302"/>
            <a:chOff x="5919770" y="1616720"/>
            <a:chExt cx="1581118" cy="2950302"/>
          </a:xfrm>
        </p:grpSpPr>
        <p:sp>
          <p:nvSpPr>
            <p:cNvPr id="118" name="Google Shape;805;p27"/>
            <p:cNvSpPr/>
            <p:nvPr/>
          </p:nvSpPr>
          <p:spPr>
            <a:xfrm flipH="1">
              <a:off x="5919770" y="2923146"/>
              <a:ext cx="257303" cy="278100"/>
            </a:xfrm>
            <a:custGeom>
              <a:avLst/>
              <a:gdLst/>
              <a:ahLst/>
              <a:cxnLst/>
              <a:rect l="l" t="t" r="r" b="b"/>
              <a:pathLst>
                <a:path w="5753" h="6218" extrusionOk="0">
                  <a:moveTo>
                    <a:pt x="1934" y="0"/>
                  </a:moveTo>
                  <a:lnTo>
                    <a:pt x="0" y="1140"/>
                  </a:lnTo>
                  <a:cubicBezTo>
                    <a:pt x="265" y="1989"/>
                    <a:pt x="755" y="2985"/>
                    <a:pt x="1064" y="3618"/>
                  </a:cubicBezTo>
                  <a:cubicBezTo>
                    <a:pt x="2037" y="5587"/>
                    <a:pt x="2874" y="6217"/>
                    <a:pt x="3787" y="6217"/>
                  </a:cubicBezTo>
                  <a:cubicBezTo>
                    <a:pt x="3889" y="6217"/>
                    <a:pt x="3992" y="6209"/>
                    <a:pt x="4096" y="6194"/>
                  </a:cubicBezTo>
                  <a:cubicBezTo>
                    <a:pt x="5753" y="5963"/>
                    <a:pt x="5637" y="5352"/>
                    <a:pt x="4685" y="4451"/>
                  </a:cubicBezTo>
                  <a:cubicBezTo>
                    <a:pt x="3981" y="3784"/>
                    <a:pt x="3644" y="3098"/>
                    <a:pt x="3644" y="3098"/>
                  </a:cubicBezTo>
                  <a:lnTo>
                    <a:pt x="3644" y="3098"/>
                  </a:lnTo>
                  <a:cubicBezTo>
                    <a:pt x="4015" y="3271"/>
                    <a:pt x="4311" y="3404"/>
                    <a:pt x="4532" y="3441"/>
                  </a:cubicBezTo>
                  <a:cubicBezTo>
                    <a:pt x="4584" y="3449"/>
                    <a:pt x="4632" y="3453"/>
                    <a:pt x="4678" y="3453"/>
                  </a:cubicBezTo>
                  <a:cubicBezTo>
                    <a:pt x="5021" y="3453"/>
                    <a:pt x="5193" y="3226"/>
                    <a:pt x="5229" y="3087"/>
                  </a:cubicBezTo>
                  <a:cubicBezTo>
                    <a:pt x="5259" y="2968"/>
                    <a:pt x="4953" y="2914"/>
                    <a:pt x="4559" y="2598"/>
                  </a:cubicBezTo>
                  <a:cubicBezTo>
                    <a:pt x="4059" y="2193"/>
                    <a:pt x="3774" y="1846"/>
                    <a:pt x="3142" y="1557"/>
                  </a:cubicBezTo>
                  <a:cubicBezTo>
                    <a:pt x="2903" y="1449"/>
                    <a:pt x="2400" y="1132"/>
                    <a:pt x="2298" y="895"/>
                  </a:cubicBezTo>
                  <a:cubicBezTo>
                    <a:pt x="2189" y="650"/>
                    <a:pt x="2067" y="344"/>
                    <a:pt x="1934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06;p27"/>
            <p:cNvSpPr/>
            <p:nvPr/>
          </p:nvSpPr>
          <p:spPr>
            <a:xfrm flipH="1">
              <a:off x="6073803" y="2114468"/>
              <a:ext cx="276624" cy="869991"/>
            </a:xfrm>
            <a:custGeom>
              <a:avLst/>
              <a:gdLst/>
              <a:ahLst/>
              <a:cxnLst/>
              <a:rect l="l" t="t" r="r" b="b"/>
              <a:pathLst>
                <a:path w="6185" h="19452" extrusionOk="0">
                  <a:moveTo>
                    <a:pt x="1108" y="1"/>
                  </a:moveTo>
                  <a:cubicBezTo>
                    <a:pt x="1108" y="1"/>
                    <a:pt x="707" y="1130"/>
                    <a:pt x="316" y="1796"/>
                  </a:cubicBezTo>
                  <a:cubicBezTo>
                    <a:pt x="0" y="2334"/>
                    <a:pt x="266" y="10925"/>
                    <a:pt x="425" y="11645"/>
                  </a:cubicBezTo>
                  <a:cubicBezTo>
                    <a:pt x="585" y="12367"/>
                    <a:pt x="3726" y="19390"/>
                    <a:pt x="3726" y="19390"/>
                  </a:cubicBezTo>
                  <a:cubicBezTo>
                    <a:pt x="3726" y="19390"/>
                    <a:pt x="3930" y="19451"/>
                    <a:pt x="4250" y="19451"/>
                  </a:cubicBezTo>
                  <a:cubicBezTo>
                    <a:pt x="4731" y="19451"/>
                    <a:pt x="5476" y="19314"/>
                    <a:pt x="6184" y="18625"/>
                  </a:cubicBezTo>
                  <a:lnTo>
                    <a:pt x="3848" y="11268"/>
                  </a:lnTo>
                  <a:lnTo>
                    <a:pt x="3702" y="4998"/>
                  </a:lnTo>
                  <a:cubicBezTo>
                    <a:pt x="3702" y="4998"/>
                    <a:pt x="3795" y="481"/>
                    <a:pt x="1108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07;p27"/>
            <p:cNvSpPr/>
            <p:nvPr/>
          </p:nvSpPr>
          <p:spPr>
            <a:xfrm flipH="1">
              <a:off x="6073803" y="2114468"/>
              <a:ext cx="227069" cy="869991"/>
            </a:xfrm>
            <a:custGeom>
              <a:avLst/>
              <a:gdLst/>
              <a:ahLst/>
              <a:cxnLst/>
              <a:rect l="l" t="t" r="r" b="b"/>
              <a:pathLst>
                <a:path w="5077" h="19452" extrusionOk="0">
                  <a:moveTo>
                    <a:pt x="0" y="1"/>
                  </a:moveTo>
                  <a:lnTo>
                    <a:pt x="0" y="1"/>
                  </a:lnTo>
                  <a:cubicBezTo>
                    <a:pt x="1687" y="521"/>
                    <a:pt x="1714" y="1589"/>
                    <a:pt x="1894" y="3921"/>
                  </a:cubicBezTo>
                  <a:cubicBezTo>
                    <a:pt x="2054" y="5941"/>
                    <a:pt x="2152" y="18160"/>
                    <a:pt x="2152" y="18160"/>
                  </a:cubicBezTo>
                  <a:cubicBezTo>
                    <a:pt x="2132" y="18176"/>
                    <a:pt x="2111" y="18190"/>
                    <a:pt x="2091" y="18207"/>
                  </a:cubicBezTo>
                  <a:cubicBezTo>
                    <a:pt x="2407" y="18918"/>
                    <a:pt x="2618" y="19390"/>
                    <a:pt x="2618" y="19390"/>
                  </a:cubicBezTo>
                  <a:cubicBezTo>
                    <a:pt x="2618" y="19390"/>
                    <a:pt x="2822" y="19451"/>
                    <a:pt x="3142" y="19451"/>
                  </a:cubicBezTo>
                  <a:cubicBezTo>
                    <a:pt x="3621" y="19451"/>
                    <a:pt x="4366" y="19312"/>
                    <a:pt x="5076" y="18625"/>
                  </a:cubicBezTo>
                  <a:lnTo>
                    <a:pt x="2740" y="11268"/>
                  </a:lnTo>
                  <a:lnTo>
                    <a:pt x="2594" y="4998"/>
                  </a:lnTo>
                  <a:lnTo>
                    <a:pt x="2594" y="4948"/>
                  </a:lnTo>
                  <a:cubicBezTo>
                    <a:pt x="2594" y="4441"/>
                    <a:pt x="2516" y="450"/>
                    <a:pt x="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08;p27"/>
            <p:cNvSpPr/>
            <p:nvPr/>
          </p:nvSpPr>
          <p:spPr>
            <a:xfrm flipH="1">
              <a:off x="6637337" y="4152823"/>
              <a:ext cx="104030" cy="177961"/>
            </a:xfrm>
            <a:custGeom>
              <a:avLst/>
              <a:gdLst/>
              <a:ahLst/>
              <a:cxnLst/>
              <a:rect l="l" t="t" r="r" b="b"/>
              <a:pathLst>
                <a:path w="2326" h="3979" extrusionOk="0">
                  <a:moveTo>
                    <a:pt x="0" y="1"/>
                  </a:moveTo>
                  <a:lnTo>
                    <a:pt x="0" y="3979"/>
                  </a:lnTo>
                  <a:lnTo>
                    <a:pt x="2326" y="3979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09;p27"/>
            <p:cNvSpPr/>
            <p:nvPr/>
          </p:nvSpPr>
          <p:spPr>
            <a:xfrm flipH="1">
              <a:off x="6207173" y="4007779"/>
              <a:ext cx="109084" cy="191915"/>
            </a:xfrm>
            <a:custGeom>
              <a:avLst/>
              <a:gdLst/>
              <a:ahLst/>
              <a:cxnLst/>
              <a:rect l="l" t="t" r="r" b="b"/>
              <a:pathLst>
                <a:path w="2439" h="4291" extrusionOk="0">
                  <a:moveTo>
                    <a:pt x="1" y="0"/>
                  </a:moveTo>
                  <a:lnTo>
                    <a:pt x="1" y="4212"/>
                  </a:lnTo>
                  <a:lnTo>
                    <a:pt x="2323" y="4291"/>
                  </a:lnTo>
                  <a:lnTo>
                    <a:pt x="2439" y="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10;p27"/>
            <p:cNvSpPr/>
            <p:nvPr/>
          </p:nvSpPr>
          <p:spPr>
            <a:xfrm flipH="1">
              <a:off x="6194068" y="2861380"/>
              <a:ext cx="574672" cy="1394347"/>
            </a:xfrm>
            <a:custGeom>
              <a:avLst/>
              <a:gdLst/>
              <a:ahLst/>
              <a:cxnLst/>
              <a:rect l="l" t="t" r="r" b="b"/>
              <a:pathLst>
                <a:path w="12849" h="31176" extrusionOk="0">
                  <a:moveTo>
                    <a:pt x="12151" y="1"/>
                  </a:moveTo>
                  <a:lnTo>
                    <a:pt x="938" y="481"/>
                  </a:lnTo>
                  <a:cubicBezTo>
                    <a:pt x="938" y="2700"/>
                    <a:pt x="786" y="15603"/>
                    <a:pt x="786" y="15603"/>
                  </a:cubicBezTo>
                  <a:cubicBezTo>
                    <a:pt x="734" y="16238"/>
                    <a:pt x="119" y="17374"/>
                    <a:pt x="72" y="19676"/>
                  </a:cubicBezTo>
                  <a:cubicBezTo>
                    <a:pt x="0" y="23011"/>
                    <a:pt x="513" y="30868"/>
                    <a:pt x="513" y="30868"/>
                  </a:cubicBezTo>
                  <a:cubicBezTo>
                    <a:pt x="513" y="30868"/>
                    <a:pt x="1043" y="31175"/>
                    <a:pt x="1844" y="31175"/>
                  </a:cubicBezTo>
                  <a:cubicBezTo>
                    <a:pt x="2214" y="31175"/>
                    <a:pt x="2641" y="31110"/>
                    <a:pt x="3101" y="30919"/>
                  </a:cubicBezTo>
                  <a:cubicBezTo>
                    <a:pt x="3101" y="30919"/>
                    <a:pt x="4927" y="19805"/>
                    <a:pt x="5341" y="16504"/>
                  </a:cubicBezTo>
                  <a:cubicBezTo>
                    <a:pt x="5705" y="13624"/>
                    <a:pt x="6959" y="5934"/>
                    <a:pt x="6959" y="5934"/>
                  </a:cubicBezTo>
                  <a:lnTo>
                    <a:pt x="8734" y="15670"/>
                  </a:lnTo>
                  <a:cubicBezTo>
                    <a:pt x="8734" y="15670"/>
                    <a:pt x="8306" y="17387"/>
                    <a:pt x="8448" y="19363"/>
                  </a:cubicBezTo>
                  <a:cubicBezTo>
                    <a:pt x="8558" y="20889"/>
                    <a:pt x="9972" y="28539"/>
                    <a:pt x="9972" y="28539"/>
                  </a:cubicBezTo>
                  <a:cubicBezTo>
                    <a:pt x="9972" y="28539"/>
                    <a:pt x="10560" y="28938"/>
                    <a:pt x="11502" y="28938"/>
                  </a:cubicBezTo>
                  <a:cubicBezTo>
                    <a:pt x="11843" y="28938"/>
                    <a:pt x="12231" y="28886"/>
                    <a:pt x="12654" y="28743"/>
                  </a:cubicBezTo>
                  <a:cubicBezTo>
                    <a:pt x="12654" y="28743"/>
                    <a:pt x="12790" y="16739"/>
                    <a:pt x="12817" y="15338"/>
                  </a:cubicBezTo>
                  <a:cubicBezTo>
                    <a:pt x="12848" y="13740"/>
                    <a:pt x="12151" y="1"/>
                    <a:pt x="12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11;p27"/>
            <p:cNvSpPr/>
            <p:nvPr/>
          </p:nvSpPr>
          <p:spPr>
            <a:xfrm flipH="1">
              <a:off x="6500479" y="4264502"/>
              <a:ext cx="269826" cy="302520"/>
            </a:xfrm>
            <a:custGeom>
              <a:avLst/>
              <a:gdLst/>
              <a:ahLst/>
              <a:cxnLst/>
              <a:rect l="l" t="t" r="r" b="b"/>
              <a:pathLst>
                <a:path w="6033" h="6764" extrusionOk="0">
                  <a:moveTo>
                    <a:pt x="631" y="0"/>
                  </a:moveTo>
                  <a:cubicBezTo>
                    <a:pt x="499" y="0"/>
                    <a:pt x="388" y="433"/>
                    <a:pt x="283" y="829"/>
                  </a:cubicBezTo>
                  <a:cubicBezTo>
                    <a:pt x="158" y="1305"/>
                    <a:pt x="1" y="1841"/>
                    <a:pt x="198" y="2318"/>
                  </a:cubicBezTo>
                  <a:cubicBezTo>
                    <a:pt x="307" y="2583"/>
                    <a:pt x="481" y="2814"/>
                    <a:pt x="644" y="3052"/>
                  </a:cubicBezTo>
                  <a:cubicBezTo>
                    <a:pt x="923" y="3464"/>
                    <a:pt x="1171" y="3912"/>
                    <a:pt x="1225" y="4402"/>
                  </a:cubicBezTo>
                  <a:cubicBezTo>
                    <a:pt x="1249" y="4619"/>
                    <a:pt x="1239" y="4837"/>
                    <a:pt x="1273" y="5051"/>
                  </a:cubicBezTo>
                  <a:cubicBezTo>
                    <a:pt x="1392" y="5796"/>
                    <a:pt x="1915" y="6377"/>
                    <a:pt x="2640" y="6588"/>
                  </a:cubicBezTo>
                  <a:cubicBezTo>
                    <a:pt x="3016" y="6699"/>
                    <a:pt x="3453" y="6763"/>
                    <a:pt x="3899" y="6763"/>
                  </a:cubicBezTo>
                  <a:cubicBezTo>
                    <a:pt x="4572" y="6763"/>
                    <a:pt x="5263" y="6617"/>
                    <a:pt x="5791" y="6265"/>
                  </a:cubicBezTo>
                  <a:cubicBezTo>
                    <a:pt x="6032" y="6105"/>
                    <a:pt x="5982" y="5408"/>
                    <a:pt x="5842" y="5160"/>
                  </a:cubicBezTo>
                  <a:cubicBezTo>
                    <a:pt x="5699" y="4909"/>
                    <a:pt x="5298" y="4551"/>
                    <a:pt x="5121" y="4327"/>
                  </a:cubicBezTo>
                  <a:cubicBezTo>
                    <a:pt x="4366" y="3382"/>
                    <a:pt x="4091" y="3079"/>
                    <a:pt x="3765" y="2270"/>
                  </a:cubicBezTo>
                  <a:cubicBezTo>
                    <a:pt x="3561" y="1774"/>
                    <a:pt x="3465" y="1512"/>
                    <a:pt x="3357" y="1080"/>
                  </a:cubicBezTo>
                  <a:cubicBezTo>
                    <a:pt x="3285" y="801"/>
                    <a:pt x="3255" y="638"/>
                    <a:pt x="3221" y="424"/>
                  </a:cubicBezTo>
                  <a:cubicBezTo>
                    <a:pt x="3174" y="129"/>
                    <a:pt x="3097" y="6"/>
                    <a:pt x="2977" y="6"/>
                  </a:cubicBezTo>
                  <a:cubicBezTo>
                    <a:pt x="2976" y="6"/>
                    <a:pt x="2974" y="6"/>
                    <a:pt x="2973" y="6"/>
                  </a:cubicBezTo>
                  <a:lnTo>
                    <a:pt x="2973" y="335"/>
                  </a:lnTo>
                  <a:cubicBezTo>
                    <a:pt x="2976" y="574"/>
                    <a:pt x="2272" y="650"/>
                    <a:pt x="1896" y="650"/>
                  </a:cubicBezTo>
                  <a:cubicBezTo>
                    <a:pt x="1865" y="650"/>
                    <a:pt x="1836" y="650"/>
                    <a:pt x="1810" y="649"/>
                  </a:cubicBezTo>
                  <a:cubicBezTo>
                    <a:pt x="1283" y="628"/>
                    <a:pt x="817" y="445"/>
                    <a:pt x="647" y="258"/>
                  </a:cubicBezTo>
                  <a:lnTo>
                    <a:pt x="647" y="2"/>
                  </a:lnTo>
                  <a:cubicBezTo>
                    <a:pt x="642" y="1"/>
                    <a:pt x="636" y="0"/>
                    <a:pt x="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12;p27"/>
            <p:cNvSpPr/>
            <p:nvPr/>
          </p:nvSpPr>
          <p:spPr>
            <a:xfrm flipH="1">
              <a:off x="5958278" y="4160784"/>
              <a:ext cx="396890" cy="204393"/>
            </a:xfrm>
            <a:custGeom>
              <a:avLst/>
              <a:gdLst/>
              <a:ahLst/>
              <a:cxnLst/>
              <a:rect l="l" t="t" r="r" b="b"/>
              <a:pathLst>
                <a:path w="8874" h="4570" extrusionOk="0">
                  <a:moveTo>
                    <a:pt x="857" y="1"/>
                  </a:moveTo>
                  <a:cubicBezTo>
                    <a:pt x="645" y="1"/>
                    <a:pt x="466" y="992"/>
                    <a:pt x="323" y="1634"/>
                  </a:cubicBezTo>
                  <a:cubicBezTo>
                    <a:pt x="191" y="2236"/>
                    <a:pt x="0" y="2933"/>
                    <a:pt x="474" y="3263"/>
                  </a:cubicBezTo>
                  <a:cubicBezTo>
                    <a:pt x="833" y="3510"/>
                    <a:pt x="1609" y="3576"/>
                    <a:pt x="2244" y="3576"/>
                  </a:cubicBezTo>
                  <a:cubicBezTo>
                    <a:pt x="2448" y="3576"/>
                    <a:pt x="2638" y="3569"/>
                    <a:pt x="2795" y="3559"/>
                  </a:cubicBezTo>
                  <a:cubicBezTo>
                    <a:pt x="2811" y="3558"/>
                    <a:pt x="2828" y="3558"/>
                    <a:pt x="2844" y="3558"/>
                  </a:cubicBezTo>
                  <a:cubicBezTo>
                    <a:pt x="3489" y="3558"/>
                    <a:pt x="4474" y="4246"/>
                    <a:pt x="5236" y="4416"/>
                  </a:cubicBezTo>
                  <a:cubicBezTo>
                    <a:pt x="5716" y="4524"/>
                    <a:pt x="6169" y="4569"/>
                    <a:pt x="6578" y="4569"/>
                  </a:cubicBezTo>
                  <a:cubicBezTo>
                    <a:pt x="7391" y="4569"/>
                    <a:pt x="8029" y="4390"/>
                    <a:pt x="8357" y="4171"/>
                  </a:cubicBezTo>
                  <a:cubicBezTo>
                    <a:pt x="8853" y="3841"/>
                    <a:pt x="8874" y="3266"/>
                    <a:pt x="8395" y="3049"/>
                  </a:cubicBezTo>
                  <a:cubicBezTo>
                    <a:pt x="7629" y="2706"/>
                    <a:pt x="5940" y="2036"/>
                    <a:pt x="5070" y="1601"/>
                  </a:cubicBezTo>
                  <a:cubicBezTo>
                    <a:pt x="4549" y="1339"/>
                    <a:pt x="4023" y="965"/>
                    <a:pt x="3703" y="614"/>
                  </a:cubicBezTo>
                  <a:cubicBezTo>
                    <a:pt x="3435" y="329"/>
                    <a:pt x="3339" y="156"/>
                    <a:pt x="3217" y="153"/>
                  </a:cubicBezTo>
                  <a:lnTo>
                    <a:pt x="3203" y="512"/>
                  </a:lnTo>
                  <a:cubicBezTo>
                    <a:pt x="2988" y="621"/>
                    <a:pt x="2670" y="671"/>
                    <a:pt x="2336" y="671"/>
                  </a:cubicBezTo>
                  <a:cubicBezTo>
                    <a:pt x="1721" y="671"/>
                    <a:pt x="1052" y="502"/>
                    <a:pt x="871" y="227"/>
                  </a:cubicBezTo>
                  <a:lnTo>
                    <a:pt x="871" y="2"/>
                  </a:lnTo>
                  <a:cubicBezTo>
                    <a:pt x="866" y="1"/>
                    <a:pt x="862" y="1"/>
                    <a:pt x="8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13;p27"/>
            <p:cNvSpPr/>
            <p:nvPr/>
          </p:nvSpPr>
          <p:spPr>
            <a:xfrm flipH="1">
              <a:off x="6312679" y="3043725"/>
              <a:ext cx="144820" cy="488442"/>
            </a:xfrm>
            <a:custGeom>
              <a:avLst/>
              <a:gdLst/>
              <a:ahLst/>
              <a:cxnLst/>
              <a:rect l="l" t="t" r="r" b="b"/>
              <a:pathLst>
                <a:path w="3238" h="10921" extrusionOk="0">
                  <a:moveTo>
                    <a:pt x="3237" y="0"/>
                  </a:moveTo>
                  <a:lnTo>
                    <a:pt x="3237" y="0"/>
                  </a:lnTo>
                  <a:cubicBezTo>
                    <a:pt x="1857" y="1333"/>
                    <a:pt x="0" y="1857"/>
                    <a:pt x="0" y="1857"/>
                  </a:cubicBezTo>
                  <a:lnTo>
                    <a:pt x="1653" y="10920"/>
                  </a:lnTo>
                  <a:lnTo>
                    <a:pt x="755" y="2258"/>
                  </a:lnTo>
                  <a:cubicBezTo>
                    <a:pt x="2611" y="1170"/>
                    <a:pt x="3237" y="1"/>
                    <a:pt x="3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14;p27"/>
            <p:cNvSpPr/>
            <p:nvPr/>
          </p:nvSpPr>
          <p:spPr>
            <a:xfrm flipH="1">
              <a:off x="6216117" y="2117062"/>
              <a:ext cx="484998" cy="819943"/>
            </a:xfrm>
            <a:custGeom>
              <a:avLst/>
              <a:gdLst/>
              <a:ahLst/>
              <a:cxnLst/>
              <a:rect l="l" t="t" r="r" b="b"/>
              <a:pathLst>
                <a:path w="10844" h="18333" extrusionOk="0">
                  <a:moveTo>
                    <a:pt x="6852" y="1"/>
                  </a:moveTo>
                  <a:lnTo>
                    <a:pt x="3456" y="99"/>
                  </a:lnTo>
                  <a:cubicBezTo>
                    <a:pt x="2667" y="290"/>
                    <a:pt x="1072" y="551"/>
                    <a:pt x="715" y="2125"/>
                  </a:cubicBezTo>
                  <a:cubicBezTo>
                    <a:pt x="286" y="4019"/>
                    <a:pt x="147" y="8137"/>
                    <a:pt x="147" y="8137"/>
                  </a:cubicBezTo>
                  <a:lnTo>
                    <a:pt x="1" y="17302"/>
                  </a:lnTo>
                  <a:cubicBezTo>
                    <a:pt x="797" y="17883"/>
                    <a:pt x="2655" y="18332"/>
                    <a:pt x="4736" y="18332"/>
                  </a:cubicBezTo>
                  <a:cubicBezTo>
                    <a:pt x="6832" y="18332"/>
                    <a:pt x="9154" y="17877"/>
                    <a:pt x="10843" y="16643"/>
                  </a:cubicBezTo>
                  <a:cubicBezTo>
                    <a:pt x="10843" y="16643"/>
                    <a:pt x="10432" y="5638"/>
                    <a:pt x="10432" y="3925"/>
                  </a:cubicBezTo>
                  <a:cubicBezTo>
                    <a:pt x="10432" y="2211"/>
                    <a:pt x="9480" y="154"/>
                    <a:pt x="685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15;p27"/>
            <p:cNvSpPr/>
            <p:nvPr/>
          </p:nvSpPr>
          <p:spPr>
            <a:xfrm flipH="1">
              <a:off x="6204579" y="2098948"/>
              <a:ext cx="191781" cy="868336"/>
            </a:xfrm>
            <a:custGeom>
              <a:avLst/>
              <a:gdLst/>
              <a:ahLst/>
              <a:cxnLst/>
              <a:rect l="l" t="t" r="r" b="b"/>
              <a:pathLst>
                <a:path w="4288" h="19415" extrusionOk="0">
                  <a:moveTo>
                    <a:pt x="3" y="1"/>
                  </a:moveTo>
                  <a:lnTo>
                    <a:pt x="0" y="229"/>
                  </a:lnTo>
                  <a:cubicBezTo>
                    <a:pt x="0" y="229"/>
                    <a:pt x="1183" y="1164"/>
                    <a:pt x="1503" y="2551"/>
                  </a:cubicBezTo>
                  <a:cubicBezTo>
                    <a:pt x="1823" y="3938"/>
                    <a:pt x="1874" y="19414"/>
                    <a:pt x="1874" y="19414"/>
                  </a:cubicBezTo>
                  <a:cubicBezTo>
                    <a:pt x="1874" y="19414"/>
                    <a:pt x="3516" y="19111"/>
                    <a:pt x="4287" y="18507"/>
                  </a:cubicBezTo>
                  <a:cubicBezTo>
                    <a:pt x="4287" y="18507"/>
                    <a:pt x="4189" y="6288"/>
                    <a:pt x="4029" y="4268"/>
                  </a:cubicBezTo>
                  <a:cubicBezTo>
                    <a:pt x="3794" y="1205"/>
                    <a:pt x="3818" y="324"/>
                    <a:pt x="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16;p27"/>
            <p:cNvSpPr/>
            <p:nvPr/>
          </p:nvSpPr>
          <p:spPr>
            <a:xfrm flipH="1">
              <a:off x="6470513" y="2098948"/>
              <a:ext cx="277250" cy="872898"/>
            </a:xfrm>
            <a:custGeom>
              <a:avLst/>
              <a:gdLst/>
              <a:ahLst/>
              <a:cxnLst/>
              <a:rect l="l" t="t" r="r" b="b"/>
              <a:pathLst>
                <a:path w="6199" h="19517" extrusionOk="0">
                  <a:moveTo>
                    <a:pt x="3808" y="1"/>
                  </a:moveTo>
                  <a:cubicBezTo>
                    <a:pt x="3808" y="1"/>
                    <a:pt x="3808" y="1"/>
                    <a:pt x="3808" y="1"/>
                  </a:cubicBezTo>
                  <a:cubicBezTo>
                    <a:pt x="3808" y="1"/>
                    <a:pt x="2363" y="304"/>
                    <a:pt x="1201" y="773"/>
                  </a:cubicBezTo>
                  <a:cubicBezTo>
                    <a:pt x="562" y="1028"/>
                    <a:pt x="96" y="3605"/>
                    <a:pt x="44" y="5598"/>
                  </a:cubicBezTo>
                  <a:cubicBezTo>
                    <a:pt x="0" y="7338"/>
                    <a:pt x="276" y="18575"/>
                    <a:pt x="276" y="18575"/>
                  </a:cubicBezTo>
                  <a:cubicBezTo>
                    <a:pt x="1567" y="19347"/>
                    <a:pt x="3280" y="19516"/>
                    <a:pt x="4532" y="19516"/>
                  </a:cubicBezTo>
                  <a:cubicBezTo>
                    <a:pt x="5504" y="19516"/>
                    <a:pt x="6198" y="19414"/>
                    <a:pt x="6198" y="19414"/>
                  </a:cubicBezTo>
                  <a:cubicBezTo>
                    <a:pt x="6198" y="19414"/>
                    <a:pt x="6042" y="11343"/>
                    <a:pt x="6021" y="6709"/>
                  </a:cubicBezTo>
                  <a:cubicBezTo>
                    <a:pt x="5998" y="1354"/>
                    <a:pt x="3814" y="1"/>
                    <a:pt x="3808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17;p27"/>
            <p:cNvSpPr/>
            <p:nvPr/>
          </p:nvSpPr>
          <p:spPr>
            <a:xfrm flipH="1">
              <a:off x="6676427" y="2165857"/>
              <a:ext cx="824461" cy="466169"/>
            </a:xfrm>
            <a:custGeom>
              <a:avLst/>
              <a:gdLst/>
              <a:ahLst/>
              <a:cxnLst/>
              <a:rect l="l" t="t" r="r" b="b"/>
              <a:pathLst>
                <a:path w="18434" h="10423" extrusionOk="0">
                  <a:moveTo>
                    <a:pt x="4188" y="1"/>
                  </a:moveTo>
                  <a:cubicBezTo>
                    <a:pt x="4055" y="1"/>
                    <a:pt x="3918" y="115"/>
                    <a:pt x="3876" y="253"/>
                  </a:cubicBezTo>
                  <a:cubicBezTo>
                    <a:pt x="3825" y="427"/>
                    <a:pt x="3883" y="617"/>
                    <a:pt x="3941" y="790"/>
                  </a:cubicBezTo>
                  <a:cubicBezTo>
                    <a:pt x="4015" y="1018"/>
                    <a:pt x="4247" y="1337"/>
                    <a:pt x="3924" y="1389"/>
                  </a:cubicBezTo>
                  <a:cubicBezTo>
                    <a:pt x="3884" y="1395"/>
                    <a:pt x="3843" y="1398"/>
                    <a:pt x="3803" y="1398"/>
                  </a:cubicBezTo>
                  <a:cubicBezTo>
                    <a:pt x="3567" y="1398"/>
                    <a:pt x="3324" y="1298"/>
                    <a:pt x="3117" y="1208"/>
                  </a:cubicBezTo>
                  <a:cubicBezTo>
                    <a:pt x="2703" y="1031"/>
                    <a:pt x="2298" y="835"/>
                    <a:pt x="1901" y="623"/>
                  </a:cubicBezTo>
                  <a:cubicBezTo>
                    <a:pt x="1642" y="488"/>
                    <a:pt x="1377" y="338"/>
                    <a:pt x="1088" y="334"/>
                  </a:cubicBezTo>
                  <a:cubicBezTo>
                    <a:pt x="1084" y="334"/>
                    <a:pt x="1080" y="334"/>
                    <a:pt x="1075" y="334"/>
                  </a:cubicBezTo>
                  <a:cubicBezTo>
                    <a:pt x="655" y="334"/>
                    <a:pt x="274" y="655"/>
                    <a:pt x="139" y="1052"/>
                  </a:cubicBezTo>
                  <a:cubicBezTo>
                    <a:pt x="0" y="1453"/>
                    <a:pt x="85" y="1905"/>
                    <a:pt x="289" y="2279"/>
                  </a:cubicBezTo>
                  <a:cubicBezTo>
                    <a:pt x="493" y="2650"/>
                    <a:pt x="806" y="2949"/>
                    <a:pt x="1143" y="3211"/>
                  </a:cubicBezTo>
                  <a:cubicBezTo>
                    <a:pt x="1870" y="3772"/>
                    <a:pt x="2832" y="4030"/>
                    <a:pt x="3713" y="4265"/>
                  </a:cubicBezTo>
                  <a:cubicBezTo>
                    <a:pt x="4137" y="4377"/>
                    <a:pt x="4423" y="4510"/>
                    <a:pt x="4953" y="4842"/>
                  </a:cubicBezTo>
                  <a:cubicBezTo>
                    <a:pt x="5657" y="5335"/>
                    <a:pt x="9312" y="8450"/>
                    <a:pt x="11063" y="9732"/>
                  </a:cubicBezTo>
                  <a:cubicBezTo>
                    <a:pt x="11731" y="10221"/>
                    <a:pt x="12198" y="10423"/>
                    <a:pt x="12583" y="10423"/>
                  </a:cubicBezTo>
                  <a:cubicBezTo>
                    <a:pt x="13111" y="10423"/>
                    <a:pt x="13486" y="10043"/>
                    <a:pt x="14021" y="9500"/>
                  </a:cubicBezTo>
                  <a:cubicBezTo>
                    <a:pt x="14945" y="8562"/>
                    <a:pt x="18434" y="4155"/>
                    <a:pt x="18434" y="4155"/>
                  </a:cubicBezTo>
                  <a:lnTo>
                    <a:pt x="15622" y="2208"/>
                  </a:lnTo>
                  <a:cubicBezTo>
                    <a:pt x="14599" y="3951"/>
                    <a:pt x="12375" y="7467"/>
                    <a:pt x="12375" y="7467"/>
                  </a:cubicBezTo>
                  <a:cubicBezTo>
                    <a:pt x="12179" y="7314"/>
                    <a:pt x="7503" y="4387"/>
                    <a:pt x="6450" y="3082"/>
                  </a:cubicBezTo>
                  <a:cubicBezTo>
                    <a:pt x="6202" y="2568"/>
                    <a:pt x="6008" y="2140"/>
                    <a:pt x="5657" y="1681"/>
                  </a:cubicBezTo>
                  <a:cubicBezTo>
                    <a:pt x="5253" y="1154"/>
                    <a:pt x="4838" y="637"/>
                    <a:pt x="4410" y="134"/>
                  </a:cubicBezTo>
                  <a:cubicBezTo>
                    <a:pt x="4376" y="96"/>
                    <a:pt x="4341" y="55"/>
                    <a:pt x="4301" y="32"/>
                  </a:cubicBezTo>
                  <a:cubicBezTo>
                    <a:pt x="4265" y="10"/>
                    <a:pt x="4227" y="1"/>
                    <a:pt x="4188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18;p27"/>
            <p:cNvSpPr/>
            <p:nvPr/>
          </p:nvSpPr>
          <p:spPr>
            <a:xfrm flipH="1">
              <a:off x="6618463" y="2122876"/>
              <a:ext cx="633217" cy="519034"/>
            </a:xfrm>
            <a:custGeom>
              <a:avLst/>
              <a:gdLst/>
              <a:ahLst/>
              <a:cxnLst/>
              <a:rect l="l" t="t" r="r" b="b"/>
              <a:pathLst>
                <a:path w="14158" h="11605" extrusionOk="0">
                  <a:moveTo>
                    <a:pt x="13117" y="0"/>
                  </a:moveTo>
                  <a:lnTo>
                    <a:pt x="13117" y="0"/>
                  </a:lnTo>
                  <a:cubicBezTo>
                    <a:pt x="10737" y="694"/>
                    <a:pt x="10897" y="1537"/>
                    <a:pt x="9316" y="4063"/>
                  </a:cubicBezTo>
                  <a:cubicBezTo>
                    <a:pt x="7732" y="6589"/>
                    <a:pt x="6674" y="7735"/>
                    <a:pt x="6674" y="7735"/>
                  </a:cubicBezTo>
                  <a:lnTo>
                    <a:pt x="1622" y="4553"/>
                  </a:lnTo>
                  <a:cubicBezTo>
                    <a:pt x="1622" y="4553"/>
                    <a:pt x="569" y="5232"/>
                    <a:pt x="1" y="6626"/>
                  </a:cubicBezTo>
                  <a:cubicBezTo>
                    <a:pt x="1" y="6626"/>
                    <a:pt x="5080" y="10563"/>
                    <a:pt x="5787" y="11005"/>
                  </a:cubicBezTo>
                  <a:cubicBezTo>
                    <a:pt x="6367" y="11370"/>
                    <a:pt x="6785" y="11604"/>
                    <a:pt x="7194" y="11604"/>
                  </a:cubicBezTo>
                  <a:cubicBezTo>
                    <a:pt x="7494" y="11604"/>
                    <a:pt x="7790" y="11477"/>
                    <a:pt x="8140" y="11182"/>
                  </a:cubicBezTo>
                  <a:cubicBezTo>
                    <a:pt x="8969" y="10481"/>
                    <a:pt x="12311" y="6806"/>
                    <a:pt x="12311" y="6806"/>
                  </a:cubicBezTo>
                  <a:cubicBezTo>
                    <a:pt x="13838" y="5263"/>
                    <a:pt x="14157" y="1139"/>
                    <a:pt x="1311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19;p27"/>
            <p:cNvSpPr/>
            <p:nvPr/>
          </p:nvSpPr>
          <p:spPr>
            <a:xfrm flipH="1">
              <a:off x="6637963" y="2122876"/>
              <a:ext cx="613716" cy="518989"/>
            </a:xfrm>
            <a:custGeom>
              <a:avLst/>
              <a:gdLst/>
              <a:ahLst/>
              <a:cxnLst/>
              <a:rect l="l" t="t" r="r" b="b"/>
              <a:pathLst>
                <a:path w="13722" h="11604" extrusionOk="0">
                  <a:moveTo>
                    <a:pt x="13117" y="0"/>
                  </a:moveTo>
                  <a:cubicBezTo>
                    <a:pt x="10737" y="694"/>
                    <a:pt x="10897" y="1537"/>
                    <a:pt x="9316" y="4063"/>
                  </a:cubicBezTo>
                  <a:cubicBezTo>
                    <a:pt x="7732" y="6589"/>
                    <a:pt x="6674" y="7735"/>
                    <a:pt x="6674" y="7735"/>
                  </a:cubicBezTo>
                  <a:lnTo>
                    <a:pt x="1622" y="4553"/>
                  </a:lnTo>
                  <a:cubicBezTo>
                    <a:pt x="1622" y="4553"/>
                    <a:pt x="1571" y="4586"/>
                    <a:pt x="1486" y="4651"/>
                  </a:cubicBezTo>
                  <a:cubicBezTo>
                    <a:pt x="1207" y="4865"/>
                    <a:pt x="558" y="5436"/>
                    <a:pt x="112" y="6375"/>
                  </a:cubicBezTo>
                  <a:cubicBezTo>
                    <a:pt x="75" y="6456"/>
                    <a:pt x="38" y="6538"/>
                    <a:pt x="1" y="6626"/>
                  </a:cubicBezTo>
                  <a:cubicBezTo>
                    <a:pt x="1" y="6626"/>
                    <a:pt x="5080" y="10563"/>
                    <a:pt x="5787" y="11005"/>
                  </a:cubicBezTo>
                  <a:cubicBezTo>
                    <a:pt x="6368" y="11369"/>
                    <a:pt x="6786" y="11603"/>
                    <a:pt x="7194" y="11603"/>
                  </a:cubicBezTo>
                  <a:cubicBezTo>
                    <a:pt x="7494" y="11603"/>
                    <a:pt x="7790" y="11478"/>
                    <a:pt x="8140" y="11182"/>
                  </a:cubicBezTo>
                  <a:cubicBezTo>
                    <a:pt x="8969" y="10481"/>
                    <a:pt x="12311" y="6806"/>
                    <a:pt x="12311" y="6806"/>
                  </a:cubicBezTo>
                  <a:cubicBezTo>
                    <a:pt x="13239" y="5865"/>
                    <a:pt x="13722" y="3968"/>
                    <a:pt x="13722" y="2370"/>
                  </a:cubicBezTo>
                  <a:cubicBezTo>
                    <a:pt x="13722" y="1347"/>
                    <a:pt x="13522" y="445"/>
                    <a:pt x="1311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20;p27"/>
            <p:cNvSpPr/>
            <p:nvPr/>
          </p:nvSpPr>
          <p:spPr>
            <a:xfrm flipH="1">
              <a:off x="6507009" y="2230038"/>
              <a:ext cx="81400" cy="269826"/>
            </a:xfrm>
            <a:custGeom>
              <a:avLst/>
              <a:gdLst/>
              <a:ahLst/>
              <a:cxnLst/>
              <a:rect l="l" t="t" r="r" b="b"/>
              <a:pathLst>
                <a:path w="1820" h="6033" extrusionOk="0">
                  <a:moveTo>
                    <a:pt x="1" y="1"/>
                  </a:moveTo>
                  <a:lnTo>
                    <a:pt x="785" y="1320"/>
                  </a:lnTo>
                  <a:lnTo>
                    <a:pt x="228" y="2656"/>
                  </a:lnTo>
                  <a:lnTo>
                    <a:pt x="1819" y="6032"/>
                  </a:lnTo>
                  <a:lnTo>
                    <a:pt x="500" y="2656"/>
                  </a:lnTo>
                  <a:lnTo>
                    <a:pt x="1003" y="12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21;p27"/>
            <p:cNvSpPr/>
            <p:nvPr/>
          </p:nvSpPr>
          <p:spPr>
            <a:xfrm flipH="1">
              <a:off x="6242908" y="2212103"/>
              <a:ext cx="54162" cy="278145"/>
            </a:xfrm>
            <a:custGeom>
              <a:avLst/>
              <a:gdLst/>
              <a:ahLst/>
              <a:cxnLst/>
              <a:rect l="l" t="t" r="r" b="b"/>
              <a:pathLst>
                <a:path w="1211" h="6219" extrusionOk="0">
                  <a:moveTo>
                    <a:pt x="558" y="0"/>
                  </a:moveTo>
                  <a:lnTo>
                    <a:pt x="137" y="1401"/>
                  </a:lnTo>
                  <a:lnTo>
                    <a:pt x="935" y="2459"/>
                  </a:lnTo>
                  <a:lnTo>
                    <a:pt x="0" y="6219"/>
                  </a:lnTo>
                  <a:lnTo>
                    <a:pt x="1210" y="2415"/>
                  </a:lnTo>
                  <a:lnTo>
                    <a:pt x="341" y="1286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22;p27"/>
            <p:cNvSpPr/>
            <p:nvPr/>
          </p:nvSpPr>
          <p:spPr>
            <a:xfrm flipH="1">
              <a:off x="6235439" y="1637159"/>
              <a:ext cx="285793" cy="285614"/>
            </a:xfrm>
            <a:custGeom>
              <a:avLst/>
              <a:gdLst/>
              <a:ahLst/>
              <a:cxnLst/>
              <a:rect l="l" t="t" r="r" b="b"/>
              <a:pathLst>
                <a:path w="6390" h="6386" extrusionOk="0">
                  <a:moveTo>
                    <a:pt x="3194" y="1"/>
                  </a:moveTo>
                  <a:cubicBezTo>
                    <a:pt x="1433" y="1"/>
                    <a:pt x="1" y="1429"/>
                    <a:pt x="1" y="3194"/>
                  </a:cubicBezTo>
                  <a:cubicBezTo>
                    <a:pt x="1" y="4958"/>
                    <a:pt x="1433" y="6386"/>
                    <a:pt x="3194" y="6386"/>
                  </a:cubicBezTo>
                  <a:cubicBezTo>
                    <a:pt x="4958" y="6386"/>
                    <a:pt x="6390" y="4958"/>
                    <a:pt x="6390" y="3194"/>
                  </a:cubicBezTo>
                  <a:cubicBezTo>
                    <a:pt x="6390" y="1429"/>
                    <a:pt x="4958" y="1"/>
                    <a:pt x="31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23;p27"/>
            <p:cNvSpPr/>
            <p:nvPr/>
          </p:nvSpPr>
          <p:spPr>
            <a:xfrm flipH="1">
              <a:off x="6564346" y="1881538"/>
              <a:ext cx="60871" cy="149516"/>
            </a:xfrm>
            <a:custGeom>
              <a:avLst/>
              <a:gdLst/>
              <a:ahLst/>
              <a:cxnLst/>
              <a:rect l="l" t="t" r="r" b="b"/>
              <a:pathLst>
                <a:path w="1361" h="334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518" y="2431"/>
                    <a:pt x="725" y="2829"/>
                  </a:cubicBezTo>
                  <a:cubicBezTo>
                    <a:pt x="932" y="3230"/>
                    <a:pt x="1360" y="3343"/>
                    <a:pt x="1360" y="3343"/>
                  </a:cubicBezTo>
                  <a:lnTo>
                    <a:pt x="1326" y="1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24;p27"/>
            <p:cNvSpPr/>
            <p:nvPr/>
          </p:nvSpPr>
          <p:spPr>
            <a:xfrm flipH="1">
              <a:off x="6581521" y="1725313"/>
              <a:ext cx="78045" cy="161323"/>
            </a:xfrm>
            <a:custGeom>
              <a:avLst/>
              <a:gdLst/>
              <a:ahLst/>
              <a:cxnLst/>
              <a:rect l="l" t="t" r="r" b="b"/>
              <a:pathLst>
                <a:path w="1745" h="3607" extrusionOk="0">
                  <a:moveTo>
                    <a:pt x="1287" y="0"/>
                  </a:moveTo>
                  <a:cubicBezTo>
                    <a:pt x="1096" y="0"/>
                    <a:pt x="731" y="47"/>
                    <a:pt x="426" y="359"/>
                  </a:cubicBezTo>
                  <a:cubicBezTo>
                    <a:pt x="0" y="794"/>
                    <a:pt x="238" y="2158"/>
                    <a:pt x="768" y="3494"/>
                  </a:cubicBezTo>
                  <a:lnTo>
                    <a:pt x="1744" y="3606"/>
                  </a:lnTo>
                  <a:lnTo>
                    <a:pt x="1744" y="3606"/>
                  </a:lnTo>
                  <a:lnTo>
                    <a:pt x="1418" y="9"/>
                  </a:lnTo>
                  <a:cubicBezTo>
                    <a:pt x="1418" y="9"/>
                    <a:pt x="1368" y="0"/>
                    <a:pt x="12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25;p27"/>
            <p:cNvSpPr/>
            <p:nvPr/>
          </p:nvSpPr>
          <p:spPr>
            <a:xfrm flipH="1">
              <a:off x="6251271" y="1658627"/>
              <a:ext cx="430657" cy="559107"/>
            </a:xfrm>
            <a:custGeom>
              <a:avLst/>
              <a:gdLst/>
              <a:ahLst/>
              <a:cxnLst/>
              <a:rect l="l" t="t" r="r" b="b"/>
              <a:pathLst>
                <a:path w="9629" h="12501" extrusionOk="0">
                  <a:moveTo>
                    <a:pt x="6227" y="0"/>
                  </a:moveTo>
                  <a:cubicBezTo>
                    <a:pt x="5320" y="0"/>
                    <a:pt x="4384" y="270"/>
                    <a:pt x="3679" y="715"/>
                  </a:cubicBezTo>
                  <a:cubicBezTo>
                    <a:pt x="1830" y="1877"/>
                    <a:pt x="2533" y="5097"/>
                    <a:pt x="2533" y="5097"/>
                  </a:cubicBezTo>
                  <a:cubicBezTo>
                    <a:pt x="2508" y="5112"/>
                    <a:pt x="2482" y="5119"/>
                    <a:pt x="2455" y="5119"/>
                  </a:cubicBezTo>
                  <a:cubicBezTo>
                    <a:pt x="2269" y="5119"/>
                    <a:pt x="2030" y="4806"/>
                    <a:pt x="1819" y="4587"/>
                  </a:cubicBezTo>
                  <a:cubicBezTo>
                    <a:pt x="1692" y="4453"/>
                    <a:pt x="1415" y="4294"/>
                    <a:pt x="1123" y="4294"/>
                  </a:cubicBezTo>
                  <a:cubicBezTo>
                    <a:pt x="860" y="4294"/>
                    <a:pt x="585" y="4423"/>
                    <a:pt x="398" y="4815"/>
                  </a:cubicBezTo>
                  <a:cubicBezTo>
                    <a:pt x="0" y="5658"/>
                    <a:pt x="745" y="6773"/>
                    <a:pt x="1364" y="6966"/>
                  </a:cubicBezTo>
                  <a:cubicBezTo>
                    <a:pt x="1573" y="7032"/>
                    <a:pt x="1748" y="7058"/>
                    <a:pt x="1893" y="7058"/>
                  </a:cubicBezTo>
                  <a:cubicBezTo>
                    <a:pt x="2489" y="7058"/>
                    <a:pt x="2594" y="6616"/>
                    <a:pt x="2594" y="6616"/>
                  </a:cubicBezTo>
                  <a:lnTo>
                    <a:pt x="2673" y="10584"/>
                  </a:lnTo>
                  <a:cubicBezTo>
                    <a:pt x="3362" y="11471"/>
                    <a:pt x="4857" y="12500"/>
                    <a:pt x="5776" y="12500"/>
                  </a:cubicBezTo>
                  <a:cubicBezTo>
                    <a:pt x="5840" y="12500"/>
                    <a:pt x="5902" y="12495"/>
                    <a:pt x="5960" y="12485"/>
                  </a:cubicBezTo>
                  <a:cubicBezTo>
                    <a:pt x="6674" y="12359"/>
                    <a:pt x="6831" y="11156"/>
                    <a:pt x="6148" y="10367"/>
                  </a:cubicBezTo>
                  <a:lnTo>
                    <a:pt x="6144" y="9193"/>
                  </a:lnTo>
                  <a:lnTo>
                    <a:pt x="6144" y="9193"/>
                  </a:lnTo>
                  <a:cubicBezTo>
                    <a:pt x="6144" y="9193"/>
                    <a:pt x="6770" y="9288"/>
                    <a:pt x="7261" y="9288"/>
                  </a:cubicBezTo>
                  <a:cubicBezTo>
                    <a:pt x="7381" y="9288"/>
                    <a:pt x="7493" y="9282"/>
                    <a:pt x="7585" y="9268"/>
                  </a:cubicBezTo>
                  <a:cubicBezTo>
                    <a:pt x="8371" y="9146"/>
                    <a:pt x="8864" y="8527"/>
                    <a:pt x="9101" y="7677"/>
                  </a:cubicBezTo>
                  <a:cubicBezTo>
                    <a:pt x="9482" y="6310"/>
                    <a:pt x="9628" y="5209"/>
                    <a:pt x="9305" y="2527"/>
                  </a:cubicBezTo>
                  <a:cubicBezTo>
                    <a:pt x="9085" y="707"/>
                    <a:pt x="7693" y="0"/>
                    <a:pt x="6227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26;p27"/>
            <p:cNvSpPr/>
            <p:nvPr/>
          </p:nvSpPr>
          <p:spPr>
            <a:xfrm flipH="1">
              <a:off x="6235439" y="1616720"/>
              <a:ext cx="380207" cy="284630"/>
            </a:xfrm>
            <a:custGeom>
              <a:avLst/>
              <a:gdLst/>
              <a:ahLst/>
              <a:cxnLst/>
              <a:rect l="l" t="t" r="r" b="b"/>
              <a:pathLst>
                <a:path w="8501" h="6364" extrusionOk="0">
                  <a:moveTo>
                    <a:pt x="2986" y="1"/>
                  </a:moveTo>
                  <a:cubicBezTo>
                    <a:pt x="1575" y="1"/>
                    <a:pt x="1057" y="510"/>
                    <a:pt x="667" y="938"/>
                  </a:cubicBezTo>
                  <a:cubicBezTo>
                    <a:pt x="18" y="1652"/>
                    <a:pt x="436" y="2437"/>
                    <a:pt x="436" y="2437"/>
                  </a:cubicBezTo>
                  <a:cubicBezTo>
                    <a:pt x="436" y="2437"/>
                    <a:pt x="1" y="5214"/>
                    <a:pt x="337" y="5524"/>
                  </a:cubicBezTo>
                  <a:cubicBezTo>
                    <a:pt x="582" y="5744"/>
                    <a:pt x="956" y="6364"/>
                    <a:pt x="1055" y="6364"/>
                  </a:cubicBezTo>
                  <a:cubicBezTo>
                    <a:pt x="1385" y="6356"/>
                    <a:pt x="1527" y="4925"/>
                    <a:pt x="1697" y="4086"/>
                  </a:cubicBezTo>
                  <a:cubicBezTo>
                    <a:pt x="1883" y="3180"/>
                    <a:pt x="1960" y="2817"/>
                    <a:pt x="2272" y="2817"/>
                  </a:cubicBezTo>
                  <a:cubicBezTo>
                    <a:pt x="2291" y="2817"/>
                    <a:pt x="2312" y="2818"/>
                    <a:pt x="2333" y="2821"/>
                  </a:cubicBezTo>
                  <a:cubicBezTo>
                    <a:pt x="2522" y="2848"/>
                    <a:pt x="3571" y="2947"/>
                    <a:pt x="4611" y="2947"/>
                  </a:cubicBezTo>
                  <a:cubicBezTo>
                    <a:pt x="5026" y="2947"/>
                    <a:pt x="5440" y="2931"/>
                    <a:pt x="5797" y="2889"/>
                  </a:cubicBezTo>
                  <a:cubicBezTo>
                    <a:pt x="7048" y="2736"/>
                    <a:pt x="7525" y="2430"/>
                    <a:pt x="7525" y="2430"/>
                  </a:cubicBezTo>
                  <a:cubicBezTo>
                    <a:pt x="8341" y="1784"/>
                    <a:pt x="8501" y="873"/>
                    <a:pt x="8303" y="53"/>
                  </a:cubicBezTo>
                  <a:lnTo>
                    <a:pt x="8303" y="53"/>
                  </a:lnTo>
                  <a:cubicBezTo>
                    <a:pt x="7799" y="301"/>
                    <a:pt x="7250" y="385"/>
                    <a:pt x="6680" y="385"/>
                  </a:cubicBezTo>
                  <a:cubicBezTo>
                    <a:pt x="5762" y="385"/>
                    <a:pt x="4791" y="166"/>
                    <a:pt x="3870" y="57"/>
                  </a:cubicBezTo>
                  <a:cubicBezTo>
                    <a:pt x="3541" y="18"/>
                    <a:pt x="3248" y="1"/>
                    <a:pt x="29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27;p27"/>
            <p:cNvSpPr/>
            <p:nvPr/>
          </p:nvSpPr>
          <p:spPr>
            <a:xfrm flipH="1">
              <a:off x="6588498" y="1690338"/>
              <a:ext cx="60468" cy="45128"/>
            </a:xfrm>
            <a:custGeom>
              <a:avLst/>
              <a:gdLst/>
              <a:ahLst/>
              <a:cxnLst/>
              <a:rect l="l" t="t" r="r" b="b"/>
              <a:pathLst>
                <a:path w="1352" h="1009" extrusionOk="0">
                  <a:moveTo>
                    <a:pt x="592" y="1"/>
                  </a:moveTo>
                  <a:cubicBezTo>
                    <a:pt x="351" y="1"/>
                    <a:pt x="118" y="136"/>
                    <a:pt x="1" y="373"/>
                  </a:cubicBezTo>
                  <a:lnTo>
                    <a:pt x="1181" y="1008"/>
                  </a:lnTo>
                  <a:cubicBezTo>
                    <a:pt x="1351" y="668"/>
                    <a:pt x="1222" y="254"/>
                    <a:pt x="895" y="77"/>
                  </a:cubicBezTo>
                  <a:cubicBezTo>
                    <a:pt x="798" y="25"/>
                    <a:pt x="694" y="1"/>
                    <a:pt x="5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28;p27"/>
            <p:cNvSpPr/>
            <p:nvPr/>
          </p:nvSpPr>
          <p:spPr>
            <a:xfrm flipH="1">
              <a:off x="6407138" y="2001984"/>
              <a:ext cx="143701" cy="88690"/>
            </a:xfrm>
            <a:custGeom>
              <a:avLst/>
              <a:gdLst/>
              <a:ahLst/>
              <a:cxnLst/>
              <a:rect l="l" t="t" r="r" b="b"/>
              <a:pathLst>
                <a:path w="3213" h="1983" extrusionOk="0">
                  <a:moveTo>
                    <a:pt x="0" y="0"/>
                  </a:moveTo>
                  <a:cubicBezTo>
                    <a:pt x="0" y="0"/>
                    <a:pt x="116" y="521"/>
                    <a:pt x="483" y="990"/>
                  </a:cubicBezTo>
                  <a:cubicBezTo>
                    <a:pt x="932" y="1561"/>
                    <a:pt x="3213" y="1982"/>
                    <a:pt x="3213" y="1982"/>
                  </a:cubicBezTo>
                  <a:lnTo>
                    <a:pt x="3213" y="1516"/>
                  </a:lnTo>
                  <a:cubicBezTo>
                    <a:pt x="3213" y="1516"/>
                    <a:pt x="1462" y="1163"/>
                    <a:pt x="850" y="837"/>
                  </a:cubicBezTo>
                  <a:cubicBezTo>
                    <a:pt x="438" y="619"/>
                    <a:pt x="102" y="242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29;p27"/>
            <p:cNvSpPr/>
            <p:nvPr/>
          </p:nvSpPr>
          <p:spPr>
            <a:xfrm flipH="1">
              <a:off x="6425967" y="1850499"/>
              <a:ext cx="31397" cy="32783"/>
            </a:xfrm>
            <a:custGeom>
              <a:avLst/>
              <a:gdLst/>
              <a:ahLst/>
              <a:cxnLst/>
              <a:rect l="l" t="t" r="r" b="b"/>
              <a:pathLst>
                <a:path w="702" h="733" extrusionOk="0">
                  <a:moveTo>
                    <a:pt x="351" y="1"/>
                  </a:moveTo>
                  <a:cubicBezTo>
                    <a:pt x="157" y="1"/>
                    <a:pt x="1" y="164"/>
                    <a:pt x="1" y="365"/>
                  </a:cubicBezTo>
                  <a:cubicBezTo>
                    <a:pt x="1" y="569"/>
                    <a:pt x="157" y="732"/>
                    <a:pt x="351" y="732"/>
                  </a:cubicBezTo>
                  <a:cubicBezTo>
                    <a:pt x="545" y="732"/>
                    <a:pt x="702" y="569"/>
                    <a:pt x="702" y="368"/>
                  </a:cubicBezTo>
                  <a:cubicBezTo>
                    <a:pt x="702" y="167"/>
                    <a:pt x="545" y="1"/>
                    <a:pt x="3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30;p27"/>
            <p:cNvSpPr/>
            <p:nvPr/>
          </p:nvSpPr>
          <p:spPr>
            <a:xfrm flipH="1">
              <a:off x="6442515" y="1797052"/>
              <a:ext cx="38732" cy="29161"/>
            </a:xfrm>
            <a:custGeom>
              <a:avLst/>
              <a:gdLst/>
              <a:ahLst/>
              <a:cxnLst/>
              <a:rect l="l" t="t" r="r" b="b"/>
              <a:pathLst>
                <a:path w="866" h="652" extrusionOk="0">
                  <a:moveTo>
                    <a:pt x="487" y="1"/>
                  </a:moveTo>
                  <a:cubicBezTo>
                    <a:pt x="419" y="1"/>
                    <a:pt x="350" y="18"/>
                    <a:pt x="287" y="54"/>
                  </a:cubicBezTo>
                  <a:cubicBezTo>
                    <a:pt x="79" y="169"/>
                    <a:pt x="1" y="435"/>
                    <a:pt x="114" y="652"/>
                  </a:cubicBezTo>
                  <a:lnTo>
                    <a:pt x="865" y="237"/>
                  </a:lnTo>
                  <a:cubicBezTo>
                    <a:pt x="787" y="86"/>
                    <a:pt x="639" y="1"/>
                    <a:pt x="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31;p27"/>
            <p:cNvSpPr/>
            <p:nvPr/>
          </p:nvSpPr>
          <p:spPr>
            <a:xfrm flipH="1">
              <a:off x="6378380" y="1975506"/>
              <a:ext cx="39403" cy="26522"/>
            </a:xfrm>
            <a:custGeom>
              <a:avLst/>
              <a:gdLst/>
              <a:ahLst/>
              <a:cxnLst/>
              <a:rect l="l" t="t" r="r" b="b"/>
              <a:pathLst>
                <a:path w="881" h="593" extrusionOk="0">
                  <a:moveTo>
                    <a:pt x="82" y="1"/>
                  </a:moveTo>
                  <a:lnTo>
                    <a:pt x="82" y="1"/>
                  </a:lnTo>
                  <a:cubicBezTo>
                    <a:pt x="0" y="228"/>
                    <a:pt x="115" y="484"/>
                    <a:pt x="336" y="565"/>
                  </a:cubicBezTo>
                  <a:cubicBezTo>
                    <a:pt x="385" y="584"/>
                    <a:pt x="434" y="593"/>
                    <a:pt x="483" y="593"/>
                  </a:cubicBezTo>
                  <a:cubicBezTo>
                    <a:pt x="657" y="593"/>
                    <a:pt x="819" y="480"/>
                    <a:pt x="881" y="300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32;p27"/>
            <p:cNvSpPr/>
            <p:nvPr/>
          </p:nvSpPr>
          <p:spPr>
            <a:xfrm flipH="1">
              <a:off x="6279538" y="1789136"/>
              <a:ext cx="36988" cy="31621"/>
            </a:xfrm>
            <a:custGeom>
              <a:avLst/>
              <a:gdLst/>
              <a:ahLst/>
              <a:cxnLst/>
              <a:rect l="l" t="t" r="r" b="b"/>
              <a:pathLst>
                <a:path w="827" h="707" extrusionOk="0">
                  <a:moveTo>
                    <a:pt x="343" y="0"/>
                  </a:moveTo>
                  <a:cubicBezTo>
                    <a:pt x="212" y="0"/>
                    <a:pt x="84" y="62"/>
                    <a:pt x="0" y="180"/>
                  </a:cubicBezTo>
                  <a:lnTo>
                    <a:pt x="687" y="706"/>
                  </a:lnTo>
                  <a:cubicBezTo>
                    <a:pt x="826" y="510"/>
                    <a:pt x="785" y="234"/>
                    <a:pt x="595" y="88"/>
                  </a:cubicBezTo>
                  <a:cubicBezTo>
                    <a:pt x="520" y="29"/>
                    <a:pt x="431" y="0"/>
                    <a:pt x="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33;p27"/>
            <p:cNvSpPr/>
            <p:nvPr/>
          </p:nvSpPr>
          <p:spPr>
            <a:xfrm flipH="1">
              <a:off x="6295191" y="1846116"/>
              <a:ext cx="31531" cy="32739"/>
            </a:xfrm>
            <a:custGeom>
              <a:avLst/>
              <a:gdLst/>
              <a:ahLst/>
              <a:cxnLst/>
              <a:rect l="l" t="t" r="r" b="b"/>
              <a:pathLst>
                <a:path w="705" h="732" extrusionOk="0">
                  <a:moveTo>
                    <a:pt x="351" y="0"/>
                  </a:moveTo>
                  <a:cubicBezTo>
                    <a:pt x="157" y="0"/>
                    <a:pt x="1" y="163"/>
                    <a:pt x="1" y="364"/>
                  </a:cubicBezTo>
                  <a:cubicBezTo>
                    <a:pt x="1" y="565"/>
                    <a:pt x="157" y="728"/>
                    <a:pt x="351" y="731"/>
                  </a:cubicBezTo>
                  <a:cubicBezTo>
                    <a:pt x="544" y="731"/>
                    <a:pt x="704" y="568"/>
                    <a:pt x="704" y="367"/>
                  </a:cubicBezTo>
                  <a:cubicBezTo>
                    <a:pt x="704" y="163"/>
                    <a:pt x="544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34;p27"/>
            <p:cNvSpPr/>
            <p:nvPr/>
          </p:nvSpPr>
          <p:spPr>
            <a:xfrm flipH="1">
              <a:off x="6320774" y="1847637"/>
              <a:ext cx="54609" cy="94459"/>
            </a:xfrm>
            <a:custGeom>
              <a:avLst/>
              <a:gdLst/>
              <a:ahLst/>
              <a:cxnLst/>
              <a:rect l="l" t="t" r="r" b="b"/>
              <a:pathLst>
                <a:path w="1221" h="2112" extrusionOk="0">
                  <a:moveTo>
                    <a:pt x="0" y="1"/>
                  </a:moveTo>
                  <a:lnTo>
                    <a:pt x="116" y="2111"/>
                  </a:lnTo>
                  <a:lnTo>
                    <a:pt x="1221" y="17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35;p27"/>
            <p:cNvSpPr/>
            <p:nvPr/>
          </p:nvSpPr>
          <p:spPr>
            <a:xfrm flipH="1">
              <a:off x="6358298" y="2166662"/>
              <a:ext cx="148755" cy="75943"/>
            </a:xfrm>
            <a:custGeom>
              <a:avLst/>
              <a:gdLst/>
              <a:ahLst/>
              <a:cxnLst/>
              <a:rect l="l" t="t" r="r" b="b"/>
              <a:pathLst>
                <a:path w="3326" h="1698" extrusionOk="0">
                  <a:moveTo>
                    <a:pt x="2128" y="1"/>
                  </a:moveTo>
                  <a:lnTo>
                    <a:pt x="2034" y="955"/>
                  </a:lnTo>
                  <a:lnTo>
                    <a:pt x="898" y="98"/>
                  </a:lnTo>
                  <a:lnTo>
                    <a:pt x="0" y="993"/>
                  </a:lnTo>
                  <a:cubicBezTo>
                    <a:pt x="360" y="1369"/>
                    <a:pt x="1112" y="1697"/>
                    <a:pt x="1786" y="1697"/>
                  </a:cubicBezTo>
                  <a:cubicBezTo>
                    <a:pt x="1856" y="1697"/>
                    <a:pt x="1925" y="1694"/>
                    <a:pt x="1993" y="1686"/>
                  </a:cubicBezTo>
                  <a:cubicBezTo>
                    <a:pt x="2713" y="1605"/>
                    <a:pt x="3111" y="1394"/>
                    <a:pt x="3325" y="884"/>
                  </a:cubicBezTo>
                  <a:lnTo>
                    <a:pt x="2128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36;p27"/>
            <p:cNvSpPr/>
            <p:nvPr/>
          </p:nvSpPr>
          <p:spPr>
            <a:xfrm flipH="1">
              <a:off x="6358298" y="2166662"/>
              <a:ext cx="148755" cy="72544"/>
            </a:xfrm>
            <a:custGeom>
              <a:avLst/>
              <a:gdLst/>
              <a:ahLst/>
              <a:cxnLst/>
              <a:rect l="l" t="t" r="r" b="b"/>
              <a:pathLst>
                <a:path w="3326" h="1622" extrusionOk="0">
                  <a:moveTo>
                    <a:pt x="2128" y="1"/>
                  </a:moveTo>
                  <a:lnTo>
                    <a:pt x="2034" y="955"/>
                  </a:lnTo>
                  <a:lnTo>
                    <a:pt x="2034" y="955"/>
                  </a:lnTo>
                  <a:lnTo>
                    <a:pt x="2761" y="605"/>
                  </a:lnTo>
                  <a:cubicBezTo>
                    <a:pt x="2761" y="605"/>
                    <a:pt x="2903" y="1003"/>
                    <a:pt x="2894" y="1421"/>
                  </a:cubicBezTo>
                  <a:cubicBezTo>
                    <a:pt x="3087" y="1295"/>
                    <a:pt x="3227" y="1123"/>
                    <a:pt x="3325" y="884"/>
                  </a:cubicBezTo>
                  <a:lnTo>
                    <a:pt x="2128" y="1"/>
                  </a:lnTo>
                  <a:close/>
                  <a:moveTo>
                    <a:pt x="898" y="98"/>
                  </a:moveTo>
                  <a:lnTo>
                    <a:pt x="21" y="969"/>
                  </a:lnTo>
                  <a:lnTo>
                    <a:pt x="0" y="993"/>
                  </a:lnTo>
                  <a:cubicBezTo>
                    <a:pt x="255" y="1261"/>
                    <a:pt x="711" y="1503"/>
                    <a:pt x="1193" y="1622"/>
                  </a:cubicBezTo>
                  <a:cubicBezTo>
                    <a:pt x="1095" y="1388"/>
                    <a:pt x="1037" y="1126"/>
                    <a:pt x="1047" y="843"/>
                  </a:cubicBezTo>
                  <a:lnTo>
                    <a:pt x="1047" y="843"/>
                  </a:lnTo>
                  <a:lnTo>
                    <a:pt x="2034" y="955"/>
                  </a:lnTo>
                  <a:lnTo>
                    <a:pt x="898" y="98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37;p27"/>
            <p:cNvSpPr/>
            <p:nvPr/>
          </p:nvSpPr>
          <p:spPr>
            <a:xfrm flipH="1">
              <a:off x="6375517" y="2193721"/>
              <a:ext cx="85917" cy="84575"/>
            </a:xfrm>
            <a:custGeom>
              <a:avLst/>
              <a:gdLst/>
              <a:ahLst/>
              <a:cxnLst/>
              <a:rect l="l" t="t" r="r" b="b"/>
              <a:pathLst>
                <a:path w="1921" h="1891" extrusionOk="0">
                  <a:moveTo>
                    <a:pt x="1741" y="0"/>
                  </a:moveTo>
                  <a:lnTo>
                    <a:pt x="1014" y="350"/>
                  </a:lnTo>
                  <a:lnTo>
                    <a:pt x="27" y="238"/>
                  </a:lnTo>
                  <a:lnTo>
                    <a:pt x="27" y="238"/>
                  </a:lnTo>
                  <a:cubicBezTo>
                    <a:pt x="0" y="925"/>
                    <a:pt x="385" y="1489"/>
                    <a:pt x="765" y="1843"/>
                  </a:cubicBezTo>
                  <a:cubicBezTo>
                    <a:pt x="881" y="1877"/>
                    <a:pt x="986" y="1890"/>
                    <a:pt x="1079" y="1890"/>
                  </a:cubicBezTo>
                  <a:cubicBezTo>
                    <a:pt x="1374" y="1890"/>
                    <a:pt x="1540" y="1758"/>
                    <a:pt x="1540" y="1758"/>
                  </a:cubicBezTo>
                  <a:cubicBezTo>
                    <a:pt x="1540" y="1758"/>
                    <a:pt x="1799" y="1456"/>
                    <a:pt x="1860" y="959"/>
                  </a:cubicBezTo>
                  <a:cubicBezTo>
                    <a:pt x="1921" y="493"/>
                    <a:pt x="1741" y="0"/>
                    <a:pt x="174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38;p27"/>
            <p:cNvSpPr/>
            <p:nvPr/>
          </p:nvSpPr>
          <p:spPr>
            <a:xfrm flipH="1">
              <a:off x="6336115" y="2272303"/>
              <a:ext cx="112126" cy="417642"/>
            </a:xfrm>
            <a:custGeom>
              <a:avLst/>
              <a:gdLst/>
              <a:ahLst/>
              <a:cxnLst/>
              <a:rect l="l" t="t" r="r" b="b"/>
              <a:pathLst>
                <a:path w="2507" h="9338" extrusionOk="0">
                  <a:moveTo>
                    <a:pt x="1245" y="1"/>
                  </a:moveTo>
                  <a:lnTo>
                    <a:pt x="470" y="86"/>
                  </a:lnTo>
                  <a:cubicBezTo>
                    <a:pt x="470" y="86"/>
                    <a:pt x="1" y="6740"/>
                    <a:pt x="14" y="7209"/>
                  </a:cubicBezTo>
                  <a:cubicBezTo>
                    <a:pt x="28" y="7679"/>
                    <a:pt x="889" y="9337"/>
                    <a:pt x="1337" y="9337"/>
                  </a:cubicBezTo>
                  <a:cubicBezTo>
                    <a:pt x="1339" y="9337"/>
                    <a:pt x="1341" y="9337"/>
                    <a:pt x="1344" y="9337"/>
                  </a:cubicBezTo>
                  <a:cubicBezTo>
                    <a:pt x="1789" y="9323"/>
                    <a:pt x="2506" y="7477"/>
                    <a:pt x="2459" y="6957"/>
                  </a:cubicBezTo>
                  <a:cubicBezTo>
                    <a:pt x="2412" y="6437"/>
                    <a:pt x="1245" y="1"/>
                    <a:pt x="124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39;p27"/>
            <p:cNvSpPr/>
            <p:nvPr/>
          </p:nvSpPr>
          <p:spPr>
            <a:xfrm flipH="1">
              <a:off x="6392558" y="2272303"/>
              <a:ext cx="45" cy="224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1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40;p27"/>
            <p:cNvSpPr/>
            <p:nvPr/>
          </p:nvSpPr>
          <p:spPr>
            <a:xfrm flipH="1">
              <a:off x="6391753" y="2273064"/>
              <a:ext cx="626" cy="3846"/>
            </a:xfrm>
            <a:custGeom>
              <a:avLst/>
              <a:gdLst/>
              <a:ahLst/>
              <a:cxnLst/>
              <a:rect l="l" t="t" r="r" b="b"/>
              <a:pathLst>
                <a:path w="14" h="86" extrusionOk="0">
                  <a:moveTo>
                    <a:pt x="0" y="1"/>
                  </a:moveTo>
                  <a:lnTo>
                    <a:pt x="8" y="54"/>
                  </a:lnTo>
                  <a:lnTo>
                    <a:pt x="8" y="54"/>
                  </a:lnTo>
                  <a:cubicBezTo>
                    <a:pt x="5" y="30"/>
                    <a:pt x="2" y="13"/>
                    <a:pt x="0" y="1"/>
                  </a:cubicBezTo>
                  <a:close/>
                  <a:moveTo>
                    <a:pt x="8" y="54"/>
                  </a:moveTo>
                  <a:cubicBezTo>
                    <a:pt x="10" y="64"/>
                    <a:pt x="11" y="74"/>
                    <a:pt x="13" y="86"/>
                  </a:cubicBezTo>
                  <a:lnTo>
                    <a:pt x="8" y="54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41;p27"/>
            <p:cNvSpPr/>
            <p:nvPr/>
          </p:nvSpPr>
          <p:spPr>
            <a:xfrm flipH="1">
              <a:off x="6391753" y="2272303"/>
              <a:ext cx="35959" cy="13283"/>
            </a:xfrm>
            <a:custGeom>
              <a:avLst/>
              <a:gdLst/>
              <a:ahLst/>
              <a:cxnLst/>
              <a:rect l="l" t="t" r="r" b="b"/>
              <a:pathLst>
                <a:path w="804" h="297" extrusionOk="0">
                  <a:moveTo>
                    <a:pt x="786" y="1"/>
                  </a:moveTo>
                  <a:cubicBezTo>
                    <a:pt x="630" y="117"/>
                    <a:pt x="470" y="151"/>
                    <a:pt x="334" y="151"/>
                  </a:cubicBezTo>
                  <a:cubicBezTo>
                    <a:pt x="147" y="151"/>
                    <a:pt x="11" y="86"/>
                    <a:pt x="11" y="86"/>
                  </a:cubicBezTo>
                  <a:lnTo>
                    <a:pt x="1" y="263"/>
                  </a:lnTo>
                  <a:cubicBezTo>
                    <a:pt x="89" y="286"/>
                    <a:pt x="174" y="297"/>
                    <a:pt x="252" y="297"/>
                  </a:cubicBezTo>
                  <a:cubicBezTo>
                    <a:pt x="589" y="297"/>
                    <a:pt x="803" y="103"/>
                    <a:pt x="803" y="103"/>
                  </a:cubicBezTo>
                  <a:cubicBezTo>
                    <a:pt x="797" y="62"/>
                    <a:pt x="793" y="35"/>
                    <a:pt x="790" y="18"/>
                  </a:cubicBezTo>
                  <a:lnTo>
                    <a:pt x="790" y="15"/>
                  </a:lnTo>
                  <a:lnTo>
                    <a:pt x="790" y="11"/>
                  </a:lnTo>
                  <a:lnTo>
                    <a:pt x="790" y="8"/>
                  </a:lnTo>
                  <a:lnTo>
                    <a:pt x="786" y="8"/>
                  </a:lnTo>
                  <a:lnTo>
                    <a:pt x="786" y="5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42;p27"/>
            <p:cNvSpPr/>
            <p:nvPr/>
          </p:nvSpPr>
          <p:spPr>
            <a:xfrm flipH="1">
              <a:off x="6416083" y="2064152"/>
              <a:ext cx="189500" cy="195269"/>
            </a:xfrm>
            <a:custGeom>
              <a:avLst/>
              <a:gdLst/>
              <a:ahLst/>
              <a:cxnLst/>
              <a:rect l="l" t="t" r="r" b="b"/>
              <a:pathLst>
                <a:path w="4237" h="4366" extrusionOk="0">
                  <a:moveTo>
                    <a:pt x="935" y="1"/>
                  </a:moveTo>
                  <a:cubicBezTo>
                    <a:pt x="935" y="1"/>
                    <a:pt x="170" y="293"/>
                    <a:pt x="0" y="1640"/>
                  </a:cubicBezTo>
                  <a:cubicBezTo>
                    <a:pt x="466" y="2727"/>
                    <a:pt x="1316" y="3655"/>
                    <a:pt x="2560" y="4366"/>
                  </a:cubicBezTo>
                  <a:lnTo>
                    <a:pt x="3250" y="3135"/>
                  </a:lnTo>
                  <a:lnTo>
                    <a:pt x="4237" y="3247"/>
                  </a:lnTo>
                  <a:lnTo>
                    <a:pt x="4237" y="3247"/>
                  </a:lnTo>
                  <a:lnTo>
                    <a:pt x="948" y="746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43;p27"/>
            <p:cNvSpPr/>
            <p:nvPr/>
          </p:nvSpPr>
          <p:spPr>
            <a:xfrm flipH="1">
              <a:off x="6344926" y="2079537"/>
              <a:ext cx="71202" cy="146161"/>
            </a:xfrm>
            <a:custGeom>
              <a:avLst/>
              <a:gdLst/>
              <a:ahLst/>
              <a:cxnLst/>
              <a:rect l="l" t="t" r="r" b="b"/>
              <a:pathLst>
                <a:path w="1592" h="3268" extrusionOk="0">
                  <a:moveTo>
                    <a:pt x="201" y="0"/>
                  </a:moveTo>
                  <a:lnTo>
                    <a:pt x="205" y="956"/>
                  </a:lnTo>
                  <a:cubicBezTo>
                    <a:pt x="205" y="956"/>
                    <a:pt x="68" y="2214"/>
                    <a:pt x="1" y="2903"/>
                  </a:cubicBezTo>
                  <a:lnTo>
                    <a:pt x="728" y="2553"/>
                  </a:lnTo>
                  <a:lnTo>
                    <a:pt x="1517" y="3267"/>
                  </a:lnTo>
                  <a:cubicBezTo>
                    <a:pt x="1517" y="3267"/>
                    <a:pt x="1592" y="1194"/>
                    <a:pt x="1261" y="650"/>
                  </a:cubicBezTo>
                  <a:cubicBezTo>
                    <a:pt x="932" y="105"/>
                    <a:pt x="2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2575677" y="1167391"/>
            <a:ext cx="63728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[ 1 </a:t>
            </a:r>
            <a:r>
              <a:rPr lang="en-US" sz="1600" dirty="0"/>
              <a:t>] </a:t>
            </a:r>
            <a:r>
              <a:rPr lang="en-US" sz="1600" dirty="0" smtClean="0"/>
              <a:t>C. </a:t>
            </a:r>
            <a:r>
              <a:rPr lang="en-US" sz="1600" dirty="0" err="1" smtClean="0"/>
              <a:t>Giri</a:t>
            </a:r>
            <a:r>
              <a:rPr lang="en-US" sz="1600" dirty="0" smtClean="0"/>
              <a:t> </a:t>
            </a:r>
            <a:r>
              <a:rPr lang="en-US" sz="1600" dirty="0" err="1" smtClean="0"/>
              <a:t>Goswami</a:t>
            </a:r>
            <a:r>
              <a:rPr lang="en-US" sz="1600" dirty="0" smtClean="0"/>
              <a:t>. “</a:t>
            </a:r>
            <a:r>
              <a:rPr lang="en-US" sz="1600" dirty="0" err="1" smtClean="0"/>
              <a:t>MongoDB</a:t>
            </a:r>
            <a:r>
              <a:rPr lang="en-US" sz="1600" dirty="0" smtClean="0"/>
              <a:t> </a:t>
            </a:r>
            <a:r>
              <a:rPr lang="en-US" sz="1600" dirty="0"/>
              <a:t>Replica set, </a:t>
            </a:r>
            <a:r>
              <a:rPr lang="en-US" sz="1600" dirty="0" err="1"/>
              <a:t>Oplog</a:t>
            </a:r>
            <a:r>
              <a:rPr lang="en-US" sz="1600" dirty="0"/>
              <a:t> and other ghosts that haunt </a:t>
            </a:r>
            <a:r>
              <a:rPr lang="en-US" sz="1600" dirty="0" smtClean="0"/>
              <a:t>you”. </a:t>
            </a:r>
            <a:r>
              <a:rPr lang="en-US" sz="1600" dirty="0" err="1" smtClean="0"/>
              <a:t>Marzo</a:t>
            </a:r>
            <a:r>
              <a:rPr lang="en-US" sz="1600" dirty="0" smtClean="0"/>
              <a:t> 3 del 2018. Online. </a:t>
            </a:r>
            <a:r>
              <a:rPr lang="en-US" sz="1600" dirty="0" err="1" smtClean="0"/>
              <a:t>Disponible</a:t>
            </a:r>
            <a:r>
              <a:rPr lang="en-US" sz="1600" dirty="0" smtClean="0"/>
              <a:t>: shorturl.at/CKR08</a:t>
            </a:r>
          </a:p>
          <a:p>
            <a:pPr algn="just"/>
            <a:r>
              <a:rPr lang="es-CO" sz="1600" dirty="0" smtClean="0"/>
              <a:t>[ 2 ] “Documentación sobre </a:t>
            </a:r>
            <a:r>
              <a:rPr lang="es-CO" sz="1600" dirty="0" err="1" smtClean="0"/>
              <a:t>Node</a:t>
            </a:r>
            <a:r>
              <a:rPr lang="es-CO" sz="1600" dirty="0" smtClean="0"/>
              <a:t> </a:t>
            </a:r>
            <a:r>
              <a:rPr lang="es-CO" sz="1600" dirty="0" err="1" smtClean="0"/>
              <a:t>Js</a:t>
            </a:r>
            <a:r>
              <a:rPr lang="es-CO" sz="1600" dirty="0" smtClean="0"/>
              <a:t>”. Node.js </a:t>
            </a:r>
            <a:r>
              <a:rPr lang="es-CO" sz="1600" dirty="0" err="1" smtClean="0"/>
              <a:t>Foundation</a:t>
            </a:r>
            <a:r>
              <a:rPr lang="es-CO" sz="1600" dirty="0" smtClean="0"/>
              <a:t>. Online. </a:t>
            </a:r>
            <a:r>
              <a:rPr lang="es-CO" sz="1600" dirty="0"/>
              <a:t>Disponible: https://nodejs.org/es/docs</a:t>
            </a:r>
            <a:r>
              <a:rPr lang="es-CO" sz="1600" dirty="0" smtClean="0"/>
              <a:t>/</a:t>
            </a:r>
          </a:p>
          <a:p>
            <a:pPr algn="just"/>
            <a:r>
              <a:rPr lang="es-CO" sz="1600" dirty="0" smtClean="0"/>
              <a:t>[ 3 ] “Pensando en </a:t>
            </a:r>
            <a:r>
              <a:rPr lang="es-CO" sz="1600" dirty="0" err="1" smtClean="0"/>
              <a:t>React</a:t>
            </a:r>
            <a:r>
              <a:rPr lang="es-CO" sz="1600" dirty="0" smtClean="0"/>
              <a:t>”. </a:t>
            </a:r>
            <a:r>
              <a:rPr lang="es-CO" sz="1600" dirty="0" err="1" smtClean="0"/>
              <a:t>ReactJs</a:t>
            </a:r>
            <a:r>
              <a:rPr lang="es-CO" sz="1600" dirty="0" smtClean="0"/>
              <a:t> </a:t>
            </a:r>
            <a:r>
              <a:rPr lang="es-CO" sz="1600" dirty="0" err="1" smtClean="0"/>
              <a:t>Org</a:t>
            </a:r>
            <a:r>
              <a:rPr lang="es-CO" sz="1600" dirty="0" smtClean="0"/>
              <a:t>. Facebook. Disponible: </a:t>
            </a:r>
            <a:r>
              <a:rPr lang="es-CO" sz="1600" dirty="0"/>
              <a:t>https://</a:t>
            </a:r>
            <a:r>
              <a:rPr lang="es-CO" sz="1600" dirty="0" smtClean="0"/>
              <a:t>es.reactjs.org/docs/thinking-in-react.html</a:t>
            </a:r>
          </a:p>
          <a:p>
            <a:pPr algn="just"/>
            <a:r>
              <a:rPr lang="es-CO" sz="1600" dirty="0" smtClean="0"/>
              <a:t>[ 4 ] B. </a:t>
            </a:r>
            <a:r>
              <a:rPr lang="es-CO" sz="1600" dirty="0" err="1" smtClean="0"/>
              <a:t>Bearnes</a:t>
            </a:r>
            <a:r>
              <a:rPr lang="es-CO" sz="1600" dirty="0" smtClean="0"/>
              <a:t>, K. </a:t>
            </a:r>
            <a:r>
              <a:rPr lang="es-CO" sz="1600" dirty="0" err="1" smtClean="0"/>
              <a:t>Juell</a:t>
            </a:r>
            <a:r>
              <a:rPr lang="es-CO" sz="1600" dirty="0" smtClean="0"/>
              <a:t>. “</a:t>
            </a:r>
            <a:r>
              <a:rPr lang="en-US" sz="1600" dirty="0"/>
              <a:t>How To Set Up a Node.js Application for Production on Ubuntu </a:t>
            </a:r>
            <a:r>
              <a:rPr lang="en-US" sz="1600" dirty="0" smtClean="0"/>
              <a:t>18.04”. Digital Ocean community, Julio 5 del 2018. Online. </a:t>
            </a:r>
            <a:r>
              <a:rPr lang="en-US" sz="1600" dirty="0" err="1" smtClean="0"/>
              <a:t>Disponible</a:t>
            </a:r>
            <a:r>
              <a:rPr lang="en-US" sz="1600" dirty="0"/>
              <a:t>: shorturl.at/egGN5</a:t>
            </a:r>
            <a:endParaRPr lang="es-CO" sz="1600" dirty="0" smtClean="0"/>
          </a:p>
          <a:p>
            <a:pPr algn="just"/>
            <a:r>
              <a:rPr lang="en-US" sz="1600" dirty="0" smtClean="0"/>
              <a:t>[ 5 </a:t>
            </a:r>
            <a:r>
              <a:rPr lang="en-US" sz="1600" dirty="0"/>
              <a:t>] J. </a:t>
            </a:r>
            <a:r>
              <a:rPr lang="en-US" sz="1600" dirty="0" err="1"/>
              <a:t>Ellingwood</a:t>
            </a:r>
            <a:r>
              <a:rPr lang="en-US" sz="1600" dirty="0"/>
              <a:t>. “How To Set Up </a:t>
            </a:r>
            <a:r>
              <a:rPr lang="en-US" sz="1600" dirty="0" err="1"/>
              <a:t>Django</a:t>
            </a:r>
            <a:r>
              <a:rPr lang="en-US" sz="1600" dirty="0"/>
              <a:t> with </a:t>
            </a:r>
            <a:r>
              <a:rPr lang="en-US" sz="1600" dirty="0" err="1"/>
              <a:t>Postgres</a:t>
            </a:r>
            <a:r>
              <a:rPr lang="en-US" sz="1600" dirty="0"/>
              <a:t>, </a:t>
            </a:r>
            <a:r>
              <a:rPr lang="en-US" sz="1600" dirty="0" err="1"/>
              <a:t>Nginx</a:t>
            </a:r>
            <a:r>
              <a:rPr lang="en-US" sz="1600" dirty="0"/>
              <a:t>, and </a:t>
            </a:r>
            <a:r>
              <a:rPr lang="en-US" sz="1600" dirty="0" err="1"/>
              <a:t>Gunicorn</a:t>
            </a:r>
            <a:r>
              <a:rPr lang="en-US" sz="1600" dirty="0"/>
              <a:t> on Ubuntu 18.04”. Digital Ocean community, Julio 9 del 2018. Online. </a:t>
            </a:r>
            <a:r>
              <a:rPr lang="en-US" sz="1600" dirty="0" err="1"/>
              <a:t>Disponible</a:t>
            </a:r>
            <a:r>
              <a:rPr lang="en-US" sz="1600" dirty="0"/>
              <a:t>: shorturl.at/kFQW0</a:t>
            </a:r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89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4" name="Google Shape;5374;p38"/>
          <p:cNvGrpSpPr/>
          <p:nvPr/>
        </p:nvGrpSpPr>
        <p:grpSpPr>
          <a:xfrm>
            <a:off x="882387" y="3164574"/>
            <a:ext cx="3116480" cy="1301090"/>
            <a:chOff x="1202000" y="2798341"/>
            <a:chExt cx="2538884" cy="1059951"/>
          </a:xfrm>
        </p:grpSpPr>
        <p:sp>
          <p:nvSpPr>
            <p:cNvPr id="5375" name="Google Shape;5375;p38"/>
            <p:cNvSpPr/>
            <p:nvPr/>
          </p:nvSpPr>
          <p:spPr>
            <a:xfrm>
              <a:off x="1202000" y="3227901"/>
              <a:ext cx="898457" cy="630392"/>
            </a:xfrm>
            <a:custGeom>
              <a:avLst/>
              <a:gdLst/>
              <a:ahLst/>
              <a:cxnLst/>
              <a:rect l="l" t="t" r="r" b="b"/>
              <a:pathLst>
                <a:path w="32541" h="22832" extrusionOk="0">
                  <a:moveTo>
                    <a:pt x="1010" y="0"/>
                  </a:moveTo>
                  <a:lnTo>
                    <a:pt x="1010" y="0"/>
                  </a:lnTo>
                  <a:cubicBezTo>
                    <a:pt x="440" y="438"/>
                    <a:pt x="0" y="1256"/>
                    <a:pt x="0" y="1946"/>
                  </a:cubicBezTo>
                  <a:lnTo>
                    <a:pt x="0" y="3069"/>
                  </a:lnTo>
                  <a:cubicBezTo>
                    <a:pt x="0" y="3834"/>
                    <a:pt x="534" y="4758"/>
                    <a:pt x="1195" y="5141"/>
                  </a:cubicBezTo>
                  <a:lnTo>
                    <a:pt x="31346" y="22546"/>
                  </a:lnTo>
                  <a:cubicBezTo>
                    <a:pt x="31674" y="22738"/>
                    <a:pt x="32107" y="22832"/>
                    <a:pt x="32540" y="22832"/>
                  </a:cubicBezTo>
                  <a:lnTo>
                    <a:pt x="32540" y="18944"/>
                  </a:lnTo>
                  <a:cubicBezTo>
                    <a:pt x="32107" y="18944"/>
                    <a:pt x="31674" y="18850"/>
                    <a:pt x="31346" y="18659"/>
                  </a:cubicBezTo>
                  <a:lnTo>
                    <a:pt x="1195" y="1253"/>
                  </a:lnTo>
                  <a:cubicBezTo>
                    <a:pt x="606" y="914"/>
                    <a:pt x="545" y="383"/>
                    <a:pt x="1010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38"/>
            <p:cNvSpPr/>
            <p:nvPr/>
          </p:nvSpPr>
          <p:spPr>
            <a:xfrm>
              <a:off x="2098835" y="2798341"/>
              <a:ext cx="1642050" cy="1059920"/>
            </a:xfrm>
            <a:custGeom>
              <a:avLst/>
              <a:gdLst/>
              <a:ahLst/>
              <a:cxnLst/>
              <a:rect l="l" t="t" r="r" b="b"/>
              <a:pathLst>
                <a:path w="59473" h="38389" extrusionOk="0">
                  <a:moveTo>
                    <a:pt x="58462" y="0"/>
                  </a:moveTo>
                  <a:cubicBezTo>
                    <a:pt x="58928" y="383"/>
                    <a:pt x="58870" y="913"/>
                    <a:pt x="58278" y="1253"/>
                  </a:cubicBezTo>
                  <a:lnTo>
                    <a:pt x="1195" y="34216"/>
                  </a:lnTo>
                  <a:cubicBezTo>
                    <a:pt x="867" y="34407"/>
                    <a:pt x="434" y="34501"/>
                    <a:pt x="0" y="34501"/>
                  </a:cubicBezTo>
                  <a:lnTo>
                    <a:pt x="0" y="38389"/>
                  </a:lnTo>
                  <a:cubicBezTo>
                    <a:pt x="434" y="38389"/>
                    <a:pt x="867" y="38295"/>
                    <a:pt x="1195" y="38103"/>
                  </a:cubicBezTo>
                  <a:lnTo>
                    <a:pt x="58278" y="5140"/>
                  </a:lnTo>
                  <a:cubicBezTo>
                    <a:pt x="58938" y="4761"/>
                    <a:pt x="59473" y="3833"/>
                    <a:pt x="59473" y="3068"/>
                  </a:cubicBezTo>
                  <a:lnTo>
                    <a:pt x="59473" y="1946"/>
                  </a:lnTo>
                  <a:cubicBezTo>
                    <a:pt x="59473" y="1256"/>
                    <a:pt x="59032" y="433"/>
                    <a:pt x="58462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7" name="Google Shape;5377;p38"/>
          <p:cNvSpPr txBox="1">
            <a:spLocks noGrp="1"/>
          </p:cNvSpPr>
          <p:nvPr>
            <p:ph type="ctrTitle"/>
          </p:nvPr>
        </p:nvSpPr>
        <p:spPr>
          <a:xfrm>
            <a:off x="5502775" y="1300050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Gracias!</a:t>
            </a:r>
            <a:endParaRPr dirty="0"/>
          </a:p>
        </p:txBody>
      </p:sp>
      <p:sp>
        <p:nvSpPr>
          <p:cNvPr id="5378" name="Google Shape;5378;p38"/>
          <p:cNvSpPr txBox="1">
            <a:spLocks noGrp="1"/>
          </p:cNvSpPr>
          <p:nvPr>
            <p:ph type="subTitle" idx="1"/>
          </p:nvPr>
        </p:nvSpPr>
        <p:spPr>
          <a:xfrm>
            <a:off x="5502775" y="2327750"/>
            <a:ext cx="29919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>
                <a:solidFill>
                  <a:srgbClr val="F3F3F3"/>
                </a:solidFill>
              </a:rPr>
              <a:t>¿Preguntas?</a:t>
            </a:r>
            <a:endParaRPr sz="20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 smtClean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3F3F3"/>
                </a:solidFill>
              </a:rPr>
              <a:t>hernan.alvarez.2014@upb.edu.co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solidFill>
                  <a:srgbClr val="F3F3F3"/>
                </a:solidFill>
              </a:rPr>
              <a:t>maria.claro@upb.edu.co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3F3F3"/>
              </a:solidFill>
            </a:endParaRPr>
          </a:p>
        </p:txBody>
      </p:sp>
      <p:sp>
        <p:nvSpPr>
          <p:cNvPr id="5380" name="Google Shape;5380;p38"/>
          <p:cNvSpPr/>
          <p:nvPr/>
        </p:nvSpPr>
        <p:spPr>
          <a:xfrm>
            <a:off x="3900043" y="2654599"/>
            <a:ext cx="389609" cy="492043"/>
          </a:xfrm>
          <a:custGeom>
            <a:avLst/>
            <a:gdLst/>
            <a:ahLst/>
            <a:cxnLst/>
            <a:rect l="l" t="t" r="r" b="b"/>
            <a:pathLst>
              <a:path w="12696" h="16034" extrusionOk="0">
                <a:moveTo>
                  <a:pt x="10189" y="0"/>
                </a:moveTo>
                <a:cubicBezTo>
                  <a:pt x="8155" y="0"/>
                  <a:pt x="5703" y="1549"/>
                  <a:pt x="4028" y="3573"/>
                </a:cubicBezTo>
                <a:cubicBezTo>
                  <a:pt x="2018" y="6000"/>
                  <a:pt x="35" y="10955"/>
                  <a:pt x="0" y="12848"/>
                </a:cubicBezTo>
                <a:lnTo>
                  <a:pt x="811" y="16034"/>
                </a:lnTo>
                <a:lnTo>
                  <a:pt x="3165" y="12300"/>
                </a:lnTo>
                <a:cubicBezTo>
                  <a:pt x="4314" y="9245"/>
                  <a:pt x="8082" y="7076"/>
                  <a:pt x="10596" y="5342"/>
                </a:cubicBezTo>
                <a:cubicBezTo>
                  <a:pt x="11993" y="4380"/>
                  <a:pt x="12693" y="3121"/>
                  <a:pt x="12696" y="2069"/>
                </a:cubicBezTo>
                <a:cubicBezTo>
                  <a:pt x="12696" y="1228"/>
                  <a:pt x="12247" y="518"/>
                  <a:pt x="11341" y="191"/>
                </a:cubicBezTo>
                <a:cubicBezTo>
                  <a:pt x="10979" y="59"/>
                  <a:pt x="10592" y="0"/>
                  <a:pt x="10189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1" name="Google Shape;5381;p38"/>
          <p:cNvSpPr/>
          <p:nvPr/>
        </p:nvSpPr>
        <p:spPr>
          <a:xfrm>
            <a:off x="3925851" y="2904365"/>
            <a:ext cx="337256" cy="319334"/>
          </a:xfrm>
          <a:custGeom>
            <a:avLst/>
            <a:gdLst/>
            <a:ahLst/>
            <a:cxnLst/>
            <a:rect l="l" t="t" r="r" b="b"/>
            <a:pathLst>
              <a:path w="10990" h="10406" extrusionOk="0">
                <a:moveTo>
                  <a:pt x="7957" y="0"/>
                </a:moveTo>
                <a:cubicBezTo>
                  <a:pt x="7785" y="0"/>
                  <a:pt x="7605" y="10"/>
                  <a:pt x="7418" y="30"/>
                </a:cubicBezTo>
                <a:cubicBezTo>
                  <a:pt x="5021" y="286"/>
                  <a:pt x="760" y="3475"/>
                  <a:pt x="1" y="8375"/>
                </a:cubicBezTo>
                <a:lnTo>
                  <a:pt x="411" y="10405"/>
                </a:lnTo>
                <a:cubicBezTo>
                  <a:pt x="736" y="9347"/>
                  <a:pt x="2066" y="7612"/>
                  <a:pt x="4197" y="6195"/>
                </a:cubicBezTo>
                <a:cubicBezTo>
                  <a:pt x="6552" y="4630"/>
                  <a:pt x="9511" y="3943"/>
                  <a:pt x="10214" y="2706"/>
                </a:cubicBezTo>
                <a:cubicBezTo>
                  <a:pt x="10989" y="1333"/>
                  <a:pt x="9995" y="0"/>
                  <a:pt x="795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2" name="Google Shape;5382;p38"/>
          <p:cNvSpPr/>
          <p:nvPr/>
        </p:nvSpPr>
        <p:spPr>
          <a:xfrm>
            <a:off x="3919836" y="2944719"/>
            <a:ext cx="267626" cy="244457"/>
          </a:xfrm>
          <a:custGeom>
            <a:avLst/>
            <a:gdLst/>
            <a:ahLst/>
            <a:cxnLst/>
            <a:rect l="l" t="t" r="r" b="b"/>
            <a:pathLst>
              <a:path w="8721" h="7966" extrusionOk="0">
                <a:moveTo>
                  <a:pt x="8574" y="0"/>
                </a:moveTo>
                <a:cubicBezTo>
                  <a:pt x="8570" y="0"/>
                  <a:pt x="8566" y="0"/>
                  <a:pt x="8561" y="1"/>
                </a:cubicBezTo>
                <a:cubicBezTo>
                  <a:pt x="6389" y="246"/>
                  <a:pt x="2148" y="2156"/>
                  <a:pt x="28" y="7776"/>
                </a:cubicBezTo>
                <a:cubicBezTo>
                  <a:pt x="1" y="7849"/>
                  <a:pt x="34" y="7928"/>
                  <a:pt x="107" y="7956"/>
                </a:cubicBezTo>
                <a:cubicBezTo>
                  <a:pt x="125" y="7962"/>
                  <a:pt x="145" y="7966"/>
                  <a:pt x="166" y="7966"/>
                </a:cubicBezTo>
                <a:cubicBezTo>
                  <a:pt x="217" y="7962"/>
                  <a:pt x="265" y="7928"/>
                  <a:pt x="286" y="7876"/>
                </a:cubicBezTo>
                <a:cubicBezTo>
                  <a:pt x="2366" y="2370"/>
                  <a:pt x="6627" y="497"/>
                  <a:pt x="8589" y="277"/>
                </a:cubicBezTo>
                <a:cubicBezTo>
                  <a:pt x="8669" y="266"/>
                  <a:pt x="8720" y="201"/>
                  <a:pt x="8714" y="125"/>
                </a:cubicBezTo>
                <a:cubicBezTo>
                  <a:pt x="8703" y="51"/>
                  <a:pt x="8645" y="0"/>
                  <a:pt x="85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3" name="Google Shape;5383;p38"/>
          <p:cNvSpPr/>
          <p:nvPr/>
        </p:nvSpPr>
        <p:spPr>
          <a:xfrm>
            <a:off x="3900043" y="2654538"/>
            <a:ext cx="410476" cy="492105"/>
          </a:xfrm>
          <a:custGeom>
            <a:avLst/>
            <a:gdLst/>
            <a:ahLst/>
            <a:cxnLst/>
            <a:rect l="l" t="t" r="r" b="b"/>
            <a:pathLst>
              <a:path w="13376" h="16036" extrusionOk="0">
                <a:moveTo>
                  <a:pt x="10188" y="0"/>
                </a:moveTo>
                <a:cubicBezTo>
                  <a:pt x="8154" y="0"/>
                  <a:pt x="5705" y="1553"/>
                  <a:pt x="4028" y="3575"/>
                </a:cubicBezTo>
                <a:cubicBezTo>
                  <a:pt x="2018" y="6002"/>
                  <a:pt x="35" y="10957"/>
                  <a:pt x="0" y="12850"/>
                </a:cubicBezTo>
                <a:lnTo>
                  <a:pt x="811" y="16036"/>
                </a:lnTo>
                <a:lnTo>
                  <a:pt x="3165" y="12302"/>
                </a:lnTo>
                <a:cubicBezTo>
                  <a:pt x="4314" y="9247"/>
                  <a:pt x="8082" y="7078"/>
                  <a:pt x="10596" y="5344"/>
                </a:cubicBezTo>
                <a:cubicBezTo>
                  <a:pt x="13106" y="3610"/>
                  <a:pt x="13375" y="930"/>
                  <a:pt x="11341" y="193"/>
                </a:cubicBezTo>
                <a:cubicBezTo>
                  <a:pt x="10980" y="62"/>
                  <a:pt x="10592" y="0"/>
                  <a:pt x="1018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4" name="Google Shape;5384;p38"/>
          <p:cNvSpPr/>
          <p:nvPr/>
        </p:nvSpPr>
        <p:spPr>
          <a:xfrm>
            <a:off x="850902" y="2924404"/>
            <a:ext cx="298436" cy="674388"/>
          </a:xfrm>
          <a:custGeom>
            <a:avLst/>
            <a:gdLst/>
            <a:ahLst/>
            <a:cxnLst/>
            <a:rect l="l" t="t" r="r" b="b"/>
            <a:pathLst>
              <a:path w="9725" h="21976" extrusionOk="0">
                <a:moveTo>
                  <a:pt x="2107" y="1"/>
                </a:moveTo>
                <a:cubicBezTo>
                  <a:pt x="1842" y="1"/>
                  <a:pt x="1607" y="42"/>
                  <a:pt x="1407" y="122"/>
                </a:cubicBezTo>
                <a:cubicBezTo>
                  <a:pt x="548" y="467"/>
                  <a:pt x="1" y="1129"/>
                  <a:pt x="1" y="2180"/>
                </a:cubicBezTo>
                <a:cubicBezTo>
                  <a:pt x="1" y="3363"/>
                  <a:pt x="700" y="5039"/>
                  <a:pt x="2448" y="7300"/>
                </a:cubicBezTo>
                <a:cubicBezTo>
                  <a:pt x="4366" y="9783"/>
                  <a:pt x="6828" y="14996"/>
                  <a:pt x="6831" y="21713"/>
                </a:cubicBezTo>
                <a:cubicBezTo>
                  <a:pt x="6831" y="21799"/>
                  <a:pt x="6831" y="21885"/>
                  <a:pt x="6828" y="21976"/>
                </a:cubicBezTo>
                <a:lnTo>
                  <a:pt x="9137" y="20655"/>
                </a:lnTo>
                <a:cubicBezTo>
                  <a:pt x="9137" y="20655"/>
                  <a:pt x="9724" y="17420"/>
                  <a:pt x="9724" y="13638"/>
                </a:cubicBezTo>
                <a:cubicBezTo>
                  <a:pt x="9724" y="12224"/>
                  <a:pt x="9641" y="10735"/>
                  <a:pt x="9417" y="9307"/>
                </a:cubicBezTo>
                <a:cubicBezTo>
                  <a:pt x="8379" y="2736"/>
                  <a:pt x="4279" y="1"/>
                  <a:pt x="2107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5" name="Google Shape;5385;p38"/>
          <p:cNvSpPr/>
          <p:nvPr/>
        </p:nvSpPr>
        <p:spPr>
          <a:xfrm>
            <a:off x="719989" y="3118717"/>
            <a:ext cx="393997" cy="595245"/>
          </a:xfrm>
          <a:custGeom>
            <a:avLst/>
            <a:gdLst/>
            <a:ahLst/>
            <a:cxnLst/>
            <a:rect l="l" t="t" r="r" b="b"/>
            <a:pathLst>
              <a:path w="12839" h="19397" extrusionOk="0">
                <a:moveTo>
                  <a:pt x="2673" y="1"/>
                </a:moveTo>
                <a:cubicBezTo>
                  <a:pt x="2247" y="1"/>
                  <a:pt x="1813" y="83"/>
                  <a:pt x="1504" y="365"/>
                </a:cubicBezTo>
                <a:cubicBezTo>
                  <a:pt x="1049" y="782"/>
                  <a:pt x="1019" y="1506"/>
                  <a:pt x="1221" y="2089"/>
                </a:cubicBezTo>
                <a:cubicBezTo>
                  <a:pt x="1425" y="2672"/>
                  <a:pt x="1815" y="3169"/>
                  <a:pt x="2108" y="3713"/>
                </a:cubicBezTo>
                <a:cubicBezTo>
                  <a:pt x="2246" y="3965"/>
                  <a:pt x="2363" y="4234"/>
                  <a:pt x="2391" y="4520"/>
                </a:cubicBezTo>
                <a:cubicBezTo>
                  <a:pt x="2432" y="4982"/>
                  <a:pt x="2228" y="5430"/>
                  <a:pt x="1970" y="5813"/>
                </a:cubicBezTo>
                <a:cubicBezTo>
                  <a:pt x="1611" y="6347"/>
                  <a:pt x="1139" y="6792"/>
                  <a:pt x="739" y="7296"/>
                </a:cubicBezTo>
                <a:cubicBezTo>
                  <a:pt x="343" y="7799"/>
                  <a:pt x="8" y="8395"/>
                  <a:pt x="5" y="9040"/>
                </a:cubicBezTo>
                <a:cubicBezTo>
                  <a:pt x="1" y="9872"/>
                  <a:pt x="646" y="10482"/>
                  <a:pt x="1263" y="10943"/>
                </a:cubicBezTo>
                <a:cubicBezTo>
                  <a:pt x="1821" y="11365"/>
                  <a:pt x="2435" y="11847"/>
                  <a:pt x="2521" y="12540"/>
                </a:cubicBezTo>
                <a:cubicBezTo>
                  <a:pt x="2566" y="12881"/>
                  <a:pt x="2470" y="13226"/>
                  <a:pt x="2373" y="13561"/>
                </a:cubicBezTo>
                <a:cubicBezTo>
                  <a:pt x="2276" y="13895"/>
                  <a:pt x="2180" y="14233"/>
                  <a:pt x="2084" y="14571"/>
                </a:cubicBezTo>
                <a:cubicBezTo>
                  <a:pt x="1984" y="14912"/>
                  <a:pt x="1888" y="15257"/>
                  <a:pt x="1835" y="15612"/>
                </a:cubicBezTo>
                <a:cubicBezTo>
                  <a:pt x="1739" y="16295"/>
                  <a:pt x="1818" y="16954"/>
                  <a:pt x="2125" y="17571"/>
                </a:cubicBezTo>
                <a:cubicBezTo>
                  <a:pt x="2391" y="18101"/>
                  <a:pt x="2790" y="18571"/>
                  <a:pt x="3284" y="18902"/>
                </a:cubicBezTo>
                <a:cubicBezTo>
                  <a:pt x="3521" y="19060"/>
                  <a:pt x="4069" y="19397"/>
                  <a:pt x="4458" y="19397"/>
                </a:cubicBezTo>
                <a:cubicBezTo>
                  <a:pt x="4544" y="19397"/>
                  <a:pt x="4622" y="19381"/>
                  <a:pt x="4687" y="19343"/>
                </a:cubicBezTo>
                <a:cubicBezTo>
                  <a:pt x="4746" y="19312"/>
                  <a:pt x="11073" y="15664"/>
                  <a:pt x="11094" y="15644"/>
                </a:cubicBezTo>
                <a:cubicBezTo>
                  <a:pt x="11094" y="15644"/>
                  <a:pt x="11969" y="14406"/>
                  <a:pt x="12269" y="13716"/>
                </a:cubicBezTo>
                <a:cubicBezTo>
                  <a:pt x="12628" y="12881"/>
                  <a:pt x="12738" y="12329"/>
                  <a:pt x="12800" y="11578"/>
                </a:cubicBezTo>
                <a:cubicBezTo>
                  <a:pt x="12838" y="11137"/>
                  <a:pt x="12786" y="10695"/>
                  <a:pt x="12555" y="10313"/>
                </a:cubicBezTo>
                <a:cubicBezTo>
                  <a:pt x="12028" y="9444"/>
                  <a:pt x="11086" y="9075"/>
                  <a:pt x="10769" y="8106"/>
                </a:cubicBezTo>
                <a:cubicBezTo>
                  <a:pt x="10407" y="7017"/>
                  <a:pt x="11363" y="5747"/>
                  <a:pt x="10845" y="4720"/>
                </a:cubicBezTo>
                <a:cubicBezTo>
                  <a:pt x="10586" y="4199"/>
                  <a:pt x="10010" y="3909"/>
                  <a:pt x="9445" y="3761"/>
                </a:cubicBezTo>
                <a:cubicBezTo>
                  <a:pt x="8883" y="3613"/>
                  <a:pt x="8290" y="3565"/>
                  <a:pt x="7749" y="3344"/>
                </a:cubicBezTo>
                <a:cubicBezTo>
                  <a:pt x="6345" y="2779"/>
                  <a:pt x="5591" y="1213"/>
                  <a:pt x="4270" y="479"/>
                </a:cubicBezTo>
                <a:cubicBezTo>
                  <a:pt x="3860" y="252"/>
                  <a:pt x="3404" y="41"/>
                  <a:pt x="2935" y="10"/>
                </a:cubicBezTo>
                <a:cubicBezTo>
                  <a:pt x="2849" y="4"/>
                  <a:pt x="2761" y="1"/>
                  <a:pt x="267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6" name="Google Shape;5386;p38"/>
          <p:cNvSpPr/>
          <p:nvPr/>
        </p:nvSpPr>
        <p:spPr>
          <a:xfrm>
            <a:off x="849306" y="3592717"/>
            <a:ext cx="1102856" cy="773806"/>
          </a:xfrm>
          <a:custGeom>
            <a:avLst/>
            <a:gdLst/>
            <a:ahLst/>
            <a:cxnLst/>
            <a:rect l="l" t="t" r="r" b="b"/>
            <a:pathLst>
              <a:path w="32541" h="22832" extrusionOk="0">
                <a:moveTo>
                  <a:pt x="1010" y="0"/>
                </a:moveTo>
                <a:lnTo>
                  <a:pt x="1010" y="0"/>
                </a:lnTo>
                <a:cubicBezTo>
                  <a:pt x="440" y="438"/>
                  <a:pt x="0" y="1256"/>
                  <a:pt x="0" y="1946"/>
                </a:cubicBezTo>
                <a:lnTo>
                  <a:pt x="0" y="3069"/>
                </a:lnTo>
                <a:cubicBezTo>
                  <a:pt x="0" y="3834"/>
                  <a:pt x="534" y="4758"/>
                  <a:pt x="1195" y="5141"/>
                </a:cubicBezTo>
                <a:lnTo>
                  <a:pt x="31346" y="22546"/>
                </a:lnTo>
                <a:cubicBezTo>
                  <a:pt x="31674" y="22738"/>
                  <a:pt x="32107" y="22832"/>
                  <a:pt x="32540" y="22832"/>
                </a:cubicBezTo>
                <a:lnTo>
                  <a:pt x="32540" y="18944"/>
                </a:lnTo>
                <a:cubicBezTo>
                  <a:pt x="32107" y="18944"/>
                  <a:pt x="31674" y="18850"/>
                  <a:pt x="31346" y="18659"/>
                </a:cubicBezTo>
                <a:lnTo>
                  <a:pt x="1195" y="1253"/>
                </a:lnTo>
                <a:cubicBezTo>
                  <a:pt x="606" y="914"/>
                  <a:pt x="545" y="383"/>
                  <a:pt x="101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7" name="Google Shape;5387;p38"/>
          <p:cNvSpPr/>
          <p:nvPr/>
        </p:nvSpPr>
        <p:spPr>
          <a:xfrm>
            <a:off x="1950171" y="3065432"/>
            <a:ext cx="2015617" cy="1301051"/>
          </a:xfrm>
          <a:custGeom>
            <a:avLst/>
            <a:gdLst/>
            <a:ahLst/>
            <a:cxnLst/>
            <a:rect l="l" t="t" r="r" b="b"/>
            <a:pathLst>
              <a:path w="59473" h="38389" extrusionOk="0">
                <a:moveTo>
                  <a:pt x="58462" y="0"/>
                </a:moveTo>
                <a:cubicBezTo>
                  <a:pt x="58928" y="383"/>
                  <a:pt x="58870" y="913"/>
                  <a:pt x="58278" y="1253"/>
                </a:cubicBezTo>
                <a:lnTo>
                  <a:pt x="1195" y="34216"/>
                </a:lnTo>
                <a:cubicBezTo>
                  <a:pt x="867" y="34407"/>
                  <a:pt x="434" y="34501"/>
                  <a:pt x="0" y="34501"/>
                </a:cubicBezTo>
                <a:lnTo>
                  <a:pt x="0" y="38389"/>
                </a:lnTo>
                <a:cubicBezTo>
                  <a:pt x="434" y="38389"/>
                  <a:pt x="867" y="38295"/>
                  <a:pt x="1195" y="38103"/>
                </a:cubicBezTo>
                <a:lnTo>
                  <a:pt x="58278" y="5140"/>
                </a:lnTo>
                <a:cubicBezTo>
                  <a:pt x="58938" y="4761"/>
                  <a:pt x="59473" y="3833"/>
                  <a:pt x="59473" y="3068"/>
                </a:cubicBezTo>
                <a:lnTo>
                  <a:pt x="59473" y="1946"/>
                </a:lnTo>
                <a:cubicBezTo>
                  <a:pt x="59473" y="1256"/>
                  <a:pt x="59032" y="433"/>
                  <a:pt x="584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8" name="Google Shape;5388;p38"/>
          <p:cNvSpPr/>
          <p:nvPr/>
        </p:nvSpPr>
        <p:spPr>
          <a:xfrm>
            <a:off x="3061998" y="2677645"/>
            <a:ext cx="91694" cy="115600"/>
          </a:xfrm>
          <a:custGeom>
            <a:avLst/>
            <a:gdLst/>
            <a:ahLst/>
            <a:cxnLst/>
            <a:rect l="l" t="t" r="r" b="b"/>
            <a:pathLst>
              <a:path w="2988" h="3767" extrusionOk="0">
                <a:moveTo>
                  <a:pt x="2916" y="1"/>
                </a:moveTo>
                <a:cubicBezTo>
                  <a:pt x="2898" y="1"/>
                  <a:pt x="2878" y="7"/>
                  <a:pt x="2856" y="19"/>
                </a:cubicBezTo>
                <a:lnTo>
                  <a:pt x="132" y="1598"/>
                </a:lnTo>
                <a:cubicBezTo>
                  <a:pt x="60" y="1639"/>
                  <a:pt x="1" y="1743"/>
                  <a:pt x="1" y="1825"/>
                </a:cubicBezTo>
                <a:lnTo>
                  <a:pt x="1" y="3673"/>
                </a:lnTo>
                <a:cubicBezTo>
                  <a:pt x="1" y="3732"/>
                  <a:pt x="31" y="3767"/>
                  <a:pt x="74" y="3767"/>
                </a:cubicBezTo>
                <a:cubicBezTo>
                  <a:pt x="92" y="3767"/>
                  <a:pt x="112" y="3761"/>
                  <a:pt x="132" y="3749"/>
                </a:cubicBezTo>
                <a:lnTo>
                  <a:pt x="2856" y="2170"/>
                </a:lnTo>
                <a:cubicBezTo>
                  <a:pt x="2929" y="2129"/>
                  <a:pt x="2987" y="2026"/>
                  <a:pt x="2987" y="1939"/>
                </a:cubicBezTo>
                <a:lnTo>
                  <a:pt x="2987" y="94"/>
                </a:lnTo>
                <a:cubicBezTo>
                  <a:pt x="2987" y="34"/>
                  <a:pt x="2958" y="1"/>
                  <a:pt x="291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9" name="Google Shape;5389;p38"/>
          <p:cNvSpPr/>
          <p:nvPr/>
        </p:nvSpPr>
        <p:spPr>
          <a:xfrm>
            <a:off x="3906180" y="2694125"/>
            <a:ext cx="314700" cy="402006"/>
          </a:xfrm>
          <a:custGeom>
            <a:avLst/>
            <a:gdLst/>
            <a:ahLst/>
            <a:cxnLst/>
            <a:rect l="l" t="t" r="r" b="b"/>
            <a:pathLst>
              <a:path w="10255" h="13100" extrusionOk="0">
                <a:moveTo>
                  <a:pt x="10103" y="0"/>
                </a:moveTo>
                <a:cubicBezTo>
                  <a:pt x="10087" y="0"/>
                  <a:pt x="10071" y="3"/>
                  <a:pt x="10055" y="9"/>
                </a:cubicBezTo>
                <a:cubicBezTo>
                  <a:pt x="6841" y="1137"/>
                  <a:pt x="1418" y="6388"/>
                  <a:pt x="18" y="12933"/>
                </a:cubicBezTo>
                <a:cubicBezTo>
                  <a:pt x="0" y="13008"/>
                  <a:pt x="48" y="13081"/>
                  <a:pt x="121" y="13098"/>
                </a:cubicBezTo>
                <a:cubicBezTo>
                  <a:pt x="131" y="13098"/>
                  <a:pt x="140" y="13099"/>
                  <a:pt x="148" y="13099"/>
                </a:cubicBezTo>
                <a:cubicBezTo>
                  <a:pt x="152" y="13099"/>
                  <a:pt x="156" y="13099"/>
                  <a:pt x="159" y="13098"/>
                </a:cubicBezTo>
                <a:cubicBezTo>
                  <a:pt x="221" y="13095"/>
                  <a:pt x="273" y="13053"/>
                  <a:pt x="287" y="12991"/>
                </a:cubicBezTo>
                <a:cubicBezTo>
                  <a:pt x="1669" y="6543"/>
                  <a:pt x="6993" y="1378"/>
                  <a:pt x="10144" y="268"/>
                </a:cubicBezTo>
                <a:cubicBezTo>
                  <a:pt x="10217" y="243"/>
                  <a:pt x="10255" y="165"/>
                  <a:pt x="10231" y="92"/>
                </a:cubicBezTo>
                <a:cubicBezTo>
                  <a:pt x="10212" y="36"/>
                  <a:pt x="10160" y="0"/>
                  <a:pt x="10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0" name="Google Shape;5390;p38"/>
          <p:cNvSpPr/>
          <p:nvPr/>
        </p:nvSpPr>
        <p:spPr>
          <a:xfrm>
            <a:off x="824971" y="2924404"/>
            <a:ext cx="340324" cy="674388"/>
          </a:xfrm>
          <a:custGeom>
            <a:avLst/>
            <a:gdLst/>
            <a:ahLst/>
            <a:cxnLst/>
            <a:rect l="l" t="t" r="r" b="b"/>
            <a:pathLst>
              <a:path w="11090" h="21976" extrusionOk="0">
                <a:moveTo>
                  <a:pt x="2955" y="0"/>
                </a:moveTo>
                <a:cubicBezTo>
                  <a:pt x="2689" y="0"/>
                  <a:pt x="2451" y="41"/>
                  <a:pt x="2252" y="122"/>
                </a:cubicBezTo>
                <a:cubicBezTo>
                  <a:pt x="428" y="853"/>
                  <a:pt x="1" y="3039"/>
                  <a:pt x="3293" y="7300"/>
                </a:cubicBezTo>
                <a:cubicBezTo>
                  <a:pt x="5235" y="9814"/>
                  <a:pt x="7735" y="15131"/>
                  <a:pt x="7673" y="21976"/>
                </a:cubicBezTo>
                <a:lnTo>
                  <a:pt x="9982" y="20655"/>
                </a:lnTo>
                <a:cubicBezTo>
                  <a:pt x="9982" y="20655"/>
                  <a:pt x="11090" y="14552"/>
                  <a:pt x="10262" y="9307"/>
                </a:cubicBezTo>
                <a:cubicBezTo>
                  <a:pt x="9223" y="2737"/>
                  <a:pt x="5126" y="0"/>
                  <a:pt x="29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1" name="Google Shape;5391;p38"/>
          <p:cNvSpPr/>
          <p:nvPr/>
        </p:nvSpPr>
        <p:spPr>
          <a:xfrm>
            <a:off x="927406" y="2956840"/>
            <a:ext cx="193454" cy="552007"/>
          </a:xfrm>
          <a:custGeom>
            <a:avLst/>
            <a:gdLst/>
            <a:ahLst/>
            <a:cxnLst/>
            <a:rect l="l" t="t" r="r" b="b"/>
            <a:pathLst>
              <a:path w="6304" h="17988" extrusionOk="0">
                <a:moveTo>
                  <a:pt x="183" y="0"/>
                </a:moveTo>
                <a:cubicBezTo>
                  <a:pt x="139" y="0"/>
                  <a:pt x="96" y="17"/>
                  <a:pt x="62" y="51"/>
                </a:cubicBezTo>
                <a:cubicBezTo>
                  <a:pt x="0" y="113"/>
                  <a:pt x="0" y="220"/>
                  <a:pt x="66" y="282"/>
                </a:cubicBezTo>
                <a:cubicBezTo>
                  <a:pt x="3186" y="3330"/>
                  <a:pt x="5962" y="10895"/>
                  <a:pt x="5010" y="17801"/>
                </a:cubicBezTo>
                <a:cubicBezTo>
                  <a:pt x="4997" y="17891"/>
                  <a:pt x="5059" y="17974"/>
                  <a:pt x="5148" y="17988"/>
                </a:cubicBezTo>
                <a:lnTo>
                  <a:pt x="5172" y="17988"/>
                </a:lnTo>
                <a:cubicBezTo>
                  <a:pt x="5252" y="17988"/>
                  <a:pt x="5324" y="17929"/>
                  <a:pt x="5334" y="17846"/>
                </a:cubicBezTo>
                <a:cubicBezTo>
                  <a:pt x="6303" y="10839"/>
                  <a:pt x="3472" y="3151"/>
                  <a:pt x="296" y="48"/>
                </a:cubicBezTo>
                <a:cubicBezTo>
                  <a:pt x="265" y="16"/>
                  <a:pt x="224" y="0"/>
                  <a:pt x="1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2" name="Google Shape;5392;p38"/>
          <p:cNvSpPr/>
          <p:nvPr/>
        </p:nvSpPr>
        <p:spPr>
          <a:xfrm>
            <a:off x="816839" y="3150693"/>
            <a:ext cx="175533" cy="500360"/>
          </a:xfrm>
          <a:custGeom>
            <a:avLst/>
            <a:gdLst/>
            <a:ahLst/>
            <a:cxnLst/>
            <a:rect l="l" t="t" r="r" b="b"/>
            <a:pathLst>
              <a:path w="5720" h="16305" extrusionOk="0">
                <a:moveTo>
                  <a:pt x="181" y="1"/>
                </a:moveTo>
                <a:cubicBezTo>
                  <a:pt x="138" y="1"/>
                  <a:pt x="94" y="18"/>
                  <a:pt x="62" y="54"/>
                </a:cubicBezTo>
                <a:cubicBezTo>
                  <a:pt x="0" y="120"/>
                  <a:pt x="3" y="223"/>
                  <a:pt x="69" y="286"/>
                </a:cubicBezTo>
                <a:cubicBezTo>
                  <a:pt x="2311" y="2382"/>
                  <a:pt x="5389" y="9598"/>
                  <a:pt x="5117" y="16133"/>
                </a:cubicBezTo>
                <a:cubicBezTo>
                  <a:pt x="5113" y="16222"/>
                  <a:pt x="5182" y="16301"/>
                  <a:pt x="5276" y="16305"/>
                </a:cubicBezTo>
                <a:lnTo>
                  <a:pt x="5279" y="16305"/>
                </a:lnTo>
                <a:cubicBezTo>
                  <a:pt x="5368" y="16305"/>
                  <a:pt x="5441" y="16236"/>
                  <a:pt x="5444" y="16146"/>
                </a:cubicBezTo>
                <a:cubicBezTo>
                  <a:pt x="5720" y="9519"/>
                  <a:pt x="2580" y="2185"/>
                  <a:pt x="293" y="44"/>
                </a:cubicBezTo>
                <a:cubicBezTo>
                  <a:pt x="262" y="16"/>
                  <a:pt x="221" y="1"/>
                  <a:pt x="1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3" name="Google Shape;5393;p38"/>
          <p:cNvSpPr/>
          <p:nvPr/>
        </p:nvSpPr>
        <p:spPr>
          <a:xfrm>
            <a:off x="796831" y="3380236"/>
            <a:ext cx="157703" cy="33818"/>
          </a:xfrm>
          <a:custGeom>
            <a:avLst/>
            <a:gdLst/>
            <a:ahLst/>
            <a:cxnLst/>
            <a:rect l="l" t="t" r="r" b="b"/>
            <a:pathLst>
              <a:path w="5139" h="1102" extrusionOk="0">
                <a:moveTo>
                  <a:pt x="170" y="1"/>
                </a:moveTo>
                <a:cubicBezTo>
                  <a:pt x="73" y="1"/>
                  <a:pt x="7" y="72"/>
                  <a:pt x="4" y="160"/>
                </a:cubicBezTo>
                <a:cubicBezTo>
                  <a:pt x="0" y="249"/>
                  <a:pt x="70" y="325"/>
                  <a:pt x="162" y="332"/>
                </a:cubicBezTo>
                <a:cubicBezTo>
                  <a:pt x="186" y="332"/>
                  <a:pt x="2804" y="446"/>
                  <a:pt x="4903" y="1094"/>
                </a:cubicBezTo>
                <a:cubicBezTo>
                  <a:pt x="4920" y="1101"/>
                  <a:pt x="4938" y="1101"/>
                  <a:pt x="4952" y="1101"/>
                </a:cubicBezTo>
                <a:cubicBezTo>
                  <a:pt x="5024" y="1101"/>
                  <a:pt x="5089" y="1056"/>
                  <a:pt x="5110" y="987"/>
                </a:cubicBezTo>
                <a:cubicBezTo>
                  <a:pt x="5138" y="901"/>
                  <a:pt x="5089" y="808"/>
                  <a:pt x="5003" y="780"/>
                </a:cubicBezTo>
                <a:cubicBezTo>
                  <a:pt x="2862" y="118"/>
                  <a:pt x="204" y="1"/>
                  <a:pt x="176" y="1"/>
                </a:cubicBezTo>
                <a:cubicBezTo>
                  <a:pt x="174" y="1"/>
                  <a:pt x="172" y="1"/>
                  <a:pt x="1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4" name="Google Shape;5394;p38"/>
          <p:cNvSpPr/>
          <p:nvPr/>
        </p:nvSpPr>
        <p:spPr>
          <a:xfrm>
            <a:off x="866154" y="2464398"/>
            <a:ext cx="3081639" cy="1773031"/>
          </a:xfrm>
          <a:custGeom>
            <a:avLst/>
            <a:gdLst/>
            <a:ahLst/>
            <a:cxnLst/>
            <a:rect l="l" t="t" r="r" b="b"/>
            <a:pathLst>
              <a:path w="100420" h="57777" extrusionOk="0">
                <a:moveTo>
                  <a:pt x="65079" y="1"/>
                </a:moveTo>
                <a:cubicBezTo>
                  <a:pt x="64601" y="1"/>
                  <a:pt x="64122" y="106"/>
                  <a:pt x="63757" y="316"/>
                </a:cubicBezTo>
                <a:lnTo>
                  <a:pt x="731" y="36713"/>
                </a:lnTo>
                <a:cubicBezTo>
                  <a:pt x="0" y="37138"/>
                  <a:pt x="0" y="37821"/>
                  <a:pt x="731" y="38241"/>
                </a:cubicBezTo>
                <a:lnTo>
                  <a:pt x="34021" y="57460"/>
                </a:lnTo>
                <a:cubicBezTo>
                  <a:pt x="34385" y="57671"/>
                  <a:pt x="34862" y="57776"/>
                  <a:pt x="35340" y="57776"/>
                </a:cubicBezTo>
                <a:cubicBezTo>
                  <a:pt x="35818" y="57776"/>
                  <a:pt x="36297" y="57671"/>
                  <a:pt x="36663" y="57460"/>
                </a:cubicBezTo>
                <a:lnTo>
                  <a:pt x="99688" y="21063"/>
                </a:lnTo>
                <a:cubicBezTo>
                  <a:pt x="100420" y="20643"/>
                  <a:pt x="100420" y="19956"/>
                  <a:pt x="99688" y="19536"/>
                </a:cubicBezTo>
                <a:lnTo>
                  <a:pt x="66398" y="316"/>
                </a:lnTo>
                <a:cubicBezTo>
                  <a:pt x="66034" y="106"/>
                  <a:pt x="65557" y="1"/>
                  <a:pt x="6507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5" name="Google Shape;5395;p38"/>
          <p:cNvSpPr/>
          <p:nvPr/>
        </p:nvSpPr>
        <p:spPr>
          <a:xfrm>
            <a:off x="1409599" y="3833398"/>
            <a:ext cx="174796" cy="91970"/>
          </a:xfrm>
          <a:custGeom>
            <a:avLst/>
            <a:gdLst/>
            <a:ahLst/>
            <a:cxnLst/>
            <a:rect l="l" t="t" r="r" b="b"/>
            <a:pathLst>
              <a:path w="5696" h="2997" extrusionOk="0">
                <a:moveTo>
                  <a:pt x="2848" y="0"/>
                </a:moveTo>
                <a:cubicBezTo>
                  <a:pt x="2184" y="0"/>
                  <a:pt x="1521" y="147"/>
                  <a:pt x="1014" y="440"/>
                </a:cubicBezTo>
                <a:cubicBezTo>
                  <a:pt x="0" y="1023"/>
                  <a:pt x="0" y="1971"/>
                  <a:pt x="1014" y="2557"/>
                </a:cubicBezTo>
                <a:cubicBezTo>
                  <a:pt x="1521" y="2850"/>
                  <a:pt x="2184" y="2997"/>
                  <a:pt x="2848" y="2997"/>
                </a:cubicBezTo>
                <a:cubicBezTo>
                  <a:pt x="3512" y="2997"/>
                  <a:pt x="4175" y="2850"/>
                  <a:pt x="4682" y="2557"/>
                </a:cubicBezTo>
                <a:cubicBezTo>
                  <a:pt x="5696" y="1971"/>
                  <a:pt x="5696" y="1023"/>
                  <a:pt x="4682" y="440"/>
                </a:cubicBezTo>
                <a:cubicBezTo>
                  <a:pt x="4175" y="147"/>
                  <a:pt x="3512" y="0"/>
                  <a:pt x="284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6" name="Google Shape;5396;p38"/>
          <p:cNvSpPr/>
          <p:nvPr/>
        </p:nvSpPr>
        <p:spPr>
          <a:xfrm>
            <a:off x="1100698" y="2598564"/>
            <a:ext cx="2626052" cy="1512740"/>
          </a:xfrm>
          <a:custGeom>
            <a:avLst/>
            <a:gdLst/>
            <a:ahLst/>
            <a:cxnLst/>
            <a:rect l="l" t="t" r="r" b="b"/>
            <a:pathLst>
              <a:path w="85574" h="49295" extrusionOk="0">
                <a:moveTo>
                  <a:pt x="52913" y="0"/>
                </a:moveTo>
                <a:cubicBezTo>
                  <a:pt x="52625" y="0"/>
                  <a:pt x="52337" y="64"/>
                  <a:pt x="52117" y="192"/>
                </a:cubicBezTo>
                <a:lnTo>
                  <a:pt x="439" y="30045"/>
                </a:lnTo>
                <a:cubicBezTo>
                  <a:pt x="1" y="30297"/>
                  <a:pt x="1" y="30707"/>
                  <a:pt x="439" y="30963"/>
                </a:cubicBezTo>
                <a:lnTo>
                  <a:pt x="31861" y="49106"/>
                </a:lnTo>
                <a:cubicBezTo>
                  <a:pt x="32079" y="49232"/>
                  <a:pt x="32367" y="49295"/>
                  <a:pt x="32654" y="49295"/>
                </a:cubicBezTo>
                <a:cubicBezTo>
                  <a:pt x="32941" y="49295"/>
                  <a:pt x="33228" y="49232"/>
                  <a:pt x="33447" y="49106"/>
                </a:cubicBezTo>
                <a:lnTo>
                  <a:pt x="85139" y="19246"/>
                </a:lnTo>
                <a:cubicBezTo>
                  <a:pt x="85573" y="18994"/>
                  <a:pt x="85573" y="18584"/>
                  <a:pt x="85139" y="18329"/>
                </a:cubicBezTo>
                <a:lnTo>
                  <a:pt x="53704" y="189"/>
                </a:lnTo>
                <a:cubicBezTo>
                  <a:pt x="53486" y="63"/>
                  <a:pt x="53200" y="0"/>
                  <a:pt x="52913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7" name="Google Shape;5397;p38"/>
          <p:cNvSpPr/>
          <p:nvPr/>
        </p:nvSpPr>
        <p:spPr>
          <a:xfrm>
            <a:off x="1456581" y="3356238"/>
            <a:ext cx="941523" cy="541972"/>
          </a:xfrm>
          <a:custGeom>
            <a:avLst/>
            <a:gdLst/>
            <a:ahLst/>
            <a:cxnLst/>
            <a:rect l="l" t="t" r="r" b="b"/>
            <a:pathLst>
              <a:path w="30681" h="17661" extrusionOk="0">
                <a:moveTo>
                  <a:pt x="12095" y="1"/>
                </a:moveTo>
                <a:lnTo>
                  <a:pt x="365" y="6772"/>
                </a:lnTo>
                <a:cubicBezTo>
                  <a:pt x="0" y="6983"/>
                  <a:pt x="0" y="7324"/>
                  <a:pt x="365" y="7535"/>
                </a:cubicBezTo>
                <a:lnTo>
                  <a:pt x="17630" y="17503"/>
                </a:lnTo>
                <a:cubicBezTo>
                  <a:pt x="17810" y="17608"/>
                  <a:pt x="18049" y="17661"/>
                  <a:pt x="18288" y="17661"/>
                </a:cubicBezTo>
                <a:cubicBezTo>
                  <a:pt x="18528" y="17661"/>
                  <a:pt x="18767" y="17608"/>
                  <a:pt x="18950" y="17503"/>
                </a:cubicBezTo>
                <a:lnTo>
                  <a:pt x="30680" y="10731"/>
                </a:lnTo>
                <a:lnTo>
                  <a:pt x="12095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8" name="Google Shape;5398;p38"/>
          <p:cNvSpPr/>
          <p:nvPr/>
        </p:nvSpPr>
        <p:spPr>
          <a:xfrm>
            <a:off x="1827624" y="3356238"/>
            <a:ext cx="570358" cy="329307"/>
          </a:xfrm>
          <a:custGeom>
            <a:avLst/>
            <a:gdLst/>
            <a:ahLst/>
            <a:cxnLst/>
            <a:rect l="l" t="t" r="r" b="b"/>
            <a:pathLst>
              <a:path w="18586" h="10731" extrusionOk="0">
                <a:moveTo>
                  <a:pt x="1" y="1"/>
                </a:moveTo>
                <a:lnTo>
                  <a:pt x="18585" y="10731"/>
                </a:lnTo>
                <a:lnTo>
                  <a:pt x="18585" y="10731"/>
                </a:lnTo>
                <a:lnTo>
                  <a:pt x="16396" y="2024"/>
                </a:lnTo>
                <a:cubicBezTo>
                  <a:pt x="16344" y="1817"/>
                  <a:pt x="16231" y="1628"/>
                  <a:pt x="16069" y="1494"/>
                </a:cubicBezTo>
                <a:cubicBezTo>
                  <a:pt x="16065" y="1494"/>
                  <a:pt x="16065" y="1490"/>
                  <a:pt x="16061" y="1490"/>
                </a:cubicBezTo>
                <a:cubicBezTo>
                  <a:pt x="15896" y="1349"/>
                  <a:pt x="15693" y="1259"/>
                  <a:pt x="15475" y="1242"/>
                </a:cubicBezTo>
                <a:lnTo>
                  <a:pt x="1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9" name="Google Shape;5399;p38"/>
          <p:cNvSpPr/>
          <p:nvPr/>
        </p:nvSpPr>
        <p:spPr>
          <a:xfrm>
            <a:off x="1827624" y="3356238"/>
            <a:ext cx="570358" cy="329307"/>
          </a:xfrm>
          <a:custGeom>
            <a:avLst/>
            <a:gdLst/>
            <a:ahLst/>
            <a:cxnLst/>
            <a:rect l="l" t="t" r="r" b="b"/>
            <a:pathLst>
              <a:path w="18586" h="10731" extrusionOk="0">
                <a:moveTo>
                  <a:pt x="1" y="1"/>
                </a:moveTo>
                <a:lnTo>
                  <a:pt x="1156" y="9306"/>
                </a:lnTo>
                <a:cubicBezTo>
                  <a:pt x="1204" y="9713"/>
                  <a:pt x="1542" y="10027"/>
                  <a:pt x="1952" y="10045"/>
                </a:cubicBezTo>
                <a:lnTo>
                  <a:pt x="18585" y="10731"/>
                </a:lnTo>
                <a:lnTo>
                  <a:pt x="1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0" name="Google Shape;5400;p38"/>
          <p:cNvSpPr/>
          <p:nvPr/>
        </p:nvSpPr>
        <p:spPr>
          <a:xfrm>
            <a:off x="1827624" y="3356238"/>
            <a:ext cx="570358" cy="329307"/>
          </a:xfrm>
          <a:custGeom>
            <a:avLst/>
            <a:gdLst/>
            <a:ahLst/>
            <a:cxnLst/>
            <a:rect l="l" t="t" r="r" b="b"/>
            <a:pathLst>
              <a:path w="18586" h="10731" extrusionOk="0">
                <a:moveTo>
                  <a:pt x="1" y="1"/>
                </a:moveTo>
                <a:lnTo>
                  <a:pt x="1156" y="9306"/>
                </a:lnTo>
                <a:cubicBezTo>
                  <a:pt x="1204" y="9713"/>
                  <a:pt x="1542" y="10027"/>
                  <a:pt x="1952" y="10045"/>
                </a:cubicBezTo>
                <a:lnTo>
                  <a:pt x="18585" y="10731"/>
                </a:lnTo>
                <a:lnTo>
                  <a:pt x="2404" y="9445"/>
                </a:lnTo>
                <a:cubicBezTo>
                  <a:pt x="2235" y="9430"/>
                  <a:pt x="2090" y="9310"/>
                  <a:pt x="2056" y="9145"/>
                </a:cubicBezTo>
                <a:lnTo>
                  <a:pt x="1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1" name="Google Shape;5401;p38"/>
          <p:cNvSpPr/>
          <p:nvPr/>
        </p:nvSpPr>
        <p:spPr>
          <a:xfrm>
            <a:off x="1941812" y="3663635"/>
            <a:ext cx="96328" cy="241480"/>
          </a:xfrm>
          <a:custGeom>
            <a:avLst/>
            <a:gdLst/>
            <a:ahLst/>
            <a:cxnLst/>
            <a:rect l="l" t="t" r="r" b="b"/>
            <a:pathLst>
              <a:path w="3139" h="7869" extrusionOk="0">
                <a:moveTo>
                  <a:pt x="0" y="0"/>
                </a:moveTo>
                <a:lnTo>
                  <a:pt x="2476" y="7868"/>
                </a:lnTo>
                <a:lnTo>
                  <a:pt x="3138" y="7486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2" name="Google Shape;5402;p38"/>
          <p:cNvSpPr/>
          <p:nvPr/>
        </p:nvSpPr>
        <p:spPr>
          <a:xfrm>
            <a:off x="1447436" y="3564054"/>
            <a:ext cx="418332" cy="55698"/>
          </a:xfrm>
          <a:custGeom>
            <a:avLst/>
            <a:gdLst/>
            <a:ahLst/>
            <a:cxnLst/>
            <a:rect l="l" t="t" r="r" b="b"/>
            <a:pathLst>
              <a:path w="13632" h="1815" extrusionOk="0">
                <a:moveTo>
                  <a:pt x="663" y="0"/>
                </a:moveTo>
                <a:lnTo>
                  <a:pt x="1" y="383"/>
                </a:lnTo>
                <a:lnTo>
                  <a:pt x="13631" y="1814"/>
                </a:lnTo>
                <a:lnTo>
                  <a:pt x="663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3" name="Google Shape;5403;p38"/>
          <p:cNvSpPr/>
          <p:nvPr/>
        </p:nvSpPr>
        <p:spPr>
          <a:xfrm>
            <a:off x="2140943" y="2836208"/>
            <a:ext cx="1160571" cy="666901"/>
          </a:xfrm>
          <a:custGeom>
            <a:avLst/>
            <a:gdLst/>
            <a:ahLst/>
            <a:cxnLst/>
            <a:rect l="l" t="t" r="r" b="b"/>
            <a:pathLst>
              <a:path w="37819" h="21732" extrusionOk="0">
                <a:moveTo>
                  <a:pt x="22009" y="0"/>
                </a:moveTo>
                <a:cubicBezTo>
                  <a:pt x="21769" y="0"/>
                  <a:pt x="21530" y="53"/>
                  <a:pt x="21347" y="158"/>
                </a:cubicBezTo>
                <a:lnTo>
                  <a:pt x="366" y="12275"/>
                </a:lnTo>
                <a:cubicBezTo>
                  <a:pt x="1" y="12485"/>
                  <a:pt x="1" y="12826"/>
                  <a:pt x="366" y="13037"/>
                </a:cubicBezTo>
                <a:lnTo>
                  <a:pt x="15151" y="21574"/>
                </a:lnTo>
                <a:cubicBezTo>
                  <a:pt x="15334" y="21679"/>
                  <a:pt x="15573" y="21731"/>
                  <a:pt x="15813" y="21731"/>
                </a:cubicBezTo>
                <a:cubicBezTo>
                  <a:pt x="16052" y="21731"/>
                  <a:pt x="16290" y="21679"/>
                  <a:pt x="16472" y="21574"/>
                </a:cubicBezTo>
                <a:lnTo>
                  <a:pt x="37456" y="9458"/>
                </a:lnTo>
                <a:cubicBezTo>
                  <a:pt x="37818" y="9247"/>
                  <a:pt x="37818" y="8906"/>
                  <a:pt x="37456" y="8696"/>
                </a:cubicBezTo>
                <a:lnTo>
                  <a:pt x="22667" y="158"/>
                </a:lnTo>
                <a:cubicBezTo>
                  <a:pt x="22487" y="53"/>
                  <a:pt x="22248" y="0"/>
                  <a:pt x="2200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4" name="Google Shape;5404;p38"/>
          <p:cNvSpPr/>
          <p:nvPr/>
        </p:nvSpPr>
        <p:spPr>
          <a:xfrm>
            <a:off x="2500478" y="3053291"/>
            <a:ext cx="441470" cy="232734"/>
          </a:xfrm>
          <a:custGeom>
            <a:avLst/>
            <a:gdLst/>
            <a:ahLst/>
            <a:cxnLst/>
            <a:rect l="l" t="t" r="r" b="b"/>
            <a:pathLst>
              <a:path w="14386" h="7584" extrusionOk="0">
                <a:moveTo>
                  <a:pt x="7046" y="2745"/>
                </a:moveTo>
                <a:cubicBezTo>
                  <a:pt x="7065" y="2745"/>
                  <a:pt x="7084" y="2745"/>
                  <a:pt x="7103" y="2745"/>
                </a:cubicBezTo>
                <a:cubicBezTo>
                  <a:pt x="7700" y="2752"/>
                  <a:pt x="8262" y="2908"/>
                  <a:pt x="8782" y="3207"/>
                </a:cubicBezTo>
                <a:cubicBezTo>
                  <a:pt x="9193" y="3445"/>
                  <a:pt x="9462" y="3694"/>
                  <a:pt x="9586" y="3949"/>
                </a:cubicBezTo>
                <a:lnTo>
                  <a:pt x="7990" y="4873"/>
                </a:lnTo>
                <a:cubicBezTo>
                  <a:pt x="7711" y="5032"/>
                  <a:pt x="7386" y="5111"/>
                  <a:pt x="7012" y="5111"/>
                </a:cubicBezTo>
                <a:cubicBezTo>
                  <a:pt x="6932" y="5111"/>
                  <a:pt x="6850" y="5108"/>
                  <a:pt x="6766" y="5100"/>
                </a:cubicBezTo>
                <a:cubicBezTo>
                  <a:pt x="6287" y="5059"/>
                  <a:pt x="5865" y="4932"/>
                  <a:pt x="5497" y="4717"/>
                </a:cubicBezTo>
                <a:cubicBezTo>
                  <a:pt x="5031" y="4448"/>
                  <a:pt x="4790" y="4190"/>
                  <a:pt x="4780" y="3939"/>
                </a:cubicBezTo>
                <a:cubicBezTo>
                  <a:pt x="4769" y="3690"/>
                  <a:pt x="4987" y="3439"/>
                  <a:pt x="5428" y="3180"/>
                </a:cubicBezTo>
                <a:cubicBezTo>
                  <a:pt x="5931" y="2890"/>
                  <a:pt x="6471" y="2745"/>
                  <a:pt x="7046" y="2745"/>
                </a:cubicBezTo>
                <a:close/>
                <a:moveTo>
                  <a:pt x="6704" y="1"/>
                </a:moveTo>
                <a:cubicBezTo>
                  <a:pt x="6249" y="1"/>
                  <a:pt x="5794" y="34"/>
                  <a:pt x="5338" y="101"/>
                </a:cubicBezTo>
                <a:cubicBezTo>
                  <a:pt x="4204" y="263"/>
                  <a:pt x="3114" y="646"/>
                  <a:pt x="2066" y="1253"/>
                </a:cubicBezTo>
                <a:cubicBezTo>
                  <a:pt x="1145" y="1784"/>
                  <a:pt x="549" y="2356"/>
                  <a:pt x="273" y="2976"/>
                </a:cubicBezTo>
                <a:cubicBezTo>
                  <a:pt x="1" y="3594"/>
                  <a:pt x="42" y="4214"/>
                  <a:pt x="408" y="4835"/>
                </a:cubicBezTo>
                <a:cubicBezTo>
                  <a:pt x="770" y="5456"/>
                  <a:pt x="1422" y="6038"/>
                  <a:pt x="2363" y="6583"/>
                </a:cubicBezTo>
                <a:cubicBezTo>
                  <a:pt x="2808" y="6838"/>
                  <a:pt x="3287" y="7052"/>
                  <a:pt x="3804" y="7228"/>
                </a:cubicBezTo>
                <a:cubicBezTo>
                  <a:pt x="4321" y="7403"/>
                  <a:pt x="4814" y="7518"/>
                  <a:pt x="5280" y="7576"/>
                </a:cubicBezTo>
                <a:cubicBezTo>
                  <a:pt x="5309" y="7581"/>
                  <a:pt x="5335" y="7583"/>
                  <a:pt x="5359" y="7583"/>
                </a:cubicBezTo>
                <a:cubicBezTo>
                  <a:pt x="5403" y="7583"/>
                  <a:pt x="5438" y="7576"/>
                  <a:pt x="5462" y="7562"/>
                </a:cubicBezTo>
                <a:cubicBezTo>
                  <a:pt x="5472" y="7559"/>
                  <a:pt x="5490" y="7538"/>
                  <a:pt x="5521" y="7504"/>
                </a:cubicBezTo>
                <a:lnTo>
                  <a:pt x="5921" y="6938"/>
                </a:lnTo>
                <a:cubicBezTo>
                  <a:pt x="5945" y="6900"/>
                  <a:pt x="5945" y="6873"/>
                  <a:pt x="5921" y="6859"/>
                </a:cubicBezTo>
                <a:cubicBezTo>
                  <a:pt x="5900" y="6845"/>
                  <a:pt x="5859" y="6835"/>
                  <a:pt x="5797" y="6828"/>
                </a:cubicBezTo>
                <a:cubicBezTo>
                  <a:pt x="5414" y="6790"/>
                  <a:pt x="5004" y="6700"/>
                  <a:pt x="4562" y="6552"/>
                </a:cubicBezTo>
                <a:cubicBezTo>
                  <a:pt x="4121" y="6404"/>
                  <a:pt x="3714" y="6221"/>
                  <a:pt x="3338" y="6004"/>
                </a:cubicBezTo>
                <a:cubicBezTo>
                  <a:pt x="2652" y="5607"/>
                  <a:pt x="2166" y="5177"/>
                  <a:pt x="1887" y="4714"/>
                </a:cubicBezTo>
                <a:cubicBezTo>
                  <a:pt x="1608" y="4256"/>
                  <a:pt x="1576" y="3783"/>
                  <a:pt x="1790" y="3301"/>
                </a:cubicBezTo>
                <a:cubicBezTo>
                  <a:pt x="2004" y="2818"/>
                  <a:pt x="2487" y="2363"/>
                  <a:pt x="3235" y="1929"/>
                </a:cubicBezTo>
                <a:cubicBezTo>
                  <a:pt x="4430" y="1239"/>
                  <a:pt x="5649" y="892"/>
                  <a:pt x="6893" y="892"/>
                </a:cubicBezTo>
                <a:cubicBezTo>
                  <a:pt x="6980" y="892"/>
                  <a:pt x="7068" y="894"/>
                  <a:pt x="7156" y="897"/>
                </a:cubicBezTo>
                <a:cubicBezTo>
                  <a:pt x="8493" y="949"/>
                  <a:pt x="9775" y="1329"/>
                  <a:pt x="11007" y="2042"/>
                </a:cubicBezTo>
                <a:cubicBezTo>
                  <a:pt x="11683" y="2432"/>
                  <a:pt x="12159" y="2845"/>
                  <a:pt x="12438" y="3290"/>
                </a:cubicBezTo>
                <a:cubicBezTo>
                  <a:pt x="12717" y="3735"/>
                  <a:pt x="12765" y="4184"/>
                  <a:pt x="12582" y="4631"/>
                </a:cubicBezTo>
                <a:cubicBezTo>
                  <a:pt x="12396" y="5083"/>
                  <a:pt x="11962" y="5508"/>
                  <a:pt x="11272" y="5904"/>
                </a:cubicBezTo>
                <a:cubicBezTo>
                  <a:pt x="10652" y="6262"/>
                  <a:pt x="10090" y="6493"/>
                  <a:pt x="9579" y="6597"/>
                </a:cubicBezTo>
                <a:cubicBezTo>
                  <a:pt x="9387" y="6636"/>
                  <a:pt x="9209" y="6655"/>
                  <a:pt x="9047" y="6655"/>
                </a:cubicBezTo>
                <a:cubicBezTo>
                  <a:pt x="8780" y="6655"/>
                  <a:pt x="8554" y="6602"/>
                  <a:pt x="8369" y="6497"/>
                </a:cubicBezTo>
                <a:cubicBezTo>
                  <a:pt x="8193" y="6393"/>
                  <a:pt x="8114" y="6294"/>
                  <a:pt x="8131" y="6194"/>
                </a:cubicBezTo>
                <a:cubicBezTo>
                  <a:pt x="8152" y="6094"/>
                  <a:pt x="8273" y="5979"/>
                  <a:pt x="8493" y="5852"/>
                </a:cubicBezTo>
                <a:lnTo>
                  <a:pt x="11248" y="4262"/>
                </a:lnTo>
                <a:cubicBezTo>
                  <a:pt x="11228" y="4001"/>
                  <a:pt x="11093" y="3724"/>
                  <a:pt x="10851" y="3428"/>
                </a:cubicBezTo>
                <a:cubicBezTo>
                  <a:pt x="10614" y="3135"/>
                  <a:pt x="10297" y="2876"/>
                  <a:pt x="9907" y="2653"/>
                </a:cubicBezTo>
                <a:cubicBezTo>
                  <a:pt x="9003" y="2128"/>
                  <a:pt x="8052" y="1859"/>
                  <a:pt x="7049" y="1835"/>
                </a:cubicBezTo>
                <a:cubicBezTo>
                  <a:pt x="7009" y="1834"/>
                  <a:pt x="6970" y="1834"/>
                  <a:pt x="6930" y="1834"/>
                </a:cubicBezTo>
                <a:cubicBezTo>
                  <a:pt x="5971" y="1834"/>
                  <a:pt x="5073" y="2076"/>
                  <a:pt x="4235" y="2559"/>
                </a:cubicBezTo>
                <a:cubicBezTo>
                  <a:pt x="3532" y="2966"/>
                  <a:pt x="3193" y="3401"/>
                  <a:pt x="3225" y="3869"/>
                </a:cubicBezTo>
                <a:cubicBezTo>
                  <a:pt x="3255" y="4338"/>
                  <a:pt x="3621" y="4779"/>
                  <a:pt x="4328" y="5197"/>
                </a:cubicBezTo>
                <a:cubicBezTo>
                  <a:pt x="4742" y="5435"/>
                  <a:pt x="5187" y="5607"/>
                  <a:pt x="5669" y="5715"/>
                </a:cubicBezTo>
                <a:cubicBezTo>
                  <a:pt x="6024" y="5790"/>
                  <a:pt x="6382" y="5829"/>
                  <a:pt x="6744" y="5829"/>
                </a:cubicBezTo>
                <a:cubicBezTo>
                  <a:pt x="6875" y="5829"/>
                  <a:pt x="7006" y="5824"/>
                  <a:pt x="7138" y="5814"/>
                </a:cubicBezTo>
                <a:lnTo>
                  <a:pt x="7138" y="5814"/>
                </a:lnTo>
                <a:cubicBezTo>
                  <a:pt x="6949" y="6004"/>
                  <a:pt x="6872" y="6204"/>
                  <a:pt x="6914" y="6414"/>
                </a:cubicBezTo>
                <a:cubicBezTo>
                  <a:pt x="6959" y="6621"/>
                  <a:pt x="7135" y="6818"/>
                  <a:pt x="7448" y="7000"/>
                </a:cubicBezTo>
                <a:cubicBezTo>
                  <a:pt x="8004" y="7319"/>
                  <a:pt x="8648" y="7478"/>
                  <a:pt x="9383" y="7478"/>
                </a:cubicBezTo>
                <a:cubicBezTo>
                  <a:pt x="9500" y="7478"/>
                  <a:pt x="9620" y="7474"/>
                  <a:pt x="9742" y="7466"/>
                </a:cubicBezTo>
                <a:cubicBezTo>
                  <a:pt x="10624" y="7407"/>
                  <a:pt x="11521" y="7114"/>
                  <a:pt x="12431" y="6587"/>
                </a:cubicBezTo>
                <a:cubicBezTo>
                  <a:pt x="13289" y="6094"/>
                  <a:pt x="13851" y="5562"/>
                  <a:pt x="14120" y="4990"/>
                </a:cubicBezTo>
                <a:cubicBezTo>
                  <a:pt x="14386" y="4421"/>
                  <a:pt x="14344" y="3835"/>
                  <a:pt x="13986" y="3239"/>
                </a:cubicBezTo>
                <a:cubicBezTo>
                  <a:pt x="13631" y="2639"/>
                  <a:pt x="12961" y="2056"/>
                  <a:pt x="11982" y="1490"/>
                </a:cubicBezTo>
                <a:cubicBezTo>
                  <a:pt x="10934" y="887"/>
                  <a:pt x="9848" y="463"/>
                  <a:pt x="8724" y="218"/>
                </a:cubicBezTo>
                <a:cubicBezTo>
                  <a:pt x="8053" y="74"/>
                  <a:pt x="7379" y="1"/>
                  <a:pt x="670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5" name="Google Shape;5405;p38"/>
          <p:cNvSpPr/>
          <p:nvPr/>
        </p:nvSpPr>
        <p:spPr>
          <a:xfrm>
            <a:off x="3329194" y="2799598"/>
            <a:ext cx="38636" cy="20284"/>
          </a:xfrm>
          <a:custGeom>
            <a:avLst/>
            <a:gdLst/>
            <a:ahLst/>
            <a:cxnLst/>
            <a:rect l="l" t="t" r="r" b="b"/>
            <a:pathLst>
              <a:path w="1259" h="661" extrusionOk="0">
                <a:moveTo>
                  <a:pt x="630" y="0"/>
                </a:moveTo>
                <a:cubicBezTo>
                  <a:pt x="483" y="0"/>
                  <a:pt x="337" y="32"/>
                  <a:pt x="225" y="96"/>
                </a:cubicBezTo>
                <a:cubicBezTo>
                  <a:pt x="0" y="224"/>
                  <a:pt x="0" y="434"/>
                  <a:pt x="225" y="565"/>
                </a:cubicBezTo>
                <a:cubicBezTo>
                  <a:pt x="337" y="629"/>
                  <a:pt x="483" y="660"/>
                  <a:pt x="630" y="660"/>
                </a:cubicBezTo>
                <a:cubicBezTo>
                  <a:pt x="776" y="660"/>
                  <a:pt x="923" y="629"/>
                  <a:pt x="1035" y="565"/>
                </a:cubicBezTo>
                <a:cubicBezTo>
                  <a:pt x="1259" y="434"/>
                  <a:pt x="1259" y="224"/>
                  <a:pt x="1035" y="96"/>
                </a:cubicBezTo>
                <a:cubicBezTo>
                  <a:pt x="923" y="32"/>
                  <a:pt x="776" y="0"/>
                  <a:pt x="63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6" name="Google Shape;5406;p38"/>
          <p:cNvSpPr/>
          <p:nvPr/>
        </p:nvSpPr>
        <p:spPr>
          <a:xfrm>
            <a:off x="3362091" y="2894882"/>
            <a:ext cx="77179" cy="40600"/>
          </a:xfrm>
          <a:custGeom>
            <a:avLst/>
            <a:gdLst/>
            <a:ahLst/>
            <a:cxnLst/>
            <a:rect l="l" t="t" r="r" b="b"/>
            <a:pathLst>
              <a:path w="2515" h="1323" extrusionOk="0">
                <a:moveTo>
                  <a:pt x="1257" y="0"/>
                </a:moveTo>
                <a:cubicBezTo>
                  <a:pt x="964" y="0"/>
                  <a:pt x="671" y="65"/>
                  <a:pt x="449" y="194"/>
                </a:cubicBezTo>
                <a:cubicBezTo>
                  <a:pt x="1" y="453"/>
                  <a:pt x="1" y="873"/>
                  <a:pt x="449" y="1128"/>
                </a:cubicBezTo>
                <a:cubicBezTo>
                  <a:pt x="671" y="1258"/>
                  <a:pt x="964" y="1323"/>
                  <a:pt x="1257" y="1323"/>
                </a:cubicBezTo>
                <a:cubicBezTo>
                  <a:pt x="1550" y="1323"/>
                  <a:pt x="1844" y="1258"/>
                  <a:pt x="2066" y="1128"/>
                </a:cubicBezTo>
                <a:cubicBezTo>
                  <a:pt x="2515" y="873"/>
                  <a:pt x="2515" y="453"/>
                  <a:pt x="2066" y="194"/>
                </a:cubicBezTo>
                <a:cubicBezTo>
                  <a:pt x="1844" y="65"/>
                  <a:pt x="1550" y="0"/>
                  <a:pt x="12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7" name="Google Shape;5407;p38"/>
          <p:cNvSpPr/>
          <p:nvPr/>
        </p:nvSpPr>
        <p:spPr>
          <a:xfrm>
            <a:off x="3132825" y="2761085"/>
            <a:ext cx="217145" cy="122320"/>
          </a:xfrm>
          <a:custGeom>
            <a:avLst/>
            <a:gdLst/>
            <a:ahLst/>
            <a:cxnLst/>
            <a:rect l="l" t="t" r="r" b="b"/>
            <a:pathLst>
              <a:path w="7076" h="3986" extrusionOk="0">
                <a:moveTo>
                  <a:pt x="823" y="0"/>
                </a:moveTo>
                <a:cubicBezTo>
                  <a:pt x="630" y="0"/>
                  <a:pt x="442" y="41"/>
                  <a:pt x="300" y="123"/>
                </a:cubicBezTo>
                <a:cubicBezTo>
                  <a:pt x="0" y="296"/>
                  <a:pt x="17" y="582"/>
                  <a:pt x="334" y="768"/>
                </a:cubicBezTo>
                <a:lnTo>
                  <a:pt x="5662" y="3844"/>
                </a:lnTo>
                <a:cubicBezTo>
                  <a:pt x="5826" y="3939"/>
                  <a:pt x="6038" y="3986"/>
                  <a:pt x="6247" y="3986"/>
                </a:cubicBezTo>
                <a:cubicBezTo>
                  <a:pt x="6441" y="3986"/>
                  <a:pt x="6632" y="3945"/>
                  <a:pt x="6775" y="3861"/>
                </a:cubicBezTo>
                <a:cubicBezTo>
                  <a:pt x="7075" y="3693"/>
                  <a:pt x="7058" y="3403"/>
                  <a:pt x="6741" y="3220"/>
                </a:cubicBezTo>
                <a:lnTo>
                  <a:pt x="1413" y="144"/>
                </a:lnTo>
                <a:cubicBezTo>
                  <a:pt x="1248" y="49"/>
                  <a:pt x="1033" y="0"/>
                  <a:pt x="82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8" name="Google Shape;5408;p38"/>
          <p:cNvSpPr/>
          <p:nvPr/>
        </p:nvSpPr>
        <p:spPr>
          <a:xfrm>
            <a:off x="1221668" y="776985"/>
            <a:ext cx="1629599" cy="2123390"/>
          </a:xfrm>
          <a:custGeom>
            <a:avLst/>
            <a:gdLst/>
            <a:ahLst/>
            <a:cxnLst/>
            <a:rect l="l" t="t" r="r" b="b"/>
            <a:pathLst>
              <a:path w="53103" h="69194" extrusionOk="0">
                <a:moveTo>
                  <a:pt x="50153" y="0"/>
                </a:moveTo>
                <a:cubicBezTo>
                  <a:pt x="49811" y="0"/>
                  <a:pt x="49470" y="76"/>
                  <a:pt x="49210" y="228"/>
                </a:cubicBezTo>
                <a:lnTo>
                  <a:pt x="945" y="28092"/>
                </a:lnTo>
                <a:cubicBezTo>
                  <a:pt x="424" y="28391"/>
                  <a:pt x="0" y="29126"/>
                  <a:pt x="0" y="29726"/>
                </a:cubicBezTo>
                <a:lnTo>
                  <a:pt x="4" y="66723"/>
                </a:lnTo>
                <a:cubicBezTo>
                  <a:pt x="4" y="67320"/>
                  <a:pt x="427" y="68058"/>
                  <a:pt x="945" y="68354"/>
                </a:cubicBezTo>
                <a:lnTo>
                  <a:pt x="2011" y="68972"/>
                </a:lnTo>
                <a:cubicBezTo>
                  <a:pt x="2269" y="69120"/>
                  <a:pt x="2610" y="69194"/>
                  <a:pt x="2952" y="69194"/>
                </a:cubicBezTo>
                <a:cubicBezTo>
                  <a:pt x="3294" y="69194"/>
                  <a:pt x="3636" y="69120"/>
                  <a:pt x="3896" y="68972"/>
                </a:cubicBezTo>
                <a:lnTo>
                  <a:pt x="52158" y="41105"/>
                </a:lnTo>
                <a:cubicBezTo>
                  <a:pt x="52679" y="40804"/>
                  <a:pt x="53102" y="40070"/>
                  <a:pt x="53102" y="39470"/>
                </a:cubicBezTo>
                <a:lnTo>
                  <a:pt x="53102" y="2472"/>
                </a:lnTo>
                <a:cubicBezTo>
                  <a:pt x="53102" y="1872"/>
                  <a:pt x="52682" y="1142"/>
                  <a:pt x="52158" y="842"/>
                </a:cubicBezTo>
                <a:lnTo>
                  <a:pt x="51096" y="228"/>
                </a:lnTo>
                <a:cubicBezTo>
                  <a:pt x="50835" y="76"/>
                  <a:pt x="50494" y="0"/>
                  <a:pt x="5015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9" name="Google Shape;5409;p38"/>
          <p:cNvSpPr/>
          <p:nvPr/>
        </p:nvSpPr>
        <p:spPr>
          <a:xfrm>
            <a:off x="1230138" y="795827"/>
            <a:ext cx="1599709" cy="864927"/>
          </a:xfrm>
          <a:custGeom>
            <a:avLst/>
            <a:gdLst/>
            <a:ahLst/>
            <a:cxnLst/>
            <a:rect l="l" t="t" r="r" b="b"/>
            <a:pathLst>
              <a:path w="52129" h="28185" extrusionOk="0">
                <a:moveTo>
                  <a:pt x="51493" y="1"/>
                </a:moveTo>
                <a:lnTo>
                  <a:pt x="51882" y="228"/>
                </a:lnTo>
                <a:cubicBezTo>
                  <a:pt x="51967" y="276"/>
                  <a:pt x="52049" y="334"/>
                  <a:pt x="52128" y="402"/>
                </a:cubicBezTo>
                <a:lnTo>
                  <a:pt x="52128" y="402"/>
                </a:lnTo>
                <a:cubicBezTo>
                  <a:pt x="52049" y="334"/>
                  <a:pt x="51968" y="276"/>
                  <a:pt x="51886" y="224"/>
                </a:cubicBezTo>
                <a:lnTo>
                  <a:pt x="51493" y="1"/>
                </a:lnTo>
                <a:close/>
                <a:moveTo>
                  <a:pt x="417" y="27664"/>
                </a:moveTo>
                <a:lnTo>
                  <a:pt x="417" y="27664"/>
                </a:lnTo>
                <a:cubicBezTo>
                  <a:pt x="258" y="27806"/>
                  <a:pt x="113" y="27984"/>
                  <a:pt x="0" y="28184"/>
                </a:cubicBezTo>
                <a:cubicBezTo>
                  <a:pt x="113" y="27988"/>
                  <a:pt x="258" y="27806"/>
                  <a:pt x="417" y="276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0" name="Google Shape;5410;p38"/>
          <p:cNvSpPr/>
          <p:nvPr/>
        </p:nvSpPr>
        <p:spPr>
          <a:xfrm>
            <a:off x="1230138" y="776985"/>
            <a:ext cx="1612659" cy="931058"/>
          </a:xfrm>
          <a:custGeom>
            <a:avLst/>
            <a:gdLst/>
            <a:ahLst/>
            <a:cxnLst/>
            <a:rect l="l" t="t" r="r" b="b"/>
            <a:pathLst>
              <a:path w="52551" h="30340" extrusionOk="0">
                <a:moveTo>
                  <a:pt x="49876" y="1"/>
                </a:moveTo>
                <a:cubicBezTo>
                  <a:pt x="49723" y="1"/>
                  <a:pt x="49572" y="15"/>
                  <a:pt x="49427" y="45"/>
                </a:cubicBezTo>
                <a:cubicBezTo>
                  <a:pt x="49247" y="83"/>
                  <a:pt x="49079" y="145"/>
                  <a:pt x="48934" y="228"/>
                </a:cubicBezTo>
                <a:lnTo>
                  <a:pt x="669" y="28092"/>
                </a:lnTo>
                <a:cubicBezTo>
                  <a:pt x="583" y="28143"/>
                  <a:pt x="497" y="28205"/>
                  <a:pt x="417" y="28278"/>
                </a:cubicBezTo>
                <a:cubicBezTo>
                  <a:pt x="258" y="28419"/>
                  <a:pt x="113" y="28598"/>
                  <a:pt x="0" y="28798"/>
                </a:cubicBezTo>
                <a:lnTo>
                  <a:pt x="2679" y="30339"/>
                </a:lnTo>
                <a:lnTo>
                  <a:pt x="52551" y="1546"/>
                </a:lnTo>
                <a:cubicBezTo>
                  <a:pt x="52438" y="1345"/>
                  <a:pt x="52293" y="1162"/>
                  <a:pt x="52131" y="1018"/>
                </a:cubicBezTo>
                <a:cubicBezTo>
                  <a:pt x="52051" y="949"/>
                  <a:pt x="51968" y="890"/>
                  <a:pt x="51882" y="842"/>
                </a:cubicBezTo>
                <a:lnTo>
                  <a:pt x="51493" y="615"/>
                </a:lnTo>
                <a:lnTo>
                  <a:pt x="50816" y="228"/>
                </a:lnTo>
                <a:cubicBezTo>
                  <a:pt x="50658" y="135"/>
                  <a:pt x="50465" y="69"/>
                  <a:pt x="50261" y="35"/>
                </a:cubicBezTo>
                <a:cubicBezTo>
                  <a:pt x="50137" y="11"/>
                  <a:pt x="50006" y="1"/>
                  <a:pt x="49876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1" name="Google Shape;5411;p38"/>
          <p:cNvSpPr/>
          <p:nvPr/>
        </p:nvSpPr>
        <p:spPr>
          <a:xfrm>
            <a:off x="1221668" y="1689201"/>
            <a:ext cx="16541" cy="1174932"/>
          </a:xfrm>
          <a:custGeom>
            <a:avLst/>
            <a:gdLst/>
            <a:ahLst/>
            <a:cxnLst/>
            <a:rect l="l" t="t" r="r" b="b"/>
            <a:pathLst>
              <a:path w="539" h="38287" extrusionOk="0">
                <a:moveTo>
                  <a:pt x="0" y="0"/>
                </a:moveTo>
                <a:lnTo>
                  <a:pt x="0" y="36994"/>
                </a:lnTo>
                <a:cubicBezTo>
                  <a:pt x="0" y="37428"/>
                  <a:pt x="221" y="37928"/>
                  <a:pt x="538" y="38286"/>
                </a:cubicBezTo>
                <a:cubicBezTo>
                  <a:pt x="221" y="37928"/>
                  <a:pt x="4" y="37425"/>
                  <a:pt x="4" y="36997"/>
                </a:cubicBez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2" name="Google Shape;5412;p38"/>
          <p:cNvSpPr/>
          <p:nvPr/>
        </p:nvSpPr>
        <p:spPr>
          <a:xfrm>
            <a:off x="1221668" y="1660723"/>
            <a:ext cx="113452" cy="1239591"/>
          </a:xfrm>
          <a:custGeom>
            <a:avLst/>
            <a:gdLst/>
            <a:ahLst/>
            <a:cxnLst/>
            <a:rect l="l" t="t" r="r" b="b"/>
            <a:pathLst>
              <a:path w="3697" h="40394" extrusionOk="0">
                <a:moveTo>
                  <a:pt x="276" y="0"/>
                </a:moveTo>
                <a:cubicBezTo>
                  <a:pt x="107" y="293"/>
                  <a:pt x="0" y="628"/>
                  <a:pt x="0" y="928"/>
                </a:cubicBezTo>
                <a:lnTo>
                  <a:pt x="4" y="37925"/>
                </a:lnTo>
                <a:cubicBezTo>
                  <a:pt x="4" y="38353"/>
                  <a:pt x="221" y="38856"/>
                  <a:pt x="538" y="39214"/>
                </a:cubicBezTo>
                <a:cubicBezTo>
                  <a:pt x="662" y="39353"/>
                  <a:pt x="800" y="39473"/>
                  <a:pt x="945" y="39556"/>
                </a:cubicBezTo>
                <a:lnTo>
                  <a:pt x="1987" y="40159"/>
                </a:lnTo>
                <a:lnTo>
                  <a:pt x="2011" y="40174"/>
                </a:lnTo>
                <a:cubicBezTo>
                  <a:pt x="2090" y="40218"/>
                  <a:pt x="2176" y="40256"/>
                  <a:pt x="2269" y="40287"/>
                </a:cubicBezTo>
                <a:cubicBezTo>
                  <a:pt x="2390" y="40328"/>
                  <a:pt x="2517" y="40360"/>
                  <a:pt x="2655" y="40377"/>
                </a:cubicBezTo>
                <a:cubicBezTo>
                  <a:pt x="2752" y="40390"/>
                  <a:pt x="2848" y="40394"/>
                  <a:pt x="2948" y="40394"/>
                </a:cubicBezTo>
                <a:cubicBezTo>
                  <a:pt x="3100" y="40394"/>
                  <a:pt x="3255" y="40380"/>
                  <a:pt x="3400" y="40349"/>
                </a:cubicBezTo>
                <a:cubicBezTo>
                  <a:pt x="3465" y="40336"/>
                  <a:pt x="3527" y="40318"/>
                  <a:pt x="3583" y="40301"/>
                </a:cubicBezTo>
                <a:cubicBezTo>
                  <a:pt x="3624" y="40287"/>
                  <a:pt x="3658" y="40274"/>
                  <a:pt x="3696" y="40256"/>
                </a:cubicBezTo>
                <a:lnTo>
                  <a:pt x="3696" y="40256"/>
                </a:lnTo>
                <a:cubicBezTo>
                  <a:pt x="3613" y="40287"/>
                  <a:pt x="3538" y="40301"/>
                  <a:pt x="3469" y="40301"/>
                </a:cubicBezTo>
                <a:cubicBezTo>
                  <a:pt x="3386" y="40301"/>
                  <a:pt x="3311" y="40280"/>
                  <a:pt x="3244" y="40249"/>
                </a:cubicBezTo>
                <a:cubicBezTo>
                  <a:pt x="3066" y="40153"/>
                  <a:pt x="2955" y="39938"/>
                  <a:pt x="2955" y="39628"/>
                </a:cubicBezTo>
                <a:lnTo>
                  <a:pt x="2955" y="2631"/>
                </a:lnTo>
                <a:cubicBezTo>
                  <a:pt x="2955" y="2245"/>
                  <a:pt x="3152" y="1948"/>
                  <a:pt x="3445" y="1828"/>
                </a:cubicBezTo>
                <a:lnTo>
                  <a:pt x="2955" y="1541"/>
                </a:lnTo>
                <a:lnTo>
                  <a:pt x="276" y="0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3" name="Google Shape;5413;p38"/>
          <p:cNvSpPr/>
          <p:nvPr/>
        </p:nvSpPr>
        <p:spPr>
          <a:xfrm>
            <a:off x="1312319" y="827251"/>
            <a:ext cx="1538948" cy="2068613"/>
          </a:xfrm>
          <a:custGeom>
            <a:avLst/>
            <a:gdLst/>
            <a:ahLst/>
            <a:cxnLst/>
            <a:rect l="l" t="t" r="r" b="b"/>
            <a:pathLst>
              <a:path w="50149" h="67409" extrusionOk="0">
                <a:moveTo>
                  <a:pt x="49925" y="0"/>
                </a:moveTo>
                <a:lnTo>
                  <a:pt x="30254" y="30136"/>
                </a:lnTo>
                <a:lnTo>
                  <a:pt x="26664" y="35636"/>
                </a:lnTo>
                <a:cubicBezTo>
                  <a:pt x="25978" y="36687"/>
                  <a:pt x="24820" y="37284"/>
                  <a:pt x="23620" y="37284"/>
                </a:cubicBezTo>
                <a:cubicBezTo>
                  <a:pt x="23196" y="37284"/>
                  <a:pt x="22768" y="37208"/>
                  <a:pt x="22351" y="37053"/>
                </a:cubicBezTo>
                <a:lnTo>
                  <a:pt x="1" y="28701"/>
                </a:lnTo>
                <a:lnTo>
                  <a:pt x="19134" y="37150"/>
                </a:lnTo>
                <a:lnTo>
                  <a:pt x="1" y="66172"/>
                </a:lnTo>
                <a:lnTo>
                  <a:pt x="1" y="66788"/>
                </a:lnTo>
                <a:cubicBezTo>
                  <a:pt x="1" y="67098"/>
                  <a:pt x="112" y="67313"/>
                  <a:pt x="290" y="67409"/>
                </a:cubicBezTo>
                <a:lnTo>
                  <a:pt x="19227" y="37188"/>
                </a:lnTo>
                <a:lnTo>
                  <a:pt x="22196" y="38501"/>
                </a:lnTo>
                <a:cubicBezTo>
                  <a:pt x="22671" y="38711"/>
                  <a:pt x="23168" y="38811"/>
                  <a:pt x="23661" y="38811"/>
                </a:cubicBezTo>
                <a:cubicBezTo>
                  <a:pt x="24882" y="38811"/>
                  <a:pt x="26061" y="38194"/>
                  <a:pt x="26744" y="37101"/>
                </a:cubicBezTo>
                <a:lnTo>
                  <a:pt x="30916" y="30429"/>
                </a:lnTo>
                <a:lnTo>
                  <a:pt x="49856" y="38791"/>
                </a:lnTo>
                <a:cubicBezTo>
                  <a:pt x="50032" y="38491"/>
                  <a:pt x="50145" y="38152"/>
                  <a:pt x="50148" y="37850"/>
                </a:cubicBezTo>
                <a:lnTo>
                  <a:pt x="30967" y="30343"/>
                </a:lnTo>
                <a:lnTo>
                  <a:pt x="49925" y="4"/>
                </a:lnTo>
                <a:lnTo>
                  <a:pt x="49925" y="0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4" name="Google Shape;5414;p38"/>
          <p:cNvSpPr/>
          <p:nvPr/>
        </p:nvSpPr>
        <p:spPr>
          <a:xfrm>
            <a:off x="956160" y="1368118"/>
            <a:ext cx="525830" cy="678194"/>
          </a:xfrm>
          <a:custGeom>
            <a:avLst/>
            <a:gdLst/>
            <a:ahLst/>
            <a:cxnLst/>
            <a:rect l="l" t="t" r="r" b="b"/>
            <a:pathLst>
              <a:path w="17135" h="22100" extrusionOk="0">
                <a:moveTo>
                  <a:pt x="11718" y="1"/>
                </a:moveTo>
                <a:cubicBezTo>
                  <a:pt x="10631" y="1"/>
                  <a:pt x="9404" y="355"/>
                  <a:pt x="8104" y="1105"/>
                </a:cubicBezTo>
                <a:cubicBezTo>
                  <a:pt x="3632" y="3687"/>
                  <a:pt x="1" y="9973"/>
                  <a:pt x="1" y="15139"/>
                </a:cubicBezTo>
                <a:cubicBezTo>
                  <a:pt x="1" y="17721"/>
                  <a:pt x="908" y="19531"/>
                  <a:pt x="2367" y="20379"/>
                </a:cubicBezTo>
                <a:lnTo>
                  <a:pt x="2367" y="20383"/>
                </a:lnTo>
                <a:lnTo>
                  <a:pt x="2373" y="20386"/>
                </a:lnTo>
                <a:lnTo>
                  <a:pt x="2377" y="20386"/>
                </a:lnTo>
                <a:lnTo>
                  <a:pt x="5376" y="22100"/>
                </a:lnTo>
                <a:lnTo>
                  <a:pt x="6094" y="20900"/>
                </a:lnTo>
                <a:cubicBezTo>
                  <a:pt x="6835" y="20731"/>
                  <a:pt x="7604" y="20465"/>
                  <a:pt x="8417" y="19997"/>
                </a:cubicBezTo>
                <a:cubicBezTo>
                  <a:pt x="12894" y="17411"/>
                  <a:pt x="16521" y="11128"/>
                  <a:pt x="16521" y="5960"/>
                </a:cubicBezTo>
                <a:cubicBezTo>
                  <a:pt x="16521" y="5194"/>
                  <a:pt x="16417" y="4518"/>
                  <a:pt x="16269" y="3891"/>
                </a:cubicBezTo>
                <a:lnTo>
                  <a:pt x="17135" y="2439"/>
                </a:lnTo>
                <a:lnTo>
                  <a:pt x="13838" y="536"/>
                </a:lnTo>
                <a:lnTo>
                  <a:pt x="13834" y="536"/>
                </a:lnTo>
                <a:lnTo>
                  <a:pt x="13804" y="519"/>
                </a:lnTo>
                <a:lnTo>
                  <a:pt x="13800" y="522"/>
                </a:lnTo>
                <a:cubicBezTo>
                  <a:pt x="13193" y="180"/>
                  <a:pt x="12491" y="1"/>
                  <a:pt x="11718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5" name="Google Shape;5415;p38"/>
          <p:cNvSpPr/>
          <p:nvPr/>
        </p:nvSpPr>
        <p:spPr>
          <a:xfrm>
            <a:off x="1052365" y="1423202"/>
            <a:ext cx="497322" cy="642228"/>
          </a:xfrm>
          <a:custGeom>
            <a:avLst/>
            <a:gdLst/>
            <a:ahLst/>
            <a:cxnLst/>
            <a:rect l="l" t="t" r="r" b="b"/>
            <a:pathLst>
              <a:path w="16206" h="20928" extrusionOk="0">
                <a:moveTo>
                  <a:pt x="11722" y="0"/>
                </a:moveTo>
                <a:cubicBezTo>
                  <a:pt x="10633" y="0"/>
                  <a:pt x="9404" y="356"/>
                  <a:pt x="8103" y="1106"/>
                </a:cubicBezTo>
                <a:cubicBezTo>
                  <a:pt x="3627" y="3689"/>
                  <a:pt x="0" y="9975"/>
                  <a:pt x="0" y="15144"/>
                </a:cubicBezTo>
                <a:cubicBezTo>
                  <a:pt x="0" y="18808"/>
                  <a:pt x="1826" y="20928"/>
                  <a:pt x="4486" y="20928"/>
                </a:cubicBezTo>
                <a:cubicBezTo>
                  <a:pt x="5575" y="20928"/>
                  <a:pt x="6803" y="20573"/>
                  <a:pt x="8103" y="19822"/>
                </a:cubicBezTo>
                <a:cubicBezTo>
                  <a:pt x="12579" y="17236"/>
                  <a:pt x="16206" y="10954"/>
                  <a:pt x="16206" y="5785"/>
                </a:cubicBezTo>
                <a:cubicBezTo>
                  <a:pt x="16206" y="2119"/>
                  <a:pt x="14380" y="0"/>
                  <a:pt x="11722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6" name="Google Shape;5416;p38"/>
          <p:cNvSpPr/>
          <p:nvPr/>
        </p:nvSpPr>
        <p:spPr>
          <a:xfrm>
            <a:off x="1221453" y="1601435"/>
            <a:ext cx="130176" cy="304543"/>
          </a:xfrm>
          <a:custGeom>
            <a:avLst/>
            <a:gdLst/>
            <a:ahLst/>
            <a:cxnLst/>
            <a:rect l="l" t="t" r="r" b="b"/>
            <a:pathLst>
              <a:path w="4242" h="9924" extrusionOk="0">
                <a:moveTo>
                  <a:pt x="4065" y="1"/>
                </a:moveTo>
                <a:cubicBezTo>
                  <a:pt x="4024" y="1"/>
                  <a:pt x="3979" y="15"/>
                  <a:pt x="3931" y="43"/>
                </a:cubicBezTo>
                <a:lnTo>
                  <a:pt x="3035" y="560"/>
                </a:lnTo>
                <a:cubicBezTo>
                  <a:pt x="2955" y="605"/>
                  <a:pt x="2886" y="670"/>
                  <a:pt x="2821" y="757"/>
                </a:cubicBezTo>
                <a:cubicBezTo>
                  <a:pt x="2755" y="843"/>
                  <a:pt x="2693" y="929"/>
                  <a:pt x="2631" y="1019"/>
                </a:cubicBezTo>
                <a:lnTo>
                  <a:pt x="132" y="4732"/>
                </a:lnTo>
                <a:cubicBezTo>
                  <a:pt x="62" y="4835"/>
                  <a:pt x="24" y="4936"/>
                  <a:pt x="11" y="5042"/>
                </a:cubicBezTo>
                <a:cubicBezTo>
                  <a:pt x="0" y="5146"/>
                  <a:pt x="21" y="5222"/>
                  <a:pt x="76" y="5270"/>
                </a:cubicBezTo>
                <a:lnTo>
                  <a:pt x="617" y="5742"/>
                </a:lnTo>
                <a:cubicBezTo>
                  <a:pt x="651" y="5768"/>
                  <a:pt x="689" y="5780"/>
                  <a:pt x="729" y="5780"/>
                </a:cubicBezTo>
                <a:cubicBezTo>
                  <a:pt x="760" y="5780"/>
                  <a:pt x="793" y="5773"/>
                  <a:pt x="828" y="5760"/>
                </a:cubicBezTo>
                <a:cubicBezTo>
                  <a:pt x="910" y="5725"/>
                  <a:pt x="983" y="5660"/>
                  <a:pt x="1055" y="5556"/>
                </a:cubicBezTo>
                <a:lnTo>
                  <a:pt x="2686" y="3139"/>
                </a:lnTo>
                <a:lnTo>
                  <a:pt x="2686" y="9700"/>
                </a:lnTo>
                <a:cubicBezTo>
                  <a:pt x="2686" y="9801"/>
                  <a:pt x="2718" y="9866"/>
                  <a:pt x="2780" y="9901"/>
                </a:cubicBezTo>
                <a:cubicBezTo>
                  <a:pt x="2806" y="9916"/>
                  <a:pt x="2835" y="9924"/>
                  <a:pt x="2866" y="9924"/>
                </a:cubicBezTo>
                <a:cubicBezTo>
                  <a:pt x="2906" y="9924"/>
                  <a:pt x="2951" y="9910"/>
                  <a:pt x="3000" y="9880"/>
                </a:cubicBezTo>
                <a:lnTo>
                  <a:pt x="3931" y="9342"/>
                </a:lnTo>
                <a:cubicBezTo>
                  <a:pt x="4013" y="9294"/>
                  <a:pt x="4086" y="9218"/>
                  <a:pt x="4148" y="9111"/>
                </a:cubicBezTo>
                <a:cubicBezTo>
                  <a:pt x="4210" y="9005"/>
                  <a:pt x="4241" y="8904"/>
                  <a:pt x="4241" y="8804"/>
                </a:cubicBezTo>
                <a:lnTo>
                  <a:pt x="4241" y="222"/>
                </a:lnTo>
                <a:cubicBezTo>
                  <a:pt x="4241" y="122"/>
                  <a:pt x="4210" y="56"/>
                  <a:pt x="4148" y="23"/>
                </a:cubicBezTo>
                <a:cubicBezTo>
                  <a:pt x="4122" y="8"/>
                  <a:pt x="4095" y="1"/>
                  <a:pt x="406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7" name="Google Shape;5417;p38"/>
          <p:cNvSpPr/>
          <p:nvPr/>
        </p:nvSpPr>
        <p:spPr>
          <a:xfrm>
            <a:off x="3517094" y="2609611"/>
            <a:ext cx="214107" cy="123333"/>
          </a:xfrm>
          <a:custGeom>
            <a:avLst/>
            <a:gdLst/>
            <a:ahLst/>
            <a:cxnLst/>
            <a:rect l="l" t="t" r="r" b="b"/>
            <a:pathLst>
              <a:path w="6977" h="4019" extrusionOk="0">
                <a:moveTo>
                  <a:pt x="3485" y="0"/>
                </a:moveTo>
                <a:cubicBezTo>
                  <a:pt x="2595" y="0"/>
                  <a:pt x="1704" y="196"/>
                  <a:pt x="1025" y="587"/>
                </a:cubicBezTo>
                <a:cubicBezTo>
                  <a:pt x="591" y="839"/>
                  <a:pt x="298" y="1139"/>
                  <a:pt x="139" y="1456"/>
                </a:cubicBezTo>
                <a:lnTo>
                  <a:pt x="4" y="1456"/>
                </a:lnTo>
                <a:lnTo>
                  <a:pt x="4" y="2001"/>
                </a:lnTo>
                <a:cubicBezTo>
                  <a:pt x="1" y="2518"/>
                  <a:pt x="343" y="3035"/>
                  <a:pt x="1025" y="3432"/>
                </a:cubicBezTo>
                <a:cubicBezTo>
                  <a:pt x="1704" y="3823"/>
                  <a:pt x="2595" y="4019"/>
                  <a:pt x="3485" y="4019"/>
                </a:cubicBezTo>
                <a:cubicBezTo>
                  <a:pt x="4376" y="4019"/>
                  <a:pt x="5266" y="3823"/>
                  <a:pt x="5946" y="3432"/>
                </a:cubicBezTo>
                <a:cubicBezTo>
                  <a:pt x="6638" y="3032"/>
                  <a:pt x="6976" y="2508"/>
                  <a:pt x="6966" y="1984"/>
                </a:cubicBezTo>
                <a:lnTo>
                  <a:pt x="6966" y="1456"/>
                </a:lnTo>
                <a:lnTo>
                  <a:pt x="6831" y="1456"/>
                </a:lnTo>
                <a:cubicBezTo>
                  <a:pt x="6673" y="1139"/>
                  <a:pt x="6380" y="839"/>
                  <a:pt x="5946" y="587"/>
                </a:cubicBezTo>
                <a:cubicBezTo>
                  <a:pt x="5266" y="196"/>
                  <a:pt x="4376" y="0"/>
                  <a:pt x="348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8" name="Google Shape;5418;p38"/>
          <p:cNvSpPr/>
          <p:nvPr/>
        </p:nvSpPr>
        <p:spPr>
          <a:xfrm>
            <a:off x="3506752" y="2592580"/>
            <a:ext cx="234606" cy="123425"/>
          </a:xfrm>
          <a:custGeom>
            <a:avLst/>
            <a:gdLst/>
            <a:ahLst/>
            <a:cxnLst/>
            <a:rect l="l" t="t" r="r" b="b"/>
            <a:pathLst>
              <a:path w="7645" h="4022" extrusionOk="0">
                <a:moveTo>
                  <a:pt x="3822" y="1"/>
                </a:moveTo>
                <a:cubicBezTo>
                  <a:pt x="2932" y="1"/>
                  <a:pt x="2041" y="197"/>
                  <a:pt x="1362" y="591"/>
                </a:cubicBezTo>
                <a:cubicBezTo>
                  <a:pt x="0" y="1377"/>
                  <a:pt x="0" y="2649"/>
                  <a:pt x="1362" y="3432"/>
                </a:cubicBezTo>
                <a:cubicBezTo>
                  <a:pt x="2041" y="3825"/>
                  <a:pt x="2932" y="4022"/>
                  <a:pt x="3822" y="4022"/>
                </a:cubicBezTo>
                <a:cubicBezTo>
                  <a:pt x="4713" y="4022"/>
                  <a:pt x="5603" y="3825"/>
                  <a:pt x="6283" y="3432"/>
                </a:cubicBezTo>
                <a:cubicBezTo>
                  <a:pt x="7644" y="2649"/>
                  <a:pt x="7644" y="1373"/>
                  <a:pt x="6283" y="591"/>
                </a:cubicBezTo>
                <a:cubicBezTo>
                  <a:pt x="5603" y="197"/>
                  <a:pt x="4713" y="1"/>
                  <a:pt x="3822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9" name="Google Shape;5419;p38"/>
          <p:cNvSpPr/>
          <p:nvPr/>
        </p:nvSpPr>
        <p:spPr>
          <a:xfrm>
            <a:off x="3596574" y="2012433"/>
            <a:ext cx="55053" cy="650483"/>
          </a:xfrm>
          <a:custGeom>
            <a:avLst/>
            <a:gdLst/>
            <a:ahLst/>
            <a:cxnLst/>
            <a:rect l="l" t="t" r="r" b="b"/>
            <a:pathLst>
              <a:path w="1794" h="21197" extrusionOk="0">
                <a:moveTo>
                  <a:pt x="0" y="1"/>
                </a:moveTo>
                <a:lnTo>
                  <a:pt x="0" y="20678"/>
                </a:lnTo>
                <a:cubicBezTo>
                  <a:pt x="0" y="20810"/>
                  <a:pt x="87" y="20944"/>
                  <a:pt x="263" y="21044"/>
                </a:cubicBezTo>
                <a:cubicBezTo>
                  <a:pt x="437" y="21146"/>
                  <a:pt x="666" y="21197"/>
                  <a:pt x="895" y="21197"/>
                </a:cubicBezTo>
                <a:cubicBezTo>
                  <a:pt x="1124" y="21197"/>
                  <a:pt x="1354" y="21146"/>
                  <a:pt x="1528" y="21044"/>
                </a:cubicBezTo>
                <a:cubicBezTo>
                  <a:pt x="1704" y="20944"/>
                  <a:pt x="1790" y="20810"/>
                  <a:pt x="1790" y="20678"/>
                </a:cubicBezTo>
                <a:lnTo>
                  <a:pt x="1793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0" name="Google Shape;5420;p38"/>
          <p:cNvSpPr/>
          <p:nvPr/>
        </p:nvSpPr>
        <p:spPr>
          <a:xfrm>
            <a:off x="3596574" y="2081848"/>
            <a:ext cx="55053" cy="51555"/>
          </a:xfrm>
          <a:custGeom>
            <a:avLst/>
            <a:gdLst/>
            <a:ahLst/>
            <a:cxnLst/>
            <a:rect l="l" t="t" r="r" b="b"/>
            <a:pathLst>
              <a:path w="1794" h="1680" extrusionOk="0">
                <a:moveTo>
                  <a:pt x="0" y="0"/>
                </a:moveTo>
                <a:lnTo>
                  <a:pt x="0" y="649"/>
                </a:lnTo>
                <a:lnTo>
                  <a:pt x="1790" y="1679"/>
                </a:lnTo>
                <a:lnTo>
                  <a:pt x="1793" y="1038"/>
                </a:lnTo>
                <a:lnTo>
                  <a:pt x="0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1" name="Google Shape;5421;p38"/>
          <p:cNvSpPr/>
          <p:nvPr/>
        </p:nvSpPr>
        <p:spPr>
          <a:xfrm>
            <a:off x="3398732" y="1620124"/>
            <a:ext cx="548938" cy="563115"/>
          </a:xfrm>
          <a:custGeom>
            <a:avLst/>
            <a:gdLst/>
            <a:ahLst/>
            <a:cxnLst/>
            <a:rect l="l" t="t" r="r" b="b"/>
            <a:pathLst>
              <a:path w="17888" h="18350" extrusionOk="0">
                <a:moveTo>
                  <a:pt x="4734" y="0"/>
                </a:moveTo>
                <a:cubicBezTo>
                  <a:pt x="4308" y="0"/>
                  <a:pt x="3833" y="137"/>
                  <a:pt x="3331" y="427"/>
                </a:cubicBezTo>
                <a:cubicBezTo>
                  <a:pt x="1493" y="1489"/>
                  <a:pt x="0" y="4182"/>
                  <a:pt x="0" y="6448"/>
                </a:cubicBezTo>
                <a:lnTo>
                  <a:pt x="0" y="10978"/>
                </a:lnTo>
                <a:cubicBezTo>
                  <a:pt x="0" y="11164"/>
                  <a:pt x="134" y="11395"/>
                  <a:pt x="296" y="11488"/>
                </a:cubicBezTo>
                <a:lnTo>
                  <a:pt x="12040" y="18277"/>
                </a:lnTo>
                <a:cubicBezTo>
                  <a:pt x="12123" y="18326"/>
                  <a:pt x="12230" y="18350"/>
                  <a:pt x="12337" y="18350"/>
                </a:cubicBezTo>
                <a:cubicBezTo>
                  <a:pt x="12354" y="18350"/>
                  <a:pt x="12371" y="18350"/>
                  <a:pt x="12389" y="18346"/>
                </a:cubicBezTo>
                <a:lnTo>
                  <a:pt x="12678" y="17764"/>
                </a:lnTo>
                <a:lnTo>
                  <a:pt x="15316" y="12478"/>
                </a:lnTo>
                <a:lnTo>
                  <a:pt x="16095" y="10916"/>
                </a:lnTo>
                <a:lnTo>
                  <a:pt x="17733" y="7627"/>
                </a:lnTo>
                <a:lnTo>
                  <a:pt x="17888" y="7320"/>
                </a:lnTo>
                <a:lnTo>
                  <a:pt x="5589" y="210"/>
                </a:lnTo>
                <a:lnTo>
                  <a:pt x="5586" y="216"/>
                </a:lnTo>
                <a:cubicBezTo>
                  <a:pt x="5334" y="74"/>
                  <a:pt x="5047" y="0"/>
                  <a:pt x="473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2" name="Google Shape;5422;p38"/>
          <p:cNvSpPr/>
          <p:nvPr/>
        </p:nvSpPr>
        <p:spPr>
          <a:xfrm>
            <a:off x="3773825" y="1852029"/>
            <a:ext cx="124223" cy="331210"/>
          </a:xfrm>
          <a:custGeom>
            <a:avLst/>
            <a:gdLst/>
            <a:ahLst/>
            <a:cxnLst/>
            <a:rect l="l" t="t" r="r" b="b"/>
            <a:pathLst>
              <a:path w="4048" h="10793" extrusionOk="0">
                <a:moveTo>
                  <a:pt x="3444" y="0"/>
                </a:moveTo>
                <a:cubicBezTo>
                  <a:pt x="2703" y="277"/>
                  <a:pt x="0" y="2507"/>
                  <a:pt x="0" y="6020"/>
                </a:cubicBezTo>
                <a:cubicBezTo>
                  <a:pt x="0" y="8972"/>
                  <a:pt x="4" y="10506"/>
                  <a:pt x="7" y="10782"/>
                </a:cubicBezTo>
                <a:cubicBezTo>
                  <a:pt x="42" y="10789"/>
                  <a:pt x="79" y="10793"/>
                  <a:pt x="114" y="10793"/>
                </a:cubicBezTo>
                <a:cubicBezTo>
                  <a:pt x="131" y="10793"/>
                  <a:pt x="148" y="10793"/>
                  <a:pt x="166" y="10789"/>
                </a:cubicBezTo>
                <a:lnTo>
                  <a:pt x="455" y="10207"/>
                </a:lnTo>
                <a:lnTo>
                  <a:pt x="3093" y="4921"/>
                </a:lnTo>
                <a:lnTo>
                  <a:pt x="3872" y="3359"/>
                </a:lnTo>
                <a:lnTo>
                  <a:pt x="4048" y="3000"/>
                </a:lnTo>
                <a:lnTo>
                  <a:pt x="3444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3" name="Google Shape;5423;p38"/>
          <p:cNvSpPr/>
          <p:nvPr/>
        </p:nvSpPr>
        <p:spPr>
          <a:xfrm>
            <a:off x="3777293" y="1959650"/>
            <a:ext cx="200850" cy="223589"/>
          </a:xfrm>
          <a:custGeom>
            <a:avLst/>
            <a:gdLst/>
            <a:ahLst/>
            <a:cxnLst/>
            <a:rect l="l" t="t" r="r" b="b"/>
            <a:pathLst>
              <a:path w="6545" h="7286" extrusionOk="0">
                <a:moveTo>
                  <a:pt x="529" y="0"/>
                </a:moveTo>
                <a:cubicBezTo>
                  <a:pt x="198" y="831"/>
                  <a:pt x="1" y="1700"/>
                  <a:pt x="1" y="2513"/>
                </a:cubicBezTo>
                <a:lnTo>
                  <a:pt x="1" y="7286"/>
                </a:lnTo>
                <a:cubicBezTo>
                  <a:pt x="18" y="7286"/>
                  <a:pt x="35" y="7286"/>
                  <a:pt x="53" y="7282"/>
                </a:cubicBezTo>
                <a:cubicBezTo>
                  <a:pt x="142" y="7275"/>
                  <a:pt x="228" y="7254"/>
                  <a:pt x="297" y="7213"/>
                </a:cubicBezTo>
                <a:lnTo>
                  <a:pt x="6363" y="3710"/>
                </a:lnTo>
                <a:cubicBezTo>
                  <a:pt x="6373" y="3707"/>
                  <a:pt x="6383" y="3700"/>
                  <a:pt x="6393" y="3693"/>
                </a:cubicBezTo>
                <a:cubicBezTo>
                  <a:pt x="6452" y="3655"/>
                  <a:pt x="6493" y="3613"/>
                  <a:pt x="6517" y="3576"/>
                </a:cubicBezTo>
                <a:lnTo>
                  <a:pt x="6517" y="3572"/>
                </a:lnTo>
                <a:cubicBezTo>
                  <a:pt x="6545" y="3521"/>
                  <a:pt x="6538" y="3473"/>
                  <a:pt x="6490" y="3441"/>
                </a:cubicBezTo>
                <a:cubicBezTo>
                  <a:pt x="6393" y="3386"/>
                  <a:pt x="6317" y="3344"/>
                  <a:pt x="6317" y="3344"/>
                </a:cubicBezTo>
                <a:lnTo>
                  <a:pt x="2980" y="1414"/>
                </a:lnTo>
                <a:lnTo>
                  <a:pt x="828" y="172"/>
                </a:lnTo>
                <a:lnTo>
                  <a:pt x="529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4" name="Google Shape;5424;p38"/>
          <p:cNvSpPr/>
          <p:nvPr/>
        </p:nvSpPr>
        <p:spPr>
          <a:xfrm>
            <a:off x="3777293" y="1838864"/>
            <a:ext cx="204348" cy="344375"/>
          </a:xfrm>
          <a:custGeom>
            <a:avLst/>
            <a:gdLst/>
            <a:ahLst/>
            <a:cxnLst/>
            <a:rect l="l" t="t" r="r" b="b"/>
            <a:pathLst>
              <a:path w="6659" h="11222" extrusionOk="0">
                <a:moveTo>
                  <a:pt x="4745" y="343"/>
                </a:moveTo>
                <a:cubicBezTo>
                  <a:pt x="4986" y="343"/>
                  <a:pt x="5204" y="395"/>
                  <a:pt x="5397" y="499"/>
                </a:cubicBezTo>
                <a:cubicBezTo>
                  <a:pt x="5980" y="809"/>
                  <a:pt x="6317" y="1557"/>
                  <a:pt x="6317" y="2605"/>
                </a:cubicBezTo>
                <a:lnTo>
                  <a:pt x="6317" y="7177"/>
                </a:lnTo>
                <a:cubicBezTo>
                  <a:pt x="6317" y="7232"/>
                  <a:pt x="6280" y="7301"/>
                  <a:pt x="6228" y="7329"/>
                </a:cubicBezTo>
                <a:lnTo>
                  <a:pt x="432" y="10677"/>
                </a:lnTo>
                <a:cubicBezTo>
                  <a:pt x="418" y="10685"/>
                  <a:pt x="404" y="10689"/>
                  <a:pt x="392" y="10689"/>
                </a:cubicBezTo>
                <a:cubicBezTo>
                  <a:pt x="363" y="10689"/>
                  <a:pt x="342" y="10667"/>
                  <a:pt x="342" y="10625"/>
                </a:cubicBezTo>
                <a:lnTo>
                  <a:pt x="342" y="6449"/>
                </a:lnTo>
                <a:cubicBezTo>
                  <a:pt x="342" y="5722"/>
                  <a:pt x="511" y="4912"/>
                  <a:pt x="828" y="4108"/>
                </a:cubicBezTo>
                <a:cubicBezTo>
                  <a:pt x="835" y="4094"/>
                  <a:pt x="839" y="4078"/>
                  <a:pt x="846" y="4064"/>
                </a:cubicBezTo>
                <a:cubicBezTo>
                  <a:pt x="966" y="3767"/>
                  <a:pt x="1100" y="3478"/>
                  <a:pt x="1249" y="3201"/>
                </a:cubicBezTo>
                <a:cubicBezTo>
                  <a:pt x="1839" y="2116"/>
                  <a:pt x="2645" y="1219"/>
                  <a:pt x="3504" y="726"/>
                </a:cubicBezTo>
                <a:cubicBezTo>
                  <a:pt x="3945" y="471"/>
                  <a:pt x="4363" y="343"/>
                  <a:pt x="4745" y="343"/>
                </a:cubicBezTo>
                <a:close/>
                <a:moveTo>
                  <a:pt x="4743" y="1"/>
                </a:moveTo>
                <a:cubicBezTo>
                  <a:pt x="4315" y="1"/>
                  <a:pt x="3837" y="138"/>
                  <a:pt x="3331" y="429"/>
                </a:cubicBezTo>
                <a:cubicBezTo>
                  <a:pt x="2376" y="981"/>
                  <a:pt x="1511" y="1978"/>
                  <a:pt x="908" y="3122"/>
                </a:cubicBezTo>
                <a:cubicBezTo>
                  <a:pt x="766" y="3388"/>
                  <a:pt x="639" y="3660"/>
                  <a:pt x="529" y="3936"/>
                </a:cubicBezTo>
                <a:cubicBezTo>
                  <a:pt x="198" y="4767"/>
                  <a:pt x="1" y="5636"/>
                  <a:pt x="1" y="6449"/>
                </a:cubicBezTo>
                <a:lnTo>
                  <a:pt x="1" y="11222"/>
                </a:lnTo>
                <a:cubicBezTo>
                  <a:pt x="18" y="11222"/>
                  <a:pt x="35" y="11222"/>
                  <a:pt x="53" y="11218"/>
                </a:cubicBezTo>
                <a:cubicBezTo>
                  <a:pt x="142" y="11211"/>
                  <a:pt x="228" y="11190"/>
                  <a:pt x="297" y="11149"/>
                </a:cubicBezTo>
                <a:lnTo>
                  <a:pt x="6363" y="7646"/>
                </a:lnTo>
                <a:cubicBezTo>
                  <a:pt x="6373" y="7643"/>
                  <a:pt x="6383" y="7636"/>
                  <a:pt x="6393" y="7629"/>
                </a:cubicBezTo>
                <a:cubicBezTo>
                  <a:pt x="6438" y="7598"/>
                  <a:pt x="6479" y="7557"/>
                  <a:pt x="6517" y="7512"/>
                </a:cubicBezTo>
                <a:lnTo>
                  <a:pt x="6517" y="7508"/>
                </a:lnTo>
                <a:cubicBezTo>
                  <a:pt x="6603" y="7401"/>
                  <a:pt x="6659" y="7260"/>
                  <a:pt x="6659" y="7135"/>
                </a:cubicBezTo>
                <a:lnTo>
                  <a:pt x="6659" y="2605"/>
                </a:lnTo>
                <a:cubicBezTo>
                  <a:pt x="6659" y="1395"/>
                  <a:pt x="6231" y="550"/>
                  <a:pt x="5552" y="192"/>
                </a:cubicBezTo>
                <a:cubicBezTo>
                  <a:pt x="5311" y="66"/>
                  <a:pt x="5039" y="1"/>
                  <a:pt x="4743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5" name="Google Shape;5425;p38"/>
          <p:cNvSpPr/>
          <p:nvPr/>
        </p:nvSpPr>
        <p:spPr>
          <a:xfrm>
            <a:off x="3802702" y="1849390"/>
            <a:ext cx="168474" cy="212910"/>
          </a:xfrm>
          <a:custGeom>
            <a:avLst/>
            <a:gdLst/>
            <a:ahLst/>
            <a:cxnLst/>
            <a:rect l="l" t="t" r="r" b="b"/>
            <a:pathLst>
              <a:path w="5490" h="6938" extrusionOk="0">
                <a:moveTo>
                  <a:pt x="3917" y="0"/>
                </a:moveTo>
                <a:cubicBezTo>
                  <a:pt x="3535" y="0"/>
                  <a:pt x="3117" y="128"/>
                  <a:pt x="2676" y="383"/>
                </a:cubicBezTo>
                <a:cubicBezTo>
                  <a:pt x="1600" y="1004"/>
                  <a:pt x="607" y="2249"/>
                  <a:pt x="18" y="3721"/>
                </a:cubicBezTo>
                <a:cubicBezTo>
                  <a:pt x="11" y="3735"/>
                  <a:pt x="7" y="3751"/>
                  <a:pt x="0" y="3765"/>
                </a:cubicBezTo>
                <a:lnTo>
                  <a:pt x="5489" y="6937"/>
                </a:lnTo>
                <a:lnTo>
                  <a:pt x="5489" y="2262"/>
                </a:lnTo>
                <a:cubicBezTo>
                  <a:pt x="5489" y="866"/>
                  <a:pt x="4886" y="0"/>
                  <a:pt x="391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6" name="Google Shape;5426;p38"/>
          <p:cNvSpPr/>
          <p:nvPr/>
        </p:nvSpPr>
        <p:spPr>
          <a:xfrm>
            <a:off x="3662829" y="1979843"/>
            <a:ext cx="62787" cy="78529"/>
          </a:xfrm>
          <a:custGeom>
            <a:avLst/>
            <a:gdLst/>
            <a:ahLst/>
            <a:cxnLst/>
            <a:rect l="l" t="t" r="r" b="b"/>
            <a:pathLst>
              <a:path w="2046" h="2559" extrusionOk="0">
                <a:moveTo>
                  <a:pt x="721" y="0"/>
                </a:moveTo>
                <a:cubicBezTo>
                  <a:pt x="634" y="0"/>
                  <a:pt x="555" y="20"/>
                  <a:pt x="486" y="59"/>
                </a:cubicBezTo>
                <a:lnTo>
                  <a:pt x="483" y="59"/>
                </a:lnTo>
                <a:lnTo>
                  <a:pt x="0" y="339"/>
                </a:lnTo>
                <a:lnTo>
                  <a:pt x="96" y="504"/>
                </a:lnTo>
                <a:cubicBezTo>
                  <a:pt x="80" y="573"/>
                  <a:pt x="69" y="649"/>
                  <a:pt x="69" y="738"/>
                </a:cubicBezTo>
                <a:cubicBezTo>
                  <a:pt x="69" y="1321"/>
                  <a:pt x="479" y="2032"/>
                  <a:pt x="982" y="2321"/>
                </a:cubicBezTo>
                <a:cubicBezTo>
                  <a:pt x="1076" y="2376"/>
                  <a:pt x="1162" y="2404"/>
                  <a:pt x="1248" y="2425"/>
                </a:cubicBezTo>
                <a:lnTo>
                  <a:pt x="1328" y="2559"/>
                </a:lnTo>
                <a:lnTo>
                  <a:pt x="1776" y="2304"/>
                </a:lnTo>
                <a:lnTo>
                  <a:pt x="1779" y="2304"/>
                </a:lnTo>
                <a:lnTo>
                  <a:pt x="1779" y="2301"/>
                </a:lnTo>
                <a:cubicBezTo>
                  <a:pt x="1945" y="2207"/>
                  <a:pt x="2045" y="2000"/>
                  <a:pt x="2045" y="1711"/>
                </a:cubicBezTo>
                <a:cubicBezTo>
                  <a:pt x="2045" y="1125"/>
                  <a:pt x="1635" y="418"/>
                  <a:pt x="1131" y="125"/>
                </a:cubicBezTo>
                <a:cubicBezTo>
                  <a:pt x="983" y="40"/>
                  <a:pt x="844" y="0"/>
                  <a:pt x="72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7" name="Google Shape;5427;p38"/>
          <p:cNvSpPr/>
          <p:nvPr/>
        </p:nvSpPr>
        <p:spPr>
          <a:xfrm>
            <a:off x="3655095" y="1988005"/>
            <a:ext cx="56312" cy="72545"/>
          </a:xfrm>
          <a:custGeom>
            <a:avLst/>
            <a:gdLst/>
            <a:ahLst/>
            <a:cxnLst/>
            <a:rect l="l" t="t" r="r" b="b"/>
            <a:pathLst>
              <a:path w="1835" h="2364" extrusionOk="0">
                <a:moveTo>
                  <a:pt x="509" y="0"/>
                </a:moveTo>
                <a:cubicBezTo>
                  <a:pt x="207" y="0"/>
                  <a:pt x="1" y="239"/>
                  <a:pt x="1" y="655"/>
                </a:cubicBezTo>
                <a:cubicBezTo>
                  <a:pt x="4" y="1238"/>
                  <a:pt x="410" y="1949"/>
                  <a:pt x="918" y="2238"/>
                </a:cubicBezTo>
                <a:cubicBezTo>
                  <a:pt x="1065" y="2323"/>
                  <a:pt x="1204" y="2364"/>
                  <a:pt x="1327" y="2364"/>
                </a:cubicBezTo>
                <a:cubicBezTo>
                  <a:pt x="1628" y="2364"/>
                  <a:pt x="1834" y="2124"/>
                  <a:pt x="1834" y="1710"/>
                </a:cubicBezTo>
                <a:cubicBezTo>
                  <a:pt x="1834" y="1128"/>
                  <a:pt x="1424" y="418"/>
                  <a:pt x="918" y="124"/>
                </a:cubicBezTo>
                <a:cubicBezTo>
                  <a:pt x="770" y="40"/>
                  <a:pt x="632" y="0"/>
                  <a:pt x="509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8" name="Google Shape;5428;p38"/>
          <p:cNvSpPr/>
          <p:nvPr/>
        </p:nvSpPr>
        <p:spPr>
          <a:xfrm>
            <a:off x="3675073" y="1785345"/>
            <a:ext cx="16356" cy="246697"/>
          </a:xfrm>
          <a:custGeom>
            <a:avLst/>
            <a:gdLst/>
            <a:ahLst/>
            <a:cxnLst/>
            <a:rect l="l" t="t" r="r" b="b"/>
            <a:pathLst>
              <a:path w="533" h="8039" extrusionOk="0">
                <a:moveTo>
                  <a:pt x="267" y="1"/>
                </a:moveTo>
                <a:cubicBezTo>
                  <a:pt x="118" y="1"/>
                  <a:pt x="1" y="122"/>
                  <a:pt x="1" y="267"/>
                </a:cubicBezTo>
                <a:lnTo>
                  <a:pt x="1" y="7773"/>
                </a:lnTo>
                <a:cubicBezTo>
                  <a:pt x="1" y="7918"/>
                  <a:pt x="118" y="8039"/>
                  <a:pt x="267" y="8039"/>
                </a:cubicBezTo>
                <a:cubicBezTo>
                  <a:pt x="415" y="8039"/>
                  <a:pt x="532" y="7918"/>
                  <a:pt x="532" y="7773"/>
                </a:cubicBezTo>
                <a:lnTo>
                  <a:pt x="532" y="267"/>
                </a:lnTo>
                <a:cubicBezTo>
                  <a:pt x="532" y="122"/>
                  <a:pt x="415" y="1"/>
                  <a:pt x="267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9" name="Google Shape;5429;p38"/>
          <p:cNvSpPr/>
          <p:nvPr/>
        </p:nvSpPr>
        <p:spPr>
          <a:xfrm>
            <a:off x="3593505" y="1769173"/>
            <a:ext cx="81598" cy="115999"/>
          </a:xfrm>
          <a:custGeom>
            <a:avLst/>
            <a:gdLst/>
            <a:ahLst/>
            <a:cxnLst/>
            <a:rect l="l" t="t" r="r" b="b"/>
            <a:pathLst>
              <a:path w="2659" h="3780" extrusionOk="0">
                <a:moveTo>
                  <a:pt x="1" y="1"/>
                </a:moveTo>
                <a:lnTo>
                  <a:pt x="832" y="1604"/>
                </a:lnTo>
                <a:lnTo>
                  <a:pt x="1" y="2245"/>
                </a:lnTo>
                <a:lnTo>
                  <a:pt x="2659" y="3779"/>
                </a:lnTo>
                <a:lnTo>
                  <a:pt x="2659" y="1535"/>
                </a:lnTo>
                <a:lnTo>
                  <a:pt x="1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0" name="Google Shape;5430;p38"/>
          <p:cNvSpPr/>
          <p:nvPr/>
        </p:nvSpPr>
        <p:spPr>
          <a:xfrm>
            <a:off x="3725584" y="1852121"/>
            <a:ext cx="203059" cy="264618"/>
          </a:xfrm>
          <a:custGeom>
            <a:avLst/>
            <a:gdLst/>
            <a:ahLst/>
            <a:cxnLst/>
            <a:rect l="l" t="t" r="r" b="b"/>
            <a:pathLst>
              <a:path w="6617" h="8623" extrusionOk="0">
                <a:moveTo>
                  <a:pt x="369" y="0"/>
                </a:moveTo>
                <a:cubicBezTo>
                  <a:pt x="326" y="0"/>
                  <a:pt x="284" y="10"/>
                  <a:pt x="252" y="29"/>
                </a:cubicBezTo>
                <a:lnTo>
                  <a:pt x="117" y="104"/>
                </a:lnTo>
                <a:cubicBezTo>
                  <a:pt x="51" y="142"/>
                  <a:pt x="0" y="232"/>
                  <a:pt x="0" y="308"/>
                </a:cubicBezTo>
                <a:lnTo>
                  <a:pt x="0" y="4918"/>
                </a:lnTo>
                <a:cubicBezTo>
                  <a:pt x="0" y="4991"/>
                  <a:pt x="55" y="5083"/>
                  <a:pt x="117" y="5121"/>
                </a:cubicBezTo>
                <a:lnTo>
                  <a:pt x="6134" y="8594"/>
                </a:lnTo>
                <a:cubicBezTo>
                  <a:pt x="6165" y="8613"/>
                  <a:pt x="6207" y="8622"/>
                  <a:pt x="6249" y="8622"/>
                </a:cubicBezTo>
                <a:cubicBezTo>
                  <a:pt x="6292" y="8622"/>
                  <a:pt x="6335" y="8613"/>
                  <a:pt x="6368" y="8594"/>
                </a:cubicBezTo>
                <a:lnTo>
                  <a:pt x="6499" y="8517"/>
                </a:lnTo>
                <a:cubicBezTo>
                  <a:pt x="6565" y="8479"/>
                  <a:pt x="6616" y="8387"/>
                  <a:pt x="6616" y="8314"/>
                </a:cubicBezTo>
                <a:lnTo>
                  <a:pt x="6616" y="3704"/>
                </a:lnTo>
                <a:cubicBezTo>
                  <a:pt x="6616" y="3628"/>
                  <a:pt x="6565" y="3535"/>
                  <a:pt x="6499" y="3501"/>
                </a:cubicBezTo>
                <a:lnTo>
                  <a:pt x="486" y="29"/>
                </a:lnTo>
                <a:cubicBezTo>
                  <a:pt x="453" y="10"/>
                  <a:pt x="411" y="0"/>
                  <a:pt x="369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1" name="Google Shape;5431;p38"/>
          <p:cNvSpPr/>
          <p:nvPr/>
        </p:nvSpPr>
        <p:spPr>
          <a:xfrm>
            <a:off x="3726597" y="1852121"/>
            <a:ext cx="201003" cy="115999"/>
          </a:xfrm>
          <a:custGeom>
            <a:avLst/>
            <a:gdLst/>
            <a:ahLst/>
            <a:cxnLst/>
            <a:rect l="l" t="t" r="r" b="b"/>
            <a:pathLst>
              <a:path w="6550" h="3780" extrusionOk="0">
                <a:moveTo>
                  <a:pt x="336" y="0"/>
                </a:moveTo>
                <a:cubicBezTo>
                  <a:pt x="293" y="0"/>
                  <a:pt x="251" y="10"/>
                  <a:pt x="219" y="29"/>
                </a:cubicBezTo>
                <a:lnTo>
                  <a:pt x="84" y="104"/>
                </a:lnTo>
                <a:cubicBezTo>
                  <a:pt x="53" y="121"/>
                  <a:pt x="22" y="156"/>
                  <a:pt x="1" y="191"/>
                </a:cubicBezTo>
                <a:lnTo>
                  <a:pt x="6218" y="3780"/>
                </a:lnTo>
                <a:lnTo>
                  <a:pt x="6549" y="3587"/>
                </a:lnTo>
                <a:cubicBezTo>
                  <a:pt x="6528" y="3549"/>
                  <a:pt x="6500" y="3518"/>
                  <a:pt x="6466" y="3501"/>
                </a:cubicBezTo>
                <a:lnTo>
                  <a:pt x="453" y="29"/>
                </a:lnTo>
                <a:cubicBezTo>
                  <a:pt x="420" y="10"/>
                  <a:pt x="378" y="0"/>
                  <a:pt x="336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2" name="Google Shape;5432;p38"/>
          <p:cNvSpPr/>
          <p:nvPr/>
        </p:nvSpPr>
        <p:spPr>
          <a:xfrm>
            <a:off x="3914527" y="1962197"/>
            <a:ext cx="14116" cy="154450"/>
          </a:xfrm>
          <a:custGeom>
            <a:avLst/>
            <a:gdLst/>
            <a:ahLst/>
            <a:cxnLst/>
            <a:rect l="l" t="t" r="r" b="b"/>
            <a:pathLst>
              <a:path w="460" h="5033" extrusionOk="0">
                <a:moveTo>
                  <a:pt x="425" y="0"/>
                </a:moveTo>
                <a:lnTo>
                  <a:pt x="94" y="193"/>
                </a:lnTo>
                <a:lnTo>
                  <a:pt x="32" y="228"/>
                </a:lnTo>
                <a:cubicBezTo>
                  <a:pt x="66" y="245"/>
                  <a:pt x="94" y="279"/>
                  <a:pt x="94" y="328"/>
                </a:cubicBezTo>
                <a:lnTo>
                  <a:pt x="94" y="4937"/>
                </a:lnTo>
                <a:cubicBezTo>
                  <a:pt x="94" y="4978"/>
                  <a:pt x="77" y="5003"/>
                  <a:pt x="56" y="5016"/>
                </a:cubicBezTo>
                <a:cubicBezTo>
                  <a:pt x="49" y="5020"/>
                  <a:pt x="40" y="5022"/>
                  <a:pt x="31" y="5022"/>
                </a:cubicBezTo>
                <a:cubicBezTo>
                  <a:pt x="21" y="5022"/>
                  <a:pt x="11" y="5020"/>
                  <a:pt x="1" y="5016"/>
                </a:cubicBezTo>
                <a:lnTo>
                  <a:pt x="1" y="5016"/>
                </a:lnTo>
                <a:cubicBezTo>
                  <a:pt x="4" y="5020"/>
                  <a:pt x="8" y="5020"/>
                  <a:pt x="15" y="5024"/>
                </a:cubicBezTo>
                <a:cubicBezTo>
                  <a:pt x="21" y="5024"/>
                  <a:pt x="29" y="5027"/>
                  <a:pt x="35" y="5027"/>
                </a:cubicBezTo>
                <a:cubicBezTo>
                  <a:pt x="53" y="5031"/>
                  <a:pt x="72" y="5033"/>
                  <a:pt x="90" y="5033"/>
                </a:cubicBezTo>
                <a:cubicBezTo>
                  <a:pt x="103" y="5033"/>
                  <a:pt x="115" y="5032"/>
                  <a:pt x="128" y="5031"/>
                </a:cubicBezTo>
                <a:cubicBezTo>
                  <a:pt x="145" y="5031"/>
                  <a:pt x="163" y="5027"/>
                  <a:pt x="177" y="5020"/>
                </a:cubicBezTo>
                <a:cubicBezTo>
                  <a:pt x="190" y="5016"/>
                  <a:pt x="201" y="5013"/>
                  <a:pt x="211" y="5007"/>
                </a:cubicBezTo>
                <a:lnTo>
                  <a:pt x="342" y="4930"/>
                </a:lnTo>
                <a:cubicBezTo>
                  <a:pt x="408" y="4892"/>
                  <a:pt x="459" y="4800"/>
                  <a:pt x="459" y="4727"/>
                </a:cubicBezTo>
                <a:lnTo>
                  <a:pt x="459" y="117"/>
                </a:lnTo>
                <a:cubicBezTo>
                  <a:pt x="459" y="79"/>
                  <a:pt x="446" y="38"/>
                  <a:pt x="42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3" name="Google Shape;5433;p38"/>
          <p:cNvSpPr/>
          <p:nvPr/>
        </p:nvSpPr>
        <p:spPr>
          <a:xfrm>
            <a:off x="3725584" y="1857645"/>
            <a:ext cx="191858" cy="258511"/>
          </a:xfrm>
          <a:custGeom>
            <a:avLst/>
            <a:gdLst/>
            <a:ahLst/>
            <a:cxnLst/>
            <a:rect l="l" t="t" r="r" b="b"/>
            <a:pathLst>
              <a:path w="6252" h="8424" extrusionOk="0">
                <a:moveTo>
                  <a:pt x="13" y="0"/>
                </a:moveTo>
                <a:lnTo>
                  <a:pt x="2389" y="3803"/>
                </a:lnTo>
                <a:lnTo>
                  <a:pt x="0" y="4738"/>
                </a:lnTo>
                <a:cubicBezTo>
                  <a:pt x="0" y="4776"/>
                  <a:pt x="13" y="4820"/>
                  <a:pt x="37" y="4855"/>
                </a:cubicBezTo>
                <a:lnTo>
                  <a:pt x="2396" y="3813"/>
                </a:lnTo>
                <a:lnTo>
                  <a:pt x="2917" y="4645"/>
                </a:lnTo>
                <a:cubicBezTo>
                  <a:pt x="3003" y="4782"/>
                  <a:pt x="3150" y="4858"/>
                  <a:pt x="3301" y="4858"/>
                </a:cubicBezTo>
                <a:cubicBezTo>
                  <a:pt x="3362" y="4858"/>
                  <a:pt x="3424" y="4846"/>
                  <a:pt x="3482" y="4820"/>
                </a:cubicBezTo>
                <a:lnTo>
                  <a:pt x="3855" y="4658"/>
                </a:lnTo>
                <a:lnTo>
                  <a:pt x="6213" y="8423"/>
                </a:lnTo>
                <a:cubicBezTo>
                  <a:pt x="6234" y="8410"/>
                  <a:pt x="6251" y="8385"/>
                  <a:pt x="6251" y="8344"/>
                </a:cubicBezTo>
                <a:lnTo>
                  <a:pt x="6251" y="8269"/>
                </a:lnTo>
                <a:lnTo>
                  <a:pt x="3865" y="4652"/>
                </a:lnTo>
                <a:lnTo>
                  <a:pt x="6251" y="3600"/>
                </a:lnTo>
                <a:lnTo>
                  <a:pt x="3465" y="4641"/>
                </a:lnTo>
                <a:cubicBezTo>
                  <a:pt x="3413" y="4660"/>
                  <a:pt x="3360" y="4669"/>
                  <a:pt x="3307" y="4669"/>
                </a:cubicBezTo>
                <a:cubicBezTo>
                  <a:pt x="3156" y="4669"/>
                  <a:pt x="3012" y="4595"/>
                  <a:pt x="2927" y="4462"/>
                </a:cubicBezTo>
                <a:lnTo>
                  <a:pt x="2478" y="3779"/>
                </a:lnTo>
                <a:lnTo>
                  <a:pt x="13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4" name="Google Shape;5434;p38"/>
          <p:cNvSpPr/>
          <p:nvPr/>
        </p:nvSpPr>
        <p:spPr>
          <a:xfrm>
            <a:off x="3778674" y="1933781"/>
            <a:ext cx="315345" cy="259156"/>
          </a:xfrm>
          <a:custGeom>
            <a:avLst/>
            <a:gdLst/>
            <a:ahLst/>
            <a:cxnLst/>
            <a:rect l="l" t="t" r="r" b="b"/>
            <a:pathLst>
              <a:path w="10276" h="8445" extrusionOk="0">
                <a:moveTo>
                  <a:pt x="9671" y="1"/>
                </a:moveTo>
                <a:cubicBezTo>
                  <a:pt x="9407" y="1"/>
                  <a:pt x="8926" y="188"/>
                  <a:pt x="8242" y="584"/>
                </a:cubicBezTo>
                <a:cubicBezTo>
                  <a:pt x="6404" y="1647"/>
                  <a:pt x="3804" y="3788"/>
                  <a:pt x="2435" y="5371"/>
                </a:cubicBezTo>
                <a:cubicBezTo>
                  <a:pt x="2111" y="5746"/>
                  <a:pt x="1797" y="6105"/>
                  <a:pt x="1511" y="6432"/>
                </a:cubicBezTo>
                <a:lnTo>
                  <a:pt x="1507" y="6436"/>
                </a:lnTo>
                <a:lnTo>
                  <a:pt x="56" y="8115"/>
                </a:lnTo>
                <a:cubicBezTo>
                  <a:pt x="56" y="8115"/>
                  <a:pt x="56" y="8118"/>
                  <a:pt x="53" y="8118"/>
                </a:cubicBezTo>
                <a:cubicBezTo>
                  <a:pt x="0" y="8177"/>
                  <a:pt x="18" y="8260"/>
                  <a:pt x="83" y="8304"/>
                </a:cubicBezTo>
                <a:cubicBezTo>
                  <a:pt x="83" y="8308"/>
                  <a:pt x="86" y="8308"/>
                  <a:pt x="86" y="8308"/>
                </a:cubicBezTo>
                <a:lnTo>
                  <a:pt x="273" y="8415"/>
                </a:lnTo>
                <a:cubicBezTo>
                  <a:pt x="310" y="8436"/>
                  <a:pt x="359" y="8445"/>
                  <a:pt x="406" y="8445"/>
                </a:cubicBezTo>
                <a:cubicBezTo>
                  <a:pt x="421" y="8445"/>
                  <a:pt x="435" y="8444"/>
                  <a:pt x="449" y="8442"/>
                </a:cubicBezTo>
                <a:cubicBezTo>
                  <a:pt x="452" y="8442"/>
                  <a:pt x="459" y="8442"/>
                  <a:pt x="466" y="8439"/>
                </a:cubicBezTo>
                <a:lnTo>
                  <a:pt x="2456" y="6787"/>
                </a:lnTo>
                <a:lnTo>
                  <a:pt x="6614" y="4384"/>
                </a:lnTo>
                <a:lnTo>
                  <a:pt x="7262" y="3636"/>
                </a:lnTo>
                <a:lnTo>
                  <a:pt x="9093" y="1523"/>
                </a:lnTo>
                <a:cubicBezTo>
                  <a:pt x="9327" y="1254"/>
                  <a:pt x="9504" y="1022"/>
                  <a:pt x="9638" y="823"/>
                </a:cubicBezTo>
                <a:lnTo>
                  <a:pt x="10276" y="291"/>
                </a:lnTo>
                <a:cubicBezTo>
                  <a:pt x="10272" y="291"/>
                  <a:pt x="10269" y="291"/>
                  <a:pt x="10269" y="288"/>
                </a:cubicBezTo>
                <a:lnTo>
                  <a:pt x="9835" y="33"/>
                </a:lnTo>
                <a:lnTo>
                  <a:pt x="9830" y="36"/>
                </a:lnTo>
                <a:cubicBezTo>
                  <a:pt x="9791" y="13"/>
                  <a:pt x="9738" y="1"/>
                  <a:pt x="967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5" name="Google Shape;5435;p38"/>
          <p:cNvSpPr/>
          <p:nvPr/>
        </p:nvSpPr>
        <p:spPr>
          <a:xfrm>
            <a:off x="3792422" y="1941759"/>
            <a:ext cx="308686" cy="251116"/>
          </a:xfrm>
          <a:custGeom>
            <a:avLst/>
            <a:gdLst/>
            <a:ahLst/>
            <a:cxnLst/>
            <a:rect l="l" t="t" r="r" b="b"/>
            <a:pathLst>
              <a:path w="10059" h="8183" extrusionOk="0">
                <a:moveTo>
                  <a:pt x="9678" y="1"/>
                </a:moveTo>
                <a:cubicBezTo>
                  <a:pt x="9413" y="1"/>
                  <a:pt x="8928" y="188"/>
                  <a:pt x="8241" y="587"/>
                </a:cubicBezTo>
                <a:cubicBezTo>
                  <a:pt x="6403" y="1648"/>
                  <a:pt x="3804" y="3790"/>
                  <a:pt x="2435" y="5369"/>
                </a:cubicBezTo>
                <a:cubicBezTo>
                  <a:pt x="2394" y="5421"/>
                  <a:pt x="2349" y="5469"/>
                  <a:pt x="2307" y="5517"/>
                </a:cubicBezTo>
                <a:lnTo>
                  <a:pt x="2304" y="5517"/>
                </a:lnTo>
                <a:cubicBezTo>
                  <a:pt x="1149" y="6852"/>
                  <a:pt x="204" y="7945"/>
                  <a:pt x="1" y="8182"/>
                </a:cubicBezTo>
                <a:cubicBezTo>
                  <a:pt x="4" y="8182"/>
                  <a:pt x="11" y="8182"/>
                  <a:pt x="18" y="8179"/>
                </a:cubicBezTo>
                <a:cubicBezTo>
                  <a:pt x="42" y="8176"/>
                  <a:pt x="66" y="8165"/>
                  <a:pt x="87" y="8155"/>
                </a:cubicBezTo>
                <a:lnTo>
                  <a:pt x="6480" y="4462"/>
                </a:lnTo>
                <a:cubicBezTo>
                  <a:pt x="6556" y="4421"/>
                  <a:pt x="6659" y="4334"/>
                  <a:pt x="6714" y="4269"/>
                </a:cubicBezTo>
                <a:lnTo>
                  <a:pt x="7859" y="2948"/>
                </a:lnTo>
                <a:cubicBezTo>
                  <a:pt x="7872" y="2938"/>
                  <a:pt x="7880" y="2924"/>
                  <a:pt x="7883" y="2921"/>
                </a:cubicBezTo>
                <a:lnTo>
                  <a:pt x="9093" y="1524"/>
                </a:lnTo>
                <a:cubicBezTo>
                  <a:pt x="9831" y="673"/>
                  <a:pt x="10059" y="159"/>
                  <a:pt x="9828" y="31"/>
                </a:cubicBezTo>
                <a:cubicBezTo>
                  <a:pt x="9824" y="31"/>
                  <a:pt x="9821" y="31"/>
                  <a:pt x="9821" y="28"/>
                </a:cubicBezTo>
                <a:cubicBezTo>
                  <a:pt x="9784" y="10"/>
                  <a:pt x="9736" y="1"/>
                  <a:pt x="9678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>
            <a:spLocks noGrp="1"/>
          </p:cNvSpPr>
          <p:nvPr>
            <p:ph type="title"/>
          </p:nvPr>
        </p:nvSpPr>
        <p:spPr>
          <a:xfrm>
            <a:off x="999422" y="686519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0" name="Google Shape;330;p23"/>
          <p:cNvSpPr txBox="1">
            <a:spLocks noGrp="1"/>
          </p:cNvSpPr>
          <p:nvPr>
            <p:ph type="title" idx="16"/>
          </p:nvPr>
        </p:nvSpPr>
        <p:spPr>
          <a:xfrm>
            <a:off x="6187758" y="2081855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title" idx="17"/>
          </p:nvPr>
        </p:nvSpPr>
        <p:spPr>
          <a:xfrm>
            <a:off x="384277" y="2093900"/>
            <a:ext cx="80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2" name="Google Shape;332;p23"/>
          <p:cNvSpPr txBox="1">
            <a:spLocks noGrp="1"/>
          </p:cNvSpPr>
          <p:nvPr>
            <p:ph type="title" idx="18"/>
          </p:nvPr>
        </p:nvSpPr>
        <p:spPr>
          <a:xfrm>
            <a:off x="3896612" y="686519"/>
            <a:ext cx="855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3" name="Google Shape;333;p23"/>
          <p:cNvSpPr txBox="1">
            <a:spLocks noGrp="1"/>
          </p:cNvSpPr>
          <p:nvPr>
            <p:ph type="title" idx="19"/>
          </p:nvPr>
        </p:nvSpPr>
        <p:spPr>
          <a:xfrm>
            <a:off x="5855099" y="3646354"/>
            <a:ext cx="98968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sp>
        <p:nvSpPr>
          <p:cNvPr id="334" name="Google Shape;334;p23"/>
          <p:cNvSpPr txBox="1">
            <a:spLocks noGrp="1"/>
          </p:cNvSpPr>
          <p:nvPr>
            <p:ph type="title" idx="20"/>
          </p:nvPr>
        </p:nvSpPr>
        <p:spPr>
          <a:xfrm>
            <a:off x="3559997" y="2366878"/>
            <a:ext cx="1212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35" name="Google Shape;335;p23"/>
          <p:cNvSpPr txBox="1">
            <a:spLocks noGrp="1"/>
          </p:cNvSpPr>
          <p:nvPr>
            <p:ph type="subTitle" idx="4"/>
          </p:nvPr>
        </p:nvSpPr>
        <p:spPr>
          <a:xfrm>
            <a:off x="1783922" y="782275"/>
            <a:ext cx="1146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Situación problema</a:t>
            </a:r>
            <a:endParaRPr dirty="0"/>
          </a:p>
        </p:txBody>
      </p:sp>
      <p:sp>
        <p:nvSpPr>
          <p:cNvPr id="336" name="Google Shape;336;p23"/>
          <p:cNvSpPr txBox="1">
            <a:spLocks noGrp="1"/>
          </p:cNvSpPr>
          <p:nvPr>
            <p:ph type="subTitle" idx="5"/>
          </p:nvPr>
        </p:nvSpPr>
        <p:spPr>
          <a:xfrm>
            <a:off x="7379936" y="2177725"/>
            <a:ext cx="13449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R</a:t>
            </a:r>
            <a:r>
              <a:rPr lang="en" dirty="0" smtClean="0"/>
              <a:t>esultados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p23"/>
          <p:cNvSpPr txBox="1">
            <a:spLocks noGrp="1"/>
          </p:cNvSpPr>
          <p:nvPr>
            <p:ph type="subTitle" idx="6"/>
          </p:nvPr>
        </p:nvSpPr>
        <p:spPr>
          <a:xfrm>
            <a:off x="1168777" y="2177725"/>
            <a:ext cx="1596756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Fundamentación teórica</a:t>
            </a:r>
            <a:endParaRPr dirty="0"/>
          </a:p>
        </p:txBody>
      </p:sp>
      <p:sp>
        <p:nvSpPr>
          <p:cNvPr id="338" name="Google Shape;338;p23"/>
          <p:cNvSpPr txBox="1">
            <a:spLocks noGrp="1"/>
          </p:cNvSpPr>
          <p:nvPr>
            <p:ph type="subTitle" idx="1"/>
          </p:nvPr>
        </p:nvSpPr>
        <p:spPr>
          <a:xfrm>
            <a:off x="6825174" y="3742225"/>
            <a:ext cx="1397445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Trabajos futuro</a:t>
            </a:r>
            <a:endParaRPr dirty="0"/>
          </a:p>
        </p:txBody>
      </p:sp>
      <p:sp>
        <p:nvSpPr>
          <p:cNvPr id="339" name="Google Shape;339;p23"/>
          <p:cNvSpPr txBox="1">
            <a:spLocks noGrp="1"/>
          </p:cNvSpPr>
          <p:nvPr>
            <p:ph type="subTitle" idx="2"/>
          </p:nvPr>
        </p:nvSpPr>
        <p:spPr>
          <a:xfrm>
            <a:off x="4752393" y="2463925"/>
            <a:ext cx="1285762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M</a:t>
            </a:r>
            <a:r>
              <a:rPr lang="en" dirty="0" smtClean="0"/>
              <a:t>etodologia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23"/>
          <p:cNvSpPr txBox="1">
            <a:spLocks noGrp="1"/>
          </p:cNvSpPr>
          <p:nvPr>
            <p:ph type="subTitle" idx="3"/>
          </p:nvPr>
        </p:nvSpPr>
        <p:spPr>
          <a:xfrm>
            <a:off x="4752393" y="782275"/>
            <a:ext cx="1394400" cy="5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O</a:t>
            </a:r>
            <a:r>
              <a:rPr lang="en" dirty="0" smtClean="0"/>
              <a:t>bjetivos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333;p23"/>
          <p:cNvSpPr txBox="1">
            <a:spLocks/>
          </p:cNvSpPr>
          <p:nvPr/>
        </p:nvSpPr>
        <p:spPr>
          <a:xfrm>
            <a:off x="2948211" y="3646354"/>
            <a:ext cx="98968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taatliches"/>
              <a:buNone/>
              <a:defRPr sz="50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Fira Sans Extra Condensed Medium"/>
              <a:buNone/>
              <a:defRPr sz="6000" b="1" i="0" u="none" strike="noStrike" cap="non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mtClean="0"/>
              <a:t>06</a:t>
            </a:r>
            <a:endParaRPr lang="en" dirty="0"/>
          </a:p>
        </p:txBody>
      </p:sp>
      <p:sp>
        <p:nvSpPr>
          <p:cNvPr id="22" name="Google Shape;338;p23"/>
          <p:cNvSpPr txBox="1">
            <a:spLocks/>
          </p:cNvSpPr>
          <p:nvPr/>
        </p:nvSpPr>
        <p:spPr>
          <a:xfrm>
            <a:off x="3918286" y="3742225"/>
            <a:ext cx="1397445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/>
            <a:r>
              <a:rPr lang="es-CO" smtClean="0"/>
              <a:t>Conclusiones</a:t>
            </a:r>
          </a:p>
          <a:p>
            <a:pPr marL="0" indent="0"/>
            <a:endParaRPr lang="es-CO" dirty="0"/>
          </a:p>
        </p:txBody>
      </p:sp>
      <p:pic>
        <p:nvPicPr>
          <p:cNvPr id="31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434000" y="1392125"/>
            <a:ext cx="4486635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problemática</a:t>
            </a:r>
            <a:endParaRPr dirty="0"/>
          </a:p>
        </p:txBody>
      </p:sp>
      <p:sp>
        <p:nvSpPr>
          <p:cNvPr id="118" name="Google Shape;118;p21"/>
          <p:cNvSpPr/>
          <p:nvPr/>
        </p:nvSpPr>
        <p:spPr>
          <a:xfrm>
            <a:off x="1668523" y="3270435"/>
            <a:ext cx="1490128" cy="807234"/>
          </a:xfrm>
          <a:custGeom>
            <a:avLst/>
            <a:gdLst/>
            <a:ahLst/>
            <a:cxnLst/>
            <a:rect l="l" t="t" r="r" b="b"/>
            <a:pathLst>
              <a:path w="37032" h="20061" extrusionOk="0">
                <a:moveTo>
                  <a:pt x="24638" y="0"/>
                </a:moveTo>
                <a:cubicBezTo>
                  <a:pt x="21748" y="0"/>
                  <a:pt x="18857" y="636"/>
                  <a:pt x="16653" y="1909"/>
                </a:cubicBezTo>
                <a:cubicBezTo>
                  <a:pt x="12916" y="4067"/>
                  <a:pt x="12346" y="7361"/>
                  <a:pt x="14947" y="9865"/>
                </a:cubicBezTo>
                <a:cubicBezTo>
                  <a:pt x="14796" y="9910"/>
                  <a:pt x="14653" y="9965"/>
                  <a:pt x="14526" y="10036"/>
                </a:cubicBezTo>
                <a:lnTo>
                  <a:pt x="595" y="18080"/>
                </a:lnTo>
                <a:cubicBezTo>
                  <a:pt x="1" y="18422"/>
                  <a:pt x="1" y="18975"/>
                  <a:pt x="595" y="19316"/>
                </a:cubicBezTo>
                <a:lnTo>
                  <a:pt x="1465" y="19821"/>
                </a:lnTo>
                <a:cubicBezTo>
                  <a:pt x="1742" y="19982"/>
                  <a:pt x="2098" y="20060"/>
                  <a:pt x="2457" y="20060"/>
                </a:cubicBezTo>
                <a:cubicBezTo>
                  <a:pt x="2861" y="20060"/>
                  <a:pt x="3268" y="19960"/>
                  <a:pt x="3571" y="19763"/>
                </a:cubicBezTo>
                <a:lnTo>
                  <a:pt x="16547" y="11272"/>
                </a:lnTo>
                <a:cubicBezTo>
                  <a:pt x="16602" y="11234"/>
                  <a:pt x="16650" y="11193"/>
                  <a:pt x="16697" y="11152"/>
                </a:cubicBezTo>
                <a:cubicBezTo>
                  <a:pt x="18897" y="12410"/>
                  <a:pt x="21769" y="13038"/>
                  <a:pt x="24640" y="13038"/>
                </a:cubicBezTo>
                <a:cubicBezTo>
                  <a:pt x="27529" y="13038"/>
                  <a:pt x="30418" y="12402"/>
                  <a:pt x="32622" y="11129"/>
                </a:cubicBezTo>
                <a:cubicBezTo>
                  <a:pt x="37032" y="8582"/>
                  <a:pt x="37032" y="4456"/>
                  <a:pt x="32622" y="1909"/>
                </a:cubicBezTo>
                <a:cubicBezTo>
                  <a:pt x="30418" y="636"/>
                  <a:pt x="27528" y="0"/>
                  <a:pt x="24638" y="0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198932" y="2217235"/>
            <a:ext cx="2045627" cy="1177553"/>
          </a:xfrm>
          <a:custGeom>
            <a:avLst/>
            <a:gdLst/>
            <a:ahLst/>
            <a:cxnLst/>
            <a:rect l="l" t="t" r="r" b="b"/>
            <a:pathLst>
              <a:path w="50837" h="29264" extrusionOk="0">
                <a:moveTo>
                  <a:pt x="18855" y="1"/>
                </a:moveTo>
                <a:cubicBezTo>
                  <a:pt x="18596" y="1"/>
                  <a:pt x="18338" y="57"/>
                  <a:pt x="18140" y="170"/>
                </a:cubicBezTo>
                <a:lnTo>
                  <a:pt x="393" y="10443"/>
                </a:lnTo>
                <a:cubicBezTo>
                  <a:pt x="0" y="10668"/>
                  <a:pt x="0" y="11037"/>
                  <a:pt x="393" y="11265"/>
                </a:cubicBezTo>
                <a:lnTo>
                  <a:pt x="31266" y="29092"/>
                </a:lnTo>
                <a:cubicBezTo>
                  <a:pt x="31464" y="29206"/>
                  <a:pt x="31723" y="29263"/>
                  <a:pt x="31981" y="29263"/>
                </a:cubicBezTo>
                <a:cubicBezTo>
                  <a:pt x="32239" y="29263"/>
                  <a:pt x="32497" y="29206"/>
                  <a:pt x="32693" y="29092"/>
                </a:cubicBezTo>
                <a:lnTo>
                  <a:pt x="50441" y="18822"/>
                </a:lnTo>
                <a:cubicBezTo>
                  <a:pt x="50836" y="18593"/>
                  <a:pt x="50836" y="18225"/>
                  <a:pt x="50441" y="17999"/>
                </a:cubicBezTo>
                <a:lnTo>
                  <a:pt x="19566" y="170"/>
                </a:lnTo>
                <a:cubicBezTo>
                  <a:pt x="19370" y="57"/>
                  <a:pt x="19113" y="1"/>
                  <a:pt x="18855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929803" y="3468171"/>
            <a:ext cx="392527" cy="195448"/>
          </a:xfrm>
          <a:custGeom>
            <a:avLst/>
            <a:gdLst/>
            <a:ahLst/>
            <a:cxnLst/>
            <a:rect l="l" t="t" r="r" b="b"/>
            <a:pathLst>
              <a:path w="19254" h="9587" extrusionOk="0">
                <a:moveTo>
                  <a:pt x="9627" y="1"/>
                </a:moveTo>
                <a:cubicBezTo>
                  <a:pt x="7382" y="1"/>
                  <a:pt x="5137" y="469"/>
                  <a:pt x="3424" y="1406"/>
                </a:cubicBezTo>
                <a:cubicBezTo>
                  <a:pt x="1" y="3276"/>
                  <a:pt x="1" y="6310"/>
                  <a:pt x="3424" y="8184"/>
                </a:cubicBezTo>
                <a:cubicBezTo>
                  <a:pt x="5137" y="9119"/>
                  <a:pt x="7382" y="9587"/>
                  <a:pt x="9627" y="9587"/>
                </a:cubicBezTo>
                <a:cubicBezTo>
                  <a:pt x="11871" y="9587"/>
                  <a:pt x="14115" y="9119"/>
                  <a:pt x="15827" y="8184"/>
                </a:cubicBezTo>
                <a:cubicBezTo>
                  <a:pt x="19253" y="6310"/>
                  <a:pt x="19253" y="3276"/>
                  <a:pt x="15827" y="1406"/>
                </a:cubicBezTo>
                <a:cubicBezTo>
                  <a:pt x="14115" y="469"/>
                  <a:pt x="11871" y="1"/>
                  <a:pt x="9627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097317" y="3160742"/>
            <a:ext cx="305293" cy="349032"/>
          </a:xfrm>
          <a:custGeom>
            <a:avLst/>
            <a:gdLst/>
            <a:ahLst/>
            <a:cxnLst/>
            <a:rect l="l" t="t" r="r" b="b"/>
            <a:pathLst>
              <a:path w="7587" h="8674" extrusionOk="0">
                <a:moveTo>
                  <a:pt x="5681" y="1"/>
                </a:moveTo>
                <a:cubicBezTo>
                  <a:pt x="4566" y="1"/>
                  <a:pt x="3216" y="763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7341" y="2134"/>
                  <a:pt x="7587" y="639"/>
                  <a:pt x="6471" y="155"/>
                </a:cubicBezTo>
                <a:cubicBezTo>
                  <a:pt x="6229" y="49"/>
                  <a:pt x="5963" y="1"/>
                  <a:pt x="568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097317" y="3160742"/>
            <a:ext cx="288433" cy="349032"/>
          </a:xfrm>
          <a:custGeom>
            <a:avLst/>
            <a:gdLst/>
            <a:ahLst/>
            <a:cxnLst/>
            <a:rect l="l" t="t" r="r" b="b"/>
            <a:pathLst>
              <a:path w="7168" h="8674" extrusionOk="0">
                <a:moveTo>
                  <a:pt x="5682" y="1"/>
                </a:moveTo>
                <a:cubicBezTo>
                  <a:pt x="4567" y="1"/>
                  <a:pt x="3215" y="762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6727" y="2502"/>
                  <a:pt x="7167" y="1782"/>
                  <a:pt x="7167" y="1175"/>
                </a:cubicBezTo>
                <a:cubicBezTo>
                  <a:pt x="7167" y="738"/>
                  <a:pt x="6938" y="356"/>
                  <a:pt x="6471" y="155"/>
                </a:cubicBezTo>
                <a:cubicBezTo>
                  <a:pt x="6232" y="49"/>
                  <a:pt x="5966" y="1"/>
                  <a:pt x="5682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086050" y="3190195"/>
            <a:ext cx="249844" cy="281794"/>
          </a:xfrm>
          <a:custGeom>
            <a:avLst/>
            <a:gdLst/>
            <a:ahLst/>
            <a:cxnLst/>
            <a:rect l="l" t="t" r="r" b="b"/>
            <a:pathLst>
              <a:path w="6209" h="7003" extrusionOk="0">
                <a:moveTo>
                  <a:pt x="6121" y="1"/>
                </a:moveTo>
                <a:cubicBezTo>
                  <a:pt x="6115" y="1"/>
                  <a:pt x="6109" y="1"/>
                  <a:pt x="6102" y="3"/>
                </a:cubicBezTo>
                <a:cubicBezTo>
                  <a:pt x="4259" y="521"/>
                  <a:pt x="1027" y="3279"/>
                  <a:pt x="10" y="6904"/>
                </a:cubicBezTo>
                <a:cubicBezTo>
                  <a:pt x="0" y="6945"/>
                  <a:pt x="24" y="6989"/>
                  <a:pt x="65" y="7000"/>
                </a:cubicBezTo>
                <a:cubicBezTo>
                  <a:pt x="71" y="7003"/>
                  <a:pt x="79" y="7003"/>
                  <a:pt x="85" y="7003"/>
                </a:cubicBezTo>
                <a:cubicBezTo>
                  <a:pt x="120" y="7003"/>
                  <a:pt x="150" y="6982"/>
                  <a:pt x="161" y="6945"/>
                </a:cubicBezTo>
                <a:cubicBezTo>
                  <a:pt x="1164" y="3375"/>
                  <a:pt x="4335" y="665"/>
                  <a:pt x="6143" y="153"/>
                </a:cubicBezTo>
                <a:cubicBezTo>
                  <a:pt x="6184" y="143"/>
                  <a:pt x="6208" y="99"/>
                  <a:pt x="6198" y="58"/>
                </a:cubicBezTo>
                <a:cubicBezTo>
                  <a:pt x="6189" y="23"/>
                  <a:pt x="6156" y="1"/>
                  <a:pt x="61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097317" y="3342613"/>
            <a:ext cx="259179" cy="224533"/>
          </a:xfrm>
          <a:custGeom>
            <a:avLst/>
            <a:gdLst/>
            <a:ahLst/>
            <a:cxnLst/>
            <a:rect l="l" t="t" r="r" b="b"/>
            <a:pathLst>
              <a:path w="6441" h="5580" extrusionOk="0">
                <a:moveTo>
                  <a:pt x="4587" y="0"/>
                </a:moveTo>
                <a:cubicBezTo>
                  <a:pt x="4544" y="0"/>
                  <a:pt x="4501" y="1"/>
                  <a:pt x="4457" y="3"/>
                </a:cubicBezTo>
                <a:cubicBezTo>
                  <a:pt x="3102" y="61"/>
                  <a:pt x="601" y="1703"/>
                  <a:pt x="0" y="4426"/>
                </a:cubicBezTo>
                <a:lnTo>
                  <a:pt x="160" y="5580"/>
                </a:lnTo>
                <a:cubicBezTo>
                  <a:pt x="379" y="4997"/>
                  <a:pt x="1188" y="4072"/>
                  <a:pt x="2433" y="3352"/>
                </a:cubicBezTo>
                <a:cubicBezTo>
                  <a:pt x="3812" y="2556"/>
                  <a:pt x="5495" y="2273"/>
                  <a:pt x="5935" y="1604"/>
                </a:cubicBezTo>
                <a:cubicBezTo>
                  <a:pt x="6440" y="825"/>
                  <a:pt x="5852" y="0"/>
                  <a:pt x="458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091805" y="3373072"/>
            <a:ext cx="207834" cy="167997"/>
          </a:xfrm>
          <a:custGeom>
            <a:avLst/>
            <a:gdLst/>
            <a:ahLst/>
            <a:cxnLst/>
            <a:rect l="l" t="t" r="r" b="b"/>
            <a:pathLst>
              <a:path w="5165" h="4175" extrusionOk="0">
                <a:moveTo>
                  <a:pt x="5082" y="1"/>
                </a:moveTo>
                <a:cubicBezTo>
                  <a:pt x="3853" y="62"/>
                  <a:pt x="1407" y="987"/>
                  <a:pt x="18" y="4065"/>
                </a:cubicBezTo>
                <a:cubicBezTo>
                  <a:pt x="0" y="4106"/>
                  <a:pt x="18" y="4151"/>
                  <a:pt x="55" y="4167"/>
                </a:cubicBezTo>
                <a:cubicBezTo>
                  <a:pt x="65" y="4175"/>
                  <a:pt x="76" y="4175"/>
                  <a:pt x="89" y="4175"/>
                </a:cubicBezTo>
                <a:cubicBezTo>
                  <a:pt x="117" y="4175"/>
                  <a:pt x="147" y="4158"/>
                  <a:pt x="158" y="4131"/>
                </a:cubicBezTo>
                <a:cubicBezTo>
                  <a:pt x="1522" y="1113"/>
                  <a:pt x="3980" y="212"/>
                  <a:pt x="5089" y="158"/>
                </a:cubicBezTo>
                <a:cubicBezTo>
                  <a:pt x="5134" y="154"/>
                  <a:pt x="5164" y="120"/>
                  <a:pt x="5164" y="76"/>
                </a:cubicBezTo>
                <a:cubicBezTo>
                  <a:pt x="5161" y="31"/>
                  <a:pt x="5126" y="1"/>
                  <a:pt x="50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240779" y="2108957"/>
            <a:ext cx="1976698" cy="1137837"/>
          </a:xfrm>
          <a:custGeom>
            <a:avLst/>
            <a:gdLst/>
            <a:ahLst/>
            <a:cxnLst/>
            <a:rect l="l" t="t" r="r" b="b"/>
            <a:pathLst>
              <a:path w="49124" h="28277" extrusionOk="0">
                <a:moveTo>
                  <a:pt x="18221" y="1"/>
                </a:moveTo>
                <a:cubicBezTo>
                  <a:pt x="17971" y="1"/>
                  <a:pt x="17721" y="56"/>
                  <a:pt x="17530" y="165"/>
                </a:cubicBezTo>
                <a:lnTo>
                  <a:pt x="383" y="10089"/>
                </a:lnTo>
                <a:cubicBezTo>
                  <a:pt x="1" y="10308"/>
                  <a:pt x="1" y="10666"/>
                  <a:pt x="383" y="10885"/>
                </a:cubicBezTo>
                <a:lnTo>
                  <a:pt x="30216" y="28110"/>
                </a:lnTo>
                <a:cubicBezTo>
                  <a:pt x="30405" y="28221"/>
                  <a:pt x="30655" y="28276"/>
                  <a:pt x="30904" y="28276"/>
                </a:cubicBezTo>
                <a:cubicBezTo>
                  <a:pt x="31154" y="28276"/>
                  <a:pt x="31404" y="28221"/>
                  <a:pt x="31595" y="28110"/>
                </a:cubicBezTo>
                <a:lnTo>
                  <a:pt x="48742" y="18189"/>
                </a:lnTo>
                <a:cubicBezTo>
                  <a:pt x="49124" y="17967"/>
                  <a:pt x="49124" y="17612"/>
                  <a:pt x="48742" y="17390"/>
                </a:cubicBezTo>
                <a:lnTo>
                  <a:pt x="18909" y="165"/>
                </a:lnTo>
                <a:cubicBezTo>
                  <a:pt x="18719" y="56"/>
                  <a:pt x="18470" y="1"/>
                  <a:pt x="18221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734952" y="2970188"/>
            <a:ext cx="119791" cy="62974"/>
          </a:xfrm>
          <a:custGeom>
            <a:avLst/>
            <a:gdLst/>
            <a:ahLst/>
            <a:cxnLst/>
            <a:rect l="l" t="t" r="r" b="b"/>
            <a:pathLst>
              <a:path w="2977" h="1565" extrusionOk="0">
                <a:moveTo>
                  <a:pt x="1488" y="0"/>
                </a:moveTo>
                <a:cubicBezTo>
                  <a:pt x="1141" y="0"/>
                  <a:pt x="794" y="76"/>
                  <a:pt x="530" y="228"/>
                </a:cubicBezTo>
                <a:cubicBezTo>
                  <a:pt x="0" y="536"/>
                  <a:pt x="0" y="1030"/>
                  <a:pt x="530" y="1334"/>
                </a:cubicBezTo>
                <a:cubicBezTo>
                  <a:pt x="794" y="1488"/>
                  <a:pt x="1141" y="1565"/>
                  <a:pt x="1488" y="1565"/>
                </a:cubicBezTo>
                <a:cubicBezTo>
                  <a:pt x="1835" y="1565"/>
                  <a:pt x="2182" y="1488"/>
                  <a:pt x="2447" y="1334"/>
                </a:cubicBezTo>
                <a:cubicBezTo>
                  <a:pt x="2976" y="1030"/>
                  <a:pt x="2976" y="536"/>
                  <a:pt x="2447" y="228"/>
                </a:cubicBezTo>
                <a:cubicBezTo>
                  <a:pt x="2182" y="76"/>
                  <a:pt x="1835" y="0"/>
                  <a:pt x="148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484314" y="2811655"/>
            <a:ext cx="745467" cy="525239"/>
          </a:xfrm>
          <a:custGeom>
            <a:avLst/>
            <a:gdLst/>
            <a:ahLst/>
            <a:cxnLst/>
            <a:rect l="l" t="t" r="r" b="b"/>
            <a:pathLst>
              <a:path w="18526" h="13053" extrusionOk="0">
                <a:moveTo>
                  <a:pt x="17946" y="1"/>
                </a:moveTo>
                <a:cubicBezTo>
                  <a:pt x="18212" y="223"/>
                  <a:pt x="18178" y="527"/>
                  <a:pt x="17837" y="725"/>
                </a:cubicBezTo>
                <a:lnTo>
                  <a:pt x="690" y="10646"/>
                </a:lnTo>
                <a:cubicBezTo>
                  <a:pt x="499" y="10756"/>
                  <a:pt x="250" y="10813"/>
                  <a:pt x="1" y="10813"/>
                </a:cubicBezTo>
                <a:lnTo>
                  <a:pt x="1" y="13053"/>
                </a:lnTo>
                <a:cubicBezTo>
                  <a:pt x="250" y="13053"/>
                  <a:pt x="499" y="12998"/>
                  <a:pt x="690" y="12889"/>
                </a:cubicBezTo>
                <a:lnTo>
                  <a:pt x="17837" y="2963"/>
                </a:lnTo>
                <a:cubicBezTo>
                  <a:pt x="18219" y="2745"/>
                  <a:pt x="18526" y="2209"/>
                  <a:pt x="18526" y="1769"/>
                </a:cubicBezTo>
                <a:lnTo>
                  <a:pt x="18526" y="1120"/>
                </a:lnTo>
                <a:cubicBezTo>
                  <a:pt x="18526" y="725"/>
                  <a:pt x="18274" y="251"/>
                  <a:pt x="1794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228426" y="2517925"/>
            <a:ext cx="1255978" cy="818983"/>
          </a:xfrm>
          <a:custGeom>
            <a:avLst/>
            <a:gdLst/>
            <a:ahLst/>
            <a:cxnLst/>
            <a:rect l="l" t="t" r="r" b="b"/>
            <a:pathLst>
              <a:path w="31213" h="20353" extrusionOk="0">
                <a:moveTo>
                  <a:pt x="584" y="1"/>
                </a:moveTo>
                <a:cubicBezTo>
                  <a:pt x="253" y="250"/>
                  <a:pt x="0" y="721"/>
                  <a:pt x="0" y="1120"/>
                </a:cubicBezTo>
                <a:lnTo>
                  <a:pt x="0" y="1768"/>
                </a:lnTo>
                <a:cubicBezTo>
                  <a:pt x="0" y="2209"/>
                  <a:pt x="308" y="2742"/>
                  <a:pt x="690" y="2963"/>
                </a:cubicBezTo>
                <a:lnTo>
                  <a:pt x="30523" y="20189"/>
                </a:lnTo>
                <a:cubicBezTo>
                  <a:pt x="30711" y="20298"/>
                  <a:pt x="30963" y="20353"/>
                  <a:pt x="31213" y="20353"/>
                </a:cubicBezTo>
                <a:lnTo>
                  <a:pt x="31213" y="18113"/>
                </a:lnTo>
                <a:cubicBezTo>
                  <a:pt x="30963" y="18113"/>
                  <a:pt x="30711" y="18056"/>
                  <a:pt x="30523" y="17946"/>
                </a:cubicBezTo>
                <a:lnTo>
                  <a:pt x="690" y="721"/>
                </a:lnTo>
                <a:cubicBezTo>
                  <a:pt x="348" y="527"/>
                  <a:pt x="315" y="219"/>
                  <a:pt x="58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392111" y="2200135"/>
            <a:ext cx="1664806" cy="960343"/>
          </a:xfrm>
          <a:custGeom>
            <a:avLst/>
            <a:gdLst/>
            <a:ahLst/>
            <a:cxnLst/>
            <a:rect l="l" t="t" r="r" b="b"/>
            <a:pathLst>
              <a:path w="41373" h="23866" extrusionOk="0">
                <a:moveTo>
                  <a:pt x="16822" y="0"/>
                </a:moveTo>
                <a:cubicBezTo>
                  <a:pt x="16672" y="0"/>
                  <a:pt x="16521" y="34"/>
                  <a:pt x="16407" y="100"/>
                </a:cubicBezTo>
                <a:lnTo>
                  <a:pt x="229" y="9458"/>
                </a:lnTo>
                <a:cubicBezTo>
                  <a:pt x="1" y="9592"/>
                  <a:pt x="1" y="9806"/>
                  <a:pt x="229" y="9936"/>
                </a:cubicBezTo>
                <a:lnTo>
                  <a:pt x="24141" y="23766"/>
                </a:lnTo>
                <a:cubicBezTo>
                  <a:pt x="24255" y="23832"/>
                  <a:pt x="24405" y="23865"/>
                  <a:pt x="24556" y="23865"/>
                </a:cubicBezTo>
                <a:cubicBezTo>
                  <a:pt x="24706" y="23865"/>
                  <a:pt x="24856" y="23832"/>
                  <a:pt x="24970" y="23766"/>
                </a:cubicBezTo>
                <a:lnTo>
                  <a:pt x="41144" y="14404"/>
                </a:lnTo>
                <a:cubicBezTo>
                  <a:pt x="41373" y="14271"/>
                  <a:pt x="41373" y="14059"/>
                  <a:pt x="41144" y="13926"/>
                </a:cubicBezTo>
                <a:lnTo>
                  <a:pt x="17237" y="100"/>
                </a:lnTo>
                <a:cubicBezTo>
                  <a:pt x="17122" y="34"/>
                  <a:pt x="16972" y="0"/>
                  <a:pt x="1682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490331" y="2252885"/>
            <a:ext cx="923041" cy="529705"/>
          </a:xfrm>
          <a:custGeom>
            <a:avLst/>
            <a:gdLst/>
            <a:ahLst/>
            <a:cxnLst/>
            <a:rect l="l" t="t" r="r" b="b"/>
            <a:pathLst>
              <a:path w="22939" h="13164" extrusionOk="0">
                <a:moveTo>
                  <a:pt x="14396" y="0"/>
                </a:moveTo>
                <a:cubicBezTo>
                  <a:pt x="14209" y="0"/>
                  <a:pt x="14021" y="41"/>
                  <a:pt x="13878" y="123"/>
                </a:cubicBezTo>
                <a:lnTo>
                  <a:pt x="287" y="7970"/>
                </a:lnTo>
                <a:cubicBezTo>
                  <a:pt x="0" y="8138"/>
                  <a:pt x="0" y="8407"/>
                  <a:pt x="287" y="8571"/>
                </a:cubicBezTo>
                <a:lnTo>
                  <a:pt x="8021" y="13038"/>
                </a:lnTo>
                <a:cubicBezTo>
                  <a:pt x="8164" y="13122"/>
                  <a:pt x="8353" y="13164"/>
                  <a:pt x="8541" y="13164"/>
                </a:cubicBezTo>
                <a:cubicBezTo>
                  <a:pt x="8730" y="13164"/>
                  <a:pt x="8919" y="13122"/>
                  <a:pt x="9062" y="13038"/>
                </a:cubicBezTo>
                <a:lnTo>
                  <a:pt x="22649" y="5195"/>
                </a:lnTo>
                <a:cubicBezTo>
                  <a:pt x="22939" y="5028"/>
                  <a:pt x="22939" y="4759"/>
                  <a:pt x="22649" y="4595"/>
                </a:cubicBezTo>
                <a:lnTo>
                  <a:pt x="14915" y="123"/>
                </a:lnTo>
                <a:cubicBezTo>
                  <a:pt x="14772" y="41"/>
                  <a:pt x="14584" y="0"/>
                  <a:pt x="1439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676308" y="2495071"/>
            <a:ext cx="327827" cy="184255"/>
          </a:xfrm>
          <a:custGeom>
            <a:avLst/>
            <a:gdLst/>
            <a:ahLst/>
            <a:cxnLst/>
            <a:rect l="l" t="t" r="r" b="b"/>
            <a:pathLst>
              <a:path w="8147" h="4579" extrusionOk="0">
                <a:moveTo>
                  <a:pt x="5617" y="1"/>
                </a:moveTo>
                <a:cubicBezTo>
                  <a:pt x="5536" y="1"/>
                  <a:pt x="5453" y="15"/>
                  <a:pt x="5379" y="46"/>
                </a:cubicBezTo>
                <a:lnTo>
                  <a:pt x="3699" y="770"/>
                </a:lnTo>
                <a:cubicBezTo>
                  <a:pt x="3630" y="801"/>
                  <a:pt x="3548" y="817"/>
                  <a:pt x="3464" y="817"/>
                </a:cubicBezTo>
                <a:cubicBezTo>
                  <a:pt x="3419" y="817"/>
                  <a:pt x="3374" y="812"/>
                  <a:pt x="3331" y="804"/>
                </a:cubicBezTo>
                <a:lnTo>
                  <a:pt x="1348" y="415"/>
                </a:lnTo>
                <a:cubicBezTo>
                  <a:pt x="1303" y="406"/>
                  <a:pt x="1259" y="402"/>
                  <a:pt x="1217" y="402"/>
                </a:cubicBezTo>
                <a:cubicBezTo>
                  <a:pt x="954" y="402"/>
                  <a:pt x="745" y="553"/>
                  <a:pt x="836" y="709"/>
                </a:cubicBezTo>
                <a:lnTo>
                  <a:pt x="1512" y="1856"/>
                </a:lnTo>
                <a:cubicBezTo>
                  <a:pt x="1553" y="1927"/>
                  <a:pt x="1532" y="2009"/>
                  <a:pt x="1450" y="2070"/>
                </a:cubicBezTo>
                <a:lnTo>
                  <a:pt x="198" y="3040"/>
                </a:lnTo>
                <a:cubicBezTo>
                  <a:pt x="1" y="3192"/>
                  <a:pt x="188" y="3409"/>
                  <a:pt x="518" y="3409"/>
                </a:cubicBezTo>
                <a:cubicBezTo>
                  <a:pt x="520" y="3409"/>
                  <a:pt x="523" y="3409"/>
                  <a:pt x="525" y="3409"/>
                </a:cubicBezTo>
                <a:lnTo>
                  <a:pt x="2621" y="3395"/>
                </a:lnTo>
                <a:cubicBezTo>
                  <a:pt x="2753" y="3395"/>
                  <a:pt x="2876" y="3429"/>
                  <a:pt x="2955" y="3494"/>
                </a:cubicBezTo>
                <a:lnTo>
                  <a:pt x="4163" y="4480"/>
                </a:lnTo>
                <a:cubicBezTo>
                  <a:pt x="4245" y="4547"/>
                  <a:pt x="4368" y="4579"/>
                  <a:pt x="4491" y="4579"/>
                </a:cubicBezTo>
                <a:cubicBezTo>
                  <a:pt x="4656" y="4579"/>
                  <a:pt x="4820" y="4521"/>
                  <a:pt x="4877" y="4415"/>
                </a:cubicBezTo>
                <a:lnTo>
                  <a:pt x="5497" y="3258"/>
                </a:lnTo>
                <a:cubicBezTo>
                  <a:pt x="5535" y="3187"/>
                  <a:pt x="5634" y="3128"/>
                  <a:pt x="5760" y="3108"/>
                </a:cubicBezTo>
                <a:lnTo>
                  <a:pt x="7764" y="2746"/>
                </a:lnTo>
                <a:cubicBezTo>
                  <a:pt x="8082" y="2692"/>
                  <a:pt x="8146" y="2449"/>
                  <a:pt x="7877" y="2336"/>
                </a:cubicBezTo>
                <a:lnTo>
                  <a:pt x="6163" y="1637"/>
                </a:lnTo>
                <a:cubicBezTo>
                  <a:pt x="6058" y="1593"/>
                  <a:pt x="5993" y="1521"/>
                  <a:pt x="5996" y="1446"/>
                </a:cubicBezTo>
                <a:lnTo>
                  <a:pt x="6023" y="238"/>
                </a:lnTo>
                <a:cubicBezTo>
                  <a:pt x="6026" y="97"/>
                  <a:pt x="5829" y="1"/>
                  <a:pt x="561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899947" y="2307607"/>
            <a:ext cx="207190" cy="117337"/>
          </a:xfrm>
          <a:custGeom>
            <a:avLst/>
            <a:gdLst/>
            <a:ahLst/>
            <a:cxnLst/>
            <a:rect l="l" t="t" r="r" b="b"/>
            <a:pathLst>
              <a:path w="5149" h="2916" extrusionOk="0">
                <a:moveTo>
                  <a:pt x="4796" y="1"/>
                </a:moveTo>
                <a:cubicBezTo>
                  <a:pt x="4682" y="1"/>
                  <a:pt x="4556" y="32"/>
                  <a:pt x="4455" y="91"/>
                </a:cubicBezTo>
                <a:lnTo>
                  <a:pt x="202" y="2545"/>
                </a:lnTo>
                <a:cubicBezTo>
                  <a:pt x="32" y="2644"/>
                  <a:pt x="1" y="2788"/>
                  <a:pt x="134" y="2866"/>
                </a:cubicBezTo>
                <a:cubicBezTo>
                  <a:pt x="192" y="2899"/>
                  <a:pt x="271" y="2915"/>
                  <a:pt x="355" y="2915"/>
                </a:cubicBezTo>
                <a:cubicBezTo>
                  <a:pt x="469" y="2915"/>
                  <a:pt x="594" y="2886"/>
                  <a:pt x="694" y="2829"/>
                </a:cubicBezTo>
                <a:lnTo>
                  <a:pt x="4947" y="374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6" y="17"/>
                  <a:pt x="4879" y="1"/>
                  <a:pt x="47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2943122" y="233259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1"/>
                  <a:pt x="4454" y="88"/>
                </a:cubicBezTo>
                <a:lnTo>
                  <a:pt x="202" y="2542"/>
                </a:lnTo>
                <a:cubicBezTo>
                  <a:pt x="30" y="2644"/>
                  <a:pt x="0" y="2787"/>
                  <a:pt x="133" y="2866"/>
                </a:cubicBezTo>
                <a:cubicBezTo>
                  <a:pt x="190" y="2899"/>
                  <a:pt x="267" y="2915"/>
                  <a:pt x="351" y="2915"/>
                </a:cubicBezTo>
                <a:cubicBezTo>
                  <a:pt x="466" y="2915"/>
                  <a:pt x="592" y="2885"/>
                  <a:pt x="693" y="2825"/>
                </a:cubicBezTo>
                <a:lnTo>
                  <a:pt x="4945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986216" y="2357461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2" y="1"/>
                </a:moveTo>
                <a:cubicBezTo>
                  <a:pt x="4678" y="1"/>
                  <a:pt x="4553" y="31"/>
                  <a:pt x="4455" y="87"/>
                </a:cubicBezTo>
                <a:lnTo>
                  <a:pt x="202" y="2545"/>
                </a:lnTo>
                <a:cubicBezTo>
                  <a:pt x="28" y="2644"/>
                  <a:pt x="0" y="2787"/>
                  <a:pt x="134" y="2866"/>
                </a:cubicBezTo>
                <a:cubicBezTo>
                  <a:pt x="192" y="2899"/>
                  <a:pt x="269" y="2915"/>
                  <a:pt x="353" y="2915"/>
                </a:cubicBezTo>
                <a:cubicBezTo>
                  <a:pt x="467" y="2915"/>
                  <a:pt x="593" y="2885"/>
                  <a:pt x="693" y="2828"/>
                </a:cubicBezTo>
                <a:lnTo>
                  <a:pt x="4946" y="374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029310" y="2382448"/>
            <a:ext cx="207190" cy="117256"/>
          </a:xfrm>
          <a:custGeom>
            <a:avLst/>
            <a:gdLst/>
            <a:ahLst/>
            <a:cxnLst/>
            <a:rect l="l" t="t" r="r" b="b"/>
            <a:pathLst>
              <a:path w="5149" h="2914" extrusionOk="0">
                <a:moveTo>
                  <a:pt x="4792" y="1"/>
                </a:moveTo>
                <a:cubicBezTo>
                  <a:pt x="4678" y="1"/>
                  <a:pt x="4553" y="31"/>
                  <a:pt x="4455" y="88"/>
                </a:cubicBezTo>
                <a:lnTo>
                  <a:pt x="202" y="2542"/>
                </a:lnTo>
                <a:cubicBezTo>
                  <a:pt x="29" y="2640"/>
                  <a:pt x="1" y="2788"/>
                  <a:pt x="134" y="2866"/>
                </a:cubicBezTo>
                <a:cubicBezTo>
                  <a:pt x="191" y="2898"/>
                  <a:pt x="267" y="2914"/>
                  <a:pt x="349" y="2914"/>
                </a:cubicBezTo>
                <a:cubicBezTo>
                  <a:pt x="465" y="2914"/>
                  <a:pt x="592" y="2883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072485" y="2407314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1" y="1"/>
                </a:moveTo>
                <a:cubicBezTo>
                  <a:pt x="4677" y="1"/>
                  <a:pt x="4552" y="30"/>
                  <a:pt x="4454" y="88"/>
                </a:cubicBezTo>
                <a:lnTo>
                  <a:pt x="202" y="2545"/>
                </a:lnTo>
                <a:cubicBezTo>
                  <a:pt x="27" y="2644"/>
                  <a:pt x="0" y="2787"/>
                  <a:pt x="133" y="2866"/>
                </a:cubicBezTo>
                <a:cubicBezTo>
                  <a:pt x="191" y="2899"/>
                  <a:pt x="269" y="2915"/>
                  <a:pt x="353" y="2915"/>
                </a:cubicBezTo>
                <a:cubicBezTo>
                  <a:pt x="467" y="2915"/>
                  <a:pt x="591" y="2885"/>
                  <a:pt x="689" y="2828"/>
                </a:cubicBezTo>
                <a:lnTo>
                  <a:pt x="4942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2" y="17"/>
                  <a:pt x="4874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115579" y="2432301"/>
            <a:ext cx="207150" cy="117216"/>
          </a:xfrm>
          <a:custGeom>
            <a:avLst/>
            <a:gdLst/>
            <a:ahLst/>
            <a:cxnLst/>
            <a:rect l="l" t="t" r="r" b="b"/>
            <a:pathLst>
              <a:path w="5148" h="2913" extrusionOk="0">
                <a:moveTo>
                  <a:pt x="4791" y="1"/>
                </a:moveTo>
                <a:cubicBezTo>
                  <a:pt x="4677" y="1"/>
                  <a:pt x="4553" y="30"/>
                  <a:pt x="4455" y="88"/>
                </a:cubicBezTo>
                <a:lnTo>
                  <a:pt x="202" y="2542"/>
                </a:lnTo>
                <a:cubicBezTo>
                  <a:pt x="28" y="2641"/>
                  <a:pt x="1" y="2787"/>
                  <a:pt x="134" y="2863"/>
                </a:cubicBezTo>
                <a:cubicBezTo>
                  <a:pt x="192" y="2896"/>
                  <a:pt x="269" y="2912"/>
                  <a:pt x="353" y="2912"/>
                </a:cubicBezTo>
                <a:cubicBezTo>
                  <a:pt x="467" y="2912"/>
                  <a:pt x="591" y="2882"/>
                  <a:pt x="690" y="2825"/>
                </a:cubicBezTo>
                <a:lnTo>
                  <a:pt x="4942" y="371"/>
                </a:lnTo>
                <a:cubicBezTo>
                  <a:pt x="5117" y="272"/>
                  <a:pt x="5147" y="125"/>
                  <a:pt x="5011" y="50"/>
                </a:cubicBezTo>
                <a:cubicBezTo>
                  <a:pt x="4953" y="17"/>
                  <a:pt x="4875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878822" y="2612603"/>
            <a:ext cx="381264" cy="218176"/>
          </a:xfrm>
          <a:custGeom>
            <a:avLst/>
            <a:gdLst/>
            <a:ahLst/>
            <a:cxnLst/>
            <a:rect l="l" t="t" r="r" b="b"/>
            <a:pathLst>
              <a:path w="9475" h="5422" extrusionOk="0">
                <a:moveTo>
                  <a:pt x="8639" y="0"/>
                </a:moveTo>
                <a:cubicBezTo>
                  <a:pt x="8526" y="0"/>
                  <a:pt x="8414" y="25"/>
                  <a:pt x="8328" y="74"/>
                </a:cubicBezTo>
                <a:lnTo>
                  <a:pt x="174" y="4784"/>
                </a:lnTo>
                <a:cubicBezTo>
                  <a:pt x="1" y="4883"/>
                  <a:pt x="1" y="5044"/>
                  <a:pt x="174" y="5143"/>
                </a:cubicBezTo>
                <a:lnTo>
                  <a:pt x="526" y="5347"/>
                </a:lnTo>
                <a:cubicBezTo>
                  <a:pt x="611" y="5397"/>
                  <a:pt x="724" y="5422"/>
                  <a:pt x="837" y="5422"/>
                </a:cubicBezTo>
                <a:cubicBezTo>
                  <a:pt x="950" y="5422"/>
                  <a:pt x="1064" y="5397"/>
                  <a:pt x="1151" y="5347"/>
                </a:cubicBezTo>
                <a:lnTo>
                  <a:pt x="9304" y="638"/>
                </a:lnTo>
                <a:cubicBezTo>
                  <a:pt x="9475" y="538"/>
                  <a:pt x="9475" y="378"/>
                  <a:pt x="9304" y="279"/>
                </a:cubicBezTo>
                <a:lnTo>
                  <a:pt x="8950" y="74"/>
                </a:lnTo>
                <a:cubicBezTo>
                  <a:pt x="8864" y="25"/>
                  <a:pt x="8751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310449" y="2476643"/>
            <a:ext cx="185180" cy="104862"/>
          </a:xfrm>
          <a:custGeom>
            <a:avLst/>
            <a:gdLst/>
            <a:ahLst/>
            <a:cxnLst/>
            <a:rect l="l" t="t" r="r" b="b"/>
            <a:pathLst>
              <a:path w="4602" h="2606" extrusionOk="0">
                <a:moveTo>
                  <a:pt x="3765" y="0"/>
                </a:moveTo>
                <a:cubicBezTo>
                  <a:pt x="3652" y="0"/>
                  <a:pt x="3538" y="25"/>
                  <a:pt x="3451" y="74"/>
                </a:cubicBezTo>
                <a:lnTo>
                  <a:pt x="175" y="1969"/>
                </a:lnTo>
                <a:cubicBezTo>
                  <a:pt x="1" y="2068"/>
                  <a:pt x="1" y="2228"/>
                  <a:pt x="175" y="2327"/>
                </a:cubicBezTo>
                <a:lnTo>
                  <a:pt x="526" y="2531"/>
                </a:lnTo>
                <a:cubicBezTo>
                  <a:pt x="612" y="2581"/>
                  <a:pt x="724" y="2606"/>
                  <a:pt x="837" y="2606"/>
                </a:cubicBezTo>
                <a:cubicBezTo>
                  <a:pt x="950" y="2606"/>
                  <a:pt x="1064" y="2581"/>
                  <a:pt x="1151" y="2531"/>
                </a:cubicBezTo>
                <a:lnTo>
                  <a:pt x="4427" y="638"/>
                </a:lnTo>
                <a:cubicBezTo>
                  <a:pt x="4598" y="539"/>
                  <a:pt x="4601" y="378"/>
                  <a:pt x="4427" y="279"/>
                </a:cubicBezTo>
                <a:lnTo>
                  <a:pt x="4076" y="74"/>
                </a:lnTo>
                <a:cubicBezTo>
                  <a:pt x="3990" y="25"/>
                  <a:pt x="3878" y="0"/>
                  <a:pt x="376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961510" y="2524806"/>
            <a:ext cx="923041" cy="529746"/>
          </a:xfrm>
          <a:custGeom>
            <a:avLst/>
            <a:gdLst/>
            <a:ahLst/>
            <a:cxnLst/>
            <a:rect l="l" t="t" r="r" b="b"/>
            <a:pathLst>
              <a:path w="22939" h="13165" extrusionOk="0">
                <a:moveTo>
                  <a:pt x="14397" y="1"/>
                </a:moveTo>
                <a:cubicBezTo>
                  <a:pt x="14209" y="1"/>
                  <a:pt x="14021" y="43"/>
                  <a:pt x="13878" y="126"/>
                </a:cubicBezTo>
                <a:lnTo>
                  <a:pt x="287" y="7969"/>
                </a:lnTo>
                <a:cubicBezTo>
                  <a:pt x="0" y="8137"/>
                  <a:pt x="0" y="8407"/>
                  <a:pt x="287" y="8571"/>
                </a:cubicBezTo>
                <a:lnTo>
                  <a:pt x="8024" y="13041"/>
                </a:lnTo>
                <a:cubicBezTo>
                  <a:pt x="8168" y="13123"/>
                  <a:pt x="8355" y="13164"/>
                  <a:pt x="8543" y="13164"/>
                </a:cubicBezTo>
                <a:cubicBezTo>
                  <a:pt x="8731" y="13164"/>
                  <a:pt x="8919" y="13123"/>
                  <a:pt x="9062" y="13041"/>
                </a:cubicBezTo>
                <a:lnTo>
                  <a:pt x="22652" y="5195"/>
                </a:lnTo>
                <a:cubicBezTo>
                  <a:pt x="22939" y="5028"/>
                  <a:pt x="22939" y="4762"/>
                  <a:pt x="22652" y="4595"/>
                </a:cubicBezTo>
                <a:lnTo>
                  <a:pt x="14919" y="126"/>
                </a:lnTo>
                <a:cubicBezTo>
                  <a:pt x="14773" y="43"/>
                  <a:pt x="14585" y="1"/>
                  <a:pt x="14397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147447" y="2766991"/>
            <a:ext cx="327987" cy="184255"/>
          </a:xfrm>
          <a:custGeom>
            <a:avLst/>
            <a:gdLst/>
            <a:ahLst/>
            <a:cxnLst/>
            <a:rect l="l" t="t" r="r" b="b"/>
            <a:pathLst>
              <a:path w="8151" h="4579" extrusionOk="0">
                <a:moveTo>
                  <a:pt x="5620" y="1"/>
                </a:moveTo>
                <a:cubicBezTo>
                  <a:pt x="5539" y="1"/>
                  <a:pt x="5457" y="15"/>
                  <a:pt x="5383" y="46"/>
                </a:cubicBezTo>
                <a:lnTo>
                  <a:pt x="3704" y="773"/>
                </a:lnTo>
                <a:cubicBezTo>
                  <a:pt x="3635" y="802"/>
                  <a:pt x="3552" y="818"/>
                  <a:pt x="3467" y="818"/>
                </a:cubicBezTo>
                <a:cubicBezTo>
                  <a:pt x="3422" y="818"/>
                  <a:pt x="3376" y="813"/>
                  <a:pt x="3331" y="804"/>
                </a:cubicBezTo>
                <a:lnTo>
                  <a:pt x="1349" y="419"/>
                </a:lnTo>
                <a:cubicBezTo>
                  <a:pt x="1303" y="409"/>
                  <a:pt x="1257" y="405"/>
                  <a:pt x="1212" y="405"/>
                </a:cubicBezTo>
                <a:cubicBezTo>
                  <a:pt x="954" y="405"/>
                  <a:pt x="747" y="555"/>
                  <a:pt x="840" y="712"/>
                </a:cubicBezTo>
                <a:lnTo>
                  <a:pt x="1513" y="1855"/>
                </a:lnTo>
                <a:cubicBezTo>
                  <a:pt x="1554" y="1930"/>
                  <a:pt x="1533" y="2008"/>
                  <a:pt x="1455" y="2070"/>
                </a:cubicBezTo>
                <a:lnTo>
                  <a:pt x="202" y="3040"/>
                </a:lnTo>
                <a:cubicBezTo>
                  <a:pt x="1" y="3193"/>
                  <a:pt x="195" y="3412"/>
                  <a:pt x="526" y="3412"/>
                </a:cubicBezTo>
                <a:lnTo>
                  <a:pt x="2622" y="3394"/>
                </a:lnTo>
                <a:cubicBezTo>
                  <a:pt x="2754" y="3394"/>
                  <a:pt x="2881" y="3429"/>
                  <a:pt x="2956" y="3494"/>
                </a:cubicBezTo>
                <a:lnTo>
                  <a:pt x="4164" y="4480"/>
                </a:lnTo>
                <a:cubicBezTo>
                  <a:pt x="4247" y="4547"/>
                  <a:pt x="4371" y="4578"/>
                  <a:pt x="4493" y="4578"/>
                </a:cubicBezTo>
                <a:cubicBezTo>
                  <a:pt x="4658" y="4578"/>
                  <a:pt x="4821" y="4521"/>
                  <a:pt x="4878" y="4415"/>
                </a:cubicBezTo>
                <a:lnTo>
                  <a:pt x="5499" y="3261"/>
                </a:lnTo>
                <a:cubicBezTo>
                  <a:pt x="5539" y="3186"/>
                  <a:pt x="5639" y="3131"/>
                  <a:pt x="5765" y="3108"/>
                </a:cubicBezTo>
                <a:lnTo>
                  <a:pt x="7765" y="2749"/>
                </a:lnTo>
                <a:cubicBezTo>
                  <a:pt x="8082" y="2692"/>
                  <a:pt x="8151" y="2449"/>
                  <a:pt x="7877" y="2336"/>
                </a:cubicBezTo>
                <a:lnTo>
                  <a:pt x="6168" y="1640"/>
                </a:lnTo>
                <a:cubicBezTo>
                  <a:pt x="6059" y="1596"/>
                  <a:pt x="5993" y="1524"/>
                  <a:pt x="5997" y="1446"/>
                </a:cubicBezTo>
                <a:lnTo>
                  <a:pt x="6024" y="238"/>
                </a:lnTo>
                <a:cubicBezTo>
                  <a:pt x="6027" y="97"/>
                  <a:pt x="5830" y="1"/>
                  <a:pt x="562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371127" y="2579648"/>
            <a:ext cx="207190" cy="117216"/>
          </a:xfrm>
          <a:custGeom>
            <a:avLst/>
            <a:gdLst/>
            <a:ahLst/>
            <a:cxnLst/>
            <a:rect l="l" t="t" r="r" b="b"/>
            <a:pathLst>
              <a:path w="5149" h="2913" extrusionOk="0">
                <a:moveTo>
                  <a:pt x="4795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2"/>
                </a:lnTo>
                <a:cubicBezTo>
                  <a:pt x="32" y="2641"/>
                  <a:pt x="1" y="2788"/>
                  <a:pt x="138" y="2863"/>
                </a:cubicBezTo>
                <a:cubicBezTo>
                  <a:pt x="194" y="2896"/>
                  <a:pt x="271" y="2912"/>
                  <a:pt x="355" y="2912"/>
                </a:cubicBezTo>
                <a:cubicBezTo>
                  <a:pt x="469" y="2912"/>
                  <a:pt x="594" y="2882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5" y="50"/>
                </a:cubicBezTo>
                <a:cubicBezTo>
                  <a:pt x="4957" y="17"/>
                  <a:pt x="4879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3414302" y="260451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0"/>
                  <a:pt x="4454" y="87"/>
                </a:cubicBezTo>
                <a:lnTo>
                  <a:pt x="201" y="2545"/>
                </a:lnTo>
                <a:cubicBezTo>
                  <a:pt x="30" y="2644"/>
                  <a:pt x="0" y="2787"/>
                  <a:pt x="136" y="2866"/>
                </a:cubicBezTo>
                <a:cubicBezTo>
                  <a:pt x="193" y="2899"/>
                  <a:pt x="270" y="2915"/>
                  <a:pt x="353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1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457395" y="2629503"/>
            <a:ext cx="207150" cy="117176"/>
          </a:xfrm>
          <a:custGeom>
            <a:avLst/>
            <a:gdLst/>
            <a:ahLst/>
            <a:cxnLst/>
            <a:rect l="l" t="t" r="r" b="b"/>
            <a:pathLst>
              <a:path w="5148" h="2912" extrusionOk="0">
                <a:moveTo>
                  <a:pt x="4798" y="0"/>
                </a:moveTo>
                <a:cubicBezTo>
                  <a:pt x="4683" y="0"/>
                  <a:pt x="4556" y="30"/>
                  <a:pt x="4454" y="88"/>
                </a:cubicBezTo>
                <a:lnTo>
                  <a:pt x="202" y="2541"/>
                </a:lnTo>
                <a:cubicBezTo>
                  <a:pt x="31" y="2640"/>
                  <a:pt x="1" y="2784"/>
                  <a:pt x="137" y="2862"/>
                </a:cubicBezTo>
                <a:cubicBezTo>
                  <a:pt x="194" y="2896"/>
                  <a:pt x="271" y="2912"/>
                  <a:pt x="354" y="2912"/>
                </a:cubicBezTo>
                <a:cubicBezTo>
                  <a:pt x="468" y="2912"/>
                  <a:pt x="593" y="2882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5"/>
                  <a:pt x="5011" y="47"/>
                </a:cubicBezTo>
                <a:cubicBezTo>
                  <a:pt x="4955" y="16"/>
                  <a:pt x="4880" y="0"/>
                  <a:pt x="479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500490" y="2654369"/>
            <a:ext cx="207190" cy="117297"/>
          </a:xfrm>
          <a:custGeom>
            <a:avLst/>
            <a:gdLst/>
            <a:ahLst/>
            <a:cxnLst/>
            <a:rect l="l" t="t" r="r" b="b"/>
            <a:pathLst>
              <a:path w="5149" h="2915" extrusionOk="0">
                <a:moveTo>
                  <a:pt x="4794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5"/>
                </a:lnTo>
                <a:cubicBezTo>
                  <a:pt x="32" y="2644"/>
                  <a:pt x="1" y="2788"/>
                  <a:pt x="138" y="2865"/>
                </a:cubicBezTo>
                <a:cubicBezTo>
                  <a:pt x="194" y="2899"/>
                  <a:pt x="271" y="2915"/>
                  <a:pt x="355" y="2915"/>
                </a:cubicBezTo>
                <a:cubicBezTo>
                  <a:pt x="469" y="2915"/>
                  <a:pt x="594" y="2885"/>
                  <a:pt x="694" y="2828"/>
                </a:cubicBezTo>
                <a:lnTo>
                  <a:pt x="4947" y="371"/>
                </a:lnTo>
                <a:cubicBezTo>
                  <a:pt x="5117" y="272"/>
                  <a:pt x="5148" y="129"/>
                  <a:pt x="5012" y="50"/>
                </a:cubicBezTo>
                <a:cubicBezTo>
                  <a:pt x="4955" y="17"/>
                  <a:pt x="4878" y="1"/>
                  <a:pt x="479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543664" y="2679235"/>
            <a:ext cx="207110" cy="117297"/>
          </a:xfrm>
          <a:custGeom>
            <a:avLst/>
            <a:gdLst/>
            <a:ahLst/>
            <a:cxnLst/>
            <a:rect l="l" t="t" r="r" b="b"/>
            <a:pathLst>
              <a:path w="5147" h="2915" extrusionOk="0">
                <a:moveTo>
                  <a:pt x="4795" y="1"/>
                </a:moveTo>
                <a:cubicBezTo>
                  <a:pt x="4681" y="1"/>
                  <a:pt x="4555" y="31"/>
                  <a:pt x="4454" y="91"/>
                </a:cubicBezTo>
                <a:lnTo>
                  <a:pt x="201" y="2545"/>
                </a:lnTo>
                <a:cubicBezTo>
                  <a:pt x="31" y="2644"/>
                  <a:pt x="0" y="2787"/>
                  <a:pt x="136" y="2866"/>
                </a:cubicBezTo>
                <a:cubicBezTo>
                  <a:pt x="193" y="2899"/>
                  <a:pt x="270" y="2915"/>
                  <a:pt x="354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4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8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586758" y="2704222"/>
            <a:ext cx="207150" cy="117297"/>
          </a:xfrm>
          <a:custGeom>
            <a:avLst/>
            <a:gdLst/>
            <a:ahLst/>
            <a:cxnLst/>
            <a:rect l="l" t="t" r="r" b="b"/>
            <a:pathLst>
              <a:path w="5148" h="2915" extrusionOk="0">
                <a:moveTo>
                  <a:pt x="4794" y="0"/>
                </a:moveTo>
                <a:cubicBezTo>
                  <a:pt x="4680" y="0"/>
                  <a:pt x="4555" y="30"/>
                  <a:pt x="4454" y="87"/>
                </a:cubicBezTo>
                <a:lnTo>
                  <a:pt x="202" y="2541"/>
                </a:lnTo>
                <a:cubicBezTo>
                  <a:pt x="31" y="2644"/>
                  <a:pt x="1" y="2787"/>
                  <a:pt x="137" y="2866"/>
                </a:cubicBezTo>
                <a:cubicBezTo>
                  <a:pt x="193" y="2899"/>
                  <a:pt x="269" y="2915"/>
                  <a:pt x="352" y="2915"/>
                </a:cubicBezTo>
                <a:cubicBezTo>
                  <a:pt x="466" y="2915"/>
                  <a:pt x="592" y="2884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5" y="17"/>
                  <a:pt x="4877" y="0"/>
                  <a:pt x="479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350002" y="2884564"/>
            <a:ext cx="381264" cy="218135"/>
          </a:xfrm>
          <a:custGeom>
            <a:avLst/>
            <a:gdLst/>
            <a:ahLst/>
            <a:cxnLst/>
            <a:rect l="l" t="t" r="r" b="b"/>
            <a:pathLst>
              <a:path w="9475" h="5421" extrusionOk="0">
                <a:moveTo>
                  <a:pt x="8639" y="0"/>
                </a:moveTo>
                <a:cubicBezTo>
                  <a:pt x="8526" y="0"/>
                  <a:pt x="8414" y="26"/>
                  <a:pt x="8328" y="77"/>
                </a:cubicBezTo>
                <a:lnTo>
                  <a:pt x="175" y="4783"/>
                </a:lnTo>
                <a:cubicBezTo>
                  <a:pt x="1" y="4882"/>
                  <a:pt x="1" y="5042"/>
                  <a:pt x="175" y="5141"/>
                </a:cubicBezTo>
                <a:lnTo>
                  <a:pt x="526" y="5346"/>
                </a:lnTo>
                <a:cubicBezTo>
                  <a:pt x="613" y="5396"/>
                  <a:pt x="727" y="5421"/>
                  <a:pt x="840" y="5421"/>
                </a:cubicBezTo>
                <a:cubicBezTo>
                  <a:pt x="953" y="5421"/>
                  <a:pt x="1065" y="5396"/>
                  <a:pt x="1151" y="5346"/>
                </a:cubicBezTo>
                <a:lnTo>
                  <a:pt x="9304" y="640"/>
                </a:lnTo>
                <a:cubicBezTo>
                  <a:pt x="9475" y="537"/>
                  <a:pt x="9475" y="377"/>
                  <a:pt x="9304" y="277"/>
                </a:cubicBezTo>
                <a:lnTo>
                  <a:pt x="8953" y="77"/>
                </a:lnTo>
                <a:cubicBezTo>
                  <a:pt x="8866" y="26"/>
                  <a:pt x="8752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781789" y="2748684"/>
            <a:ext cx="185019" cy="104742"/>
          </a:xfrm>
          <a:custGeom>
            <a:avLst/>
            <a:gdLst/>
            <a:ahLst/>
            <a:cxnLst/>
            <a:rect l="l" t="t" r="r" b="b"/>
            <a:pathLst>
              <a:path w="4598" h="2603" extrusionOk="0">
                <a:moveTo>
                  <a:pt x="3761" y="1"/>
                </a:moveTo>
                <a:cubicBezTo>
                  <a:pt x="3648" y="1"/>
                  <a:pt x="3536" y="25"/>
                  <a:pt x="3450" y="75"/>
                </a:cubicBezTo>
                <a:lnTo>
                  <a:pt x="171" y="1965"/>
                </a:lnTo>
                <a:cubicBezTo>
                  <a:pt x="0" y="2065"/>
                  <a:pt x="0" y="2225"/>
                  <a:pt x="171" y="2328"/>
                </a:cubicBezTo>
                <a:lnTo>
                  <a:pt x="522" y="2528"/>
                </a:lnTo>
                <a:cubicBezTo>
                  <a:pt x="609" y="2578"/>
                  <a:pt x="723" y="2603"/>
                  <a:pt x="836" y="2603"/>
                </a:cubicBezTo>
                <a:cubicBezTo>
                  <a:pt x="949" y="2603"/>
                  <a:pt x="1061" y="2578"/>
                  <a:pt x="1147" y="2528"/>
                </a:cubicBezTo>
                <a:lnTo>
                  <a:pt x="4424" y="638"/>
                </a:lnTo>
                <a:cubicBezTo>
                  <a:pt x="4597" y="539"/>
                  <a:pt x="4597" y="375"/>
                  <a:pt x="4424" y="276"/>
                </a:cubicBezTo>
                <a:lnTo>
                  <a:pt x="4071" y="75"/>
                </a:lnTo>
                <a:cubicBezTo>
                  <a:pt x="3986" y="25"/>
                  <a:pt x="3874" y="1"/>
                  <a:pt x="376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637801" y="2333238"/>
            <a:ext cx="26397" cy="13923"/>
          </a:xfrm>
          <a:custGeom>
            <a:avLst/>
            <a:gdLst/>
            <a:ahLst/>
            <a:cxnLst/>
            <a:rect l="l" t="t" r="r" b="b"/>
            <a:pathLst>
              <a:path w="656" h="346" extrusionOk="0">
                <a:moveTo>
                  <a:pt x="329" y="0"/>
                </a:moveTo>
                <a:cubicBezTo>
                  <a:pt x="252" y="0"/>
                  <a:pt x="175" y="17"/>
                  <a:pt x="117" y="51"/>
                </a:cubicBezTo>
                <a:cubicBezTo>
                  <a:pt x="1" y="120"/>
                  <a:pt x="1" y="229"/>
                  <a:pt x="117" y="297"/>
                </a:cubicBezTo>
                <a:cubicBezTo>
                  <a:pt x="175" y="329"/>
                  <a:pt x="252" y="345"/>
                  <a:pt x="329" y="345"/>
                </a:cubicBezTo>
                <a:cubicBezTo>
                  <a:pt x="405" y="345"/>
                  <a:pt x="482" y="329"/>
                  <a:pt x="540" y="297"/>
                </a:cubicBezTo>
                <a:cubicBezTo>
                  <a:pt x="656" y="229"/>
                  <a:pt x="656" y="120"/>
                  <a:pt x="540" y="51"/>
                </a:cubicBezTo>
                <a:cubicBezTo>
                  <a:pt x="482" y="17"/>
                  <a:pt x="405" y="0"/>
                  <a:pt x="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588913" y="2398543"/>
            <a:ext cx="52793" cy="27845"/>
          </a:xfrm>
          <a:custGeom>
            <a:avLst/>
            <a:gdLst/>
            <a:ahLst/>
            <a:cxnLst/>
            <a:rect l="l" t="t" r="r" b="b"/>
            <a:pathLst>
              <a:path w="1312" h="692" extrusionOk="0">
                <a:moveTo>
                  <a:pt x="657" y="1"/>
                </a:moveTo>
                <a:cubicBezTo>
                  <a:pt x="504" y="1"/>
                  <a:pt x="351" y="34"/>
                  <a:pt x="233" y="101"/>
                </a:cubicBezTo>
                <a:cubicBezTo>
                  <a:pt x="1" y="238"/>
                  <a:pt x="1" y="456"/>
                  <a:pt x="233" y="589"/>
                </a:cubicBezTo>
                <a:cubicBezTo>
                  <a:pt x="351" y="657"/>
                  <a:pt x="504" y="691"/>
                  <a:pt x="657" y="691"/>
                </a:cubicBezTo>
                <a:cubicBezTo>
                  <a:pt x="811" y="691"/>
                  <a:pt x="963" y="657"/>
                  <a:pt x="1080" y="589"/>
                </a:cubicBezTo>
                <a:cubicBezTo>
                  <a:pt x="1311" y="456"/>
                  <a:pt x="1311" y="238"/>
                  <a:pt x="1080" y="101"/>
                </a:cubicBezTo>
                <a:cubicBezTo>
                  <a:pt x="963" y="34"/>
                  <a:pt x="811" y="1"/>
                  <a:pt x="6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2650033" y="2306883"/>
            <a:ext cx="148642" cy="83818"/>
          </a:xfrm>
          <a:custGeom>
            <a:avLst/>
            <a:gdLst/>
            <a:ahLst/>
            <a:cxnLst/>
            <a:rect l="l" t="t" r="r" b="b"/>
            <a:pathLst>
              <a:path w="3694" h="2083" extrusionOk="0">
                <a:moveTo>
                  <a:pt x="3263" y="1"/>
                </a:moveTo>
                <a:cubicBezTo>
                  <a:pt x="3154" y="1"/>
                  <a:pt x="3043" y="25"/>
                  <a:pt x="2956" y="75"/>
                </a:cubicBezTo>
                <a:lnTo>
                  <a:pt x="175" y="1683"/>
                </a:lnTo>
                <a:cubicBezTo>
                  <a:pt x="11" y="1778"/>
                  <a:pt x="0" y="1928"/>
                  <a:pt x="158" y="2017"/>
                </a:cubicBezTo>
                <a:cubicBezTo>
                  <a:pt x="231" y="2061"/>
                  <a:pt x="329" y="2082"/>
                  <a:pt x="429" y="2082"/>
                </a:cubicBezTo>
                <a:cubicBezTo>
                  <a:pt x="539" y="2082"/>
                  <a:pt x="652" y="2057"/>
                  <a:pt x="738" y="2007"/>
                </a:cubicBezTo>
                <a:lnTo>
                  <a:pt x="3519" y="402"/>
                </a:lnTo>
                <a:cubicBezTo>
                  <a:pt x="3687" y="307"/>
                  <a:pt x="3693" y="157"/>
                  <a:pt x="3540" y="65"/>
                </a:cubicBezTo>
                <a:cubicBezTo>
                  <a:pt x="3464" y="22"/>
                  <a:pt x="3365" y="1"/>
                  <a:pt x="32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817018" y="1069358"/>
            <a:ext cx="588656" cy="1452747"/>
          </a:xfrm>
          <a:custGeom>
            <a:avLst/>
            <a:gdLst/>
            <a:ahLst/>
            <a:cxnLst/>
            <a:rect l="l" t="t" r="r" b="b"/>
            <a:pathLst>
              <a:path w="14629" h="36103" extrusionOk="0">
                <a:moveTo>
                  <a:pt x="13307" y="0"/>
                </a:moveTo>
                <a:cubicBezTo>
                  <a:pt x="13224" y="0"/>
                  <a:pt x="13130" y="28"/>
                  <a:pt x="13031" y="87"/>
                </a:cubicBezTo>
                <a:lnTo>
                  <a:pt x="625" y="7265"/>
                </a:lnTo>
                <a:cubicBezTo>
                  <a:pt x="280" y="7462"/>
                  <a:pt x="1" y="7950"/>
                  <a:pt x="1" y="8346"/>
                </a:cubicBezTo>
                <a:lnTo>
                  <a:pt x="1" y="33916"/>
                </a:lnTo>
                <a:cubicBezTo>
                  <a:pt x="1" y="34115"/>
                  <a:pt x="72" y="34255"/>
                  <a:pt x="185" y="34319"/>
                </a:cubicBezTo>
                <a:lnTo>
                  <a:pt x="1158" y="34882"/>
                </a:lnTo>
                <a:cubicBezTo>
                  <a:pt x="1158" y="34882"/>
                  <a:pt x="1161" y="34882"/>
                  <a:pt x="1165" y="34885"/>
                </a:cubicBezTo>
                <a:lnTo>
                  <a:pt x="1178" y="34893"/>
                </a:lnTo>
                <a:lnTo>
                  <a:pt x="1178" y="34889"/>
                </a:lnTo>
                <a:cubicBezTo>
                  <a:pt x="1222" y="34913"/>
                  <a:pt x="1273" y="34925"/>
                  <a:pt x="1329" y="34925"/>
                </a:cubicBezTo>
                <a:cubicBezTo>
                  <a:pt x="1411" y="34925"/>
                  <a:pt x="1504" y="34898"/>
                  <a:pt x="1601" y="34841"/>
                </a:cubicBezTo>
                <a:lnTo>
                  <a:pt x="4878" y="32947"/>
                </a:lnTo>
                <a:lnTo>
                  <a:pt x="4878" y="34916"/>
                </a:lnTo>
                <a:cubicBezTo>
                  <a:pt x="4878" y="35268"/>
                  <a:pt x="4933" y="35469"/>
                  <a:pt x="5025" y="35524"/>
                </a:cubicBezTo>
                <a:lnTo>
                  <a:pt x="5021" y="35524"/>
                </a:lnTo>
                <a:lnTo>
                  <a:pt x="5990" y="36084"/>
                </a:lnTo>
                <a:lnTo>
                  <a:pt x="5994" y="36087"/>
                </a:lnTo>
                <a:lnTo>
                  <a:pt x="6004" y="36093"/>
                </a:lnTo>
                <a:lnTo>
                  <a:pt x="6004" y="36090"/>
                </a:lnTo>
                <a:cubicBezTo>
                  <a:pt x="6019" y="36098"/>
                  <a:pt x="6035" y="36102"/>
                  <a:pt x="6052" y="36102"/>
                </a:cubicBezTo>
                <a:cubicBezTo>
                  <a:pt x="6158" y="36102"/>
                  <a:pt x="6299" y="35943"/>
                  <a:pt x="6455" y="35616"/>
                </a:cubicBezTo>
                <a:lnTo>
                  <a:pt x="8779" y="30695"/>
                </a:lnTo>
                <a:lnTo>
                  <a:pt x="14008" y="27661"/>
                </a:lnTo>
                <a:cubicBezTo>
                  <a:pt x="14349" y="27462"/>
                  <a:pt x="14629" y="26974"/>
                  <a:pt x="14629" y="26579"/>
                </a:cubicBezTo>
                <a:lnTo>
                  <a:pt x="14629" y="1008"/>
                </a:lnTo>
                <a:cubicBezTo>
                  <a:pt x="14629" y="814"/>
                  <a:pt x="14561" y="674"/>
                  <a:pt x="14451" y="609"/>
                </a:cubicBezTo>
                <a:lnTo>
                  <a:pt x="14448" y="605"/>
                </a:lnTo>
                <a:lnTo>
                  <a:pt x="13472" y="42"/>
                </a:lnTo>
                <a:cubicBezTo>
                  <a:pt x="13424" y="15"/>
                  <a:pt x="13369" y="0"/>
                  <a:pt x="133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830739" y="1070363"/>
            <a:ext cx="566685" cy="301068"/>
          </a:xfrm>
          <a:custGeom>
            <a:avLst/>
            <a:gdLst/>
            <a:ahLst/>
            <a:cxnLst/>
            <a:rect l="l" t="t" r="r" b="b"/>
            <a:pathLst>
              <a:path w="14083" h="7482" extrusionOk="0">
                <a:moveTo>
                  <a:pt x="251" y="7260"/>
                </a:moveTo>
                <a:cubicBezTo>
                  <a:pt x="161" y="7317"/>
                  <a:pt x="76" y="7393"/>
                  <a:pt x="1" y="7481"/>
                </a:cubicBezTo>
                <a:cubicBezTo>
                  <a:pt x="76" y="7393"/>
                  <a:pt x="161" y="7317"/>
                  <a:pt x="251" y="7260"/>
                </a:cubicBezTo>
                <a:close/>
                <a:moveTo>
                  <a:pt x="13097" y="0"/>
                </a:moveTo>
                <a:cubicBezTo>
                  <a:pt x="13111" y="7"/>
                  <a:pt x="13120" y="11"/>
                  <a:pt x="13131" y="17"/>
                </a:cubicBezTo>
                <a:lnTo>
                  <a:pt x="13131" y="17"/>
                </a:lnTo>
                <a:lnTo>
                  <a:pt x="14083" y="570"/>
                </a:lnTo>
                <a:lnTo>
                  <a:pt x="14083" y="570"/>
                </a:lnTo>
                <a:lnTo>
                  <a:pt x="13131" y="17"/>
                </a:lnTo>
                <a:cubicBezTo>
                  <a:pt x="13120" y="11"/>
                  <a:pt x="13111" y="7"/>
                  <a:pt x="1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2824703" y="1069397"/>
            <a:ext cx="572721" cy="333340"/>
          </a:xfrm>
          <a:custGeom>
            <a:avLst/>
            <a:gdLst/>
            <a:ahLst/>
            <a:cxnLst/>
            <a:rect l="l" t="t" r="r" b="b"/>
            <a:pathLst>
              <a:path w="14233" h="8284" extrusionOk="0">
                <a:moveTo>
                  <a:pt x="13117" y="1"/>
                </a:moveTo>
                <a:cubicBezTo>
                  <a:pt x="13035" y="1"/>
                  <a:pt x="12940" y="28"/>
                  <a:pt x="12840" y="86"/>
                </a:cubicBezTo>
                <a:lnTo>
                  <a:pt x="434" y="7267"/>
                </a:lnTo>
                <a:cubicBezTo>
                  <a:pt x="421" y="7270"/>
                  <a:pt x="410" y="7277"/>
                  <a:pt x="401" y="7284"/>
                </a:cubicBezTo>
                <a:cubicBezTo>
                  <a:pt x="311" y="7341"/>
                  <a:pt x="226" y="7417"/>
                  <a:pt x="151" y="7505"/>
                </a:cubicBezTo>
                <a:cubicBezTo>
                  <a:pt x="97" y="7571"/>
                  <a:pt x="45" y="7642"/>
                  <a:pt x="1" y="7721"/>
                </a:cubicBezTo>
                <a:lnTo>
                  <a:pt x="977" y="8283"/>
                </a:lnTo>
                <a:cubicBezTo>
                  <a:pt x="1089" y="8093"/>
                  <a:pt x="1240" y="7925"/>
                  <a:pt x="1407" y="7830"/>
                </a:cubicBezTo>
                <a:lnTo>
                  <a:pt x="13817" y="649"/>
                </a:lnTo>
                <a:cubicBezTo>
                  <a:pt x="13916" y="591"/>
                  <a:pt x="14011" y="563"/>
                  <a:pt x="14096" y="563"/>
                </a:cubicBezTo>
                <a:cubicBezTo>
                  <a:pt x="14144" y="563"/>
                  <a:pt x="14192" y="574"/>
                  <a:pt x="14233" y="594"/>
                </a:cubicBezTo>
                <a:lnTo>
                  <a:pt x="13281" y="41"/>
                </a:lnTo>
                <a:cubicBezTo>
                  <a:pt x="13270" y="35"/>
                  <a:pt x="13261" y="31"/>
                  <a:pt x="13247" y="24"/>
                </a:cubicBezTo>
                <a:cubicBezTo>
                  <a:pt x="13209" y="7"/>
                  <a:pt x="13165" y="1"/>
                  <a:pt x="13117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3019050" y="2498733"/>
            <a:ext cx="38911" cy="22534"/>
          </a:xfrm>
          <a:custGeom>
            <a:avLst/>
            <a:gdLst/>
            <a:ahLst/>
            <a:cxnLst/>
            <a:rect l="l" t="t" r="r" b="b"/>
            <a:pathLst>
              <a:path w="967" h="560" extrusionOk="0">
                <a:moveTo>
                  <a:pt x="0" y="0"/>
                </a:moveTo>
                <a:lnTo>
                  <a:pt x="966" y="560"/>
                </a:lnTo>
                <a:lnTo>
                  <a:pt x="963" y="556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3013256" y="2372349"/>
            <a:ext cx="44544" cy="148803"/>
          </a:xfrm>
          <a:custGeom>
            <a:avLst/>
            <a:gdLst/>
            <a:ahLst/>
            <a:cxnLst/>
            <a:rect l="l" t="t" r="r" b="b"/>
            <a:pathLst>
              <a:path w="1107" h="3698" extrusionOk="0">
                <a:moveTo>
                  <a:pt x="977" y="1"/>
                </a:moveTo>
                <a:lnTo>
                  <a:pt x="1" y="568"/>
                </a:lnTo>
                <a:lnTo>
                  <a:pt x="1" y="2533"/>
                </a:lnTo>
                <a:cubicBezTo>
                  <a:pt x="1" y="2882"/>
                  <a:pt x="56" y="3086"/>
                  <a:pt x="144" y="3141"/>
                </a:cubicBezTo>
                <a:lnTo>
                  <a:pt x="1107" y="3697"/>
                </a:lnTo>
                <a:cubicBezTo>
                  <a:pt x="1025" y="3625"/>
                  <a:pt x="977" y="3428"/>
                  <a:pt x="977" y="3100"/>
                </a:cubicBezTo>
                <a:lnTo>
                  <a:pt x="977" y="1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822008" y="2448316"/>
            <a:ext cx="2495" cy="1972"/>
          </a:xfrm>
          <a:custGeom>
            <a:avLst/>
            <a:gdLst/>
            <a:ahLst/>
            <a:cxnLst/>
            <a:rect l="l" t="t" r="r" b="b"/>
            <a:pathLst>
              <a:path w="62" h="49" extrusionOk="0">
                <a:moveTo>
                  <a:pt x="1" y="1"/>
                </a:moveTo>
                <a:cubicBezTo>
                  <a:pt x="18" y="18"/>
                  <a:pt x="38" y="35"/>
                  <a:pt x="58" y="48"/>
                </a:cubicBezTo>
                <a:lnTo>
                  <a:pt x="61" y="48"/>
                </a:lnTo>
                <a:cubicBezTo>
                  <a:pt x="38" y="35"/>
                  <a:pt x="18" y="18"/>
                  <a:pt x="1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2817018" y="1380026"/>
            <a:ext cx="47039" cy="1093091"/>
          </a:xfrm>
          <a:custGeom>
            <a:avLst/>
            <a:gdLst/>
            <a:ahLst/>
            <a:cxnLst/>
            <a:rect l="l" t="t" r="r" b="b"/>
            <a:pathLst>
              <a:path w="1169" h="27165" extrusionOk="0">
                <a:moveTo>
                  <a:pt x="192" y="1"/>
                </a:moveTo>
                <a:cubicBezTo>
                  <a:pt x="75" y="199"/>
                  <a:pt x="1" y="424"/>
                  <a:pt x="1" y="625"/>
                </a:cubicBezTo>
                <a:lnTo>
                  <a:pt x="1" y="26195"/>
                </a:lnTo>
                <a:cubicBezTo>
                  <a:pt x="1" y="26353"/>
                  <a:pt x="48" y="26475"/>
                  <a:pt x="124" y="26550"/>
                </a:cubicBezTo>
                <a:cubicBezTo>
                  <a:pt x="141" y="26567"/>
                  <a:pt x="161" y="26584"/>
                  <a:pt x="185" y="26598"/>
                </a:cubicBezTo>
                <a:lnTo>
                  <a:pt x="1158" y="27161"/>
                </a:lnTo>
                <a:cubicBezTo>
                  <a:pt x="1161" y="27161"/>
                  <a:pt x="1161" y="27164"/>
                  <a:pt x="1165" y="27164"/>
                </a:cubicBezTo>
                <a:cubicBezTo>
                  <a:pt x="1049" y="27100"/>
                  <a:pt x="977" y="26960"/>
                  <a:pt x="977" y="26759"/>
                </a:cubicBezTo>
                <a:lnTo>
                  <a:pt x="977" y="1188"/>
                </a:lnTo>
                <a:cubicBezTo>
                  <a:pt x="977" y="987"/>
                  <a:pt x="1049" y="762"/>
                  <a:pt x="1168" y="563"/>
                </a:cubicBezTo>
                <a:lnTo>
                  <a:pt x="192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934752" y="1226161"/>
            <a:ext cx="392531" cy="480654"/>
          </a:xfrm>
          <a:custGeom>
            <a:avLst/>
            <a:gdLst/>
            <a:ahLst/>
            <a:cxnLst/>
            <a:rect l="l" t="t" r="r" b="b"/>
            <a:pathLst>
              <a:path w="9755" h="11945" extrusionOk="0">
                <a:moveTo>
                  <a:pt x="9467" y="1"/>
                </a:moveTo>
                <a:cubicBezTo>
                  <a:pt x="9397" y="1"/>
                  <a:pt x="9319" y="23"/>
                  <a:pt x="9236" y="71"/>
                </a:cubicBezTo>
                <a:lnTo>
                  <a:pt x="522" y="5118"/>
                </a:lnTo>
                <a:cubicBezTo>
                  <a:pt x="235" y="5285"/>
                  <a:pt x="0" y="5688"/>
                  <a:pt x="0" y="6019"/>
                </a:cubicBezTo>
                <a:lnTo>
                  <a:pt x="0" y="11575"/>
                </a:lnTo>
                <a:cubicBezTo>
                  <a:pt x="0" y="11810"/>
                  <a:pt x="117" y="11945"/>
                  <a:pt x="288" y="11945"/>
                </a:cubicBezTo>
                <a:cubicBezTo>
                  <a:pt x="358" y="11945"/>
                  <a:pt x="438" y="11922"/>
                  <a:pt x="522" y="11873"/>
                </a:cubicBezTo>
                <a:lnTo>
                  <a:pt x="9236" y="6828"/>
                </a:lnTo>
                <a:cubicBezTo>
                  <a:pt x="9522" y="6660"/>
                  <a:pt x="9754" y="6258"/>
                  <a:pt x="9754" y="5927"/>
                </a:cubicBezTo>
                <a:lnTo>
                  <a:pt x="9754" y="370"/>
                </a:lnTo>
                <a:cubicBezTo>
                  <a:pt x="9754" y="136"/>
                  <a:pt x="9637" y="1"/>
                  <a:pt x="9467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934752" y="1543227"/>
            <a:ext cx="392531" cy="253787"/>
          </a:xfrm>
          <a:custGeom>
            <a:avLst/>
            <a:gdLst/>
            <a:ahLst/>
            <a:cxnLst/>
            <a:rect l="l" t="t" r="r" b="b"/>
            <a:pathLst>
              <a:path w="9755" h="6307" extrusionOk="0">
                <a:moveTo>
                  <a:pt x="9478" y="0"/>
                </a:moveTo>
                <a:cubicBezTo>
                  <a:pt x="9405" y="0"/>
                  <a:pt x="9321" y="24"/>
                  <a:pt x="9231" y="75"/>
                </a:cubicBezTo>
                <a:lnTo>
                  <a:pt x="522" y="5105"/>
                </a:lnTo>
                <a:cubicBezTo>
                  <a:pt x="235" y="5272"/>
                  <a:pt x="0" y="5658"/>
                  <a:pt x="0" y="5968"/>
                </a:cubicBezTo>
                <a:cubicBezTo>
                  <a:pt x="0" y="6184"/>
                  <a:pt x="113" y="6307"/>
                  <a:pt x="277" y="6307"/>
                </a:cubicBezTo>
                <a:cubicBezTo>
                  <a:pt x="350" y="6307"/>
                  <a:pt x="434" y="6283"/>
                  <a:pt x="522" y="6231"/>
                </a:cubicBezTo>
                <a:lnTo>
                  <a:pt x="9231" y="1201"/>
                </a:lnTo>
                <a:cubicBezTo>
                  <a:pt x="9522" y="1037"/>
                  <a:pt x="9754" y="648"/>
                  <a:pt x="9754" y="337"/>
                </a:cubicBezTo>
                <a:cubicBezTo>
                  <a:pt x="9754" y="122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2934752" y="1633800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6"/>
                </a:lnTo>
                <a:cubicBezTo>
                  <a:pt x="235" y="5270"/>
                  <a:pt x="0" y="5659"/>
                  <a:pt x="0" y="5970"/>
                </a:cubicBezTo>
                <a:cubicBezTo>
                  <a:pt x="0" y="6185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8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2934752" y="1724414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1"/>
                </a:moveTo>
                <a:cubicBezTo>
                  <a:pt x="9405" y="1"/>
                  <a:pt x="9321" y="25"/>
                  <a:pt x="9231" y="77"/>
                </a:cubicBezTo>
                <a:lnTo>
                  <a:pt x="522" y="5107"/>
                </a:lnTo>
                <a:cubicBezTo>
                  <a:pt x="235" y="5271"/>
                  <a:pt x="0" y="5660"/>
                  <a:pt x="0" y="5970"/>
                </a:cubicBezTo>
                <a:cubicBezTo>
                  <a:pt x="0" y="6186"/>
                  <a:pt x="113" y="6308"/>
                  <a:pt x="277" y="6308"/>
                </a:cubicBezTo>
                <a:cubicBezTo>
                  <a:pt x="350" y="6308"/>
                  <a:pt x="434" y="6284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1"/>
                  <a:pt x="94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2934752" y="1815068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7"/>
                </a:lnTo>
                <a:cubicBezTo>
                  <a:pt x="235" y="5270"/>
                  <a:pt x="0" y="5656"/>
                  <a:pt x="0" y="5970"/>
                </a:cubicBezTo>
                <a:cubicBezTo>
                  <a:pt x="0" y="6186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2934752" y="2086948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8" y="1"/>
                </a:moveTo>
                <a:cubicBezTo>
                  <a:pt x="1605" y="1"/>
                  <a:pt x="1522" y="25"/>
                  <a:pt x="1433" y="77"/>
                </a:cubicBezTo>
                <a:lnTo>
                  <a:pt x="522" y="602"/>
                </a:lnTo>
                <a:cubicBezTo>
                  <a:pt x="235" y="766"/>
                  <a:pt x="0" y="1155"/>
                  <a:pt x="0" y="1466"/>
                </a:cubicBezTo>
                <a:cubicBezTo>
                  <a:pt x="0" y="1681"/>
                  <a:pt x="113" y="1803"/>
                  <a:pt x="277" y="1803"/>
                </a:cubicBezTo>
                <a:cubicBezTo>
                  <a:pt x="350" y="1803"/>
                  <a:pt x="434" y="1779"/>
                  <a:pt x="522" y="1728"/>
                </a:cubicBezTo>
                <a:lnTo>
                  <a:pt x="1433" y="1203"/>
                </a:lnTo>
                <a:cubicBezTo>
                  <a:pt x="1720" y="1036"/>
                  <a:pt x="1952" y="651"/>
                  <a:pt x="1952" y="339"/>
                </a:cubicBezTo>
                <a:cubicBezTo>
                  <a:pt x="1952" y="124"/>
                  <a:pt x="1841" y="1"/>
                  <a:pt x="16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066409" y="1905681"/>
            <a:ext cx="260869" cy="178017"/>
          </a:xfrm>
          <a:custGeom>
            <a:avLst/>
            <a:gdLst/>
            <a:ahLst/>
            <a:cxnLst/>
            <a:rect l="l" t="t" r="r" b="b"/>
            <a:pathLst>
              <a:path w="6483" h="4424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301"/>
                  <a:pt x="112" y="4424"/>
                  <a:pt x="276" y="4424"/>
                </a:cubicBezTo>
                <a:cubicBezTo>
                  <a:pt x="349" y="4424"/>
                  <a:pt x="432" y="4400"/>
                  <a:pt x="520" y="4350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934752" y="2177561"/>
            <a:ext cx="78547" cy="72591"/>
          </a:xfrm>
          <a:custGeom>
            <a:avLst/>
            <a:gdLst/>
            <a:ahLst/>
            <a:cxnLst/>
            <a:rect l="l" t="t" r="r" b="b"/>
            <a:pathLst>
              <a:path w="1952" h="1804" extrusionOk="0">
                <a:moveTo>
                  <a:pt x="1679" y="1"/>
                </a:moveTo>
                <a:cubicBezTo>
                  <a:pt x="1606" y="1"/>
                  <a:pt x="1522" y="26"/>
                  <a:pt x="1433" y="78"/>
                </a:cubicBezTo>
                <a:lnTo>
                  <a:pt x="522" y="603"/>
                </a:lnTo>
                <a:cubicBezTo>
                  <a:pt x="235" y="767"/>
                  <a:pt x="0" y="1152"/>
                  <a:pt x="0" y="1466"/>
                </a:cubicBezTo>
                <a:cubicBezTo>
                  <a:pt x="0" y="1682"/>
                  <a:pt x="113" y="1803"/>
                  <a:pt x="277" y="1803"/>
                </a:cubicBezTo>
                <a:cubicBezTo>
                  <a:pt x="350" y="1803"/>
                  <a:pt x="434" y="1779"/>
                  <a:pt x="522" y="1729"/>
                </a:cubicBezTo>
                <a:lnTo>
                  <a:pt x="1433" y="1200"/>
                </a:lnTo>
                <a:cubicBezTo>
                  <a:pt x="1720" y="1036"/>
                  <a:pt x="1952" y="651"/>
                  <a:pt x="1952" y="340"/>
                </a:cubicBezTo>
                <a:cubicBezTo>
                  <a:pt x="1952" y="123"/>
                  <a:pt x="1842" y="1"/>
                  <a:pt x="167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066409" y="1996335"/>
            <a:ext cx="260869" cy="177977"/>
          </a:xfrm>
          <a:custGeom>
            <a:avLst/>
            <a:gdLst/>
            <a:ahLst/>
            <a:cxnLst/>
            <a:rect l="l" t="t" r="r" b="b"/>
            <a:pathLst>
              <a:path w="6483" h="4423" extrusionOk="0">
                <a:moveTo>
                  <a:pt x="6206" y="0"/>
                </a:moveTo>
                <a:cubicBezTo>
                  <a:pt x="6133" y="0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2"/>
                  <a:pt x="0" y="4083"/>
                </a:cubicBezTo>
                <a:cubicBezTo>
                  <a:pt x="0" y="4300"/>
                  <a:pt x="111" y="4422"/>
                  <a:pt x="274" y="4422"/>
                </a:cubicBezTo>
                <a:cubicBezTo>
                  <a:pt x="347" y="4422"/>
                  <a:pt x="431" y="4398"/>
                  <a:pt x="520" y="4346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0"/>
                  <a:pt x="62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2934752" y="2268175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7" y="0"/>
                </a:moveTo>
                <a:cubicBezTo>
                  <a:pt x="1604" y="0"/>
                  <a:pt x="1521" y="24"/>
                  <a:pt x="1433" y="74"/>
                </a:cubicBezTo>
                <a:lnTo>
                  <a:pt x="522" y="603"/>
                </a:lnTo>
                <a:cubicBezTo>
                  <a:pt x="235" y="767"/>
                  <a:pt x="0" y="1153"/>
                  <a:pt x="0" y="1463"/>
                </a:cubicBezTo>
                <a:cubicBezTo>
                  <a:pt x="0" y="1681"/>
                  <a:pt x="112" y="1803"/>
                  <a:pt x="276" y="1803"/>
                </a:cubicBezTo>
                <a:cubicBezTo>
                  <a:pt x="349" y="1803"/>
                  <a:pt x="433" y="1778"/>
                  <a:pt x="522" y="1726"/>
                </a:cubicBezTo>
                <a:lnTo>
                  <a:pt x="1433" y="1200"/>
                </a:lnTo>
                <a:cubicBezTo>
                  <a:pt x="1720" y="1037"/>
                  <a:pt x="1952" y="652"/>
                  <a:pt x="1952" y="337"/>
                </a:cubicBezTo>
                <a:cubicBezTo>
                  <a:pt x="1952" y="122"/>
                  <a:pt x="1841" y="0"/>
                  <a:pt x="167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3066409" y="2086948"/>
            <a:ext cx="260869" cy="177937"/>
          </a:xfrm>
          <a:custGeom>
            <a:avLst/>
            <a:gdLst/>
            <a:ahLst/>
            <a:cxnLst/>
            <a:rect l="l" t="t" r="r" b="b"/>
            <a:pathLst>
              <a:path w="6483" h="4422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0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299"/>
                  <a:pt x="112" y="4422"/>
                  <a:pt x="276" y="4422"/>
                </a:cubicBezTo>
                <a:cubicBezTo>
                  <a:pt x="349" y="4422"/>
                  <a:pt x="432" y="4398"/>
                  <a:pt x="520" y="4346"/>
                </a:cubicBezTo>
                <a:lnTo>
                  <a:pt x="5959" y="1203"/>
                </a:lnTo>
                <a:cubicBezTo>
                  <a:pt x="6250" y="1036"/>
                  <a:pt x="6482" y="651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3288237" y="1340594"/>
            <a:ext cx="588615" cy="1452747"/>
          </a:xfrm>
          <a:custGeom>
            <a:avLst/>
            <a:gdLst/>
            <a:ahLst/>
            <a:cxnLst/>
            <a:rect l="l" t="t" r="r" b="b"/>
            <a:pathLst>
              <a:path w="14628" h="36103" extrusionOk="0">
                <a:moveTo>
                  <a:pt x="13309" y="1"/>
                </a:moveTo>
                <a:cubicBezTo>
                  <a:pt x="13224" y="1"/>
                  <a:pt x="13129" y="28"/>
                  <a:pt x="13027" y="86"/>
                </a:cubicBezTo>
                <a:lnTo>
                  <a:pt x="621" y="7267"/>
                </a:lnTo>
                <a:cubicBezTo>
                  <a:pt x="279" y="7466"/>
                  <a:pt x="0" y="7950"/>
                  <a:pt x="0" y="8346"/>
                </a:cubicBezTo>
                <a:lnTo>
                  <a:pt x="0" y="33916"/>
                </a:lnTo>
                <a:cubicBezTo>
                  <a:pt x="0" y="34114"/>
                  <a:pt x="68" y="34254"/>
                  <a:pt x="180" y="34319"/>
                </a:cubicBezTo>
                <a:lnTo>
                  <a:pt x="1153" y="34882"/>
                </a:lnTo>
                <a:cubicBezTo>
                  <a:pt x="1157" y="34882"/>
                  <a:pt x="1160" y="34886"/>
                  <a:pt x="1160" y="34886"/>
                </a:cubicBezTo>
                <a:lnTo>
                  <a:pt x="1174" y="34892"/>
                </a:lnTo>
                <a:cubicBezTo>
                  <a:pt x="1218" y="34914"/>
                  <a:pt x="1268" y="34925"/>
                  <a:pt x="1322" y="34925"/>
                </a:cubicBezTo>
                <a:cubicBezTo>
                  <a:pt x="1405" y="34925"/>
                  <a:pt x="1498" y="34899"/>
                  <a:pt x="1597" y="34841"/>
                </a:cubicBezTo>
                <a:lnTo>
                  <a:pt x="4877" y="32950"/>
                </a:lnTo>
                <a:lnTo>
                  <a:pt x="4877" y="34919"/>
                </a:lnTo>
                <a:cubicBezTo>
                  <a:pt x="4877" y="35267"/>
                  <a:pt x="4931" y="35469"/>
                  <a:pt x="5020" y="35524"/>
                </a:cubicBezTo>
                <a:lnTo>
                  <a:pt x="5020" y="35527"/>
                </a:lnTo>
                <a:lnTo>
                  <a:pt x="5986" y="36083"/>
                </a:lnTo>
                <a:lnTo>
                  <a:pt x="5989" y="36086"/>
                </a:lnTo>
                <a:lnTo>
                  <a:pt x="6003" y="36094"/>
                </a:lnTo>
                <a:lnTo>
                  <a:pt x="6003" y="36090"/>
                </a:lnTo>
                <a:cubicBezTo>
                  <a:pt x="6019" y="36098"/>
                  <a:pt x="6035" y="36103"/>
                  <a:pt x="6053" y="36103"/>
                </a:cubicBezTo>
                <a:cubicBezTo>
                  <a:pt x="6158" y="36103"/>
                  <a:pt x="6298" y="35944"/>
                  <a:pt x="6451" y="35619"/>
                </a:cubicBezTo>
                <a:lnTo>
                  <a:pt x="8774" y="30697"/>
                </a:lnTo>
                <a:lnTo>
                  <a:pt x="14003" y="27660"/>
                </a:lnTo>
                <a:cubicBezTo>
                  <a:pt x="14348" y="27462"/>
                  <a:pt x="14628" y="26977"/>
                  <a:pt x="14628" y="26581"/>
                </a:cubicBezTo>
                <a:lnTo>
                  <a:pt x="14628" y="1011"/>
                </a:lnTo>
                <a:cubicBezTo>
                  <a:pt x="14628" y="814"/>
                  <a:pt x="14560" y="677"/>
                  <a:pt x="14447" y="609"/>
                </a:cubicBezTo>
                <a:lnTo>
                  <a:pt x="14444" y="609"/>
                </a:lnTo>
                <a:lnTo>
                  <a:pt x="13470" y="42"/>
                </a:lnTo>
                <a:cubicBezTo>
                  <a:pt x="13424" y="15"/>
                  <a:pt x="13369" y="1"/>
                  <a:pt x="13309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3828746" y="1341560"/>
            <a:ext cx="39877" cy="22976"/>
          </a:xfrm>
          <a:custGeom>
            <a:avLst/>
            <a:gdLst/>
            <a:ahLst/>
            <a:cxnLst/>
            <a:rect l="l" t="t" r="r" b="b"/>
            <a:pathLst>
              <a:path w="991" h="571" extrusionOk="0">
                <a:moveTo>
                  <a:pt x="1" y="1"/>
                </a:moveTo>
                <a:lnTo>
                  <a:pt x="1" y="1"/>
                </a:lnTo>
                <a:cubicBezTo>
                  <a:pt x="12" y="7"/>
                  <a:pt x="21" y="13"/>
                  <a:pt x="31" y="16"/>
                </a:cubicBezTo>
                <a:lnTo>
                  <a:pt x="31" y="16"/>
                </a:lnTo>
                <a:cubicBezTo>
                  <a:pt x="22" y="11"/>
                  <a:pt x="12" y="7"/>
                  <a:pt x="1" y="1"/>
                </a:cubicBezTo>
                <a:close/>
                <a:moveTo>
                  <a:pt x="31" y="16"/>
                </a:moveTo>
                <a:cubicBezTo>
                  <a:pt x="32" y="17"/>
                  <a:pt x="33" y="17"/>
                  <a:pt x="34" y="18"/>
                </a:cubicBezTo>
                <a:lnTo>
                  <a:pt x="990" y="571"/>
                </a:lnTo>
                <a:lnTo>
                  <a:pt x="37" y="18"/>
                </a:lnTo>
                <a:cubicBezTo>
                  <a:pt x="35" y="17"/>
                  <a:pt x="33" y="17"/>
                  <a:pt x="3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3310046" y="1633720"/>
            <a:ext cx="1931" cy="1369"/>
          </a:xfrm>
          <a:custGeom>
            <a:avLst/>
            <a:gdLst/>
            <a:ahLst/>
            <a:cxnLst/>
            <a:rect l="l" t="t" r="r" b="b"/>
            <a:pathLst>
              <a:path w="48" h="34" extrusionOk="0">
                <a:moveTo>
                  <a:pt x="47" y="0"/>
                </a:moveTo>
                <a:cubicBezTo>
                  <a:pt x="34" y="10"/>
                  <a:pt x="17" y="20"/>
                  <a:pt x="0" y="33"/>
                </a:cubicBezTo>
                <a:lnTo>
                  <a:pt x="4" y="33"/>
                </a:lnTo>
                <a:cubicBezTo>
                  <a:pt x="17" y="20"/>
                  <a:pt x="34" y="10"/>
                  <a:pt x="4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3301918" y="1635048"/>
            <a:ext cx="8289" cy="7605"/>
          </a:xfrm>
          <a:custGeom>
            <a:avLst/>
            <a:gdLst/>
            <a:ahLst/>
            <a:cxnLst/>
            <a:rect l="l" t="t" r="r" b="b"/>
            <a:pathLst>
              <a:path w="206" h="189" extrusionOk="0">
                <a:moveTo>
                  <a:pt x="202" y="0"/>
                </a:moveTo>
                <a:cubicBezTo>
                  <a:pt x="131" y="52"/>
                  <a:pt x="62" y="117"/>
                  <a:pt x="1" y="189"/>
                </a:cubicBezTo>
                <a:cubicBezTo>
                  <a:pt x="62" y="117"/>
                  <a:pt x="131" y="52"/>
                  <a:pt x="206" y="0"/>
                </a:cubicBezTo>
                <a:close/>
              </a:path>
            </a:pathLst>
          </a:custGeom>
          <a:solidFill>
            <a:srgbClr val="8F9C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3295882" y="1340634"/>
            <a:ext cx="572762" cy="333340"/>
          </a:xfrm>
          <a:custGeom>
            <a:avLst/>
            <a:gdLst/>
            <a:ahLst/>
            <a:cxnLst/>
            <a:rect l="l" t="t" r="r" b="b"/>
            <a:pathLst>
              <a:path w="14234" h="8284" extrusionOk="0">
                <a:moveTo>
                  <a:pt x="13117" y="0"/>
                </a:moveTo>
                <a:cubicBezTo>
                  <a:pt x="13035" y="0"/>
                  <a:pt x="12940" y="27"/>
                  <a:pt x="12841" y="85"/>
                </a:cubicBezTo>
                <a:lnTo>
                  <a:pt x="431" y="7266"/>
                </a:lnTo>
                <a:cubicBezTo>
                  <a:pt x="420" y="7273"/>
                  <a:pt x="410" y="7276"/>
                  <a:pt x="400" y="7284"/>
                </a:cubicBezTo>
                <a:cubicBezTo>
                  <a:pt x="387" y="7293"/>
                  <a:pt x="369" y="7304"/>
                  <a:pt x="356" y="7317"/>
                </a:cubicBezTo>
                <a:cubicBezTo>
                  <a:pt x="281" y="7369"/>
                  <a:pt x="212" y="7434"/>
                  <a:pt x="151" y="7506"/>
                </a:cubicBezTo>
                <a:cubicBezTo>
                  <a:pt x="97" y="7570"/>
                  <a:pt x="45" y="7645"/>
                  <a:pt x="1" y="7720"/>
                </a:cubicBezTo>
                <a:lnTo>
                  <a:pt x="973" y="8284"/>
                </a:lnTo>
                <a:cubicBezTo>
                  <a:pt x="1086" y="8092"/>
                  <a:pt x="1239" y="7925"/>
                  <a:pt x="1407" y="7829"/>
                </a:cubicBezTo>
                <a:lnTo>
                  <a:pt x="13813" y="649"/>
                </a:lnTo>
                <a:cubicBezTo>
                  <a:pt x="13915" y="591"/>
                  <a:pt x="14011" y="567"/>
                  <a:pt x="14093" y="567"/>
                </a:cubicBezTo>
                <a:cubicBezTo>
                  <a:pt x="14145" y="567"/>
                  <a:pt x="14189" y="573"/>
                  <a:pt x="14233" y="594"/>
                </a:cubicBezTo>
                <a:lnTo>
                  <a:pt x="13280" y="41"/>
                </a:lnTo>
                <a:cubicBezTo>
                  <a:pt x="13267" y="38"/>
                  <a:pt x="13257" y="31"/>
                  <a:pt x="13244" y="24"/>
                </a:cubicBezTo>
                <a:cubicBezTo>
                  <a:pt x="13206" y="11"/>
                  <a:pt x="13165" y="0"/>
                  <a:pt x="1311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3490229" y="2770090"/>
            <a:ext cx="38750" cy="22413"/>
          </a:xfrm>
          <a:custGeom>
            <a:avLst/>
            <a:gdLst/>
            <a:ahLst/>
            <a:cxnLst/>
            <a:rect l="l" t="t" r="r" b="b"/>
            <a:pathLst>
              <a:path w="963" h="557" extrusionOk="0">
                <a:moveTo>
                  <a:pt x="0" y="0"/>
                </a:moveTo>
                <a:lnTo>
                  <a:pt x="963" y="556"/>
                </a:lnTo>
                <a:lnTo>
                  <a:pt x="96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484475" y="2643746"/>
            <a:ext cx="44383" cy="148603"/>
          </a:xfrm>
          <a:custGeom>
            <a:avLst/>
            <a:gdLst/>
            <a:ahLst/>
            <a:cxnLst/>
            <a:rect l="l" t="t" r="r" b="b"/>
            <a:pathLst>
              <a:path w="1103" h="3693" extrusionOk="0">
                <a:moveTo>
                  <a:pt x="972" y="0"/>
                </a:moveTo>
                <a:lnTo>
                  <a:pt x="0" y="563"/>
                </a:lnTo>
                <a:lnTo>
                  <a:pt x="0" y="2532"/>
                </a:lnTo>
                <a:cubicBezTo>
                  <a:pt x="0" y="2880"/>
                  <a:pt x="54" y="3082"/>
                  <a:pt x="143" y="3137"/>
                </a:cubicBezTo>
                <a:lnTo>
                  <a:pt x="143" y="3140"/>
                </a:lnTo>
                <a:lnTo>
                  <a:pt x="1103" y="3693"/>
                </a:lnTo>
                <a:cubicBezTo>
                  <a:pt x="1024" y="3625"/>
                  <a:pt x="972" y="3423"/>
                  <a:pt x="972" y="3096"/>
                </a:cubicBezTo>
                <a:lnTo>
                  <a:pt x="972" y="0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295480" y="2721443"/>
            <a:ext cx="39193" cy="22694"/>
          </a:xfrm>
          <a:custGeom>
            <a:avLst/>
            <a:gdLst/>
            <a:ahLst/>
            <a:cxnLst/>
            <a:rect l="l" t="t" r="r" b="b"/>
            <a:pathLst>
              <a:path w="974" h="564" extrusionOk="0">
                <a:moveTo>
                  <a:pt x="0" y="1"/>
                </a:moveTo>
                <a:lnTo>
                  <a:pt x="4" y="4"/>
                </a:lnTo>
                <a:lnTo>
                  <a:pt x="973" y="564"/>
                </a:lnTo>
                <a:lnTo>
                  <a:pt x="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288237" y="1651263"/>
            <a:ext cx="46838" cy="1093091"/>
          </a:xfrm>
          <a:custGeom>
            <a:avLst/>
            <a:gdLst/>
            <a:ahLst/>
            <a:cxnLst/>
            <a:rect l="l" t="t" r="r" b="b"/>
            <a:pathLst>
              <a:path w="1164" h="27165" extrusionOk="0">
                <a:moveTo>
                  <a:pt x="191" y="0"/>
                </a:moveTo>
                <a:cubicBezTo>
                  <a:pt x="71" y="198"/>
                  <a:pt x="0" y="424"/>
                  <a:pt x="0" y="628"/>
                </a:cubicBezTo>
                <a:lnTo>
                  <a:pt x="0" y="26195"/>
                </a:lnTo>
                <a:cubicBezTo>
                  <a:pt x="0" y="26355"/>
                  <a:pt x="44" y="26478"/>
                  <a:pt x="123" y="26554"/>
                </a:cubicBezTo>
                <a:cubicBezTo>
                  <a:pt x="139" y="26571"/>
                  <a:pt x="160" y="26584"/>
                  <a:pt x="180" y="26598"/>
                </a:cubicBezTo>
                <a:lnTo>
                  <a:pt x="1153" y="27161"/>
                </a:lnTo>
                <a:lnTo>
                  <a:pt x="1156" y="27161"/>
                </a:lnTo>
                <a:cubicBezTo>
                  <a:pt x="1045" y="27093"/>
                  <a:pt x="976" y="26956"/>
                  <a:pt x="976" y="26762"/>
                </a:cubicBezTo>
                <a:lnTo>
                  <a:pt x="976" y="1191"/>
                </a:lnTo>
                <a:cubicBezTo>
                  <a:pt x="976" y="990"/>
                  <a:pt x="1048" y="764"/>
                  <a:pt x="1163" y="564"/>
                </a:cubicBezTo>
                <a:lnTo>
                  <a:pt x="191" y="0"/>
                </a:lnTo>
                <a:close/>
                <a:moveTo>
                  <a:pt x="1156" y="27161"/>
                </a:moveTo>
                <a:cubicBezTo>
                  <a:pt x="1156" y="27161"/>
                  <a:pt x="1157" y="27161"/>
                  <a:pt x="1157" y="27161"/>
                </a:cubicBezTo>
                <a:lnTo>
                  <a:pt x="1157" y="27161"/>
                </a:lnTo>
                <a:cubicBezTo>
                  <a:pt x="1157" y="27161"/>
                  <a:pt x="1157" y="27161"/>
                  <a:pt x="1157" y="27161"/>
                </a:cubicBezTo>
                <a:close/>
                <a:moveTo>
                  <a:pt x="1157" y="27161"/>
                </a:moveTo>
                <a:cubicBezTo>
                  <a:pt x="1158" y="27162"/>
                  <a:pt x="1161" y="27165"/>
                  <a:pt x="1163" y="27165"/>
                </a:cubicBezTo>
                <a:cubicBezTo>
                  <a:pt x="1161" y="27163"/>
                  <a:pt x="1159" y="27162"/>
                  <a:pt x="1157" y="2716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405892" y="1497437"/>
            <a:ext cx="392410" cy="480654"/>
          </a:xfrm>
          <a:custGeom>
            <a:avLst/>
            <a:gdLst/>
            <a:ahLst/>
            <a:cxnLst/>
            <a:rect l="l" t="t" r="r" b="b"/>
            <a:pathLst>
              <a:path w="9752" h="11945" extrusionOk="0">
                <a:moveTo>
                  <a:pt x="9466" y="0"/>
                </a:moveTo>
                <a:cubicBezTo>
                  <a:pt x="9396" y="0"/>
                  <a:pt x="9316" y="24"/>
                  <a:pt x="9233" y="72"/>
                </a:cubicBezTo>
                <a:lnTo>
                  <a:pt x="520" y="5117"/>
                </a:lnTo>
                <a:cubicBezTo>
                  <a:pt x="233" y="5284"/>
                  <a:pt x="0" y="5687"/>
                  <a:pt x="0" y="6018"/>
                </a:cubicBezTo>
                <a:lnTo>
                  <a:pt x="0" y="11575"/>
                </a:lnTo>
                <a:cubicBezTo>
                  <a:pt x="0" y="11809"/>
                  <a:pt x="117" y="11944"/>
                  <a:pt x="288" y="11944"/>
                </a:cubicBezTo>
                <a:cubicBezTo>
                  <a:pt x="358" y="11944"/>
                  <a:pt x="436" y="11922"/>
                  <a:pt x="520" y="11874"/>
                </a:cubicBezTo>
                <a:lnTo>
                  <a:pt x="9233" y="6827"/>
                </a:lnTo>
                <a:cubicBezTo>
                  <a:pt x="9519" y="6660"/>
                  <a:pt x="9752" y="6257"/>
                  <a:pt x="9752" y="5926"/>
                </a:cubicBezTo>
                <a:lnTo>
                  <a:pt x="9752" y="373"/>
                </a:lnTo>
                <a:cubicBezTo>
                  <a:pt x="9752" y="136"/>
                  <a:pt x="9635" y="0"/>
                  <a:pt x="946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405892" y="1814504"/>
            <a:ext cx="392410" cy="253747"/>
          </a:xfrm>
          <a:custGeom>
            <a:avLst/>
            <a:gdLst/>
            <a:ahLst/>
            <a:cxnLst/>
            <a:rect l="l" t="t" r="r" b="b"/>
            <a:pathLst>
              <a:path w="9752" h="6306" extrusionOk="0">
                <a:moveTo>
                  <a:pt x="9478" y="0"/>
                </a:moveTo>
                <a:cubicBezTo>
                  <a:pt x="9405" y="0"/>
                  <a:pt x="9321" y="25"/>
                  <a:pt x="9233" y="76"/>
                </a:cubicBezTo>
                <a:lnTo>
                  <a:pt x="520" y="5103"/>
                </a:lnTo>
                <a:cubicBezTo>
                  <a:pt x="233" y="5271"/>
                  <a:pt x="0" y="5656"/>
                  <a:pt x="0" y="5968"/>
                </a:cubicBezTo>
                <a:cubicBezTo>
                  <a:pt x="0" y="6182"/>
                  <a:pt x="112" y="6306"/>
                  <a:pt x="275" y="6306"/>
                </a:cubicBezTo>
                <a:cubicBezTo>
                  <a:pt x="348" y="6306"/>
                  <a:pt x="431" y="6281"/>
                  <a:pt x="520" y="6230"/>
                </a:cubicBezTo>
                <a:lnTo>
                  <a:pt x="9233" y="1200"/>
                </a:lnTo>
                <a:cubicBezTo>
                  <a:pt x="9519" y="1036"/>
                  <a:pt x="9752" y="650"/>
                  <a:pt x="9752" y="339"/>
                </a:cubicBezTo>
                <a:cubicBezTo>
                  <a:pt x="9752" y="122"/>
                  <a:pt x="9641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3405892" y="1905077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51"/>
                  <a:pt x="9752" y="338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405892" y="1995731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4"/>
                </a:cubicBezTo>
                <a:lnTo>
                  <a:pt x="520" y="5105"/>
                </a:lnTo>
                <a:cubicBezTo>
                  <a:pt x="233" y="5272"/>
                  <a:pt x="0" y="5657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48"/>
                  <a:pt x="9752" y="337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3405892" y="2086344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1"/>
                </a:moveTo>
                <a:cubicBezTo>
                  <a:pt x="9404" y="1"/>
                  <a:pt x="9321" y="25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8"/>
                  <a:pt x="275" y="6308"/>
                </a:cubicBezTo>
                <a:cubicBezTo>
                  <a:pt x="348" y="6308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4"/>
                  <a:pt x="9752" y="648"/>
                  <a:pt x="9752" y="338"/>
                </a:cubicBezTo>
                <a:cubicBezTo>
                  <a:pt x="9752" y="122"/>
                  <a:pt x="9640" y="1"/>
                  <a:pt x="947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3405892" y="2358185"/>
            <a:ext cx="78466" cy="72632"/>
          </a:xfrm>
          <a:custGeom>
            <a:avLst/>
            <a:gdLst/>
            <a:ahLst/>
            <a:cxnLst/>
            <a:rect l="l" t="t" r="r" b="b"/>
            <a:pathLst>
              <a:path w="1950" h="1805" extrusionOk="0">
                <a:moveTo>
                  <a:pt x="1675" y="1"/>
                </a:moveTo>
                <a:cubicBezTo>
                  <a:pt x="1602" y="1"/>
                  <a:pt x="1519" y="25"/>
                  <a:pt x="1430" y="77"/>
                </a:cubicBezTo>
                <a:lnTo>
                  <a:pt x="520" y="602"/>
                </a:lnTo>
                <a:cubicBezTo>
                  <a:pt x="233" y="770"/>
                  <a:pt x="0" y="1155"/>
                  <a:pt x="0" y="1466"/>
                </a:cubicBezTo>
                <a:cubicBezTo>
                  <a:pt x="0" y="1681"/>
                  <a:pt x="112" y="1804"/>
                  <a:pt x="275" y="1804"/>
                </a:cubicBezTo>
                <a:cubicBezTo>
                  <a:pt x="348" y="1804"/>
                  <a:pt x="431" y="1780"/>
                  <a:pt x="520" y="1728"/>
                </a:cubicBezTo>
                <a:lnTo>
                  <a:pt x="1430" y="1203"/>
                </a:lnTo>
                <a:cubicBezTo>
                  <a:pt x="1717" y="1036"/>
                  <a:pt x="1950" y="650"/>
                  <a:pt x="1950" y="340"/>
                </a:cubicBezTo>
                <a:cubicBezTo>
                  <a:pt x="1950" y="124"/>
                  <a:pt x="1838" y="1"/>
                  <a:pt x="16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3537588" y="2176999"/>
            <a:ext cx="260708" cy="177937"/>
          </a:xfrm>
          <a:custGeom>
            <a:avLst/>
            <a:gdLst/>
            <a:ahLst/>
            <a:cxnLst/>
            <a:rect l="l" t="t" r="r" b="b"/>
            <a:pathLst>
              <a:path w="6479" h="4422" extrusionOk="0">
                <a:moveTo>
                  <a:pt x="6203" y="0"/>
                </a:moveTo>
                <a:cubicBezTo>
                  <a:pt x="6131" y="0"/>
                  <a:pt x="6048" y="24"/>
                  <a:pt x="5960" y="75"/>
                </a:cubicBezTo>
                <a:lnTo>
                  <a:pt x="520" y="3221"/>
                </a:lnTo>
                <a:cubicBezTo>
                  <a:pt x="233" y="3389"/>
                  <a:pt x="0" y="3774"/>
                  <a:pt x="0" y="4085"/>
                </a:cubicBezTo>
                <a:cubicBezTo>
                  <a:pt x="0" y="4300"/>
                  <a:pt x="112" y="4421"/>
                  <a:pt x="276" y="4421"/>
                </a:cubicBezTo>
                <a:cubicBezTo>
                  <a:pt x="349" y="4421"/>
                  <a:pt x="432" y="4397"/>
                  <a:pt x="520" y="4347"/>
                </a:cubicBezTo>
                <a:lnTo>
                  <a:pt x="5960" y="1201"/>
                </a:lnTo>
                <a:cubicBezTo>
                  <a:pt x="6246" y="1037"/>
                  <a:pt x="6479" y="648"/>
                  <a:pt x="6479" y="337"/>
                </a:cubicBezTo>
                <a:cubicBezTo>
                  <a:pt x="6479" y="122"/>
                  <a:pt x="6367" y="0"/>
                  <a:pt x="620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3405892" y="2448839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5"/>
                  <a:pt x="1430" y="76"/>
                </a:cubicBezTo>
                <a:lnTo>
                  <a:pt x="520" y="601"/>
                </a:lnTo>
                <a:cubicBezTo>
                  <a:pt x="233" y="769"/>
                  <a:pt x="0" y="1154"/>
                  <a:pt x="0" y="1465"/>
                </a:cubicBezTo>
                <a:cubicBezTo>
                  <a:pt x="0" y="1680"/>
                  <a:pt x="112" y="1802"/>
                  <a:pt x="276" y="1802"/>
                </a:cubicBezTo>
                <a:cubicBezTo>
                  <a:pt x="348" y="1802"/>
                  <a:pt x="431" y="1778"/>
                  <a:pt x="520" y="1728"/>
                </a:cubicBezTo>
                <a:lnTo>
                  <a:pt x="1430" y="1203"/>
                </a:lnTo>
                <a:cubicBezTo>
                  <a:pt x="1717" y="1035"/>
                  <a:pt x="1950" y="650"/>
                  <a:pt x="1950" y="339"/>
                </a:cubicBezTo>
                <a:cubicBezTo>
                  <a:pt x="1950" y="124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3537588" y="2267572"/>
            <a:ext cx="260708" cy="177977"/>
          </a:xfrm>
          <a:custGeom>
            <a:avLst/>
            <a:gdLst/>
            <a:ahLst/>
            <a:cxnLst/>
            <a:rect l="l" t="t" r="r" b="b"/>
            <a:pathLst>
              <a:path w="6479" h="4423" extrusionOk="0">
                <a:moveTo>
                  <a:pt x="6204" y="0"/>
                </a:moveTo>
                <a:cubicBezTo>
                  <a:pt x="6131" y="0"/>
                  <a:pt x="6048" y="25"/>
                  <a:pt x="5960" y="76"/>
                </a:cubicBezTo>
                <a:lnTo>
                  <a:pt x="520" y="3222"/>
                </a:lnTo>
                <a:cubicBezTo>
                  <a:pt x="233" y="3386"/>
                  <a:pt x="0" y="3775"/>
                  <a:pt x="0" y="4086"/>
                </a:cubicBezTo>
                <a:cubicBezTo>
                  <a:pt x="0" y="4301"/>
                  <a:pt x="112" y="4423"/>
                  <a:pt x="276" y="4423"/>
                </a:cubicBezTo>
                <a:cubicBezTo>
                  <a:pt x="349" y="4423"/>
                  <a:pt x="432" y="4399"/>
                  <a:pt x="520" y="4349"/>
                </a:cubicBezTo>
                <a:lnTo>
                  <a:pt x="5960" y="1202"/>
                </a:lnTo>
                <a:cubicBezTo>
                  <a:pt x="6246" y="1035"/>
                  <a:pt x="6479" y="649"/>
                  <a:pt x="6479" y="339"/>
                </a:cubicBezTo>
                <a:cubicBezTo>
                  <a:pt x="6479" y="124"/>
                  <a:pt x="6367" y="0"/>
                  <a:pt x="620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3405892" y="2539492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4"/>
                  <a:pt x="1430" y="76"/>
                </a:cubicBezTo>
                <a:lnTo>
                  <a:pt x="520" y="601"/>
                </a:lnTo>
                <a:cubicBezTo>
                  <a:pt x="233" y="765"/>
                  <a:pt x="0" y="1154"/>
                  <a:pt x="0" y="1465"/>
                </a:cubicBezTo>
                <a:cubicBezTo>
                  <a:pt x="0" y="1680"/>
                  <a:pt x="112" y="1801"/>
                  <a:pt x="276" y="1801"/>
                </a:cubicBezTo>
                <a:cubicBezTo>
                  <a:pt x="348" y="1801"/>
                  <a:pt x="431" y="1778"/>
                  <a:pt x="520" y="1727"/>
                </a:cubicBezTo>
                <a:lnTo>
                  <a:pt x="1430" y="1202"/>
                </a:lnTo>
                <a:cubicBezTo>
                  <a:pt x="1717" y="1035"/>
                  <a:pt x="1950" y="649"/>
                  <a:pt x="1950" y="339"/>
                </a:cubicBezTo>
                <a:cubicBezTo>
                  <a:pt x="1950" y="123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3537588" y="2358185"/>
            <a:ext cx="260708" cy="178017"/>
          </a:xfrm>
          <a:custGeom>
            <a:avLst/>
            <a:gdLst/>
            <a:ahLst/>
            <a:cxnLst/>
            <a:rect l="l" t="t" r="r" b="b"/>
            <a:pathLst>
              <a:path w="6479" h="4424" extrusionOk="0">
                <a:moveTo>
                  <a:pt x="6204" y="1"/>
                </a:moveTo>
                <a:cubicBezTo>
                  <a:pt x="6131" y="1"/>
                  <a:pt x="6048" y="25"/>
                  <a:pt x="5960" y="77"/>
                </a:cubicBezTo>
                <a:lnTo>
                  <a:pt x="520" y="3223"/>
                </a:lnTo>
                <a:cubicBezTo>
                  <a:pt x="233" y="3387"/>
                  <a:pt x="0" y="3776"/>
                  <a:pt x="0" y="4087"/>
                </a:cubicBezTo>
                <a:cubicBezTo>
                  <a:pt x="0" y="4302"/>
                  <a:pt x="112" y="4424"/>
                  <a:pt x="276" y="4424"/>
                </a:cubicBezTo>
                <a:cubicBezTo>
                  <a:pt x="349" y="4424"/>
                  <a:pt x="432" y="4400"/>
                  <a:pt x="520" y="4349"/>
                </a:cubicBezTo>
                <a:lnTo>
                  <a:pt x="5960" y="1203"/>
                </a:lnTo>
                <a:cubicBezTo>
                  <a:pt x="6246" y="1036"/>
                  <a:pt x="6479" y="650"/>
                  <a:pt x="6479" y="340"/>
                </a:cubicBezTo>
                <a:cubicBezTo>
                  <a:pt x="6479" y="124"/>
                  <a:pt x="6367" y="1"/>
                  <a:pt x="620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4112016" y="928166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5" y="0"/>
                </a:moveTo>
                <a:cubicBezTo>
                  <a:pt x="4132" y="0"/>
                  <a:pt x="3655" y="137"/>
                  <a:pt x="3151" y="428"/>
                </a:cubicBezTo>
                <a:cubicBezTo>
                  <a:pt x="1411" y="1436"/>
                  <a:pt x="1" y="3879"/>
                  <a:pt x="1" y="5886"/>
                </a:cubicBezTo>
                <a:cubicBezTo>
                  <a:pt x="1" y="6889"/>
                  <a:pt x="353" y="7595"/>
                  <a:pt x="919" y="7923"/>
                </a:cubicBezTo>
                <a:lnTo>
                  <a:pt x="919" y="7927"/>
                </a:lnTo>
                <a:lnTo>
                  <a:pt x="922" y="7927"/>
                </a:lnTo>
                <a:lnTo>
                  <a:pt x="2090" y="8592"/>
                </a:lnTo>
                <a:lnTo>
                  <a:pt x="2370" y="8128"/>
                </a:lnTo>
                <a:cubicBezTo>
                  <a:pt x="2656" y="8060"/>
                  <a:pt x="2957" y="7958"/>
                  <a:pt x="3274" y="7776"/>
                </a:cubicBezTo>
                <a:cubicBezTo>
                  <a:pt x="5011" y="6770"/>
                  <a:pt x="6424" y="4326"/>
                  <a:pt x="6424" y="2320"/>
                </a:cubicBezTo>
                <a:cubicBezTo>
                  <a:pt x="6424" y="2019"/>
                  <a:pt x="6383" y="1756"/>
                  <a:pt x="6325" y="1514"/>
                </a:cubicBezTo>
                <a:lnTo>
                  <a:pt x="6664" y="951"/>
                </a:lnTo>
                <a:lnTo>
                  <a:pt x="5380" y="210"/>
                </a:lnTo>
                <a:lnTo>
                  <a:pt x="5366" y="203"/>
                </a:lnTo>
                <a:cubicBezTo>
                  <a:pt x="5129" y="70"/>
                  <a:pt x="4856" y="0"/>
                  <a:pt x="45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4112016" y="1031776"/>
            <a:ext cx="226143" cy="242158"/>
          </a:xfrm>
          <a:custGeom>
            <a:avLst/>
            <a:gdLst/>
            <a:ahLst/>
            <a:cxnLst/>
            <a:rect l="l" t="t" r="r" b="b"/>
            <a:pathLst>
              <a:path w="5620" h="6018" extrusionOk="0">
                <a:moveTo>
                  <a:pt x="1049" y="0"/>
                </a:moveTo>
                <a:cubicBezTo>
                  <a:pt x="404" y="1035"/>
                  <a:pt x="1" y="2235"/>
                  <a:pt x="1" y="3311"/>
                </a:cubicBezTo>
                <a:cubicBezTo>
                  <a:pt x="1" y="4314"/>
                  <a:pt x="353" y="5020"/>
                  <a:pt x="919" y="5348"/>
                </a:cubicBezTo>
                <a:lnTo>
                  <a:pt x="919" y="5352"/>
                </a:lnTo>
                <a:lnTo>
                  <a:pt x="922" y="5352"/>
                </a:lnTo>
                <a:lnTo>
                  <a:pt x="2090" y="6017"/>
                </a:lnTo>
                <a:lnTo>
                  <a:pt x="2370" y="5553"/>
                </a:lnTo>
                <a:cubicBezTo>
                  <a:pt x="2656" y="5485"/>
                  <a:pt x="2957" y="5383"/>
                  <a:pt x="3274" y="5198"/>
                </a:cubicBezTo>
                <a:cubicBezTo>
                  <a:pt x="4206" y="4663"/>
                  <a:pt x="5043" y="3710"/>
                  <a:pt x="5619" y="2638"/>
                </a:cubicBezTo>
                <a:lnTo>
                  <a:pt x="104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154226" y="928166"/>
            <a:ext cx="225942" cy="209806"/>
          </a:xfrm>
          <a:custGeom>
            <a:avLst/>
            <a:gdLst/>
            <a:ahLst/>
            <a:cxnLst/>
            <a:rect l="l" t="t" r="r" b="b"/>
            <a:pathLst>
              <a:path w="5615" h="5214" extrusionOk="0">
                <a:moveTo>
                  <a:pt x="3506" y="0"/>
                </a:moveTo>
                <a:cubicBezTo>
                  <a:pt x="3083" y="0"/>
                  <a:pt x="2606" y="137"/>
                  <a:pt x="2102" y="428"/>
                </a:cubicBezTo>
                <a:cubicBezTo>
                  <a:pt x="1294" y="896"/>
                  <a:pt x="557" y="1674"/>
                  <a:pt x="0" y="2575"/>
                </a:cubicBezTo>
                <a:lnTo>
                  <a:pt x="4570" y="5213"/>
                </a:lnTo>
                <a:cubicBezTo>
                  <a:pt x="5071" y="4278"/>
                  <a:pt x="5375" y="3251"/>
                  <a:pt x="5375" y="2320"/>
                </a:cubicBezTo>
                <a:cubicBezTo>
                  <a:pt x="5375" y="2019"/>
                  <a:pt x="5334" y="1756"/>
                  <a:pt x="5276" y="1514"/>
                </a:cubicBezTo>
                <a:lnTo>
                  <a:pt x="5615" y="951"/>
                </a:lnTo>
                <a:lnTo>
                  <a:pt x="4331" y="210"/>
                </a:lnTo>
                <a:lnTo>
                  <a:pt x="4317" y="203"/>
                </a:lnTo>
                <a:cubicBezTo>
                  <a:pt x="4080" y="70"/>
                  <a:pt x="3807" y="0"/>
                  <a:pt x="35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4161066" y="956252"/>
            <a:ext cx="253586" cy="327425"/>
          </a:xfrm>
          <a:custGeom>
            <a:avLst/>
            <a:gdLst/>
            <a:ahLst/>
            <a:cxnLst/>
            <a:rect l="l" t="t" r="r" b="b"/>
            <a:pathLst>
              <a:path w="6302" h="8137" extrusionOk="0">
                <a:moveTo>
                  <a:pt x="4559" y="0"/>
                </a:moveTo>
                <a:cubicBezTo>
                  <a:pt x="4135" y="0"/>
                  <a:pt x="3657" y="139"/>
                  <a:pt x="3151" y="431"/>
                </a:cubicBezTo>
                <a:cubicBezTo>
                  <a:pt x="1410" y="1434"/>
                  <a:pt x="1" y="3877"/>
                  <a:pt x="1" y="5887"/>
                </a:cubicBezTo>
                <a:cubicBezTo>
                  <a:pt x="1" y="7313"/>
                  <a:pt x="710" y="8137"/>
                  <a:pt x="1744" y="8137"/>
                </a:cubicBezTo>
                <a:cubicBezTo>
                  <a:pt x="2167" y="8137"/>
                  <a:pt x="2645" y="7998"/>
                  <a:pt x="3151" y="7707"/>
                </a:cubicBezTo>
                <a:cubicBezTo>
                  <a:pt x="4892" y="6703"/>
                  <a:pt x="6301" y="4260"/>
                  <a:pt x="6301" y="2249"/>
                </a:cubicBezTo>
                <a:cubicBezTo>
                  <a:pt x="6301" y="823"/>
                  <a:pt x="5592" y="0"/>
                  <a:pt x="455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248421" y="1021838"/>
            <a:ext cx="78868" cy="196245"/>
          </a:xfrm>
          <a:custGeom>
            <a:avLst/>
            <a:gdLst/>
            <a:ahLst/>
            <a:cxnLst/>
            <a:rect l="l" t="t" r="r" b="b"/>
            <a:pathLst>
              <a:path w="1960" h="4877" extrusionOk="0">
                <a:moveTo>
                  <a:pt x="1150" y="1"/>
                </a:moveTo>
                <a:cubicBezTo>
                  <a:pt x="1140" y="1"/>
                  <a:pt x="1129" y="4"/>
                  <a:pt x="1116" y="12"/>
                </a:cubicBezTo>
                <a:lnTo>
                  <a:pt x="843" y="168"/>
                </a:lnTo>
                <a:cubicBezTo>
                  <a:pt x="819" y="182"/>
                  <a:pt x="796" y="209"/>
                  <a:pt x="779" y="247"/>
                </a:cubicBezTo>
                <a:cubicBezTo>
                  <a:pt x="761" y="285"/>
                  <a:pt x="752" y="326"/>
                  <a:pt x="752" y="363"/>
                </a:cubicBezTo>
                <a:lnTo>
                  <a:pt x="752" y="718"/>
                </a:lnTo>
                <a:cubicBezTo>
                  <a:pt x="652" y="803"/>
                  <a:pt x="560" y="899"/>
                  <a:pt x="478" y="1008"/>
                </a:cubicBezTo>
                <a:cubicBezTo>
                  <a:pt x="393" y="1118"/>
                  <a:pt x="321" y="1237"/>
                  <a:pt x="260" y="1364"/>
                </a:cubicBezTo>
                <a:cubicBezTo>
                  <a:pt x="202" y="1490"/>
                  <a:pt x="154" y="1619"/>
                  <a:pt x="120" y="1756"/>
                </a:cubicBezTo>
                <a:cubicBezTo>
                  <a:pt x="86" y="1889"/>
                  <a:pt x="68" y="2025"/>
                  <a:pt x="68" y="2159"/>
                </a:cubicBezTo>
                <a:cubicBezTo>
                  <a:pt x="68" y="2315"/>
                  <a:pt x="82" y="2446"/>
                  <a:pt x="109" y="2541"/>
                </a:cubicBezTo>
                <a:cubicBezTo>
                  <a:pt x="137" y="2640"/>
                  <a:pt x="178" y="2715"/>
                  <a:pt x="235" y="2766"/>
                </a:cubicBezTo>
                <a:cubicBezTo>
                  <a:pt x="290" y="2817"/>
                  <a:pt x="358" y="2848"/>
                  <a:pt x="444" y="2855"/>
                </a:cubicBezTo>
                <a:cubicBezTo>
                  <a:pt x="466" y="2858"/>
                  <a:pt x="489" y="2859"/>
                  <a:pt x="513" y="2859"/>
                </a:cubicBezTo>
                <a:cubicBezTo>
                  <a:pt x="582" y="2859"/>
                  <a:pt x="658" y="2849"/>
                  <a:pt x="741" y="2831"/>
                </a:cubicBezTo>
                <a:cubicBezTo>
                  <a:pt x="864" y="2810"/>
                  <a:pt x="977" y="2786"/>
                  <a:pt x="1069" y="2763"/>
                </a:cubicBezTo>
                <a:cubicBezTo>
                  <a:pt x="1164" y="2739"/>
                  <a:pt x="1246" y="2725"/>
                  <a:pt x="1308" y="2725"/>
                </a:cubicBezTo>
                <a:cubicBezTo>
                  <a:pt x="1314" y="2725"/>
                  <a:pt x="1320" y="2724"/>
                  <a:pt x="1326" y="2724"/>
                </a:cubicBezTo>
                <a:cubicBezTo>
                  <a:pt x="1381" y="2724"/>
                  <a:pt x="1423" y="2738"/>
                  <a:pt x="1454" y="2766"/>
                </a:cubicBezTo>
                <a:cubicBezTo>
                  <a:pt x="1485" y="2797"/>
                  <a:pt x="1502" y="2851"/>
                  <a:pt x="1502" y="2926"/>
                </a:cubicBezTo>
                <a:cubicBezTo>
                  <a:pt x="1502" y="3005"/>
                  <a:pt x="1485" y="3084"/>
                  <a:pt x="1458" y="3152"/>
                </a:cubicBezTo>
                <a:cubicBezTo>
                  <a:pt x="1427" y="3224"/>
                  <a:pt x="1390" y="3292"/>
                  <a:pt x="1341" y="3356"/>
                </a:cubicBezTo>
                <a:cubicBezTo>
                  <a:pt x="1294" y="3418"/>
                  <a:pt x="1239" y="3476"/>
                  <a:pt x="1174" y="3531"/>
                </a:cubicBezTo>
                <a:cubicBezTo>
                  <a:pt x="1113" y="3582"/>
                  <a:pt x="1045" y="3626"/>
                  <a:pt x="980" y="3667"/>
                </a:cubicBezTo>
                <a:cubicBezTo>
                  <a:pt x="891" y="3715"/>
                  <a:pt x="819" y="3746"/>
                  <a:pt x="761" y="3756"/>
                </a:cubicBezTo>
                <a:cubicBezTo>
                  <a:pt x="736" y="3761"/>
                  <a:pt x="712" y="3763"/>
                  <a:pt x="690" y="3763"/>
                </a:cubicBezTo>
                <a:cubicBezTo>
                  <a:pt x="663" y="3763"/>
                  <a:pt x="638" y="3760"/>
                  <a:pt x="618" y="3752"/>
                </a:cubicBezTo>
                <a:cubicBezTo>
                  <a:pt x="580" y="3742"/>
                  <a:pt x="550" y="3719"/>
                  <a:pt x="526" y="3687"/>
                </a:cubicBezTo>
                <a:cubicBezTo>
                  <a:pt x="506" y="3654"/>
                  <a:pt x="485" y="3619"/>
                  <a:pt x="471" y="3585"/>
                </a:cubicBezTo>
                <a:cubicBezTo>
                  <a:pt x="457" y="3551"/>
                  <a:pt x="440" y="3527"/>
                  <a:pt x="420" y="3520"/>
                </a:cubicBezTo>
                <a:cubicBezTo>
                  <a:pt x="414" y="3517"/>
                  <a:pt x="407" y="3516"/>
                  <a:pt x="399" y="3516"/>
                </a:cubicBezTo>
                <a:cubicBezTo>
                  <a:pt x="381" y="3516"/>
                  <a:pt x="358" y="3524"/>
                  <a:pt x="331" y="3541"/>
                </a:cubicBezTo>
                <a:lnTo>
                  <a:pt x="92" y="3678"/>
                </a:lnTo>
                <a:cubicBezTo>
                  <a:pt x="68" y="3691"/>
                  <a:pt x="48" y="3715"/>
                  <a:pt x="27" y="3752"/>
                </a:cubicBezTo>
                <a:cubicBezTo>
                  <a:pt x="7" y="3790"/>
                  <a:pt x="0" y="3831"/>
                  <a:pt x="0" y="3868"/>
                </a:cubicBezTo>
                <a:cubicBezTo>
                  <a:pt x="7" y="3998"/>
                  <a:pt x="27" y="4108"/>
                  <a:pt x="68" y="4193"/>
                </a:cubicBezTo>
                <a:cubicBezTo>
                  <a:pt x="109" y="4281"/>
                  <a:pt x="164" y="4346"/>
                  <a:pt x="232" y="4391"/>
                </a:cubicBezTo>
                <a:cubicBezTo>
                  <a:pt x="297" y="4435"/>
                  <a:pt x="376" y="4459"/>
                  <a:pt x="465" y="4466"/>
                </a:cubicBezTo>
                <a:cubicBezTo>
                  <a:pt x="480" y="4467"/>
                  <a:pt x="496" y="4467"/>
                  <a:pt x="512" y="4467"/>
                </a:cubicBezTo>
                <a:cubicBezTo>
                  <a:pt x="587" y="4467"/>
                  <a:pt x="667" y="4453"/>
                  <a:pt x="752" y="4425"/>
                </a:cubicBezTo>
                <a:lnTo>
                  <a:pt x="752" y="4780"/>
                </a:lnTo>
                <a:cubicBezTo>
                  <a:pt x="752" y="4817"/>
                  <a:pt x="761" y="4845"/>
                  <a:pt x="779" y="4862"/>
                </a:cubicBezTo>
                <a:cubicBezTo>
                  <a:pt x="788" y="4871"/>
                  <a:pt x="800" y="4876"/>
                  <a:pt x="812" y="4876"/>
                </a:cubicBezTo>
                <a:cubicBezTo>
                  <a:pt x="822" y="4876"/>
                  <a:pt x="833" y="4873"/>
                  <a:pt x="843" y="4865"/>
                </a:cubicBezTo>
                <a:lnTo>
                  <a:pt x="1116" y="4708"/>
                </a:lnTo>
                <a:cubicBezTo>
                  <a:pt x="1144" y="4694"/>
                  <a:pt x="1164" y="4667"/>
                  <a:pt x="1182" y="4629"/>
                </a:cubicBezTo>
                <a:cubicBezTo>
                  <a:pt x="1198" y="4592"/>
                  <a:pt x="1209" y="4551"/>
                  <a:pt x="1209" y="4514"/>
                </a:cubicBezTo>
                <a:lnTo>
                  <a:pt x="1209" y="4158"/>
                </a:lnTo>
                <a:cubicBezTo>
                  <a:pt x="1325" y="4067"/>
                  <a:pt x="1431" y="3964"/>
                  <a:pt x="1522" y="3848"/>
                </a:cubicBezTo>
                <a:cubicBezTo>
                  <a:pt x="1618" y="3732"/>
                  <a:pt x="1697" y="3605"/>
                  <a:pt x="1758" y="3476"/>
                </a:cubicBezTo>
                <a:cubicBezTo>
                  <a:pt x="1823" y="3347"/>
                  <a:pt x="1874" y="3210"/>
                  <a:pt x="1908" y="3073"/>
                </a:cubicBezTo>
                <a:cubicBezTo>
                  <a:pt x="1943" y="2933"/>
                  <a:pt x="1960" y="2797"/>
                  <a:pt x="1960" y="2663"/>
                </a:cubicBezTo>
                <a:cubicBezTo>
                  <a:pt x="1960" y="2520"/>
                  <a:pt x="1946" y="2401"/>
                  <a:pt x="1919" y="2306"/>
                </a:cubicBezTo>
                <a:cubicBezTo>
                  <a:pt x="1894" y="2206"/>
                  <a:pt x="1850" y="2134"/>
                  <a:pt x="1789" y="2084"/>
                </a:cubicBezTo>
                <a:cubicBezTo>
                  <a:pt x="1730" y="2032"/>
                  <a:pt x="1653" y="2005"/>
                  <a:pt x="1560" y="1998"/>
                </a:cubicBezTo>
                <a:cubicBezTo>
                  <a:pt x="1543" y="1997"/>
                  <a:pt x="1526" y="1996"/>
                  <a:pt x="1508" y="1996"/>
                </a:cubicBezTo>
                <a:cubicBezTo>
                  <a:pt x="1424" y="1996"/>
                  <a:pt x="1328" y="2010"/>
                  <a:pt x="1215" y="2036"/>
                </a:cubicBezTo>
                <a:cubicBezTo>
                  <a:pt x="1092" y="2066"/>
                  <a:pt x="987" y="2090"/>
                  <a:pt x="898" y="2111"/>
                </a:cubicBezTo>
                <a:cubicBezTo>
                  <a:pt x="827" y="2125"/>
                  <a:pt x="765" y="2132"/>
                  <a:pt x="715" y="2132"/>
                </a:cubicBezTo>
                <a:cubicBezTo>
                  <a:pt x="705" y="2132"/>
                  <a:pt x="695" y="2132"/>
                  <a:pt x="686" y="2131"/>
                </a:cubicBezTo>
                <a:cubicBezTo>
                  <a:pt x="629" y="2128"/>
                  <a:pt x="591" y="2107"/>
                  <a:pt x="563" y="2070"/>
                </a:cubicBezTo>
                <a:cubicBezTo>
                  <a:pt x="539" y="2036"/>
                  <a:pt x="526" y="1978"/>
                  <a:pt x="526" y="1896"/>
                </a:cubicBezTo>
                <a:cubicBezTo>
                  <a:pt x="526" y="1831"/>
                  <a:pt x="539" y="1766"/>
                  <a:pt x="560" y="1698"/>
                </a:cubicBezTo>
                <a:cubicBezTo>
                  <a:pt x="584" y="1633"/>
                  <a:pt x="615" y="1572"/>
                  <a:pt x="656" y="1513"/>
                </a:cubicBezTo>
                <a:cubicBezTo>
                  <a:pt x="693" y="1452"/>
                  <a:pt x="741" y="1397"/>
                  <a:pt x="792" y="1350"/>
                </a:cubicBezTo>
                <a:cubicBezTo>
                  <a:pt x="847" y="1299"/>
                  <a:pt x="901" y="1258"/>
                  <a:pt x="963" y="1223"/>
                </a:cubicBezTo>
                <a:cubicBezTo>
                  <a:pt x="1065" y="1163"/>
                  <a:pt x="1148" y="1133"/>
                  <a:pt x="1213" y="1133"/>
                </a:cubicBezTo>
                <a:cubicBezTo>
                  <a:pt x="1233" y="1133"/>
                  <a:pt x="1251" y="1136"/>
                  <a:pt x="1267" y="1142"/>
                </a:cubicBezTo>
                <a:cubicBezTo>
                  <a:pt x="1338" y="1165"/>
                  <a:pt x="1390" y="1213"/>
                  <a:pt x="1423" y="1282"/>
                </a:cubicBezTo>
                <a:cubicBezTo>
                  <a:pt x="1437" y="1309"/>
                  <a:pt x="1454" y="1329"/>
                  <a:pt x="1475" y="1343"/>
                </a:cubicBezTo>
                <a:cubicBezTo>
                  <a:pt x="1481" y="1346"/>
                  <a:pt x="1488" y="1348"/>
                  <a:pt x="1496" y="1348"/>
                </a:cubicBezTo>
                <a:cubicBezTo>
                  <a:pt x="1513" y="1348"/>
                  <a:pt x="1534" y="1340"/>
                  <a:pt x="1560" y="1326"/>
                </a:cubicBezTo>
                <a:lnTo>
                  <a:pt x="1799" y="1189"/>
                </a:lnTo>
                <a:cubicBezTo>
                  <a:pt x="1823" y="1176"/>
                  <a:pt x="1847" y="1148"/>
                  <a:pt x="1864" y="1110"/>
                </a:cubicBezTo>
                <a:cubicBezTo>
                  <a:pt x="1884" y="1074"/>
                  <a:pt x="1891" y="1036"/>
                  <a:pt x="1891" y="995"/>
                </a:cubicBezTo>
                <a:cubicBezTo>
                  <a:pt x="1884" y="913"/>
                  <a:pt x="1867" y="834"/>
                  <a:pt x="1840" y="756"/>
                </a:cubicBezTo>
                <a:cubicBezTo>
                  <a:pt x="1809" y="677"/>
                  <a:pt x="1768" y="609"/>
                  <a:pt x="1710" y="554"/>
                </a:cubicBezTo>
                <a:cubicBezTo>
                  <a:pt x="1653" y="500"/>
                  <a:pt x="1584" y="466"/>
                  <a:pt x="1502" y="445"/>
                </a:cubicBezTo>
                <a:cubicBezTo>
                  <a:pt x="1470" y="438"/>
                  <a:pt x="1436" y="434"/>
                  <a:pt x="1401" y="434"/>
                </a:cubicBezTo>
                <a:cubicBezTo>
                  <a:pt x="1342" y="434"/>
                  <a:pt x="1279" y="444"/>
                  <a:pt x="1209" y="466"/>
                </a:cubicBezTo>
                <a:lnTo>
                  <a:pt x="1209" y="97"/>
                </a:lnTo>
                <a:cubicBezTo>
                  <a:pt x="1209" y="60"/>
                  <a:pt x="1198" y="32"/>
                  <a:pt x="1182" y="15"/>
                </a:cubicBezTo>
                <a:cubicBezTo>
                  <a:pt x="1172" y="6"/>
                  <a:pt x="1162" y="1"/>
                  <a:pt x="115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112016" y="1873532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4" y="0"/>
                </a:moveTo>
                <a:cubicBezTo>
                  <a:pt x="4132" y="0"/>
                  <a:pt x="3655" y="137"/>
                  <a:pt x="3151" y="429"/>
                </a:cubicBezTo>
                <a:cubicBezTo>
                  <a:pt x="1411" y="1432"/>
                  <a:pt x="1" y="3876"/>
                  <a:pt x="1" y="5886"/>
                </a:cubicBezTo>
                <a:cubicBezTo>
                  <a:pt x="1" y="6889"/>
                  <a:pt x="353" y="7593"/>
                  <a:pt x="919" y="7924"/>
                </a:cubicBezTo>
                <a:lnTo>
                  <a:pt x="922" y="7927"/>
                </a:lnTo>
                <a:lnTo>
                  <a:pt x="2090" y="8592"/>
                </a:lnTo>
                <a:lnTo>
                  <a:pt x="2370" y="8125"/>
                </a:lnTo>
                <a:cubicBezTo>
                  <a:pt x="2656" y="8060"/>
                  <a:pt x="2957" y="7957"/>
                  <a:pt x="3274" y="7773"/>
                </a:cubicBezTo>
                <a:cubicBezTo>
                  <a:pt x="5011" y="6770"/>
                  <a:pt x="6424" y="4326"/>
                  <a:pt x="6424" y="2316"/>
                </a:cubicBezTo>
                <a:cubicBezTo>
                  <a:pt x="6424" y="2019"/>
                  <a:pt x="6383" y="1757"/>
                  <a:pt x="6325" y="1511"/>
                </a:cubicBezTo>
                <a:lnTo>
                  <a:pt x="6664" y="947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3"/>
                </a:lnTo>
                <a:cubicBezTo>
                  <a:pt x="5129" y="70"/>
                  <a:pt x="4855" y="0"/>
                  <a:pt x="4554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4112016" y="1976981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40"/>
                  <a:pt x="1" y="3315"/>
                </a:cubicBezTo>
                <a:cubicBezTo>
                  <a:pt x="1" y="4318"/>
                  <a:pt x="353" y="5022"/>
                  <a:pt x="919" y="5353"/>
                </a:cubicBezTo>
                <a:lnTo>
                  <a:pt x="922" y="5356"/>
                </a:lnTo>
                <a:lnTo>
                  <a:pt x="2090" y="6021"/>
                </a:lnTo>
                <a:lnTo>
                  <a:pt x="2370" y="5554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4154226" y="1873532"/>
            <a:ext cx="225942" cy="209645"/>
          </a:xfrm>
          <a:custGeom>
            <a:avLst/>
            <a:gdLst/>
            <a:ahLst/>
            <a:cxnLst/>
            <a:rect l="l" t="t" r="r" b="b"/>
            <a:pathLst>
              <a:path w="5615" h="5210" extrusionOk="0">
                <a:moveTo>
                  <a:pt x="3505" y="0"/>
                </a:moveTo>
                <a:cubicBezTo>
                  <a:pt x="3083" y="0"/>
                  <a:pt x="2606" y="137"/>
                  <a:pt x="2102" y="429"/>
                </a:cubicBezTo>
                <a:cubicBezTo>
                  <a:pt x="1294" y="896"/>
                  <a:pt x="557" y="1675"/>
                  <a:pt x="0" y="2572"/>
                </a:cubicBezTo>
                <a:lnTo>
                  <a:pt x="4570" y="5210"/>
                </a:lnTo>
                <a:cubicBezTo>
                  <a:pt x="5071" y="4279"/>
                  <a:pt x="5375" y="3251"/>
                  <a:pt x="5375" y="2316"/>
                </a:cubicBezTo>
                <a:cubicBezTo>
                  <a:pt x="5375" y="2019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07"/>
                </a:lnTo>
                <a:lnTo>
                  <a:pt x="4317" y="200"/>
                </a:lnTo>
                <a:lnTo>
                  <a:pt x="4317" y="203"/>
                </a:lnTo>
                <a:cubicBezTo>
                  <a:pt x="4080" y="70"/>
                  <a:pt x="3806" y="0"/>
                  <a:pt x="350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161066" y="1901537"/>
            <a:ext cx="253586" cy="327505"/>
          </a:xfrm>
          <a:custGeom>
            <a:avLst/>
            <a:gdLst/>
            <a:ahLst/>
            <a:cxnLst/>
            <a:rect l="l" t="t" r="r" b="b"/>
            <a:pathLst>
              <a:path w="6302" h="8139" extrusionOk="0">
                <a:moveTo>
                  <a:pt x="4559" y="1"/>
                </a:moveTo>
                <a:cubicBezTo>
                  <a:pt x="4135" y="1"/>
                  <a:pt x="3657" y="140"/>
                  <a:pt x="3151" y="432"/>
                </a:cubicBezTo>
                <a:cubicBezTo>
                  <a:pt x="1410" y="1436"/>
                  <a:pt x="1" y="3879"/>
                  <a:pt x="1" y="5889"/>
                </a:cubicBezTo>
                <a:cubicBezTo>
                  <a:pt x="1" y="7316"/>
                  <a:pt x="710" y="8139"/>
                  <a:pt x="1743" y="8139"/>
                </a:cubicBezTo>
                <a:cubicBezTo>
                  <a:pt x="2167" y="8139"/>
                  <a:pt x="2645" y="8000"/>
                  <a:pt x="3151" y="7709"/>
                </a:cubicBezTo>
                <a:cubicBezTo>
                  <a:pt x="4892" y="6702"/>
                  <a:pt x="6301" y="4262"/>
                  <a:pt x="6301" y="2252"/>
                </a:cubicBezTo>
                <a:cubicBezTo>
                  <a:pt x="6301" y="826"/>
                  <a:pt x="5592" y="1"/>
                  <a:pt x="4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4220658" y="1971106"/>
            <a:ext cx="134358" cy="197855"/>
          </a:xfrm>
          <a:custGeom>
            <a:avLst/>
            <a:gdLst/>
            <a:ahLst/>
            <a:cxnLst/>
            <a:rect l="l" t="t" r="r" b="b"/>
            <a:pathLst>
              <a:path w="3339" h="4917" extrusionOk="0">
                <a:moveTo>
                  <a:pt x="3296" y="1"/>
                </a:moveTo>
                <a:cubicBezTo>
                  <a:pt x="3289" y="1"/>
                  <a:pt x="3282" y="3"/>
                  <a:pt x="3274" y="7"/>
                </a:cubicBezTo>
                <a:lnTo>
                  <a:pt x="65" y="1857"/>
                </a:lnTo>
                <a:cubicBezTo>
                  <a:pt x="29" y="1881"/>
                  <a:pt x="1" y="1942"/>
                  <a:pt x="1" y="2000"/>
                </a:cubicBezTo>
                <a:lnTo>
                  <a:pt x="1" y="4843"/>
                </a:lnTo>
                <a:cubicBezTo>
                  <a:pt x="1" y="4888"/>
                  <a:pt x="17" y="4916"/>
                  <a:pt x="41" y="4916"/>
                </a:cubicBezTo>
                <a:cubicBezTo>
                  <a:pt x="49" y="4916"/>
                  <a:pt x="57" y="4914"/>
                  <a:pt x="65" y="4908"/>
                </a:cubicBezTo>
                <a:lnTo>
                  <a:pt x="3274" y="3059"/>
                </a:lnTo>
                <a:cubicBezTo>
                  <a:pt x="3308" y="3038"/>
                  <a:pt x="3339" y="2973"/>
                  <a:pt x="3339" y="2915"/>
                </a:cubicBezTo>
                <a:lnTo>
                  <a:pt x="3339" y="72"/>
                </a:lnTo>
                <a:cubicBezTo>
                  <a:pt x="3339" y="27"/>
                  <a:pt x="3320" y="1"/>
                  <a:pt x="32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4259687" y="1971227"/>
            <a:ext cx="56335" cy="59916"/>
          </a:xfrm>
          <a:custGeom>
            <a:avLst/>
            <a:gdLst/>
            <a:ahLst/>
            <a:cxnLst/>
            <a:rect l="l" t="t" r="r" b="b"/>
            <a:pathLst>
              <a:path w="1400" h="1489" extrusionOk="0">
                <a:moveTo>
                  <a:pt x="1355" y="1"/>
                </a:moveTo>
                <a:cubicBezTo>
                  <a:pt x="1348" y="1"/>
                  <a:pt x="1340" y="3"/>
                  <a:pt x="1332" y="8"/>
                </a:cubicBezTo>
                <a:lnTo>
                  <a:pt x="69" y="737"/>
                </a:lnTo>
                <a:cubicBezTo>
                  <a:pt x="31" y="758"/>
                  <a:pt x="1" y="823"/>
                  <a:pt x="1" y="881"/>
                </a:cubicBezTo>
                <a:lnTo>
                  <a:pt x="1" y="1417"/>
                </a:lnTo>
                <a:cubicBezTo>
                  <a:pt x="1" y="1462"/>
                  <a:pt x="19" y="1489"/>
                  <a:pt x="45" y="1489"/>
                </a:cubicBezTo>
                <a:cubicBezTo>
                  <a:pt x="52" y="1489"/>
                  <a:pt x="60" y="1487"/>
                  <a:pt x="69" y="1482"/>
                </a:cubicBezTo>
                <a:cubicBezTo>
                  <a:pt x="106" y="1462"/>
                  <a:pt x="136" y="1397"/>
                  <a:pt x="136" y="1339"/>
                </a:cubicBezTo>
                <a:lnTo>
                  <a:pt x="136" y="905"/>
                </a:lnTo>
                <a:lnTo>
                  <a:pt x="1263" y="257"/>
                </a:lnTo>
                <a:lnTo>
                  <a:pt x="1263" y="687"/>
                </a:lnTo>
                <a:cubicBezTo>
                  <a:pt x="1263" y="731"/>
                  <a:pt x="1281" y="759"/>
                  <a:pt x="1307" y="759"/>
                </a:cubicBezTo>
                <a:cubicBezTo>
                  <a:pt x="1314" y="759"/>
                  <a:pt x="1323" y="757"/>
                  <a:pt x="1332" y="751"/>
                </a:cubicBezTo>
                <a:cubicBezTo>
                  <a:pt x="1368" y="731"/>
                  <a:pt x="1400" y="666"/>
                  <a:pt x="1400" y="6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4259687" y="1961610"/>
            <a:ext cx="56335" cy="47965"/>
          </a:xfrm>
          <a:custGeom>
            <a:avLst/>
            <a:gdLst/>
            <a:ahLst/>
            <a:cxnLst/>
            <a:rect l="l" t="t" r="r" b="b"/>
            <a:pathLst>
              <a:path w="1400" h="1192" extrusionOk="0">
                <a:moveTo>
                  <a:pt x="1355" y="1"/>
                </a:moveTo>
                <a:cubicBezTo>
                  <a:pt x="1348" y="1"/>
                  <a:pt x="1340" y="3"/>
                  <a:pt x="1332" y="7"/>
                </a:cubicBezTo>
                <a:lnTo>
                  <a:pt x="69" y="738"/>
                </a:lnTo>
                <a:cubicBezTo>
                  <a:pt x="31" y="759"/>
                  <a:pt x="1" y="823"/>
                  <a:pt x="1" y="881"/>
                </a:cubicBezTo>
                <a:lnTo>
                  <a:pt x="1" y="1120"/>
                </a:lnTo>
                <a:cubicBezTo>
                  <a:pt x="1" y="1163"/>
                  <a:pt x="19" y="1192"/>
                  <a:pt x="46" y="1192"/>
                </a:cubicBezTo>
                <a:cubicBezTo>
                  <a:pt x="53" y="1192"/>
                  <a:pt x="61" y="1190"/>
                  <a:pt x="69" y="1185"/>
                </a:cubicBezTo>
                <a:lnTo>
                  <a:pt x="1332" y="455"/>
                </a:lnTo>
                <a:cubicBezTo>
                  <a:pt x="1368" y="434"/>
                  <a:pt x="1400" y="369"/>
                  <a:pt x="1400" y="3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4267373" y="2038020"/>
            <a:ext cx="40963" cy="34806"/>
          </a:xfrm>
          <a:custGeom>
            <a:avLst/>
            <a:gdLst/>
            <a:ahLst/>
            <a:cxnLst/>
            <a:rect l="l" t="t" r="r" b="b"/>
            <a:pathLst>
              <a:path w="1018" h="865" extrusionOk="0">
                <a:moveTo>
                  <a:pt x="984" y="1"/>
                </a:moveTo>
                <a:cubicBezTo>
                  <a:pt x="978" y="1"/>
                  <a:pt x="972" y="2"/>
                  <a:pt x="966" y="6"/>
                </a:cubicBezTo>
                <a:lnTo>
                  <a:pt x="51" y="535"/>
                </a:lnTo>
                <a:cubicBezTo>
                  <a:pt x="24" y="552"/>
                  <a:pt x="0" y="597"/>
                  <a:pt x="0" y="638"/>
                </a:cubicBezTo>
                <a:lnTo>
                  <a:pt x="0" y="812"/>
                </a:lnTo>
                <a:cubicBezTo>
                  <a:pt x="0" y="843"/>
                  <a:pt x="15" y="865"/>
                  <a:pt x="34" y="865"/>
                </a:cubicBezTo>
                <a:cubicBezTo>
                  <a:pt x="39" y="865"/>
                  <a:pt x="45" y="863"/>
                  <a:pt x="51" y="859"/>
                </a:cubicBezTo>
                <a:lnTo>
                  <a:pt x="966" y="331"/>
                </a:lnTo>
                <a:cubicBezTo>
                  <a:pt x="993" y="313"/>
                  <a:pt x="1018" y="269"/>
                  <a:pt x="1018" y="228"/>
                </a:cubicBezTo>
                <a:lnTo>
                  <a:pt x="1018" y="54"/>
                </a:lnTo>
                <a:cubicBezTo>
                  <a:pt x="1018" y="22"/>
                  <a:pt x="1003" y="1"/>
                  <a:pt x="98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4112016" y="1400829"/>
            <a:ext cx="268152" cy="345814"/>
          </a:xfrm>
          <a:custGeom>
            <a:avLst/>
            <a:gdLst/>
            <a:ahLst/>
            <a:cxnLst/>
            <a:rect l="l" t="t" r="r" b="b"/>
            <a:pathLst>
              <a:path w="6664" h="8594" extrusionOk="0">
                <a:moveTo>
                  <a:pt x="4555" y="1"/>
                </a:moveTo>
                <a:cubicBezTo>
                  <a:pt x="4132" y="1"/>
                  <a:pt x="3656" y="138"/>
                  <a:pt x="3151" y="429"/>
                </a:cubicBezTo>
                <a:cubicBezTo>
                  <a:pt x="1411" y="1436"/>
                  <a:pt x="1" y="3876"/>
                  <a:pt x="1" y="5887"/>
                </a:cubicBezTo>
                <a:cubicBezTo>
                  <a:pt x="1" y="6890"/>
                  <a:pt x="353" y="7596"/>
                  <a:pt x="919" y="7924"/>
                </a:cubicBezTo>
                <a:lnTo>
                  <a:pt x="922" y="7927"/>
                </a:lnTo>
                <a:lnTo>
                  <a:pt x="2090" y="8593"/>
                </a:lnTo>
                <a:lnTo>
                  <a:pt x="2370" y="8125"/>
                </a:lnTo>
                <a:cubicBezTo>
                  <a:pt x="2656" y="8061"/>
                  <a:pt x="2957" y="7958"/>
                  <a:pt x="3274" y="7774"/>
                </a:cubicBezTo>
                <a:cubicBezTo>
                  <a:pt x="5011" y="6771"/>
                  <a:pt x="6424" y="4326"/>
                  <a:pt x="6424" y="2316"/>
                </a:cubicBezTo>
                <a:cubicBezTo>
                  <a:pt x="6424" y="2020"/>
                  <a:pt x="6383" y="1757"/>
                  <a:pt x="6325" y="1514"/>
                </a:cubicBezTo>
                <a:lnTo>
                  <a:pt x="6664" y="947"/>
                </a:lnTo>
                <a:lnTo>
                  <a:pt x="5380" y="210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4"/>
                </a:lnTo>
                <a:cubicBezTo>
                  <a:pt x="5129" y="70"/>
                  <a:pt x="4856" y="1"/>
                  <a:pt x="45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4112016" y="1504318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39"/>
                  <a:pt x="1" y="3315"/>
                </a:cubicBezTo>
                <a:cubicBezTo>
                  <a:pt x="1" y="4318"/>
                  <a:pt x="353" y="5024"/>
                  <a:pt x="919" y="5352"/>
                </a:cubicBezTo>
                <a:lnTo>
                  <a:pt x="922" y="5355"/>
                </a:lnTo>
                <a:lnTo>
                  <a:pt x="2090" y="6021"/>
                </a:lnTo>
                <a:lnTo>
                  <a:pt x="2370" y="5557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4154226" y="1400829"/>
            <a:ext cx="225942" cy="209685"/>
          </a:xfrm>
          <a:custGeom>
            <a:avLst/>
            <a:gdLst/>
            <a:ahLst/>
            <a:cxnLst/>
            <a:rect l="l" t="t" r="r" b="b"/>
            <a:pathLst>
              <a:path w="5615" h="5211" extrusionOk="0">
                <a:moveTo>
                  <a:pt x="3506" y="1"/>
                </a:moveTo>
                <a:cubicBezTo>
                  <a:pt x="3083" y="1"/>
                  <a:pt x="2607" y="138"/>
                  <a:pt x="2102" y="429"/>
                </a:cubicBezTo>
                <a:cubicBezTo>
                  <a:pt x="1294" y="897"/>
                  <a:pt x="557" y="1675"/>
                  <a:pt x="0" y="2573"/>
                </a:cubicBezTo>
                <a:lnTo>
                  <a:pt x="4570" y="5211"/>
                </a:lnTo>
                <a:cubicBezTo>
                  <a:pt x="5071" y="4279"/>
                  <a:pt x="5375" y="3252"/>
                  <a:pt x="5375" y="2316"/>
                </a:cubicBezTo>
                <a:cubicBezTo>
                  <a:pt x="5375" y="2020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10"/>
                </a:lnTo>
                <a:lnTo>
                  <a:pt x="4317" y="200"/>
                </a:lnTo>
                <a:lnTo>
                  <a:pt x="4317" y="204"/>
                </a:lnTo>
                <a:cubicBezTo>
                  <a:pt x="4080" y="70"/>
                  <a:pt x="3807" y="1"/>
                  <a:pt x="35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4161066" y="1428915"/>
            <a:ext cx="253586" cy="327464"/>
          </a:xfrm>
          <a:custGeom>
            <a:avLst/>
            <a:gdLst/>
            <a:ahLst/>
            <a:cxnLst/>
            <a:rect l="l" t="t" r="r" b="b"/>
            <a:pathLst>
              <a:path w="6302" h="8138" extrusionOk="0">
                <a:moveTo>
                  <a:pt x="4558" y="1"/>
                </a:moveTo>
                <a:cubicBezTo>
                  <a:pt x="4135" y="1"/>
                  <a:pt x="3657" y="139"/>
                  <a:pt x="3151" y="430"/>
                </a:cubicBezTo>
                <a:cubicBezTo>
                  <a:pt x="1410" y="1434"/>
                  <a:pt x="1" y="3878"/>
                  <a:pt x="1" y="5888"/>
                </a:cubicBezTo>
                <a:cubicBezTo>
                  <a:pt x="1" y="7314"/>
                  <a:pt x="710" y="8137"/>
                  <a:pt x="1744" y="8137"/>
                </a:cubicBezTo>
                <a:cubicBezTo>
                  <a:pt x="2167" y="8137"/>
                  <a:pt x="2645" y="7999"/>
                  <a:pt x="3151" y="7708"/>
                </a:cubicBezTo>
                <a:cubicBezTo>
                  <a:pt x="4892" y="6704"/>
                  <a:pt x="6301" y="4260"/>
                  <a:pt x="6301" y="2250"/>
                </a:cubicBezTo>
                <a:cubicBezTo>
                  <a:pt x="6301" y="824"/>
                  <a:pt x="5592" y="1"/>
                  <a:pt x="4558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4241380" y="1526770"/>
            <a:ext cx="43337" cy="71263"/>
          </a:xfrm>
          <a:custGeom>
            <a:avLst/>
            <a:gdLst/>
            <a:ahLst/>
            <a:cxnLst/>
            <a:rect l="l" t="t" r="r" b="b"/>
            <a:pathLst>
              <a:path w="1077" h="1771" extrusionOk="0">
                <a:moveTo>
                  <a:pt x="726" y="1"/>
                </a:moveTo>
                <a:cubicBezTo>
                  <a:pt x="667" y="1"/>
                  <a:pt x="604" y="19"/>
                  <a:pt x="537" y="57"/>
                </a:cubicBezTo>
                <a:cubicBezTo>
                  <a:pt x="240" y="231"/>
                  <a:pt x="1" y="739"/>
                  <a:pt x="1" y="1196"/>
                </a:cubicBezTo>
                <a:cubicBezTo>
                  <a:pt x="1" y="1551"/>
                  <a:pt x="144" y="1770"/>
                  <a:pt x="347" y="1770"/>
                </a:cubicBezTo>
                <a:cubicBezTo>
                  <a:pt x="406" y="1770"/>
                  <a:pt x="470" y="1752"/>
                  <a:pt x="537" y="1712"/>
                </a:cubicBezTo>
                <a:cubicBezTo>
                  <a:pt x="834" y="1541"/>
                  <a:pt x="1076" y="1033"/>
                  <a:pt x="1076" y="575"/>
                </a:cubicBezTo>
                <a:cubicBezTo>
                  <a:pt x="1076" y="220"/>
                  <a:pt x="930" y="1"/>
                  <a:pt x="7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221905" y="1595133"/>
            <a:ext cx="79552" cy="118504"/>
          </a:xfrm>
          <a:custGeom>
            <a:avLst/>
            <a:gdLst/>
            <a:ahLst/>
            <a:cxnLst/>
            <a:rect l="l" t="t" r="r" b="b"/>
            <a:pathLst>
              <a:path w="1977" h="2945" extrusionOk="0">
                <a:moveTo>
                  <a:pt x="1424" y="1"/>
                </a:moveTo>
                <a:cubicBezTo>
                  <a:pt x="1347" y="1"/>
                  <a:pt x="1264" y="25"/>
                  <a:pt x="1178" y="75"/>
                </a:cubicBezTo>
                <a:lnTo>
                  <a:pt x="796" y="293"/>
                </a:lnTo>
                <a:cubicBezTo>
                  <a:pt x="448" y="497"/>
                  <a:pt x="151" y="1068"/>
                  <a:pt x="106" y="1631"/>
                </a:cubicBezTo>
                <a:lnTo>
                  <a:pt x="1" y="2945"/>
                </a:lnTo>
                <a:lnTo>
                  <a:pt x="1977" y="1802"/>
                </a:lnTo>
                <a:lnTo>
                  <a:pt x="1871" y="611"/>
                </a:lnTo>
                <a:cubicBezTo>
                  <a:pt x="1837" y="227"/>
                  <a:pt x="1660" y="1"/>
                  <a:pt x="14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4293608" y="1471686"/>
            <a:ext cx="43297" cy="71183"/>
          </a:xfrm>
          <a:custGeom>
            <a:avLst/>
            <a:gdLst/>
            <a:ahLst/>
            <a:cxnLst/>
            <a:rect l="l" t="t" r="r" b="b"/>
            <a:pathLst>
              <a:path w="1076" h="1769" extrusionOk="0">
                <a:moveTo>
                  <a:pt x="729" y="1"/>
                </a:moveTo>
                <a:cubicBezTo>
                  <a:pt x="670" y="1"/>
                  <a:pt x="606" y="19"/>
                  <a:pt x="539" y="57"/>
                </a:cubicBezTo>
                <a:cubicBezTo>
                  <a:pt x="243" y="228"/>
                  <a:pt x="0" y="736"/>
                  <a:pt x="0" y="1193"/>
                </a:cubicBezTo>
                <a:cubicBezTo>
                  <a:pt x="0" y="1549"/>
                  <a:pt x="147" y="1769"/>
                  <a:pt x="351" y="1769"/>
                </a:cubicBezTo>
                <a:cubicBezTo>
                  <a:pt x="410" y="1769"/>
                  <a:pt x="473" y="1751"/>
                  <a:pt x="539" y="1713"/>
                </a:cubicBezTo>
                <a:cubicBezTo>
                  <a:pt x="837" y="1541"/>
                  <a:pt x="1075" y="1029"/>
                  <a:pt x="1075" y="572"/>
                </a:cubicBezTo>
                <a:cubicBezTo>
                  <a:pt x="1075" y="218"/>
                  <a:pt x="932" y="1"/>
                  <a:pt x="7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4282462" y="1539968"/>
            <a:ext cx="71343" cy="100759"/>
          </a:xfrm>
          <a:custGeom>
            <a:avLst/>
            <a:gdLst/>
            <a:ahLst/>
            <a:cxnLst/>
            <a:rect l="l" t="t" r="r" b="b"/>
            <a:pathLst>
              <a:path w="1773" h="2504" extrusionOk="0">
                <a:moveTo>
                  <a:pt x="1219" y="1"/>
                </a:moveTo>
                <a:cubicBezTo>
                  <a:pt x="1142" y="1"/>
                  <a:pt x="1060" y="24"/>
                  <a:pt x="974" y="74"/>
                </a:cubicBezTo>
                <a:lnTo>
                  <a:pt x="591" y="295"/>
                </a:lnTo>
                <a:cubicBezTo>
                  <a:pt x="345" y="438"/>
                  <a:pt x="123" y="766"/>
                  <a:pt x="1" y="1145"/>
                </a:cubicBezTo>
                <a:cubicBezTo>
                  <a:pt x="267" y="1166"/>
                  <a:pt x="465" y="1432"/>
                  <a:pt x="506" y="1872"/>
                </a:cubicBezTo>
                <a:lnTo>
                  <a:pt x="561" y="2503"/>
                </a:lnTo>
                <a:lnTo>
                  <a:pt x="1772" y="1804"/>
                </a:lnTo>
                <a:lnTo>
                  <a:pt x="1667" y="609"/>
                </a:lnTo>
                <a:cubicBezTo>
                  <a:pt x="1633" y="225"/>
                  <a:pt x="1455" y="1"/>
                  <a:pt x="12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2246533" y="3179782"/>
            <a:ext cx="811177" cy="578636"/>
          </a:xfrm>
          <a:custGeom>
            <a:avLst/>
            <a:gdLst/>
            <a:ahLst/>
            <a:cxnLst/>
            <a:rect l="l" t="t" r="r" b="b"/>
            <a:pathLst>
              <a:path w="20159" h="14380" extrusionOk="0">
                <a:moveTo>
                  <a:pt x="10080" y="975"/>
                </a:moveTo>
                <a:cubicBezTo>
                  <a:pt x="12605" y="975"/>
                  <a:pt x="14964" y="1535"/>
                  <a:pt x="16721" y="2549"/>
                </a:cubicBezTo>
                <a:cubicBezTo>
                  <a:pt x="18308" y="3466"/>
                  <a:pt x="19185" y="4627"/>
                  <a:pt x="19185" y="5818"/>
                </a:cubicBezTo>
                <a:cubicBezTo>
                  <a:pt x="19185" y="7009"/>
                  <a:pt x="18308" y="8170"/>
                  <a:pt x="16721" y="9088"/>
                </a:cubicBezTo>
                <a:cubicBezTo>
                  <a:pt x="14964" y="10105"/>
                  <a:pt x="12605" y="10661"/>
                  <a:pt x="10080" y="10661"/>
                </a:cubicBezTo>
                <a:cubicBezTo>
                  <a:pt x="7557" y="10661"/>
                  <a:pt x="5199" y="10105"/>
                  <a:pt x="3441" y="9088"/>
                </a:cubicBezTo>
                <a:cubicBezTo>
                  <a:pt x="1851" y="8170"/>
                  <a:pt x="977" y="7009"/>
                  <a:pt x="977" y="5818"/>
                </a:cubicBezTo>
                <a:cubicBezTo>
                  <a:pt x="977" y="4627"/>
                  <a:pt x="1851" y="3466"/>
                  <a:pt x="3441" y="2549"/>
                </a:cubicBezTo>
                <a:cubicBezTo>
                  <a:pt x="5199" y="1535"/>
                  <a:pt x="7557" y="975"/>
                  <a:pt x="10080" y="975"/>
                </a:cubicBezTo>
                <a:close/>
                <a:moveTo>
                  <a:pt x="10080" y="0"/>
                </a:moveTo>
                <a:cubicBezTo>
                  <a:pt x="7500" y="0"/>
                  <a:pt x="4921" y="569"/>
                  <a:pt x="2954" y="1705"/>
                </a:cubicBezTo>
                <a:cubicBezTo>
                  <a:pt x="988" y="2839"/>
                  <a:pt x="1" y="4330"/>
                  <a:pt x="1" y="5818"/>
                </a:cubicBezTo>
                <a:lnTo>
                  <a:pt x="1" y="8562"/>
                </a:lnTo>
                <a:cubicBezTo>
                  <a:pt x="1" y="10050"/>
                  <a:pt x="988" y="11539"/>
                  <a:pt x="2954" y="12675"/>
                </a:cubicBezTo>
                <a:cubicBezTo>
                  <a:pt x="4921" y="13811"/>
                  <a:pt x="7500" y="14379"/>
                  <a:pt x="10080" y="14379"/>
                </a:cubicBezTo>
                <a:cubicBezTo>
                  <a:pt x="12659" y="14379"/>
                  <a:pt x="15238" y="13811"/>
                  <a:pt x="17206" y="12675"/>
                </a:cubicBezTo>
                <a:cubicBezTo>
                  <a:pt x="19176" y="11539"/>
                  <a:pt x="20158" y="10050"/>
                  <a:pt x="20158" y="8562"/>
                </a:cubicBezTo>
                <a:lnTo>
                  <a:pt x="20158" y="5818"/>
                </a:lnTo>
                <a:cubicBezTo>
                  <a:pt x="20158" y="4330"/>
                  <a:pt x="19176" y="2839"/>
                  <a:pt x="17206" y="1705"/>
                </a:cubicBezTo>
                <a:cubicBezTo>
                  <a:pt x="15238" y="569"/>
                  <a:pt x="12659" y="0"/>
                  <a:pt x="1008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46694" y="3248386"/>
            <a:ext cx="118705" cy="159628"/>
          </a:xfrm>
          <a:custGeom>
            <a:avLst/>
            <a:gdLst/>
            <a:ahLst/>
            <a:cxnLst/>
            <a:rect l="l" t="t" r="r" b="b"/>
            <a:pathLst>
              <a:path w="2950" h="3967" extrusionOk="0">
                <a:moveTo>
                  <a:pt x="2950" y="0"/>
                </a:moveTo>
                <a:cubicBezTo>
                  <a:pt x="1619" y="766"/>
                  <a:pt x="738" y="1695"/>
                  <a:pt x="307" y="2677"/>
                </a:cubicBezTo>
                <a:lnTo>
                  <a:pt x="307" y="2677"/>
                </a:lnTo>
                <a:cubicBezTo>
                  <a:pt x="739" y="1695"/>
                  <a:pt x="1621" y="766"/>
                  <a:pt x="2950" y="0"/>
                </a:cubicBezTo>
                <a:close/>
                <a:moveTo>
                  <a:pt x="307" y="2677"/>
                </a:moveTo>
                <a:lnTo>
                  <a:pt x="307" y="2677"/>
                </a:lnTo>
                <a:cubicBezTo>
                  <a:pt x="229" y="2855"/>
                  <a:pt x="165" y="3034"/>
                  <a:pt x="116" y="3215"/>
                </a:cubicBezTo>
                <a:cubicBezTo>
                  <a:pt x="114" y="3226"/>
                  <a:pt x="111" y="3237"/>
                  <a:pt x="109" y="3248"/>
                </a:cubicBezTo>
                <a:lnTo>
                  <a:pt x="109" y="3248"/>
                </a:lnTo>
                <a:cubicBezTo>
                  <a:pt x="158" y="3056"/>
                  <a:pt x="224" y="2865"/>
                  <a:pt x="307" y="2677"/>
                </a:cubicBezTo>
                <a:close/>
                <a:moveTo>
                  <a:pt x="109" y="3248"/>
                </a:moveTo>
                <a:cubicBezTo>
                  <a:pt x="93" y="3309"/>
                  <a:pt x="79" y="3371"/>
                  <a:pt x="66" y="3433"/>
                </a:cubicBezTo>
                <a:lnTo>
                  <a:pt x="66" y="3433"/>
                </a:lnTo>
                <a:cubicBezTo>
                  <a:pt x="78" y="3374"/>
                  <a:pt x="92" y="3315"/>
                  <a:pt x="107" y="3256"/>
                </a:cubicBezTo>
                <a:cubicBezTo>
                  <a:pt x="107" y="3253"/>
                  <a:pt x="108" y="3250"/>
                  <a:pt x="109" y="3248"/>
                </a:cubicBezTo>
                <a:close/>
                <a:moveTo>
                  <a:pt x="66" y="3433"/>
                </a:moveTo>
                <a:lnTo>
                  <a:pt x="66" y="3433"/>
                </a:lnTo>
                <a:cubicBezTo>
                  <a:pt x="63" y="3446"/>
                  <a:pt x="61" y="3459"/>
                  <a:pt x="58" y="3471"/>
                </a:cubicBezTo>
                <a:cubicBezTo>
                  <a:pt x="56" y="3486"/>
                  <a:pt x="53" y="3500"/>
                  <a:pt x="50" y="3515"/>
                </a:cubicBezTo>
                <a:lnTo>
                  <a:pt x="50" y="3515"/>
                </a:lnTo>
                <a:cubicBezTo>
                  <a:pt x="55" y="3488"/>
                  <a:pt x="61" y="3460"/>
                  <a:pt x="66" y="3433"/>
                </a:cubicBezTo>
                <a:close/>
                <a:moveTo>
                  <a:pt x="50" y="3515"/>
                </a:moveTo>
                <a:lnTo>
                  <a:pt x="50" y="3515"/>
                </a:lnTo>
                <a:cubicBezTo>
                  <a:pt x="34" y="3609"/>
                  <a:pt x="21" y="3704"/>
                  <a:pt x="12" y="3798"/>
                </a:cubicBezTo>
                <a:lnTo>
                  <a:pt x="12" y="3798"/>
                </a:lnTo>
                <a:cubicBezTo>
                  <a:pt x="21" y="3704"/>
                  <a:pt x="34" y="3609"/>
                  <a:pt x="50" y="3515"/>
                </a:cubicBezTo>
                <a:close/>
                <a:moveTo>
                  <a:pt x="12" y="3798"/>
                </a:moveTo>
                <a:lnTo>
                  <a:pt x="12" y="3798"/>
                </a:lnTo>
                <a:cubicBezTo>
                  <a:pt x="7" y="3855"/>
                  <a:pt x="3" y="3911"/>
                  <a:pt x="1" y="3966"/>
                </a:cubicBezTo>
                <a:cubicBezTo>
                  <a:pt x="3" y="3910"/>
                  <a:pt x="7" y="3854"/>
                  <a:pt x="12" y="37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2652126" y="3469045"/>
            <a:ext cx="350602" cy="139750"/>
          </a:xfrm>
          <a:custGeom>
            <a:avLst/>
            <a:gdLst/>
            <a:ahLst/>
            <a:cxnLst/>
            <a:rect l="l" t="t" r="r" b="b"/>
            <a:pathLst>
              <a:path w="8713" h="3473" extrusionOk="0">
                <a:moveTo>
                  <a:pt x="8713" y="1"/>
                </a:moveTo>
                <a:cubicBezTo>
                  <a:pt x="8688" y="44"/>
                  <a:pt x="8662" y="87"/>
                  <a:pt x="8634" y="129"/>
                </a:cubicBezTo>
                <a:lnTo>
                  <a:pt x="8634" y="129"/>
                </a:lnTo>
                <a:cubicBezTo>
                  <a:pt x="8662" y="87"/>
                  <a:pt x="8688" y="44"/>
                  <a:pt x="8713" y="1"/>
                </a:cubicBezTo>
                <a:close/>
                <a:moveTo>
                  <a:pt x="8634" y="129"/>
                </a:moveTo>
                <a:lnTo>
                  <a:pt x="8634" y="129"/>
                </a:lnTo>
                <a:cubicBezTo>
                  <a:pt x="8252" y="724"/>
                  <a:pt x="7645" y="1286"/>
                  <a:pt x="6836" y="1782"/>
                </a:cubicBezTo>
                <a:cubicBezTo>
                  <a:pt x="6832" y="1786"/>
                  <a:pt x="6829" y="1786"/>
                  <a:pt x="6829" y="1786"/>
                </a:cubicBezTo>
                <a:cubicBezTo>
                  <a:pt x="6829" y="1787"/>
                  <a:pt x="6829" y="1787"/>
                  <a:pt x="6829" y="1788"/>
                </a:cubicBezTo>
                <a:lnTo>
                  <a:pt x="6829" y="1788"/>
                </a:lnTo>
                <a:cubicBezTo>
                  <a:pt x="7640" y="1292"/>
                  <a:pt x="8250" y="726"/>
                  <a:pt x="8634" y="129"/>
                </a:cubicBezTo>
                <a:close/>
                <a:moveTo>
                  <a:pt x="6829" y="1788"/>
                </a:moveTo>
                <a:cubicBezTo>
                  <a:pt x="6828" y="1788"/>
                  <a:pt x="6826" y="1789"/>
                  <a:pt x="6825" y="1790"/>
                </a:cubicBezTo>
                <a:lnTo>
                  <a:pt x="6825" y="1790"/>
                </a:lnTo>
                <a:cubicBezTo>
                  <a:pt x="6826" y="1790"/>
                  <a:pt x="6826" y="1790"/>
                  <a:pt x="6826" y="1790"/>
                </a:cubicBezTo>
                <a:cubicBezTo>
                  <a:pt x="6826" y="1790"/>
                  <a:pt x="6828" y="1790"/>
                  <a:pt x="6829" y="1788"/>
                </a:cubicBezTo>
                <a:close/>
                <a:moveTo>
                  <a:pt x="6825" y="1790"/>
                </a:moveTo>
                <a:cubicBezTo>
                  <a:pt x="6825" y="1790"/>
                  <a:pt x="6824" y="1790"/>
                  <a:pt x="6823" y="1791"/>
                </a:cubicBezTo>
                <a:lnTo>
                  <a:pt x="6823" y="1791"/>
                </a:lnTo>
                <a:cubicBezTo>
                  <a:pt x="6824" y="1791"/>
                  <a:pt x="6824" y="1790"/>
                  <a:pt x="6825" y="1790"/>
                </a:cubicBezTo>
                <a:close/>
                <a:moveTo>
                  <a:pt x="6823" y="1791"/>
                </a:moveTo>
                <a:lnTo>
                  <a:pt x="6823" y="1791"/>
                </a:lnTo>
                <a:cubicBezTo>
                  <a:pt x="6822" y="1792"/>
                  <a:pt x="6821" y="1793"/>
                  <a:pt x="6819" y="1793"/>
                </a:cubicBezTo>
                <a:lnTo>
                  <a:pt x="6819" y="1793"/>
                </a:lnTo>
                <a:cubicBezTo>
                  <a:pt x="6820" y="1793"/>
                  <a:pt x="6821" y="1793"/>
                  <a:pt x="6823" y="1793"/>
                </a:cubicBezTo>
                <a:cubicBezTo>
                  <a:pt x="6823" y="1792"/>
                  <a:pt x="6823" y="1792"/>
                  <a:pt x="6823" y="1791"/>
                </a:cubicBezTo>
                <a:close/>
                <a:moveTo>
                  <a:pt x="6819" y="1793"/>
                </a:moveTo>
                <a:lnTo>
                  <a:pt x="6819" y="1793"/>
                </a:lnTo>
                <a:cubicBezTo>
                  <a:pt x="6819" y="1794"/>
                  <a:pt x="6818" y="1794"/>
                  <a:pt x="6817" y="1795"/>
                </a:cubicBezTo>
                <a:lnTo>
                  <a:pt x="6817" y="1795"/>
                </a:lnTo>
                <a:cubicBezTo>
                  <a:pt x="6818" y="1794"/>
                  <a:pt x="6819" y="1794"/>
                  <a:pt x="6819" y="1793"/>
                </a:cubicBezTo>
                <a:close/>
                <a:moveTo>
                  <a:pt x="6817" y="1795"/>
                </a:moveTo>
                <a:cubicBezTo>
                  <a:pt x="6816" y="1795"/>
                  <a:pt x="6815" y="1796"/>
                  <a:pt x="6815" y="1796"/>
                </a:cubicBezTo>
                <a:lnTo>
                  <a:pt x="6815" y="1796"/>
                </a:lnTo>
                <a:cubicBezTo>
                  <a:pt x="6816" y="1796"/>
                  <a:pt x="6817" y="1795"/>
                  <a:pt x="6817" y="1795"/>
                </a:cubicBezTo>
                <a:close/>
                <a:moveTo>
                  <a:pt x="6812" y="1796"/>
                </a:moveTo>
                <a:lnTo>
                  <a:pt x="6808" y="1800"/>
                </a:lnTo>
                <a:lnTo>
                  <a:pt x="6808" y="1800"/>
                </a:lnTo>
                <a:cubicBezTo>
                  <a:pt x="6810" y="1799"/>
                  <a:pt x="6812" y="1798"/>
                  <a:pt x="6815" y="1796"/>
                </a:cubicBezTo>
                <a:close/>
                <a:moveTo>
                  <a:pt x="6808" y="1800"/>
                </a:moveTo>
                <a:cubicBezTo>
                  <a:pt x="6806" y="1801"/>
                  <a:pt x="6805" y="1802"/>
                  <a:pt x="6804" y="1803"/>
                </a:cubicBezTo>
                <a:lnTo>
                  <a:pt x="6805" y="1803"/>
                </a:lnTo>
                <a:lnTo>
                  <a:pt x="6808" y="1800"/>
                </a:lnTo>
                <a:close/>
                <a:moveTo>
                  <a:pt x="6802" y="1803"/>
                </a:moveTo>
                <a:cubicBezTo>
                  <a:pt x="6802" y="1803"/>
                  <a:pt x="6799" y="1806"/>
                  <a:pt x="6795" y="1806"/>
                </a:cubicBezTo>
                <a:lnTo>
                  <a:pt x="6795" y="1808"/>
                </a:lnTo>
                <a:lnTo>
                  <a:pt x="6795" y="1808"/>
                </a:lnTo>
                <a:cubicBezTo>
                  <a:pt x="6798" y="1807"/>
                  <a:pt x="6801" y="1805"/>
                  <a:pt x="6804" y="1803"/>
                </a:cubicBezTo>
                <a:close/>
                <a:moveTo>
                  <a:pt x="6795" y="1808"/>
                </a:moveTo>
                <a:cubicBezTo>
                  <a:pt x="6794" y="1809"/>
                  <a:pt x="6792" y="1810"/>
                  <a:pt x="6791" y="1810"/>
                </a:cubicBezTo>
                <a:lnTo>
                  <a:pt x="6791" y="1810"/>
                </a:lnTo>
                <a:cubicBezTo>
                  <a:pt x="6792" y="1810"/>
                  <a:pt x="6793" y="1810"/>
                  <a:pt x="6795" y="1810"/>
                </a:cubicBezTo>
                <a:lnTo>
                  <a:pt x="6795" y="1808"/>
                </a:lnTo>
                <a:close/>
                <a:moveTo>
                  <a:pt x="6791" y="1810"/>
                </a:moveTo>
                <a:lnTo>
                  <a:pt x="6791" y="1810"/>
                </a:lnTo>
                <a:cubicBezTo>
                  <a:pt x="6790" y="1811"/>
                  <a:pt x="6789" y="1811"/>
                  <a:pt x="6788" y="1812"/>
                </a:cubicBezTo>
                <a:lnTo>
                  <a:pt x="6788" y="1812"/>
                </a:lnTo>
                <a:cubicBezTo>
                  <a:pt x="6789" y="1812"/>
                  <a:pt x="6790" y="1811"/>
                  <a:pt x="6791" y="1810"/>
                </a:cubicBezTo>
                <a:close/>
                <a:moveTo>
                  <a:pt x="6788" y="1812"/>
                </a:moveTo>
                <a:lnTo>
                  <a:pt x="6788" y="1812"/>
                </a:lnTo>
                <a:cubicBezTo>
                  <a:pt x="6788" y="1813"/>
                  <a:pt x="6787" y="1813"/>
                  <a:pt x="6786" y="1814"/>
                </a:cubicBezTo>
                <a:lnTo>
                  <a:pt x="6788" y="1814"/>
                </a:lnTo>
                <a:cubicBezTo>
                  <a:pt x="6788" y="1813"/>
                  <a:pt x="6788" y="1813"/>
                  <a:pt x="6788" y="1812"/>
                </a:cubicBezTo>
                <a:close/>
                <a:moveTo>
                  <a:pt x="6785" y="1814"/>
                </a:moveTo>
                <a:cubicBezTo>
                  <a:pt x="6770" y="1823"/>
                  <a:pt x="6755" y="1832"/>
                  <a:pt x="6740" y="1841"/>
                </a:cubicBezTo>
                <a:lnTo>
                  <a:pt x="6740" y="1841"/>
                </a:lnTo>
                <a:cubicBezTo>
                  <a:pt x="6755" y="1832"/>
                  <a:pt x="6771" y="1823"/>
                  <a:pt x="6786" y="1814"/>
                </a:cubicBezTo>
                <a:close/>
                <a:moveTo>
                  <a:pt x="6740" y="1841"/>
                </a:moveTo>
                <a:lnTo>
                  <a:pt x="6740" y="1841"/>
                </a:lnTo>
                <a:cubicBezTo>
                  <a:pt x="6715" y="1856"/>
                  <a:pt x="6690" y="1870"/>
                  <a:pt x="6666" y="1885"/>
                </a:cubicBezTo>
                <a:lnTo>
                  <a:pt x="6669" y="1885"/>
                </a:lnTo>
                <a:cubicBezTo>
                  <a:pt x="6691" y="1870"/>
                  <a:pt x="6716" y="1856"/>
                  <a:pt x="6740" y="1841"/>
                </a:cubicBezTo>
                <a:close/>
                <a:moveTo>
                  <a:pt x="6665" y="1885"/>
                </a:moveTo>
                <a:cubicBezTo>
                  <a:pt x="6665" y="1885"/>
                  <a:pt x="6665" y="1885"/>
                  <a:pt x="6665" y="1885"/>
                </a:cubicBezTo>
                <a:lnTo>
                  <a:pt x="6665" y="1885"/>
                </a:lnTo>
                <a:cubicBezTo>
                  <a:pt x="6665" y="1885"/>
                  <a:pt x="6665" y="1885"/>
                  <a:pt x="6666" y="1885"/>
                </a:cubicBezTo>
                <a:close/>
                <a:moveTo>
                  <a:pt x="6665" y="1885"/>
                </a:moveTo>
                <a:cubicBezTo>
                  <a:pt x="6663" y="1886"/>
                  <a:pt x="6662" y="1887"/>
                  <a:pt x="6660" y="1888"/>
                </a:cubicBezTo>
                <a:lnTo>
                  <a:pt x="6660" y="1888"/>
                </a:lnTo>
                <a:cubicBezTo>
                  <a:pt x="6662" y="1887"/>
                  <a:pt x="6664" y="1886"/>
                  <a:pt x="6665" y="1885"/>
                </a:cubicBezTo>
                <a:close/>
                <a:moveTo>
                  <a:pt x="6660" y="1888"/>
                </a:moveTo>
                <a:cubicBezTo>
                  <a:pt x="6660" y="1888"/>
                  <a:pt x="6659" y="1888"/>
                  <a:pt x="6659" y="1888"/>
                </a:cubicBezTo>
                <a:cubicBezTo>
                  <a:pt x="6658" y="1889"/>
                  <a:pt x="6658" y="1889"/>
                  <a:pt x="6657" y="1890"/>
                </a:cubicBezTo>
                <a:lnTo>
                  <a:pt x="6657" y="1890"/>
                </a:lnTo>
                <a:cubicBezTo>
                  <a:pt x="6658" y="1889"/>
                  <a:pt x="6659" y="1888"/>
                  <a:pt x="6660" y="1888"/>
                </a:cubicBezTo>
                <a:close/>
                <a:moveTo>
                  <a:pt x="6657" y="1890"/>
                </a:moveTo>
                <a:lnTo>
                  <a:pt x="6657" y="1890"/>
                </a:lnTo>
                <a:cubicBezTo>
                  <a:pt x="6654" y="1892"/>
                  <a:pt x="6650" y="1894"/>
                  <a:pt x="6647" y="1896"/>
                </a:cubicBezTo>
                <a:lnTo>
                  <a:pt x="6647" y="1896"/>
                </a:lnTo>
                <a:cubicBezTo>
                  <a:pt x="6647" y="1896"/>
                  <a:pt x="6648" y="1895"/>
                  <a:pt x="6648" y="1895"/>
                </a:cubicBezTo>
                <a:lnTo>
                  <a:pt x="6651" y="1895"/>
                </a:lnTo>
                <a:cubicBezTo>
                  <a:pt x="6651" y="1893"/>
                  <a:pt x="6654" y="1892"/>
                  <a:pt x="6657" y="1890"/>
                </a:cubicBezTo>
                <a:close/>
                <a:moveTo>
                  <a:pt x="6647" y="1896"/>
                </a:moveTo>
                <a:cubicBezTo>
                  <a:pt x="6644" y="1896"/>
                  <a:pt x="6641" y="1899"/>
                  <a:pt x="6638" y="1899"/>
                </a:cubicBezTo>
                <a:cubicBezTo>
                  <a:pt x="4880" y="2916"/>
                  <a:pt x="2522" y="3472"/>
                  <a:pt x="0" y="3472"/>
                </a:cubicBezTo>
                <a:cubicBezTo>
                  <a:pt x="2525" y="3472"/>
                  <a:pt x="4884" y="2916"/>
                  <a:pt x="6641" y="1899"/>
                </a:cubicBezTo>
                <a:cubicBezTo>
                  <a:pt x="6643" y="1898"/>
                  <a:pt x="6645" y="1897"/>
                  <a:pt x="6647" y="1896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2232289" y="3179702"/>
            <a:ext cx="864976" cy="468341"/>
          </a:xfrm>
          <a:custGeom>
            <a:avLst/>
            <a:gdLst/>
            <a:ahLst/>
            <a:cxnLst/>
            <a:rect l="l" t="t" r="r" b="b"/>
            <a:pathLst>
              <a:path w="21496" h="11639" extrusionOk="0">
                <a:moveTo>
                  <a:pt x="10434" y="977"/>
                </a:moveTo>
                <a:cubicBezTo>
                  <a:pt x="11359" y="977"/>
                  <a:pt x="12263" y="1052"/>
                  <a:pt x="13120" y="1195"/>
                </a:cubicBezTo>
                <a:cubicBezTo>
                  <a:pt x="14386" y="1411"/>
                  <a:pt x="15554" y="1776"/>
                  <a:pt x="16560" y="2274"/>
                </a:cubicBezTo>
                <a:lnTo>
                  <a:pt x="16564" y="2277"/>
                </a:lnTo>
                <a:lnTo>
                  <a:pt x="16567" y="2277"/>
                </a:lnTo>
                <a:cubicBezTo>
                  <a:pt x="16741" y="2362"/>
                  <a:pt x="16908" y="2455"/>
                  <a:pt x="17072" y="2551"/>
                </a:cubicBezTo>
                <a:cubicBezTo>
                  <a:pt x="17178" y="2612"/>
                  <a:pt x="17280" y="2674"/>
                  <a:pt x="17383" y="2735"/>
                </a:cubicBezTo>
                <a:cubicBezTo>
                  <a:pt x="17383" y="2738"/>
                  <a:pt x="17386" y="2738"/>
                  <a:pt x="17389" y="2742"/>
                </a:cubicBezTo>
                <a:cubicBezTo>
                  <a:pt x="17392" y="2742"/>
                  <a:pt x="17392" y="2745"/>
                  <a:pt x="17397" y="2745"/>
                </a:cubicBezTo>
                <a:cubicBezTo>
                  <a:pt x="17963" y="3107"/>
                  <a:pt x="18424" y="3503"/>
                  <a:pt x="18772" y="3919"/>
                </a:cubicBezTo>
                <a:cubicBezTo>
                  <a:pt x="18772" y="3919"/>
                  <a:pt x="18775" y="3919"/>
                  <a:pt x="18775" y="3923"/>
                </a:cubicBezTo>
                <a:cubicBezTo>
                  <a:pt x="19276" y="4523"/>
                  <a:pt x="19539" y="5168"/>
                  <a:pt x="19539" y="5820"/>
                </a:cubicBezTo>
                <a:cubicBezTo>
                  <a:pt x="19539" y="6288"/>
                  <a:pt x="19403" y="6749"/>
                  <a:pt x="19147" y="7192"/>
                </a:cubicBezTo>
                <a:cubicBezTo>
                  <a:pt x="18744" y="7882"/>
                  <a:pt x="18041" y="8534"/>
                  <a:pt x="17075" y="9090"/>
                </a:cubicBezTo>
                <a:cubicBezTo>
                  <a:pt x="15318" y="10107"/>
                  <a:pt x="12959" y="10663"/>
                  <a:pt x="10434" y="10663"/>
                </a:cubicBezTo>
                <a:cubicBezTo>
                  <a:pt x="7911" y="10663"/>
                  <a:pt x="5553" y="10107"/>
                  <a:pt x="3795" y="9090"/>
                </a:cubicBezTo>
                <a:cubicBezTo>
                  <a:pt x="3792" y="9090"/>
                  <a:pt x="3789" y="9086"/>
                  <a:pt x="3785" y="9086"/>
                </a:cubicBezTo>
                <a:cubicBezTo>
                  <a:pt x="3782" y="9083"/>
                  <a:pt x="3779" y="9083"/>
                  <a:pt x="3775" y="9079"/>
                </a:cubicBezTo>
                <a:cubicBezTo>
                  <a:pt x="3771" y="9079"/>
                  <a:pt x="3768" y="9076"/>
                  <a:pt x="3768" y="9076"/>
                </a:cubicBezTo>
                <a:cubicBezTo>
                  <a:pt x="3710" y="9042"/>
                  <a:pt x="3656" y="9011"/>
                  <a:pt x="3604" y="8977"/>
                </a:cubicBezTo>
                <a:lnTo>
                  <a:pt x="3601" y="8977"/>
                </a:lnTo>
                <a:cubicBezTo>
                  <a:pt x="3601" y="8973"/>
                  <a:pt x="3598" y="8973"/>
                  <a:pt x="3594" y="8970"/>
                </a:cubicBezTo>
                <a:cubicBezTo>
                  <a:pt x="3590" y="8970"/>
                  <a:pt x="3587" y="8967"/>
                  <a:pt x="3587" y="8967"/>
                </a:cubicBezTo>
                <a:lnTo>
                  <a:pt x="3584" y="8967"/>
                </a:lnTo>
                <a:cubicBezTo>
                  <a:pt x="3581" y="8964"/>
                  <a:pt x="3581" y="8964"/>
                  <a:pt x="3577" y="8960"/>
                </a:cubicBezTo>
                <a:lnTo>
                  <a:pt x="3574" y="8960"/>
                </a:lnTo>
                <a:cubicBezTo>
                  <a:pt x="3570" y="8956"/>
                  <a:pt x="3570" y="8956"/>
                  <a:pt x="3567" y="8956"/>
                </a:cubicBezTo>
                <a:cubicBezTo>
                  <a:pt x="3567" y="8953"/>
                  <a:pt x="3563" y="8953"/>
                  <a:pt x="3563" y="8953"/>
                </a:cubicBezTo>
                <a:lnTo>
                  <a:pt x="3560" y="8950"/>
                </a:lnTo>
                <a:cubicBezTo>
                  <a:pt x="3560" y="8950"/>
                  <a:pt x="3557" y="8950"/>
                  <a:pt x="3553" y="8946"/>
                </a:cubicBezTo>
                <a:cubicBezTo>
                  <a:pt x="2577" y="8339"/>
                  <a:pt x="1901" y="7636"/>
                  <a:pt x="1570" y="6895"/>
                </a:cubicBezTo>
                <a:cubicBezTo>
                  <a:pt x="1410" y="6544"/>
                  <a:pt x="1328" y="6185"/>
                  <a:pt x="1328" y="5820"/>
                </a:cubicBezTo>
                <a:cubicBezTo>
                  <a:pt x="1328" y="4629"/>
                  <a:pt x="2205" y="3468"/>
                  <a:pt x="3795" y="2551"/>
                </a:cubicBezTo>
                <a:cubicBezTo>
                  <a:pt x="5553" y="1537"/>
                  <a:pt x="7911" y="977"/>
                  <a:pt x="10434" y="977"/>
                </a:cubicBezTo>
                <a:close/>
                <a:moveTo>
                  <a:pt x="10434" y="1"/>
                </a:moveTo>
                <a:cubicBezTo>
                  <a:pt x="7854" y="1"/>
                  <a:pt x="5277" y="571"/>
                  <a:pt x="3308" y="1707"/>
                </a:cubicBezTo>
                <a:cubicBezTo>
                  <a:pt x="1738" y="2612"/>
                  <a:pt x="792" y="3745"/>
                  <a:pt x="474" y="4922"/>
                </a:cubicBezTo>
                <a:lnTo>
                  <a:pt x="478" y="4922"/>
                </a:lnTo>
                <a:cubicBezTo>
                  <a:pt x="0" y="6694"/>
                  <a:pt x="945" y="8567"/>
                  <a:pt x="3308" y="9936"/>
                </a:cubicBezTo>
                <a:cubicBezTo>
                  <a:pt x="3481" y="10035"/>
                  <a:pt x="3662" y="10131"/>
                  <a:pt x="3843" y="10223"/>
                </a:cubicBezTo>
                <a:cubicBezTo>
                  <a:pt x="5731" y="11168"/>
                  <a:pt x="8082" y="11639"/>
                  <a:pt x="10434" y="11639"/>
                </a:cubicBezTo>
                <a:cubicBezTo>
                  <a:pt x="13014" y="11639"/>
                  <a:pt x="15595" y="11073"/>
                  <a:pt x="17560" y="9936"/>
                </a:cubicBezTo>
                <a:cubicBezTo>
                  <a:pt x="21495" y="7663"/>
                  <a:pt x="21495" y="3977"/>
                  <a:pt x="17560" y="1707"/>
                </a:cubicBezTo>
                <a:cubicBezTo>
                  <a:pt x="15595" y="571"/>
                  <a:pt x="13014" y="1"/>
                  <a:pt x="10434" y="1"/>
                </a:cubicBezTo>
                <a:close/>
              </a:path>
            </a:pathLst>
          </a:custGeom>
          <a:solidFill>
            <a:srgbClr val="68E8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796" y="5522"/>
                  <a:pt x="1499" y="4874"/>
                  <a:pt x="2468" y="4318"/>
                </a:cubicBezTo>
                <a:cubicBezTo>
                  <a:pt x="4226" y="3300"/>
                  <a:pt x="6584" y="2741"/>
                  <a:pt x="9107" y="2741"/>
                </a:cubicBezTo>
                <a:cubicBezTo>
                  <a:pt x="11629" y="2741"/>
                  <a:pt x="13991" y="3300"/>
                  <a:pt x="15745" y="4318"/>
                </a:cubicBezTo>
                <a:cubicBezTo>
                  <a:pt x="16714" y="4874"/>
                  <a:pt x="17417" y="5522"/>
                  <a:pt x="17820" y="6215"/>
                </a:cubicBezTo>
                <a:cubicBezTo>
                  <a:pt x="18076" y="5772"/>
                  <a:pt x="18212" y="5311"/>
                  <a:pt x="18212" y="4843"/>
                </a:cubicBezTo>
                <a:cubicBezTo>
                  <a:pt x="18212" y="3652"/>
                  <a:pt x="17335" y="2491"/>
                  <a:pt x="15745" y="1574"/>
                </a:cubicBezTo>
                <a:cubicBezTo>
                  <a:pt x="13991" y="560"/>
                  <a:pt x="11629" y="0"/>
                  <a:pt x="91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253" y="5969"/>
                  <a:pt x="148" y="5717"/>
                  <a:pt x="83" y="5465"/>
                </a:cubicBezTo>
                <a:cubicBezTo>
                  <a:pt x="332" y="4495"/>
                  <a:pt x="1154" y="3573"/>
                  <a:pt x="2468" y="2816"/>
                </a:cubicBezTo>
                <a:cubicBezTo>
                  <a:pt x="4226" y="1799"/>
                  <a:pt x="6584" y="1242"/>
                  <a:pt x="9107" y="1242"/>
                </a:cubicBezTo>
                <a:cubicBezTo>
                  <a:pt x="11632" y="1242"/>
                  <a:pt x="13987" y="1799"/>
                  <a:pt x="15745" y="2816"/>
                </a:cubicBezTo>
                <a:cubicBezTo>
                  <a:pt x="17059" y="3573"/>
                  <a:pt x="17881" y="4495"/>
                  <a:pt x="18130" y="5465"/>
                </a:cubicBezTo>
                <a:cubicBezTo>
                  <a:pt x="18066" y="5717"/>
                  <a:pt x="17960" y="5969"/>
                  <a:pt x="17817" y="6212"/>
                </a:cubicBezTo>
                <a:lnTo>
                  <a:pt x="17820" y="6215"/>
                </a:lnTo>
                <a:cubicBezTo>
                  <a:pt x="18076" y="5772"/>
                  <a:pt x="18212" y="5311"/>
                  <a:pt x="18212" y="4843"/>
                </a:cubicBezTo>
                <a:cubicBezTo>
                  <a:pt x="18212" y="4191"/>
                  <a:pt x="17949" y="3546"/>
                  <a:pt x="17448" y="2946"/>
                </a:cubicBezTo>
                <a:cubicBezTo>
                  <a:pt x="17448" y="2942"/>
                  <a:pt x="17445" y="2942"/>
                  <a:pt x="17445" y="2942"/>
                </a:cubicBezTo>
                <a:cubicBezTo>
                  <a:pt x="17097" y="2526"/>
                  <a:pt x="16636" y="2130"/>
                  <a:pt x="16070" y="1768"/>
                </a:cubicBezTo>
                <a:cubicBezTo>
                  <a:pt x="16065" y="1768"/>
                  <a:pt x="16065" y="1765"/>
                  <a:pt x="16062" y="1765"/>
                </a:cubicBezTo>
                <a:cubicBezTo>
                  <a:pt x="16059" y="1761"/>
                  <a:pt x="16056" y="1761"/>
                  <a:pt x="16056" y="1758"/>
                </a:cubicBezTo>
                <a:cubicBezTo>
                  <a:pt x="15953" y="1697"/>
                  <a:pt x="15851" y="1635"/>
                  <a:pt x="15745" y="1574"/>
                </a:cubicBezTo>
                <a:cubicBezTo>
                  <a:pt x="15581" y="1478"/>
                  <a:pt x="15414" y="1385"/>
                  <a:pt x="15240" y="1300"/>
                </a:cubicBezTo>
                <a:lnTo>
                  <a:pt x="15237" y="1300"/>
                </a:lnTo>
                <a:lnTo>
                  <a:pt x="15233" y="1297"/>
                </a:lnTo>
                <a:cubicBezTo>
                  <a:pt x="13543" y="457"/>
                  <a:pt x="11393" y="0"/>
                  <a:pt x="9107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301618" y="3329262"/>
            <a:ext cx="701002" cy="279540"/>
          </a:xfrm>
          <a:custGeom>
            <a:avLst/>
            <a:gdLst/>
            <a:ahLst/>
            <a:cxnLst/>
            <a:rect l="l" t="t" r="r" b="b"/>
            <a:pathLst>
              <a:path w="17421" h="6947" extrusionOk="0">
                <a:moveTo>
                  <a:pt x="8711" y="1"/>
                </a:moveTo>
                <a:cubicBezTo>
                  <a:pt x="6188" y="1"/>
                  <a:pt x="3830" y="560"/>
                  <a:pt x="2072" y="1578"/>
                </a:cubicBezTo>
                <a:cubicBezTo>
                  <a:pt x="1103" y="2134"/>
                  <a:pt x="400" y="2782"/>
                  <a:pt x="1" y="3475"/>
                </a:cubicBezTo>
                <a:cubicBezTo>
                  <a:pt x="175" y="3772"/>
                  <a:pt x="404" y="4062"/>
                  <a:pt x="684" y="4342"/>
                </a:cubicBezTo>
                <a:lnTo>
                  <a:pt x="687" y="4342"/>
                </a:lnTo>
                <a:lnTo>
                  <a:pt x="687" y="4346"/>
                </a:lnTo>
                <a:cubicBezTo>
                  <a:pt x="1059" y="4711"/>
                  <a:pt x="1523" y="5055"/>
                  <a:pt x="2072" y="5373"/>
                </a:cubicBezTo>
                <a:cubicBezTo>
                  <a:pt x="3830" y="6390"/>
                  <a:pt x="6188" y="6946"/>
                  <a:pt x="8711" y="6946"/>
                </a:cubicBezTo>
                <a:cubicBezTo>
                  <a:pt x="11233" y="6946"/>
                  <a:pt x="13591" y="6390"/>
                  <a:pt x="15349" y="5373"/>
                </a:cubicBezTo>
                <a:cubicBezTo>
                  <a:pt x="15352" y="5373"/>
                  <a:pt x="15356" y="5369"/>
                  <a:pt x="15359" y="5369"/>
                </a:cubicBezTo>
                <a:lnTo>
                  <a:pt x="15362" y="5369"/>
                </a:lnTo>
                <a:cubicBezTo>
                  <a:pt x="15362" y="5366"/>
                  <a:pt x="15366" y="5366"/>
                  <a:pt x="15370" y="5362"/>
                </a:cubicBezTo>
                <a:cubicBezTo>
                  <a:pt x="15373" y="5362"/>
                  <a:pt x="15376" y="5359"/>
                  <a:pt x="15376" y="5359"/>
                </a:cubicBezTo>
                <a:lnTo>
                  <a:pt x="15380" y="5359"/>
                </a:lnTo>
                <a:cubicBezTo>
                  <a:pt x="15417" y="5335"/>
                  <a:pt x="15458" y="5311"/>
                  <a:pt x="15496" y="5288"/>
                </a:cubicBezTo>
                <a:lnTo>
                  <a:pt x="15499" y="5288"/>
                </a:lnTo>
                <a:cubicBezTo>
                  <a:pt x="15499" y="5284"/>
                  <a:pt x="15502" y="5284"/>
                  <a:pt x="15506" y="5284"/>
                </a:cubicBezTo>
                <a:lnTo>
                  <a:pt x="15506" y="5280"/>
                </a:lnTo>
                <a:cubicBezTo>
                  <a:pt x="15510" y="5280"/>
                  <a:pt x="15513" y="5277"/>
                  <a:pt x="15513" y="5277"/>
                </a:cubicBezTo>
                <a:lnTo>
                  <a:pt x="15516" y="5277"/>
                </a:lnTo>
                <a:lnTo>
                  <a:pt x="15523" y="5270"/>
                </a:lnTo>
                <a:lnTo>
                  <a:pt x="15526" y="5270"/>
                </a:lnTo>
                <a:cubicBezTo>
                  <a:pt x="15530" y="5267"/>
                  <a:pt x="15530" y="5267"/>
                  <a:pt x="15534" y="5267"/>
                </a:cubicBezTo>
                <a:cubicBezTo>
                  <a:pt x="15534" y="5264"/>
                  <a:pt x="15537" y="5264"/>
                  <a:pt x="15537" y="5264"/>
                </a:cubicBezTo>
                <a:cubicBezTo>
                  <a:pt x="15537" y="5264"/>
                  <a:pt x="15540" y="5264"/>
                  <a:pt x="15540" y="5260"/>
                </a:cubicBezTo>
                <a:cubicBezTo>
                  <a:pt x="15540" y="5260"/>
                  <a:pt x="15543" y="5260"/>
                  <a:pt x="15547" y="5256"/>
                </a:cubicBezTo>
                <a:cubicBezTo>
                  <a:pt x="16414" y="4724"/>
                  <a:pt x="17049" y="4117"/>
                  <a:pt x="17421" y="3472"/>
                </a:cubicBezTo>
                <a:cubicBezTo>
                  <a:pt x="17021" y="2782"/>
                  <a:pt x="16318" y="2134"/>
                  <a:pt x="15349" y="1578"/>
                </a:cubicBezTo>
                <a:cubicBezTo>
                  <a:pt x="13595" y="560"/>
                  <a:pt x="11233" y="1"/>
                  <a:pt x="8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2329261" y="3504091"/>
            <a:ext cx="55771" cy="41365"/>
          </a:xfrm>
          <a:custGeom>
            <a:avLst/>
            <a:gdLst/>
            <a:ahLst/>
            <a:cxnLst/>
            <a:rect l="l" t="t" r="r" b="b"/>
            <a:pathLst>
              <a:path w="1386" h="1028" extrusionOk="0">
                <a:moveTo>
                  <a:pt x="0" y="1"/>
                </a:moveTo>
                <a:cubicBezTo>
                  <a:pt x="122" y="121"/>
                  <a:pt x="254" y="238"/>
                  <a:pt x="396" y="354"/>
                </a:cubicBezTo>
                <a:lnTo>
                  <a:pt x="396" y="354"/>
                </a:lnTo>
                <a:cubicBezTo>
                  <a:pt x="255" y="238"/>
                  <a:pt x="122" y="120"/>
                  <a:pt x="0" y="1"/>
                </a:cubicBezTo>
                <a:close/>
                <a:moveTo>
                  <a:pt x="396" y="354"/>
                </a:moveTo>
                <a:cubicBezTo>
                  <a:pt x="622" y="537"/>
                  <a:pt x="871" y="714"/>
                  <a:pt x="1143" y="884"/>
                </a:cubicBezTo>
                <a:cubicBezTo>
                  <a:pt x="1147" y="888"/>
                  <a:pt x="1150" y="888"/>
                  <a:pt x="1150" y="888"/>
                </a:cubicBezTo>
                <a:lnTo>
                  <a:pt x="1153" y="891"/>
                </a:lnTo>
                <a:cubicBezTo>
                  <a:pt x="1153" y="891"/>
                  <a:pt x="1157" y="891"/>
                  <a:pt x="1157" y="894"/>
                </a:cubicBezTo>
                <a:cubicBezTo>
                  <a:pt x="1160" y="894"/>
                  <a:pt x="1160" y="894"/>
                  <a:pt x="1164" y="898"/>
                </a:cubicBezTo>
                <a:lnTo>
                  <a:pt x="1167" y="898"/>
                </a:lnTo>
                <a:cubicBezTo>
                  <a:pt x="1171" y="902"/>
                  <a:pt x="1171" y="902"/>
                  <a:pt x="1174" y="905"/>
                </a:cubicBezTo>
                <a:lnTo>
                  <a:pt x="1177" y="905"/>
                </a:lnTo>
                <a:cubicBezTo>
                  <a:pt x="1177" y="905"/>
                  <a:pt x="1180" y="908"/>
                  <a:pt x="1184" y="908"/>
                </a:cubicBezTo>
                <a:cubicBezTo>
                  <a:pt x="1188" y="911"/>
                  <a:pt x="1191" y="911"/>
                  <a:pt x="1191" y="915"/>
                </a:cubicBezTo>
                <a:lnTo>
                  <a:pt x="1194" y="915"/>
                </a:lnTo>
                <a:cubicBezTo>
                  <a:pt x="1246" y="949"/>
                  <a:pt x="1300" y="980"/>
                  <a:pt x="1358" y="1014"/>
                </a:cubicBezTo>
                <a:cubicBezTo>
                  <a:pt x="1358" y="1014"/>
                  <a:pt x="1361" y="1017"/>
                  <a:pt x="1365" y="1017"/>
                </a:cubicBezTo>
                <a:cubicBezTo>
                  <a:pt x="1369" y="1021"/>
                  <a:pt x="1372" y="1021"/>
                  <a:pt x="1375" y="1024"/>
                </a:cubicBezTo>
                <a:cubicBezTo>
                  <a:pt x="1379" y="1024"/>
                  <a:pt x="1382" y="1028"/>
                  <a:pt x="1385" y="1028"/>
                </a:cubicBezTo>
                <a:cubicBezTo>
                  <a:pt x="1017" y="814"/>
                  <a:pt x="686" y="589"/>
                  <a:pt x="396" y="354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375252" y="3539661"/>
            <a:ext cx="1972" cy="1247"/>
          </a:xfrm>
          <a:custGeom>
            <a:avLst/>
            <a:gdLst/>
            <a:ahLst/>
            <a:cxnLst/>
            <a:rect l="l" t="t" r="r" b="b"/>
            <a:pathLst>
              <a:path w="49" h="31" extrusionOk="0">
                <a:moveTo>
                  <a:pt x="41" y="24"/>
                </a:moveTo>
                <a:cubicBezTo>
                  <a:pt x="45" y="27"/>
                  <a:pt x="48" y="27"/>
                  <a:pt x="48" y="31"/>
                </a:cubicBezTo>
                <a:cubicBezTo>
                  <a:pt x="48" y="27"/>
                  <a:pt x="45" y="27"/>
                  <a:pt x="41" y="24"/>
                </a:cubicBezTo>
                <a:close/>
                <a:moveTo>
                  <a:pt x="34" y="21"/>
                </a:moveTo>
                <a:cubicBezTo>
                  <a:pt x="34" y="21"/>
                  <a:pt x="37" y="24"/>
                  <a:pt x="41" y="24"/>
                </a:cubicBezTo>
                <a:cubicBezTo>
                  <a:pt x="37" y="24"/>
                  <a:pt x="34" y="21"/>
                  <a:pt x="34" y="21"/>
                </a:cubicBezTo>
                <a:close/>
                <a:moveTo>
                  <a:pt x="24" y="14"/>
                </a:moveTo>
                <a:cubicBezTo>
                  <a:pt x="28" y="18"/>
                  <a:pt x="28" y="18"/>
                  <a:pt x="31" y="21"/>
                </a:cubicBezTo>
                <a:cubicBezTo>
                  <a:pt x="28" y="18"/>
                  <a:pt x="28" y="18"/>
                  <a:pt x="24" y="14"/>
                </a:cubicBezTo>
                <a:close/>
                <a:moveTo>
                  <a:pt x="14" y="10"/>
                </a:moveTo>
                <a:cubicBezTo>
                  <a:pt x="17" y="10"/>
                  <a:pt x="17" y="10"/>
                  <a:pt x="21" y="14"/>
                </a:cubicBezTo>
                <a:cubicBezTo>
                  <a:pt x="17" y="10"/>
                  <a:pt x="17" y="10"/>
                  <a:pt x="14" y="10"/>
                </a:cubicBezTo>
                <a:close/>
                <a:moveTo>
                  <a:pt x="7" y="4"/>
                </a:moveTo>
                <a:lnTo>
                  <a:pt x="10" y="7"/>
                </a:lnTo>
                <a:lnTo>
                  <a:pt x="7" y="4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927148" y="3540747"/>
            <a:ext cx="41" cy="4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377305" y="3540867"/>
            <a:ext cx="6639" cy="4023"/>
          </a:xfrm>
          <a:custGeom>
            <a:avLst/>
            <a:gdLst/>
            <a:ahLst/>
            <a:cxnLst/>
            <a:rect l="l" t="t" r="r" b="b"/>
            <a:pathLst>
              <a:path w="165" h="100" extrusionOk="0">
                <a:moveTo>
                  <a:pt x="0" y="1"/>
                </a:moveTo>
                <a:cubicBezTo>
                  <a:pt x="52" y="35"/>
                  <a:pt x="106" y="66"/>
                  <a:pt x="164" y="100"/>
                </a:cubicBezTo>
                <a:cubicBezTo>
                  <a:pt x="106" y="66"/>
                  <a:pt x="52" y="35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920428" y="3540867"/>
            <a:ext cx="6518" cy="4023"/>
          </a:xfrm>
          <a:custGeom>
            <a:avLst/>
            <a:gdLst/>
            <a:ahLst/>
            <a:cxnLst/>
            <a:rect l="l" t="t" r="r" b="b"/>
            <a:pathLst>
              <a:path w="162" h="100" extrusionOk="0">
                <a:moveTo>
                  <a:pt x="117" y="29"/>
                </a:moveTo>
                <a:cubicBezTo>
                  <a:pt x="79" y="52"/>
                  <a:pt x="38" y="76"/>
                  <a:pt x="1" y="100"/>
                </a:cubicBezTo>
                <a:cubicBezTo>
                  <a:pt x="38" y="76"/>
                  <a:pt x="79" y="52"/>
                  <a:pt x="117" y="29"/>
                </a:cubicBezTo>
                <a:close/>
                <a:moveTo>
                  <a:pt x="127" y="25"/>
                </a:moveTo>
                <a:cubicBezTo>
                  <a:pt x="123" y="25"/>
                  <a:pt x="120" y="25"/>
                  <a:pt x="120" y="29"/>
                </a:cubicBezTo>
                <a:cubicBezTo>
                  <a:pt x="120" y="25"/>
                  <a:pt x="123" y="25"/>
                  <a:pt x="127" y="25"/>
                </a:cubicBezTo>
                <a:close/>
                <a:moveTo>
                  <a:pt x="134" y="18"/>
                </a:moveTo>
                <a:cubicBezTo>
                  <a:pt x="134" y="18"/>
                  <a:pt x="131" y="21"/>
                  <a:pt x="127" y="21"/>
                </a:cubicBezTo>
                <a:cubicBezTo>
                  <a:pt x="131" y="21"/>
                  <a:pt x="134" y="18"/>
                  <a:pt x="134" y="18"/>
                </a:cubicBezTo>
                <a:close/>
                <a:moveTo>
                  <a:pt x="144" y="11"/>
                </a:moveTo>
                <a:lnTo>
                  <a:pt x="137" y="18"/>
                </a:lnTo>
                <a:lnTo>
                  <a:pt x="144" y="11"/>
                </a:lnTo>
                <a:close/>
                <a:moveTo>
                  <a:pt x="155" y="8"/>
                </a:moveTo>
                <a:cubicBezTo>
                  <a:pt x="151" y="8"/>
                  <a:pt x="151" y="8"/>
                  <a:pt x="147" y="11"/>
                </a:cubicBezTo>
                <a:cubicBezTo>
                  <a:pt x="151" y="8"/>
                  <a:pt x="151" y="8"/>
                  <a:pt x="155" y="8"/>
                </a:cubicBezTo>
                <a:close/>
                <a:moveTo>
                  <a:pt x="161" y="1"/>
                </a:moveTo>
                <a:cubicBezTo>
                  <a:pt x="161" y="5"/>
                  <a:pt x="158" y="5"/>
                  <a:pt x="158" y="5"/>
                </a:cubicBezTo>
                <a:cubicBezTo>
                  <a:pt x="158" y="5"/>
                  <a:pt x="161" y="5"/>
                  <a:pt x="16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383903" y="3544851"/>
            <a:ext cx="282" cy="201"/>
          </a:xfrm>
          <a:custGeom>
            <a:avLst/>
            <a:gdLst/>
            <a:ahLst/>
            <a:cxnLst/>
            <a:rect l="l" t="t" r="r" b="b"/>
            <a:pathLst>
              <a:path w="7" h="5" extrusionOk="0">
                <a:moveTo>
                  <a:pt x="0" y="1"/>
                </a:moveTo>
                <a:cubicBezTo>
                  <a:pt x="0" y="1"/>
                  <a:pt x="3" y="4"/>
                  <a:pt x="7" y="4"/>
                </a:cubicBezTo>
                <a:cubicBezTo>
                  <a:pt x="3" y="4"/>
                  <a:pt x="0" y="1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920025" y="3544851"/>
            <a:ext cx="322" cy="201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7" y="1"/>
                </a:moveTo>
                <a:cubicBezTo>
                  <a:pt x="7" y="1"/>
                  <a:pt x="4" y="4"/>
                  <a:pt x="1" y="4"/>
                </a:cubicBezTo>
                <a:cubicBezTo>
                  <a:pt x="4" y="4"/>
                  <a:pt x="7" y="1"/>
                  <a:pt x="7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384145" y="3545012"/>
            <a:ext cx="483" cy="322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0"/>
                </a:moveTo>
                <a:cubicBezTo>
                  <a:pt x="5" y="4"/>
                  <a:pt x="8" y="4"/>
                  <a:pt x="11" y="7"/>
                </a:cubicBezTo>
                <a:cubicBezTo>
                  <a:pt x="8" y="4"/>
                  <a:pt x="5" y="4"/>
                  <a:pt x="1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919744" y="3545012"/>
            <a:ext cx="322" cy="322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8" y="0"/>
                </a:moveTo>
                <a:cubicBezTo>
                  <a:pt x="4" y="4"/>
                  <a:pt x="0" y="4"/>
                  <a:pt x="0" y="7"/>
                </a:cubicBezTo>
                <a:cubicBezTo>
                  <a:pt x="0" y="4"/>
                  <a:pt x="4" y="4"/>
                  <a:pt x="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384587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0" y="0"/>
                </a:moveTo>
                <a:cubicBezTo>
                  <a:pt x="4" y="0"/>
                  <a:pt x="7" y="4"/>
                  <a:pt x="10" y="4"/>
                </a:cubicBezTo>
                <a:cubicBezTo>
                  <a:pt x="7" y="4"/>
                  <a:pt x="4" y="0"/>
                  <a:pt x="0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919221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10" y="0"/>
                </a:moveTo>
                <a:cubicBezTo>
                  <a:pt x="7" y="0"/>
                  <a:pt x="3" y="4"/>
                  <a:pt x="0" y="4"/>
                </a:cubicBezTo>
                <a:cubicBezTo>
                  <a:pt x="3" y="4"/>
                  <a:pt x="7" y="0"/>
                  <a:pt x="1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2288984" y="3268947"/>
            <a:ext cx="726273" cy="200149"/>
          </a:xfrm>
          <a:custGeom>
            <a:avLst/>
            <a:gdLst/>
            <a:ahLst/>
            <a:cxnLst/>
            <a:rect l="l" t="t" r="r" b="b"/>
            <a:pathLst>
              <a:path w="18049" h="4974" extrusionOk="0">
                <a:moveTo>
                  <a:pt x="9025" y="1"/>
                </a:moveTo>
                <a:cubicBezTo>
                  <a:pt x="6502" y="1"/>
                  <a:pt x="4144" y="558"/>
                  <a:pt x="2386" y="1575"/>
                </a:cubicBezTo>
                <a:cubicBezTo>
                  <a:pt x="1072" y="2332"/>
                  <a:pt x="250" y="3254"/>
                  <a:pt x="1" y="4224"/>
                </a:cubicBezTo>
                <a:cubicBezTo>
                  <a:pt x="66" y="4476"/>
                  <a:pt x="171" y="4728"/>
                  <a:pt x="315" y="4974"/>
                </a:cubicBezTo>
                <a:cubicBezTo>
                  <a:pt x="714" y="4281"/>
                  <a:pt x="1417" y="3633"/>
                  <a:pt x="2386" y="3077"/>
                </a:cubicBezTo>
                <a:cubicBezTo>
                  <a:pt x="4144" y="2059"/>
                  <a:pt x="6502" y="1500"/>
                  <a:pt x="9025" y="1500"/>
                </a:cubicBezTo>
                <a:cubicBezTo>
                  <a:pt x="11547" y="1500"/>
                  <a:pt x="13909" y="2059"/>
                  <a:pt x="15663" y="3077"/>
                </a:cubicBezTo>
                <a:cubicBezTo>
                  <a:pt x="16632" y="3633"/>
                  <a:pt x="17335" y="4281"/>
                  <a:pt x="17735" y="4971"/>
                </a:cubicBezTo>
                <a:cubicBezTo>
                  <a:pt x="17878" y="4728"/>
                  <a:pt x="17984" y="4476"/>
                  <a:pt x="18048" y="4224"/>
                </a:cubicBezTo>
                <a:cubicBezTo>
                  <a:pt x="17799" y="3254"/>
                  <a:pt x="16977" y="2332"/>
                  <a:pt x="15663" y="1575"/>
                </a:cubicBezTo>
                <a:cubicBezTo>
                  <a:pt x="13905" y="558"/>
                  <a:pt x="11550" y="1"/>
                  <a:pt x="9025" y="1"/>
                </a:cubicBezTo>
                <a:close/>
              </a:path>
            </a:pathLst>
          </a:custGeom>
          <a:solidFill>
            <a:srgbClr val="7BDD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246533" y="3407965"/>
            <a:ext cx="201" cy="8410"/>
          </a:xfrm>
          <a:custGeom>
            <a:avLst/>
            <a:gdLst/>
            <a:ahLst/>
            <a:cxnLst/>
            <a:rect l="l" t="t" r="r" b="b"/>
            <a:pathLst>
              <a:path w="5" h="209" extrusionOk="0">
                <a:moveTo>
                  <a:pt x="5" y="0"/>
                </a:moveTo>
                <a:cubicBezTo>
                  <a:pt x="1" y="48"/>
                  <a:pt x="1" y="99"/>
                  <a:pt x="1" y="147"/>
                </a:cubicBezTo>
                <a:lnTo>
                  <a:pt x="1" y="208"/>
                </a:lnTo>
                <a:cubicBezTo>
                  <a:pt x="1" y="140"/>
                  <a:pt x="1" y="68"/>
                  <a:pt x="5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2246533" y="3423497"/>
            <a:ext cx="225579" cy="310685"/>
          </a:xfrm>
          <a:custGeom>
            <a:avLst/>
            <a:gdLst/>
            <a:ahLst/>
            <a:cxnLst/>
            <a:rect l="l" t="t" r="r" b="b"/>
            <a:pathLst>
              <a:path w="5606" h="7721" extrusionOk="0">
                <a:moveTo>
                  <a:pt x="5602" y="7720"/>
                </a:moveTo>
                <a:lnTo>
                  <a:pt x="5605" y="7720"/>
                </a:lnTo>
                <a:lnTo>
                  <a:pt x="5602" y="7720"/>
                </a:lnTo>
                <a:close/>
                <a:moveTo>
                  <a:pt x="3227" y="6772"/>
                </a:moveTo>
                <a:cubicBezTo>
                  <a:pt x="3950" y="7161"/>
                  <a:pt x="4748" y="7474"/>
                  <a:pt x="5595" y="7717"/>
                </a:cubicBezTo>
                <a:cubicBezTo>
                  <a:pt x="4748" y="7474"/>
                  <a:pt x="3950" y="7161"/>
                  <a:pt x="3227" y="6772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2505"/>
                </a:lnTo>
                <a:cubicBezTo>
                  <a:pt x="1" y="3348"/>
                  <a:pt x="319" y="4195"/>
                  <a:pt x="950" y="4973"/>
                </a:cubicBezTo>
                <a:lnTo>
                  <a:pt x="950" y="4973"/>
                </a:lnTo>
                <a:cubicBezTo>
                  <a:pt x="319" y="4195"/>
                  <a:pt x="1" y="3348"/>
                  <a:pt x="1" y="2505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2246533" y="3416334"/>
            <a:ext cx="310041" cy="335553"/>
          </a:xfrm>
          <a:custGeom>
            <a:avLst/>
            <a:gdLst/>
            <a:ahLst/>
            <a:cxnLst/>
            <a:rect l="l" t="t" r="r" b="b"/>
            <a:pathLst>
              <a:path w="7705" h="8339" extrusionOk="0">
                <a:moveTo>
                  <a:pt x="1" y="0"/>
                </a:moveTo>
                <a:lnTo>
                  <a:pt x="1" y="178"/>
                </a:lnTo>
                <a:lnTo>
                  <a:pt x="1" y="2683"/>
                </a:lnTo>
                <a:cubicBezTo>
                  <a:pt x="1" y="3526"/>
                  <a:pt x="319" y="4373"/>
                  <a:pt x="950" y="5151"/>
                </a:cubicBezTo>
                <a:lnTo>
                  <a:pt x="2053" y="4523"/>
                </a:lnTo>
                <a:lnTo>
                  <a:pt x="2056" y="4523"/>
                </a:lnTo>
                <a:cubicBezTo>
                  <a:pt x="2107" y="4492"/>
                  <a:pt x="2168" y="4478"/>
                  <a:pt x="2237" y="4478"/>
                </a:cubicBezTo>
                <a:cubicBezTo>
                  <a:pt x="2332" y="4478"/>
                  <a:pt x="2438" y="4509"/>
                  <a:pt x="2551" y="4574"/>
                </a:cubicBezTo>
                <a:cubicBezTo>
                  <a:pt x="2929" y="4795"/>
                  <a:pt x="3236" y="5318"/>
                  <a:pt x="3254" y="5762"/>
                </a:cubicBezTo>
                <a:lnTo>
                  <a:pt x="3254" y="5765"/>
                </a:lnTo>
                <a:lnTo>
                  <a:pt x="3254" y="5772"/>
                </a:lnTo>
                <a:lnTo>
                  <a:pt x="3254" y="5775"/>
                </a:lnTo>
                <a:lnTo>
                  <a:pt x="3254" y="5778"/>
                </a:lnTo>
                <a:lnTo>
                  <a:pt x="3254" y="5782"/>
                </a:lnTo>
                <a:lnTo>
                  <a:pt x="3254" y="5786"/>
                </a:lnTo>
                <a:lnTo>
                  <a:pt x="3254" y="5789"/>
                </a:lnTo>
                <a:lnTo>
                  <a:pt x="3254" y="5792"/>
                </a:lnTo>
                <a:lnTo>
                  <a:pt x="3254" y="5796"/>
                </a:lnTo>
                <a:lnTo>
                  <a:pt x="3254" y="5799"/>
                </a:lnTo>
                <a:cubicBezTo>
                  <a:pt x="3254" y="6028"/>
                  <a:pt x="3172" y="6185"/>
                  <a:pt x="3042" y="6257"/>
                </a:cubicBezTo>
                <a:lnTo>
                  <a:pt x="2540" y="6543"/>
                </a:lnTo>
                <a:cubicBezTo>
                  <a:pt x="2674" y="6629"/>
                  <a:pt x="2810" y="6714"/>
                  <a:pt x="2954" y="6796"/>
                </a:cubicBezTo>
                <a:cubicBezTo>
                  <a:pt x="3042" y="6851"/>
                  <a:pt x="3134" y="6898"/>
                  <a:pt x="3227" y="6950"/>
                </a:cubicBezTo>
                <a:cubicBezTo>
                  <a:pt x="3950" y="7339"/>
                  <a:pt x="4748" y="7652"/>
                  <a:pt x="5595" y="7895"/>
                </a:cubicBezTo>
                <a:cubicBezTo>
                  <a:pt x="5599" y="7895"/>
                  <a:pt x="5602" y="7898"/>
                  <a:pt x="5602" y="7898"/>
                </a:cubicBezTo>
                <a:lnTo>
                  <a:pt x="5605" y="7898"/>
                </a:lnTo>
                <a:cubicBezTo>
                  <a:pt x="6278" y="8089"/>
                  <a:pt x="6984" y="8236"/>
                  <a:pt x="7705" y="8338"/>
                </a:cubicBezTo>
                <a:lnTo>
                  <a:pt x="7705" y="5598"/>
                </a:lnTo>
                <a:cubicBezTo>
                  <a:pt x="6189" y="5383"/>
                  <a:pt x="4739" y="4967"/>
                  <a:pt x="3489" y="4342"/>
                </a:cubicBezTo>
                <a:cubicBezTo>
                  <a:pt x="3308" y="4250"/>
                  <a:pt x="3127" y="4154"/>
                  <a:pt x="2954" y="4055"/>
                </a:cubicBezTo>
                <a:cubicBezTo>
                  <a:pt x="1012" y="2932"/>
                  <a:pt x="29" y="1471"/>
                  <a:pt x="1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246533" y="3388048"/>
            <a:ext cx="2535" cy="28328"/>
          </a:xfrm>
          <a:custGeom>
            <a:avLst/>
            <a:gdLst/>
            <a:ahLst/>
            <a:cxnLst/>
            <a:rect l="l" t="t" r="r" b="b"/>
            <a:pathLst>
              <a:path w="63" h="704" extrusionOk="0">
                <a:moveTo>
                  <a:pt x="62" y="0"/>
                </a:moveTo>
                <a:cubicBezTo>
                  <a:pt x="21" y="215"/>
                  <a:pt x="1" y="427"/>
                  <a:pt x="1" y="642"/>
                </a:cubicBezTo>
                <a:lnTo>
                  <a:pt x="1" y="703"/>
                </a:lnTo>
                <a:cubicBezTo>
                  <a:pt x="1" y="635"/>
                  <a:pt x="1" y="563"/>
                  <a:pt x="5" y="495"/>
                </a:cubicBezTo>
                <a:cubicBezTo>
                  <a:pt x="11" y="331"/>
                  <a:pt x="32" y="164"/>
                  <a:pt x="62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232289" y="3377747"/>
            <a:ext cx="133111" cy="201758"/>
          </a:xfrm>
          <a:custGeom>
            <a:avLst/>
            <a:gdLst/>
            <a:ahLst/>
            <a:cxnLst/>
            <a:rect l="l" t="t" r="r" b="b"/>
            <a:pathLst>
              <a:path w="3308" h="5014" extrusionOk="0">
                <a:moveTo>
                  <a:pt x="474" y="0"/>
                </a:moveTo>
                <a:cubicBezTo>
                  <a:pt x="471" y="14"/>
                  <a:pt x="468" y="28"/>
                  <a:pt x="465" y="41"/>
                </a:cubicBezTo>
                <a:cubicBezTo>
                  <a:pt x="447" y="113"/>
                  <a:pt x="430" y="184"/>
                  <a:pt x="416" y="256"/>
                </a:cubicBezTo>
                <a:cubicBezTo>
                  <a:pt x="375" y="471"/>
                  <a:pt x="355" y="683"/>
                  <a:pt x="355" y="898"/>
                </a:cubicBezTo>
                <a:lnTo>
                  <a:pt x="355" y="959"/>
                </a:lnTo>
                <a:cubicBezTo>
                  <a:pt x="383" y="2430"/>
                  <a:pt x="1366" y="3891"/>
                  <a:pt x="3308" y="5014"/>
                </a:cubicBezTo>
                <a:cubicBezTo>
                  <a:pt x="945" y="3645"/>
                  <a:pt x="0" y="1772"/>
                  <a:pt x="478" y="0"/>
                </a:cubicBezTo>
                <a:close/>
              </a:path>
            </a:pathLst>
          </a:custGeom>
          <a:solidFill>
            <a:srgbClr val="5DD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2184085" y="3596475"/>
            <a:ext cx="193388" cy="151459"/>
          </a:xfrm>
          <a:custGeom>
            <a:avLst/>
            <a:gdLst/>
            <a:ahLst/>
            <a:cxnLst/>
            <a:rect l="l" t="t" r="r" b="b"/>
            <a:pathLst>
              <a:path w="4806" h="3764" extrusionOk="0">
                <a:moveTo>
                  <a:pt x="3789" y="0"/>
                </a:moveTo>
                <a:cubicBezTo>
                  <a:pt x="3722" y="0"/>
                  <a:pt x="3660" y="16"/>
                  <a:pt x="3608" y="46"/>
                </a:cubicBezTo>
                <a:lnTo>
                  <a:pt x="3605" y="46"/>
                </a:lnTo>
                <a:lnTo>
                  <a:pt x="212" y="1981"/>
                </a:lnTo>
                <a:lnTo>
                  <a:pt x="209" y="1984"/>
                </a:lnTo>
                <a:cubicBezTo>
                  <a:pt x="83" y="2059"/>
                  <a:pt x="4" y="2216"/>
                  <a:pt x="4" y="2438"/>
                </a:cubicBezTo>
                <a:cubicBezTo>
                  <a:pt x="1" y="2889"/>
                  <a:pt x="314" y="3438"/>
                  <a:pt x="703" y="3664"/>
                </a:cubicBezTo>
                <a:cubicBezTo>
                  <a:pt x="817" y="3731"/>
                  <a:pt x="926" y="3763"/>
                  <a:pt x="1021" y="3763"/>
                </a:cubicBezTo>
                <a:cubicBezTo>
                  <a:pt x="1088" y="3763"/>
                  <a:pt x="1149" y="3747"/>
                  <a:pt x="1201" y="3718"/>
                </a:cubicBezTo>
                <a:lnTo>
                  <a:pt x="4594" y="1780"/>
                </a:lnTo>
                <a:cubicBezTo>
                  <a:pt x="4724" y="1708"/>
                  <a:pt x="4806" y="1551"/>
                  <a:pt x="4806" y="1322"/>
                </a:cubicBezTo>
                <a:cubicBezTo>
                  <a:pt x="4806" y="871"/>
                  <a:pt x="4492" y="326"/>
                  <a:pt x="4103" y="97"/>
                </a:cubicBezTo>
                <a:cubicBezTo>
                  <a:pt x="3991" y="31"/>
                  <a:pt x="3884" y="0"/>
                  <a:pt x="378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2196599" y="3628383"/>
            <a:ext cx="180874" cy="119550"/>
          </a:xfrm>
          <a:custGeom>
            <a:avLst/>
            <a:gdLst/>
            <a:ahLst/>
            <a:cxnLst/>
            <a:rect l="l" t="t" r="r" b="b"/>
            <a:pathLst>
              <a:path w="4495" h="2971" extrusionOk="0">
                <a:moveTo>
                  <a:pt x="4375" y="0"/>
                </a:moveTo>
                <a:lnTo>
                  <a:pt x="0" y="2505"/>
                </a:lnTo>
                <a:cubicBezTo>
                  <a:pt x="112" y="2655"/>
                  <a:pt x="246" y="2789"/>
                  <a:pt x="392" y="2871"/>
                </a:cubicBezTo>
                <a:cubicBezTo>
                  <a:pt x="506" y="2938"/>
                  <a:pt x="615" y="2970"/>
                  <a:pt x="710" y="2970"/>
                </a:cubicBezTo>
                <a:cubicBezTo>
                  <a:pt x="777" y="2970"/>
                  <a:pt x="838" y="2954"/>
                  <a:pt x="890" y="2925"/>
                </a:cubicBezTo>
                <a:lnTo>
                  <a:pt x="4283" y="987"/>
                </a:lnTo>
                <a:cubicBezTo>
                  <a:pt x="4413" y="915"/>
                  <a:pt x="4495" y="758"/>
                  <a:pt x="4495" y="529"/>
                </a:cubicBezTo>
                <a:cubicBezTo>
                  <a:pt x="4495" y="362"/>
                  <a:pt x="4450" y="177"/>
                  <a:pt x="437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1719746" y="3674253"/>
            <a:ext cx="515742" cy="363519"/>
          </a:xfrm>
          <a:custGeom>
            <a:avLst/>
            <a:gdLst/>
            <a:ahLst/>
            <a:cxnLst/>
            <a:rect l="l" t="t" r="r" b="b"/>
            <a:pathLst>
              <a:path w="12817" h="9034" extrusionOk="0">
                <a:moveTo>
                  <a:pt x="11493" y="0"/>
                </a:moveTo>
                <a:cubicBezTo>
                  <a:pt x="11409" y="0"/>
                  <a:pt x="11331" y="19"/>
                  <a:pt x="11264" y="55"/>
                </a:cubicBezTo>
                <a:lnTo>
                  <a:pt x="11254" y="58"/>
                </a:lnTo>
                <a:lnTo>
                  <a:pt x="11254" y="61"/>
                </a:lnTo>
                <a:lnTo>
                  <a:pt x="1" y="6069"/>
                </a:lnTo>
                <a:lnTo>
                  <a:pt x="1680" y="9034"/>
                </a:lnTo>
                <a:lnTo>
                  <a:pt x="12544" y="2317"/>
                </a:lnTo>
                <a:cubicBezTo>
                  <a:pt x="12711" y="2222"/>
                  <a:pt x="12814" y="2017"/>
                  <a:pt x="12817" y="1723"/>
                </a:cubicBezTo>
                <a:cubicBezTo>
                  <a:pt x="12817" y="1137"/>
                  <a:pt x="12411" y="423"/>
                  <a:pt x="11902" y="126"/>
                </a:cubicBezTo>
                <a:cubicBezTo>
                  <a:pt x="11756" y="41"/>
                  <a:pt x="11616" y="0"/>
                  <a:pt x="1149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2235428" y="3742897"/>
            <a:ext cx="41" cy="60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11"/>
                </a:moveTo>
                <a:lnTo>
                  <a:pt x="1" y="14"/>
                </a:lnTo>
                <a:lnTo>
                  <a:pt x="1" y="11"/>
                </a:lnTo>
                <a:close/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close/>
                <a:moveTo>
                  <a:pt x="1" y="4"/>
                </a:moveTo>
                <a:lnTo>
                  <a:pt x="1" y="4"/>
                </a:lnTo>
                <a:lnTo>
                  <a:pt x="1" y="4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1786620" y="3704592"/>
            <a:ext cx="448865" cy="332253"/>
          </a:xfrm>
          <a:custGeom>
            <a:avLst/>
            <a:gdLst/>
            <a:ahLst/>
            <a:cxnLst/>
            <a:rect l="l" t="t" r="r" b="b"/>
            <a:pathLst>
              <a:path w="11155" h="8257" extrusionOk="0">
                <a:moveTo>
                  <a:pt x="10848" y="0"/>
                </a:moveTo>
                <a:lnTo>
                  <a:pt x="1" y="6263"/>
                </a:lnTo>
                <a:cubicBezTo>
                  <a:pt x="234" y="6652"/>
                  <a:pt x="380" y="7096"/>
                  <a:pt x="380" y="7495"/>
                </a:cubicBezTo>
                <a:lnTo>
                  <a:pt x="380" y="7502"/>
                </a:lnTo>
                <a:cubicBezTo>
                  <a:pt x="377" y="7864"/>
                  <a:pt x="257" y="8123"/>
                  <a:pt x="59" y="8256"/>
                </a:cubicBezTo>
                <a:lnTo>
                  <a:pt x="10882" y="1563"/>
                </a:lnTo>
                <a:cubicBezTo>
                  <a:pt x="11049" y="1468"/>
                  <a:pt x="11152" y="1263"/>
                  <a:pt x="11155" y="969"/>
                </a:cubicBezTo>
                <a:lnTo>
                  <a:pt x="11155" y="966"/>
                </a:lnTo>
                <a:lnTo>
                  <a:pt x="11155" y="963"/>
                </a:lnTo>
                <a:lnTo>
                  <a:pt x="11155" y="959"/>
                </a:lnTo>
                <a:lnTo>
                  <a:pt x="11155" y="956"/>
                </a:lnTo>
                <a:lnTo>
                  <a:pt x="11155" y="953"/>
                </a:lnTo>
                <a:cubicBezTo>
                  <a:pt x="11152" y="642"/>
                  <a:pt x="11032" y="298"/>
                  <a:pt x="1084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851;p28"/>
          <p:cNvSpPr/>
          <p:nvPr/>
        </p:nvSpPr>
        <p:spPr>
          <a:xfrm>
            <a:off x="-459164" y="3131695"/>
            <a:ext cx="1284529" cy="1183773"/>
          </a:xfrm>
          <a:custGeom>
            <a:avLst/>
            <a:gdLst/>
            <a:ahLst/>
            <a:cxnLst/>
            <a:rect l="l" t="t" r="r" b="b"/>
            <a:pathLst>
              <a:path w="29093" h="26811" extrusionOk="0">
                <a:moveTo>
                  <a:pt x="29092" y="0"/>
                </a:moveTo>
                <a:lnTo>
                  <a:pt x="0" y="16812"/>
                </a:lnTo>
                <a:lnTo>
                  <a:pt x="17197" y="26811"/>
                </a:lnTo>
                <a:lnTo>
                  <a:pt x="29092" y="0"/>
                </a:ln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886;p28"/>
          <p:cNvSpPr/>
          <p:nvPr/>
        </p:nvSpPr>
        <p:spPr>
          <a:xfrm>
            <a:off x="261802" y="1146908"/>
            <a:ext cx="2253632" cy="3182424"/>
          </a:xfrm>
          <a:custGeom>
            <a:avLst/>
            <a:gdLst/>
            <a:ahLst/>
            <a:cxnLst/>
            <a:rect l="l" t="t" r="r" b="b"/>
            <a:pathLst>
              <a:path w="51042" h="72078" extrusionOk="0">
                <a:moveTo>
                  <a:pt x="50062" y="1"/>
                </a:moveTo>
                <a:lnTo>
                  <a:pt x="0" y="28903"/>
                </a:lnTo>
                <a:lnTo>
                  <a:pt x="0" y="70761"/>
                </a:lnTo>
                <a:cubicBezTo>
                  <a:pt x="0" y="71095"/>
                  <a:pt x="119" y="71326"/>
                  <a:pt x="306" y="71438"/>
                </a:cubicBezTo>
                <a:lnTo>
                  <a:pt x="1289" y="72009"/>
                </a:lnTo>
                <a:cubicBezTo>
                  <a:pt x="1368" y="72054"/>
                  <a:pt x="1460" y="72078"/>
                  <a:pt x="1561" y="72078"/>
                </a:cubicBezTo>
                <a:cubicBezTo>
                  <a:pt x="1703" y="72078"/>
                  <a:pt x="1862" y="72032"/>
                  <a:pt x="2030" y="71934"/>
                </a:cubicBezTo>
                <a:lnTo>
                  <a:pt x="49998" y="44239"/>
                </a:lnTo>
                <a:cubicBezTo>
                  <a:pt x="50576" y="43906"/>
                  <a:pt x="51041" y="43097"/>
                  <a:pt x="51041" y="42427"/>
                </a:cubicBezTo>
                <a:lnTo>
                  <a:pt x="51041" y="569"/>
                </a:lnTo>
                <a:lnTo>
                  <a:pt x="50062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887;p28"/>
          <p:cNvSpPr/>
          <p:nvPr/>
        </p:nvSpPr>
        <p:spPr>
          <a:xfrm>
            <a:off x="305513" y="1172604"/>
            <a:ext cx="2209612" cy="3156374"/>
          </a:xfrm>
          <a:custGeom>
            <a:avLst/>
            <a:gdLst/>
            <a:ahLst/>
            <a:cxnLst/>
            <a:rect l="l" t="t" r="r" b="b"/>
            <a:pathLst>
              <a:path w="50045" h="71488" extrusionOk="0">
                <a:moveTo>
                  <a:pt x="50045" y="1"/>
                </a:moveTo>
                <a:lnTo>
                  <a:pt x="0" y="28895"/>
                </a:lnTo>
                <a:lnTo>
                  <a:pt x="0" y="70750"/>
                </a:lnTo>
                <a:cubicBezTo>
                  <a:pt x="0" y="71206"/>
                  <a:pt x="217" y="71488"/>
                  <a:pt x="571" y="71488"/>
                </a:cubicBezTo>
                <a:cubicBezTo>
                  <a:pt x="717" y="71488"/>
                  <a:pt x="874" y="71441"/>
                  <a:pt x="1037" y="71345"/>
                </a:cubicBezTo>
                <a:lnTo>
                  <a:pt x="49004" y="43654"/>
                </a:lnTo>
                <a:cubicBezTo>
                  <a:pt x="49579" y="43321"/>
                  <a:pt x="50045" y="42512"/>
                  <a:pt x="50045" y="41845"/>
                </a:cubicBezTo>
                <a:lnTo>
                  <a:pt x="5004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888;p28"/>
          <p:cNvSpPr/>
          <p:nvPr/>
        </p:nvSpPr>
        <p:spPr>
          <a:xfrm>
            <a:off x="305160" y="1171986"/>
            <a:ext cx="2210274" cy="3157345"/>
          </a:xfrm>
          <a:custGeom>
            <a:avLst/>
            <a:gdLst/>
            <a:ahLst/>
            <a:cxnLst/>
            <a:rect l="l" t="t" r="r" b="b"/>
            <a:pathLst>
              <a:path w="50060" h="71510" extrusionOk="0">
                <a:moveTo>
                  <a:pt x="50046" y="24"/>
                </a:moveTo>
                <a:lnTo>
                  <a:pt x="50046" y="41859"/>
                </a:lnTo>
                <a:cubicBezTo>
                  <a:pt x="50046" y="42522"/>
                  <a:pt x="49580" y="43331"/>
                  <a:pt x="49009" y="43662"/>
                </a:cubicBezTo>
                <a:lnTo>
                  <a:pt x="1041" y="71356"/>
                </a:lnTo>
                <a:cubicBezTo>
                  <a:pt x="878" y="71448"/>
                  <a:pt x="722" y="71495"/>
                  <a:pt x="579" y="71495"/>
                </a:cubicBezTo>
                <a:cubicBezTo>
                  <a:pt x="413" y="71495"/>
                  <a:pt x="273" y="71431"/>
                  <a:pt x="171" y="71305"/>
                </a:cubicBezTo>
                <a:cubicBezTo>
                  <a:pt x="69" y="71176"/>
                  <a:pt x="15" y="70989"/>
                  <a:pt x="15" y="70764"/>
                </a:cubicBezTo>
                <a:lnTo>
                  <a:pt x="15" y="28913"/>
                </a:lnTo>
                <a:lnTo>
                  <a:pt x="50046" y="24"/>
                </a:lnTo>
                <a:close/>
                <a:moveTo>
                  <a:pt x="50059" y="1"/>
                </a:moveTo>
                <a:lnTo>
                  <a:pt x="1" y="28906"/>
                </a:lnTo>
                <a:lnTo>
                  <a:pt x="1" y="70764"/>
                </a:lnTo>
                <a:cubicBezTo>
                  <a:pt x="1" y="71237"/>
                  <a:pt x="236" y="71509"/>
                  <a:pt x="579" y="71509"/>
                </a:cubicBezTo>
                <a:cubicBezTo>
                  <a:pt x="722" y="71509"/>
                  <a:pt x="878" y="71465"/>
                  <a:pt x="1048" y="71366"/>
                </a:cubicBezTo>
                <a:lnTo>
                  <a:pt x="49016" y="43671"/>
                </a:lnTo>
                <a:cubicBezTo>
                  <a:pt x="49594" y="43338"/>
                  <a:pt x="50059" y="42529"/>
                  <a:pt x="50059" y="41859"/>
                </a:cubicBezTo>
                <a:lnTo>
                  <a:pt x="50059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889;p28"/>
          <p:cNvSpPr/>
          <p:nvPr/>
        </p:nvSpPr>
        <p:spPr>
          <a:xfrm>
            <a:off x="305160" y="1171986"/>
            <a:ext cx="2210274" cy="1476239"/>
          </a:xfrm>
          <a:custGeom>
            <a:avLst/>
            <a:gdLst/>
            <a:ahLst/>
            <a:cxnLst/>
            <a:rect l="l" t="t" r="r" b="b"/>
            <a:pathLst>
              <a:path w="50060" h="33435" extrusionOk="0">
                <a:moveTo>
                  <a:pt x="50059" y="1"/>
                </a:moveTo>
                <a:lnTo>
                  <a:pt x="1" y="28906"/>
                </a:lnTo>
                <a:lnTo>
                  <a:pt x="1" y="33434"/>
                </a:lnTo>
                <a:lnTo>
                  <a:pt x="50059" y="4532"/>
                </a:lnTo>
                <a:lnTo>
                  <a:pt x="50059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890;p28"/>
          <p:cNvSpPr/>
          <p:nvPr/>
        </p:nvSpPr>
        <p:spPr>
          <a:xfrm>
            <a:off x="1692034" y="1309521"/>
            <a:ext cx="693415" cy="469429"/>
          </a:xfrm>
          <a:custGeom>
            <a:avLst/>
            <a:gdLst/>
            <a:ahLst/>
            <a:cxnLst/>
            <a:rect l="l" t="t" r="r" b="b"/>
            <a:pathLst>
              <a:path w="15705" h="10632" extrusionOk="0">
                <a:moveTo>
                  <a:pt x="15704" y="0"/>
                </a:moveTo>
                <a:lnTo>
                  <a:pt x="314" y="8888"/>
                </a:lnTo>
                <a:cubicBezTo>
                  <a:pt x="140" y="8985"/>
                  <a:pt x="1" y="9230"/>
                  <a:pt x="1" y="9431"/>
                </a:cubicBezTo>
                <a:lnTo>
                  <a:pt x="1" y="10407"/>
                </a:lnTo>
                <a:cubicBezTo>
                  <a:pt x="1" y="10549"/>
                  <a:pt x="70" y="10631"/>
                  <a:pt x="173" y="10631"/>
                </a:cubicBezTo>
                <a:cubicBezTo>
                  <a:pt x="215" y="10631"/>
                  <a:pt x="263" y="10617"/>
                  <a:pt x="314" y="10587"/>
                </a:cubicBezTo>
                <a:lnTo>
                  <a:pt x="15704" y="1703"/>
                </a:lnTo>
                <a:lnTo>
                  <a:pt x="15704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891;p28"/>
          <p:cNvSpPr/>
          <p:nvPr/>
        </p:nvSpPr>
        <p:spPr>
          <a:xfrm>
            <a:off x="2385405" y="1265634"/>
            <a:ext cx="86804" cy="119123"/>
          </a:xfrm>
          <a:custGeom>
            <a:avLst/>
            <a:gdLst/>
            <a:ahLst/>
            <a:cxnLst/>
            <a:rect l="l" t="t" r="r" b="b"/>
            <a:pathLst>
              <a:path w="1966" h="2698" extrusionOk="0">
                <a:moveTo>
                  <a:pt x="1789" y="0"/>
                </a:moveTo>
                <a:cubicBezTo>
                  <a:pt x="1746" y="0"/>
                  <a:pt x="1699" y="14"/>
                  <a:pt x="1649" y="42"/>
                </a:cubicBezTo>
                <a:lnTo>
                  <a:pt x="0" y="994"/>
                </a:lnTo>
                <a:lnTo>
                  <a:pt x="0" y="2697"/>
                </a:lnTo>
                <a:lnTo>
                  <a:pt x="1649" y="1742"/>
                </a:lnTo>
                <a:cubicBezTo>
                  <a:pt x="1822" y="1644"/>
                  <a:pt x="1965" y="1399"/>
                  <a:pt x="1965" y="1201"/>
                </a:cubicBezTo>
                <a:lnTo>
                  <a:pt x="1965" y="226"/>
                </a:lnTo>
                <a:cubicBezTo>
                  <a:pt x="1965" y="83"/>
                  <a:pt x="1893" y="0"/>
                  <a:pt x="178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892;p28"/>
          <p:cNvSpPr/>
          <p:nvPr/>
        </p:nvSpPr>
        <p:spPr>
          <a:xfrm>
            <a:off x="2410616" y="1294819"/>
            <a:ext cx="44771" cy="54484"/>
          </a:xfrm>
          <a:custGeom>
            <a:avLst/>
            <a:gdLst/>
            <a:ahLst/>
            <a:cxnLst/>
            <a:rect l="l" t="t" r="r" b="b"/>
            <a:pathLst>
              <a:path w="1014" h="1234" extrusionOk="0">
                <a:moveTo>
                  <a:pt x="517" y="136"/>
                </a:moveTo>
                <a:cubicBezTo>
                  <a:pt x="534" y="136"/>
                  <a:pt x="551" y="143"/>
                  <a:pt x="568" y="150"/>
                </a:cubicBezTo>
                <a:cubicBezTo>
                  <a:pt x="630" y="187"/>
                  <a:pt x="667" y="292"/>
                  <a:pt x="667" y="425"/>
                </a:cubicBezTo>
                <a:cubicBezTo>
                  <a:pt x="667" y="683"/>
                  <a:pt x="531" y="979"/>
                  <a:pt x="368" y="1071"/>
                </a:cubicBezTo>
                <a:cubicBezTo>
                  <a:pt x="338" y="1089"/>
                  <a:pt x="311" y="1098"/>
                  <a:pt x="285" y="1098"/>
                </a:cubicBezTo>
                <a:cubicBezTo>
                  <a:pt x="268" y="1098"/>
                  <a:pt x="251" y="1093"/>
                  <a:pt x="236" y="1085"/>
                </a:cubicBezTo>
                <a:cubicBezTo>
                  <a:pt x="174" y="1050"/>
                  <a:pt x="137" y="945"/>
                  <a:pt x="137" y="809"/>
                </a:cubicBezTo>
                <a:cubicBezTo>
                  <a:pt x="137" y="554"/>
                  <a:pt x="272" y="258"/>
                  <a:pt x="435" y="163"/>
                </a:cubicBezTo>
                <a:cubicBezTo>
                  <a:pt x="466" y="146"/>
                  <a:pt x="493" y="136"/>
                  <a:pt x="517" y="136"/>
                </a:cubicBezTo>
                <a:close/>
                <a:moveTo>
                  <a:pt x="518" y="0"/>
                </a:moveTo>
                <a:cubicBezTo>
                  <a:pt x="469" y="0"/>
                  <a:pt x="418" y="15"/>
                  <a:pt x="368" y="44"/>
                </a:cubicBezTo>
                <a:cubicBezTo>
                  <a:pt x="160" y="163"/>
                  <a:pt x="1" y="500"/>
                  <a:pt x="1" y="809"/>
                </a:cubicBezTo>
                <a:cubicBezTo>
                  <a:pt x="1" y="1000"/>
                  <a:pt x="62" y="1143"/>
                  <a:pt x="167" y="1204"/>
                </a:cubicBezTo>
                <a:cubicBezTo>
                  <a:pt x="205" y="1224"/>
                  <a:pt x="242" y="1234"/>
                  <a:pt x="283" y="1234"/>
                </a:cubicBezTo>
                <a:cubicBezTo>
                  <a:pt x="333" y="1234"/>
                  <a:pt x="385" y="1220"/>
                  <a:pt x="435" y="1190"/>
                </a:cubicBezTo>
                <a:cubicBezTo>
                  <a:pt x="558" y="1118"/>
                  <a:pt x="667" y="969"/>
                  <a:pt x="732" y="792"/>
                </a:cubicBezTo>
                <a:lnTo>
                  <a:pt x="915" y="850"/>
                </a:lnTo>
                <a:cubicBezTo>
                  <a:pt x="922" y="853"/>
                  <a:pt x="929" y="853"/>
                  <a:pt x="936" y="853"/>
                </a:cubicBezTo>
                <a:cubicBezTo>
                  <a:pt x="966" y="853"/>
                  <a:pt x="994" y="833"/>
                  <a:pt x="1003" y="806"/>
                </a:cubicBezTo>
                <a:cubicBezTo>
                  <a:pt x="1014" y="768"/>
                  <a:pt x="994" y="731"/>
                  <a:pt x="956" y="721"/>
                </a:cubicBezTo>
                <a:lnTo>
                  <a:pt x="772" y="663"/>
                </a:lnTo>
                <a:cubicBezTo>
                  <a:pt x="793" y="584"/>
                  <a:pt x="803" y="503"/>
                  <a:pt x="803" y="425"/>
                </a:cubicBezTo>
                <a:cubicBezTo>
                  <a:pt x="803" y="238"/>
                  <a:pt x="741" y="95"/>
                  <a:pt x="636" y="30"/>
                </a:cubicBezTo>
                <a:cubicBezTo>
                  <a:pt x="599" y="10"/>
                  <a:pt x="559" y="0"/>
                  <a:pt x="51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893;p28"/>
          <p:cNvSpPr/>
          <p:nvPr/>
        </p:nvSpPr>
        <p:spPr>
          <a:xfrm>
            <a:off x="261802" y="1017099"/>
            <a:ext cx="2253632" cy="1431159"/>
          </a:xfrm>
          <a:custGeom>
            <a:avLst/>
            <a:gdLst/>
            <a:ahLst/>
            <a:cxnLst/>
            <a:rect l="l" t="t" r="r" b="b"/>
            <a:pathLst>
              <a:path w="51042" h="32414" extrusionOk="0">
                <a:moveTo>
                  <a:pt x="49481" y="0"/>
                </a:moveTo>
                <a:cubicBezTo>
                  <a:pt x="49342" y="0"/>
                  <a:pt x="49184" y="46"/>
                  <a:pt x="49015" y="143"/>
                </a:cubicBezTo>
                <a:lnTo>
                  <a:pt x="1048" y="27838"/>
                </a:lnTo>
                <a:cubicBezTo>
                  <a:pt x="469" y="28171"/>
                  <a:pt x="0" y="28984"/>
                  <a:pt x="0" y="29650"/>
                </a:cubicBezTo>
                <a:lnTo>
                  <a:pt x="0" y="31843"/>
                </a:lnTo>
                <a:lnTo>
                  <a:pt x="983" y="32414"/>
                </a:lnTo>
                <a:lnTo>
                  <a:pt x="51041" y="3509"/>
                </a:lnTo>
                <a:lnTo>
                  <a:pt x="51041" y="1319"/>
                </a:lnTo>
                <a:cubicBezTo>
                  <a:pt x="51041" y="987"/>
                  <a:pt x="50926" y="755"/>
                  <a:pt x="50739" y="643"/>
                </a:cubicBezTo>
                <a:cubicBezTo>
                  <a:pt x="50562" y="541"/>
                  <a:pt x="49933" y="180"/>
                  <a:pt x="49764" y="78"/>
                </a:cubicBezTo>
                <a:cubicBezTo>
                  <a:pt x="49683" y="27"/>
                  <a:pt x="49588" y="0"/>
                  <a:pt x="49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894;p28"/>
          <p:cNvSpPr/>
          <p:nvPr/>
        </p:nvSpPr>
        <p:spPr>
          <a:xfrm>
            <a:off x="305160" y="1042310"/>
            <a:ext cx="2210274" cy="1405948"/>
          </a:xfrm>
          <a:custGeom>
            <a:avLst/>
            <a:gdLst/>
            <a:ahLst/>
            <a:cxnLst/>
            <a:rect l="l" t="t" r="r" b="b"/>
            <a:pathLst>
              <a:path w="50060" h="31843" extrusionOk="0">
                <a:moveTo>
                  <a:pt x="49481" y="0"/>
                </a:moveTo>
                <a:cubicBezTo>
                  <a:pt x="49341" y="0"/>
                  <a:pt x="49183" y="46"/>
                  <a:pt x="49016" y="143"/>
                </a:cubicBezTo>
                <a:lnTo>
                  <a:pt x="1048" y="27838"/>
                </a:lnTo>
                <a:cubicBezTo>
                  <a:pt x="470" y="28171"/>
                  <a:pt x="1" y="28984"/>
                  <a:pt x="1" y="29650"/>
                </a:cubicBezTo>
                <a:lnTo>
                  <a:pt x="1" y="31843"/>
                </a:lnTo>
                <a:lnTo>
                  <a:pt x="50059" y="2938"/>
                </a:lnTo>
                <a:lnTo>
                  <a:pt x="50059" y="748"/>
                </a:lnTo>
                <a:cubicBezTo>
                  <a:pt x="50059" y="273"/>
                  <a:pt x="49823" y="0"/>
                  <a:pt x="4948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895;p28"/>
          <p:cNvSpPr/>
          <p:nvPr/>
        </p:nvSpPr>
        <p:spPr>
          <a:xfrm>
            <a:off x="275313" y="1017099"/>
            <a:ext cx="2227229" cy="1288723"/>
          </a:xfrm>
          <a:custGeom>
            <a:avLst/>
            <a:gdLst/>
            <a:ahLst/>
            <a:cxnLst/>
            <a:rect l="l" t="t" r="r" b="b"/>
            <a:pathLst>
              <a:path w="50444" h="29188" extrusionOk="0">
                <a:moveTo>
                  <a:pt x="49175" y="0"/>
                </a:moveTo>
                <a:cubicBezTo>
                  <a:pt x="49036" y="0"/>
                  <a:pt x="48878" y="46"/>
                  <a:pt x="48709" y="143"/>
                </a:cubicBezTo>
                <a:lnTo>
                  <a:pt x="742" y="27838"/>
                </a:lnTo>
                <a:cubicBezTo>
                  <a:pt x="452" y="28004"/>
                  <a:pt x="191" y="28290"/>
                  <a:pt x="0" y="28620"/>
                </a:cubicBezTo>
                <a:lnTo>
                  <a:pt x="983" y="29188"/>
                </a:lnTo>
                <a:cubicBezTo>
                  <a:pt x="1174" y="28861"/>
                  <a:pt x="1436" y="28576"/>
                  <a:pt x="1724" y="28409"/>
                </a:cubicBezTo>
                <a:lnTo>
                  <a:pt x="49688" y="714"/>
                </a:lnTo>
                <a:cubicBezTo>
                  <a:pt x="49859" y="618"/>
                  <a:pt x="50018" y="571"/>
                  <a:pt x="50158" y="571"/>
                </a:cubicBezTo>
                <a:cubicBezTo>
                  <a:pt x="50265" y="571"/>
                  <a:pt x="50361" y="598"/>
                  <a:pt x="50443" y="650"/>
                </a:cubicBezTo>
                <a:cubicBezTo>
                  <a:pt x="50440" y="646"/>
                  <a:pt x="50437" y="646"/>
                  <a:pt x="50433" y="643"/>
                </a:cubicBezTo>
                <a:cubicBezTo>
                  <a:pt x="50256" y="541"/>
                  <a:pt x="49631" y="180"/>
                  <a:pt x="49458" y="78"/>
                </a:cubicBezTo>
                <a:cubicBezTo>
                  <a:pt x="49377" y="27"/>
                  <a:pt x="49282" y="0"/>
                  <a:pt x="491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896;p28"/>
          <p:cNvSpPr/>
          <p:nvPr/>
        </p:nvSpPr>
        <p:spPr>
          <a:xfrm>
            <a:off x="2233785" y="1219009"/>
            <a:ext cx="43269" cy="55985"/>
          </a:xfrm>
          <a:custGeom>
            <a:avLst/>
            <a:gdLst/>
            <a:ahLst/>
            <a:cxnLst/>
            <a:rect l="l" t="t" r="r" b="b"/>
            <a:pathLst>
              <a:path w="980" h="1268" extrusionOk="0">
                <a:moveTo>
                  <a:pt x="710" y="1"/>
                </a:moveTo>
                <a:cubicBezTo>
                  <a:pt x="644" y="1"/>
                  <a:pt x="570" y="23"/>
                  <a:pt x="490" y="68"/>
                </a:cubicBezTo>
                <a:cubicBezTo>
                  <a:pt x="218" y="224"/>
                  <a:pt x="1" y="605"/>
                  <a:pt x="1" y="918"/>
                </a:cubicBezTo>
                <a:cubicBezTo>
                  <a:pt x="1" y="1140"/>
                  <a:pt x="110" y="1267"/>
                  <a:pt x="270" y="1267"/>
                </a:cubicBezTo>
                <a:cubicBezTo>
                  <a:pt x="336" y="1267"/>
                  <a:pt x="411" y="1246"/>
                  <a:pt x="490" y="1200"/>
                </a:cubicBezTo>
                <a:cubicBezTo>
                  <a:pt x="762" y="1044"/>
                  <a:pt x="980" y="663"/>
                  <a:pt x="980" y="351"/>
                </a:cubicBezTo>
                <a:cubicBezTo>
                  <a:pt x="980" y="129"/>
                  <a:pt x="871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897;p28"/>
          <p:cNvSpPr/>
          <p:nvPr/>
        </p:nvSpPr>
        <p:spPr>
          <a:xfrm>
            <a:off x="2309595" y="1175342"/>
            <a:ext cx="43446" cy="55941"/>
          </a:xfrm>
          <a:custGeom>
            <a:avLst/>
            <a:gdLst/>
            <a:ahLst/>
            <a:cxnLst/>
            <a:rect l="l" t="t" r="r" b="b"/>
            <a:pathLst>
              <a:path w="984" h="1267" extrusionOk="0">
                <a:moveTo>
                  <a:pt x="710" y="1"/>
                </a:moveTo>
                <a:cubicBezTo>
                  <a:pt x="644" y="1"/>
                  <a:pt x="569" y="22"/>
                  <a:pt x="490" y="67"/>
                </a:cubicBezTo>
                <a:cubicBezTo>
                  <a:pt x="222" y="224"/>
                  <a:pt x="1" y="605"/>
                  <a:pt x="1" y="918"/>
                </a:cubicBezTo>
                <a:cubicBezTo>
                  <a:pt x="1" y="1139"/>
                  <a:pt x="112" y="1267"/>
                  <a:pt x="272" y="1267"/>
                </a:cubicBezTo>
                <a:cubicBezTo>
                  <a:pt x="338" y="1267"/>
                  <a:pt x="412" y="1245"/>
                  <a:pt x="490" y="1200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898;p28"/>
          <p:cNvSpPr/>
          <p:nvPr/>
        </p:nvSpPr>
        <p:spPr>
          <a:xfrm>
            <a:off x="2385405" y="1131675"/>
            <a:ext cx="43402" cy="55941"/>
          </a:xfrm>
          <a:custGeom>
            <a:avLst/>
            <a:gdLst/>
            <a:ahLst/>
            <a:cxnLst/>
            <a:rect l="l" t="t" r="r" b="b"/>
            <a:pathLst>
              <a:path w="983" h="1267" extrusionOk="0">
                <a:moveTo>
                  <a:pt x="711" y="0"/>
                </a:moveTo>
                <a:cubicBezTo>
                  <a:pt x="644" y="0"/>
                  <a:pt x="569" y="22"/>
                  <a:pt x="490" y="68"/>
                </a:cubicBezTo>
                <a:cubicBezTo>
                  <a:pt x="221" y="223"/>
                  <a:pt x="0" y="604"/>
                  <a:pt x="0" y="917"/>
                </a:cubicBezTo>
                <a:cubicBezTo>
                  <a:pt x="0" y="1139"/>
                  <a:pt x="111" y="1267"/>
                  <a:pt x="271" y="1267"/>
                </a:cubicBezTo>
                <a:cubicBezTo>
                  <a:pt x="337" y="1267"/>
                  <a:pt x="412" y="1245"/>
                  <a:pt x="490" y="1199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0"/>
                  <a:pt x="71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899;p28"/>
          <p:cNvSpPr/>
          <p:nvPr/>
        </p:nvSpPr>
        <p:spPr>
          <a:xfrm>
            <a:off x="305513" y="2398543"/>
            <a:ext cx="432783" cy="1930436"/>
          </a:xfrm>
          <a:custGeom>
            <a:avLst/>
            <a:gdLst/>
            <a:ahLst/>
            <a:cxnLst/>
            <a:rect l="l" t="t" r="r" b="b"/>
            <a:pathLst>
              <a:path w="9802" h="43722" extrusionOk="0">
                <a:moveTo>
                  <a:pt x="9801" y="1"/>
                </a:moveTo>
                <a:lnTo>
                  <a:pt x="0" y="5658"/>
                </a:lnTo>
                <a:lnTo>
                  <a:pt x="0" y="42984"/>
                </a:lnTo>
                <a:cubicBezTo>
                  <a:pt x="0" y="43440"/>
                  <a:pt x="217" y="43722"/>
                  <a:pt x="571" y="43722"/>
                </a:cubicBezTo>
                <a:cubicBezTo>
                  <a:pt x="717" y="43722"/>
                  <a:pt x="874" y="43675"/>
                  <a:pt x="1037" y="43579"/>
                </a:cubicBezTo>
                <a:lnTo>
                  <a:pt x="9801" y="38520"/>
                </a:lnTo>
                <a:lnTo>
                  <a:pt x="98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900;p28"/>
          <p:cNvSpPr/>
          <p:nvPr/>
        </p:nvSpPr>
        <p:spPr>
          <a:xfrm>
            <a:off x="305160" y="2397925"/>
            <a:ext cx="433445" cy="1931407"/>
          </a:xfrm>
          <a:custGeom>
            <a:avLst/>
            <a:gdLst/>
            <a:ahLst/>
            <a:cxnLst/>
            <a:rect l="l" t="t" r="r" b="b"/>
            <a:pathLst>
              <a:path w="9817" h="43744" extrusionOk="0">
                <a:moveTo>
                  <a:pt x="9803" y="25"/>
                </a:moveTo>
                <a:lnTo>
                  <a:pt x="9803" y="38531"/>
                </a:lnTo>
                <a:lnTo>
                  <a:pt x="1041" y="43590"/>
                </a:lnTo>
                <a:cubicBezTo>
                  <a:pt x="878" y="43682"/>
                  <a:pt x="722" y="43729"/>
                  <a:pt x="579" y="43729"/>
                </a:cubicBezTo>
                <a:cubicBezTo>
                  <a:pt x="413" y="43729"/>
                  <a:pt x="273" y="43665"/>
                  <a:pt x="171" y="43539"/>
                </a:cubicBezTo>
                <a:cubicBezTo>
                  <a:pt x="69" y="43410"/>
                  <a:pt x="15" y="43223"/>
                  <a:pt x="15" y="42998"/>
                </a:cubicBezTo>
                <a:lnTo>
                  <a:pt x="15" y="5676"/>
                </a:lnTo>
                <a:lnTo>
                  <a:pt x="9803" y="25"/>
                </a:lnTo>
                <a:close/>
                <a:moveTo>
                  <a:pt x="9817" y="1"/>
                </a:moveTo>
                <a:lnTo>
                  <a:pt x="1" y="5668"/>
                </a:lnTo>
                <a:lnTo>
                  <a:pt x="1" y="42998"/>
                </a:lnTo>
                <a:cubicBezTo>
                  <a:pt x="1" y="43471"/>
                  <a:pt x="236" y="43743"/>
                  <a:pt x="579" y="43743"/>
                </a:cubicBezTo>
                <a:cubicBezTo>
                  <a:pt x="722" y="43743"/>
                  <a:pt x="878" y="43699"/>
                  <a:pt x="1048" y="43600"/>
                </a:cubicBezTo>
                <a:lnTo>
                  <a:pt x="9817" y="38538"/>
                </a:lnTo>
                <a:lnTo>
                  <a:pt x="981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901;p28"/>
          <p:cNvSpPr/>
          <p:nvPr/>
        </p:nvSpPr>
        <p:spPr>
          <a:xfrm>
            <a:off x="435189" y="25434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1" y="1"/>
                </a:moveTo>
                <a:cubicBezTo>
                  <a:pt x="5109" y="1"/>
                  <a:pt x="5061" y="14"/>
                  <a:pt x="5011" y="43"/>
                </a:cubicBezTo>
                <a:lnTo>
                  <a:pt x="313" y="2759"/>
                </a:lnTo>
                <a:cubicBezTo>
                  <a:pt x="140" y="2858"/>
                  <a:pt x="0" y="3102"/>
                  <a:pt x="0" y="3303"/>
                </a:cubicBezTo>
                <a:lnTo>
                  <a:pt x="0" y="3711"/>
                </a:lnTo>
                <a:cubicBezTo>
                  <a:pt x="0" y="3853"/>
                  <a:pt x="70" y="3934"/>
                  <a:pt x="173" y="3934"/>
                </a:cubicBezTo>
                <a:cubicBezTo>
                  <a:pt x="215" y="3934"/>
                  <a:pt x="262" y="3920"/>
                  <a:pt x="313" y="3892"/>
                </a:cubicBezTo>
                <a:lnTo>
                  <a:pt x="5011" y="1178"/>
                </a:lnTo>
                <a:cubicBezTo>
                  <a:pt x="5185" y="1076"/>
                  <a:pt x="5325" y="832"/>
                  <a:pt x="5325" y="634"/>
                </a:cubicBezTo>
                <a:lnTo>
                  <a:pt x="5325" y="223"/>
                </a:lnTo>
                <a:cubicBezTo>
                  <a:pt x="5325" y="83"/>
                  <a:pt x="5254" y="1"/>
                  <a:pt x="515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902;p28"/>
          <p:cNvSpPr/>
          <p:nvPr/>
        </p:nvSpPr>
        <p:spPr>
          <a:xfrm>
            <a:off x="348562" y="2704343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1"/>
                </a:moveTo>
                <a:cubicBezTo>
                  <a:pt x="766" y="1"/>
                  <a:pt x="718" y="15"/>
                  <a:pt x="667" y="45"/>
                </a:cubicBezTo>
                <a:lnTo>
                  <a:pt x="313" y="249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4"/>
                  <a:pt x="172" y="1424"/>
                </a:cubicBezTo>
                <a:cubicBezTo>
                  <a:pt x="215" y="1424"/>
                  <a:pt x="263" y="1410"/>
                  <a:pt x="313" y="1380"/>
                </a:cubicBezTo>
                <a:lnTo>
                  <a:pt x="667" y="1176"/>
                </a:lnTo>
                <a:cubicBezTo>
                  <a:pt x="841" y="1078"/>
                  <a:pt x="980" y="833"/>
                  <a:pt x="980" y="633"/>
                </a:cubicBezTo>
                <a:lnTo>
                  <a:pt x="980" y="225"/>
                </a:lnTo>
                <a:cubicBezTo>
                  <a:pt x="980" y="83"/>
                  <a:pt x="910" y="1"/>
                  <a:pt x="8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903;p28"/>
          <p:cNvSpPr/>
          <p:nvPr/>
        </p:nvSpPr>
        <p:spPr>
          <a:xfrm>
            <a:off x="435189" y="264319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0" y="1"/>
                </a:moveTo>
                <a:cubicBezTo>
                  <a:pt x="5108" y="1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4"/>
                  <a:pt x="172" y="3934"/>
                </a:cubicBezTo>
                <a:cubicBezTo>
                  <a:pt x="214" y="3934"/>
                  <a:pt x="262" y="3920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1"/>
                  <a:pt x="515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904;p28"/>
          <p:cNvSpPr/>
          <p:nvPr/>
        </p:nvSpPr>
        <p:spPr>
          <a:xfrm>
            <a:off x="348562" y="2804128"/>
            <a:ext cx="43314" cy="62873"/>
          </a:xfrm>
          <a:custGeom>
            <a:avLst/>
            <a:gdLst/>
            <a:ahLst/>
            <a:cxnLst/>
            <a:rect l="l" t="t" r="r" b="b"/>
            <a:pathLst>
              <a:path w="981" h="1424" extrusionOk="0">
                <a:moveTo>
                  <a:pt x="805" y="0"/>
                </a:moveTo>
                <a:cubicBezTo>
                  <a:pt x="764" y="0"/>
                  <a:pt x="717" y="13"/>
                  <a:pt x="667" y="41"/>
                </a:cubicBezTo>
                <a:lnTo>
                  <a:pt x="313" y="245"/>
                </a:lnTo>
                <a:cubicBezTo>
                  <a:pt x="140" y="347"/>
                  <a:pt x="1" y="589"/>
                  <a:pt x="1" y="790"/>
                </a:cubicBezTo>
                <a:lnTo>
                  <a:pt x="1" y="1198"/>
                </a:lnTo>
                <a:cubicBezTo>
                  <a:pt x="1" y="1341"/>
                  <a:pt x="71" y="1423"/>
                  <a:pt x="175" y="1423"/>
                </a:cubicBezTo>
                <a:cubicBezTo>
                  <a:pt x="216" y="1423"/>
                  <a:pt x="263" y="1410"/>
                  <a:pt x="313" y="1381"/>
                </a:cubicBezTo>
                <a:lnTo>
                  <a:pt x="667" y="1177"/>
                </a:lnTo>
                <a:cubicBezTo>
                  <a:pt x="841" y="1075"/>
                  <a:pt x="980" y="834"/>
                  <a:pt x="980" y="633"/>
                </a:cubicBezTo>
                <a:lnTo>
                  <a:pt x="980" y="225"/>
                </a:lnTo>
                <a:cubicBezTo>
                  <a:pt x="980" y="82"/>
                  <a:pt x="909" y="0"/>
                  <a:pt x="80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905;p28"/>
          <p:cNvSpPr/>
          <p:nvPr/>
        </p:nvSpPr>
        <p:spPr>
          <a:xfrm>
            <a:off x="435189" y="274293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3" y="0"/>
                </a:moveTo>
                <a:cubicBezTo>
                  <a:pt x="5110" y="0"/>
                  <a:pt x="5062" y="15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0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3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3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906;p28"/>
          <p:cNvSpPr/>
          <p:nvPr/>
        </p:nvSpPr>
        <p:spPr>
          <a:xfrm>
            <a:off x="348562" y="2903780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0"/>
                </a:moveTo>
                <a:cubicBezTo>
                  <a:pt x="764" y="0"/>
                  <a:pt x="717" y="14"/>
                  <a:pt x="667" y="42"/>
                </a:cubicBezTo>
                <a:lnTo>
                  <a:pt x="313" y="249"/>
                </a:lnTo>
                <a:cubicBezTo>
                  <a:pt x="140" y="348"/>
                  <a:pt x="1" y="593"/>
                  <a:pt x="1" y="790"/>
                </a:cubicBezTo>
                <a:lnTo>
                  <a:pt x="1" y="1202"/>
                </a:lnTo>
                <a:cubicBezTo>
                  <a:pt x="1" y="1344"/>
                  <a:pt x="70" y="1425"/>
                  <a:pt x="173" y="1425"/>
                </a:cubicBezTo>
                <a:cubicBezTo>
                  <a:pt x="215" y="1425"/>
                  <a:pt x="263" y="1411"/>
                  <a:pt x="313" y="1382"/>
                </a:cubicBezTo>
                <a:lnTo>
                  <a:pt x="667" y="1178"/>
                </a:lnTo>
                <a:cubicBezTo>
                  <a:pt x="841" y="1076"/>
                  <a:pt x="980" y="834"/>
                  <a:pt x="980" y="634"/>
                </a:cubicBezTo>
                <a:lnTo>
                  <a:pt x="980" y="226"/>
                </a:lnTo>
                <a:cubicBezTo>
                  <a:pt x="980" y="83"/>
                  <a:pt x="909" y="0"/>
                  <a:pt x="80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907;p28"/>
          <p:cNvSpPr/>
          <p:nvPr/>
        </p:nvSpPr>
        <p:spPr>
          <a:xfrm>
            <a:off x="435189" y="307363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6"/>
                  <a:pt x="0" y="3101"/>
                  <a:pt x="0" y="3301"/>
                </a:cubicBezTo>
                <a:lnTo>
                  <a:pt x="0" y="3709"/>
                </a:lnTo>
                <a:cubicBezTo>
                  <a:pt x="0" y="3850"/>
                  <a:pt x="70" y="3933"/>
                  <a:pt x="172" y="3933"/>
                </a:cubicBezTo>
                <a:cubicBezTo>
                  <a:pt x="215" y="3933"/>
                  <a:pt x="262" y="3919"/>
                  <a:pt x="313" y="3889"/>
                </a:cubicBezTo>
                <a:lnTo>
                  <a:pt x="5011" y="1176"/>
                </a:lnTo>
                <a:cubicBezTo>
                  <a:pt x="5185" y="1074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2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908;p28"/>
          <p:cNvSpPr/>
          <p:nvPr/>
        </p:nvSpPr>
        <p:spPr>
          <a:xfrm>
            <a:off x="348562" y="3234438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1"/>
                </a:moveTo>
                <a:cubicBezTo>
                  <a:pt x="764" y="1"/>
                  <a:pt x="717" y="14"/>
                  <a:pt x="667" y="43"/>
                </a:cubicBezTo>
                <a:lnTo>
                  <a:pt x="313" y="247"/>
                </a:lnTo>
                <a:cubicBezTo>
                  <a:pt x="140" y="349"/>
                  <a:pt x="1" y="590"/>
                  <a:pt x="1" y="791"/>
                </a:cubicBezTo>
                <a:lnTo>
                  <a:pt x="1" y="1199"/>
                </a:lnTo>
                <a:cubicBezTo>
                  <a:pt x="1" y="1342"/>
                  <a:pt x="71" y="1425"/>
                  <a:pt x="175" y="1425"/>
                </a:cubicBezTo>
                <a:cubicBezTo>
                  <a:pt x="216" y="1425"/>
                  <a:pt x="263" y="1411"/>
                  <a:pt x="313" y="1383"/>
                </a:cubicBezTo>
                <a:lnTo>
                  <a:pt x="667" y="1179"/>
                </a:lnTo>
                <a:cubicBezTo>
                  <a:pt x="841" y="1077"/>
                  <a:pt x="980" y="835"/>
                  <a:pt x="980" y="634"/>
                </a:cubicBezTo>
                <a:lnTo>
                  <a:pt x="980" y="226"/>
                </a:lnTo>
                <a:cubicBezTo>
                  <a:pt x="980" y="83"/>
                  <a:pt x="909" y="1"/>
                  <a:pt x="8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909;p28"/>
          <p:cNvSpPr/>
          <p:nvPr/>
        </p:nvSpPr>
        <p:spPr>
          <a:xfrm>
            <a:off x="435189" y="31618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1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910;p28"/>
          <p:cNvSpPr/>
          <p:nvPr/>
        </p:nvSpPr>
        <p:spPr>
          <a:xfrm>
            <a:off x="348562" y="3322787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0"/>
                </a:moveTo>
                <a:cubicBezTo>
                  <a:pt x="766" y="0"/>
                  <a:pt x="718" y="14"/>
                  <a:pt x="667" y="44"/>
                </a:cubicBezTo>
                <a:lnTo>
                  <a:pt x="313" y="248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5"/>
                  <a:pt x="172" y="1425"/>
                </a:cubicBezTo>
                <a:cubicBezTo>
                  <a:pt x="215" y="1425"/>
                  <a:pt x="263" y="1411"/>
                  <a:pt x="313" y="1381"/>
                </a:cubicBezTo>
                <a:lnTo>
                  <a:pt x="667" y="1177"/>
                </a:lnTo>
                <a:cubicBezTo>
                  <a:pt x="841" y="1078"/>
                  <a:pt x="980" y="833"/>
                  <a:pt x="980" y="632"/>
                </a:cubicBezTo>
                <a:lnTo>
                  <a:pt x="980" y="225"/>
                </a:lnTo>
                <a:cubicBezTo>
                  <a:pt x="980" y="83"/>
                  <a:pt x="910" y="0"/>
                  <a:pt x="80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911;p28"/>
          <p:cNvSpPr/>
          <p:nvPr/>
        </p:nvSpPr>
        <p:spPr>
          <a:xfrm>
            <a:off x="435189" y="325024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0" y="0"/>
                </a:moveTo>
                <a:cubicBezTo>
                  <a:pt x="5108" y="0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3"/>
                  <a:pt x="173" y="3933"/>
                </a:cubicBezTo>
                <a:cubicBezTo>
                  <a:pt x="215" y="3933"/>
                  <a:pt x="262" y="3919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0"/>
                  <a:pt x="515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912;p28"/>
          <p:cNvSpPr/>
          <p:nvPr/>
        </p:nvSpPr>
        <p:spPr>
          <a:xfrm>
            <a:off x="348562" y="3411136"/>
            <a:ext cx="43314" cy="62829"/>
          </a:xfrm>
          <a:custGeom>
            <a:avLst/>
            <a:gdLst/>
            <a:ahLst/>
            <a:cxnLst/>
            <a:rect l="l" t="t" r="r" b="b"/>
            <a:pathLst>
              <a:path w="981" h="1423" extrusionOk="0">
                <a:moveTo>
                  <a:pt x="807" y="0"/>
                </a:moveTo>
                <a:cubicBezTo>
                  <a:pt x="765" y="0"/>
                  <a:pt x="717" y="14"/>
                  <a:pt x="667" y="42"/>
                </a:cubicBezTo>
                <a:lnTo>
                  <a:pt x="313" y="246"/>
                </a:lnTo>
                <a:cubicBezTo>
                  <a:pt x="140" y="345"/>
                  <a:pt x="1" y="590"/>
                  <a:pt x="1" y="791"/>
                </a:cubicBezTo>
                <a:lnTo>
                  <a:pt x="1" y="1198"/>
                </a:lnTo>
                <a:cubicBezTo>
                  <a:pt x="1" y="1340"/>
                  <a:pt x="70" y="1423"/>
                  <a:pt x="172" y="1423"/>
                </a:cubicBezTo>
                <a:cubicBezTo>
                  <a:pt x="215" y="1423"/>
                  <a:pt x="263" y="1409"/>
                  <a:pt x="313" y="1379"/>
                </a:cubicBezTo>
                <a:lnTo>
                  <a:pt x="667" y="1175"/>
                </a:lnTo>
                <a:cubicBezTo>
                  <a:pt x="841" y="1076"/>
                  <a:pt x="980" y="831"/>
                  <a:pt x="980" y="631"/>
                </a:cubicBezTo>
                <a:lnTo>
                  <a:pt x="980" y="223"/>
                </a:lnTo>
                <a:cubicBezTo>
                  <a:pt x="980" y="80"/>
                  <a:pt x="910" y="0"/>
                  <a:pt x="8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913;p28"/>
          <p:cNvSpPr/>
          <p:nvPr/>
        </p:nvSpPr>
        <p:spPr>
          <a:xfrm>
            <a:off x="435189" y="2973452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914;p28"/>
          <p:cNvSpPr/>
          <p:nvPr/>
        </p:nvSpPr>
        <p:spPr>
          <a:xfrm>
            <a:off x="478546" y="2850002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0"/>
                </a:moveTo>
                <a:cubicBezTo>
                  <a:pt x="4198" y="0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2"/>
                  <a:pt x="1" y="2522"/>
                  <a:pt x="1" y="2651"/>
                </a:cubicBezTo>
                <a:cubicBezTo>
                  <a:pt x="1" y="2745"/>
                  <a:pt x="47" y="2798"/>
                  <a:pt x="114" y="2798"/>
                </a:cubicBezTo>
                <a:cubicBezTo>
                  <a:pt x="142" y="2798"/>
                  <a:pt x="174" y="2789"/>
                  <a:pt x="208" y="2770"/>
                </a:cubicBezTo>
                <a:lnTo>
                  <a:pt x="4131" y="509"/>
                </a:lnTo>
                <a:cubicBezTo>
                  <a:pt x="4247" y="444"/>
                  <a:pt x="4343" y="281"/>
                  <a:pt x="4343" y="149"/>
                </a:cubicBezTo>
                <a:cubicBezTo>
                  <a:pt x="4343" y="55"/>
                  <a:pt x="4295" y="0"/>
                  <a:pt x="42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915;p28"/>
          <p:cNvSpPr/>
          <p:nvPr/>
        </p:nvSpPr>
        <p:spPr>
          <a:xfrm>
            <a:off x="435189" y="3023477"/>
            <a:ext cx="27065" cy="31260"/>
          </a:xfrm>
          <a:custGeom>
            <a:avLst/>
            <a:gdLst/>
            <a:ahLst/>
            <a:cxnLst/>
            <a:rect l="l" t="t" r="r" b="b"/>
            <a:pathLst>
              <a:path w="613" h="708" extrusionOk="0">
                <a:moveTo>
                  <a:pt x="0" y="0"/>
                </a:moveTo>
                <a:lnTo>
                  <a:pt x="0" y="708"/>
                </a:lnTo>
                <a:lnTo>
                  <a:pt x="612" y="0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916;p28"/>
          <p:cNvSpPr/>
          <p:nvPr/>
        </p:nvSpPr>
        <p:spPr>
          <a:xfrm>
            <a:off x="478546" y="2900027"/>
            <a:ext cx="191754" cy="123583"/>
          </a:xfrm>
          <a:custGeom>
            <a:avLst/>
            <a:gdLst/>
            <a:ahLst/>
            <a:cxnLst/>
            <a:rect l="l" t="t" r="r" b="b"/>
            <a:pathLst>
              <a:path w="4343" h="2799" extrusionOk="0">
                <a:moveTo>
                  <a:pt x="4225" y="1"/>
                </a:moveTo>
                <a:cubicBezTo>
                  <a:pt x="4197" y="1"/>
                  <a:pt x="4165" y="10"/>
                  <a:pt x="4131" y="28"/>
                </a:cubicBezTo>
                <a:lnTo>
                  <a:pt x="208" y="2296"/>
                </a:lnTo>
                <a:cubicBezTo>
                  <a:pt x="92" y="2361"/>
                  <a:pt x="1" y="2520"/>
                  <a:pt x="1" y="2653"/>
                </a:cubicBezTo>
                <a:cubicBezTo>
                  <a:pt x="1" y="2744"/>
                  <a:pt x="46" y="2798"/>
                  <a:pt x="114" y="2798"/>
                </a:cubicBezTo>
                <a:cubicBezTo>
                  <a:pt x="142" y="2798"/>
                  <a:pt x="174" y="2789"/>
                  <a:pt x="208" y="2769"/>
                </a:cubicBezTo>
                <a:lnTo>
                  <a:pt x="4131" y="508"/>
                </a:lnTo>
                <a:cubicBezTo>
                  <a:pt x="4247" y="444"/>
                  <a:pt x="4343" y="281"/>
                  <a:pt x="4343" y="148"/>
                </a:cubicBezTo>
                <a:cubicBezTo>
                  <a:pt x="4343" y="54"/>
                  <a:pt x="4295" y="1"/>
                  <a:pt x="42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917;p28"/>
          <p:cNvSpPr/>
          <p:nvPr/>
        </p:nvSpPr>
        <p:spPr>
          <a:xfrm>
            <a:off x="435189" y="3073590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4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918;p28"/>
          <p:cNvSpPr/>
          <p:nvPr/>
        </p:nvSpPr>
        <p:spPr>
          <a:xfrm>
            <a:off x="478546" y="2950096"/>
            <a:ext cx="191754" cy="123495"/>
          </a:xfrm>
          <a:custGeom>
            <a:avLst/>
            <a:gdLst/>
            <a:ahLst/>
            <a:cxnLst/>
            <a:rect l="l" t="t" r="r" b="b"/>
            <a:pathLst>
              <a:path w="4343" h="2797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5"/>
                </a:lnTo>
                <a:cubicBezTo>
                  <a:pt x="92" y="2359"/>
                  <a:pt x="1" y="2522"/>
                  <a:pt x="1" y="2651"/>
                </a:cubicBezTo>
                <a:cubicBezTo>
                  <a:pt x="1" y="2744"/>
                  <a:pt x="46" y="2797"/>
                  <a:pt x="112" y="2797"/>
                </a:cubicBezTo>
                <a:cubicBezTo>
                  <a:pt x="141" y="2797"/>
                  <a:pt x="173" y="2787"/>
                  <a:pt x="208" y="2767"/>
                </a:cubicBezTo>
                <a:lnTo>
                  <a:pt x="4131" y="509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5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919;p28"/>
          <p:cNvSpPr/>
          <p:nvPr/>
        </p:nvSpPr>
        <p:spPr>
          <a:xfrm>
            <a:off x="435189" y="3123571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920;p28"/>
          <p:cNvSpPr/>
          <p:nvPr/>
        </p:nvSpPr>
        <p:spPr>
          <a:xfrm>
            <a:off x="478546" y="3000076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3"/>
                  <a:pt x="1" y="2523"/>
                  <a:pt x="1" y="2652"/>
                </a:cubicBezTo>
                <a:cubicBezTo>
                  <a:pt x="1" y="2744"/>
                  <a:pt x="46" y="2797"/>
                  <a:pt x="113" y="2797"/>
                </a:cubicBezTo>
                <a:cubicBezTo>
                  <a:pt x="141" y="2797"/>
                  <a:pt x="174" y="2788"/>
                  <a:pt x="208" y="2768"/>
                </a:cubicBezTo>
                <a:lnTo>
                  <a:pt x="4131" y="510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6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921;p28"/>
          <p:cNvSpPr/>
          <p:nvPr/>
        </p:nvSpPr>
        <p:spPr>
          <a:xfrm>
            <a:off x="868546" y="2306396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8"/>
                  <a:pt x="6881" y="54"/>
                </a:cubicBezTo>
                <a:lnTo>
                  <a:pt x="3115" y="2230"/>
                </a:lnTo>
                <a:cubicBezTo>
                  <a:pt x="3053" y="2266"/>
                  <a:pt x="2994" y="2283"/>
                  <a:pt x="2942" y="2283"/>
                </a:cubicBezTo>
                <a:cubicBezTo>
                  <a:pt x="2815" y="2283"/>
                  <a:pt x="2727" y="2182"/>
                  <a:pt x="2727" y="2006"/>
                </a:cubicBezTo>
                <a:lnTo>
                  <a:pt x="2727" y="1849"/>
                </a:lnTo>
                <a:cubicBezTo>
                  <a:pt x="2727" y="1676"/>
                  <a:pt x="2641" y="1575"/>
                  <a:pt x="2514" y="1575"/>
                </a:cubicBezTo>
                <a:cubicBezTo>
                  <a:pt x="2462" y="1575"/>
                  <a:pt x="2402" y="1592"/>
                  <a:pt x="2340" y="1629"/>
                </a:cubicBezTo>
                <a:lnTo>
                  <a:pt x="388" y="2754"/>
                </a:lnTo>
                <a:cubicBezTo>
                  <a:pt x="174" y="2877"/>
                  <a:pt x="1" y="3179"/>
                  <a:pt x="1" y="3424"/>
                </a:cubicBezTo>
                <a:lnTo>
                  <a:pt x="1" y="9329"/>
                </a:lnTo>
                <a:cubicBezTo>
                  <a:pt x="1" y="9505"/>
                  <a:pt x="87" y="9608"/>
                  <a:pt x="214" y="9608"/>
                </a:cubicBezTo>
                <a:cubicBezTo>
                  <a:pt x="267" y="9608"/>
                  <a:pt x="326" y="9590"/>
                  <a:pt x="388" y="9554"/>
                </a:cubicBezTo>
                <a:lnTo>
                  <a:pt x="6881" y="5804"/>
                </a:lnTo>
                <a:cubicBezTo>
                  <a:pt x="7096" y="5681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922;p28"/>
          <p:cNvSpPr/>
          <p:nvPr/>
        </p:nvSpPr>
        <p:spPr>
          <a:xfrm>
            <a:off x="925017" y="2619438"/>
            <a:ext cx="240631" cy="174005"/>
          </a:xfrm>
          <a:custGeom>
            <a:avLst/>
            <a:gdLst/>
            <a:ahLst/>
            <a:cxnLst/>
            <a:rect l="l" t="t" r="r" b="b"/>
            <a:pathLst>
              <a:path w="5450" h="3941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1"/>
                </a:lnTo>
                <a:cubicBezTo>
                  <a:pt x="129" y="2943"/>
                  <a:pt x="0" y="3171"/>
                  <a:pt x="0" y="3355"/>
                </a:cubicBezTo>
                <a:lnTo>
                  <a:pt x="0" y="3732"/>
                </a:lnTo>
                <a:cubicBezTo>
                  <a:pt x="0" y="3865"/>
                  <a:pt x="65" y="3941"/>
                  <a:pt x="161" y="3941"/>
                </a:cubicBezTo>
                <a:cubicBezTo>
                  <a:pt x="199" y="3941"/>
                  <a:pt x="243" y="3928"/>
                  <a:pt x="289" y="3902"/>
                </a:cubicBezTo>
                <a:lnTo>
                  <a:pt x="5161" y="1090"/>
                </a:lnTo>
                <a:cubicBezTo>
                  <a:pt x="5320" y="995"/>
                  <a:pt x="5450" y="771"/>
                  <a:pt x="5450" y="587"/>
                </a:cubicBezTo>
                <a:lnTo>
                  <a:pt x="5450" y="206"/>
                </a:lnTo>
                <a:cubicBezTo>
                  <a:pt x="5450" y="76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923;p28"/>
          <p:cNvSpPr/>
          <p:nvPr/>
        </p:nvSpPr>
        <p:spPr>
          <a:xfrm>
            <a:off x="1267243" y="2077466"/>
            <a:ext cx="320989" cy="424261"/>
          </a:xfrm>
          <a:custGeom>
            <a:avLst/>
            <a:gdLst/>
            <a:ahLst/>
            <a:cxnLst/>
            <a:rect l="l" t="t" r="r" b="b"/>
            <a:pathLst>
              <a:path w="7270" h="9609" extrusionOk="0">
                <a:moveTo>
                  <a:pt x="7055" y="1"/>
                </a:moveTo>
                <a:cubicBezTo>
                  <a:pt x="7003" y="1"/>
                  <a:pt x="6944" y="18"/>
                  <a:pt x="6882" y="55"/>
                </a:cubicBezTo>
                <a:lnTo>
                  <a:pt x="3114" y="2231"/>
                </a:lnTo>
                <a:cubicBezTo>
                  <a:pt x="3052" y="2266"/>
                  <a:pt x="2994" y="2283"/>
                  <a:pt x="2941" y="2283"/>
                </a:cubicBezTo>
                <a:cubicBezTo>
                  <a:pt x="2814" y="2283"/>
                  <a:pt x="2727" y="2182"/>
                  <a:pt x="2727" y="2006"/>
                </a:cubicBezTo>
                <a:lnTo>
                  <a:pt x="2727" y="1853"/>
                </a:lnTo>
                <a:cubicBezTo>
                  <a:pt x="2727" y="1677"/>
                  <a:pt x="2640" y="1575"/>
                  <a:pt x="2513" y="1575"/>
                </a:cubicBezTo>
                <a:cubicBezTo>
                  <a:pt x="2461" y="1575"/>
                  <a:pt x="2402" y="1592"/>
                  <a:pt x="2339" y="1629"/>
                </a:cubicBezTo>
                <a:lnTo>
                  <a:pt x="388" y="2755"/>
                </a:lnTo>
                <a:cubicBezTo>
                  <a:pt x="174" y="2877"/>
                  <a:pt x="1" y="3179"/>
                  <a:pt x="1" y="3424"/>
                </a:cubicBezTo>
                <a:lnTo>
                  <a:pt x="1" y="9333"/>
                </a:lnTo>
                <a:cubicBezTo>
                  <a:pt x="1" y="9506"/>
                  <a:pt x="87" y="9608"/>
                  <a:pt x="214" y="9608"/>
                </a:cubicBezTo>
                <a:cubicBezTo>
                  <a:pt x="267" y="9608"/>
                  <a:pt x="326" y="9591"/>
                  <a:pt x="388" y="9554"/>
                </a:cubicBezTo>
                <a:lnTo>
                  <a:pt x="6882" y="5807"/>
                </a:lnTo>
                <a:cubicBezTo>
                  <a:pt x="7095" y="5682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1"/>
                  <a:pt x="70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924;p28"/>
          <p:cNvSpPr/>
          <p:nvPr/>
        </p:nvSpPr>
        <p:spPr>
          <a:xfrm>
            <a:off x="1323537" y="2390507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5" y="1"/>
                  <a:pt x="5211" y="13"/>
                  <a:pt x="5164" y="40"/>
                </a:cubicBezTo>
                <a:lnTo>
                  <a:pt x="292" y="2852"/>
                </a:lnTo>
                <a:cubicBezTo>
                  <a:pt x="133" y="2943"/>
                  <a:pt x="0" y="3171"/>
                  <a:pt x="0" y="3355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1"/>
                </a:lnTo>
                <a:cubicBezTo>
                  <a:pt x="5324" y="995"/>
                  <a:pt x="5453" y="771"/>
                  <a:pt x="5453" y="587"/>
                </a:cubicBezTo>
                <a:lnTo>
                  <a:pt x="5453" y="206"/>
                </a:lnTo>
                <a:cubicBezTo>
                  <a:pt x="5453" y="76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925;p28"/>
          <p:cNvSpPr/>
          <p:nvPr/>
        </p:nvSpPr>
        <p:spPr>
          <a:xfrm>
            <a:off x="868546" y="2830222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3" y="1"/>
                </a:moveTo>
                <a:cubicBezTo>
                  <a:pt x="7002" y="1"/>
                  <a:pt x="6943" y="17"/>
                  <a:pt x="6881" y="53"/>
                </a:cubicBezTo>
                <a:lnTo>
                  <a:pt x="3115" y="2229"/>
                </a:lnTo>
                <a:cubicBezTo>
                  <a:pt x="3052" y="2265"/>
                  <a:pt x="2993" y="2283"/>
                  <a:pt x="2941" y="2283"/>
                </a:cubicBezTo>
                <a:cubicBezTo>
                  <a:pt x="2814" y="2283"/>
                  <a:pt x="2727" y="2181"/>
                  <a:pt x="2727" y="2008"/>
                </a:cubicBezTo>
                <a:lnTo>
                  <a:pt x="2727" y="1851"/>
                </a:lnTo>
                <a:cubicBezTo>
                  <a:pt x="2727" y="1677"/>
                  <a:pt x="2639" y="1575"/>
                  <a:pt x="2511" y="1575"/>
                </a:cubicBezTo>
                <a:cubicBezTo>
                  <a:pt x="2460" y="1575"/>
                  <a:pt x="2401" y="1591"/>
                  <a:pt x="2340" y="1627"/>
                </a:cubicBezTo>
                <a:lnTo>
                  <a:pt x="388" y="2755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7"/>
                  <a:pt x="88" y="9608"/>
                  <a:pt x="215" y="9608"/>
                </a:cubicBezTo>
                <a:cubicBezTo>
                  <a:pt x="267" y="9608"/>
                  <a:pt x="326" y="9591"/>
                  <a:pt x="388" y="9555"/>
                </a:cubicBezTo>
                <a:lnTo>
                  <a:pt x="6881" y="5805"/>
                </a:lnTo>
                <a:cubicBezTo>
                  <a:pt x="7096" y="5683"/>
                  <a:pt x="7269" y="5380"/>
                  <a:pt x="7269" y="5135"/>
                </a:cubicBezTo>
                <a:lnTo>
                  <a:pt x="7269" y="277"/>
                </a:lnTo>
                <a:cubicBezTo>
                  <a:pt x="7269" y="103"/>
                  <a:pt x="7181" y="1"/>
                  <a:pt x="705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926;p28"/>
          <p:cNvSpPr/>
          <p:nvPr/>
        </p:nvSpPr>
        <p:spPr>
          <a:xfrm>
            <a:off x="925017" y="3143263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1"/>
                </a:cubicBezTo>
                <a:lnTo>
                  <a:pt x="289" y="2853"/>
                </a:lnTo>
                <a:cubicBezTo>
                  <a:pt x="129" y="2944"/>
                  <a:pt x="0" y="3169"/>
                  <a:pt x="0" y="3355"/>
                </a:cubicBezTo>
                <a:lnTo>
                  <a:pt x="0" y="3733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30"/>
                  <a:pt x="289" y="3903"/>
                </a:cubicBezTo>
                <a:lnTo>
                  <a:pt x="5161" y="1088"/>
                </a:lnTo>
                <a:cubicBezTo>
                  <a:pt x="5320" y="997"/>
                  <a:pt x="5450" y="772"/>
                  <a:pt x="5450" y="585"/>
                </a:cubicBezTo>
                <a:lnTo>
                  <a:pt x="5450" y="207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927;p28"/>
          <p:cNvSpPr/>
          <p:nvPr/>
        </p:nvSpPr>
        <p:spPr>
          <a:xfrm>
            <a:off x="1267243" y="2601379"/>
            <a:ext cx="320989" cy="424173"/>
          </a:xfrm>
          <a:custGeom>
            <a:avLst/>
            <a:gdLst/>
            <a:ahLst/>
            <a:cxnLst/>
            <a:rect l="l" t="t" r="r" b="b"/>
            <a:pathLst>
              <a:path w="7270" h="9607" extrusionOk="0">
                <a:moveTo>
                  <a:pt x="7055" y="0"/>
                </a:moveTo>
                <a:cubicBezTo>
                  <a:pt x="7003" y="0"/>
                  <a:pt x="6944" y="18"/>
                  <a:pt x="6882" y="54"/>
                </a:cubicBezTo>
                <a:lnTo>
                  <a:pt x="3114" y="2226"/>
                </a:lnTo>
                <a:cubicBezTo>
                  <a:pt x="3052" y="2263"/>
                  <a:pt x="2993" y="2281"/>
                  <a:pt x="2940" y="2281"/>
                </a:cubicBezTo>
                <a:cubicBezTo>
                  <a:pt x="2814" y="2281"/>
                  <a:pt x="2727" y="2179"/>
                  <a:pt x="2727" y="2006"/>
                </a:cubicBezTo>
                <a:lnTo>
                  <a:pt x="2727" y="1849"/>
                </a:lnTo>
                <a:cubicBezTo>
                  <a:pt x="2727" y="1675"/>
                  <a:pt x="2639" y="1573"/>
                  <a:pt x="2511" y="1573"/>
                </a:cubicBezTo>
                <a:cubicBezTo>
                  <a:pt x="2459" y="1573"/>
                  <a:pt x="2401" y="1590"/>
                  <a:pt x="2339" y="1625"/>
                </a:cubicBezTo>
                <a:lnTo>
                  <a:pt x="388" y="2753"/>
                </a:lnTo>
                <a:cubicBezTo>
                  <a:pt x="174" y="2876"/>
                  <a:pt x="1" y="3179"/>
                  <a:pt x="1" y="3423"/>
                </a:cubicBezTo>
                <a:lnTo>
                  <a:pt x="1" y="9329"/>
                </a:lnTo>
                <a:cubicBezTo>
                  <a:pt x="1" y="9505"/>
                  <a:pt x="88" y="9606"/>
                  <a:pt x="215" y="9606"/>
                </a:cubicBezTo>
                <a:cubicBezTo>
                  <a:pt x="267" y="9606"/>
                  <a:pt x="326" y="9589"/>
                  <a:pt x="388" y="9554"/>
                </a:cubicBezTo>
                <a:lnTo>
                  <a:pt x="6882" y="5804"/>
                </a:lnTo>
                <a:cubicBezTo>
                  <a:pt x="7095" y="5681"/>
                  <a:pt x="7269" y="5382"/>
                  <a:pt x="7269" y="5134"/>
                </a:cubicBezTo>
                <a:lnTo>
                  <a:pt x="7269" y="275"/>
                </a:lnTo>
                <a:cubicBezTo>
                  <a:pt x="7269" y="102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928;p28"/>
          <p:cNvSpPr/>
          <p:nvPr/>
        </p:nvSpPr>
        <p:spPr>
          <a:xfrm>
            <a:off x="1323537" y="2914332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4" y="1"/>
                </a:moveTo>
                <a:cubicBezTo>
                  <a:pt x="5255" y="1"/>
                  <a:pt x="5211" y="14"/>
                  <a:pt x="5164" y="41"/>
                </a:cubicBezTo>
                <a:lnTo>
                  <a:pt x="292" y="2853"/>
                </a:lnTo>
                <a:cubicBezTo>
                  <a:pt x="133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6"/>
                  <a:pt x="67" y="3943"/>
                  <a:pt x="163" y="3943"/>
                </a:cubicBezTo>
                <a:cubicBezTo>
                  <a:pt x="202" y="3943"/>
                  <a:pt x="246" y="3930"/>
                  <a:pt x="292" y="3903"/>
                </a:cubicBezTo>
                <a:lnTo>
                  <a:pt x="5164" y="1088"/>
                </a:lnTo>
                <a:cubicBezTo>
                  <a:pt x="5324" y="997"/>
                  <a:pt x="5453" y="773"/>
                  <a:pt x="5453" y="585"/>
                </a:cubicBezTo>
                <a:lnTo>
                  <a:pt x="5453" y="208"/>
                </a:lnTo>
                <a:cubicBezTo>
                  <a:pt x="5453" y="78"/>
                  <a:pt x="5388" y="1"/>
                  <a:pt x="529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929;p28"/>
          <p:cNvSpPr/>
          <p:nvPr/>
        </p:nvSpPr>
        <p:spPr>
          <a:xfrm>
            <a:off x="1670576" y="1836040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1" y="2229"/>
                </a:lnTo>
                <a:cubicBezTo>
                  <a:pt x="3049" y="2264"/>
                  <a:pt x="2990" y="2281"/>
                  <a:pt x="2938" y="2281"/>
                </a:cubicBezTo>
                <a:cubicBezTo>
                  <a:pt x="2811" y="2281"/>
                  <a:pt x="2724" y="2180"/>
                  <a:pt x="2724" y="2004"/>
                </a:cubicBezTo>
                <a:lnTo>
                  <a:pt x="2724" y="1851"/>
                </a:lnTo>
                <a:cubicBezTo>
                  <a:pt x="2724" y="1675"/>
                  <a:pt x="2636" y="1574"/>
                  <a:pt x="2509" y="1574"/>
                </a:cubicBezTo>
                <a:cubicBezTo>
                  <a:pt x="2457" y="1574"/>
                  <a:pt x="2398" y="1591"/>
                  <a:pt x="2336" y="1627"/>
                </a:cubicBezTo>
                <a:lnTo>
                  <a:pt x="388" y="2752"/>
                </a:lnTo>
                <a:cubicBezTo>
                  <a:pt x="174" y="2878"/>
                  <a:pt x="0" y="3177"/>
                  <a:pt x="0" y="3425"/>
                </a:cubicBezTo>
                <a:lnTo>
                  <a:pt x="0" y="9331"/>
                </a:lnTo>
                <a:cubicBezTo>
                  <a:pt x="0" y="9505"/>
                  <a:pt x="88" y="9607"/>
                  <a:pt x="216" y="9607"/>
                </a:cubicBezTo>
                <a:cubicBezTo>
                  <a:pt x="268" y="9607"/>
                  <a:pt x="326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70" y="5380"/>
                  <a:pt x="7270" y="5132"/>
                </a:cubicBezTo>
                <a:lnTo>
                  <a:pt x="7270" y="277"/>
                </a:lnTo>
                <a:cubicBezTo>
                  <a:pt x="7270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930;p28"/>
          <p:cNvSpPr/>
          <p:nvPr/>
        </p:nvSpPr>
        <p:spPr>
          <a:xfrm>
            <a:off x="1722234" y="2161576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1" y="1"/>
                </a:moveTo>
                <a:cubicBezTo>
                  <a:pt x="5252" y="1"/>
                  <a:pt x="5208" y="14"/>
                  <a:pt x="5161" y="40"/>
                </a:cubicBezTo>
                <a:lnTo>
                  <a:pt x="289" y="2852"/>
                </a:lnTo>
                <a:cubicBezTo>
                  <a:pt x="129" y="2947"/>
                  <a:pt x="0" y="3171"/>
                  <a:pt x="0" y="3355"/>
                </a:cubicBezTo>
                <a:lnTo>
                  <a:pt x="0" y="3736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6"/>
                  <a:pt x="5453" y="771"/>
                  <a:pt x="5453" y="588"/>
                </a:cubicBezTo>
                <a:lnTo>
                  <a:pt x="5453" y="207"/>
                </a:lnTo>
                <a:cubicBezTo>
                  <a:pt x="5453" y="76"/>
                  <a:pt x="5387" y="1"/>
                  <a:pt x="52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931;p28"/>
          <p:cNvSpPr/>
          <p:nvPr/>
        </p:nvSpPr>
        <p:spPr>
          <a:xfrm>
            <a:off x="2064460" y="1619737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5" y="2229"/>
                </a:lnTo>
                <a:cubicBezTo>
                  <a:pt x="3052" y="2264"/>
                  <a:pt x="2994" y="2281"/>
                  <a:pt x="2942" y="2281"/>
                </a:cubicBezTo>
                <a:cubicBezTo>
                  <a:pt x="2814" y="2281"/>
                  <a:pt x="2727" y="2180"/>
                  <a:pt x="2727" y="2004"/>
                </a:cubicBezTo>
                <a:lnTo>
                  <a:pt x="2727" y="1851"/>
                </a:lnTo>
                <a:cubicBezTo>
                  <a:pt x="2727" y="1675"/>
                  <a:pt x="2640" y="1574"/>
                  <a:pt x="2513" y="1574"/>
                </a:cubicBezTo>
                <a:cubicBezTo>
                  <a:pt x="2461" y="1574"/>
                  <a:pt x="2402" y="1591"/>
                  <a:pt x="2339" y="1627"/>
                </a:cubicBezTo>
                <a:lnTo>
                  <a:pt x="388" y="2752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5"/>
                  <a:pt x="89" y="9607"/>
                  <a:pt x="217" y="9607"/>
                </a:cubicBezTo>
                <a:cubicBezTo>
                  <a:pt x="268" y="9607"/>
                  <a:pt x="327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69" y="5380"/>
                  <a:pt x="7269" y="5132"/>
                </a:cubicBezTo>
                <a:lnTo>
                  <a:pt x="7269" y="277"/>
                </a:lnTo>
                <a:cubicBezTo>
                  <a:pt x="7269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932;p28"/>
          <p:cNvSpPr/>
          <p:nvPr/>
        </p:nvSpPr>
        <p:spPr>
          <a:xfrm>
            <a:off x="2120887" y="1932690"/>
            <a:ext cx="240719" cy="174049"/>
          </a:xfrm>
          <a:custGeom>
            <a:avLst/>
            <a:gdLst/>
            <a:ahLst/>
            <a:cxnLst/>
            <a:rect l="l" t="t" r="r" b="b"/>
            <a:pathLst>
              <a:path w="5452" h="3942" extrusionOk="0">
                <a:moveTo>
                  <a:pt x="5290" y="0"/>
                </a:moveTo>
                <a:cubicBezTo>
                  <a:pt x="5252" y="0"/>
                  <a:pt x="5208" y="13"/>
                  <a:pt x="5162" y="40"/>
                </a:cubicBezTo>
                <a:lnTo>
                  <a:pt x="290" y="2851"/>
                </a:lnTo>
                <a:cubicBezTo>
                  <a:pt x="130" y="2946"/>
                  <a:pt x="1" y="3171"/>
                  <a:pt x="1" y="3354"/>
                </a:cubicBezTo>
                <a:lnTo>
                  <a:pt x="1" y="3735"/>
                </a:lnTo>
                <a:cubicBezTo>
                  <a:pt x="1" y="3865"/>
                  <a:pt x="66" y="3941"/>
                  <a:pt x="161" y="3941"/>
                </a:cubicBezTo>
                <a:cubicBezTo>
                  <a:pt x="200" y="3941"/>
                  <a:pt x="244" y="3928"/>
                  <a:pt x="290" y="3902"/>
                </a:cubicBezTo>
                <a:lnTo>
                  <a:pt x="5162" y="1090"/>
                </a:lnTo>
                <a:cubicBezTo>
                  <a:pt x="5321" y="998"/>
                  <a:pt x="5451" y="771"/>
                  <a:pt x="5451" y="587"/>
                </a:cubicBezTo>
                <a:lnTo>
                  <a:pt x="5451" y="209"/>
                </a:lnTo>
                <a:cubicBezTo>
                  <a:pt x="5451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933;p28"/>
          <p:cNvSpPr/>
          <p:nvPr/>
        </p:nvSpPr>
        <p:spPr>
          <a:xfrm>
            <a:off x="1722234" y="2685181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1"/>
                </a:moveTo>
                <a:cubicBezTo>
                  <a:pt x="5251" y="1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5"/>
                  <a:pt x="65" y="3943"/>
                  <a:pt x="160" y="3943"/>
                </a:cubicBezTo>
                <a:cubicBezTo>
                  <a:pt x="199" y="3943"/>
                  <a:pt x="243" y="3930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4"/>
                  <a:pt x="5453" y="587"/>
                </a:cubicBezTo>
                <a:lnTo>
                  <a:pt x="5453" y="210"/>
                </a:lnTo>
                <a:cubicBezTo>
                  <a:pt x="5453" y="77"/>
                  <a:pt x="5387" y="1"/>
                  <a:pt x="5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934;p28"/>
          <p:cNvSpPr/>
          <p:nvPr/>
        </p:nvSpPr>
        <p:spPr>
          <a:xfrm>
            <a:off x="1709165" y="2335537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8"/>
                </a:cubicBezTo>
                <a:lnTo>
                  <a:pt x="419" y="2975"/>
                </a:lnTo>
                <a:cubicBezTo>
                  <a:pt x="187" y="3111"/>
                  <a:pt x="0" y="3433"/>
                  <a:pt x="0" y="3703"/>
                </a:cubicBezTo>
                <a:lnTo>
                  <a:pt x="0" y="9533"/>
                </a:lnTo>
                <a:cubicBezTo>
                  <a:pt x="0" y="9723"/>
                  <a:pt x="94" y="9833"/>
                  <a:pt x="230" y="9833"/>
                </a:cubicBezTo>
                <a:cubicBezTo>
                  <a:pt x="287" y="9833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5"/>
                  <a:pt x="5889" y="6402"/>
                  <a:pt x="5889" y="6133"/>
                </a:cubicBezTo>
                <a:lnTo>
                  <a:pt x="5889" y="299"/>
                </a:lnTo>
                <a:cubicBezTo>
                  <a:pt x="5889" y="111"/>
                  <a:pt x="5795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935;p28"/>
          <p:cNvSpPr/>
          <p:nvPr/>
        </p:nvSpPr>
        <p:spPr>
          <a:xfrm>
            <a:off x="1708856" y="2335272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5" y="16"/>
                </a:moveTo>
                <a:cubicBezTo>
                  <a:pt x="5702" y="16"/>
                  <a:pt x="5739" y="23"/>
                  <a:pt x="5770" y="43"/>
                </a:cubicBezTo>
                <a:cubicBezTo>
                  <a:pt x="5849" y="87"/>
                  <a:pt x="5889" y="180"/>
                  <a:pt x="5889" y="305"/>
                </a:cubicBezTo>
                <a:lnTo>
                  <a:pt x="5889" y="6139"/>
                </a:lnTo>
                <a:cubicBezTo>
                  <a:pt x="5889" y="6404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5" y="9831"/>
                  <a:pt x="239" y="9831"/>
                </a:cubicBezTo>
                <a:cubicBezTo>
                  <a:pt x="200" y="9831"/>
                  <a:pt x="164" y="9822"/>
                  <a:pt x="133" y="9804"/>
                </a:cubicBezTo>
                <a:cubicBezTo>
                  <a:pt x="55" y="9760"/>
                  <a:pt x="14" y="9668"/>
                  <a:pt x="14" y="9539"/>
                </a:cubicBezTo>
                <a:lnTo>
                  <a:pt x="14" y="3709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6" y="33"/>
                  <a:pt x="5607" y="16"/>
                  <a:pt x="5665" y="16"/>
                </a:cubicBezTo>
                <a:close/>
                <a:moveTo>
                  <a:pt x="5664" y="0"/>
                </a:moveTo>
                <a:cubicBezTo>
                  <a:pt x="5605" y="0"/>
                  <a:pt x="5540" y="20"/>
                  <a:pt x="5474" y="60"/>
                </a:cubicBezTo>
                <a:lnTo>
                  <a:pt x="422" y="2977"/>
                </a:lnTo>
                <a:cubicBezTo>
                  <a:pt x="187" y="3110"/>
                  <a:pt x="1" y="3439"/>
                  <a:pt x="1" y="3709"/>
                </a:cubicBezTo>
                <a:lnTo>
                  <a:pt x="1" y="9539"/>
                </a:lnTo>
                <a:cubicBezTo>
                  <a:pt x="1" y="9672"/>
                  <a:pt x="45" y="9770"/>
                  <a:pt x="126" y="9818"/>
                </a:cubicBezTo>
                <a:cubicBezTo>
                  <a:pt x="161" y="9835"/>
                  <a:pt x="198" y="9844"/>
                  <a:pt x="239" y="9844"/>
                </a:cubicBezTo>
                <a:cubicBezTo>
                  <a:pt x="296" y="9844"/>
                  <a:pt x="361" y="9828"/>
                  <a:pt x="429" y="9787"/>
                </a:cubicBezTo>
                <a:lnTo>
                  <a:pt x="5481" y="6870"/>
                </a:lnTo>
                <a:cubicBezTo>
                  <a:pt x="5712" y="6737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5"/>
                  <a:pt x="5858" y="78"/>
                  <a:pt x="5777" y="29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936;p28"/>
          <p:cNvSpPr/>
          <p:nvPr/>
        </p:nvSpPr>
        <p:spPr>
          <a:xfrm>
            <a:off x="1908646" y="2370373"/>
            <a:ext cx="86804" cy="133870"/>
          </a:xfrm>
          <a:custGeom>
            <a:avLst/>
            <a:gdLst/>
            <a:ahLst/>
            <a:cxnLst/>
            <a:rect l="l" t="t" r="r" b="b"/>
            <a:pathLst>
              <a:path w="1966" h="3032" extrusionOk="0">
                <a:moveTo>
                  <a:pt x="1734" y="1"/>
                </a:moveTo>
                <a:cubicBezTo>
                  <a:pt x="1678" y="1"/>
                  <a:pt x="1615" y="19"/>
                  <a:pt x="1548" y="58"/>
                </a:cubicBezTo>
                <a:lnTo>
                  <a:pt x="422" y="706"/>
                </a:lnTo>
                <a:cubicBezTo>
                  <a:pt x="191" y="843"/>
                  <a:pt x="1" y="1166"/>
                  <a:pt x="1" y="1434"/>
                </a:cubicBezTo>
                <a:lnTo>
                  <a:pt x="1" y="2733"/>
                </a:lnTo>
                <a:cubicBezTo>
                  <a:pt x="1" y="2923"/>
                  <a:pt x="96" y="3032"/>
                  <a:pt x="234" y="3032"/>
                </a:cubicBezTo>
                <a:cubicBezTo>
                  <a:pt x="291" y="3032"/>
                  <a:pt x="355" y="3013"/>
                  <a:pt x="422" y="2975"/>
                </a:cubicBezTo>
                <a:lnTo>
                  <a:pt x="1548" y="2325"/>
                </a:lnTo>
                <a:cubicBezTo>
                  <a:pt x="1779" y="2192"/>
                  <a:pt x="1966" y="1866"/>
                  <a:pt x="1966" y="1601"/>
                </a:cubicBezTo>
                <a:lnTo>
                  <a:pt x="1966" y="298"/>
                </a:lnTo>
                <a:cubicBezTo>
                  <a:pt x="1966" y="110"/>
                  <a:pt x="1872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937;p28"/>
          <p:cNvSpPr/>
          <p:nvPr/>
        </p:nvSpPr>
        <p:spPr>
          <a:xfrm>
            <a:off x="1735392" y="242918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938;p28"/>
          <p:cNvSpPr/>
          <p:nvPr/>
        </p:nvSpPr>
        <p:spPr>
          <a:xfrm>
            <a:off x="1735392" y="247916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939;p28"/>
          <p:cNvSpPr/>
          <p:nvPr/>
        </p:nvSpPr>
        <p:spPr>
          <a:xfrm>
            <a:off x="1735392" y="2529146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940;p28"/>
          <p:cNvSpPr/>
          <p:nvPr/>
        </p:nvSpPr>
        <p:spPr>
          <a:xfrm>
            <a:off x="1735392" y="2536431"/>
            <a:ext cx="204205" cy="134533"/>
          </a:xfrm>
          <a:custGeom>
            <a:avLst/>
            <a:gdLst/>
            <a:ahLst/>
            <a:cxnLst/>
            <a:rect l="l" t="t" r="r" b="b"/>
            <a:pathLst>
              <a:path w="4625" h="3047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9" y="2453"/>
                </a:lnTo>
                <a:cubicBezTo>
                  <a:pt x="93" y="2518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0"/>
                </a:lnTo>
                <a:cubicBezTo>
                  <a:pt x="4530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941;p28"/>
          <p:cNvSpPr/>
          <p:nvPr/>
        </p:nvSpPr>
        <p:spPr>
          <a:xfrm>
            <a:off x="1735392" y="2586412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29"/>
                </a:cubicBezTo>
                <a:lnTo>
                  <a:pt x="209" y="2450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1"/>
                </a:lnTo>
                <a:cubicBezTo>
                  <a:pt x="4530" y="526"/>
                  <a:pt x="4625" y="362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942;p28"/>
          <p:cNvSpPr/>
          <p:nvPr/>
        </p:nvSpPr>
        <p:spPr>
          <a:xfrm>
            <a:off x="2112233" y="2460003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4" y="1"/>
                  <a:pt x="5210" y="13"/>
                  <a:pt x="5164" y="40"/>
                </a:cubicBezTo>
                <a:lnTo>
                  <a:pt x="292" y="2855"/>
                </a:lnTo>
                <a:cubicBezTo>
                  <a:pt x="132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3"/>
                </a:cubicBezTo>
                <a:lnTo>
                  <a:pt x="5164" y="1091"/>
                </a:lnTo>
                <a:cubicBezTo>
                  <a:pt x="5324" y="999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943;p28"/>
          <p:cNvSpPr/>
          <p:nvPr/>
        </p:nvSpPr>
        <p:spPr>
          <a:xfrm>
            <a:off x="2099120" y="2110404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10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2"/>
                  <a:pt x="231" y="9832"/>
                </a:cubicBezTo>
                <a:cubicBezTo>
                  <a:pt x="287" y="9832"/>
                  <a:pt x="351" y="9813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3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944;p28"/>
          <p:cNvSpPr/>
          <p:nvPr/>
        </p:nvSpPr>
        <p:spPr>
          <a:xfrm>
            <a:off x="2098855" y="2110094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80"/>
                  <a:pt x="5889" y="305"/>
                </a:cubicBezTo>
                <a:lnTo>
                  <a:pt x="5889" y="6140"/>
                </a:lnTo>
                <a:cubicBezTo>
                  <a:pt x="5889" y="6405"/>
                  <a:pt x="5705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6" y="9832"/>
                  <a:pt x="240" y="9832"/>
                </a:cubicBezTo>
                <a:cubicBezTo>
                  <a:pt x="201" y="9832"/>
                  <a:pt x="165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4" y="0"/>
                </a:moveTo>
                <a:cubicBezTo>
                  <a:pt x="5606" y="0"/>
                  <a:pt x="5542" y="20"/>
                  <a:pt x="5474" y="61"/>
                </a:cubicBezTo>
                <a:lnTo>
                  <a:pt x="422" y="2978"/>
                </a:lnTo>
                <a:cubicBezTo>
                  <a:pt x="190" y="3110"/>
                  <a:pt x="0" y="3436"/>
                  <a:pt x="0" y="3705"/>
                </a:cubicBezTo>
                <a:lnTo>
                  <a:pt x="0" y="9539"/>
                </a:lnTo>
                <a:cubicBezTo>
                  <a:pt x="0" y="9672"/>
                  <a:pt x="44" y="9771"/>
                  <a:pt x="126" y="9818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4"/>
                  <a:pt x="429" y="9788"/>
                </a:cubicBezTo>
                <a:lnTo>
                  <a:pt x="5481" y="6871"/>
                </a:lnTo>
                <a:cubicBezTo>
                  <a:pt x="5715" y="6738"/>
                  <a:pt x="5902" y="6408"/>
                  <a:pt x="5902" y="6140"/>
                </a:cubicBezTo>
                <a:lnTo>
                  <a:pt x="5902" y="305"/>
                </a:lnTo>
                <a:cubicBezTo>
                  <a:pt x="5902" y="176"/>
                  <a:pt x="5858" y="78"/>
                  <a:pt x="5776" y="30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945;p28"/>
          <p:cNvSpPr/>
          <p:nvPr/>
        </p:nvSpPr>
        <p:spPr>
          <a:xfrm>
            <a:off x="2298777" y="214524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1" y="0"/>
                </a:moveTo>
                <a:cubicBezTo>
                  <a:pt x="1675" y="0"/>
                  <a:pt x="1612" y="18"/>
                  <a:pt x="1545" y="57"/>
                </a:cubicBezTo>
                <a:lnTo>
                  <a:pt x="419" y="706"/>
                </a:lnTo>
                <a:cubicBezTo>
                  <a:pt x="188" y="839"/>
                  <a:pt x="1" y="1165"/>
                  <a:pt x="1" y="1430"/>
                </a:cubicBezTo>
                <a:lnTo>
                  <a:pt x="1" y="2732"/>
                </a:lnTo>
                <a:cubicBezTo>
                  <a:pt x="1" y="2921"/>
                  <a:pt x="95" y="3030"/>
                  <a:pt x="233" y="3030"/>
                </a:cubicBezTo>
                <a:cubicBezTo>
                  <a:pt x="289" y="3030"/>
                  <a:pt x="352" y="3012"/>
                  <a:pt x="419" y="2974"/>
                </a:cubicBezTo>
                <a:lnTo>
                  <a:pt x="1545" y="2325"/>
                </a:lnTo>
                <a:cubicBezTo>
                  <a:pt x="1776" y="2188"/>
                  <a:pt x="1962" y="1865"/>
                  <a:pt x="1962" y="1600"/>
                </a:cubicBezTo>
                <a:lnTo>
                  <a:pt x="1962" y="298"/>
                </a:lnTo>
                <a:cubicBezTo>
                  <a:pt x="1962" y="109"/>
                  <a:pt x="1868" y="0"/>
                  <a:pt x="173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946;p28"/>
          <p:cNvSpPr/>
          <p:nvPr/>
        </p:nvSpPr>
        <p:spPr>
          <a:xfrm>
            <a:off x="2125391" y="2204007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8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947;p28"/>
          <p:cNvSpPr/>
          <p:nvPr/>
        </p:nvSpPr>
        <p:spPr>
          <a:xfrm>
            <a:off x="2125391" y="2253987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1"/>
                </a:moveTo>
                <a:cubicBezTo>
                  <a:pt x="2806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1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4"/>
                  <a:pt x="2952" y="364"/>
                  <a:pt x="2952" y="232"/>
                </a:cubicBezTo>
                <a:lnTo>
                  <a:pt x="2952" y="150"/>
                </a:lnTo>
                <a:cubicBezTo>
                  <a:pt x="2952" y="55"/>
                  <a:pt x="2903" y="1"/>
                  <a:pt x="283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948;p28"/>
          <p:cNvSpPr/>
          <p:nvPr/>
        </p:nvSpPr>
        <p:spPr>
          <a:xfrm>
            <a:off x="2125391" y="2303968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5"/>
                  <a:pt x="2952" y="365"/>
                  <a:pt x="2952" y="228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949;p28"/>
          <p:cNvSpPr/>
          <p:nvPr/>
        </p:nvSpPr>
        <p:spPr>
          <a:xfrm>
            <a:off x="2125391" y="2311165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1"/>
                  <a:pt x="1" y="2684"/>
                  <a:pt x="1" y="2816"/>
                </a:cubicBezTo>
                <a:lnTo>
                  <a:pt x="1" y="2898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950;p28"/>
          <p:cNvSpPr/>
          <p:nvPr/>
        </p:nvSpPr>
        <p:spPr>
          <a:xfrm>
            <a:off x="2125391" y="2361190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0"/>
                </a:moveTo>
                <a:cubicBezTo>
                  <a:pt x="4478" y="0"/>
                  <a:pt x="4447" y="9"/>
                  <a:pt x="4414" y="27"/>
                </a:cubicBezTo>
                <a:lnTo>
                  <a:pt x="212" y="2452"/>
                </a:lnTo>
                <a:cubicBezTo>
                  <a:pt x="96" y="2519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9" y="3049"/>
                  <a:pt x="118" y="3049"/>
                </a:cubicBezTo>
                <a:cubicBezTo>
                  <a:pt x="146" y="3049"/>
                  <a:pt x="178" y="3039"/>
                  <a:pt x="212" y="3020"/>
                </a:cubicBezTo>
                <a:lnTo>
                  <a:pt x="4414" y="592"/>
                </a:lnTo>
                <a:cubicBezTo>
                  <a:pt x="4529" y="527"/>
                  <a:pt x="4625" y="364"/>
                  <a:pt x="4625" y="231"/>
                </a:cubicBezTo>
                <a:lnTo>
                  <a:pt x="4625" y="150"/>
                </a:lnTo>
                <a:cubicBezTo>
                  <a:pt x="4625" y="55"/>
                  <a:pt x="4576" y="0"/>
                  <a:pt x="450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951;p28"/>
          <p:cNvSpPr/>
          <p:nvPr/>
        </p:nvSpPr>
        <p:spPr>
          <a:xfrm>
            <a:off x="1722234" y="3216733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4"/>
                </a:lnTo>
                <a:cubicBezTo>
                  <a:pt x="129" y="2946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0"/>
                  <a:pt x="5453" y="587"/>
                </a:cubicBezTo>
                <a:lnTo>
                  <a:pt x="5453" y="210"/>
                </a:lnTo>
                <a:cubicBezTo>
                  <a:pt x="5453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952;p28"/>
          <p:cNvSpPr/>
          <p:nvPr/>
        </p:nvSpPr>
        <p:spPr>
          <a:xfrm>
            <a:off x="1709165" y="2867089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7"/>
                </a:cubicBezTo>
                <a:lnTo>
                  <a:pt x="419" y="2974"/>
                </a:lnTo>
                <a:cubicBezTo>
                  <a:pt x="187" y="3111"/>
                  <a:pt x="0" y="3434"/>
                  <a:pt x="0" y="3702"/>
                </a:cubicBezTo>
                <a:lnTo>
                  <a:pt x="0" y="9533"/>
                </a:lnTo>
                <a:cubicBezTo>
                  <a:pt x="0" y="9723"/>
                  <a:pt x="93" y="9832"/>
                  <a:pt x="230" y="9832"/>
                </a:cubicBezTo>
                <a:cubicBezTo>
                  <a:pt x="287" y="9832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4"/>
                  <a:pt x="5889" y="6401"/>
                  <a:pt x="5889" y="6133"/>
                </a:cubicBezTo>
                <a:lnTo>
                  <a:pt x="5889" y="299"/>
                </a:lnTo>
                <a:cubicBezTo>
                  <a:pt x="5889" y="110"/>
                  <a:pt x="5794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953;p28"/>
          <p:cNvSpPr/>
          <p:nvPr/>
        </p:nvSpPr>
        <p:spPr>
          <a:xfrm>
            <a:off x="1708856" y="2866780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4"/>
                </a:moveTo>
                <a:cubicBezTo>
                  <a:pt x="5702" y="14"/>
                  <a:pt x="5738" y="23"/>
                  <a:pt x="5770" y="41"/>
                </a:cubicBezTo>
                <a:cubicBezTo>
                  <a:pt x="5849" y="88"/>
                  <a:pt x="5889" y="180"/>
                  <a:pt x="5889" y="306"/>
                </a:cubicBezTo>
                <a:lnTo>
                  <a:pt x="5889" y="6140"/>
                </a:lnTo>
                <a:cubicBezTo>
                  <a:pt x="5889" y="6405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4"/>
                  <a:pt x="295" y="9832"/>
                  <a:pt x="238" y="9832"/>
                </a:cubicBezTo>
                <a:cubicBezTo>
                  <a:pt x="199" y="9832"/>
                  <a:pt x="164" y="9823"/>
                  <a:pt x="133" y="9805"/>
                </a:cubicBezTo>
                <a:cubicBezTo>
                  <a:pt x="55" y="9760"/>
                  <a:pt x="14" y="9666"/>
                  <a:pt x="14" y="9540"/>
                </a:cubicBezTo>
                <a:lnTo>
                  <a:pt x="14" y="3709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1"/>
                </a:lnTo>
                <a:cubicBezTo>
                  <a:pt x="5546" y="33"/>
                  <a:pt x="5608" y="14"/>
                  <a:pt x="5664" y="14"/>
                </a:cubicBezTo>
                <a:close/>
                <a:moveTo>
                  <a:pt x="5664" y="1"/>
                </a:moveTo>
                <a:cubicBezTo>
                  <a:pt x="5606" y="1"/>
                  <a:pt x="5540" y="21"/>
                  <a:pt x="5474" y="61"/>
                </a:cubicBezTo>
                <a:lnTo>
                  <a:pt x="422" y="2978"/>
                </a:lnTo>
                <a:cubicBezTo>
                  <a:pt x="187" y="3110"/>
                  <a:pt x="1" y="3441"/>
                  <a:pt x="1" y="3709"/>
                </a:cubicBezTo>
                <a:lnTo>
                  <a:pt x="1" y="9540"/>
                </a:lnTo>
                <a:cubicBezTo>
                  <a:pt x="1" y="9672"/>
                  <a:pt x="45" y="9771"/>
                  <a:pt x="126" y="9818"/>
                </a:cubicBezTo>
                <a:cubicBezTo>
                  <a:pt x="161" y="9835"/>
                  <a:pt x="198" y="9846"/>
                  <a:pt x="239" y="9846"/>
                </a:cubicBezTo>
                <a:cubicBezTo>
                  <a:pt x="296" y="9846"/>
                  <a:pt x="361" y="9826"/>
                  <a:pt x="429" y="9788"/>
                </a:cubicBezTo>
                <a:lnTo>
                  <a:pt x="5481" y="6871"/>
                </a:lnTo>
                <a:cubicBezTo>
                  <a:pt x="5712" y="6738"/>
                  <a:pt x="5902" y="6408"/>
                  <a:pt x="5902" y="6140"/>
                </a:cubicBezTo>
                <a:lnTo>
                  <a:pt x="5902" y="306"/>
                </a:lnTo>
                <a:cubicBezTo>
                  <a:pt x="5902" y="177"/>
                  <a:pt x="5858" y="78"/>
                  <a:pt x="5777" y="30"/>
                </a:cubicBezTo>
                <a:cubicBezTo>
                  <a:pt x="5743" y="11"/>
                  <a:pt x="5705" y="1"/>
                  <a:pt x="566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954;p28"/>
          <p:cNvSpPr/>
          <p:nvPr/>
        </p:nvSpPr>
        <p:spPr>
          <a:xfrm>
            <a:off x="1908646" y="2901925"/>
            <a:ext cx="86804" cy="133826"/>
          </a:xfrm>
          <a:custGeom>
            <a:avLst/>
            <a:gdLst/>
            <a:ahLst/>
            <a:cxnLst/>
            <a:rect l="l" t="t" r="r" b="b"/>
            <a:pathLst>
              <a:path w="1966" h="3031" extrusionOk="0">
                <a:moveTo>
                  <a:pt x="1734" y="1"/>
                </a:moveTo>
                <a:cubicBezTo>
                  <a:pt x="1678" y="1"/>
                  <a:pt x="1615" y="19"/>
                  <a:pt x="1548" y="57"/>
                </a:cubicBezTo>
                <a:lnTo>
                  <a:pt x="422" y="707"/>
                </a:lnTo>
                <a:cubicBezTo>
                  <a:pt x="191" y="842"/>
                  <a:pt x="1" y="1165"/>
                  <a:pt x="1" y="1434"/>
                </a:cubicBezTo>
                <a:lnTo>
                  <a:pt x="1" y="2733"/>
                </a:lnTo>
                <a:cubicBezTo>
                  <a:pt x="1" y="2921"/>
                  <a:pt x="97" y="3031"/>
                  <a:pt x="235" y="3031"/>
                </a:cubicBezTo>
                <a:cubicBezTo>
                  <a:pt x="292" y="3031"/>
                  <a:pt x="355" y="3013"/>
                  <a:pt x="422" y="2974"/>
                </a:cubicBezTo>
                <a:lnTo>
                  <a:pt x="1548" y="2325"/>
                </a:lnTo>
                <a:cubicBezTo>
                  <a:pt x="1779" y="2192"/>
                  <a:pt x="1966" y="1865"/>
                  <a:pt x="1966" y="1600"/>
                </a:cubicBezTo>
                <a:lnTo>
                  <a:pt x="1966" y="299"/>
                </a:lnTo>
                <a:cubicBezTo>
                  <a:pt x="1966" y="110"/>
                  <a:pt x="1871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955;p28"/>
          <p:cNvSpPr/>
          <p:nvPr/>
        </p:nvSpPr>
        <p:spPr>
          <a:xfrm>
            <a:off x="1735392" y="2960692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6" y="1"/>
                  <a:pt x="2775" y="10"/>
                  <a:pt x="2742" y="29"/>
                </a:cubicBezTo>
                <a:lnTo>
                  <a:pt x="209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3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956;p28"/>
          <p:cNvSpPr/>
          <p:nvPr/>
        </p:nvSpPr>
        <p:spPr>
          <a:xfrm>
            <a:off x="1735392" y="301071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957;p28"/>
          <p:cNvSpPr/>
          <p:nvPr/>
        </p:nvSpPr>
        <p:spPr>
          <a:xfrm>
            <a:off x="1735392" y="3060698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4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958;p28"/>
          <p:cNvSpPr/>
          <p:nvPr/>
        </p:nvSpPr>
        <p:spPr>
          <a:xfrm>
            <a:off x="1735392" y="306789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7" y="0"/>
                </a:moveTo>
                <a:cubicBezTo>
                  <a:pt x="4479" y="0"/>
                  <a:pt x="4447" y="9"/>
                  <a:pt x="4414" y="28"/>
                </a:cubicBezTo>
                <a:lnTo>
                  <a:pt x="209" y="2451"/>
                </a:lnTo>
                <a:cubicBezTo>
                  <a:pt x="93" y="2520"/>
                  <a:pt x="1" y="2683"/>
                  <a:pt x="1" y="2815"/>
                </a:cubicBezTo>
                <a:lnTo>
                  <a:pt x="1" y="2900"/>
                </a:lnTo>
                <a:cubicBezTo>
                  <a:pt x="1" y="2994"/>
                  <a:pt x="47" y="3049"/>
                  <a:pt x="115" y="3049"/>
                </a:cubicBezTo>
                <a:cubicBezTo>
                  <a:pt x="143" y="3049"/>
                  <a:pt x="175" y="3039"/>
                  <a:pt x="209" y="3019"/>
                </a:cubicBezTo>
                <a:lnTo>
                  <a:pt x="4414" y="592"/>
                </a:lnTo>
                <a:cubicBezTo>
                  <a:pt x="4530" y="527"/>
                  <a:pt x="4625" y="364"/>
                  <a:pt x="4625" y="232"/>
                </a:cubicBezTo>
                <a:lnTo>
                  <a:pt x="4625" y="150"/>
                </a:lnTo>
                <a:cubicBezTo>
                  <a:pt x="4625" y="55"/>
                  <a:pt x="4576" y="0"/>
                  <a:pt x="450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959;p28"/>
          <p:cNvSpPr/>
          <p:nvPr/>
        </p:nvSpPr>
        <p:spPr>
          <a:xfrm>
            <a:off x="1735392" y="311787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1"/>
                </a:moveTo>
                <a:cubicBezTo>
                  <a:pt x="4478" y="1"/>
                  <a:pt x="4447" y="9"/>
                  <a:pt x="4414" y="28"/>
                </a:cubicBezTo>
                <a:lnTo>
                  <a:pt x="209" y="2452"/>
                </a:lnTo>
                <a:cubicBezTo>
                  <a:pt x="93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7" y="3049"/>
                  <a:pt x="116" y="3049"/>
                </a:cubicBezTo>
                <a:cubicBezTo>
                  <a:pt x="144" y="3049"/>
                  <a:pt x="175" y="3040"/>
                  <a:pt x="209" y="3020"/>
                </a:cubicBezTo>
                <a:lnTo>
                  <a:pt x="4414" y="592"/>
                </a:lnTo>
                <a:cubicBezTo>
                  <a:pt x="4530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960;p28"/>
          <p:cNvSpPr/>
          <p:nvPr/>
        </p:nvSpPr>
        <p:spPr>
          <a:xfrm>
            <a:off x="2112233" y="2991555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2" y="1"/>
                </a:moveTo>
                <a:cubicBezTo>
                  <a:pt x="5254" y="1"/>
                  <a:pt x="5210" y="13"/>
                  <a:pt x="5164" y="39"/>
                </a:cubicBezTo>
                <a:lnTo>
                  <a:pt x="292" y="2854"/>
                </a:lnTo>
                <a:cubicBezTo>
                  <a:pt x="132" y="2947"/>
                  <a:pt x="0" y="3171"/>
                  <a:pt x="0" y="3358"/>
                </a:cubicBezTo>
                <a:lnTo>
                  <a:pt x="0" y="3736"/>
                </a:lnTo>
                <a:cubicBezTo>
                  <a:pt x="0" y="3866"/>
                  <a:pt x="67" y="3941"/>
                  <a:pt x="162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0"/>
                </a:lnTo>
                <a:cubicBezTo>
                  <a:pt x="5324" y="998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961;p28"/>
          <p:cNvSpPr/>
          <p:nvPr/>
        </p:nvSpPr>
        <p:spPr>
          <a:xfrm>
            <a:off x="2099120" y="2641955"/>
            <a:ext cx="260058" cy="434063"/>
          </a:xfrm>
          <a:custGeom>
            <a:avLst/>
            <a:gdLst/>
            <a:ahLst/>
            <a:cxnLst/>
            <a:rect l="l" t="t" r="r" b="b"/>
            <a:pathLst>
              <a:path w="5890" h="9831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07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0"/>
                  <a:pt x="231" y="9830"/>
                </a:cubicBezTo>
                <a:cubicBezTo>
                  <a:pt x="288" y="9830"/>
                  <a:pt x="352" y="9812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2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962;p28"/>
          <p:cNvSpPr/>
          <p:nvPr/>
        </p:nvSpPr>
        <p:spPr>
          <a:xfrm>
            <a:off x="2098855" y="2641646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79"/>
                  <a:pt x="5889" y="305"/>
                </a:cubicBezTo>
                <a:lnTo>
                  <a:pt x="5889" y="6139"/>
                </a:lnTo>
                <a:cubicBezTo>
                  <a:pt x="5889" y="6404"/>
                  <a:pt x="5705" y="6727"/>
                  <a:pt x="5474" y="6856"/>
                </a:cubicBezTo>
                <a:lnTo>
                  <a:pt x="422" y="9773"/>
                </a:lnTo>
                <a:cubicBezTo>
                  <a:pt x="357" y="9812"/>
                  <a:pt x="294" y="9831"/>
                  <a:pt x="238" y="9831"/>
                </a:cubicBezTo>
                <a:cubicBezTo>
                  <a:pt x="200" y="9831"/>
                  <a:pt x="164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7" y="0"/>
                </a:moveTo>
                <a:cubicBezTo>
                  <a:pt x="5608" y="0"/>
                  <a:pt x="5542" y="20"/>
                  <a:pt x="5474" y="60"/>
                </a:cubicBezTo>
                <a:lnTo>
                  <a:pt x="422" y="2974"/>
                </a:lnTo>
                <a:cubicBezTo>
                  <a:pt x="190" y="3109"/>
                  <a:pt x="0" y="3436"/>
                  <a:pt x="0" y="3705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7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5"/>
                  <a:pt x="429" y="9787"/>
                </a:cubicBezTo>
                <a:lnTo>
                  <a:pt x="5481" y="6870"/>
                </a:lnTo>
                <a:cubicBezTo>
                  <a:pt x="5715" y="6734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6"/>
                  <a:pt x="5858" y="77"/>
                  <a:pt x="5776" y="29"/>
                </a:cubicBezTo>
                <a:cubicBezTo>
                  <a:pt x="5744" y="10"/>
                  <a:pt x="5707" y="0"/>
                  <a:pt x="566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963;p28"/>
          <p:cNvSpPr/>
          <p:nvPr/>
        </p:nvSpPr>
        <p:spPr>
          <a:xfrm>
            <a:off x="2298777" y="2676748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2" y="0"/>
                </a:moveTo>
                <a:cubicBezTo>
                  <a:pt x="1676" y="0"/>
                  <a:pt x="1612" y="19"/>
                  <a:pt x="1545" y="58"/>
                </a:cubicBezTo>
                <a:lnTo>
                  <a:pt x="419" y="707"/>
                </a:lnTo>
                <a:cubicBezTo>
                  <a:pt x="188" y="839"/>
                  <a:pt x="1" y="1166"/>
                  <a:pt x="1" y="1431"/>
                </a:cubicBezTo>
                <a:lnTo>
                  <a:pt x="1" y="2733"/>
                </a:lnTo>
                <a:cubicBezTo>
                  <a:pt x="1" y="2922"/>
                  <a:pt x="95" y="3031"/>
                  <a:pt x="233" y="3031"/>
                </a:cubicBezTo>
                <a:cubicBezTo>
                  <a:pt x="289" y="3031"/>
                  <a:pt x="352" y="3013"/>
                  <a:pt x="419" y="2975"/>
                </a:cubicBezTo>
                <a:lnTo>
                  <a:pt x="1545" y="2325"/>
                </a:lnTo>
                <a:cubicBezTo>
                  <a:pt x="1776" y="2189"/>
                  <a:pt x="1962" y="1866"/>
                  <a:pt x="1962" y="1597"/>
                </a:cubicBezTo>
                <a:lnTo>
                  <a:pt x="1962" y="299"/>
                </a:lnTo>
                <a:cubicBezTo>
                  <a:pt x="1962" y="109"/>
                  <a:pt x="1869" y="0"/>
                  <a:pt x="17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964;p28"/>
          <p:cNvSpPr/>
          <p:nvPr/>
        </p:nvSpPr>
        <p:spPr>
          <a:xfrm>
            <a:off x="2125391" y="2735559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0"/>
                </a:moveTo>
                <a:cubicBezTo>
                  <a:pt x="2806" y="0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0"/>
                  <a:pt x="212" y="2051"/>
                </a:cubicBezTo>
                <a:lnTo>
                  <a:pt x="2741" y="592"/>
                </a:lnTo>
                <a:cubicBezTo>
                  <a:pt x="2856" y="524"/>
                  <a:pt x="2952" y="364"/>
                  <a:pt x="2952" y="228"/>
                </a:cubicBezTo>
                <a:lnTo>
                  <a:pt x="2952" y="150"/>
                </a:lnTo>
                <a:cubicBezTo>
                  <a:pt x="2952" y="55"/>
                  <a:pt x="2903" y="0"/>
                  <a:pt x="283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965;p28"/>
          <p:cNvSpPr/>
          <p:nvPr/>
        </p:nvSpPr>
        <p:spPr>
          <a:xfrm>
            <a:off x="2125391" y="2785495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5" y="1"/>
                </a:moveTo>
                <a:cubicBezTo>
                  <a:pt x="2807" y="1"/>
                  <a:pt x="2775" y="10"/>
                  <a:pt x="2741" y="29"/>
                </a:cubicBezTo>
                <a:lnTo>
                  <a:pt x="212" y="1483"/>
                </a:lnTo>
                <a:cubicBezTo>
                  <a:pt x="96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5"/>
                  <a:pt x="2952" y="366"/>
                  <a:pt x="2952" y="229"/>
                </a:cubicBezTo>
                <a:lnTo>
                  <a:pt x="2952" y="151"/>
                </a:lnTo>
                <a:cubicBezTo>
                  <a:pt x="2952" y="54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966;p28"/>
          <p:cNvSpPr/>
          <p:nvPr/>
        </p:nvSpPr>
        <p:spPr>
          <a:xfrm>
            <a:off x="2125391" y="2835432"/>
            <a:ext cx="130338" cy="91926"/>
          </a:xfrm>
          <a:custGeom>
            <a:avLst/>
            <a:gdLst/>
            <a:ahLst/>
            <a:cxnLst/>
            <a:rect l="l" t="t" r="r" b="b"/>
            <a:pathLst>
              <a:path w="2952" h="2082" extrusionOk="0">
                <a:moveTo>
                  <a:pt x="2835" y="1"/>
                </a:moveTo>
                <a:cubicBezTo>
                  <a:pt x="2807" y="1"/>
                  <a:pt x="2775" y="10"/>
                  <a:pt x="2741" y="30"/>
                </a:cubicBezTo>
                <a:lnTo>
                  <a:pt x="212" y="1485"/>
                </a:lnTo>
                <a:cubicBezTo>
                  <a:pt x="96" y="1553"/>
                  <a:pt x="1" y="1716"/>
                  <a:pt x="1" y="1849"/>
                </a:cubicBezTo>
                <a:lnTo>
                  <a:pt x="1" y="1930"/>
                </a:lnTo>
                <a:cubicBezTo>
                  <a:pt x="1" y="2026"/>
                  <a:pt x="49" y="2082"/>
                  <a:pt x="118" y="2082"/>
                </a:cubicBezTo>
                <a:cubicBezTo>
                  <a:pt x="146" y="2082"/>
                  <a:pt x="178" y="2073"/>
                  <a:pt x="212" y="2053"/>
                </a:cubicBezTo>
                <a:lnTo>
                  <a:pt x="2741" y="594"/>
                </a:lnTo>
                <a:cubicBezTo>
                  <a:pt x="2856" y="526"/>
                  <a:pt x="2952" y="366"/>
                  <a:pt x="2952" y="230"/>
                </a:cubicBezTo>
                <a:lnTo>
                  <a:pt x="2952" y="152"/>
                </a:lnTo>
                <a:cubicBezTo>
                  <a:pt x="2952" y="56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967;p28"/>
          <p:cNvSpPr/>
          <p:nvPr/>
        </p:nvSpPr>
        <p:spPr>
          <a:xfrm>
            <a:off x="2125391" y="2842717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2"/>
                </a:lnTo>
                <a:cubicBezTo>
                  <a:pt x="4529" y="528"/>
                  <a:pt x="4625" y="364"/>
                  <a:pt x="4625" y="232"/>
                </a:cubicBezTo>
                <a:lnTo>
                  <a:pt x="4625" y="151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968;p28"/>
          <p:cNvSpPr/>
          <p:nvPr/>
        </p:nvSpPr>
        <p:spPr>
          <a:xfrm>
            <a:off x="2125391" y="2892698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8"/>
                </a:lnTo>
                <a:cubicBezTo>
                  <a:pt x="1" y="2994"/>
                  <a:pt x="49" y="3049"/>
                  <a:pt x="118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969;p28"/>
          <p:cNvSpPr/>
          <p:nvPr/>
        </p:nvSpPr>
        <p:spPr>
          <a:xfrm>
            <a:off x="925017" y="3677332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4" y="0"/>
                </a:moveTo>
                <a:cubicBezTo>
                  <a:pt x="5254" y="0"/>
                  <a:pt x="5209" y="13"/>
                  <a:pt x="5161" y="42"/>
                </a:cubicBezTo>
                <a:lnTo>
                  <a:pt x="292" y="2853"/>
                </a:lnTo>
                <a:cubicBezTo>
                  <a:pt x="129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5"/>
                  <a:pt x="64" y="3942"/>
                  <a:pt x="159" y="3942"/>
                </a:cubicBezTo>
                <a:cubicBezTo>
                  <a:pt x="199" y="3942"/>
                  <a:pt x="244" y="3928"/>
                  <a:pt x="292" y="3900"/>
                </a:cubicBezTo>
                <a:lnTo>
                  <a:pt x="5161" y="1088"/>
                </a:lnTo>
                <a:cubicBezTo>
                  <a:pt x="5324" y="997"/>
                  <a:pt x="5453" y="773"/>
                  <a:pt x="5453" y="586"/>
                </a:cubicBezTo>
                <a:lnTo>
                  <a:pt x="5453" y="208"/>
                </a:lnTo>
                <a:cubicBezTo>
                  <a:pt x="5453" y="76"/>
                  <a:pt x="5389" y="0"/>
                  <a:pt x="529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970;p28"/>
          <p:cNvSpPr/>
          <p:nvPr/>
        </p:nvSpPr>
        <p:spPr>
          <a:xfrm>
            <a:off x="911903" y="3327688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60" y="1"/>
                </a:moveTo>
                <a:cubicBezTo>
                  <a:pt x="5603" y="1"/>
                  <a:pt x="5539" y="20"/>
                  <a:pt x="5471" y="60"/>
                </a:cubicBezTo>
                <a:lnTo>
                  <a:pt x="420" y="2973"/>
                </a:lnTo>
                <a:cubicBezTo>
                  <a:pt x="188" y="3109"/>
                  <a:pt x="1" y="3432"/>
                  <a:pt x="1" y="3700"/>
                </a:cubicBezTo>
                <a:lnTo>
                  <a:pt x="1" y="9531"/>
                </a:lnTo>
                <a:cubicBezTo>
                  <a:pt x="1" y="9722"/>
                  <a:pt x="96" y="9832"/>
                  <a:pt x="234" y="9832"/>
                </a:cubicBezTo>
                <a:cubicBezTo>
                  <a:pt x="290" y="9832"/>
                  <a:pt x="353" y="9814"/>
                  <a:pt x="420" y="9776"/>
                </a:cubicBezTo>
                <a:lnTo>
                  <a:pt x="5471" y="6859"/>
                </a:lnTo>
                <a:cubicBezTo>
                  <a:pt x="5703" y="6723"/>
                  <a:pt x="5890" y="6400"/>
                  <a:pt x="5890" y="6131"/>
                </a:cubicBezTo>
                <a:lnTo>
                  <a:pt x="5890" y="300"/>
                </a:lnTo>
                <a:cubicBezTo>
                  <a:pt x="5890" y="111"/>
                  <a:pt x="5796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971;p28"/>
          <p:cNvSpPr/>
          <p:nvPr/>
        </p:nvSpPr>
        <p:spPr>
          <a:xfrm>
            <a:off x="911638" y="3327335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6"/>
                </a:moveTo>
                <a:cubicBezTo>
                  <a:pt x="5701" y="16"/>
                  <a:pt x="5739" y="23"/>
                  <a:pt x="5770" y="43"/>
                </a:cubicBezTo>
                <a:cubicBezTo>
                  <a:pt x="5848" y="88"/>
                  <a:pt x="5888" y="179"/>
                  <a:pt x="5888" y="308"/>
                </a:cubicBezTo>
                <a:lnTo>
                  <a:pt x="5888" y="6139"/>
                </a:lnTo>
                <a:cubicBezTo>
                  <a:pt x="5888" y="6404"/>
                  <a:pt x="5701" y="6727"/>
                  <a:pt x="5474" y="6860"/>
                </a:cubicBezTo>
                <a:lnTo>
                  <a:pt x="421" y="9778"/>
                </a:lnTo>
                <a:cubicBezTo>
                  <a:pt x="358" y="9813"/>
                  <a:pt x="296" y="9832"/>
                  <a:pt x="241" y="9832"/>
                </a:cubicBezTo>
                <a:cubicBezTo>
                  <a:pt x="201" y="9832"/>
                  <a:pt x="165" y="9823"/>
                  <a:pt x="133" y="9804"/>
                </a:cubicBezTo>
                <a:cubicBezTo>
                  <a:pt x="54" y="9760"/>
                  <a:pt x="13" y="9668"/>
                  <a:pt x="13" y="9539"/>
                </a:cubicBezTo>
                <a:lnTo>
                  <a:pt x="13" y="3708"/>
                </a:lnTo>
                <a:cubicBezTo>
                  <a:pt x="13" y="3443"/>
                  <a:pt x="201" y="3120"/>
                  <a:pt x="429" y="2988"/>
                </a:cubicBezTo>
                <a:lnTo>
                  <a:pt x="5480" y="71"/>
                </a:lnTo>
                <a:cubicBezTo>
                  <a:pt x="5546" y="33"/>
                  <a:pt x="5610" y="16"/>
                  <a:pt x="5664" y="16"/>
                </a:cubicBezTo>
                <a:close/>
                <a:moveTo>
                  <a:pt x="5665" y="0"/>
                </a:moveTo>
                <a:cubicBezTo>
                  <a:pt x="5606" y="0"/>
                  <a:pt x="5542" y="21"/>
                  <a:pt x="5474" y="60"/>
                </a:cubicBezTo>
                <a:lnTo>
                  <a:pt x="421" y="2977"/>
                </a:lnTo>
                <a:cubicBezTo>
                  <a:pt x="191" y="3110"/>
                  <a:pt x="0" y="3440"/>
                  <a:pt x="0" y="3708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8"/>
                </a:cubicBezTo>
                <a:cubicBezTo>
                  <a:pt x="160" y="9839"/>
                  <a:pt x="197" y="9845"/>
                  <a:pt x="238" y="9845"/>
                </a:cubicBezTo>
                <a:cubicBezTo>
                  <a:pt x="296" y="9845"/>
                  <a:pt x="360" y="9828"/>
                  <a:pt x="429" y="9787"/>
                </a:cubicBezTo>
                <a:lnTo>
                  <a:pt x="5480" y="6870"/>
                </a:lnTo>
                <a:cubicBezTo>
                  <a:pt x="5715" y="6738"/>
                  <a:pt x="5902" y="6408"/>
                  <a:pt x="5902" y="6139"/>
                </a:cubicBezTo>
                <a:lnTo>
                  <a:pt x="5902" y="308"/>
                </a:lnTo>
                <a:cubicBezTo>
                  <a:pt x="5902" y="176"/>
                  <a:pt x="5858" y="77"/>
                  <a:pt x="5777" y="30"/>
                </a:cubicBezTo>
                <a:cubicBezTo>
                  <a:pt x="5743" y="10"/>
                  <a:pt x="5705" y="0"/>
                  <a:pt x="5665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972;p28"/>
          <p:cNvSpPr/>
          <p:nvPr/>
        </p:nvSpPr>
        <p:spPr>
          <a:xfrm>
            <a:off x="1111561" y="336248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0" y="0"/>
                </a:moveTo>
                <a:cubicBezTo>
                  <a:pt x="1674" y="0"/>
                  <a:pt x="1611" y="18"/>
                  <a:pt x="1544" y="57"/>
                </a:cubicBezTo>
                <a:lnTo>
                  <a:pt x="419" y="706"/>
                </a:lnTo>
                <a:cubicBezTo>
                  <a:pt x="188" y="842"/>
                  <a:pt x="1" y="1165"/>
                  <a:pt x="1" y="1434"/>
                </a:cubicBezTo>
                <a:lnTo>
                  <a:pt x="1" y="2732"/>
                </a:lnTo>
                <a:cubicBezTo>
                  <a:pt x="1" y="2922"/>
                  <a:pt x="95" y="3031"/>
                  <a:pt x="231" y="3031"/>
                </a:cubicBezTo>
                <a:cubicBezTo>
                  <a:pt x="288" y="3031"/>
                  <a:pt x="351" y="3012"/>
                  <a:pt x="419" y="2974"/>
                </a:cubicBezTo>
                <a:lnTo>
                  <a:pt x="1544" y="2324"/>
                </a:lnTo>
                <a:cubicBezTo>
                  <a:pt x="1776" y="2192"/>
                  <a:pt x="1963" y="1866"/>
                  <a:pt x="1963" y="1600"/>
                </a:cubicBezTo>
                <a:lnTo>
                  <a:pt x="1963" y="298"/>
                </a:lnTo>
                <a:cubicBezTo>
                  <a:pt x="1963" y="110"/>
                  <a:pt x="1868" y="0"/>
                  <a:pt x="173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973;p28"/>
          <p:cNvSpPr/>
          <p:nvPr/>
        </p:nvSpPr>
        <p:spPr>
          <a:xfrm>
            <a:off x="938174" y="342124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974;p28"/>
          <p:cNvSpPr/>
          <p:nvPr/>
        </p:nvSpPr>
        <p:spPr>
          <a:xfrm>
            <a:off x="938174" y="347122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4" y="2071"/>
                  <a:pt x="208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975;p28"/>
          <p:cNvSpPr/>
          <p:nvPr/>
        </p:nvSpPr>
        <p:spPr>
          <a:xfrm>
            <a:off x="938174" y="352120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10"/>
                  <a:pt x="2742" y="28"/>
                </a:cubicBezTo>
                <a:lnTo>
                  <a:pt x="208" y="1486"/>
                </a:lnTo>
                <a:cubicBezTo>
                  <a:pt x="93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8"/>
                  <a:pt x="2949" y="364"/>
                  <a:pt x="2949" y="232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976;p28"/>
          <p:cNvSpPr/>
          <p:nvPr/>
        </p:nvSpPr>
        <p:spPr>
          <a:xfrm>
            <a:off x="938174" y="352849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8"/>
                  <a:pt x="115" y="3048"/>
                </a:cubicBezTo>
                <a:cubicBezTo>
                  <a:pt x="143" y="3048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977;p28"/>
          <p:cNvSpPr/>
          <p:nvPr/>
        </p:nvSpPr>
        <p:spPr>
          <a:xfrm>
            <a:off x="938174" y="357847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9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4" y="3047"/>
                </a:cubicBezTo>
                <a:cubicBezTo>
                  <a:pt x="142" y="3047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978;p28"/>
          <p:cNvSpPr/>
          <p:nvPr/>
        </p:nvSpPr>
        <p:spPr>
          <a:xfrm>
            <a:off x="1315148" y="3452110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6"/>
                  <a:pt x="0" y="3170"/>
                  <a:pt x="0" y="3357"/>
                </a:cubicBezTo>
                <a:lnTo>
                  <a:pt x="0" y="3735"/>
                </a:lnTo>
                <a:cubicBezTo>
                  <a:pt x="0" y="3865"/>
                  <a:pt x="65" y="3942"/>
                  <a:pt x="159" y="3942"/>
                </a:cubicBezTo>
                <a:cubicBezTo>
                  <a:pt x="198" y="3942"/>
                  <a:pt x="242" y="3929"/>
                  <a:pt x="289" y="3901"/>
                </a:cubicBezTo>
                <a:lnTo>
                  <a:pt x="5161" y="1090"/>
                </a:lnTo>
                <a:cubicBezTo>
                  <a:pt x="5321" y="998"/>
                  <a:pt x="5450" y="774"/>
                  <a:pt x="5450" y="587"/>
                </a:cubicBezTo>
                <a:lnTo>
                  <a:pt x="5450" y="209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979;p28"/>
          <p:cNvSpPr/>
          <p:nvPr/>
        </p:nvSpPr>
        <p:spPr>
          <a:xfrm>
            <a:off x="1301902" y="3102466"/>
            <a:ext cx="260191" cy="434152"/>
          </a:xfrm>
          <a:custGeom>
            <a:avLst/>
            <a:gdLst/>
            <a:ahLst/>
            <a:cxnLst/>
            <a:rect l="l" t="t" r="r" b="b"/>
            <a:pathLst>
              <a:path w="5893" h="9833" extrusionOk="0">
                <a:moveTo>
                  <a:pt x="5660" y="1"/>
                </a:moveTo>
                <a:cubicBezTo>
                  <a:pt x="5604" y="1"/>
                  <a:pt x="5541" y="19"/>
                  <a:pt x="5474" y="57"/>
                </a:cubicBezTo>
                <a:lnTo>
                  <a:pt x="419" y="2974"/>
                </a:lnTo>
                <a:cubicBezTo>
                  <a:pt x="191" y="3110"/>
                  <a:pt x="1" y="3433"/>
                  <a:pt x="1" y="3702"/>
                </a:cubicBezTo>
                <a:lnTo>
                  <a:pt x="1" y="9533"/>
                </a:lnTo>
                <a:cubicBezTo>
                  <a:pt x="1" y="9723"/>
                  <a:pt x="96" y="9832"/>
                  <a:pt x="232" y="9832"/>
                </a:cubicBezTo>
                <a:cubicBezTo>
                  <a:pt x="289" y="9832"/>
                  <a:pt x="352" y="9814"/>
                  <a:pt x="419" y="9774"/>
                </a:cubicBezTo>
                <a:lnTo>
                  <a:pt x="5474" y="6857"/>
                </a:lnTo>
                <a:cubicBezTo>
                  <a:pt x="5706" y="6724"/>
                  <a:pt x="5893" y="6401"/>
                  <a:pt x="5893" y="6132"/>
                </a:cubicBezTo>
                <a:lnTo>
                  <a:pt x="5893" y="298"/>
                </a:lnTo>
                <a:cubicBezTo>
                  <a:pt x="5893" y="110"/>
                  <a:pt x="5798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980;p28"/>
          <p:cNvSpPr/>
          <p:nvPr/>
        </p:nvSpPr>
        <p:spPr>
          <a:xfrm>
            <a:off x="1301637" y="3102157"/>
            <a:ext cx="260765" cy="434726"/>
          </a:xfrm>
          <a:custGeom>
            <a:avLst/>
            <a:gdLst/>
            <a:ahLst/>
            <a:cxnLst/>
            <a:rect l="l" t="t" r="r" b="b"/>
            <a:pathLst>
              <a:path w="5906" h="9846" extrusionOk="0">
                <a:moveTo>
                  <a:pt x="5667" y="15"/>
                </a:moveTo>
                <a:cubicBezTo>
                  <a:pt x="5706" y="15"/>
                  <a:pt x="5741" y="24"/>
                  <a:pt x="5773" y="43"/>
                </a:cubicBezTo>
                <a:cubicBezTo>
                  <a:pt x="5847" y="88"/>
                  <a:pt x="5892" y="180"/>
                  <a:pt x="5892" y="305"/>
                </a:cubicBezTo>
                <a:lnTo>
                  <a:pt x="5892" y="6139"/>
                </a:lnTo>
                <a:cubicBezTo>
                  <a:pt x="5892" y="6405"/>
                  <a:pt x="5704" y="6728"/>
                  <a:pt x="5477" y="6861"/>
                </a:cubicBezTo>
                <a:lnTo>
                  <a:pt x="421" y="9778"/>
                </a:lnTo>
                <a:cubicBezTo>
                  <a:pt x="357" y="9814"/>
                  <a:pt x="296" y="9832"/>
                  <a:pt x="240" y="9832"/>
                </a:cubicBezTo>
                <a:cubicBezTo>
                  <a:pt x="201" y="9832"/>
                  <a:pt x="165" y="9823"/>
                  <a:pt x="132" y="9805"/>
                </a:cubicBezTo>
                <a:cubicBezTo>
                  <a:pt x="58" y="9761"/>
                  <a:pt x="13" y="9668"/>
                  <a:pt x="13" y="9540"/>
                </a:cubicBezTo>
                <a:lnTo>
                  <a:pt x="13" y="3709"/>
                </a:lnTo>
                <a:cubicBezTo>
                  <a:pt x="13" y="3444"/>
                  <a:pt x="201" y="3120"/>
                  <a:pt x="428" y="2988"/>
                </a:cubicBezTo>
                <a:lnTo>
                  <a:pt x="5484" y="71"/>
                </a:lnTo>
                <a:cubicBezTo>
                  <a:pt x="5549" y="35"/>
                  <a:pt x="5611" y="15"/>
                  <a:pt x="5667" y="15"/>
                </a:cubicBezTo>
                <a:close/>
                <a:moveTo>
                  <a:pt x="5666" y="1"/>
                </a:moveTo>
                <a:cubicBezTo>
                  <a:pt x="5608" y="1"/>
                  <a:pt x="5543" y="21"/>
                  <a:pt x="5477" y="61"/>
                </a:cubicBezTo>
                <a:lnTo>
                  <a:pt x="421" y="2978"/>
                </a:lnTo>
                <a:cubicBezTo>
                  <a:pt x="190" y="3111"/>
                  <a:pt x="0" y="3440"/>
                  <a:pt x="0" y="3709"/>
                </a:cubicBezTo>
                <a:lnTo>
                  <a:pt x="0" y="9540"/>
                </a:lnTo>
                <a:cubicBezTo>
                  <a:pt x="0" y="9672"/>
                  <a:pt x="47" y="9770"/>
                  <a:pt x="126" y="9819"/>
                </a:cubicBezTo>
                <a:cubicBezTo>
                  <a:pt x="160" y="9835"/>
                  <a:pt x="197" y="9846"/>
                  <a:pt x="242" y="9846"/>
                </a:cubicBezTo>
                <a:cubicBezTo>
                  <a:pt x="299" y="9846"/>
                  <a:pt x="364" y="9828"/>
                  <a:pt x="428" y="9788"/>
                </a:cubicBezTo>
                <a:lnTo>
                  <a:pt x="5484" y="6871"/>
                </a:lnTo>
                <a:cubicBezTo>
                  <a:pt x="5715" y="6738"/>
                  <a:pt x="5905" y="6408"/>
                  <a:pt x="5905" y="6139"/>
                </a:cubicBezTo>
                <a:lnTo>
                  <a:pt x="5905" y="305"/>
                </a:lnTo>
                <a:cubicBezTo>
                  <a:pt x="5905" y="176"/>
                  <a:pt x="5858" y="78"/>
                  <a:pt x="5779" y="30"/>
                </a:cubicBezTo>
                <a:cubicBezTo>
                  <a:pt x="5746" y="11"/>
                  <a:pt x="5708" y="1"/>
                  <a:pt x="566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981;p28"/>
          <p:cNvSpPr/>
          <p:nvPr/>
        </p:nvSpPr>
        <p:spPr>
          <a:xfrm>
            <a:off x="1501560" y="3137302"/>
            <a:ext cx="86671" cy="133870"/>
          </a:xfrm>
          <a:custGeom>
            <a:avLst/>
            <a:gdLst/>
            <a:ahLst/>
            <a:cxnLst/>
            <a:rect l="l" t="t" r="r" b="b"/>
            <a:pathLst>
              <a:path w="1963" h="3032" extrusionOk="0">
                <a:moveTo>
                  <a:pt x="1730" y="1"/>
                </a:moveTo>
                <a:cubicBezTo>
                  <a:pt x="1674" y="1"/>
                  <a:pt x="1611" y="19"/>
                  <a:pt x="1544" y="57"/>
                </a:cubicBezTo>
                <a:lnTo>
                  <a:pt x="418" y="706"/>
                </a:lnTo>
                <a:cubicBezTo>
                  <a:pt x="187" y="843"/>
                  <a:pt x="1" y="1165"/>
                  <a:pt x="1" y="1434"/>
                </a:cubicBezTo>
                <a:lnTo>
                  <a:pt x="1" y="2732"/>
                </a:lnTo>
                <a:cubicBezTo>
                  <a:pt x="1" y="2923"/>
                  <a:pt x="94" y="3031"/>
                  <a:pt x="231" y="3031"/>
                </a:cubicBezTo>
                <a:cubicBezTo>
                  <a:pt x="287" y="3031"/>
                  <a:pt x="351" y="3013"/>
                  <a:pt x="418" y="2974"/>
                </a:cubicBezTo>
                <a:lnTo>
                  <a:pt x="1544" y="2324"/>
                </a:lnTo>
                <a:cubicBezTo>
                  <a:pt x="1775" y="2192"/>
                  <a:pt x="1962" y="1866"/>
                  <a:pt x="1962" y="1601"/>
                </a:cubicBezTo>
                <a:lnTo>
                  <a:pt x="1962" y="298"/>
                </a:lnTo>
                <a:cubicBezTo>
                  <a:pt x="1962" y="110"/>
                  <a:pt x="1868" y="1"/>
                  <a:pt x="173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982;p28"/>
          <p:cNvSpPr/>
          <p:nvPr/>
        </p:nvSpPr>
        <p:spPr>
          <a:xfrm>
            <a:off x="1328173" y="3196069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2"/>
                  <a:pt x="0" y="1715"/>
                  <a:pt x="0" y="1847"/>
                </a:cubicBezTo>
                <a:lnTo>
                  <a:pt x="0" y="1932"/>
                </a:lnTo>
                <a:cubicBezTo>
                  <a:pt x="0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4"/>
                  <a:pt x="2952" y="232"/>
                </a:cubicBezTo>
                <a:lnTo>
                  <a:pt x="2952" y="151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983;p28"/>
          <p:cNvSpPr/>
          <p:nvPr/>
        </p:nvSpPr>
        <p:spPr>
          <a:xfrm>
            <a:off x="1328173" y="3246050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7"/>
                </a:lnTo>
                <a:cubicBezTo>
                  <a:pt x="96" y="1551"/>
                  <a:pt x="0" y="1714"/>
                  <a:pt x="0" y="1847"/>
                </a:cubicBezTo>
                <a:lnTo>
                  <a:pt x="0" y="1932"/>
                </a:lnTo>
                <a:cubicBezTo>
                  <a:pt x="0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5"/>
                  <a:pt x="2952" y="232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984;p28"/>
          <p:cNvSpPr/>
          <p:nvPr/>
        </p:nvSpPr>
        <p:spPr>
          <a:xfrm>
            <a:off x="1328173" y="3296075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0" y="1714"/>
                  <a:pt x="0" y="1846"/>
                </a:cubicBezTo>
                <a:lnTo>
                  <a:pt x="0" y="1931"/>
                </a:lnTo>
                <a:cubicBezTo>
                  <a:pt x="0" y="2025"/>
                  <a:pt x="48" y="2079"/>
                  <a:pt x="117" y="2079"/>
                </a:cubicBezTo>
                <a:cubicBezTo>
                  <a:pt x="146" y="2079"/>
                  <a:pt x="178" y="2070"/>
                  <a:pt x="212" y="2050"/>
                </a:cubicBezTo>
                <a:lnTo>
                  <a:pt x="2741" y="592"/>
                </a:lnTo>
                <a:cubicBezTo>
                  <a:pt x="2856" y="527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985;p28"/>
          <p:cNvSpPr/>
          <p:nvPr/>
        </p:nvSpPr>
        <p:spPr>
          <a:xfrm>
            <a:off x="1328173" y="330331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4"/>
                </a:lnTo>
                <a:cubicBezTo>
                  <a:pt x="96" y="2519"/>
                  <a:pt x="0" y="2682"/>
                  <a:pt x="0" y="2815"/>
                </a:cubicBezTo>
                <a:lnTo>
                  <a:pt x="0" y="2900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9"/>
                  <a:pt x="212" y="3019"/>
                </a:cubicBezTo>
                <a:lnTo>
                  <a:pt x="4417" y="591"/>
                </a:lnTo>
                <a:cubicBezTo>
                  <a:pt x="4532" y="526"/>
                  <a:pt x="4624" y="363"/>
                  <a:pt x="4624" y="231"/>
                </a:cubicBezTo>
                <a:lnTo>
                  <a:pt x="4624" y="149"/>
                </a:lnTo>
                <a:cubicBezTo>
                  <a:pt x="4624" y="55"/>
                  <a:pt x="4578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986;p28"/>
          <p:cNvSpPr/>
          <p:nvPr/>
        </p:nvSpPr>
        <p:spPr>
          <a:xfrm>
            <a:off x="1328173" y="335329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1"/>
                </a:lnTo>
                <a:cubicBezTo>
                  <a:pt x="96" y="2519"/>
                  <a:pt x="0" y="2682"/>
                  <a:pt x="0" y="2814"/>
                </a:cubicBezTo>
                <a:lnTo>
                  <a:pt x="0" y="2899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8"/>
                  <a:pt x="212" y="3018"/>
                </a:cubicBezTo>
                <a:lnTo>
                  <a:pt x="4417" y="591"/>
                </a:lnTo>
                <a:cubicBezTo>
                  <a:pt x="4532" y="527"/>
                  <a:pt x="4624" y="363"/>
                  <a:pt x="4624" y="230"/>
                </a:cubicBezTo>
                <a:lnTo>
                  <a:pt x="4624" y="149"/>
                </a:lnTo>
                <a:cubicBezTo>
                  <a:pt x="4624" y="55"/>
                  <a:pt x="4579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987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988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989;p28"/>
          <p:cNvSpPr/>
          <p:nvPr/>
        </p:nvSpPr>
        <p:spPr>
          <a:xfrm>
            <a:off x="2058941" y="3269892"/>
            <a:ext cx="4194" cy="64198"/>
          </a:xfrm>
          <a:custGeom>
            <a:avLst/>
            <a:gdLst/>
            <a:ahLst/>
            <a:cxnLst/>
            <a:rect l="l" t="t" r="r" b="b"/>
            <a:pathLst>
              <a:path w="95" h="1454" extrusionOk="0">
                <a:moveTo>
                  <a:pt x="0" y="0"/>
                </a:moveTo>
                <a:cubicBezTo>
                  <a:pt x="0" y="513"/>
                  <a:pt x="31" y="998"/>
                  <a:pt x="95" y="1454"/>
                </a:cubicBezTo>
                <a:cubicBezTo>
                  <a:pt x="34" y="998"/>
                  <a:pt x="0" y="513"/>
                  <a:pt x="0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990;p28"/>
          <p:cNvSpPr/>
          <p:nvPr/>
        </p:nvSpPr>
        <p:spPr>
          <a:xfrm>
            <a:off x="2063091" y="3334046"/>
            <a:ext cx="221" cy="618"/>
          </a:xfrm>
          <a:custGeom>
            <a:avLst/>
            <a:gdLst/>
            <a:ahLst/>
            <a:cxnLst/>
            <a:rect l="l" t="t" r="r" b="b"/>
            <a:pathLst>
              <a:path w="5" h="14" extrusionOk="0">
                <a:moveTo>
                  <a:pt x="1" y="1"/>
                </a:moveTo>
                <a:lnTo>
                  <a:pt x="1" y="1"/>
                </a:lnTo>
                <a:cubicBezTo>
                  <a:pt x="4" y="4"/>
                  <a:pt x="4" y="7"/>
                  <a:pt x="4" y="14"/>
                </a:cubicBezTo>
                <a:lnTo>
                  <a:pt x="4" y="14"/>
                </a:lnTo>
                <a:cubicBezTo>
                  <a:pt x="4" y="7"/>
                  <a:pt x="4" y="4"/>
                  <a:pt x="1" y="1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2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2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>
            <a:spLocks noGrp="1"/>
          </p:cNvSpPr>
          <p:nvPr>
            <p:ph type="subTitle" idx="1"/>
          </p:nvPr>
        </p:nvSpPr>
        <p:spPr>
          <a:xfrm flipH="1">
            <a:off x="388898" y="2445412"/>
            <a:ext cx="5406525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</a:pPr>
            <a:r>
              <a:rPr lang="es-CO" sz="2000" dirty="0"/>
              <a:t>¿Cómo contribuir con la disminución del uso de papel y a la </a:t>
            </a:r>
            <a:r>
              <a:rPr lang="es-CO" sz="2000" dirty="0" smtClean="0"/>
              <a:t>optimización </a:t>
            </a:r>
            <a:r>
              <a:rPr lang="es-CO" sz="2000" dirty="0"/>
              <a:t>de tiempo del </a:t>
            </a:r>
            <a:r>
              <a:rPr lang="es-CO" sz="2000" dirty="0" smtClean="0"/>
              <a:t>recurso </a:t>
            </a:r>
            <a:r>
              <a:rPr lang="es-CO" sz="2000" dirty="0"/>
              <a:t>humano mediante el desarrollo de una </a:t>
            </a:r>
            <a:r>
              <a:rPr lang="es-CO" sz="2000" dirty="0" smtClean="0"/>
              <a:t>aplicación </a:t>
            </a:r>
            <a:r>
              <a:rPr lang="es-CO" sz="2000" dirty="0"/>
              <a:t>web en </a:t>
            </a:r>
            <a:r>
              <a:rPr lang="es-CO" sz="2000" dirty="0" err="1"/>
              <a:t>NodeJs</a:t>
            </a:r>
            <a:r>
              <a:rPr lang="es-CO" sz="2000" dirty="0"/>
              <a:t> que permita el control de asistencia a eventos, facilitando la </a:t>
            </a:r>
            <a:r>
              <a:rPr lang="es-CO" sz="2000" dirty="0" smtClean="0"/>
              <a:t>generación </a:t>
            </a:r>
            <a:r>
              <a:rPr lang="es-CO" sz="2000" dirty="0"/>
              <a:t>de </a:t>
            </a:r>
            <a:r>
              <a:rPr lang="es-CO" sz="2000" dirty="0" smtClean="0"/>
              <a:t>reportes </a:t>
            </a:r>
            <a:r>
              <a:rPr lang="es-CO" sz="2000" dirty="0"/>
              <a:t>en un sistemas distribuido con </a:t>
            </a:r>
            <a:r>
              <a:rPr lang="es-CO" sz="2000" dirty="0" smtClean="0"/>
              <a:t>validación </a:t>
            </a:r>
            <a:r>
              <a:rPr lang="es-CO" sz="2000" dirty="0"/>
              <a:t>a sistemas externos al ambiente del software?</a:t>
            </a:r>
            <a:endParaRPr sz="2000" dirty="0"/>
          </a:p>
        </p:txBody>
      </p:sp>
      <p:sp>
        <p:nvSpPr>
          <p:cNvPr id="346" name="Google Shape;346;p24"/>
          <p:cNvSpPr txBox="1">
            <a:spLocks noGrp="1"/>
          </p:cNvSpPr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CO" b="1" dirty="0"/>
              <a:t>Situación </a:t>
            </a:r>
            <a:r>
              <a:rPr lang="es-CO" b="1" dirty="0" smtClean="0"/>
              <a:t>Problema</a:t>
            </a:r>
            <a:endParaRPr dirty="0"/>
          </a:p>
        </p:txBody>
      </p:sp>
      <p:grpSp>
        <p:nvGrpSpPr>
          <p:cNvPr id="460" name="Google Shape;460;p24"/>
          <p:cNvGrpSpPr/>
          <p:nvPr/>
        </p:nvGrpSpPr>
        <p:grpSpPr>
          <a:xfrm>
            <a:off x="5918615" y="118497"/>
            <a:ext cx="582243" cy="1399310"/>
            <a:chOff x="4593707" y="2226241"/>
            <a:chExt cx="711368" cy="1655196"/>
          </a:xfrm>
        </p:grpSpPr>
        <p:sp>
          <p:nvSpPr>
            <p:cNvPr id="461" name="Google Shape;461;p24"/>
            <p:cNvSpPr/>
            <p:nvPr/>
          </p:nvSpPr>
          <p:spPr>
            <a:xfrm>
              <a:off x="4593707" y="3585540"/>
              <a:ext cx="681250" cy="295897"/>
            </a:xfrm>
            <a:custGeom>
              <a:avLst/>
              <a:gdLst/>
              <a:ahLst/>
              <a:cxnLst/>
              <a:rect l="l" t="t" r="r" b="b"/>
              <a:pathLst>
                <a:path w="15490" h="6728" extrusionOk="0">
                  <a:moveTo>
                    <a:pt x="7746" y="1"/>
                  </a:moveTo>
                  <a:cubicBezTo>
                    <a:pt x="5941" y="1"/>
                    <a:pt x="4134" y="328"/>
                    <a:pt x="2755" y="984"/>
                  </a:cubicBezTo>
                  <a:cubicBezTo>
                    <a:pt x="1" y="2298"/>
                    <a:pt x="1" y="4427"/>
                    <a:pt x="2755" y="5742"/>
                  </a:cubicBezTo>
                  <a:cubicBezTo>
                    <a:pt x="4134" y="6399"/>
                    <a:pt x="5941" y="6727"/>
                    <a:pt x="7746" y="6727"/>
                  </a:cubicBezTo>
                  <a:cubicBezTo>
                    <a:pt x="9552" y="6727"/>
                    <a:pt x="11358" y="6399"/>
                    <a:pt x="12735" y="5742"/>
                  </a:cubicBezTo>
                  <a:cubicBezTo>
                    <a:pt x="15489" y="4427"/>
                    <a:pt x="15489" y="2298"/>
                    <a:pt x="12735" y="984"/>
                  </a:cubicBezTo>
                  <a:cubicBezTo>
                    <a:pt x="11358" y="328"/>
                    <a:pt x="9552" y="1"/>
                    <a:pt x="774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4723093" y="2551245"/>
              <a:ext cx="42837" cy="166156"/>
            </a:xfrm>
            <a:custGeom>
              <a:avLst/>
              <a:gdLst/>
              <a:ahLst/>
              <a:cxnLst/>
              <a:rect l="l" t="t" r="r" b="b"/>
              <a:pathLst>
                <a:path w="974" h="3778" extrusionOk="0">
                  <a:moveTo>
                    <a:pt x="974" y="0"/>
                  </a:moveTo>
                  <a:cubicBezTo>
                    <a:pt x="510" y="0"/>
                    <a:pt x="93" y="416"/>
                    <a:pt x="93" y="1618"/>
                  </a:cubicBezTo>
                  <a:cubicBezTo>
                    <a:pt x="93" y="2815"/>
                    <a:pt x="1" y="3778"/>
                    <a:pt x="735" y="3778"/>
                  </a:cubicBezTo>
                  <a:lnTo>
                    <a:pt x="974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727051" y="2553048"/>
              <a:ext cx="28367" cy="160923"/>
            </a:xfrm>
            <a:custGeom>
              <a:avLst/>
              <a:gdLst/>
              <a:ahLst/>
              <a:cxnLst/>
              <a:rect l="l" t="t" r="r" b="b"/>
              <a:pathLst>
                <a:path w="645" h="3659" extrusionOk="0">
                  <a:moveTo>
                    <a:pt x="645" y="0"/>
                  </a:moveTo>
                  <a:cubicBezTo>
                    <a:pt x="287" y="130"/>
                    <a:pt x="3" y="587"/>
                    <a:pt x="3" y="1577"/>
                  </a:cubicBezTo>
                  <a:cubicBezTo>
                    <a:pt x="3" y="1819"/>
                    <a:pt x="0" y="2054"/>
                    <a:pt x="0" y="2270"/>
                  </a:cubicBezTo>
                  <a:cubicBezTo>
                    <a:pt x="0" y="2946"/>
                    <a:pt x="37" y="3467"/>
                    <a:pt x="341" y="3658"/>
                  </a:cubicBezTo>
                  <a:cubicBezTo>
                    <a:pt x="440" y="3331"/>
                    <a:pt x="542" y="2993"/>
                    <a:pt x="645" y="2662"/>
                  </a:cubicBezTo>
                  <a:lnTo>
                    <a:pt x="645" y="0"/>
                  </a:lnTo>
                  <a:close/>
                </a:path>
              </a:pathLst>
            </a:custGeom>
            <a:solidFill>
              <a:srgbClr val="A9F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4755374" y="2503352"/>
              <a:ext cx="262737" cy="436853"/>
            </a:xfrm>
            <a:custGeom>
              <a:avLst/>
              <a:gdLst/>
              <a:ahLst/>
              <a:cxnLst/>
              <a:rect l="l" t="t" r="r" b="b"/>
              <a:pathLst>
                <a:path w="5974" h="9933" extrusionOk="0">
                  <a:moveTo>
                    <a:pt x="103" y="1"/>
                  </a:moveTo>
                  <a:cubicBezTo>
                    <a:pt x="48" y="1"/>
                    <a:pt x="1" y="45"/>
                    <a:pt x="1" y="103"/>
                  </a:cubicBezTo>
                  <a:lnTo>
                    <a:pt x="1" y="9830"/>
                  </a:lnTo>
                  <a:cubicBezTo>
                    <a:pt x="1" y="9887"/>
                    <a:pt x="48" y="9932"/>
                    <a:pt x="103" y="9932"/>
                  </a:cubicBezTo>
                  <a:lnTo>
                    <a:pt x="5871" y="9932"/>
                  </a:lnTo>
                  <a:cubicBezTo>
                    <a:pt x="5930" y="9932"/>
                    <a:pt x="5974" y="9887"/>
                    <a:pt x="5974" y="9830"/>
                  </a:cubicBezTo>
                  <a:lnTo>
                    <a:pt x="5974" y="103"/>
                  </a:lnTo>
                  <a:cubicBezTo>
                    <a:pt x="5974" y="45"/>
                    <a:pt x="5930" y="1"/>
                    <a:pt x="587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755374" y="2503352"/>
              <a:ext cx="262737" cy="436853"/>
            </a:xfrm>
            <a:custGeom>
              <a:avLst/>
              <a:gdLst/>
              <a:ahLst/>
              <a:cxnLst/>
              <a:rect l="l" t="t" r="r" b="b"/>
              <a:pathLst>
                <a:path w="5974" h="9933" extrusionOk="0">
                  <a:moveTo>
                    <a:pt x="5966" y="62"/>
                  </a:moveTo>
                  <a:lnTo>
                    <a:pt x="5966" y="406"/>
                  </a:lnTo>
                  <a:cubicBezTo>
                    <a:pt x="5966" y="406"/>
                    <a:pt x="5971" y="406"/>
                    <a:pt x="5974" y="403"/>
                  </a:cubicBezTo>
                  <a:lnTo>
                    <a:pt x="5974" y="103"/>
                  </a:lnTo>
                  <a:cubicBezTo>
                    <a:pt x="5974" y="89"/>
                    <a:pt x="5971" y="75"/>
                    <a:pt x="5966" y="62"/>
                  </a:cubicBezTo>
                  <a:close/>
                  <a:moveTo>
                    <a:pt x="5966" y="406"/>
                  </a:moveTo>
                  <a:lnTo>
                    <a:pt x="5974" y="413"/>
                  </a:lnTo>
                  <a:lnTo>
                    <a:pt x="5974" y="410"/>
                  </a:lnTo>
                  <a:cubicBezTo>
                    <a:pt x="5971" y="406"/>
                    <a:pt x="5971" y="406"/>
                    <a:pt x="5966" y="406"/>
                  </a:cubicBezTo>
                  <a:close/>
                  <a:moveTo>
                    <a:pt x="103" y="1"/>
                  </a:moveTo>
                  <a:cubicBezTo>
                    <a:pt x="48" y="1"/>
                    <a:pt x="1" y="45"/>
                    <a:pt x="1" y="103"/>
                  </a:cubicBezTo>
                  <a:lnTo>
                    <a:pt x="1" y="3792"/>
                  </a:lnTo>
                  <a:cubicBezTo>
                    <a:pt x="209" y="3130"/>
                    <a:pt x="407" y="2512"/>
                    <a:pt x="554" y="2123"/>
                  </a:cubicBezTo>
                  <a:cubicBezTo>
                    <a:pt x="1011" y="894"/>
                    <a:pt x="1557" y="826"/>
                    <a:pt x="2107" y="765"/>
                  </a:cubicBezTo>
                  <a:cubicBezTo>
                    <a:pt x="2158" y="741"/>
                    <a:pt x="2294" y="713"/>
                    <a:pt x="2469" y="680"/>
                  </a:cubicBezTo>
                  <a:lnTo>
                    <a:pt x="2469" y="676"/>
                  </a:lnTo>
                  <a:cubicBezTo>
                    <a:pt x="2472" y="563"/>
                    <a:pt x="3192" y="431"/>
                    <a:pt x="3570" y="431"/>
                  </a:cubicBezTo>
                  <a:cubicBezTo>
                    <a:pt x="3704" y="431"/>
                    <a:pt x="3796" y="447"/>
                    <a:pt x="3803" y="485"/>
                  </a:cubicBezTo>
                  <a:cubicBezTo>
                    <a:pt x="3861" y="478"/>
                    <a:pt x="3898" y="475"/>
                    <a:pt x="3898" y="475"/>
                  </a:cubicBezTo>
                  <a:lnTo>
                    <a:pt x="4079" y="467"/>
                  </a:lnTo>
                  <a:lnTo>
                    <a:pt x="4082" y="1"/>
                  </a:lnTo>
                  <a:close/>
                  <a:moveTo>
                    <a:pt x="2049" y="3618"/>
                  </a:moveTo>
                  <a:cubicBezTo>
                    <a:pt x="2049" y="3618"/>
                    <a:pt x="1366" y="5191"/>
                    <a:pt x="926" y="6226"/>
                  </a:cubicBezTo>
                  <a:lnTo>
                    <a:pt x="1" y="6830"/>
                  </a:lnTo>
                  <a:lnTo>
                    <a:pt x="1" y="9830"/>
                  </a:lnTo>
                  <a:cubicBezTo>
                    <a:pt x="1" y="9887"/>
                    <a:pt x="48" y="9932"/>
                    <a:pt x="103" y="9932"/>
                  </a:cubicBezTo>
                  <a:lnTo>
                    <a:pt x="1650" y="9932"/>
                  </a:lnTo>
                  <a:cubicBezTo>
                    <a:pt x="1687" y="9662"/>
                    <a:pt x="1745" y="9427"/>
                    <a:pt x="1806" y="9225"/>
                  </a:cubicBezTo>
                  <a:cubicBezTo>
                    <a:pt x="1820" y="9175"/>
                    <a:pt x="1837" y="9123"/>
                    <a:pt x="1854" y="9072"/>
                  </a:cubicBezTo>
                  <a:cubicBezTo>
                    <a:pt x="1922" y="8877"/>
                    <a:pt x="1990" y="8714"/>
                    <a:pt x="2042" y="8584"/>
                  </a:cubicBezTo>
                  <a:lnTo>
                    <a:pt x="2055" y="8584"/>
                  </a:lnTo>
                  <a:cubicBezTo>
                    <a:pt x="2352" y="7980"/>
                    <a:pt x="2765" y="7447"/>
                    <a:pt x="3222" y="6717"/>
                  </a:cubicBezTo>
                  <a:lnTo>
                    <a:pt x="2997" y="6096"/>
                  </a:lnTo>
                  <a:cubicBezTo>
                    <a:pt x="2543" y="6734"/>
                    <a:pt x="2121" y="7102"/>
                    <a:pt x="2121" y="7102"/>
                  </a:cubicBezTo>
                  <a:lnTo>
                    <a:pt x="2121" y="6062"/>
                  </a:lnTo>
                  <a:cubicBezTo>
                    <a:pt x="2121" y="6062"/>
                    <a:pt x="2383" y="5683"/>
                    <a:pt x="2629" y="5072"/>
                  </a:cubicBezTo>
                  <a:lnTo>
                    <a:pt x="2342" y="4280"/>
                  </a:lnTo>
                  <a:lnTo>
                    <a:pt x="2049" y="3618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5043435" y="2527496"/>
              <a:ext cx="112633" cy="162770"/>
            </a:xfrm>
            <a:custGeom>
              <a:avLst/>
              <a:gdLst/>
              <a:ahLst/>
              <a:cxnLst/>
              <a:rect l="l" t="t" r="r" b="b"/>
              <a:pathLst>
                <a:path w="2561" h="3701" extrusionOk="0">
                  <a:moveTo>
                    <a:pt x="0" y="0"/>
                  </a:moveTo>
                  <a:lnTo>
                    <a:pt x="0" y="3700"/>
                  </a:lnTo>
                  <a:lnTo>
                    <a:pt x="2560" y="3700"/>
                  </a:lnTo>
                  <a:lnTo>
                    <a:pt x="1809" y="953"/>
                  </a:lnTo>
                  <a:cubicBezTo>
                    <a:pt x="1659" y="389"/>
                    <a:pt x="1147" y="0"/>
                    <a:pt x="5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4718168" y="2536952"/>
              <a:ext cx="182869" cy="280153"/>
            </a:xfrm>
            <a:custGeom>
              <a:avLst/>
              <a:gdLst/>
              <a:ahLst/>
              <a:cxnLst/>
              <a:rect l="l" t="t" r="r" b="b"/>
              <a:pathLst>
                <a:path w="4158" h="6370" extrusionOk="0">
                  <a:moveTo>
                    <a:pt x="2953" y="1"/>
                  </a:moveTo>
                  <a:cubicBezTo>
                    <a:pt x="2403" y="62"/>
                    <a:pt x="1857" y="130"/>
                    <a:pt x="1400" y="1359"/>
                  </a:cubicBezTo>
                  <a:cubicBezTo>
                    <a:pt x="1052" y="2294"/>
                    <a:pt x="386" y="4533"/>
                    <a:pt x="92" y="5540"/>
                  </a:cubicBezTo>
                  <a:cubicBezTo>
                    <a:pt x="1" y="5851"/>
                    <a:pt x="116" y="6182"/>
                    <a:pt x="379" y="6369"/>
                  </a:cubicBezTo>
                  <a:lnTo>
                    <a:pt x="1772" y="5462"/>
                  </a:lnTo>
                  <a:cubicBezTo>
                    <a:pt x="2212" y="4427"/>
                    <a:pt x="2895" y="2854"/>
                    <a:pt x="2895" y="2854"/>
                  </a:cubicBezTo>
                  <a:lnTo>
                    <a:pt x="3188" y="3516"/>
                  </a:lnTo>
                  <a:cubicBezTo>
                    <a:pt x="3188" y="3516"/>
                    <a:pt x="4007" y="2800"/>
                    <a:pt x="4059" y="1899"/>
                  </a:cubicBezTo>
                  <a:cubicBezTo>
                    <a:pt x="4158" y="202"/>
                    <a:pt x="2953" y="1"/>
                    <a:pt x="29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4848609" y="2226241"/>
              <a:ext cx="263308" cy="247256"/>
            </a:xfrm>
            <a:custGeom>
              <a:avLst/>
              <a:gdLst/>
              <a:ahLst/>
              <a:cxnLst/>
              <a:rect l="l" t="t" r="r" b="b"/>
              <a:pathLst>
                <a:path w="5987" h="5622" extrusionOk="0">
                  <a:moveTo>
                    <a:pt x="2994" y="1"/>
                  </a:moveTo>
                  <a:cubicBezTo>
                    <a:pt x="1342" y="1"/>
                    <a:pt x="1" y="1339"/>
                    <a:pt x="1" y="2991"/>
                  </a:cubicBezTo>
                  <a:cubicBezTo>
                    <a:pt x="1" y="4445"/>
                    <a:pt x="1181" y="5622"/>
                    <a:pt x="2632" y="5622"/>
                  </a:cubicBezTo>
                  <a:lnTo>
                    <a:pt x="3355" y="5622"/>
                  </a:lnTo>
                  <a:cubicBezTo>
                    <a:pt x="4809" y="5622"/>
                    <a:pt x="5987" y="4445"/>
                    <a:pt x="5987" y="2991"/>
                  </a:cubicBezTo>
                  <a:cubicBezTo>
                    <a:pt x="5987" y="1339"/>
                    <a:pt x="4645" y="1"/>
                    <a:pt x="29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4642832" y="3508093"/>
              <a:ext cx="178471" cy="183397"/>
            </a:xfrm>
            <a:custGeom>
              <a:avLst/>
              <a:gdLst/>
              <a:ahLst/>
              <a:cxnLst/>
              <a:rect l="l" t="t" r="r" b="b"/>
              <a:pathLst>
                <a:path w="4058" h="4170" extrusionOk="0">
                  <a:moveTo>
                    <a:pt x="934" y="1"/>
                  </a:moveTo>
                  <a:cubicBezTo>
                    <a:pt x="761" y="1"/>
                    <a:pt x="629" y="239"/>
                    <a:pt x="454" y="434"/>
                  </a:cubicBezTo>
                  <a:cubicBezTo>
                    <a:pt x="310" y="598"/>
                    <a:pt x="82" y="857"/>
                    <a:pt x="48" y="1045"/>
                  </a:cubicBezTo>
                  <a:cubicBezTo>
                    <a:pt x="0" y="1322"/>
                    <a:pt x="249" y="1755"/>
                    <a:pt x="523" y="1994"/>
                  </a:cubicBezTo>
                  <a:cubicBezTo>
                    <a:pt x="799" y="2236"/>
                    <a:pt x="1120" y="2407"/>
                    <a:pt x="1219" y="2932"/>
                  </a:cubicBezTo>
                  <a:cubicBezTo>
                    <a:pt x="1321" y="3458"/>
                    <a:pt x="1522" y="3769"/>
                    <a:pt x="2068" y="4004"/>
                  </a:cubicBezTo>
                  <a:cubicBezTo>
                    <a:pt x="2340" y="4122"/>
                    <a:pt x="2652" y="4169"/>
                    <a:pt x="2939" y="4169"/>
                  </a:cubicBezTo>
                  <a:cubicBezTo>
                    <a:pt x="3283" y="4169"/>
                    <a:pt x="3588" y="4101"/>
                    <a:pt x="3738" y="4004"/>
                  </a:cubicBezTo>
                  <a:cubicBezTo>
                    <a:pt x="4058" y="3796"/>
                    <a:pt x="3765" y="3571"/>
                    <a:pt x="3314" y="2926"/>
                  </a:cubicBezTo>
                  <a:cubicBezTo>
                    <a:pt x="2727" y="2086"/>
                    <a:pt x="2270" y="1486"/>
                    <a:pt x="2270" y="700"/>
                  </a:cubicBezTo>
                  <a:lnTo>
                    <a:pt x="1038" y="28"/>
                  </a:lnTo>
                  <a:cubicBezTo>
                    <a:pt x="1001" y="9"/>
                    <a:pt x="967" y="1"/>
                    <a:pt x="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4678675" y="3478979"/>
              <a:ext cx="90863" cy="77713"/>
            </a:xfrm>
            <a:custGeom>
              <a:avLst/>
              <a:gdLst/>
              <a:ahLst/>
              <a:cxnLst/>
              <a:rect l="l" t="t" r="r" b="b"/>
              <a:pathLst>
                <a:path w="2066" h="1767" extrusionOk="0">
                  <a:moveTo>
                    <a:pt x="694" y="1"/>
                  </a:moveTo>
                  <a:lnTo>
                    <a:pt x="209" y="707"/>
                  </a:lnTo>
                  <a:cubicBezTo>
                    <a:pt x="1" y="1014"/>
                    <a:pt x="66" y="1441"/>
                    <a:pt x="373" y="1649"/>
                  </a:cubicBezTo>
                  <a:cubicBezTo>
                    <a:pt x="379" y="1653"/>
                    <a:pt x="383" y="1656"/>
                    <a:pt x="390" y="1659"/>
                  </a:cubicBezTo>
                  <a:cubicBezTo>
                    <a:pt x="502" y="1732"/>
                    <a:pt x="628" y="1766"/>
                    <a:pt x="755" y="1766"/>
                  </a:cubicBezTo>
                  <a:cubicBezTo>
                    <a:pt x="960" y="1766"/>
                    <a:pt x="1166" y="1677"/>
                    <a:pt x="1311" y="1516"/>
                  </a:cubicBezTo>
                  <a:lnTo>
                    <a:pt x="2066" y="697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4704050" y="2876469"/>
              <a:ext cx="411785" cy="652399"/>
            </a:xfrm>
            <a:custGeom>
              <a:avLst/>
              <a:gdLst/>
              <a:ahLst/>
              <a:cxnLst/>
              <a:rect l="l" t="t" r="r" b="b"/>
              <a:pathLst>
                <a:path w="9363" h="14834" extrusionOk="0">
                  <a:moveTo>
                    <a:pt x="4929" y="1"/>
                  </a:moveTo>
                  <a:lnTo>
                    <a:pt x="5090" y="7055"/>
                  </a:lnTo>
                  <a:cubicBezTo>
                    <a:pt x="5090" y="7055"/>
                    <a:pt x="3315" y="8291"/>
                    <a:pt x="2817" y="9096"/>
                  </a:cubicBezTo>
                  <a:cubicBezTo>
                    <a:pt x="2315" y="9906"/>
                    <a:pt x="1" y="13838"/>
                    <a:pt x="1" y="13838"/>
                  </a:cubicBezTo>
                  <a:cubicBezTo>
                    <a:pt x="155" y="14766"/>
                    <a:pt x="1113" y="14834"/>
                    <a:pt x="1113" y="14834"/>
                  </a:cubicBezTo>
                  <a:cubicBezTo>
                    <a:pt x="1113" y="14834"/>
                    <a:pt x="6755" y="9339"/>
                    <a:pt x="6953" y="9005"/>
                  </a:cubicBezTo>
                  <a:cubicBezTo>
                    <a:pt x="7147" y="8670"/>
                    <a:pt x="7704" y="7806"/>
                    <a:pt x="8321" y="6192"/>
                  </a:cubicBezTo>
                  <a:cubicBezTo>
                    <a:pt x="8976" y="4468"/>
                    <a:pt x="9362" y="1789"/>
                    <a:pt x="9332" y="888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4704050" y="2915522"/>
              <a:ext cx="410421" cy="613345"/>
            </a:xfrm>
            <a:custGeom>
              <a:avLst/>
              <a:gdLst/>
              <a:ahLst/>
              <a:cxnLst/>
              <a:rect l="l" t="t" r="r" b="b"/>
              <a:pathLst>
                <a:path w="9332" h="13946" extrusionOk="0">
                  <a:moveTo>
                    <a:pt x="6867" y="2621"/>
                  </a:moveTo>
                  <a:cubicBezTo>
                    <a:pt x="6867" y="2622"/>
                    <a:pt x="7188" y="4557"/>
                    <a:pt x="7445" y="6318"/>
                  </a:cubicBezTo>
                  <a:cubicBezTo>
                    <a:pt x="7301" y="5318"/>
                    <a:pt x="6974" y="3055"/>
                    <a:pt x="6867" y="2621"/>
                  </a:cubicBezTo>
                  <a:close/>
                  <a:moveTo>
                    <a:pt x="9332" y="0"/>
                  </a:moveTo>
                  <a:cubicBezTo>
                    <a:pt x="9011" y="205"/>
                    <a:pt x="8697" y="372"/>
                    <a:pt x="8390" y="509"/>
                  </a:cubicBezTo>
                  <a:cubicBezTo>
                    <a:pt x="8274" y="786"/>
                    <a:pt x="8113" y="1085"/>
                    <a:pt x="7891" y="1393"/>
                  </a:cubicBezTo>
                  <a:cubicBezTo>
                    <a:pt x="7264" y="2260"/>
                    <a:pt x="6867" y="2621"/>
                    <a:pt x="6867" y="2621"/>
                  </a:cubicBezTo>
                  <a:cubicBezTo>
                    <a:pt x="6867" y="2621"/>
                    <a:pt x="7686" y="2164"/>
                    <a:pt x="7998" y="1813"/>
                  </a:cubicBezTo>
                  <a:lnTo>
                    <a:pt x="7998" y="1813"/>
                  </a:lnTo>
                  <a:cubicBezTo>
                    <a:pt x="7997" y="1813"/>
                    <a:pt x="7629" y="2349"/>
                    <a:pt x="7223" y="2779"/>
                  </a:cubicBezTo>
                  <a:lnTo>
                    <a:pt x="7509" y="6789"/>
                  </a:lnTo>
                  <a:cubicBezTo>
                    <a:pt x="7522" y="6881"/>
                    <a:pt x="7536" y="6970"/>
                    <a:pt x="7547" y="7058"/>
                  </a:cubicBezTo>
                  <a:cubicBezTo>
                    <a:pt x="7776" y="6614"/>
                    <a:pt x="8042" y="6035"/>
                    <a:pt x="8321" y="5304"/>
                  </a:cubicBezTo>
                  <a:cubicBezTo>
                    <a:pt x="8953" y="3642"/>
                    <a:pt x="9332" y="1096"/>
                    <a:pt x="9332" y="106"/>
                  </a:cubicBezTo>
                  <a:lnTo>
                    <a:pt x="9332" y="0"/>
                  </a:lnTo>
                  <a:close/>
                  <a:moveTo>
                    <a:pt x="4840" y="7605"/>
                  </a:moveTo>
                  <a:cubicBezTo>
                    <a:pt x="5008" y="7987"/>
                    <a:pt x="5192" y="8376"/>
                    <a:pt x="5301" y="8526"/>
                  </a:cubicBezTo>
                  <a:cubicBezTo>
                    <a:pt x="5301" y="8526"/>
                    <a:pt x="5113" y="8171"/>
                    <a:pt x="4840" y="7605"/>
                  </a:cubicBezTo>
                  <a:close/>
                  <a:moveTo>
                    <a:pt x="4403" y="6676"/>
                  </a:moveTo>
                  <a:cubicBezTo>
                    <a:pt x="3850" y="7109"/>
                    <a:pt x="3110" y="7734"/>
                    <a:pt x="2817" y="8208"/>
                  </a:cubicBezTo>
                  <a:cubicBezTo>
                    <a:pt x="2315" y="9018"/>
                    <a:pt x="1" y="12950"/>
                    <a:pt x="1" y="12950"/>
                  </a:cubicBezTo>
                  <a:cubicBezTo>
                    <a:pt x="155" y="13878"/>
                    <a:pt x="1113" y="13946"/>
                    <a:pt x="1113" y="13946"/>
                  </a:cubicBezTo>
                  <a:cubicBezTo>
                    <a:pt x="1113" y="13946"/>
                    <a:pt x="3239" y="11874"/>
                    <a:pt x="4929" y="10198"/>
                  </a:cubicBezTo>
                  <a:lnTo>
                    <a:pt x="4929" y="10130"/>
                  </a:lnTo>
                  <a:cubicBezTo>
                    <a:pt x="4929" y="9894"/>
                    <a:pt x="4939" y="9130"/>
                    <a:pt x="5073" y="8635"/>
                  </a:cubicBezTo>
                  <a:cubicBezTo>
                    <a:pt x="5073" y="8635"/>
                    <a:pt x="4663" y="7741"/>
                    <a:pt x="4479" y="6836"/>
                  </a:cubicBezTo>
                  <a:cubicBezTo>
                    <a:pt x="4455" y="6782"/>
                    <a:pt x="4430" y="6731"/>
                    <a:pt x="4403" y="66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5026767" y="3628199"/>
              <a:ext cx="69840" cy="88444"/>
            </a:xfrm>
            <a:custGeom>
              <a:avLst/>
              <a:gdLst/>
              <a:ahLst/>
              <a:cxnLst/>
              <a:rect l="l" t="t" r="r" b="b"/>
              <a:pathLst>
                <a:path w="1588" h="2011" extrusionOk="0">
                  <a:moveTo>
                    <a:pt x="1192" y="1"/>
                  </a:moveTo>
                  <a:lnTo>
                    <a:pt x="0" y="273"/>
                  </a:lnTo>
                  <a:lnTo>
                    <a:pt x="393" y="2011"/>
                  </a:lnTo>
                  <a:lnTo>
                    <a:pt x="1588" y="1737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4822793" y="2872115"/>
              <a:ext cx="268410" cy="785087"/>
            </a:xfrm>
            <a:custGeom>
              <a:avLst/>
              <a:gdLst/>
              <a:ahLst/>
              <a:cxnLst/>
              <a:rect l="l" t="t" r="r" b="b"/>
              <a:pathLst>
                <a:path w="6103" h="17851" extrusionOk="0">
                  <a:moveTo>
                    <a:pt x="5588" y="1"/>
                  </a:moveTo>
                  <a:lnTo>
                    <a:pt x="509" y="199"/>
                  </a:lnTo>
                  <a:cubicBezTo>
                    <a:pt x="335" y="622"/>
                    <a:pt x="0" y="1390"/>
                    <a:pt x="86" y="2605"/>
                  </a:cubicBezTo>
                  <a:cubicBezTo>
                    <a:pt x="253" y="5083"/>
                    <a:pt x="2601" y="9513"/>
                    <a:pt x="2601" y="9513"/>
                  </a:cubicBezTo>
                  <a:cubicBezTo>
                    <a:pt x="2574" y="9851"/>
                    <a:pt x="2431" y="11264"/>
                    <a:pt x="2751" y="12516"/>
                  </a:cubicBezTo>
                  <a:cubicBezTo>
                    <a:pt x="3260" y="14493"/>
                    <a:pt x="4638" y="17837"/>
                    <a:pt x="4638" y="17837"/>
                  </a:cubicBezTo>
                  <a:cubicBezTo>
                    <a:pt x="4638" y="17837"/>
                    <a:pt x="4733" y="17851"/>
                    <a:pt x="4874" y="17851"/>
                  </a:cubicBezTo>
                  <a:cubicBezTo>
                    <a:pt x="5162" y="17851"/>
                    <a:pt x="5644" y="17796"/>
                    <a:pt x="5932" y="17462"/>
                  </a:cubicBezTo>
                  <a:cubicBezTo>
                    <a:pt x="5932" y="17462"/>
                    <a:pt x="5167" y="10670"/>
                    <a:pt x="4959" y="8929"/>
                  </a:cubicBezTo>
                  <a:cubicBezTo>
                    <a:pt x="4737" y="7045"/>
                    <a:pt x="4167" y="3608"/>
                    <a:pt x="4167" y="3608"/>
                  </a:cubicBezTo>
                  <a:cubicBezTo>
                    <a:pt x="4167" y="3608"/>
                    <a:pt x="4564" y="3247"/>
                    <a:pt x="5191" y="2380"/>
                  </a:cubicBezTo>
                  <a:cubicBezTo>
                    <a:pt x="6103" y="1121"/>
                    <a:pt x="5963" y="1"/>
                    <a:pt x="596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4825916" y="2880866"/>
              <a:ext cx="257811" cy="776379"/>
            </a:xfrm>
            <a:custGeom>
              <a:avLst/>
              <a:gdLst/>
              <a:ahLst/>
              <a:cxnLst/>
              <a:rect l="l" t="t" r="r" b="b"/>
              <a:pathLst>
                <a:path w="5862" h="17653" extrusionOk="0">
                  <a:moveTo>
                    <a:pt x="438" y="0"/>
                  </a:moveTo>
                  <a:cubicBezTo>
                    <a:pt x="403" y="88"/>
                    <a:pt x="361" y="191"/>
                    <a:pt x="316" y="309"/>
                  </a:cubicBezTo>
                  <a:lnTo>
                    <a:pt x="316" y="309"/>
                  </a:lnTo>
                  <a:cubicBezTo>
                    <a:pt x="357" y="203"/>
                    <a:pt x="403" y="101"/>
                    <a:pt x="451" y="0"/>
                  </a:cubicBezTo>
                  <a:close/>
                  <a:moveTo>
                    <a:pt x="316" y="309"/>
                  </a:moveTo>
                  <a:cubicBezTo>
                    <a:pt x="293" y="368"/>
                    <a:pt x="271" y="427"/>
                    <a:pt x="250" y="488"/>
                  </a:cubicBezTo>
                  <a:cubicBezTo>
                    <a:pt x="272" y="425"/>
                    <a:pt x="294" y="366"/>
                    <a:pt x="316" y="309"/>
                  </a:cubicBezTo>
                  <a:close/>
                  <a:moveTo>
                    <a:pt x="202" y="641"/>
                  </a:moveTo>
                  <a:cubicBezTo>
                    <a:pt x="199" y="652"/>
                    <a:pt x="196" y="662"/>
                    <a:pt x="192" y="673"/>
                  </a:cubicBezTo>
                  <a:cubicBezTo>
                    <a:pt x="192" y="673"/>
                    <a:pt x="193" y="673"/>
                    <a:pt x="193" y="673"/>
                  </a:cubicBezTo>
                  <a:lnTo>
                    <a:pt x="193" y="673"/>
                  </a:lnTo>
                  <a:cubicBezTo>
                    <a:pt x="196" y="662"/>
                    <a:pt x="199" y="652"/>
                    <a:pt x="202" y="641"/>
                  </a:cubicBezTo>
                  <a:close/>
                  <a:moveTo>
                    <a:pt x="193" y="673"/>
                  </a:moveTo>
                  <a:lnTo>
                    <a:pt x="193" y="673"/>
                  </a:lnTo>
                  <a:cubicBezTo>
                    <a:pt x="88" y="1027"/>
                    <a:pt x="1" y="1474"/>
                    <a:pt x="1" y="2031"/>
                  </a:cubicBezTo>
                  <a:cubicBezTo>
                    <a:pt x="1" y="2150"/>
                    <a:pt x="5" y="2276"/>
                    <a:pt x="15" y="2406"/>
                  </a:cubicBezTo>
                  <a:cubicBezTo>
                    <a:pt x="117" y="3901"/>
                    <a:pt x="1011" y="6109"/>
                    <a:pt x="1708" y="7624"/>
                  </a:cubicBezTo>
                  <a:cubicBezTo>
                    <a:pt x="1694" y="7566"/>
                    <a:pt x="1684" y="7512"/>
                    <a:pt x="1673" y="7457"/>
                  </a:cubicBezTo>
                  <a:lnTo>
                    <a:pt x="1673" y="7457"/>
                  </a:lnTo>
                  <a:cubicBezTo>
                    <a:pt x="1673" y="7457"/>
                    <a:pt x="1861" y="7922"/>
                    <a:pt x="2069" y="8393"/>
                  </a:cubicBezTo>
                  <a:cubicBezTo>
                    <a:pt x="2342" y="8959"/>
                    <a:pt x="2530" y="9314"/>
                    <a:pt x="2530" y="9314"/>
                  </a:cubicBezTo>
                  <a:cubicBezTo>
                    <a:pt x="2530" y="9314"/>
                    <a:pt x="2478" y="10324"/>
                    <a:pt x="2478" y="10649"/>
                  </a:cubicBezTo>
                  <a:lnTo>
                    <a:pt x="2478" y="10707"/>
                  </a:lnTo>
                  <a:cubicBezTo>
                    <a:pt x="2492" y="11208"/>
                    <a:pt x="2544" y="11778"/>
                    <a:pt x="2680" y="12317"/>
                  </a:cubicBezTo>
                  <a:cubicBezTo>
                    <a:pt x="3189" y="14294"/>
                    <a:pt x="4567" y="17638"/>
                    <a:pt x="4567" y="17638"/>
                  </a:cubicBezTo>
                  <a:cubicBezTo>
                    <a:pt x="4567" y="17638"/>
                    <a:pt x="4660" y="17652"/>
                    <a:pt x="4803" y="17652"/>
                  </a:cubicBezTo>
                  <a:cubicBezTo>
                    <a:pt x="5090" y="17652"/>
                    <a:pt x="5571" y="17597"/>
                    <a:pt x="5861" y="17263"/>
                  </a:cubicBezTo>
                  <a:cubicBezTo>
                    <a:pt x="5861" y="17263"/>
                    <a:pt x="5526" y="14286"/>
                    <a:pt x="5240" y="11772"/>
                  </a:cubicBezTo>
                  <a:cubicBezTo>
                    <a:pt x="5141" y="10891"/>
                    <a:pt x="5046" y="10068"/>
                    <a:pt x="4973" y="9447"/>
                  </a:cubicBezTo>
                  <a:cubicBezTo>
                    <a:pt x="4940" y="9160"/>
                    <a:pt x="4912" y="8915"/>
                    <a:pt x="4888" y="8730"/>
                  </a:cubicBezTo>
                  <a:cubicBezTo>
                    <a:pt x="4871" y="8577"/>
                    <a:pt x="4851" y="8409"/>
                    <a:pt x="4830" y="8239"/>
                  </a:cubicBezTo>
                  <a:cubicBezTo>
                    <a:pt x="4800" y="8027"/>
                    <a:pt x="4772" y="7805"/>
                    <a:pt x="4738" y="7577"/>
                  </a:cubicBezTo>
                  <a:cubicBezTo>
                    <a:pt x="4738" y="7577"/>
                    <a:pt x="4715" y="7396"/>
                    <a:pt x="4674" y="7106"/>
                  </a:cubicBezTo>
                  <a:cubicBezTo>
                    <a:pt x="4417" y="5345"/>
                    <a:pt x="4096" y="3409"/>
                    <a:pt x="4096" y="3409"/>
                  </a:cubicBezTo>
                  <a:cubicBezTo>
                    <a:pt x="4096" y="3409"/>
                    <a:pt x="4493" y="3048"/>
                    <a:pt x="5120" y="2181"/>
                  </a:cubicBezTo>
                  <a:cubicBezTo>
                    <a:pt x="5342" y="1873"/>
                    <a:pt x="5503" y="1574"/>
                    <a:pt x="5619" y="1297"/>
                  </a:cubicBezTo>
                  <a:lnTo>
                    <a:pt x="5619" y="1297"/>
                  </a:lnTo>
                  <a:cubicBezTo>
                    <a:pt x="4813" y="1648"/>
                    <a:pt x="4049" y="1782"/>
                    <a:pt x="3359" y="1782"/>
                  </a:cubicBezTo>
                  <a:cubicBezTo>
                    <a:pt x="1705" y="1782"/>
                    <a:pt x="487" y="1011"/>
                    <a:pt x="193" y="6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5032177" y="3671255"/>
              <a:ext cx="183748" cy="131632"/>
            </a:xfrm>
            <a:custGeom>
              <a:avLst/>
              <a:gdLst/>
              <a:ahLst/>
              <a:cxnLst/>
              <a:rect l="l" t="t" r="r" b="b"/>
              <a:pathLst>
                <a:path w="4178" h="2993" extrusionOk="0">
                  <a:moveTo>
                    <a:pt x="1290" y="0"/>
                  </a:moveTo>
                  <a:lnTo>
                    <a:pt x="1331" y="172"/>
                  </a:lnTo>
                  <a:cubicBezTo>
                    <a:pt x="1430" y="506"/>
                    <a:pt x="1055" y="553"/>
                    <a:pt x="854" y="561"/>
                  </a:cubicBezTo>
                  <a:cubicBezTo>
                    <a:pt x="836" y="561"/>
                    <a:pt x="819" y="562"/>
                    <a:pt x="801" y="562"/>
                  </a:cubicBezTo>
                  <a:cubicBezTo>
                    <a:pt x="535" y="562"/>
                    <a:pt x="229" y="474"/>
                    <a:pt x="127" y="400"/>
                  </a:cubicBezTo>
                  <a:cubicBezTo>
                    <a:pt x="127" y="400"/>
                    <a:pt x="107" y="298"/>
                    <a:pt x="99" y="271"/>
                  </a:cubicBezTo>
                  <a:cubicBezTo>
                    <a:pt x="99" y="271"/>
                    <a:pt x="98" y="271"/>
                    <a:pt x="97" y="271"/>
                  </a:cubicBezTo>
                  <a:cubicBezTo>
                    <a:pt x="20" y="271"/>
                    <a:pt x="14" y="514"/>
                    <a:pt x="7" y="738"/>
                  </a:cubicBezTo>
                  <a:cubicBezTo>
                    <a:pt x="0" y="980"/>
                    <a:pt x="11" y="1263"/>
                    <a:pt x="82" y="1380"/>
                  </a:cubicBezTo>
                  <a:cubicBezTo>
                    <a:pt x="212" y="1588"/>
                    <a:pt x="594" y="1731"/>
                    <a:pt x="782" y="1892"/>
                  </a:cubicBezTo>
                  <a:cubicBezTo>
                    <a:pt x="973" y="2056"/>
                    <a:pt x="1144" y="2431"/>
                    <a:pt x="1383" y="2656"/>
                  </a:cubicBezTo>
                  <a:cubicBezTo>
                    <a:pt x="1605" y="2866"/>
                    <a:pt x="2291" y="2992"/>
                    <a:pt x="2727" y="2992"/>
                  </a:cubicBezTo>
                  <a:cubicBezTo>
                    <a:pt x="2759" y="2992"/>
                    <a:pt x="2790" y="2992"/>
                    <a:pt x="2819" y="2990"/>
                  </a:cubicBezTo>
                  <a:cubicBezTo>
                    <a:pt x="3676" y="2943"/>
                    <a:pt x="4178" y="2421"/>
                    <a:pt x="3834" y="2164"/>
                  </a:cubicBezTo>
                  <a:cubicBezTo>
                    <a:pt x="3571" y="1974"/>
                    <a:pt x="3065" y="1725"/>
                    <a:pt x="2485" y="1301"/>
                  </a:cubicBezTo>
                  <a:cubicBezTo>
                    <a:pt x="1953" y="912"/>
                    <a:pt x="1417" y="25"/>
                    <a:pt x="1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5006053" y="2995212"/>
              <a:ext cx="49741" cy="218888"/>
            </a:xfrm>
            <a:custGeom>
              <a:avLst/>
              <a:gdLst/>
              <a:ahLst/>
              <a:cxnLst/>
              <a:rect l="l" t="t" r="r" b="b"/>
              <a:pathLst>
                <a:path w="1131" h="4977" extrusionOk="0">
                  <a:moveTo>
                    <a:pt x="1131" y="1"/>
                  </a:moveTo>
                  <a:lnTo>
                    <a:pt x="1131" y="1"/>
                  </a:lnTo>
                  <a:cubicBezTo>
                    <a:pt x="819" y="352"/>
                    <a:pt x="0" y="809"/>
                    <a:pt x="0" y="809"/>
                  </a:cubicBezTo>
                  <a:cubicBezTo>
                    <a:pt x="137" y="1370"/>
                    <a:pt x="642" y="4977"/>
                    <a:pt x="642" y="4977"/>
                  </a:cubicBezTo>
                  <a:lnTo>
                    <a:pt x="356" y="967"/>
                  </a:lnTo>
                  <a:cubicBezTo>
                    <a:pt x="762" y="537"/>
                    <a:pt x="1130" y="1"/>
                    <a:pt x="113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5006053" y="2995212"/>
              <a:ext cx="49741" cy="218888"/>
            </a:xfrm>
            <a:custGeom>
              <a:avLst/>
              <a:gdLst/>
              <a:ahLst/>
              <a:cxnLst/>
              <a:rect l="l" t="t" r="r" b="b"/>
              <a:pathLst>
                <a:path w="1131" h="4977" extrusionOk="0">
                  <a:moveTo>
                    <a:pt x="1131" y="1"/>
                  </a:moveTo>
                  <a:lnTo>
                    <a:pt x="1131" y="1"/>
                  </a:lnTo>
                  <a:cubicBezTo>
                    <a:pt x="819" y="352"/>
                    <a:pt x="0" y="809"/>
                    <a:pt x="0" y="809"/>
                  </a:cubicBezTo>
                  <a:cubicBezTo>
                    <a:pt x="137" y="1370"/>
                    <a:pt x="642" y="4977"/>
                    <a:pt x="642" y="4977"/>
                  </a:cubicBezTo>
                  <a:lnTo>
                    <a:pt x="356" y="967"/>
                  </a:lnTo>
                  <a:cubicBezTo>
                    <a:pt x="762" y="537"/>
                    <a:pt x="1130" y="1"/>
                    <a:pt x="1131" y="1"/>
                  </a:cubicBez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4899492" y="3208817"/>
              <a:ext cx="37735" cy="155249"/>
            </a:xfrm>
            <a:custGeom>
              <a:avLst/>
              <a:gdLst/>
              <a:ahLst/>
              <a:cxnLst/>
              <a:rect l="l" t="t" r="r" b="b"/>
              <a:pathLst>
                <a:path w="858" h="353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0"/>
                    <a:pt x="629" y="1966"/>
                    <a:pt x="629" y="1966"/>
                  </a:cubicBezTo>
                  <a:cubicBezTo>
                    <a:pt x="468" y="2557"/>
                    <a:pt x="485" y="3529"/>
                    <a:pt x="485" y="3529"/>
                  </a:cubicBezTo>
                  <a:lnTo>
                    <a:pt x="805" y="3250"/>
                  </a:lnTo>
                  <a:cubicBezTo>
                    <a:pt x="796" y="3014"/>
                    <a:pt x="857" y="1857"/>
                    <a:pt x="857" y="1857"/>
                  </a:cubicBezTo>
                  <a:cubicBezTo>
                    <a:pt x="611" y="151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4899492" y="3208817"/>
              <a:ext cx="37735" cy="155249"/>
            </a:xfrm>
            <a:custGeom>
              <a:avLst/>
              <a:gdLst/>
              <a:ahLst/>
              <a:cxnLst/>
              <a:rect l="l" t="t" r="r" b="b"/>
              <a:pathLst>
                <a:path w="858" h="353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0"/>
                    <a:pt x="629" y="1966"/>
                    <a:pt x="629" y="1966"/>
                  </a:cubicBezTo>
                  <a:cubicBezTo>
                    <a:pt x="495" y="2461"/>
                    <a:pt x="485" y="3225"/>
                    <a:pt x="485" y="3461"/>
                  </a:cubicBezTo>
                  <a:lnTo>
                    <a:pt x="485" y="3529"/>
                  </a:lnTo>
                  <a:lnTo>
                    <a:pt x="805" y="3250"/>
                  </a:lnTo>
                  <a:lnTo>
                    <a:pt x="805" y="3192"/>
                  </a:lnTo>
                  <a:cubicBezTo>
                    <a:pt x="805" y="2867"/>
                    <a:pt x="857" y="1857"/>
                    <a:pt x="857" y="1857"/>
                  </a:cubicBezTo>
                  <a:cubicBezTo>
                    <a:pt x="611" y="151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136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4834360" y="2521515"/>
              <a:ext cx="285826" cy="437865"/>
            </a:xfrm>
            <a:custGeom>
              <a:avLst/>
              <a:gdLst/>
              <a:ahLst/>
              <a:cxnLst/>
              <a:rect l="l" t="t" r="r" b="b"/>
              <a:pathLst>
                <a:path w="6499" h="9956" extrusionOk="0">
                  <a:moveTo>
                    <a:pt x="4178" y="0"/>
                  </a:moveTo>
                  <a:lnTo>
                    <a:pt x="2102" y="62"/>
                  </a:lnTo>
                  <a:cubicBezTo>
                    <a:pt x="2102" y="62"/>
                    <a:pt x="522" y="256"/>
                    <a:pt x="311" y="352"/>
                  </a:cubicBezTo>
                  <a:cubicBezTo>
                    <a:pt x="1362" y="1417"/>
                    <a:pt x="546" y="3867"/>
                    <a:pt x="546" y="3867"/>
                  </a:cubicBezTo>
                  <a:lnTo>
                    <a:pt x="1426" y="6304"/>
                  </a:lnTo>
                  <a:cubicBezTo>
                    <a:pt x="809" y="7291"/>
                    <a:pt x="273" y="7911"/>
                    <a:pt x="0" y="8844"/>
                  </a:cubicBezTo>
                  <a:cubicBezTo>
                    <a:pt x="292" y="9184"/>
                    <a:pt x="1510" y="9955"/>
                    <a:pt x="3166" y="9955"/>
                  </a:cubicBezTo>
                  <a:cubicBezTo>
                    <a:pt x="4120" y="9955"/>
                    <a:pt x="5218" y="9700"/>
                    <a:pt x="6369" y="8959"/>
                  </a:cubicBezTo>
                  <a:cubicBezTo>
                    <a:pt x="6369" y="8959"/>
                    <a:pt x="6185" y="7188"/>
                    <a:pt x="5918" y="5846"/>
                  </a:cubicBezTo>
                  <a:cubicBezTo>
                    <a:pt x="6375" y="3673"/>
                    <a:pt x="6498" y="2908"/>
                    <a:pt x="6369" y="2400"/>
                  </a:cubicBezTo>
                  <a:cubicBezTo>
                    <a:pt x="5997" y="969"/>
                    <a:pt x="5150" y="51"/>
                    <a:pt x="4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4884320" y="2287020"/>
              <a:ext cx="215414" cy="296865"/>
            </a:xfrm>
            <a:custGeom>
              <a:avLst/>
              <a:gdLst/>
              <a:ahLst/>
              <a:cxnLst/>
              <a:rect l="l" t="t" r="r" b="b"/>
              <a:pathLst>
                <a:path w="4898" h="6750" extrusionOk="0">
                  <a:moveTo>
                    <a:pt x="4192" y="1"/>
                  </a:moveTo>
                  <a:cubicBezTo>
                    <a:pt x="4130" y="547"/>
                    <a:pt x="3779" y="1407"/>
                    <a:pt x="2864" y="1913"/>
                  </a:cubicBezTo>
                  <a:cubicBezTo>
                    <a:pt x="2028" y="2370"/>
                    <a:pt x="1381" y="2390"/>
                    <a:pt x="1275" y="2390"/>
                  </a:cubicBezTo>
                  <a:cubicBezTo>
                    <a:pt x="1265" y="2390"/>
                    <a:pt x="1260" y="2390"/>
                    <a:pt x="1260" y="2390"/>
                  </a:cubicBezTo>
                  <a:cubicBezTo>
                    <a:pt x="1143" y="2149"/>
                    <a:pt x="912" y="2025"/>
                    <a:pt x="687" y="2025"/>
                  </a:cubicBezTo>
                  <a:cubicBezTo>
                    <a:pt x="536" y="2025"/>
                    <a:pt x="388" y="2080"/>
                    <a:pt x="277" y="2192"/>
                  </a:cubicBezTo>
                  <a:cubicBezTo>
                    <a:pt x="0" y="2475"/>
                    <a:pt x="120" y="2998"/>
                    <a:pt x="475" y="3308"/>
                  </a:cubicBezTo>
                  <a:cubicBezTo>
                    <a:pt x="661" y="3471"/>
                    <a:pt x="814" y="3517"/>
                    <a:pt x="927" y="3517"/>
                  </a:cubicBezTo>
                  <a:cubicBezTo>
                    <a:pt x="1076" y="3517"/>
                    <a:pt x="1158" y="3438"/>
                    <a:pt x="1158" y="3438"/>
                  </a:cubicBezTo>
                  <a:lnTo>
                    <a:pt x="1158" y="3438"/>
                  </a:lnTo>
                  <a:lnTo>
                    <a:pt x="1147" y="5386"/>
                  </a:lnTo>
                  <a:cubicBezTo>
                    <a:pt x="1147" y="5386"/>
                    <a:pt x="1618" y="6128"/>
                    <a:pt x="2174" y="6506"/>
                  </a:cubicBezTo>
                  <a:cubicBezTo>
                    <a:pt x="2421" y="6673"/>
                    <a:pt x="2717" y="6749"/>
                    <a:pt x="2976" y="6749"/>
                  </a:cubicBezTo>
                  <a:cubicBezTo>
                    <a:pt x="3306" y="6749"/>
                    <a:pt x="3574" y="6625"/>
                    <a:pt x="3595" y="6407"/>
                  </a:cubicBezTo>
                  <a:cubicBezTo>
                    <a:pt x="3632" y="6018"/>
                    <a:pt x="3034" y="5325"/>
                    <a:pt x="3034" y="5325"/>
                  </a:cubicBezTo>
                  <a:lnTo>
                    <a:pt x="3034" y="4479"/>
                  </a:lnTo>
                  <a:cubicBezTo>
                    <a:pt x="3301" y="4524"/>
                    <a:pt x="3573" y="4564"/>
                    <a:pt x="3796" y="4564"/>
                  </a:cubicBezTo>
                  <a:cubicBezTo>
                    <a:pt x="3933" y="4564"/>
                    <a:pt x="4052" y="4549"/>
                    <a:pt x="4140" y="4510"/>
                  </a:cubicBezTo>
                  <a:cubicBezTo>
                    <a:pt x="4370" y="4411"/>
                    <a:pt x="4827" y="4060"/>
                    <a:pt x="4861" y="2650"/>
                  </a:cubicBezTo>
                  <a:cubicBezTo>
                    <a:pt x="4898" y="980"/>
                    <a:pt x="4506" y="185"/>
                    <a:pt x="41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5012826" y="2380123"/>
              <a:ext cx="16097" cy="16273"/>
            </a:xfrm>
            <a:custGeom>
              <a:avLst/>
              <a:gdLst/>
              <a:ahLst/>
              <a:cxnLst/>
              <a:rect l="l" t="t" r="r" b="b"/>
              <a:pathLst>
                <a:path w="366" h="370" extrusionOk="0">
                  <a:moveTo>
                    <a:pt x="180" y="0"/>
                  </a:moveTo>
                  <a:cubicBezTo>
                    <a:pt x="178" y="0"/>
                    <a:pt x="176" y="0"/>
                    <a:pt x="174" y="0"/>
                  </a:cubicBezTo>
                  <a:cubicBezTo>
                    <a:pt x="76" y="4"/>
                    <a:pt x="0" y="92"/>
                    <a:pt x="7" y="195"/>
                  </a:cubicBezTo>
                  <a:cubicBezTo>
                    <a:pt x="10" y="292"/>
                    <a:pt x="93" y="369"/>
                    <a:pt x="185" y="369"/>
                  </a:cubicBezTo>
                  <a:cubicBezTo>
                    <a:pt x="187" y="369"/>
                    <a:pt x="189" y="369"/>
                    <a:pt x="191" y="369"/>
                  </a:cubicBezTo>
                  <a:cubicBezTo>
                    <a:pt x="290" y="366"/>
                    <a:pt x="366" y="276"/>
                    <a:pt x="362" y="177"/>
                  </a:cubicBezTo>
                  <a:cubicBezTo>
                    <a:pt x="355" y="77"/>
                    <a:pt x="276" y="0"/>
                    <a:pt x="1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5029186" y="2440462"/>
              <a:ext cx="19703" cy="12798"/>
            </a:xfrm>
            <a:custGeom>
              <a:avLst/>
              <a:gdLst/>
              <a:ahLst/>
              <a:cxnLst/>
              <a:rect l="l" t="t" r="r" b="b"/>
              <a:pathLst>
                <a:path w="448" h="291" extrusionOk="0">
                  <a:moveTo>
                    <a:pt x="34" y="0"/>
                  </a:moveTo>
                  <a:cubicBezTo>
                    <a:pt x="0" y="120"/>
                    <a:pt x="65" y="246"/>
                    <a:pt x="181" y="280"/>
                  </a:cubicBezTo>
                  <a:cubicBezTo>
                    <a:pt x="203" y="287"/>
                    <a:pt x="225" y="290"/>
                    <a:pt x="246" y="290"/>
                  </a:cubicBezTo>
                  <a:cubicBezTo>
                    <a:pt x="336" y="290"/>
                    <a:pt x="420" y="230"/>
                    <a:pt x="447" y="133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5076903" y="2348590"/>
              <a:ext cx="18823" cy="15349"/>
            </a:xfrm>
            <a:custGeom>
              <a:avLst/>
              <a:gdLst/>
              <a:ahLst/>
              <a:cxnLst/>
              <a:rect l="l" t="t" r="r" b="b"/>
              <a:pathLst>
                <a:path w="428" h="349" extrusionOk="0">
                  <a:moveTo>
                    <a:pt x="178" y="1"/>
                  </a:moveTo>
                  <a:cubicBezTo>
                    <a:pt x="109" y="1"/>
                    <a:pt x="41" y="35"/>
                    <a:pt x="0" y="100"/>
                  </a:cubicBezTo>
                  <a:lnTo>
                    <a:pt x="359" y="349"/>
                  </a:lnTo>
                  <a:cubicBezTo>
                    <a:pt x="427" y="246"/>
                    <a:pt x="400" y="106"/>
                    <a:pt x="298" y="38"/>
                  </a:cubicBezTo>
                  <a:cubicBezTo>
                    <a:pt x="261" y="13"/>
                    <a:pt x="219" y="1"/>
                    <a:pt x="1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5073297" y="2374406"/>
              <a:ext cx="16097" cy="16273"/>
            </a:xfrm>
            <a:custGeom>
              <a:avLst/>
              <a:gdLst/>
              <a:ahLst/>
              <a:cxnLst/>
              <a:rect l="l" t="t" r="r" b="b"/>
              <a:pathLst>
                <a:path w="366" h="370" extrusionOk="0">
                  <a:moveTo>
                    <a:pt x="177" y="0"/>
                  </a:moveTo>
                  <a:cubicBezTo>
                    <a:pt x="175" y="0"/>
                    <a:pt x="173" y="0"/>
                    <a:pt x="171" y="0"/>
                  </a:cubicBezTo>
                  <a:cubicBezTo>
                    <a:pt x="76" y="8"/>
                    <a:pt x="0" y="93"/>
                    <a:pt x="4" y="195"/>
                  </a:cubicBezTo>
                  <a:cubicBezTo>
                    <a:pt x="11" y="293"/>
                    <a:pt x="86" y="369"/>
                    <a:pt x="179" y="369"/>
                  </a:cubicBezTo>
                  <a:cubicBezTo>
                    <a:pt x="183" y="369"/>
                    <a:pt x="187" y="369"/>
                    <a:pt x="191" y="369"/>
                  </a:cubicBezTo>
                  <a:cubicBezTo>
                    <a:pt x="287" y="365"/>
                    <a:pt x="366" y="280"/>
                    <a:pt x="359" y="178"/>
                  </a:cubicBezTo>
                  <a:cubicBezTo>
                    <a:pt x="355" y="78"/>
                    <a:pt x="273" y="0"/>
                    <a:pt x="1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5052275" y="2377704"/>
              <a:ext cx="26036" cy="47015"/>
            </a:xfrm>
            <a:custGeom>
              <a:avLst/>
              <a:gdLst/>
              <a:ahLst/>
              <a:cxnLst/>
              <a:rect l="l" t="t" r="r" b="b"/>
              <a:pathLst>
                <a:path w="592" h="1069" extrusionOk="0">
                  <a:moveTo>
                    <a:pt x="1" y="0"/>
                  </a:moveTo>
                  <a:lnTo>
                    <a:pt x="28" y="1069"/>
                  </a:lnTo>
                  <a:lnTo>
                    <a:pt x="592" y="8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4950200" y="2453216"/>
              <a:ext cx="67597" cy="43276"/>
            </a:xfrm>
            <a:custGeom>
              <a:avLst/>
              <a:gdLst/>
              <a:ahLst/>
              <a:cxnLst/>
              <a:rect l="l" t="t" r="r" b="b"/>
              <a:pathLst>
                <a:path w="1537" h="984" extrusionOk="0">
                  <a:moveTo>
                    <a:pt x="1" y="0"/>
                  </a:moveTo>
                  <a:cubicBezTo>
                    <a:pt x="1" y="0"/>
                    <a:pt x="52" y="232"/>
                    <a:pt x="328" y="471"/>
                  </a:cubicBezTo>
                  <a:cubicBezTo>
                    <a:pt x="608" y="714"/>
                    <a:pt x="1536" y="983"/>
                    <a:pt x="1536" y="983"/>
                  </a:cubicBezTo>
                  <a:lnTo>
                    <a:pt x="1536" y="700"/>
                  </a:lnTo>
                  <a:cubicBezTo>
                    <a:pt x="1083" y="638"/>
                    <a:pt x="148" y="372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4876228" y="2741541"/>
              <a:ext cx="54799" cy="74194"/>
            </a:xfrm>
            <a:custGeom>
              <a:avLst/>
              <a:gdLst/>
              <a:ahLst/>
              <a:cxnLst/>
              <a:rect l="l" t="t" r="r" b="b"/>
              <a:pathLst>
                <a:path w="1246" h="1687" extrusionOk="0">
                  <a:moveTo>
                    <a:pt x="0" y="1"/>
                  </a:moveTo>
                  <a:lnTo>
                    <a:pt x="474" y="1301"/>
                  </a:lnTo>
                  <a:lnTo>
                    <a:pt x="1246" y="1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4887178" y="2763619"/>
              <a:ext cx="43848" cy="52116"/>
            </a:xfrm>
            <a:custGeom>
              <a:avLst/>
              <a:gdLst/>
              <a:ahLst/>
              <a:cxnLst/>
              <a:rect l="l" t="t" r="r" b="b"/>
              <a:pathLst>
                <a:path w="997" h="1185" extrusionOk="0">
                  <a:moveTo>
                    <a:pt x="120" y="1"/>
                  </a:moveTo>
                  <a:cubicBezTo>
                    <a:pt x="79" y="62"/>
                    <a:pt x="41" y="119"/>
                    <a:pt x="0" y="178"/>
                  </a:cubicBezTo>
                  <a:lnTo>
                    <a:pt x="225" y="799"/>
                  </a:lnTo>
                  <a:lnTo>
                    <a:pt x="997" y="1184"/>
                  </a:lnTo>
                  <a:lnTo>
                    <a:pt x="997" y="1184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4734836" y="2777120"/>
              <a:ext cx="247300" cy="139637"/>
            </a:xfrm>
            <a:custGeom>
              <a:avLst/>
              <a:gdLst/>
              <a:ahLst/>
              <a:cxnLst/>
              <a:rect l="l" t="t" r="r" b="b"/>
              <a:pathLst>
                <a:path w="5623" h="3175" extrusionOk="0">
                  <a:moveTo>
                    <a:pt x="1393" y="1"/>
                  </a:moveTo>
                  <a:lnTo>
                    <a:pt x="0" y="908"/>
                  </a:lnTo>
                  <a:cubicBezTo>
                    <a:pt x="901" y="1557"/>
                    <a:pt x="2158" y="2308"/>
                    <a:pt x="2775" y="2516"/>
                  </a:cubicBezTo>
                  <a:cubicBezTo>
                    <a:pt x="3366" y="2711"/>
                    <a:pt x="3847" y="3052"/>
                    <a:pt x="4536" y="3175"/>
                  </a:cubicBezTo>
                  <a:lnTo>
                    <a:pt x="4915" y="1877"/>
                  </a:lnTo>
                  <a:cubicBezTo>
                    <a:pt x="4915" y="1857"/>
                    <a:pt x="4925" y="1837"/>
                    <a:pt x="4943" y="1816"/>
                  </a:cubicBezTo>
                  <a:cubicBezTo>
                    <a:pt x="5086" y="1649"/>
                    <a:pt x="5567" y="1301"/>
                    <a:pt x="5598" y="1216"/>
                  </a:cubicBezTo>
                  <a:cubicBezTo>
                    <a:pt x="5623" y="1153"/>
                    <a:pt x="5487" y="1094"/>
                    <a:pt x="5242" y="1094"/>
                  </a:cubicBezTo>
                  <a:cubicBezTo>
                    <a:pt x="5153" y="1094"/>
                    <a:pt x="5050" y="1102"/>
                    <a:pt x="4935" y="1120"/>
                  </a:cubicBezTo>
                  <a:cubicBezTo>
                    <a:pt x="4530" y="1184"/>
                    <a:pt x="3761" y="1397"/>
                    <a:pt x="3214" y="1397"/>
                  </a:cubicBezTo>
                  <a:cubicBezTo>
                    <a:pt x="3176" y="1397"/>
                    <a:pt x="3139" y="1396"/>
                    <a:pt x="3103" y="1393"/>
                  </a:cubicBezTo>
                  <a:cubicBezTo>
                    <a:pt x="2744" y="1369"/>
                    <a:pt x="1922" y="560"/>
                    <a:pt x="13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4941052" y="2578820"/>
              <a:ext cx="364022" cy="376205"/>
            </a:xfrm>
            <a:custGeom>
              <a:avLst/>
              <a:gdLst/>
              <a:ahLst/>
              <a:cxnLst/>
              <a:rect l="l" t="t" r="r" b="b"/>
              <a:pathLst>
                <a:path w="8277" h="8554" extrusionOk="0">
                  <a:moveTo>
                    <a:pt x="8277" y="1"/>
                  </a:moveTo>
                  <a:lnTo>
                    <a:pt x="6789" y="1414"/>
                  </a:lnTo>
                  <a:lnTo>
                    <a:pt x="4796" y="916"/>
                  </a:lnTo>
                  <a:lnTo>
                    <a:pt x="3243" y="2267"/>
                  </a:lnTo>
                  <a:lnTo>
                    <a:pt x="830" y="1704"/>
                  </a:lnTo>
                  <a:lnTo>
                    <a:pt x="1" y="8179"/>
                  </a:lnTo>
                  <a:lnTo>
                    <a:pt x="1708" y="8554"/>
                  </a:lnTo>
                  <a:lnTo>
                    <a:pt x="3209" y="7332"/>
                  </a:lnTo>
                  <a:lnTo>
                    <a:pt x="4796" y="7401"/>
                  </a:lnTo>
                  <a:lnTo>
                    <a:pt x="5663" y="6646"/>
                  </a:lnTo>
                  <a:lnTo>
                    <a:pt x="827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5016124" y="2619060"/>
              <a:ext cx="135854" cy="335963"/>
            </a:xfrm>
            <a:custGeom>
              <a:avLst/>
              <a:gdLst/>
              <a:ahLst/>
              <a:cxnLst/>
              <a:rect l="l" t="t" r="r" b="b"/>
              <a:pathLst>
                <a:path w="3089" h="7639" extrusionOk="0">
                  <a:moveTo>
                    <a:pt x="3089" y="1"/>
                  </a:moveTo>
                  <a:lnTo>
                    <a:pt x="1536" y="1352"/>
                  </a:lnTo>
                  <a:lnTo>
                    <a:pt x="1" y="7639"/>
                  </a:lnTo>
                  <a:lnTo>
                    <a:pt x="1502" y="6417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5151931" y="2578820"/>
              <a:ext cx="153138" cy="325496"/>
            </a:xfrm>
            <a:custGeom>
              <a:avLst/>
              <a:gdLst/>
              <a:ahLst/>
              <a:cxnLst/>
              <a:rect l="l" t="t" r="r" b="b"/>
              <a:pathLst>
                <a:path w="3482" h="7401" extrusionOk="0">
                  <a:moveTo>
                    <a:pt x="3482" y="1"/>
                  </a:moveTo>
                  <a:lnTo>
                    <a:pt x="1994" y="1414"/>
                  </a:lnTo>
                  <a:lnTo>
                    <a:pt x="1" y="7401"/>
                  </a:lnTo>
                  <a:lnTo>
                    <a:pt x="868" y="6646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4802695" y="2293793"/>
              <a:ext cx="73710" cy="213347"/>
            </a:xfrm>
            <a:custGeom>
              <a:avLst/>
              <a:gdLst/>
              <a:ahLst/>
              <a:cxnLst/>
              <a:rect l="l" t="t" r="r" b="b"/>
              <a:pathLst>
                <a:path w="1676" h="4851" extrusionOk="0">
                  <a:moveTo>
                    <a:pt x="85" y="1"/>
                  </a:moveTo>
                  <a:cubicBezTo>
                    <a:pt x="37" y="1"/>
                    <a:pt x="0" y="42"/>
                    <a:pt x="0" y="86"/>
                  </a:cubicBezTo>
                  <a:lnTo>
                    <a:pt x="0" y="4851"/>
                  </a:lnTo>
                  <a:lnTo>
                    <a:pt x="1590" y="4851"/>
                  </a:lnTo>
                  <a:cubicBezTo>
                    <a:pt x="1639" y="4851"/>
                    <a:pt x="1675" y="4813"/>
                    <a:pt x="1675" y="4766"/>
                  </a:cubicBezTo>
                  <a:lnTo>
                    <a:pt x="16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4848609" y="2522263"/>
              <a:ext cx="100318" cy="293479"/>
            </a:xfrm>
            <a:custGeom>
              <a:avLst/>
              <a:gdLst/>
              <a:ahLst/>
              <a:cxnLst/>
              <a:rect l="l" t="t" r="r" b="b"/>
              <a:pathLst>
                <a:path w="2281" h="6673" extrusionOk="0">
                  <a:moveTo>
                    <a:pt x="1455" y="1"/>
                  </a:moveTo>
                  <a:cubicBezTo>
                    <a:pt x="1070" y="1"/>
                    <a:pt x="334" y="137"/>
                    <a:pt x="349" y="250"/>
                  </a:cubicBezTo>
                  <a:cubicBezTo>
                    <a:pt x="349" y="250"/>
                    <a:pt x="908" y="662"/>
                    <a:pt x="935" y="2447"/>
                  </a:cubicBezTo>
                  <a:cubicBezTo>
                    <a:pt x="966" y="4232"/>
                    <a:pt x="1" y="5632"/>
                    <a:pt x="1" y="5632"/>
                  </a:cubicBezTo>
                  <a:lnTo>
                    <a:pt x="1" y="6672"/>
                  </a:lnTo>
                  <a:cubicBezTo>
                    <a:pt x="1" y="6672"/>
                    <a:pt x="1512" y="5355"/>
                    <a:pt x="1874" y="3393"/>
                  </a:cubicBezTo>
                  <a:cubicBezTo>
                    <a:pt x="2280" y="1174"/>
                    <a:pt x="1683" y="55"/>
                    <a:pt x="1683" y="55"/>
                  </a:cubicBezTo>
                  <a:cubicBezTo>
                    <a:pt x="1677" y="17"/>
                    <a:pt x="1587" y="1"/>
                    <a:pt x="14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4848609" y="2522263"/>
              <a:ext cx="88620" cy="293479"/>
            </a:xfrm>
            <a:custGeom>
              <a:avLst/>
              <a:gdLst/>
              <a:ahLst/>
              <a:cxnLst/>
              <a:rect l="l" t="t" r="r" b="b"/>
              <a:pathLst>
                <a:path w="2015" h="6673" extrusionOk="0">
                  <a:moveTo>
                    <a:pt x="1450" y="1"/>
                  </a:moveTo>
                  <a:cubicBezTo>
                    <a:pt x="1072" y="1"/>
                    <a:pt x="352" y="133"/>
                    <a:pt x="349" y="246"/>
                  </a:cubicBezTo>
                  <a:lnTo>
                    <a:pt x="349" y="250"/>
                  </a:lnTo>
                  <a:cubicBezTo>
                    <a:pt x="349" y="250"/>
                    <a:pt x="908" y="662"/>
                    <a:pt x="935" y="2447"/>
                  </a:cubicBezTo>
                  <a:lnTo>
                    <a:pt x="935" y="2526"/>
                  </a:lnTo>
                  <a:cubicBezTo>
                    <a:pt x="935" y="4273"/>
                    <a:pt x="1" y="5632"/>
                    <a:pt x="1" y="5632"/>
                  </a:cubicBezTo>
                  <a:lnTo>
                    <a:pt x="1" y="6672"/>
                  </a:lnTo>
                  <a:cubicBezTo>
                    <a:pt x="1" y="6672"/>
                    <a:pt x="1512" y="5355"/>
                    <a:pt x="1874" y="3393"/>
                  </a:cubicBezTo>
                  <a:cubicBezTo>
                    <a:pt x="1976" y="2830"/>
                    <a:pt x="2014" y="2338"/>
                    <a:pt x="2014" y="1915"/>
                  </a:cubicBezTo>
                  <a:cubicBezTo>
                    <a:pt x="2014" y="680"/>
                    <a:pt x="1683" y="55"/>
                    <a:pt x="1683" y="55"/>
                  </a:cubicBezTo>
                  <a:cubicBezTo>
                    <a:pt x="1676" y="17"/>
                    <a:pt x="1584" y="1"/>
                    <a:pt x="1450" y="1"/>
                  </a:cubicBezTo>
                  <a:close/>
                </a:path>
              </a:pathLst>
            </a:custGeom>
            <a:solidFill>
              <a:srgbClr val="A9F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5017752" y="2518832"/>
              <a:ext cx="80395" cy="64871"/>
            </a:xfrm>
            <a:custGeom>
              <a:avLst/>
              <a:gdLst/>
              <a:ahLst/>
              <a:cxnLst/>
              <a:rect l="l" t="t" r="r" b="b"/>
              <a:pathLst>
                <a:path w="1828" h="1475" extrusionOk="0">
                  <a:moveTo>
                    <a:pt x="404" y="1"/>
                  </a:moveTo>
                  <a:cubicBezTo>
                    <a:pt x="166" y="1"/>
                    <a:pt x="0" y="54"/>
                    <a:pt x="0" y="54"/>
                  </a:cubicBezTo>
                  <a:cubicBezTo>
                    <a:pt x="994" y="290"/>
                    <a:pt x="1827" y="1474"/>
                    <a:pt x="1827" y="1474"/>
                  </a:cubicBezTo>
                  <a:cubicBezTo>
                    <a:pt x="1632" y="611"/>
                    <a:pt x="1079" y="167"/>
                    <a:pt x="1079" y="167"/>
                  </a:cubicBezTo>
                  <a:cubicBezTo>
                    <a:pt x="841" y="36"/>
                    <a:pt x="598" y="1"/>
                    <a:pt x="4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5017752" y="2518788"/>
              <a:ext cx="80395" cy="64914"/>
            </a:xfrm>
            <a:custGeom>
              <a:avLst/>
              <a:gdLst/>
              <a:ahLst/>
              <a:cxnLst/>
              <a:rect l="l" t="t" r="r" b="b"/>
              <a:pathLst>
                <a:path w="1828" h="1476" extrusionOk="0">
                  <a:moveTo>
                    <a:pt x="407" y="1"/>
                  </a:moveTo>
                  <a:cubicBezTo>
                    <a:pt x="199" y="1"/>
                    <a:pt x="41" y="42"/>
                    <a:pt x="8" y="52"/>
                  </a:cubicBezTo>
                  <a:cubicBezTo>
                    <a:pt x="5" y="55"/>
                    <a:pt x="0" y="55"/>
                    <a:pt x="0" y="55"/>
                  </a:cubicBezTo>
                  <a:cubicBezTo>
                    <a:pt x="994" y="291"/>
                    <a:pt x="1827" y="1475"/>
                    <a:pt x="1827" y="1475"/>
                  </a:cubicBezTo>
                  <a:cubicBezTo>
                    <a:pt x="1663" y="745"/>
                    <a:pt x="1243" y="315"/>
                    <a:pt x="1117" y="198"/>
                  </a:cubicBezTo>
                  <a:cubicBezTo>
                    <a:pt x="1093" y="178"/>
                    <a:pt x="1079" y="168"/>
                    <a:pt x="1079" y="168"/>
                  </a:cubicBezTo>
                  <a:cubicBezTo>
                    <a:pt x="844" y="39"/>
                    <a:pt x="602" y="1"/>
                    <a:pt x="407" y="1"/>
                  </a:cubicBezTo>
                  <a:close/>
                </a:path>
              </a:pathLst>
            </a:custGeom>
            <a:solidFill>
              <a:srgbClr val="A9F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4934324" y="2859669"/>
              <a:ext cx="99087" cy="59065"/>
            </a:xfrm>
            <a:custGeom>
              <a:avLst/>
              <a:gdLst/>
              <a:ahLst/>
              <a:cxnLst/>
              <a:rect l="l" t="t" r="r" b="b"/>
              <a:pathLst>
                <a:path w="2253" h="1343" extrusionOk="0">
                  <a:moveTo>
                    <a:pt x="379" y="0"/>
                  </a:moveTo>
                  <a:lnTo>
                    <a:pt x="0" y="1298"/>
                  </a:lnTo>
                  <a:cubicBezTo>
                    <a:pt x="157" y="1325"/>
                    <a:pt x="328" y="1342"/>
                    <a:pt x="512" y="1342"/>
                  </a:cubicBezTo>
                  <a:cubicBezTo>
                    <a:pt x="517" y="1342"/>
                    <a:pt x="521" y="1342"/>
                    <a:pt x="526" y="1342"/>
                  </a:cubicBezTo>
                  <a:cubicBezTo>
                    <a:pt x="1505" y="1342"/>
                    <a:pt x="2253" y="645"/>
                    <a:pt x="2184" y="417"/>
                  </a:cubicBezTo>
                  <a:cubicBezTo>
                    <a:pt x="2160" y="335"/>
                    <a:pt x="2102" y="311"/>
                    <a:pt x="2011" y="311"/>
                  </a:cubicBezTo>
                  <a:cubicBezTo>
                    <a:pt x="1891" y="311"/>
                    <a:pt x="1713" y="353"/>
                    <a:pt x="1480" y="353"/>
                  </a:cubicBezTo>
                  <a:cubicBezTo>
                    <a:pt x="1401" y="353"/>
                    <a:pt x="1317" y="348"/>
                    <a:pt x="1226" y="335"/>
                  </a:cubicBezTo>
                  <a:cubicBezTo>
                    <a:pt x="730" y="267"/>
                    <a:pt x="366" y="141"/>
                    <a:pt x="37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24"/>
          <p:cNvSpPr/>
          <p:nvPr/>
        </p:nvSpPr>
        <p:spPr>
          <a:xfrm flipH="1">
            <a:off x="8352957" y="3911725"/>
            <a:ext cx="838921" cy="1048047"/>
          </a:xfrm>
          <a:custGeom>
            <a:avLst/>
            <a:gdLst/>
            <a:ahLst/>
            <a:cxnLst/>
            <a:rect l="l" t="t" r="r" b="b"/>
            <a:pathLst>
              <a:path w="4264" h="5327" extrusionOk="0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4"/>
          <p:cNvSpPr/>
          <p:nvPr/>
        </p:nvSpPr>
        <p:spPr>
          <a:xfrm flipH="1">
            <a:off x="8397618" y="3912118"/>
            <a:ext cx="794260" cy="1047654"/>
          </a:xfrm>
          <a:custGeom>
            <a:avLst/>
            <a:gdLst/>
            <a:ahLst/>
            <a:cxnLst/>
            <a:rect l="l" t="t" r="r" b="b"/>
            <a:pathLst>
              <a:path w="4037" h="5325" extrusionOk="0">
                <a:moveTo>
                  <a:pt x="3203" y="1"/>
                </a:moveTo>
                <a:cubicBezTo>
                  <a:pt x="2527" y="1"/>
                  <a:pt x="1714" y="515"/>
                  <a:pt x="1157" y="1188"/>
                </a:cubicBezTo>
                <a:cubicBezTo>
                  <a:pt x="490" y="1993"/>
                  <a:pt x="11" y="3289"/>
                  <a:pt x="0" y="3917"/>
                </a:cubicBezTo>
                <a:lnTo>
                  <a:pt x="89" y="5325"/>
                </a:lnTo>
                <a:lnTo>
                  <a:pt x="871" y="4084"/>
                </a:lnTo>
                <a:cubicBezTo>
                  <a:pt x="1251" y="3071"/>
                  <a:pt x="2503" y="2351"/>
                  <a:pt x="3339" y="1775"/>
                </a:cubicBezTo>
                <a:cubicBezTo>
                  <a:pt x="3801" y="1453"/>
                  <a:pt x="4036" y="1034"/>
                  <a:pt x="4036" y="684"/>
                </a:cubicBezTo>
                <a:cubicBezTo>
                  <a:pt x="4036" y="405"/>
                  <a:pt x="3887" y="171"/>
                  <a:pt x="3587" y="62"/>
                </a:cubicBezTo>
                <a:cubicBezTo>
                  <a:pt x="3468" y="21"/>
                  <a:pt x="3339" y="1"/>
                  <a:pt x="3203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4"/>
          <p:cNvSpPr/>
          <p:nvPr/>
        </p:nvSpPr>
        <p:spPr>
          <a:xfrm flipH="1">
            <a:off x="8544193" y="3996127"/>
            <a:ext cx="670507" cy="856027"/>
          </a:xfrm>
          <a:custGeom>
            <a:avLst/>
            <a:gdLst/>
            <a:ahLst/>
            <a:cxnLst/>
            <a:rect l="l" t="t" r="r" b="b"/>
            <a:pathLst>
              <a:path w="3408" h="4351" extrusionOk="0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24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505" name="Google Shape;505;p24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avLst/>
              <a:gdLst/>
              <a:ahLst/>
              <a:cxnLst/>
              <a:rect l="l" t="t" r="r" b="b"/>
              <a:pathLst>
                <a:path w="3651" h="3459" extrusionOk="0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avLst/>
              <a:gdLst/>
              <a:ahLst/>
              <a:cxnLst/>
              <a:rect l="l" t="t" r="r" b="b"/>
              <a:pathLst>
                <a:path w="2898" h="2650" extrusionOk="0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5380;p38"/>
          <p:cNvSpPr/>
          <p:nvPr/>
        </p:nvSpPr>
        <p:spPr>
          <a:xfrm>
            <a:off x="8719736" y="1227687"/>
            <a:ext cx="389609" cy="492043"/>
          </a:xfrm>
          <a:custGeom>
            <a:avLst/>
            <a:gdLst/>
            <a:ahLst/>
            <a:cxnLst/>
            <a:rect l="l" t="t" r="r" b="b"/>
            <a:pathLst>
              <a:path w="12696" h="16034" extrusionOk="0">
                <a:moveTo>
                  <a:pt x="10189" y="0"/>
                </a:moveTo>
                <a:cubicBezTo>
                  <a:pt x="8155" y="0"/>
                  <a:pt x="5703" y="1549"/>
                  <a:pt x="4028" y="3573"/>
                </a:cubicBezTo>
                <a:cubicBezTo>
                  <a:pt x="2018" y="6000"/>
                  <a:pt x="35" y="10955"/>
                  <a:pt x="0" y="12848"/>
                </a:cubicBezTo>
                <a:lnTo>
                  <a:pt x="811" y="16034"/>
                </a:lnTo>
                <a:lnTo>
                  <a:pt x="3165" y="12300"/>
                </a:lnTo>
                <a:cubicBezTo>
                  <a:pt x="4314" y="9245"/>
                  <a:pt x="8082" y="7076"/>
                  <a:pt x="10596" y="5342"/>
                </a:cubicBezTo>
                <a:cubicBezTo>
                  <a:pt x="11993" y="4380"/>
                  <a:pt x="12693" y="3121"/>
                  <a:pt x="12696" y="2069"/>
                </a:cubicBezTo>
                <a:cubicBezTo>
                  <a:pt x="12696" y="1228"/>
                  <a:pt x="12247" y="518"/>
                  <a:pt x="11341" y="191"/>
                </a:cubicBezTo>
                <a:cubicBezTo>
                  <a:pt x="10979" y="59"/>
                  <a:pt x="10592" y="0"/>
                  <a:pt x="10189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5381;p38"/>
          <p:cNvSpPr/>
          <p:nvPr/>
        </p:nvSpPr>
        <p:spPr>
          <a:xfrm>
            <a:off x="8745544" y="1477453"/>
            <a:ext cx="337256" cy="319334"/>
          </a:xfrm>
          <a:custGeom>
            <a:avLst/>
            <a:gdLst/>
            <a:ahLst/>
            <a:cxnLst/>
            <a:rect l="l" t="t" r="r" b="b"/>
            <a:pathLst>
              <a:path w="10990" h="10406" extrusionOk="0">
                <a:moveTo>
                  <a:pt x="7957" y="0"/>
                </a:moveTo>
                <a:cubicBezTo>
                  <a:pt x="7785" y="0"/>
                  <a:pt x="7605" y="10"/>
                  <a:pt x="7418" y="30"/>
                </a:cubicBezTo>
                <a:cubicBezTo>
                  <a:pt x="5021" y="286"/>
                  <a:pt x="760" y="3475"/>
                  <a:pt x="1" y="8375"/>
                </a:cubicBezTo>
                <a:lnTo>
                  <a:pt x="411" y="10405"/>
                </a:lnTo>
                <a:cubicBezTo>
                  <a:pt x="736" y="9347"/>
                  <a:pt x="2066" y="7612"/>
                  <a:pt x="4197" y="6195"/>
                </a:cubicBezTo>
                <a:cubicBezTo>
                  <a:pt x="6552" y="4630"/>
                  <a:pt x="9511" y="3943"/>
                  <a:pt x="10214" y="2706"/>
                </a:cubicBezTo>
                <a:cubicBezTo>
                  <a:pt x="10989" y="1333"/>
                  <a:pt x="9995" y="0"/>
                  <a:pt x="795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5382;p38"/>
          <p:cNvSpPr/>
          <p:nvPr/>
        </p:nvSpPr>
        <p:spPr>
          <a:xfrm>
            <a:off x="8739529" y="1517807"/>
            <a:ext cx="267626" cy="244457"/>
          </a:xfrm>
          <a:custGeom>
            <a:avLst/>
            <a:gdLst/>
            <a:ahLst/>
            <a:cxnLst/>
            <a:rect l="l" t="t" r="r" b="b"/>
            <a:pathLst>
              <a:path w="8721" h="7966" extrusionOk="0">
                <a:moveTo>
                  <a:pt x="8574" y="0"/>
                </a:moveTo>
                <a:cubicBezTo>
                  <a:pt x="8570" y="0"/>
                  <a:pt x="8566" y="0"/>
                  <a:pt x="8561" y="1"/>
                </a:cubicBezTo>
                <a:cubicBezTo>
                  <a:pt x="6389" y="246"/>
                  <a:pt x="2148" y="2156"/>
                  <a:pt x="28" y="7776"/>
                </a:cubicBezTo>
                <a:cubicBezTo>
                  <a:pt x="1" y="7849"/>
                  <a:pt x="34" y="7928"/>
                  <a:pt x="107" y="7956"/>
                </a:cubicBezTo>
                <a:cubicBezTo>
                  <a:pt x="125" y="7962"/>
                  <a:pt x="145" y="7966"/>
                  <a:pt x="166" y="7966"/>
                </a:cubicBezTo>
                <a:cubicBezTo>
                  <a:pt x="217" y="7962"/>
                  <a:pt x="265" y="7928"/>
                  <a:pt x="286" y="7876"/>
                </a:cubicBezTo>
                <a:cubicBezTo>
                  <a:pt x="2366" y="2370"/>
                  <a:pt x="6627" y="497"/>
                  <a:pt x="8589" y="277"/>
                </a:cubicBezTo>
                <a:cubicBezTo>
                  <a:pt x="8669" y="266"/>
                  <a:pt x="8720" y="201"/>
                  <a:pt x="8714" y="125"/>
                </a:cubicBezTo>
                <a:cubicBezTo>
                  <a:pt x="8703" y="51"/>
                  <a:pt x="8645" y="0"/>
                  <a:pt x="85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5383;p38"/>
          <p:cNvSpPr/>
          <p:nvPr/>
        </p:nvSpPr>
        <p:spPr>
          <a:xfrm>
            <a:off x="8719736" y="1227626"/>
            <a:ext cx="410476" cy="492105"/>
          </a:xfrm>
          <a:custGeom>
            <a:avLst/>
            <a:gdLst/>
            <a:ahLst/>
            <a:cxnLst/>
            <a:rect l="l" t="t" r="r" b="b"/>
            <a:pathLst>
              <a:path w="13376" h="16036" extrusionOk="0">
                <a:moveTo>
                  <a:pt x="10188" y="0"/>
                </a:moveTo>
                <a:cubicBezTo>
                  <a:pt x="8154" y="0"/>
                  <a:pt x="5705" y="1553"/>
                  <a:pt x="4028" y="3575"/>
                </a:cubicBezTo>
                <a:cubicBezTo>
                  <a:pt x="2018" y="6002"/>
                  <a:pt x="35" y="10957"/>
                  <a:pt x="0" y="12850"/>
                </a:cubicBezTo>
                <a:lnTo>
                  <a:pt x="811" y="16036"/>
                </a:lnTo>
                <a:lnTo>
                  <a:pt x="3165" y="12302"/>
                </a:lnTo>
                <a:cubicBezTo>
                  <a:pt x="4314" y="9247"/>
                  <a:pt x="8082" y="7078"/>
                  <a:pt x="10596" y="5344"/>
                </a:cubicBezTo>
                <a:cubicBezTo>
                  <a:pt x="13106" y="3610"/>
                  <a:pt x="13375" y="930"/>
                  <a:pt x="11341" y="193"/>
                </a:cubicBezTo>
                <a:cubicBezTo>
                  <a:pt x="10980" y="62"/>
                  <a:pt x="10592" y="0"/>
                  <a:pt x="1018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5386;p38"/>
          <p:cNvSpPr/>
          <p:nvPr/>
        </p:nvSpPr>
        <p:spPr>
          <a:xfrm>
            <a:off x="5668999" y="2165805"/>
            <a:ext cx="1102856" cy="773806"/>
          </a:xfrm>
          <a:custGeom>
            <a:avLst/>
            <a:gdLst/>
            <a:ahLst/>
            <a:cxnLst/>
            <a:rect l="l" t="t" r="r" b="b"/>
            <a:pathLst>
              <a:path w="32541" h="22832" extrusionOk="0">
                <a:moveTo>
                  <a:pt x="1010" y="0"/>
                </a:moveTo>
                <a:lnTo>
                  <a:pt x="1010" y="0"/>
                </a:lnTo>
                <a:cubicBezTo>
                  <a:pt x="440" y="438"/>
                  <a:pt x="0" y="1256"/>
                  <a:pt x="0" y="1946"/>
                </a:cubicBezTo>
                <a:lnTo>
                  <a:pt x="0" y="3069"/>
                </a:lnTo>
                <a:cubicBezTo>
                  <a:pt x="0" y="3834"/>
                  <a:pt x="534" y="4758"/>
                  <a:pt x="1195" y="5141"/>
                </a:cubicBezTo>
                <a:lnTo>
                  <a:pt x="31346" y="22546"/>
                </a:lnTo>
                <a:cubicBezTo>
                  <a:pt x="31674" y="22738"/>
                  <a:pt x="32107" y="22832"/>
                  <a:pt x="32540" y="22832"/>
                </a:cubicBezTo>
                <a:lnTo>
                  <a:pt x="32540" y="18944"/>
                </a:lnTo>
                <a:cubicBezTo>
                  <a:pt x="32107" y="18944"/>
                  <a:pt x="31674" y="18850"/>
                  <a:pt x="31346" y="18659"/>
                </a:cubicBezTo>
                <a:lnTo>
                  <a:pt x="1195" y="1253"/>
                </a:lnTo>
                <a:cubicBezTo>
                  <a:pt x="606" y="914"/>
                  <a:pt x="545" y="383"/>
                  <a:pt x="101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5387;p38"/>
          <p:cNvSpPr/>
          <p:nvPr/>
        </p:nvSpPr>
        <p:spPr>
          <a:xfrm>
            <a:off x="6769864" y="1638520"/>
            <a:ext cx="2015617" cy="1301051"/>
          </a:xfrm>
          <a:custGeom>
            <a:avLst/>
            <a:gdLst/>
            <a:ahLst/>
            <a:cxnLst/>
            <a:rect l="l" t="t" r="r" b="b"/>
            <a:pathLst>
              <a:path w="59473" h="38389" extrusionOk="0">
                <a:moveTo>
                  <a:pt x="58462" y="0"/>
                </a:moveTo>
                <a:cubicBezTo>
                  <a:pt x="58928" y="383"/>
                  <a:pt x="58870" y="913"/>
                  <a:pt x="58278" y="1253"/>
                </a:cubicBezTo>
                <a:lnTo>
                  <a:pt x="1195" y="34216"/>
                </a:lnTo>
                <a:cubicBezTo>
                  <a:pt x="867" y="34407"/>
                  <a:pt x="434" y="34501"/>
                  <a:pt x="0" y="34501"/>
                </a:cubicBezTo>
                <a:lnTo>
                  <a:pt x="0" y="38389"/>
                </a:lnTo>
                <a:cubicBezTo>
                  <a:pt x="434" y="38389"/>
                  <a:pt x="867" y="38295"/>
                  <a:pt x="1195" y="38103"/>
                </a:cubicBezTo>
                <a:lnTo>
                  <a:pt x="58278" y="5140"/>
                </a:lnTo>
                <a:cubicBezTo>
                  <a:pt x="58938" y="4761"/>
                  <a:pt x="59473" y="3833"/>
                  <a:pt x="59473" y="3068"/>
                </a:cubicBezTo>
                <a:lnTo>
                  <a:pt x="59473" y="1946"/>
                </a:lnTo>
                <a:cubicBezTo>
                  <a:pt x="59473" y="1256"/>
                  <a:pt x="59032" y="433"/>
                  <a:pt x="584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5388;p38"/>
          <p:cNvSpPr/>
          <p:nvPr/>
        </p:nvSpPr>
        <p:spPr>
          <a:xfrm>
            <a:off x="7881691" y="1250733"/>
            <a:ext cx="91694" cy="115600"/>
          </a:xfrm>
          <a:custGeom>
            <a:avLst/>
            <a:gdLst/>
            <a:ahLst/>
            <a:cxnLst/>
            <a:rect l="l" t="t" r="r" b="b"/>
            <a:pathLst>
              <a:path w="2988" h="3767" extrusionOk="0">
                <a:moveTo>
                  <a:pt x="2916" y="1"/>
                </a:moveTo>
                <a:cubicBezTo>
                  <a:pt x="2898" y="1"/>
                  <a:pt x="2878" y="7"/>
                  <a:pt x="2856" y="19"/>
                </a:cubicBezTo>
                <a:lnTo>
                  <a:pt x="132" y="1598"/>
                </a:lnTo>
                <a:cubicBezTo>
                  <a:pt x="60" y="1639"/>
                  <a:pt x="1" y="1743"/>
                  <a:pt x="1" y="1825"/>
                </a:cubicBezTo>
                <a:lnTo>
                  <a:pt x="1" y="3673"/>
                </a:lnTo>
                <a:cubicBezTo>
                  <a:pt x="1" y="3732"/>
                  <a:pt x="31" y="3767"/>
                  <a:pt x="74" y="3767"/>
                </a:cubicBezTo>
                <a:cubicBezTo>
                  <a:pt x="92" y="3767"/>
                  <a:pt x="112" y="3761"/>
                  <a:pt x="132" y="3749"/>
                </a:cubicBezTo>
                <a:lnTo>
                  <a:pt x="2856" y="2170"/>
                </a:lnTo>
                <a:cubicBezTo>
                  <a:pt x="2929" y="2129"/>
                  <a:pt x="2987" y="2026"/>
                  <a:pt x="2987" y="1939"/>
                </a:cubicBezTo>
                <a:lnTo>
                  <a:pt x="2987" y="94"/>
                </a:lnTo>
                <a:cubicBezTo>
                  <a:pt x="2987" y="34"/>
                  <a:pt x="2958" y="1"/>
                  <a:pt x="291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5389;p38"/>
          <p:cNvSpPr/>
          <p:nvPr/>
        </p:nvSpPr>
        <p:spPr>
          <a:xfrm>
            <a:off x="8725873" y="1267213"/>
            <a:ext cx="314700" cy="402006"/>
          </a:xfrm>
          <a:custGeom>
            <a:avLst/>
            <a:gdLst/>
            <a:ahLst/>
            <a:cxnLst/>
            <a:rect l="l" t="t" r="r" b="b"/>
            <a:pathLst>
              <a:path w="10255" h="13100" extrusionOk="0">
                <a:moveTo>
                  <a:pt x="10103" y="0"/>
                </a:moveTo>
                <a:cubicBezTo>
                  <a:pt x="10087" y="0"/>
                  <a:pt x="10071" y="3"/>
                  <a:pt x="10055" y="9"/>
                </a:cubicBezTo>
                <a:cubicBezTo>
                  <a:pt x="6841" y="1137"/>
                  <a:pt x="1418" y="6388"/>
                  <a:pt x="18" y="12933"/>
                </a:cubicBezTo>
                <a:cubicBezTo>
                  <a:pt x="0" y="13008"/>
                  <a:pt x="48" y="13081"/>
                  <a:pt x="121" y="13098"/>
                </a:cubicBezTo>
                <a:cubicBezTo>
                  <a:pt x="131" y="13098"/>
                  <a:pt x="140" y="13099"/>
                  <a:pt x="148" y="13099"/>
                </a:cubicBezTo>
                <a:cubicBezTo>
                  <a:pt x="152" y="13099"/>
                  <a:pt x="156" y="13099"/>
                  <a:pt x="159" y="13098"/>
                </a:cubicBezTo>
                <a:cubicBezTo>
                  <a:pt x="221" y="13095"/>
                  <a:pt x="273" y="13053"/>
                  <a:pt x="287" y="12991"/>
                </a:cubicBezTo>
                <a:cubicBezTo>
                  <a:pt x="1669" y="6543"/>
                  <a:pt x="6993" y="1378"/>
                  <a:pt x="10144" y="268"/>
                </a:cubicBezTo>
                <a:cubicBezTo>
                  <a:pt x="10217" y="243"/>
                  <a:pt x="10255" y="165"/>
                  <a:pt x="10231" y="92"/>
                </a:cubicBezTo>
                <a:cubicBezTo>
                  <a:pt x="10212" y="36"/>
                  <a:pt x="10160" y="0"/>
                  <a:pt x="10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5393;p38"/>
          <p:cNvSpPr/>
          <p:nvPr/>
        </p:nvSpPr>
        <p:spPr>
          <a:xfrm>
            <a:off x="5616524" y="1953324"/>
            <a:ext cx="157703" cy="33818"/>
          </a:xfrm>
          <a:custGeom>
            <a:avLst/>
            <a:gdLst/>
            <a:ahLst/>
            <a:cxnLst/>
            <a:rect l="l" t="t" r="r" b="b"/>
            <a:pathLst>
              <a:path w="5139" h="1102" extrusionOk="0">
                <a:moveTo>
                  <a:pt x="170" y="1"/>
                </a:moveTo>
                <a:cubicBezTo>
                  <a:pt x="73" y="1"/>
                  <a:pt x="7" y="72"/>
                  <a:pt x="4" y="160"/>
                </a:cubicBezTo>
                <a:cubicBezTo>
                  <a:pt x="0" y="249"/>
                  <a:pt x="70" y="325"/>
                  <a:pt x="162" y="332"/>
                </a:cubicBezTo>
                <a:cubicBezTo>
                  <a:pt x="186" y="332"/>
                  <a:pt x="2804" y="446"/>
                  <a:pt x="4903" y="1094"/>
                </a:cubicBezTo>
                <a:cubicBezTo>
                  <a:pt x="4920" y="1101"/>
                  <a:pt x="4938" y="1101"/>
                  <a:pt x="4952" y="1101"/>
                </a:cubicBezTo>
                <a:cubicBezTo>
                  <a:pt x="5024" y="1101"/>
                  <a:pt x="5089" y="1056"/>
                  <a:pt x="5110" y="987"/>
                </a:cubicBezTo>
                <a:cubicBezTo>
                  <a:pt x="5138" y="901"/>
                  <a:pt x="5089" y="808"/>
                  <a:pt x="5003" y="780"/>
                </a:cubicBezTo>
                <a:cubicBezTo>
                  <a:pt x="2862" y="118"/>
                  <a:pt x="204" y="1"/>
                  <a:pt x="176" y="1"/>
                </a:cubicBezTo>
                <a:cubicBezTo>
                  <a:pt x="174" y="1"/>
                  <a:pt x="172" y="1"/>
                  <a:pt x="1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5394;p38"/>
          <p:cNvSpPr/>
          <p:nvPr/>
        </p:nvSpPr>
        <p:spPr>
          <a:xfrm>
            <a:off x="5685847" y="1037486"/>
            <a:ext cx="3081639" cy="1773031"/>
          </a:xfrm>
          <a:custGeom>
            <a:avLst/>
            <a:gdLst/>
            <a:ahLst/>
            <a:cxnLst/>
            <a:rect l="l" t="t" r="r" b="b"/>
            <a:pathLst>
              <a:path w="100420" h="57777" extrusionOk="0">
                <a:moveTo>
                  <a:pt x="65079" y="1"/>
                </a:moveTo>
                <a:cubicBezTo>
                  <a:pt x="64601" y="1"/>
                  <a:pt x="64122" y="106"/>
                  <a:pt x="63757" y="316"/>
                </a:cubicBezTo>
                <a:lnTo>
                  <a:pt x="731" y="36713"/>
                </a:lnTo>
                <a:cubicBezTo>
                  <a:pt x="0" y="37138"/>
                  <a:pt x="0" y="37821"/>
                  <a:pt x="731" y="38241"/>
                </a:cubicBezTo>
                <a:lnTo>
                  <a:pt x="34021" y="57460"/>
                </a:lnTo>
                <a:cubicBezTo>
                  <a:pt x="34385" y="57671"/>
                  <a:pt x="34862" y="57776"/>
                  <a:pt x="35340" y="57776"/>
                </a:cubicBezTo>
                <a:cubicBezTo>
                  <a:pt x="35818" y="57776"/>
                  <a:pt x="36297" y="57671"/>
                  <a:pt x="36663" y="57460"/>
                </a:cubicBezTo>
                <a:lnTo>
                  <a:pt x="99688" y="21063"/>
                </a:lnTo>
                <a:cubicBezTo>
                  <a:pt x="100420" y="20643"/>
                  <a:pt x="100420" y="19956"/>
                  <a:pt x="99688" y="19536"/>
                </a:cubicBezTo>
                <a:lnTo>
                  <a:pt x="66398" y="316"/>
                </a:lnTo>
                <a:cubicBezTo>
                  <a:pt x="66034" y="106"/>
                  <a:pt x="65557" y="1"/>
                  <a:pt x="6507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5395;p38"/>
          <p:cNvSpPr/>
          <p:nvPr/>
        </p:nvSpPr>
        <p:spPr>
          <a:xfrm>
            <a:off x="6229292" y="2406486"/>
            <a:ext cx="174796" cy="91970"/>
          </a:xfrm>
          <a:custGeom>
            <a:avLst/>
            <a:gdLst/>
            <a:ahLst/>
            <a:cxnLst/>
            <a:rect l="l" t="t" r="r" b="b"/>
            <a:pathLst>
              <a:path w="5696" h="2997" extrusionOk="0">
                <a:moveTo>
                  <a:pt x="2848" y="0"/>
                </a:moveTo>
                <a:cubicBezTo>
                  <a:pt x="2184" y="0"/>
                  <a:pt x="1521" y="147"/>
                  <a:pt x="1014" y="440"/>
                </a:cubicBezTo>
                <a:cubicBezTo>
                  <a:pt x="0" y="1023"/>
                  <a:pt x="0" y="1971"/>
                  <a:pt x="1014" y="2557"/>
                </a:cubicBezTo>
                <a:cubicBezTo>
                  <a:pt x="1521" y="2850"/>
                  <a:pt x="2184" y="2997"/>
                  <a:pt x="2848" y="2997"/>
                </a:cubicBezTo>
                <a:cubicBezTo>
                  <a:pt x="3512" y="2997"/>
                  <a:pt x="4175" y="2850"/>
                  <a:pt x="4682" y="2557"/>
                </a:cubicBezTo>
                <a:cubicBezTo>
                  <a:pt x="5696" y="1971"/>
                  <a:pt x="5696" y="1023"/>
                  <a:pt x="4682" y="440"/>
                </a:cubicBezTo>
                <a:cubicBezTo>
                  <a:pt x="4175" y="147"/>
                  <a:pt x="3512" y="0"/>
                  <a:pt x="284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5396;p38"/>
          <p:cNvSpPr/>
          <p:nvPr/>
        </p:nvSpPr>
        <p:spPr>
          <a:xfrm>
            <a:off x="5920391" y="1171652"/>
            <a:ext cx="2626052" cy="1512740"/>
          </a:xfrm>
          <a:custGeom>
            <a:avLst/>
            <a:gdLst/>
            <a:ahLst/>
            <a:cxnLst/>
            <a:rect l="l" t="t" r="r" b="b"/>
            <a:pathLst>
              <a:path w="85574" h="49295" extrusionOk="0">
                <a:moveTo>
                  <a:pt x="52913" y="0"/>
                </a:moveTo>
                <a:cubicBezTo>
                  <a:pt x="52625" y="0"/>
                  <a:pt x="52337" y="64"/>
                  <a:pt x="52117" y="192"/>
                </a:cubicBezTo>
                <a:lnTo>
                  <a:pt x="439" y="30045"/>
                </a:lnTo>
                <a:cubicBezTo>
                  <a:pt x="1" y="30297"/>
                  <a:pt x="1" y="30707"/>
                  <a:pt x="439" y="30963"/>
                </a:cubicBezTo>
                <a:lnTo>
                  <a:pt x="31861" y="49106"/>
                </a:lnTo>
                <a:cubicBezTo>
                  <a:pt x="32079" y="49232"/>
                  <a:pt x="32367" y="49295"/>
                  <a:pt x="32654" y="49295"/>
                </a:cubicBezTo>
                <a:cubicBezTo>
                  <a:pt x="32941" y="49295"/>
                  <a:pt x="33228" y="49232"/>
                  <a:pt x="33447" y="49106"/>
                </a:cubicBezTo>
                <a:lnTo>
                  <a:pt x="85139" y="19246"/>
                </a:lnTo>
                <a:cubicBezTo>
                  <a:pt x="85573" y="18994"/>
                  <a:pt x="85573" y="18584"/>
                  <a:pt x="85139" y="18329"/>
                </a:cubicBezTo>
                <a:lnTo>
                  <a:pt x="53704" y="189"/>
                </a:lnTo>
                <a:cubicBezTo>
                  <a:pt x="53486" y="63"/>
                  <a:pt x="53200" y="0"/>
                  <a:pt x="52913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5397;p38"/>
          <p:cNvSpPr/>
          <p:nvPr/>
        </p:nvSpPr>
        <p:spPr>
          <a:xfrm>
            <a:off x="6276274" y="1929326"/>
            <a:ext cx="941523" cy="541972"/>
          </a:xfrm>
          <a:custGeom>
            <a:avLst/>
            <a:gdLst/>
            <a:ahLst/>
            <a:cxnLst/>
            <a:rect l="l" t="t" r="r" b="b"/>
            <a:pathLst>
              <a:path w="30681" h="17661" extrusionOk="0">
                <a:moveTo>
                  <a:pt x="12095" y="1"/>
                </a:moveTo>
                <a:lnTo>
                  <a:pt x="365" y="6772"/>
                </a:lnTo>
                <a:cubicBezTo>
                  <a:pt x="0" y="6983"/>
                  <a:pt x="0" y="7324"/>
                  <a:pt x="365" y="7535"/>
                </a:cubicBezTo>
                <a:lnTo>
                  <a:pt x="17630" y="17503"/>
                </a:lnTo>
                <a:cubicBezTo>
                  <a:pt x="17810" y="17608"/>
                  <a:pt x="18049" y="17661"/>
                  <a:pt x="18288" y="17661"/>
                </a:cubicBezTo>
                <a:cubicBezTo>
                  <a:pt x="18528" y="17661"/>
                  <a:pt x="18767" y="17608"/>
                  <a:pt x="18950" y="17503"/>
                </a:cubicBezTo>
                <a:lnTo>
                  <a:pt x="30680" y="10731"/>
                </a:lnTo>
                <a:lnTo>
                  <a:pt x="12095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5398;p38"/>
          <p:cNvSpPr/>
          <p:nvPr/>
        </p:nvSpPr>
        <p:spPr>
          <a:xfrm>
            <a:off x="6647317" y="1929326"/>
            <a:ext cx="570358" cy="329307"/>
          </a:xfrm>
          <a:custGeom>
            <a:avLst/>
            <a:gdLst/>
            <a:ahLst/>
            <a:cxnLst/>
            <a:rect l="l" t="t" r="r" b="b"/>
            <a:pathLst>
              <a:path w="18586" h="10731" extrusionOk="0">
                <a:moveTo>
                  <a:pt x="1" y="1"/>
                </a:moveTo>
                <a:lnTo>
                  <a:pt x="18585" y="10731"/>
                </a:lnTo>
                <a:lnTo>
                  <a:pt x="18585" y="10731"/>
                </a:lnTo>
                <a:lnTo>
                  <a:pt x="16396" y="2024"/>
                </a:lnTo>
                <a:cubicBezTo>
                  <a:pt x="16344" y="1817"/>
                  <a:pt x="16231" y="1628"/>
                  <a:pt x="16069" y="1494"/>
                </a:cubicBezTo>
                <a:cubicBezTo>
                  <a:pt x="16065" y="1494"/>
                  <a:pt x="16065" y="1490"/>
                  <a:pt x="16061" y="1490"/>
                </a:cubicBezTo>
                <a:cubicBezTo>
                  <a:pt x="15896" y="1349"/>
                  <a:pt x="15693" y="1259"/>
                  <a:pt x="15475" y="1242"/>
                </a:cubicBezTo>
                <a:lnTo>
                  <a:pt x="1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5399;p38"/>
          <p:cNvSpPr/>
          <p:nvPr/>
        </p:nvSpPr>
        <p:spPr>
          <a:xfrm>
            <a:off x="6647317" y="1929326"/>
            <a:ext cx="570358" cy="329307"/>
          </a:xfrm>
          <a:custGeom>
            <a:avLst/>
            <a:gdLst/>
            <a:ahLst/>
            <a:cxnLst/>
            <a:rect l="l" t="t" r="r" b="b"/>
            <a:pathLst>
              <a:path w="18586" h="10731" extrusionOk="0">
                <a:moveTo>
                  <a:pt x="1" y="1"/>
                </a:moveTo>
                <a:lnTo>
                  <a:pt x="1156" y="9306"/>
                </a:lnTo>
                <a:cubicBezTo>
                  <a:pt x="1204" y="9713"/>
                  <a:pt x="1542" y="10027"/>
                  <a:pt x="1952" y="10045"/>
                </a:cubicBezTo>
                <a:lnTo>
                  <a:pt x="18585" y="10731"/>
                </a:lnTo>
                <a:lnTo>
                  <a:pt x="1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5400;p38"/>
          <p:cNvSpPr/>
          <p:nvPr/>
        </p:nvSpPr>
        <p:spPr>
          <a:xfrm>
            <a:off x="6647317" y="1929326"/>
            <a:ext cx="570358" cy="329307"/>
          </a:xfrm>
          <a:custGeom>
            <a:avLst/>
            <a:gdLst/>
            <a:ahLst/>
            <a:cxnLst/>
            <a:rect l="l" t="t" r="r" b="b"/>
            <a:pathLst>
              <a:path w="18586" h="10731" extrusionOk="0">
                <a:moveTo>
                  <a:pt x="1" y="1"/>
                </a:moveTo>
                <a:lnTo>
                  <a:pt x="1156" y="9306"/>
                </a:lnTo>
                <a:cubicBezTo>
                  <a:pt x="1204" y="9713"/>
                  <a:pt x="1542" y="10027"/>
                  <a:pt x="1952" y="10045"/>
                </a:cubicBezTo>
                <a:lnTo>
                  <a:pt x="18585" y="10731"/>
                </a:lnTo>
                <a:lnTo>
                  <a:pt x="2404" y="9445"/>
                </a:lnTo>
                <a:cubicBezTo>
                  <a:pt x="2235" y="9430"/>
                  <a:pt x="2090" y="9310"/>
                  <a:pt x="2056" y="9145"/>
                </a:cubicBezTo>
                <a:lnTo>
                  <a:pt x="1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5401;p38"/>
          <p:cNvSpPr/>
          <p:nvPr/>
        </p:nvSpPr>
        <p:spPr>
          <a:xfrm>
            <a:off x="6761505" y="2236723"/>
            <a:ext cx="96328" cy="241480"/>
          </a:xfrm>
          <a:custGeom>
            <a:avLst/>
            <a:gdLst/>
            <a:ahLst/>
            <a:cxnLst/>
            <a:rect l="l" t="t" r="r" b="b"/>
            <a:pathLst>
              <a:path w="3139" h="7869" extrusionOk="0">
                <a:moveTo>
                  <a:pt x="0" y="0"/>
                </a:moveTo>
                <a:lnTo>
                  <a:pt x="2476" y="7868"/>
                </a:lnTo>
                <a:lnTo>
                  <a:pt x="3138" y="7486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5402;p38"/>
          <p:cNvSpPr/>
          <p:nvPr/>
        </p:nvSpPr>
        <p:spPr>
          <a:xfrm>
            <a:off x="6267129" y="2137142"/>
            <a:ext cx="418332" cy="55698"/>
          </a:xfrm>
          <a:custGeom>
            <a:avLst/>
            <a:gdLst/>
            <a:ahLst/>
            <a:cxnLst/>
            <a:rect l="l" t="t" r="r" b="b"/>
            <a:pathLst>
              <a:path w="13632" h="1815" extrusionOk="0">
                <a:moveTo>
                  <a:pt x="663" y="0"/>
                </a:moveTo>
                <a:lnTo>
                  <a:pt x="1" y="383"/>
                </a:lnTo>
                <a:lnTo>
                  <a:pt x="13631" y="1814"/>
                </a:lnTo>
                <a:lnTo>
                  <a:pt x="663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5403;p38"/>
          <p:cNvSpPr/>
          <p:nvPr/>
        </p:nvSpPr>
        <p:spPr>
          <a:xfrm>
            <a:off x="6960636" y="1409296"/>
            <a:ext cx="1160571" cy="666901"/>
          </a:xfrm>
          <a:custGeom>
            <a:avLst/>
            <a:gdLst/>
            <a:ahLst/>
            <a:cxnLst/>
            <a:rect l="l" t="t" r="r" b="b"/>
            <a:pathLst>
              <a:path w="37819" h="21732" extrusionOk="0">
                <a:moveTo>
                  <a:pt x="22009" y="0"/>
                </a:moveTo>
                <a:cubicBezTo>
                  <a:pt x="21769" y="0"/>
                  <a:pt x="21530" y="53"/>
                  <a:pt x="21347" y="158"/>
                </a:cubicBezTo>
                <a:lnTo>
                  <a:pt x="366" y="12275"/>
                </a:lnTo>
                <a:cubicBezTo>
                  <a:pt x="1" y="12485"/>
                  <a:pt x="1" y="12826"/>
                  <a:pt x="366" y="13037"/>
                </a:cubicBezTo>
                <a:lnTo>
                  <a:pt x="15151" y="21574"/>
                </a:lnTo>
                <a:cubicBezTo>
                  <a:pt x="15334" y="21679"/>
                  <a:pt x="15573" y="21731"/>
                  <a:pt x="15813" y="21731"/>
                </a:cubicBezTo>
                <a:cubicBezTo>
                  <a:pt x="16052" y="21731"/>
                  <a:pt x="16290" y="21679"/>
                  <a:pt x="16472" y="21574"/>
                </a:cubicBezTo>
                <a:lnTo>
                  <a:pt x="37456" y="9458"/>
                </a:lnTo>
                <a:cubicBezTo>
                  <a:pt x="37818" y="9247"/>
                  <a:pt x="37818" y="8906"/>
                  <a:pt x="37456" y="8696"/>
                </a:cubicBezTo>
                <a:lnTo>
                  <a:pt x="22667" y="158"/>
                </a:lnTo>
                <a:cubicBezTo>
                  <a:pt x="22487" y="53"/>
                  <a:pt x="22248" y="0"/>
                  <a:pt x="22009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5404;p38"/>
          <p:cNvSpPr/>
          <p:nvPr/>
        </p:nvSpPr>
        <p:spPr>
          <a:xfrm>
            <a:off x="7320171" y="1626379"/>
            <a:ext cx="441470" cy="232734"/>
          </a:xfrm>
          <a:custGeom>
            <a:avLst/>
            <a:gdLst/>
            <a:ahLst/>
            <a:cxnLst/>
            <a:rect l="l" t="t" r="r" b="b"/>
            <a:pathLst>
              <a:path w="14386" h="7584" extrusionOk="0">
                <a:moveTo>
                  <a:pt x="7046" y="2745"/>
                </a:moveTo>
                <a:cubicBezTo>
                  <a:pt x="7065" y="2745"/>
                  <a:pt x="7084" y="2745"/>
                  <a:pt x="7103" y="2745"/>
                </a:cubicBezTo>
                <a:cubicBezTo>
                  <a:pt x="7700" y="2752"/>
                  <a:pt x="8262" y="2908"/>
                  <a:pt x="8782" y="3207"/>
                </a:cubicBezTo>
                <a:cubicBezTo>
                  <a:pt x="9193" y="3445"/>
                  <a:pt x="9462" y="3694"/>
                  <a:pt x="9586" y="3949"/>
                </a:cubicBezTo>
                <a:lnTo>
                  <a:pt x="7990" y="4873"/>
                </a:lnTo>
                <a:cubicBezTo>
                  <a:pt x="7711" y="5032"/>
                  <a:pt x="7386" y="5111"/>
                  <a:pt x="7012" y="5111"/>
                </a:cubicBezTo>
                <a:cubicBezTo>
                  <a:pt x="6932" y="5111"/>
                  <a:pt x="6850" y="5108"/>
                  <a:pt x="6766" y="5100"/>
                </a:cubicBezTo>
                <a:cubicBezTo>
                  <a:pt x="6287" y="5059"/>
                  <a:pt x="5865" y="4932"/>
                  <a:pt x="5497" y="4717"/>
                </a:cubicBezTo>
                <a:cubicBezTo>
                  <a:pt x="5031" y="4448"/>
                  <a:pt x="4790" y="4190"/>
                  <a:pt x="4780" y="3939"/>
                </a:cubicBezTo>
                <a:cubicBezTo>
                  <a:pt x="4769" y="3690"/>
                  <a:pt x="4987" y="3439"/>
                  <a:pt x="5428" y="3180"/>
                </a:cubicBezTo>
                <a:cubicBezTo>
                  <a:pt x="5931" y="2890"/>
                  <a:pt x="6471" y="2745"/>
                  <a:pt x="7046" y="2745"/>
                </a:cubicBezTo>
                <a:close/>
                <a:moveTo>
                  <a:pt x="6704" y="1"/>
                </a:moveTo>
                <a:cubicBezTo>
                  <a:pt x="6249" y="1"/>
                  <a:pt x="5794" y="34"/>
                  <a:pt x="5338" y="101"/>
                </a:cubicBezTo>
                <a:cubicBezTo>
                  <a:pt x="4204" y="263"/>
                  <a:pt x="3114" y="646"/>
                  <a:pt x="2066" y="1253"/>
                </a:cubicBezTo>
                <a:cubicBezTo>
                  <a:pt x="1145" y="1784"/>
                  <a:pt x="549" y="2356"/>
                  <a:pt x="273" y="2976"/>
                </a:cubicBezTo>
                <a:cubicBezTo>
                  <a:pt x="1" y="3594"/>
                  <a:pt x="42" y="4214"/>
                  <a:pt x="408" y="4835"/>
                </a:cubicBezTo>
                <a:cubicBezTo>
                  <a:pt x="770" y="5456"/>
                  <a:pt x="1422" y="6038"/>
                  <a:pt x="2363" y="6583"/>
                </a:cubicBezTo>
                <a:cubicBezTo>
                  <a:pt x="2808" y="6838"/>
                  <a:pt x="3287" y="7052"/>
                  <a:pt x="3804" y="7228"/>
                </a:cubicBezTo>
                <a:cubicBezTo>
                  <a:pt x="4321" y="7403"/>
                  <a:pt x="4814" y="7518"/>
                  <a:pt x="5280" y="7576"/>
                </a:cubicBezTo>
                <a:cubicBezTo>
                  <a:pt x="5309" y="7581"/>
                  <a:pt x="5335" y="7583"/>
                  <a:pt x="5359" y="7583"/>
                </a:cubicBezTo>
                <a:cubicBezTo>
                  <a:pt x="5403" y="7583"/>
                  <a:pt x="5438" y="7576"/>
                  <a:pt x="5462" y="7562"/>
                </a:cubicBezTo>
                <a:cubicBezTo>
                  <a:pt x="5472" y="7559"/>
                  <a:pt x="5490" y="7538"/>
                  <a:pt x="5521" y="7504"/>
                </a:cubicBezTo>
                <a:lnTo>
                  <a:pt x="5921" y="6938"/>
                </a:lnTo>
                <a:cubicBezTo>
                  <a:pt x="5945" y="6900"/>
                  <a:pt x="5945" y="6873"/>
                  <a:pt x="5921" y="6859"/>
                </a:cubicBezTo>
                <a:cubicBezTo>
                  <a:pt x="5900" y="6845"/>
                  <a:pt x="5859" y="6835"/>
                  <a:pt x="5797" y="6828"/>
                </a:cubicBezTo>
                <a:cubicBezTo>
                  <a:pt x="5414" y="6790"/>
                  <a:pt x="5004" y="6700"/>
                  <a:pt x="4562" y="6552"/>
                </a:cubicBezTo>
                <a:cubicBezTo>
                  <a:pt x="4121" y="6404"/>
                  <a:pt x="3714" y="6221"/>
                  <a:pt x="3338" y="6004"/>
                </a:cubicBezTo>
                <a:cubicBezTo>
                  <a:pt x="2652" y="5607"/>
                  <a:pt x="2166" y="5177"/>
                  <a:pt x="1887" y="4714"/>
                </a:cubicBezTo>
                <a:cubicBezTo>
                  <a:pt x="1608" y="4256"/>
                  <a:pt x="1576" y="3783"/>
                  <a:pt x="1790" y="3301"/>
                </a:cubicBezTo>
                <a:cubicBezTo>
                  <a:pt x="2004" y="2818"/>
                  <a:pt x="2487" y="2363"/>
                  <a:pt x="3235" y="1929"/>
                </a:cubicBezTo>
                <a:cubicBezTo>
                  <a:pt x="4430" y="1239"/>
                  <a:pt x="5649" y="892"/>
                  <a:pt x="6893" y="892"/>
                </a:cubicBezTo>
                <a:cubicBezTo>
                  <a:pt x="6980" y="892"/>
                  <a:pt x="7068" y="894"/>
                  <a:pt x="7156" y="897"/>
                </a:cubicBezTo>
                <a:cubicBezTo>
                  <a:pt x="8493" y="949"/>
                  <a:pt x="9775" y="1329"/>
                  <a:pt x="11007" y="2042"/>
                </a:cubicBezTo>
                <a:cubicBezTo>
                  <a:pt x="11683" y="2432"/>
                  <a:pt x="12159" y="2845"/>
                  <a:pt x="12438" y="3290"/>
                </a:cubicBezTo>
                <a:cubicBezTo>
                  <a:pt x="12717" y="3735"/>
                  <a:pt x="12765" y="4184"/>
                  <a:pt x="12582" y="4631"/>
                </a:cubicBezTo>
                <a:cubicBezTo>
                  <a:pt x="12396" y="5083"/>
                  <a:pt x="11962" y="5508"/>
                  <a:pt x="11272" y="5904"/>
                </a:cubicBezTo>
                <a:cubicBezTo>
                  <a:pt x="10652" y="6262"/>
                  <a:pt x="10090" y="6493"/>
                  <a:pt x="9579" y="6597"/>
                </a:cubicBezTo>
                <a:cubicBezTo>
                  <a:pt x="9387" y="6636"/>
                  <a:pt x="9209" y="6655"/>
                  <a:pt x="9047" y="6655"/>
                </a:cubicBezTo>
                <a:cubicBezTo>
                  <a:pt x="8780" y="6655"/>
                  <a:pt x="8554" y="6602"/>
                  <a:pt x="8369" y="6497"/>
                </a:cubicBezTo>
                <a:cubicBezTo>
                  <a:pt x="8193" y="6393"/>
                  <a:pt x="8114" y="6294"/>
                  <a:pt x="8131" y="6194"/>
                </a:cubicBezTo>
                <a:cubicBezTo>
                  <a:pt x="8152" y="6094"/>
                  <a:pt x="8273" y="5979"/>
                  <a:pt x="8493" y="5852"/>
                </a:cubicBezTo>
                <a:lnTo>
                  <a:pt x="11248" y="4262"/>
                </a:lnTo>
                <a:cubicBezTo>
                  <a:pt x="11228" y="4001"/>
                  <a:pt x="11093" y="3724"/>
                  <a:pt x="10851" y="3428"/>
                </a:cubicBezTo>
                <a:cubicBezTo>
                  <a:pt x="10614" y="3135"/>
                  <a:pt x="10297" y="2876"/>
                  <a:pt x="9907" y="2653"/>
                </a:cubicBezTo>
                <a:cubicBezTo>
                  <a:pt x="9003" y="2128"/>
                  <a:pt x="8052" y="1859"/>
                  <a:pt x="7049" y="1835"/>
                </a:cubicBezTo>
                <a:cubicBezTo>
                  <a:pt x="7009" y="1834"/>
                  <a:pt x="6970" y="1834"/>
                  <a:pt x="6930" y="1834"/>
                </a:cubicBezTo>
                <a:cubicBezTo>
                  <a:pt x="5971" y="1834"/>
                  <a:pt x="5073" y="2076"/>
                  <a:pt x="4235" y="2559"/>
                </a:cubicBezTo>
                <a:cubicBezTo>
                  <a:pt x="3532" y="2966"/>
                  <a:pt x="3193" y="3401"/>
                  <a:pt x="3225" y="3869"/>
                </a:cubicBezTo>
                <a:cubicBezTo>
                  <a:pt x="3255" y="4338"/>
                  <a:pt x="3621" y="4779"/>
                  <a:pt x="4328" y="5197"/>
                </a:cubicBezTo>
                <a:cubicBezTo>
                  <a:pt x="4742" y="5435"/>
                  <a:pt x="5187" y="5607"/>
                  <a:pt x="5669" y="5715"/>
                </a:cubicBezTo>
                <a:cubicBezTo>
                  <a:pt x="6024" y="5790"/>
                  <a:pt x="6382" y="5829"/>
                  <a:pt x="6744" y="5829"/>
                </a:cubicBezTo>
                <a:cubicBezTo>
                  <a:pt x="6875" y="5829"/>
                  <a:pt x="7006" y="5824"/>
                  <a:pt x="7138" y="5814"/>
                </a:cubicBezTo>
                <a:lnTo>
                  <a:pt x="7138" y="5814"/>
                </a:lnTo>
                <a:cubicBezTo>
                  <a:pt x="6949" y="6004"/>
                  <a:pt x="6872" y="6204"/>
                  <a:pt x="6914" y="6414"/>
                </a:cubicBezTo>
                <a:cubicBezTo>
                  <a:pt x="6959" y="6621"/>
                  <a:pt x="7135" y="6818"/>
                  <a:pt x="7448" y="7000"/>
                </a:cubicBezTo>
                <a:cubicBezTo>
                  <a:pt x="8004" y="7319"/>
                  <a:pt x="8648" y="7478"/>
                  <a:pt x="9383" y="7478"/>
                </a:cubicBezTo>
                <a:cubicBezTo>
                  <a:pt x="9500" y="7478"/>
                  <a:pt x="9620" y="7474"/>
                  <a:pt x="9742" y="7466"/>
                </a:cubicBezTo>
                <a:cubicBezTo>
                  <a:pt x="10624" y="7407"/>
                  <a:pt x="11521" y="7114"/>
                  <a:pt x="12431" y="6587"/>
                </a:cubicBezTo>
                <a:cubicBezTo>
                  <a:pt x="13289" y="6094"/>
                  <a:pt x="13851" y="5562"/>
                  <a:pt x="14120" y="4990"/>
                </a:cubicBezTo>
                <a:cubicBezTo>
                  <a:pt x="14386" y="4421"/>
                  <a:pt x="14344" y="3835"/>
                  <a:pt x="13986" y="3239"/>
                </a:cubicBezTo>
                <a:cubicBezTo>
                  <a:pt x="13631" y="2639"/>
                  <a:pt x="12961" y="2056"/>
                  <a:pt x="11982" y="1490"/>
                </a:cubicBezTo>
                <a:cubicBezTo>
                  <a:pt x="10934" y="887"/>
                  <a:pt x="9848" y="463"/>
                  <a:pt x="8724" y="218"/>
                </a:cubicBezTo>
                <a:cubicBezTo>
                  <a:pt x="8053" y="74"/>
                  <a:pt x="7379" y="1"/>
                  <a:pt x="670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5405;p38"/>
          <p:cNvSpPr/>
          <p:nvPr/>
        </p:nvSpPr>
        <p:spPr>
          <a:xfrm>
            <a:off x="8148887" y="1372686"/>
            <a:ext cx="38636" cy="20284"/>
          </a:xfrm>
          <a:custGeom>
            <a:avLst/>
            <a:gdLst/>
            <a:ahLst/>
            <a:cxnLst/>
            <a:rect l="l" t="t" r="r" b="b"/>
            <a:pathLst>
              <a:path w="1259" h="661" extrusionOk="0">
                <a:moveTo>
                  <a:pt x="630" y="0"/>
                </a:moveTo>
                <a:cubicBezTo>
                  <a:pt x="483" y="0"/>
                  <a:pt x="337" y="32"/>
                  <a:pt x="225" y="96"/>
                </a:cubicBezTo>
                <a:cubicBezTo>
                  <a:pt x="0" y="224"/>
                  <a:pt x="0" y="434"/>
                  <a:pt x="225" y="565"/>
                </a:cubicBezTo>
                <a:cubicBezTo>
                  <a:pt x="337" y="629"/>
                  <a:pt x="483" y="660"/>
                  <a:pt x="630" y="660"/>
                </a:cubicBezTo>
                <a:cubicBezTo>
                  <a:pt x="776" y="660"/>
                  <a:pt x="923" y="629"/>
                  <a:pt x="1035" y="565"/>
                </a:cubicBezTo>
                <a:cubicBezTo>
                  <a:pt x="1259" y="434"/>
                  <a:pt x="1259" y="224"/>
                  <a:pt x="1035" y="96"/>
                </a:cubicBezTo>
                <a:cubicBezTo>
                  <a:pt x="923" y="32"/>
                  <a:pt x="776" y="0"/>
                  <a:pt x="630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5406;p38"/>
          <p:cNvSpPr/>
          <p:nvPr/>
        </p:nvSpPr>
        <p:spPr>
          <a:xfrm>
            <a:off x="8181784" y="1467970"/>
            <a:ext cx="77179" cy="40600"/>
          </a:xfrm>
          <a:custGeom>
            <a:avLst/>
            <a:gdLst/>
            <a:ahLst/>
            <a:cxnLst/>
            <a:rect l="l" t="t" r="r" b="b"/>
            <a:pathLst>
              <a:path w="2515" h="1323" extrusionOk="0">
                <a:moveTo>
                  <a:pt x="1257" y="0"/>
                </a:moveTo>
                <a:cubicBezTo>
                  <a:pt x="964" y="0"/>
                  <a:pt x="671" y="65"/>
                  <a:pt x="449" y="194"/>
                </a:cubicBezTo>
                <a:cubicBezTo>
                  <a:pt x="1" y="453"/>
                  <a:pt x="1" y="873"/>
                  <a:pt x="449" y="1128"/>
                </a:cubicBezTo>
                <a:cubicBezTo>
                  <a:pt x="671" y="1258"/>
                  <a:pt x="964" y="1323"/>
                  <a:pt x="1257" y="1323"/>
                </a:cubicBezTo>
                <a:cubicBezTo>
                  <a:pt x="1550" y="1323"/>
                  <a:pt x="1844" y="1258"/>
                  <a:pt x="2066" y="1128"/>
                </a:cubicBezTo>
                <a:cubicBezTo>
                  <a:pt x="2515" y="873"/>
                  <a:pt x="2515" y="453"/>
                  <a:pt x="2066" y="194"/>
                </a:cubicBezTo>
                <a:cubicBezTo>
                  <a:pt x="1844" y="65"/>
                  <a:pt x="1550" y="0"/>
                  <a:pt x="125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5407;p38"/>
          <p:cNvSpPr/>
          <p:nvPr/>
        </p:nvSpPr>
        <p:spPr>
          <a:xfrm>
            <a:off x="7952518" y="1334173"/>
            <a:ext cx="217145" cy="122320"/>
          </a:xfrm>
          <a:custGeom>
            <a:avLst/>
            <a:gdLst/>
            <a:ahLst/>
            <a:cxnLst/>
            <a:rect l="l" t="t" r="r" b="b"/>
            <a:pathLst>
              <a:path w="7076" h="3986" extrusionOk="0">
                <a:moveTo>
                  <a:pt x="823" y="0"/>
                </a:moveTo>
                <a:cubicBezTo>
                  <a:pt x="630" y="0"/>
                  <a:pt x="442" y="41"/>
                  <a:pt x="300" y="123"/>
                </a:cubicBezTo>
                <a:cubicBezTo>
                  <a:pt x="0" y="296"/>
                  <a:pt x="17" y="582"/>
                  <a:pt x="334" y="768"/>
                </a:cubicBezTo>
                <a:lnTo>
                  <a:pt x="5662" y="3844"/>
                </a:lnTo>
                <a:cubicBezTo>
                  <a:pt x="5826" y="3939"/>
                  <a:pt x="6038" y="3986"/>
                  <a:pt x="6247" y="3986"/>
                </a:cubicBezTo>
                <a:cubicBezTo>
                  <a:pt x="6441" y="3986"/>
                  <a:pt x="6632" y="3945"/>
                  <a:pt x="6775" y="3861"/>
                </a:cubicBezTo>
                <a:cubicBezTo>
                  <a:pt x="7075" y="3693"/>
                  <a:pt x="7058" y="3403"/>
                  <a:pt x="6741" y="3220"/>
                </a:cubicBezTo>
                <a:lnTo>
                  <a:pt x="1413" y="144"/>
                </a:lnTo>
                <a:cubicBezTo>
                  <a:pt x="1248" y="49"/>
                  <a:pt x="1033" y="0"/>
                  <a:pt x="82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5409;p38"/>
          <p:cNvSpPr/>
          <p:nvPr/>
        </p:nvSpPr>
        <p:spPr>
          <a:xfrm>
            <a:off x="5311989" y="-639775"/>
            <a:ext cx="1599709" cy="864927"/>
          </a:xfrm>
          <a:custGeom>
            <a:avLst/>
            <a:gdLst/>
            <a:ahLst/>
            <a:cxnLst/>
            <a:rect l="l" t="t" r="r" b="b"/>
            <a:pathLst>
              <a:path w="52129" h="28185" extrusionOk="0">
                <a:moveTo>
                  <a:pt x="51493" y="1"/>
                </a:moveTo>
                <a:lnTo>
                  <a:pt x="51882" y="228"/>
                </a:lnTo>
                <a:cubicBezTo>
                  <a:pt x="51967" y="276"/>
                  <a:pt x="52049" y="334"/>
                  <a:pt x="52128" y="402"/>
                </a:cubicBezTo>
                <a:lnTo>
                  <a:pt x="52128" y="402"/>
                </a:lnTo>
                <a:cubicBezTo>
                  <a:pt x="52049" y="334"/>
                  <a:pt x="51968" y="276"/>
                  <a:pt x="51886" y="224"/>
                </a:cubicBezTo>
                <a:lnTo>
                  <a:pt x="51493" y="1"/>
                </a:lnTo>
                <a:close/>
                <a:moveTo>
                  <a:pt x="417" y="27664"/>
                </a:moveTo>
                <a:lnTo>
                  <a:pt x="417" y="27664"/>
                </a:lnTo>
                <a:cubicBezTo>
                  <a:pt x="258" y="27806"/>
                  <a:pt x="113" y="27984"/>
                  <a:pt x="0" y="28184"/>
                </a:cubicBezTo>
                <a:cubicBezTo>
                  <a:pt x="113" y="27988"/>
                  <a:pt x="258" y="27806"/>
                  <a:pt x="417" y="276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5411;p38"/>
          <p:cNvSpPr/>
          <p:nvPr/>
        </p:nvSpPr>
        <p:spPr>
          <a:xfrm>
            <a:off x="5303519" y="253599"/>
            <a:ext cx="16541" cy="1174932"/>
          </a:xfrm>
          <a:custGeom>
            <a:avLst/>
            <a:gdLst/>
            <a:ahLst/>
            <a:cxnLst/>
            <a:rect l="l" t="t" r="r" b="b"/>
            <a:pathLst>
              <a:path w="539" h="38287" extrusionOk="0">
                <a:moveTo>
                  <a:pt x="0" y="0"/>
                </a:moveTo>
                <a:lnTo>
                  <a:pt x="0" y="36994"/>
                </a:lnTo>
                <a:cubicBezTo>
                  <a:pt x="0" y="37428"/>
                  <a:pt x="221" y="37928"/>
                  <a:pt x="538" y="38286"/>
                </a:cubicBezTo>
                <a:cubicBezTo>
                  <a:pt x="221" y="37928"/>
                  <a:pt x="4" y="37425"/>
                  <a:pt x="4" y="36997"/>
                </a:cubicBez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upo 1"/>
          <p:cNvGrpSpPr/>
          <p:nvPr/>
        </p:nvGrpSpPr>
        <p:grpSpPr>
          <a:xfrm>
            <a:off x="4231167" y="118497"/>
            <a:ext cx="1174765" cy="1717620"/>
            <a:chOff x="3219480" y="111083"/>
            <a:chExt cx="1174765" cy="1717620"/>
          </a:xfrm>
        </p:grpSpPr>
        <p:sp>
          <p:nvSpPr>
            <p:cNvPr id="221" name="Google Shape;852;p28"/>
            <p:cNvSpPr/>
            <p:nvPr/>
          </p:nvSpPr>
          <p:spPr>
            <a:xfrm>
              <a:off x="3521306" y="1367354"/>
              <a:ext cx="800308" cy="461349"/>
            </a:xfrm>
            <a:custGeom>
              <a:avLst/>
              <a:gdLst/>
              <a:ahLst/>
              <a:cxnLst/>
              <a:rect l="l" t="t" r="r" b="b"/>
              <a:pathLst>
                <a:path w="18126" h="10449" extrusionOk="0">
                  <a:moveTo>
                    <a:pt x="10398" y="1"/>
                  </a:moveTo>
                  <a:cubicBezTo>
                    <a:pt x="10228" y="1"/>
                    <a:pt x="10058" y="38"/>
                    <a:pt x="9929" y="113"/>
                  </a:cubicBezTo>
                  <a:lnTo>
                    <a:pt x="260" y="5753"/>
                  </a:lnTo>
                  <a:cubicBezTo>
                    <a:pt x="1" y="5903"/>
                    <a:pt x="1" y="6144"/>
                    <a:pt x="260" y="6294"/>
                  </a:cubicBezTo>
                  <a:lnTo>
                    <a:pt x="7256" y="10337"/>
                  </a:lnTo>
                  <a:cubicBezTo>
                    <a:pt x="7387" y="10411"/>
                    <a:pt x="7558" y="10449"/>
                    <a:pt x="7728" y="10449"/>
                  </a:cubicBezTo>
                  <a:cubicBezTo>
                    <a:pt x="7899" y="10449"/>
                    <a:pt x="8069" y="10411"/>
                    <a:pt x="8198" y="10337"/>
                  </a:cubicBezTo>
                  <a:lnTo>
                    <a:pt x="17867" y="4696"/>
                  </a:lnTo>
                  <a:cubicBezTo>
                    <a:pt x="18126" y="4547"/>
                    <a:pt x="18126" y="4302"/>
                    <a:pt x="17867" y="4152"/>
                  </a:cubicBezTo>
                  <a:lnTo>
                    <a:pt x="10867" y="113"/>
                  </a:lnTo>
                  <a:cubicBezTo>
                    <a:pt x="10738" y="38"/>
                    <a:pt x="10568" y="1"/>
                    <a:pt x="1039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853;p28"/>
            <p:cNvSpPr/>
            <p:nvPr/>
          </p:nvSpPr>
          <p:spPr>
            <a:xfrm>
              <a:off x="3219480" y="1388989"/>
              <a:ext cx="350836" cy="228357"/>
            </a:xfrm>
            <a:custGeom>
              <a:avLst/>
              <a:gdLst/>
              <a:ahLst/>
              <a:cxnLst/>
              <a:rect l="l" t="t" r="r" b="b"/>
              <a:pathLst>
                <a:path w="7946" h="5172" extrusionOk="0">
                  <a:moveTo>
                    <a:pt x="2372" y="0"/>
                  </a:moveTo>
                  <a:cubicBezTo>
                    <a:pt x="1461" y="0"/>
                    <a:pt x="731" y="319"/>
                    <a:pt x="449" y="1030"/>
                  </a:cubicBezTo>
                  <a:cubicBezTo>
                    <a:pt x="0" y="2166"/>
                    <a:pt x="1965" y="2690"/>
                    <a:pt x="3923" y="3115"/>
                  </a:cubicBezTo>
                  <a:cubicBezTo>
                    <a:pt x="5881" y="3536"/>
                    <a:pt x="7367" y="4393"/>
                    <a:pt x="7854" y="5171"/>
                  </a:cubicBezTo>
                  <a:lnTo>
                    <a:pt x="7946" y="4485"/>
                  </a:lnTo>
                  <a:cubicBezTo>
                    <a:pt x="7918" y="3244"/>
                    <a:pt x="6480" y="1272"/>
                    <a:pt x="4535" y="473"/>
                  </a:cubicBezTo>
                  <a:cubicBezTo>
                    <a:pt x="3787" y="167"/>
                    <a:pt x="3032" y="0"/>
                    <a:pt x="237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854;p28"/>
            <p:cNvSpPr/>
            <p:nvPr/>
          </p:nvSpPr>
          <p:spPr>
            <a:xfrm>
              <a:off x="3236434" y="1388989"/>
              <a:ext cx="333881" cy="228357"/>
            </a:xfrm>
            <a:custGeom>
              <a:avLst/>
              <a:gdLst/>
              <a:ahLst/>
              <a:cxnLst/>
              <a:rect l="l" t="t" r="r" b="b"/>
              <a:pathLst>
                <a:path w="7562" h="5172" extrusionOk="0">
                  <a:moveTo>
                    <a:pt x="1989" y="0"/>
                  </a:moveTo>
                  <a:cubicBezTo>
                    <a:pt x="1078" y="0"/>
                    <a:pt x="347" y="320"/>
                    <a:pt x="65" y="1030"/>
                  </a:cubicBezTo>
                  <a:cubicBezTo>
                    <a:pt x="21" y="1140"/>
                    <a:pt x="0" y="1245"/>
                    <a:pt x="0" y="1347"/>
                  </a:cubicBezTo>
                  <a:cubicBezTo>
                    <a:pt x="0" y="2268"/>
                    <a:pt x="1772" y="2731"/>
                    <a:pt x="3539" y="3115"/>
                  </a:cubicBezTo>
                  <a:cubicBezTo>
                    <a:pt x="5497" y="3536"/>
                    <a:pt x="6983" y="4393"/>
                    <a:pt x="7470" y="5171"/>
                  </a:cubicBezTo>
                  <a:lnTo>
                    <a:pt x="7562" y="4485"/>
                  </a:lnTo>
                  <a:cubicBezTo>
                    <a:pt x="7534" y="3244"/>
                    <a:pt x="6096" y="1272"/>
                    <a:pt x="4151" y="473"/>
                  </a:cubicBezTo>
                  <a:cubicBezTo>
                    <a:pt x="3404" y="167"/>
                    <a:pt x="2649" y="0"/>
                    <a:pt x="1989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855;p28"/>
            <p:cNvSpPr/>
            <p:nvPr/>
          </p:nvSpPr>
          <p:spPr>
            <a:xfrm>
              <a:off x="3281470" y="1426607"/>
              <a:ext cx="298912" cy="174976"/>
            </a:xfrm>
            <a:custGeom>
              <a:avLst/>
              <a:gdLst/>
              <a:ahLst/>
              <a:cxnLst/>
              <a:rect l="l" t="t" r="r" b="b"/>
              <a:pathLst>
                <a:path w="6770" h="3963" extrusionOk="0">
                  <a:moveTo>
                    <a:pt x="611" y="1"/>
                  </a:moveTo>
                  <a:cubicBezTo>
                    <a:pt x="425" y="1"/>
                    <a:pt x="263" y="12"/>
                    <a:pt x="132" y="32"/>
                  </a:cubicBezTo>
                  <a:cubicBezTo>
                    <a:pt x="55" y="46"/>
                    <a:pt x="0" y="121"/>
                    <a:pt x="14" y="199"/>
                  </a:cubicBezTo>
                  <a:cubicBezTo>
                    <a:pt x="23" y="272"/>
                    <a:pt x="84" y="323"/>
                    <a:pt x="155" y="323"/>
                  </a:cubicBezTo>
                  <a:cubicBezTo>
                    <a:pt x="164" y="323"/>
                    <a:pt x="172" y="322"/>
                    <a:pt x="181" y="321"/>
                  </a:cubicBezTo>
                  <a:cubicBezTo>
                    <a:pt x="304" y="302"/>
                    <a:pt x="455" y="292"/>
                    <a:pt x="631" y="292"/>
                  </a:cubicBezTo>
                  <a:cubicBezTo>
                    <a:pt x="2072" y="292"/>
                    <a:pt x="5085" y="1013"/>
                    <a:pt x="6470" y="3881"/>
                  </a:cubicBezTo>
                  <a:cubicBezTo>
                    <a:pt x="6497" y="3932"/>
                    <a:pt x="6548" y="3963"/>
                    <a:pt x="6603" y="3963"/>
                  </a:cubicBezTo>
                  <a:cubicBezTo>
                    <a:pt x="6623" y="3963"/>
                    <a:pt x="6647" y="3959"/>
                    <a:pt x="6667" y="3949"/>
                  </a:cubicBezTo>
                  <a:cubicBezTo>
                    <a:pt x="6738" y="3915"/>
                    <a:pt x="6769" y="3826"/>
                    <a:pt x="6735" y="3755"/>
                  </a:cubicBezTo>
                  <a:cubicBezTo>
                    <a:pt x="5288" y="758"/>
                    <a:pt x="2128" y="1"/>
                    <a:pt x="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856;p28"/>
            <p:cNvSpPr/>
            <p:nvPr/>
          </p:nvSpPr>
          <p:spPr>
            <a:xfrm>
              <a:off x="3283677" y="1184077"/>
              <a:ext cx="331365" cy="433268"/>
            </a:xfrm>
            <a:custGeom>
              <a:avLst/>
              <a:gdLst/>
              <a:ahLst/>
              <a:cxnLst/>
              <a:rect l="l" t="t" r="r" b="b"/>
              <a:pathLst>
                <a:path w="7505" h="9813" extrusionOk="0">
                  <a:moveTo>
                    <a:pt x="1981" y="0"/>
                  </a:moveTo>
                  <a:cubicBezTo>
                    <a:pt x="452" y="0"/>
                    <a:pt x="1" y="1183"/>
                    <a:pt x="1116" y="2272"/>
                  </a:cubicBezTo>
                  <a:cubicBezTo>
                    <a:pt x="1640" y="2782"/>
                    <a:pt x="2392" y="3523"/>
                    <a:pt x="3095" y="4114"/>
                  </a:cubicBezTo>
                  <a:cubicBezTo>
                    <a:pt x="5465" y="6107"/>
                    <a:pt x="6400" y="9812"/>
                    <a:pt x="6400" y="9812"/>
                  </a:cubicBezTo>
                  <a:cubicBezTo>
                    <a:pt x="6400" y="9812"/>
                    <a:pt x="7504" y="7096"/>
                    <a:pt x="6770" y="4539"/>
                  </a:cubicBezTo>
                  <a:cubicBezTo>
                    <a:pt x="6036" y="1986"/>
                    <a:pt x="4339" y="35"/>
                    <a:pt x="2020" y="0"/>
                  </a:cubicBezTo>
                  <a:cubicBezTo>
                    <a:pt x="2007" y="0"/>
                    <a:pt x="1994" y="0"/>
                    <a:pt x="1981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857;p28"/>
            <p:cNvSpPr/>
            <p:nvPr/>
          </p:nvSpPr>
          <p:spPr>
            <a:xfrm>
              <a:off x="3349465" y="1211496"/>
              <a:ext cx="239925" cy="342358"/>
            </a:xfrm>
            <a:custGeom>
              <a:avLst/>
              <a:gdLst/>
              <a:ahLst/>
              <a:cxnLst/>
              <a:rect l="l" t="t" r="r" b="b"/>
              <a:pathLst>
                <a:path w="5434" h="7754" extrusionOk="0">
                  <a:moveTo>
                    <a:pt x="161" y="0"/>
                  </a:moveTo>
                  <a:cubicBezTo>
                    <a:pt x="95" y="0"/>
                    <a:pt x="35" y="44"/>
                    <a:pt x="20" y="110"/>
                  </a:cubicBezTo>
                  <a:cubicBezTo>
                    <a:pt x="0" y="189"/>
                    <a:pt x="48" y="267"/>
                    <a:pt x="126" y="287"/>
                  </a:cubicBezTo>
                  <a:cubicBezTo>
                    <a:pt x="1102" y="539"/>
                    <a:pt x="4699" y="2908"/>
                    <a:pt x="5134" y="7620"/>
                  </a:cubicBezTo>
                  <a:cubicBezTo>
                    <a:pt x="5141" y="7696"/>
                    <a:pt x="5206" y="7753"/>
                    <a:pt x="5280" y="7753"/>
                  </a:cubicBezTo>
                  <a:cubicBezTo>
                    <a:pt x="5283" y="7753"/>
                    <a:pt x="5287" y="7750"/>
                    <a:pt x="5294" y="7750"/>
                  </a:cubicBezTo>
                  <a:cubicBezTo>
                    <a:pt x="5372" y="7743"/>
                    <a:pt x="5433" y="7672"/>
                    <a:pt x="5426" y="7594"/>
                  </a:cubicBezTo>
                  <a:cubicBezTo>
                    <a:pt x="4977" y="2766"/>
                    <a:pt x="1384" y="308"/>
                    <a:pt x="197" y="5"/>
                  </a:cubicBezTo>
                  <a:cubicBezTo>
                    <a:pt x="185" y="2"/>
                    <a:pt x="173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858;p28"/>
            <p:cNvSpPr/>
            <p:nvPr/>
          </p:nvSpPr>
          <p:spPr>
            <a:xfrm>
              <a:off x="3561088" y="1003494"/>
              <a:ext cx="291583" cy="793685"/>
            </a:xfrm>
            <a:custGeom>
              <a:avLst/>
              <a:gdLst/>
              <a:ahLst/>
              <a:cxnLst/>
              <a:rect l="l" t="t" r="r" b="b"/>
              <a:pathLst>
                <a:path w="6604" h="17976" extrusionOk="0">
                  <a:moveTo>
                    <a:pt x="1" y="1"/>
                  </a:moveTo>
                  <a:lnTo>
                    <a:pt x="1" y="14161"/>
                  </a:lnTo>
                  <a:lnTo>
                    <a:pt x="6603" y="17975"/>
                  </a:lnTo>
                  <a:lnTo>
                    <a:pt x="6603" y="38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859;p28"/>
            <p:cNvSpPr/>
            <p:nvPr/>
          </p:nvSpPr>
          <p:spPr>
            <a:xfrm>
              <a:off x="3852627" y="931304"/>
              <a:ext cx="416623" cy="865875"/>
            </a:xfrm>
            <a:custGeom>
              <a:avLst/>
              <a:gdLst/>
              <a:ahLst/>
              <a:cxnLst/>
              <a:rect l="l" t="t" r="r" b="b"/>
              <a:pathLst>
                <a:path w="9436" h="19611" extrusionOk="0">
                  <a:moveTo>
                    <a:pt x="9435" y="1"/>
                  </a:moveTo>
                  <a:lnTo>
                    <a:pt x="0" y="5447"/>
                  </a:lnTo>
                  <a:lnTo>
                    <a:pt x="0" y="19610"/>
                  </a:lnTo>
                  <a:lnTo>
                    <a:pt x="9435" y="14164"/>
                  </a:lnTo>
                  <a:lnTo>
                    <a:pt x="94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860;p28"/>
            <p:cNvSpPr/>
            <p:nvPr/>
          </p:nvSpPr>
          <p:spPr>
            <a:xfrm>
              <a:off x="3561088" y="763039"/>
              <a:ext cx="708162" cy="408808"/>
            </a:xfrm>
            <a:custGeom>
              <a:avLst/>
              <a:gdLst/>
              <a:ahLst/>
              <a:cxnLst/>
              <a:rect l="l" t="t" r="r" b="b"/>
              <a:pathLst>
                <a:path w="16039" h="9259" extrusionOk="0">
                  <a:moveTo>
                    <a:pt x="9436" y="0"/>
                  </a:moveTo>
                  <a:lnTo>
                    <a:pt x="1" y="5447"/>
                  </a:lnTo>
                  <a:lnTo>
                    <a:pt x="6603" y="9258"/>
                  </a:lnTo>
                  <a:lnTo>
                    <a:pt x="16038" y="3812"/>
                  </a:lnTo>
                  <a:lnTo>
                    <a:pt x="94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861;p28"/>
            <p:cNvSpPr/>
            <p:nvPr/>
          </p:nvSpPr>
          <p:spPr>
            <a:xfrm>
              <a:off x="4019258" y="1129152"/>
              <a:ext cx="83360" cy="61372"/>
            </a:xfrm>
            <a:custGeom>
              <a:avLst/>
              <a:gdLst/>
              <a:ahLst/>
              <a:cxnLst/>
              <a:rect l="l" t="t" r="r" b="b"/>
              <a:pathLst>
                <a:path w="1888" h="1390" extrusionOk="0">
                  <a:moveTo>
                    <a:pt x="1747" y="1"/>
                  </a:moveTo>
                  <a:cubicBezTo>
                    <a:pt x="1700" y="1"/>
                    <a:pt x="1644" y="17"/>
                    <a:pt x="1585" y="51"/>
                  </a:cubicBezTo>
                  <a:lnTo>
                    <a:pt x="303" y="792"/>
                  </a:lnTo>
                  <a:cubicBezTo>
                    <a:pt x="136" y="888"/>
                    <a:pt x="0" y="1088"/>
                    <a:pt x="0" y="1241"/>
                  </a:cubicBezTo>
                  <a:cubicBezTo>
                    <a:pt x="0" y="1337"/>
                    <a:pt x="56" y="1389"/>
                    <a:pt x="139" y="1389"/>
                  </a:cubicBezTo>
                  <a:cubicBezTo>
                    <a:pt x="186" y="1389"/>
                    <a:pt x="243" y="1372"/>
                    <a:pt x="303" y="1337"/>
                  </a:cubicBezTo>
                  <a:lnTo>
                    <a:pt x="1585" y="596"/>
                  </a:lnTo>
                  <a:cubicBezTo>
                    <a:pt x="1751" y="500"/>
                    <a:pt x="1887" y="299"/>
                    <a:pt x="1887" y="150"/>
                  </a:cubicBezTo>
                  <a:cubicBezTo>
                    <a:pt x="1887" y="54"/>
                    <a:pt x="1831" y="1"/>
                    <a:pt x="17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862;p28"/>
            <p:cNvSpPr/>
            <p:nvPr/>
          </p:nvSpPr>
          <p:spPr>
            <a:xfrm>
              <a:off x="3886712" y="1296490"/>
              <a:ext cx="340901" cy="428500"/>
            </a:xfrm>
            <a:custGeom>
              <a:avLst/>
              <a:gdLst/>
              <a:ahLst/>
              <a:cxnLst/>
              <a:rect l="l" t="t" r="r" b="b"/>
              <a:pathLst>
                <a:path w="7721" h="9705" extrusionOk="0">
                  <a:moveTo>
                    <a:pt x="7548" y="1"/>
                  </a:moveTo>
                  <a:lnTo>
                    <a:pt x="0" y="4360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863;p28"/>
            <p:cNvSpPr/>
            <p:nvPr/>
          </p:nvSpPr>
          <p:spPr>
            <a:xfrm>
              <a:off x="3894351" y="1300993"/>
              <a:ext cx="333263" cy="423996"/>
            </a:xfrm>
            <a:custGeom>
              <a:avLst/>
              <a:gdLst/>
              <a:ahLst/>
              <a:cxnLst/>
              <a:rect l="l" t="t" r="r" b="b"/>
              <a:pathLst>
                <a:path w="7548" h="9603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864;p28"/>
            <p:cNvSpPr/>
            <p:nvPr/>
          </p:nvSpPr>
          <p:spPr>
            <a:xfrm>
              <a:off x="4011620" y="1422236"/>
              <a:ext cx="83316" cy="61328"/>
            </a:xfrm>
            <a:custGeom>
              <a:avLst/>
              <a:gdLst/>
              <a:ahLst/>
              <a:cxnLst/>
              <a:rect l="l" t="t" r="r" b="b"/>
              <a:pathLst>
                <a:path w="1887" h="1389" extrusionOk="0">
                  <a:moveTo>
                    <a:pt x="1748" y="1"/>
                  </a:moveTo>
                  <a:cubicBezTo>
                    <a:pt x="1700" y="1"/>
                    <a:pt x="1644" y="17"/>
                    <a:pt x="1584" y="53"/>
                  </a:cubicBezTo>
                  <a:lnTo>
                    <a:pt x="302" y="791"/>
                  </a:lnTo>
                  <a:cubicBezTo>
                    <a:pt x="136" y="889"/>
                    <a:pt x="0" y="1090"/>
                    <a:pt x="0" y="1240"/>
                  </a:cubicBezTo>
                  <a:cubicBezTo>
                    <a:pt x="0" y="1336"/>
                    <a:pt x="56" y="1388"/>
                    <a:pt x="140" y="1388"/>
                  </a:cubicBezTo>
                  <a:cubicBezTo>
                    <a:pt x="187" y="1388"/>
                    <a:pt x="243" y="1372"/>
                    <a:pt x="302" y="1338"/>
                  </a:cubicBezTo>
                  <a:lnTo>
                    <a:pt x="1584" y="597"/>
                  </a:lnTo>
                  <a:cubicBezTo>
                    <a:pt x="1750" y="498"/>
                    <a:pt x="1887" y="302"/>
                    <a:pt x="1887" y="148"/>
                  </a:cubicBezTo>
                  <a:cubicBezTo>
                    <a:pt x="1887" y="53"/>
                    <a:pt x="1831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865;p28"/>
            <p:cNvSpPr/>
            <p:nvPr/>
          </p:nvSpPr>
          <p:spPr>
            <a:xfrm>
              <a:off x="3886712" y="1008439"/>
              <a:ext cx="340901" cy="428456"/>
            </a:xfrm>
            <a:custGeom>
              <a:avLst/>
              <a:gdLst/>
              <a:ahLst/>
              <a:cxnLst/>
              <a:rect l="l" t="t" r="r" b="b"/>
              <a:pathLst>
                <a:path w="7721" h="9704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866;p28"/>
            <p:cNvSpPr/>
            <p:nvPr/>
          </p:nvSpPr>
          <p:spPr>
            <a:xfrm>
              <a:off x="3894351" y="1012942"/>
              <a:ext cx="333263" cy="423952"/>
            </a:xfrm>
            <a:custGeom>
              <a:avLst/>
              <a:gdLst/>
              <a:ahLst/>
              <a:cxnLst/>
              <a:rect l="l" t="t" r="r" b="b"/>
              <a:pathLst>
                <a:path w="7548" h="9602" extrusionOk="0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867;p28"/>
            <p:cNvSpPr/>
            <p:nvPr/>
          </p:nvSpPr>
          <p:spPr>
            <a:xfrm>
              <a:off x="4011620" y="1134141"/>
              <a:ext cx="83316" cy="61372"/>
            </a:xfrm>
            <a:custGeom>
              <a:avLst/>
              <a:gdLst/>
              <a:ahLst/>
              <a:cxnLst/>
              <a:rect l="l" t="t" r="r" b="b"/>
              <a:pathLst>
                <a:path w="1887" h="1390" extrusionOk="0">
                  <a:moveTo>
                    <a:pt x="1746" y="0"/>
                  </a:moveTo>
                  <a:cubicBezTo>
                    <a:pt x="1699" y="0"/>
                    <a:pt x="1643" y="16"/>
                    <a:pt x="1584" y="50"/>
                  </a:cubicBezTo>
                  <a:lnTo>
                    <a:pt x="302" y="792"/>
                  </a:lnTo>
                  <a:cubicBezTo>
                    <a:pt x="136" y="891"/>
                    <a:pt x="0" y="1087"/>
                    <a:pt x="0" y="1241"/>
                  </a:cubicBezTo>
                  <a:cubicBezTo>
                    <a:pt x="0" y="1337"/>
                    <a:pt x="56" y="1389"/>
                    <a:pt x="141" y="1389"/>
                  </a:cubicBezTo>
                  <a:cubicBezTo>
                    <a:pt x="187" y="1389"/>
                    <a:pt x="243" y="1373"/>
                    <a:pt x="302" y="1339"/>
                  </a:cubicBezTo>
                  <a:lnTo>
                    <a:pt x="1584" y="598"/>
                  </a:lnTo>
                  <a:cubicBezTo>
                    <a:pt x="1750" y="499"/>
                    <a:pt x="1887" y="302"/>
                    <a:pt x="1887" y="149"/>
                  </a:cubicBezTo>
                  <a:cubicBezTo>
                    <a:pt x="1887" y="53"/>
                    <a:pt x="1830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868;p28"/>
            <p:cNvSpPr/>
            <p:nvPr/>
          </p:nvSpPr>
          <p:spPr>
            <a:xfrm>
              <a:off x="3561088" y="351582"/>
              <a:ext cx="291583" cy="793641"/>
            </a:xfrm>
            <a:custGeom>
              <a:avLst/>
              <a:gdLst/>
              <a:ahLst/>
              <a:cxnLst/>
              <a:rect l="l" t="t" r="r" b="b"/>
              <a:pathLst>
                <a:path w="6604" h="17975" extrusionOk="0">
                  <a:moveTo>
                    <a:pt x="1" y="0"/>
                  </a:moveTo>
                  <a:lnTo>
                    <a:pt x="1" y="14164"/>
                  </a:lnTo>
                  <a:lnTo>
                    <a:pt x="6603" y="17975"/>
                  </a:lnTo>
                  <a:lnTo>
                    <a:pt x="6603" y="38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869;p28"/>
            <p:cNvSpPr/>
            <p:nvPr/>
          </p:nvSpPr>
          <p:spPr>
            <a:xfrm>
              <a:off x="3852627" y="279525"/>
              <a:ext cx="416623" cy="865698"/>
            </a:xfrm>
            <a:custGeom>
              <a:avLst/>
              <a:gdLst/>
              <a:ahLst/>
              <a:cxnLst/>
              <a:rect l="l" t="t" r="r" b="b"/>
              <a:pathLst>
                <a:path w="9436" h="19607" extrusionOk="0">
                  <a:moveTo>
                    <a:pt x="9435" y="0"/>
                  </a:moveTo>
                  <a:lnTo>
                    <a:pt x="0" y="5447"/>
                  </a:lnTo>
                  <a:lnTo>
                    <a:pt x="0" y="19607"/>
                  </a:lnTo>
                  <a:lnTo>
                    <a:pt x="9435" y="14160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870;p28"/>
            <p:cNvSpPr/>
            <p:nvPr/>
          </p:nvSpPr>
          <p:spPr>
            <a:xfrm>
              <a:off x="3561088" y="111083"/>
              <a:ext cx="708162" cy="408940"/>
            </a:xfrm>
            <a:custGeom>
              <a:avLst/>
              <a:gdLst/>
              <a:ahLst/>
              <a:cxnLst/>
              <a:rect l="l" t="t" r="r" b="b"/>
              <a:pathLst>
                <a:path w="16039" h="9262" extrusionOk="0">
                  <a:moveTo>
                    <a:pt x="9436" y="1"/>
                  </a:moveTo>
                  <a:lnTo>
                    <a:pt x="1" y="5447"/>
                  </a:lnTo>
                  <a:lnTo>
                    <a:pt x="6603" y="9262"/>
                  </a:lnTo>
                  <a:lnTo>
                    <a:pt x="16038" y="3815"/>
                  </a:lnTo>
                  <a:lnTo>
                    <a:pt x="94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871;p28"/>
            <p:cNvSpPr/>
            <p:nvPr/>
          </p:nvSpPr>
          <p:spPr>
            <a:xfrm>
              <a:off x="3894351" y="351582"/>
              <a:ext cx="340946" cy="428456"/>
            </a:xfrm>
            <a:custGeom>
              <a:avLst/>
              <a:gdLst/>
              <a:ahLst/>
              <a:cxnLst/>
              <a:rect l="l" t="t" r="r" b="b"/>
              <a:pathLst>
                <a:path w="7722" h="9704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4" y="9704"/>
                  </a:lnTo>
                  <a:lnTo>
                    <a:pt x="7722" y="5348"/>
                  </a:lnTo>
                  <a:lnTo>
                    <a:pt x="7722" y="102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872;p28"/>
            <p:cNvSpPr/>
            <p:nvPr/>
          </p:nvSpPr>
          <p:spPr>
            <a:xfrm>
              <a:off x="4019258" y="477284"/>
              <a:ext cx="83360" cy="61328"/>
            </a:xfrm>
            <a:custGeom>
              <a:avLst/>
              <a:gdLst/>
              <a:ahLst/>
              <a:cxnLst/>
              <a:rect l="l" t="t" r="r" b="b"/>
              <a:pathLst>
                <a:path w="1888" h="1389" extrusionOk="0">
                  <a:moveTo>
                    <a:pt x="1748" y="1"/>
                  </a:moveTo>
                  <a:cubicBezTo>
                    <a:pt x="1701" y="1"/>
                    <a:pt x="1645" y="18"/>
                    <a:pt x="1585" y="53"/>
                  </a:cubicBezTo>
                  <a:lnTo>
                    <a:pt x="303" y="795"/>
                  </a:lnTo>
                  <a:cubicBezTo>
                    <a:pt x="136" y="890"/>
                    <a:pt x="0" y="1090"/>
                    <a:pt x="0" y="1240"/>
                  </a:cubicBezTo>
                  <a:cubicBezTo>
                    <a:pt x="0" y="1336"/>
                    <a:pt x="56" y="1389"/>
                    <a:pt x="141" y="1389"/>
                  </a:cubicBezTo>
                  <a:cubicBezTo>
                    <a:pt x="188" y="1389"/>
                    <a:pt x="243" y="1372"/>
                    <a:pt x="303" y="1338"/>
                  </a:cubicBezTo>
                  <a:lnTo>
                    <a:pt x="1585" y="597"/>
                  </a:lnTo>
                  <a:cubicBezTo>
                    <a:pt x="1751" y="502"/>
                    <a:pt x="1887" y="301"/>
                    <a:pt x="1887" y="152"/>
                  </a:cubicBezTo>
                  <a:cubicBezTo>
                    <a:pt x="1887" y="54"/>
                    <a:pt x="1832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873;p28"/>
            <p:cNvSpPr/>
            <p:nvPr/>
          </p:nvSpPr>
          <p:spPr>
            <a:xfrm>
              <a:off x="3886712" y="644754"/>
              <a:ext cx="340901" cy="428412"/>
            </a:xfrm>
            <a:custGeom>
              <a:avLst/>
              <a:gdLst/>
              <a:ahLst/>
              <a:cxnLst/>
              <a:rect l="l" t="t" r="r" b="b"/>
              <a:pathLst>
                <a:path w="7721" h="9703" extrusionOk="0">
                  <a:moveTo>
                    <a:pt x="7548" y="0"/>
                  </a:moveTo>
                  <a:lnTo>
                    <a:pt x="0" y="4355"/>
                  </a:lnTo>
                  <a:lnTo>
                    <a:pt x="0" y="9601"/>
                  </a:lnTo>
                  <a:lnTo>
                    <a:pt x="173" y="9703"/>
                  </a:lnTo>
                  <a:lnTo>
                    <a:pt x="7721" y="5345"/>
                  </a:lnTo>
                  <a:lnTo>
                    <a:pt x="7545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874;p28"/>
            <p:cNvSpPr/>
            <p:nvPr/>
          </p:nvSpPr>
          <p:spPr>
            <a:xfrm>
              <a:off x="3894351" y="649081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7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875;p28"/>
            <p:cNvSpPr/>
            <p:nvPr/>
          </p:nvSpPr>
          <p:spPr>
            <a:xfrm>
              <a:off x="4011620" y="770412"/>
              <a:ext cx="83316" cy="61240"/>
            </a:xfrm>
            <a:custGeom>
              <a:avLst/>
              <a:gdLst/>
              <a:ahLst/>
              <a:cxnLst/>
              <a:rect l="l" t="t" r="r" b="b"/>
              <a:pathLst>
                <a:path w="1887" h="1387" extrusionOk="0">
                  <a:moveTo>
                    <a:pt x="1746" y="1"/>
                  </a:moveTo>
                  <a:cubicBezTo>
                    <a:pt x="1699" y="1"/>
                    <a:pt x="1644" y="17"/>
                    <a:pt x="1584" y="51"/>
                  </a:cubicBezTo>
                  <a:lnTo>
                    <a:pt x="302" y="792"/>
                  </a:lnTo>
                  <a:cubicBezTo>
                    <a:pt x="136" y="887"/>
                    <a:pt x="0" y="1087"/>
                    <a:pt x="0" y="1238"/>
                  </a:cubicBezTo>
                  <a:cubicBezTo>
                    <a:pt x="0" y="1334"/>
                    <a:pt x="56" y="1386"/>
                    <a:pt x="141" y="1386"/>
                  </a:cubicBezTo>
                  <a:cubicBezTo>
                    <a:pt x="187" y="1386"/>
                    <a:pt x="243" y="1370"/>
                    <a:pt x="302" y="1336"/>
                  </a:cubicBezTo>
                  <a:lnTo>
                    <a:pt x="1584" y="595"/>
                  </a:lnTo>
                  <a:cubicBezTo>
                    <a:pt x="1750" y="500"/>
                    <a:pt x="1887" y="299"/>
                    <a:pt x="1887" y="149"/>
                  </a:cubicBezTo>
                  <a:cubicBezTo>
                    <a:pt x="1887" y="53"/>
                    <a:pt x="1830" y="1"/>
                    <a:pt x="17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876;p28"/>
            <p:cNvSpPr/>
            <p:nvPr/>
          </p:nvSpPr>
          <p:spPr>
            <a:xfrm>
              <a:off x="3894351" y="351582"/>
              <a:ext cx="333263" cy="424085"/>
            </a:xfrm>
            <a:custGeom>
              <a:avLst/>
              <a:gdLst/>
              <a:ahLst/>
              <a:cxnLst/>
              <a:rect l="l" t="t" r="r" b="b"/>
              <a:pathLst>
                <a:path w="7548" h="9605" extrusionOk="0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877;p28"/>
            <p:cNvSpPr/>
            <p:nvPr/>
          </p:nvSpPr>
          <p:spPr>
            <a:xfrm>
              <a:off x="4211719" y="360721"/>
              <a:ext cx="182526" cy="309421"/>
            </a:xfrm>
            <a:custGeom>
              <a:avLst/>
              <a:gdLst/>
              <a:ahLst/>
              <a:cxnLst/>
              <a:rect l="l" t="t" r="r" b="b"/>
              <a:pathLst>
                <a:path w="4134" h="7008" extrusionOk="0">
                  <a:moveTo>
                    <a:pt x="0" y="1"/>
                  </a:moveTo>
                  <a:lnTo>
                    <a:pt x="0" y="4621"/>
                  </a:lnTo>
                  <a:lnTo>
                    <a:pt x="4130" y="7008"/>
                  </a:lnTo>
                  <a:lnTo>
                    <a:pt x="4134" y="23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878;p28"/>
            <p:cNvSpPr/>
            <p:nvPr/>
          </p:nvSpPr>
          <p:spPr>
            <a:xfrm>
              <a:off x="4019258" y="375733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879;p28"/>
            <p:cNvSpPr/>
            <p:nvPr/>
          </p:nvSpPr>
          <p:spPr>
            <a:xfrm>
              <a:off x="4019258" y="375733"/>
              <a:ext cx="291716" cy="432783"/>
            </a:xfrm>
            <a:custGeom>
              <a:avLst/>
              <a:gdLst/>
              <a:ahLst/>
              <a:cxnLst/>
              <a:rect l="l" t="t" r="r" b="b"/>
              <a:pathLst>
                <a:path w="6607" h="9802" extrusionOk="0">
                  <a:moveTo>
                    <a:pt x="6606" y="1"/>
                  </a:moveTo>
                  <a:lnTo>
                    <a:pt x="5776" y="476"/>
                  </a:lnTo>
                  <a:lnTo>
                    <a:pt x="4359" y="1296"/>
                  </a:ln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880;p28"/>
            <p:cNvSpPr/>
            <p:nvPr/>
          </p:nvSpPr>
          <p:spPr>
            <a:xfrm>
              <a:off x="4019258" y="387743"/>
              <a:ext cx="312423" cy="420773"/>
            </a:xfrm>
            <a:custGeom>
              <a:avLst/>
              <a:gdLst/>
              <a:ahLst/>
              <a:cxnLst/>
              <a:rect l="l" t="t" r="r" b="b"/>
              <a:pathLst>
                <a:path w="7076" h="9530" extrusionOk="0">
                  <a:moveTo>
                    <a:pt x="7075" y="0"/>
                  </a:moveTo>
                  <a:lnTo>
                    <a:pt x="473" y="3812"/>
                  </a:lnTo>
                  <a:lnTo>
                    <a:pt x="0" y="9530"/>
                  </a:lnTo>
                  <a:lnTo>
                    <a:pt x="6606" y="5719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881;p28"/>
            <p:cNvSpPr/>
            <p:nvPr/>
          </p:nvSpPr>
          <p:spPr>
            <a:xfrm>
              <a:off x="3902033" y="566693"/>
              <a:ext cx="158993" cy="295866"/>
            </a:xfrm>
            <a:custGeom>
              <a:avLst/>
              <a:gdLst/>
              <a:ahLst/>
              <a:cxnLst/>
              <a:rect l="l" t="t" r="r" b="b"/>
              <a:pathLst>
                <a:path w="3601" h="6701" extrusionOk="0">
                  <a:moveTo>
                    <a:pt x="0" y="0"/>
                  </a:moveTo>
                  <a:lnTo>
                    <a:pt x="0" y="4620"/>
                  </a:lnTo>
                  <a:lnTo>
                    <a:pt x="3600" y="6701"/>
                  </a:lnTo>
                  <a:lnTo>
                    <a:pt x="3600" y="20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882;p28"/>
            <p:cNvSpPr/>
            <p:nvPr/>
          </p:nvSpPr>
          <p:spPr>
            <a:xfrm>
              <a:off x="4060982" y="447790"/>
              <a:ext cx="333263" cy="424129"/>
            </a:xfrm>
            <a:custGeom>
              <a:avLst/>
              <a:gdLst/>
              <a:ahLst/>
              <a:cxnLst/>
              <a:rect l="l" t="t" r="r" b="b"/>
              <a:pathLst>
                <a:path w="7548" h="9606" extrusionOk="0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4" y="5246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883;p28"/>
            <p:cNvSpPr/>
            <p:nvPr/>
          </p:nvSpPr>
          <p:spPr>
            <a:xfrm>
              <a:off x="4178207" y="569121"/>
              <a:ext cx="83360" cy="61240"/>
            </a:xfrm>
            <a:custGeom>
              <a:avLst/>
              <a:gdLst/>
              <a:ahLst/>
              <a:cxnLst/>
              <a:rect l="l" t="t" r="r" b="b"/>
              <a:pathLst>
                <a:path w="1888" h="1387" extrusionOk="0">
                  <a:moveTo>
                    <a:pt x="1746" y="0"/>
                  </a:moveTo>
                  <a:cubicBezTo>
                    <a:pt x="1700" y="0"/>
                    <a:pt x="1644" y="17"/>
                    <a:pt x="1585" y="51"/>
                  </a:cubicBezTo>
                  <a:lnTo>
                    <a:pt x="303" y="791"/>
                  </a:lnTo>
                  <a:cubicBezTo>
                    <a:pt x="136" y="887"/>
                    <a:pt x="1" y="1088"/>
                    <a:pt x="1" y="1237"/>
                  </a:cubicBezTo>
                  <a:cubicBezTo>
                    <a:pt x="1" y="1335"/>
                    <a:pt x="56" y="1387"/>
                    <a:pt x="139" y="1387"/>
                  </a:cubicBezTo>
                  <a:cubicBezTo>
                    <a:pt x="187" y="1387"/>
                    <a:pt x="243" y="1370"/>
                    <a:pt x="303" y="1336"/>
                  </a:cubicBezTo>
                  <a:lnTo>
                    <a:pt x="1585" y="595"/>
                  </a:lnTo>
                  <a:cubicBezTo>
                    <a:pt x="1751" y="499"/>
                    <a:pt x="1887" y="299"/>
                    <a:pt x="1887" y="149"/>
                  </a:cubicBezTo>
                  <a:cubicBezTo>
                    <a:pt x="1887" y="53"/>
                    <a:pt x="1831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884;p28"/>
            <p:cNvSpPr/>
            <p:nvPr/>
          </p:nvSpPr>
          <p:spPr>
            <a:xfrm>
              <a:off x="4049856" y="633760"/>
              <a:ext cx="11171" cy="238159"/>
            </a:xfrm>
            <a:custGeom>
              <a:avLst/>
              <a:gdLst/>
              <a:ahLst/>
              <a:cxnLst/>
              <a:rect l="l" t="t" r="r" b="b"/>
              <a:pathLst>
                <a:path w="253" h="5394" extrusionOk="0">
                  <a:moveTo>
                    <a:pt x="1" y="1"/>
                  </a:moveTo>
                  <a:lnTo>
                    <a:pt x="1" y="5247"/>
                  </a:lnTo>
                  <a:lnTo>
                    <a:pt x="252" y="5393"/>
                  </a:lnTo>
                  <a:lnTo>
                    <a:pt x="252" y="1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885;p28"/>
            <p:cNvSpPr/>
            <p:nvPr/>
          </p:nvSpPr>
          <p:spPr>
            <a:xfrm>
              <a:off x="4049856" y="441344"/>
              <a:ext cx="344389" cy="198951"/>
            </a:xfrm>
            <a:custGeom>
              <a:avLst/>
              <a:gdLst/>
              <a:ahLst/>
              <a:cxnLst/>
              <a:rect l="l" t="t" r="r" b="b"/>
              <a:pathLst>
                <a:path w="7800" h="4506" extrusionOk="0">
                  <a:moveTo>
                    <a:pt x="7548" y="1"/>
                  </a:moveTo>
                  <a:lnTo>
                    <a:pt x="1" y="4359"/>
                  </a:lnTo>
                  <a:lnTo>
                    <a:pt x="252" y="4505"/>
                  </a:lnTo>
                  <a:lnTo>
                    <a:pt x="7800" y="1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6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5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S</a:t>
            </a:r>
            <a:r>
              <a:rPr lang="en" dirty="0" smtClean="0"/>
              <a:t>ituación problema</a:t>
            </a:r>
            <a:endParaRPr dirty="0"/>
          </a:p>
        </p:txBody>
      </p:sp>
      <p:grpSp>
        <p:nvGrpSpPr>
          <p:cNvPr id="520" name="Google Shape;520;p25"/>
          <p:cNvGrpSpPr/>
          <p:nvPr/>
        </p:nvGrpSpPr>
        <p:grpSpPr>
          <a:xfrm flipH="1">
            <a:off x="-52554" y="3565781"/>
            <a:ext cx="1082306" cy="1559500"/>
            <a:chOff x="5746200" y="-125100"/>
            <a:chExt cx="337125" cy="485750"/>
          </a:xfrm>
        </p:grpSpPr>
        <p:sp>
          <p:nvSpPr>
            <p:cNvPr id="521" name="Google Shape;521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849150" y="-125100"/>
              <a:ext cx="218275" cy="259075"/>
            </a:xfrm>
            <a:custGeom>
              <a:avLst/>
              <a:gdLst/>
              <a:ahLst/>
              <a:cxnLst/>
              <a:rect l="l" t="t" r="r" b="b"/>
              <a:pathLst>
                <a:path w="8731" h="10363" extrusionOk="0">
                  <a:moveTo>
                    <a:pt x="2622" y="0"/>
                  </a:moveTo>
                  <a:cubicBezTo>
                    <a:pt x="2051" y="0"/>
                    <a:pt x="1517" y="115"/>
                    <a:pt x="1051" y="310"/>
                  </a:cubicBezTo>
                  <a:cubicBezTo>
                    <a:pt x="344" y="609"/>
                    <a:pt x="0" y="1088"/>
                    <a:pt x="0" y="1622"/>
                  </a:cubicBezTo>
                  <a:cubicBezTo>
                    <a:pt x="0" y="2332"/>
                    <a:pt x="609" y="3134"/>
                    <a:pt x="1772" y="3716"/>
                  </a:cubicBezTo>
                  <a:cubicBezTo>
                    <a:pt x="3805" y="4733"/>
                    <a:pt x="6334" y="6511"/>
                    <a:pt x="6939" y="9751"/>
                  </a:cubicBezTo>
                  <a:lnTo>
                    <a:pt x="8731" y="10363"/>
                  </a:lnTo>
                  <a:lnTo>
                    <a:pt x="8731" y="6208"/>
                  </a:lnTo>
                  <a:cubicBezTo>
                    <a:pt x="8462" y="5018"/>
                    <a:pt x="8017" y="3781"/>
                    <a:pt x="7293" y="2784"/>
                  </a:cubicBezTo>
                  <a:cubicBezTo>
                    <a:pt x="5801" y="745"/>
                    <a:pt x="4083" y="0"/>
                    <a:pt x="262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90" y="962"/>
                    <a:pt x="10149" y="961"/>
                    <a:pt x="10108" y="961"/>
                  </a:cubicBezTo>
                  <a:cubicBezTo>
                    <a:pt x="9756" y="961"/>
                    <a:pt x="9408" y="1055"/>
                    <a:pt x="9058" y="1055"/>
                  </a:cubicBezTo>
                  <a:cubicBezTo>
                    <a:pt x="9017" y="1055"/>
                    <a:pt x="8977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573" y="941134"/>
            <a:ext cx="7765285" cy="3700668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764656" y="4779350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00" dirty="0" smtClean="0"/>
              <a:t>Fuente: autores.</a:t>
            </a:r>
            <a:endParaRPr lang="es-CO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434000" y="1392125"/>
            <a:ext cx="4486635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objetivos</a:t>
            </a:r>
            <a:endParaRPr dirty="0"/>
          </a:p>
        </p:txBody>
      </p:sp>
      <p:sp>
        <p:nvSpPr>
          <p:cNvPr id="118" name="Google Shape;118;p21"/>
          <p:cNvSpPr/>
          <p:nvPr/>
        </p:nvSpPr>
        <p:spPr>
          <a:xfrm>
            <a:off x="1668523" y="3270435"/>
            <a:ext cx="1490128" cy="807234"/>
          </a:xfrm>
          <a:custGeom>
            <a:avLst/>
            <a:gdLst/>
            <a:ahLst/>
            <a:cxnLst/>
            <a:rect l="l" t="t" r="r" b="b"/>
            <a:pathLst>
              <a:path w="37032" h="20061" extrusionOk="0">
                <a:moveTo>
                  <a:pt x="24638" y="0"/>
                </a:moveTo>
                <a:cubicBezTo>
                  <a:pt x="21748" y="0"/>
                  <a:pt x="18857" y="636"/>
                  <a:pt x="16653" y="1909"/>
                </a:cubicBezTo>
                <a:cubicBezTo>
                  <a:pt x="12916" y="4067"/>
                  <a:pt x="12346" y="7361"/>
                  <a:pt x="14947" y="9865"/>
                </a:cubicBezTo>
                <a:cubicBezTo>
                  <a:pt x="14796" y="9910"/>
                  <a:pt x="14653" y="9965"/>
                  <a:pt x="14526" y="10036"/>
                </a:cubicBezTo>
                <a:lnTo>
                  <a:pt x="595" y="18080"/>
                </a:lnTo>
                <a:cubicBezTo>
                  <a:pt x="1" y="18422"/>
                  <a:pt x="1" y="18975"/>
                  <a:pt x="595" y="19316"/>
                </a:cubicBezTo>
                <a:lnTo>
                  <a:pt x="1465" y="19821"/>
                </a:lnTo>
                <a:cubicBezTo>
                  <a:pt x="1742" y="19982"/>
                  <a:pt x="2098" y="20060"/>
                  <a:pt x="2457" y="20060"/>
                </a:cubicBezTo>
                <a:cubicBezTo>
                  <a:pt x="2861" y="20060"/>
                  <a:pt x="3268" y="19960"/>
                  <a:pt x="3571" y="19763"/>
                </a:cubicBezTo>
                <a:lnTo>
                  <a:pt x="16547" y="11272"/>
                </a:lnTo>
                <a:cubicBezTo>
                  <a:pt x="16602" y="11234"/>
                  <a:pt x="16650" y="11193"/>
                  <a:pt x="16697" y="11152"/>
                </a:cubicBezTo>
                <a:cubicBezTo>
                  <a:pt x="18897" y="12410"/>
                  <a:pt x="21769" y="13038"/>
                  <a:pt x="24640" y="13038"/>
                </a:cubicBezTo>
                <a:cubicBezTo>
                  <a:pt x="27529" y="13038"/>
                  <a:pt x="30418" y="12402"/>
                  <a:pt x="32622" y="11129"/>
                </a:cubicBezTo>
                <a:cubicBezTo>
                  <a:pt x="37032" y="8582"/>
                  <a:pt x="37032" y="4456"/>
                  <a:pt x="32622" y="1909"/>
                </a:cubicBezTo>
                <a:cubicBezTo>
                  <a:pt x="30418" y="636"/>
                  <a:pt x="27528" y="0"/>
                  <a:pt x="24638" y="0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2198932" y="2217235"/>
            <a:ext cx="2045627" cy="1177553"/>
          </a:xfrm>
          <a:custGeom>
            <a:avLst/>
            <a:gdLst/>
            <a:ahLst/>
            <a:cxnLst/>
            <a:rect l="l" t="t" r="r" b="b"/>
            <a:pathLst>
              <a:path w="50837" h="29264" extrusionOk="0">
                <a:moveTo>
                  <a:pt x="18855" y="1"/>
                </a:moveTo>
                <a:cubicBezTo>
                  <a:pt x="18596" y="1"/>
                  <a:pt x="18338" y="57"/>
                  <a:pt x="18140" y="170"/>
                </a:cubicBezTo>
                <a:lnTo>
                  <a:pt x="393" y="10443"/>
                </a:lnTo>
                <a:cubicBezTo>
                  <a:pt x="0" y="10668"/>
                  <a:pt x="0" y="11037"/>
                  <a:pt x="393" y="11265"/>
                </a:cubicBezTo>
                <a:lnTo>
                  <a:pt x="31266" y="29092"/>
                </a:lnTo>
                <a:cubicBezTo>
                  <a:pt x="31464" y="29206"/>
                  <a:pt x="31723" y="29263"/>
                  <a:pt x="31981" y="29263"/>
                </a:cubicBezTo>
                <a:cubicBezTo>
                  <a:pt x="32239" y="29263"/>
                  <a:pt x="32497" y="29206"/>
                  <a:pt x="32693" y="29092"/>
                </a:cubicBezTo>
                <a:lnTo>
                  <a:pt x="50441" y="18822"/>
                </a:lnTo>
                <a:cubicBezTo>
                  <a:pt x="50836" y="18593"/>
                  <a:pt x="50836" y="18225"/>
                  <a:pt x="50441" y="17999"/>
                </a:cubicBezTo>
                <a:lnTo>
                  <a:pt x="19566" y="170"/>
                </a:lnTo>
                <a:cubicBezTo>
                  <a:pt x="19370" y="57"/>
                  <a:pt x="19113" y="1"/>
                  <a:pt x="18855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929803" y="3468171"/>
            <a:ext cx="392527" cy="195448"/>
          </a:xfrm>
          <a:custGeom>
            <a:avLst/>
            <a:gdLst/>
            <a:ahLst/>
            <a:cxnLst/>
            <a:rect l="l" t="t" r="r" b="b"/>
            <a:pathLst>
              <a:path w="19254" h="9587" extrusionOk="0">
                <a:moveTo>
                  <a:pt x="9627" y="1"/>
                </a:moveTo>
                <a:cubicBezTo>
                  <a:pt x="7382" y="1"/>
                  <a:pt x="5137" y="469"/>
                  <a:pt x="3424" y="1406"/>
                </a:cubicBezTo>
                <a:cubicBezTo>
                  <a:pt x="1" y="3276"/>
                  <a:pt x="1" y="6310"/>
                  <a:pt x="3424" y="8184"/>
                </a:cubicBezTo>
                <a:cubicBezTo>
                  <a:pt x="5137" y="9119"/>
                  <a:pt x="7382" y="9587"/>
                  <a:pt x="9627" y="9587"/>
                </a:cubicBezTo>
                <a:cubicBezTo>
                  <a:pt x="11871" y="9587"/>
                  <a:pt x="14115" y="9119"/>
                  <a:pt x="15827" y="8184"/>
                </a:cubicBezTo>
                <a:cubicBezTo>
                  <a:pt x="19253" y="6310"/>
                  <a:pt x="19253" y="3276"/>
                  <a:pt x="15827" y="1406"/>
                </a:cubicBezTo>
                <a:cubicBezTo>
                  <a:pt x="14115" y="469"/>
                  <a:pt x="11871" y="1"/>
                  <a:pt x="9627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097317" y="3160742"/>
            <a:ext cx="305293" cy="349032"/>
          </a:xfrm>
          <a:custGeom>
            <a:avLst/>
            <a:gdLst/>
            <a:ahLst/>
            <a:cxnLst/>
            <a:rect l="l" t="t" r="r" b="b"/>
            <a:pathLst>
              <a:path w="7587" h="8674" extrusionOk="0">
                <a:moveTo>
                  <a:pt x="5681" y="1"/>
                </a:moveTo>
                <a:cubicBezTo>
                  <a:pt x="4566" y="1"/>
                  <a:pt x="3216" y="763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7341" y="2134"/>
                  <a:pt x="7587" y="639"/>
                  <a:pt x="6471" y="155"/>
                </a:cubicBezTo>
                <a:cubicBezTo>
                  <a:pt x="6229" y="49"/>
                  <a:pt x="5963" y="1"/>
                  <a:pt x="568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097317" y="3160742"/>
            <a:ext cx="288433" cy="349032"/>
          </a:xfrm>
          <a:custGeom>
            <a:avLst/>
            <a:gdLst/>
            <a:ahLst/>
            <a:cxnLst/>
            <a:rect l="l" t="t" r="r" b="b"/>
            <a:pathLst>
              <a:path w="7168" h="8674" extrusionOk="0">
                <a:moveTo>
                  <a:pt x="5682" y="1"/>
                </a:moveTo>
                <a:cubicBezTo>
                  <a:pt x="4567" y="1"/>
                  <a:pt x="3215" y="762"/>
                  <a:pt x="2245" y="1793"/>
                </a:cubicBezTo>
                <a:cubicBezTo>
                  <a:pt x="1031" y="3086"/>
                  <a:pt x="85" y="5226"/>
                  <a:pt x="0" y="6288"/>
                </a:cubicBezTo>
                <a:lnTo>
                  <a:pt x="0" y="8674"/>
                </a:lnTo>
                <a:lnTo>
                  <a:pt x="1454" y="6664"/>
                </a:lnTo>
                <a:cubicBezTo>
                  <a:pt x="2204" y="4988"/>
                  <a:pt x="4399" y="3906"/>
                  <a:pt x="5870" y="3018"/>
                </a:cubicBezTo>
                <a:cubicBezTo>
                  <a:pt x="6727" y="2502"/>
                  <a:pt x="7167" y="1782"/>
                  <a:pt x="7167" y="1175"/>
                </a:cubicBezTo>
                <a:cubicBezTo>
                  <a:pt x="7167" y="738"/>
                  <a:pt x="6938" y="356"/>
                  <a:pt x="6471" y="155"/>
                </a:cubicBezTo>
                <a:cubicBezTo>
                  <a:pt x="6232" y="49"/>
                  <a:pt x="5966" y="1"/>
                  <a:pt x="5682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086050" y="3190195"/>
            <a:ext cx="249844" cy="281794"/>
          </a:xfrm>
          <a:custGeom>
            <a:avLst/>
            <a:gdLst/>
            <a:ahLst/>
            <a:cxnLst/>
            <a:rect l="l" t="t" r="r" b="b"/>
            <a:pathLst>
              <a:path w="6209" h="7003" extrusionOk="0">
                <a:moveTo>
                  <a:pt x="6121" y="1"/>
                </a:moveTo>
                <a:cubicBezTo>
                  <a:pt x="6115" y="1"/>
                  <a:pt x="6109" y="1"/>
                  <a:pt x="6102" y="3"/>
                </a:cubicBezTo>
                <a:cubicBezTo>
                  <a:pt x="4259" y="521"/>
                  <a:pt x="1027" y="3279"/>
                  <a:pt x="10" y="6904"/>
                </a:cubicBezTo>
                <a:cubicBezTo>
                  <a:pt x="0" y="6945"/>
                  <a:pt x="24" y="6989"/>
                  <a:pt x="65" y="7000"/>
                </a:cubicBezTo>
                <a:cubicBezTo>
                  <a:pt x="71" y="7003"/>
                  <a:pt x="79" y="7003"/>
                  <a:pt x="85" y="7003"/>
                </a:cubicBezTo>
                <a:cubicBezTo>
                  <a:pt x="120" y="7003"/>
                  <a:pt x="150" y="6982"/>
                  <a:pt x="161" y="6945"/>
                </a:cubicBezTo>
                <a:cubicBezTo>
                  <a:pt x="1164" y="3375"/>
                  <a:pt x="4335" y="665"/>
                  <a:pt x="6143" y="153"/>
                </a:cubicBezTo>
                <a:cubicBezTo>
                  <a:pt x="6184" y="143"/>
                  <a:pt x="6208" y="99"/>
                  <a:pt x="6198" y="58"/>
                </a:cubicBezTo>
                <a:cubicBezTo>
                  <a:pt x="6189" y="23"/>
                  <a:pt x="6156" y="1"/>
                  <a:pt x="61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097317" y="3342613"/>
            <a:ext cx="259179" cy="224533"/>
          </a:xfrm>
          <a:custGeom>
            <a:avLst/>
            <a:gdLst/>
            <a:ahLst/>
            <a:cxnLst/>
            <a:rect l="l" t="t" r="r" b="b"/>
            <a:pathLst>
              <a:path w="6441" h="5580" extrusionOk="0">
                <a:moveTo>
                  <a:pt x="4587" y="0"/>
                </a:moveTo>
                <a:cubicBezTo>
                  <a:pt x="4544" y="0"/>
                  <a:pt x="4501" y="1"/>
                  <a:pt x="4457" y="3"/>
                </a:cubicBezTo>
                <a:cubicBezTo>
                  <a:pt x="3102" y="61"/>
                  <a:pt x="601" y="1703"/>
                  <a:pt x="0" y="4426"/>
                </a:cubicBezTo>
                <a:lnTo>
                  <a:pt x="160" y="5580"/>
                </a:lnTo>
                <a:cubicBezTo>
                  <a:pt x="379" y="4997"/>
                  <a:pt x="1188" y="4072"/>
                  <a:pt x="2433" y="3352"/>
                </a:cubicBezTo>
                <a:cubicBezTo>
                  <a:pt x="3812" y="2556"/>
                  <a:pt x="5495" y="2273"/>
                  <a:pt x="5935" y="1604"/>
                </a:cubicBezTo>
                <a:cubicBezTo>
                  <a:pt x="6440" y="825"/>
                  <a:pt x="5852" y="0"/>
                  <a:pt x="458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091805" y="3373072"/>
            <a:ext cx="207834" cy="167997"/>
          </a:xfrm>
          <a:custGeom>
            <a:avLst/>
            <a:gdLst/>
            <a:ahLst/>
            <a:cxnLst/>
            <a:rect l="l" t="t" r="r" b="b"/>
            <a:pathLst>
              <a:path w="5165" h="4175" extrusionOk="0">
                <a:moveTo>
                  <a:pt x="5082" y="1"/>
                </a:moveTo>
                <a:cubicBezTo>
                  <a:pt x="3853" y="62"/>
                  <a:pt x="1407" y="987"/>
                  <a:pt x="18" y="4065"/>
                </a:cubicBezTo>
                <a:cubicBezTo>
                  <a:pt x="0" y="4106"/>
                  <a:pt x="18" y="4151"/>
                  <a:pt x="55" y="4167"/>
                </a:cubicBezTo>
                <a:cubicBezTo>
                  <a:pt x="65" y="4175"/>
                  <a:pt x="76" y="4175"/>
                  <a:pt x="89" y="4175"/>
                </a:cubicBezTo>
                <a:cubicBezTo>
                  <a:pt x="117" y="4175"/>
                  <a:pt x="147" y="4158"/>
                  <a:pt x="158" y="4131"/>
                </a:cubicBezTo>
                <a:cubicBezTo>
                  <a:pt x="1522" y="1113"/>
                  <a:pt x="3980" y="212"/>
                  <a:pt x="5089" y="158"/>
                </a:cubicBezTo>
                <a:cubicBezTo>
                  <a:pt x="5134" y="154"/>
                  <a:pt x="5164" y="120"/>
                  <a:pt x="5164" y="76"/>
                </a:cubicBezTo>
                <a:cubicBezTo>
                  <a:pt x="5161" y="31"/>
                  <a:pt x="5126" y="1"/>
                  <a:pt x="50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240779" y="2108957"/>
            <a:ext cx="1976698" cy="1137837"/>
          </a:xfrm>
          <a:custGeom>
            <a:avLst/>
            <a:gdLst/>
            <a:ahLst/>
            <a:cxnLst/>
            <a:rect l="l" t="t" r="r" b="b"/>
            <a:pathLst>
              <a:path w="49124" h="28277" extrusionOk="0">
                <a:moveTo>
                  <a:pt x="18221" y="1"/>
                </a:moveTo>
                <a:cubicBezTo>
                  <a:pt x="17971" y="1"/>
                  <a:pt x="17721" y="56"/>
                  <a:pt x="17530" y="165"/>
                </a:cubicBezTo>
                <a:lnTo>
                  <a:pt x="383" y="10089"/>
                </a:lnTo>
                <a:cubicBezTo>
                  <a:pt x="1" y="10308"/>
                  <a:pt x="1" y="10666"/>
                  <a:pt x="383" y="10885"/>
                </a:cubicBezTo>
                <a:lnTo>
                  <a:pt x="30216" y="28110"/>
                </a:lnTo>
                <a:cubicBezTo>
                  <a:pt x="30405" y="28221"/>
                  <a:pt x="30655" y="28276"/>
                  <a:pt x="30904" y="28276"/>
                </a:cubicBezTo>
                <a:cubicBezTo>
                  <a:pt x="31154" y="28276"/>
                  <a:pt x="31404" y="28221"/>
                  <a:pt x="31595" y="28110"/>
                </a:cubicBezTo>
                <a:lnTo>
                  <a:pt x="48742" y="18189"/>
                </a:lnTo>
                <a:cubicBezTo>
                  <a:pt x="49124" y="17967"/>
                  <a:pt x="49124" y="17612"/>
                  <a:pt x="48742" y="17390"/>
                </a:cubicBezTo>
                <a:lnTo>
                  <a:pt x="18909" y="165"/>
                </a:lnTo>
                <a:cubicBezTo>
                  <a:pt x="18719" y="56"/>
                  <a:pt x="18470" y="1"/>
                  <a:pt x="18221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3734952" y="2970188"/>
            <a:ext cx="119791" cy="62974"/>
          </a:xfrm>
          <a:custGeom>
            <a:avLst/>
            <a:gdLst/>
            <a:ahLst/>
            <a:cxnLst/>
            <a:rect l="l" t="t" r="r" b="b"/>
            <a:pathLst>
              <a:path w="2977" h="1565" extrusionOk="0">
                <a:moveTo>
                  <a:pt x="1488" y="0"/>
                </a:moveTo>
                <a:cubicBezTo>
                  <a:pt x="1141" y="0"/>
                  <a:pt x="794" y="76"/>
                  <a:pt x="530" y="228"/>
                </a:cubicBezTo>
                <a:cubicBezTo>
                  <a:pt x="0" y="536"/>
                  <a:pt x="0" y="1030"/>
                  <a:pt x="530" y="1334"/>
                </a:cubicBezTo>
                <a:cubicBezTo>
                  <a:pt x="794" y="1488"/>
                  <a:pt x="1141" y="1565"/>
                  <a:pt x="1488" y="1565"/>
                </a:cubicBezTo>
                <a:cubicBezTo>
                  <a:pt x="1835" y="1565"/>
                  <a:pt x="2182" y="1488"/>
                  <a:pt x="2447" y="1334"/>
                </a:cubicBezTo>
                <a:cubicBezTo>
                  <a:pt x="2976" y="1030"/>
                  <a:pt x="2976" y="536"/>
                  <a:pt x="2447" y="228"/>
                </a:cubicBezTo>
                <a:cubicBezTo>
                  <a:pt x="2182" y="76"/>
                  <a:pt x="1835" y="0"/>
                  <a:pt x="148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3484314" y="2811655"/>
            <a:ext cx="745467" cy="525239"/>
          </a:xfrm>
          <a:custGeom>
            <a:avLst/>
            <a:gdLst/>
            <a:ahLst/>
            <a:cxnLst/>
            <a:rect l="l" t="t" r="r" b="b"/>
            <a:pathLst>
              <a:path w="18526" h="13053" extrusionOk="0">
                <a:moveTo>
                  <a:pt x="17946" y="1"/>
                </a:moveTo>
                <a:cubicBezTo>
                  <a:pt x="18212" y="223"/>
                  <a:pt x="18178" y="527"/>
                  <a:pt x="17837" y="725"/>
                </a:cubicBezTo>
                <a:lnTo>
                  <a:pt x="690" y="10646"/>
                </a:lnTo>
                <a:cubicBezTo>
                  <a:pt x="499" y="10756"/>
                  <a:pt x="250" y="10813"/>
                  <a:pt x="1" y="10813"/>
                </a:cubicBezTo>
                <a:lnTo>
                  <a:pt x="1" y="13053"/>
                </a:lnTo>
                <a:cubicBezTo>
                  <a:pt x="250" y="13053"/>
                  <a:pt x="499" y="12998"/>
                  <a:pt x="690" y="12889"/>
                </a:cubicBezTo>
                <a:lnTo>
                  <a:pt x="17837" y="2963"/>
                </a:lnTo>
                <a:cubicBezTo>
                  <a:pt x="18219" y="2745"/>
                  <a:pt x="18526" y="2209"/>
                  <a:pt x="18526" y="1769"/>
                </a:cubicBezTo>
                <a:lnTo>
                  <a:pt x="18526" y="1120"/>
                </a:lnTo>
                <a:cubicBezTo>
                  <a:pt x="18526" y="725"/>
                  <a:pt x="18274" y="251"/>
                  <a:pt x="1794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228426" y="2517925"/>
            <a:ext cx="1255978" cy="818983"/>
          </a:xfrm>
          <a:custGeom>
            <a:avLst/>
            <a:gdLst/>
            <a:ahLst/>
            <a:cxnLst/>
            <a:rect l="l" t="t" r="r" b="b"/>
            <a:pathLst>
              <a:path w="31213" h="20353" extrusionOk="0">
                <a:moveTo>
                  <a:pt x="584" y="1"/>
                </a:moveTo>
                <a:cubicBezTo>
                  <a:pt x="253" y="250"/>
                  <a:pt x="0" y="721"/>
                  <a:pt x="0" y="1120"/>
                </a:cubicBezTo>
                <a:lnTo>
                  <a:pt x="0" y="1768"/>
                </a:lnTo>
                <a:cubicBezTo>
                  <a:pt x="0" y="2209"/>
                  <a:pt x="308" y="2742"/>
                  <a:pt x="690" y="2963"/>
                </a:cubicBezTo>
                <a:lnTo>
                  <a:pt x="30523" y="20189"/>
                </a:lnTo>
                <a:cubicBezTo>
                  <a:pt x="30711" y="20298"/>
                  <a:pt x="30963" y="20353"/>
                  <a:pt x="31213" y="20353"/>
                </a:cubicBezTo>
                <a:lnTo>
                  <a:pt x="31213" y="18113"/>
                </a:lnTo>
                <a:cubicBezTo>
                  <a:pt x="30963" y="18113"/>
                  <a:pt x="30711" y="18056"/>
                  <a:pt x="30523" y="17946"/>
                </a:cubicBezTo>
                <a:lnTo>
                  <a:pt x="690" y="721"/>
                </a:lnTo>
                <a:cubicBezTo>
                  <a:pt x="348" y="527"/>
                  <a:pt x="315" y="219"/>
                  <a:pt x="58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392111" y="2200135"/>
            <a:ext cx="1664806" cy="960343"/>
          </a:xfrm>
          <a:custGeom>
            <a:avLst/>
            <a:gdLst/>
            <a:ahLst/>
            <a:cxnLst/>
            <a:rect l="l" t="t" r="r" b="b"/>
            <a:pathLst>
              <a:path w="41373" h="23866" extrusionOk="0">
                <a:moveTo>
                  <a:pt x="16822" y="0"/>
                </a:moveTo>
                <a:cubicBezTo>
                  <a:pt x="16672" y="0"/>
                  <a:pt x="16521" y="34"/>
                  <a:pt x="16407" y="100"/>
                </a:cubicBezTo>
                <a:lnTo>
                  <a:pt x="229" y="9458"/>
                </a:lnTo>
                <a:cubicBezTo>
                  <a:pt x="1" y="9592"/>
                  <a:pt x="1" y="9806"/>
                  <a:pt x="229" y="9936"/>
                </a:cubicBezTo>
                <a:lnTo>
                  <a:pt x="24141" y="23766"/>
                </a:lnTo>
                <a:cubicBezTo>
                  <a:pt x="24255" y="23832"/>
                  <a:pt x="24405" y="23865"/>
                  <a:pt x="24556" y="23865"/>
                </a:cubicBezTo>
                <a:cubicBezTo>
                  <a:pt x="24706" y="23865"/>
                  <a:pt x="24856" y="23832"/>
                  <a:pt x="24970" y="23766"/>
                </a:cubicBezTo>
                <a:lnTo>
                  <a:pt x="41144" y="14404"/>
                </a:lnTo>
                <a:cubicBezTo>
                  <a:pt x="41373" y="14271"/>
                  <a:pt x="41373" y="14059"/>
                  <a:pt x="41144" y="13926"/>
                </a:cubicBezTo>
                <a:lnTo>
                  <a:pt x="17237" y="100"/>
                </a:lnTo>
                <a:cubicBezTo>
                  <a:pt x="17122" y="34"/>
                  <a:pt x="16972" y="0"/>
                  <a:pt x="1682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490331" y="2252885"/>
            <a:ext cx="923041" cy="529705"/>
          </a:xfrm>
          <a:custGeom>
            <a:avLst/>
            <a:gdLst/>
            <a:ahLst/>
            <a:cxnLst/>
            <a:rect l="l" t="t" r="r" b="b"/>
            <a:pathLst>
              <a:path w="22939" h="13164" extrusionOk="0">
                <a:moveTo>
                  <a:pt x="14396" y="0"/>
                </a:moveTo>
                <a:cubicBezTo>
                  <a:pt x="14209" y="0"/>
                  <a:pt x="14021" y="41"/>
                  <a:pt x="13878" y="123"/>
                </a:cubicBezTo>
                <a:lnTo>
                  <a:pt x="287" y="7970"/>
                </a:lnTo>
                <a:cubicBezTo>
                  <a:pt x="0" y="8138"/>
                  <a:pt x="0" y="8407"/>
                  <a:pt x="287" y="8571"/>
                </a:cubicBezTo>
                <a:lnTo>
                  <a:pt x="8021" y="13038"/>
                </a:lnTo>
                <a:cubicBezTo>
                  <a:pt x="8164" y="13122"/>
                  <a:pt x="8353" y="13164"/>
                  <a:pt x="8541" y="13164"/>
                </a:cubicBezTo>
                <a:cubicBezTo>
                  <a:pt x="8730" y="13164"/>
                  <a:pt x="8919" y="13122"/>
                  <a:pt x="9062" y="13038"/>
                </a:cubicBezTo>
                <a:lnTo>
                  <a:pt x="22649" y="5195"/>
                </a:lnTo>
                <a:cubicBezTo>
                  <a:pt x="22939" y="5028"/>
                  <a:pt x="22939" y="4759"/>
                  <a:pt x="22649" y="4595"/>
                </a:cubicBezTo>
                <a:lnTo>
                  <a:pt x="14915" y="123"/>
                </a:lnTo>
                <a:cubicBezTo>
                  <a:pt x="14772" y="41"/>
                  <a:pt x="14584" y="0"/>
                  <a:pt x="1439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676308" y="2495071"/>
            <a:ext cx="327827" cy="184255"/>
          </a:xfrm>
          <a:custGeom>
            <a:avLst/>
            <a:gdLst/>
            <a:ahLst/>
            <a:cxnLst/>
            <a:rect l="l" t="t" r="r" b="b"/>
            <a:pathLst>
              <a:path w="8147" h="4579" extrusionOk="0">
                <a:moveTo>
                  <a:pt x="5617" y="1"/>
                </a:moveTo>
                <a:cubicBezTo>
                  <a:pt x="5536" y="1"/>
                  <a:pt x="5453" y="15"/>
                  <a:pt x="5379" y="46"/>
                </a:cubicBezTo>
                <a:lnTo>
                  <a:pt x="3699" y="770"/>
                </a:lnTo>
                <a:cubicBezTo>
                  <a:pt x="3630" y="801"/>
                  <a:pt x="3548" y="817"/>
                  <a:pt x="3464" y="817"/>
                </a:cubicBezTo>
                <a:cubicBezTo>
                  <a:pt x="3419" y="817"/>
                  <a:pt x="3374" y="812"/>
                  <a:pt x="3331" y="804"/>
                </a:cubicBezTo>
                <a:lnTo>
                  <a:pt x="1348" y="415"/>
                </a:lnTo>
                <a:cubicBezTo>
                  <a:pt x="1303" y="406"/>
                  <a:pt x="1259" y="402"/>
                  <a:pt x="1217" y="402"/>
                </a:cubicBezTo>
                <a:cubicBezTo>
                  <a:pt x="954" y="402"/>
                  <a:pt x="745" y="553"/>
                  <a:pt x="836" y="709"/>
                </a:cubicBezTo>
                <a:lnTo>
                  <a:pt x="1512" y="1856"/>
                </a:lnTo>
                <a:cubicBezTo>
                  <a:pt x="1553" y="1927"/>
                  <a:pt x="1532" y="2009"/>
                  <a:pt x="1450" y="2070"/>
                </a:cubicBezTo>
                <a:lnTo>
                  <a:pt x="198" y="3040"/>
                </a:lnTo>
                <a:cubicBezTo>
                  <a:pt x="1" y="3192"/>
                  <a:pt x="188" y="3409"/>
                  <a:pt x="518" y="3409"/>
                </a:cubicBezTo>
                <a:cubicBezTo>
                  <a:pt x="520" y="3409"/>
                  <a:pt x="523" y="3409"/>
                  <a:pt x="525" y="3409"/>
                </a:cubicBezTo>
                <a:lnTo>
                  <a:pt x="2621" y="3395"/>
                </a:lnTo>
                <a:cubicBezTo>
                  <a:pt x="2753" y="3395"/>
                  <a:pt x="2876" y="3429"/>
                  <a:pt x="2955" y="3494"/>
                </a:cubicBezTo>
                <a:lnTo>
                  <a:pt x="4163" y="4480"/>
                </a:lnTo>
                <a:cubicBezTo>
                  <a:pt x="4245" y="4547"/>
                  <a:pt x="4368" y="4579"/>
                  <a:pt x="4491" y="4579"/>
                </a:cubicBezTo>
                <a:cubicBezTo>
                  <a:pt x="4656" y="4579"/>
                  <a:pt x="4820" y="4521"/>
                  <a:pt x="4877" y="4415"/>
                </a:cubicBezTo>
                <a:lnTo>
                  <a:pt x="5497" y="3258"/>
                </a:lnTo>
                <a:cubicBezTo>
                  <a:pt x="5535" y="3187"/>
                  <a:pt x="5634" y="3128"/>
                  <a:pt x="5760" y="3108"/>
                </a:cubicBezTo>
                <a:lnTo>
                  <a:pt x="7764" y="2746"/>
                </a:lnTo>
                <a:cubicBezTo>
                  <a:pt x="8082" y="2692"/>
                  <a:pt x="8146" y="2449"/>
                  <a:pt x="7877" y="2336"/>
                </a:cubicBezTo>
                <a:lnTo>
                  <a:pt x="6163" y="1637"/>
                </a:lnTo>
                <a:cubicBezTo>
                  <a:pt x="6058" y="1593"/>
                  <a:pt x="5993" y="1521"/>
                  <a:pt x="5996" y="1446"/>
                </a:cubicBezTo>
                <a:lnTo>
                  <a:pt x="6023" y="238"/>
                </a:lnTo>
                <a:cubicBezTo>
                  <a:pt x="6026" y="97"/>
                  <a:pt x="5829" y="1"/>
                  <a:pt x="561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899947" y="2307607"/>
            <a:ext cx="207190" cy="117337"/>
          </a:xfrm>
          <a:custGeom>
            <a:avLst/>
            <a:gdLst/>
            <a:ahLst/>
            <a:cxnLst/>
            <a:rect l="l" t="t" r="r" b="b"/>
            <a:pathLst>
              <a:path w="5149" h="2916" extrusionOk="0">
                <a:moveTo>
                  <a:pt x="4796" y="1"/>
                </a:moveTo>
                <a:cubicBezTo>
                  <a:pt x="4682" y="1"/>
                  <a:pt x="4556" y="32"/>
                  <a:pt x="4455" y="91"/>
                </a:cubicBezTo>
                <a:lnTo>
                  <a:pt x="202" y="2545"/>
                </a:lnTo>
                <a:cubicBezTo>
                  <a:pt x="32" y="2644"/>
                  <a:pt x="1" y="2788"/>
                  <a:pt x="134" y="2866"/>
                </a:cubicBezTo>
                <a:cubicBezTo>
                  <a:pt x="192" y="2899"/>
                  <a:pt x="271" y="2915"/>
                  <a:pt x="355" y="2915"/>
                </a:cubicBezTo>
                <a:cubicBezTo>
                  <a:pt x="469" y="2915"/>
                  <a:pt x="594" y="2886"/>
                  <a:pt x="694" y="2829"/>
                </a:cubicBezTo>
                <a:lnTo>
                  <a:pt x="4947" y="374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6" y="17"/>
                  <a:pt x="4879" y="1"/>
                  <a:pt x="47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2943122" y="233259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1"/>
                  <a:pt x="4454" y="88"/>
                </a:cubicBezTo>
                <a:lnTo>
                  <a:pt x="202" y="2542"/>
                </a:lnTo>
                <a:cubicBezTo>
                  <a:pt x="30" y="2644"/>
                  <a:pt x="0" y="2787"/>
                  <a:pt x="133" y="2866"/>
                </a:cubicBezTo>
                <a:cubicBezTo>
                  <a:pt x="190" y="2899"/>
                  <a:pt x="267" y="2915"/>
                  <a:pt x="351" y="2915"/>
                </a:cubicBezTo>
                <a:cubicBezTo>
                  <a:pt x="466" y="2915"/>
                  <a:pt x="592" y="2885"/>
                  <a:pt x="693" y="2825"/>
                </a:cubicBezTo>
                <a:lnTo>
                  <a:pt x="4945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2986216" y="2357461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2" y="1"/>
                </a:moveTo>
                <a:cubicBezTo>
                  <a:pt x="4678" y="1"/>
                  <a:pt x="4553" y="31"/>
                  <a:pt x="4455" y="87"/>
                </a:cubicBezTo>
                <a:lnTo>
                  <a:pt x="202" y="2545"/>
                </a:lnTo>
                <a:cubicBezTo>
                  <a:pt x="28" y="2644"/>
                  <a:pt x="0" y="2787"/>
                  <a:pt x="134" y="2866"/>
                </a:cubicBezTo>
                <a:cubicBezTo>
                  <a:pt x="192" y="2899"/>
                  <a:pt x="269" y="2915"/>
                  <a:pt x="353" y="2915"/>
                </a:cubicBezTo>
                <a:cubicBezTo>
                  <a:pt x="467" y="2915"/>
                  <a:pt x="593" y="2885"/>
                  <a:pt x="693" y="2828"/>
                </a:cubicBezTo>
                <a:lnTo>
                  <a:pt x="4946" y="374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029310" y="2382448"/>
            <a:ext cx="207190" cy="117256"/>
          </a:xfrm>
          <a:custGeom>
            <a:avLst/>
            <a:gdLst/>
            <a:ahLst/>
            <a:cxnLst/>
            <a:rect l="l" t="t" r="r" b="b"/>
            <a:pathLst>
              <a:path w="5149" h="2914" extrusionOk="0">
                <a:moveTo>
                  <a:pt x="4792" y="1"/>
                </a:moveTo>
                <a:cubicBezTo>
                  <a:pt x="4678" y="1"/>
                  <a:pt x="4553" y="31"/>
                  <a:pt x="4455" y="88"/>
                </a:cubicBezTo>
                <a:lnTo>
                  <a:pt x="202" y="2542"/>
                </a:lnTo>
                <a:cubicBezTo>
                  <a:pt x="29" y="2640"/>
                  <a:pt x="1" y="2788"/>
                  <a:pt x="134" y="2866"/>
                </a:cubicBezTo>
                <a:cubicBezTo>
                  <a:pt x="191" y="2898"/>
                  <a:pt x="267" y="2914"/>
                  <a:pt x="349" y="2914"/>
                </a:cubicBezTo>
                <a:cubicBezTo>
                  <a:pt x="465" y="2914"/>
                  <a:pt x="592" y="2883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1" y="50"/>
                </a:cubicBezTo>
                <a:cubicBezTo>
                  <a:pt x="4954" y="17"/>
                  <a:pt x="4876" y="1"/>
                  <a:pt x="4792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072485" y="2407314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1" y="1"/>
                </a:moveTo>
                <a:cubicBezTo>
                  <a:pt x="4677" y="1"/>
                  <a:pt x="4552" y="30"/>
                  <a:pt x="4454" y="88"/>
                </a:cubicBezTo>
                <a:lnTo>
                  <a:pt x="202" y="2545"/>
                </a:lnTo>
                <a:cubicBezTo>
                  <a:pt x="27" y="2644"/>
                  <a:pt x="0" y="2787"/>
                  <a:pt x="133" y="2866"/>
                </a:cubicBezTo>
                <a:cubicBezTo>
                  <a:pt x="191" y="2899"/>
                  <a:pt x="269" y="2915"/>
                  <a:pt x="353" y="2915"/>
                </a:cubicBezTo>
                <a:cubicBezTo>
                  <a:pt x="467" y="2915"/>
                  <a:pt x="591" y="2885"/>
                  <a:pt x="689" y="2828"/>
                </a:cubicBezTo>
                <a:lnTo>
                  <a:pt x="4942" y="371"/>
                </a:lnTo>
                <a:cubicBezTo>
                  <a:pt x="5116" y="272"/>
                  <a:pt x="5147" y="129"/>
                  <a:pt x="5010" y="50"/>
                </a:cubicBezTo>
                <a:cubicBezTo>
                  <a:pt x="4952" y="17"/>
                  <a:pt x="4874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115579" y="2432301"/>
            <a:ext cx="207150" cy="117216"/>
          </a:xfrm>
          <a:custGeom>
            <a:avLst/>
            <a:gdLst/>
            <a:ahLst/>
            <a:cxnLst/>
            <a:rect l="l" t="t" r="r" b="b"/>
            <a:pathLst>
              <a:path w="5148" h="2913" extrusionOk="0">
                <a:moveTo>
                  <a:pt x="4791" y="1"/>
                </a:moveTo>
                <a:cubicBezTo>
                  <a:pt x="4677" y="1"/>
                  <a:pt x="4553" y="30"/>
                  <a:pt x="4455" y="88"/>
                </a:cubicBezTo>
                <a:lnTo>
                  <a:pt x="202" y="2542"/>
                </a:lnTo>
                <a:cubicBezTo>
                  <a:pt x="28" y="2641"/>
                  <a:pt x="1" y="2787"/>
                  <a:pt x="134" y="2863"/>
                </a:cubicBezTo>
                <a:cubicBezTo>
                  <a:pt x="192" y="2896"/>
                  <a:pt x="269" y="2912"/>
                  <a:pt x="353" y="2912"/>
                </a:cubicBezTo>
                <a:cubicBezTo>
                  <a:pt x="467" y="2912"/>
                  <a:pt x="591" y="2882"/>
                  <a:pt x="690" y="2825"/>
                </a:cubicBezTo>
                <a:lnTo>
                  <a:pt x="4942" y="371"/>
                </a:lnTo>
                <a:cubicBezTo>
                  <a:pt x="5117" y="272"/>
                  <a:pt x="5147" y="125"/>
                  <a:pt x="5011" y="50"/>
                </a:cubicBezTo>
                <a:cubicBezTo>
                  <a:pt x="4953" y="17"/>
                  <a:pt x="4875" y="1"/>
                  <a:pt x="479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2878822" y="2612603"/>
            <a:ext cx="381264" cy="218176"/>
          </a:xfrm>
          <a:custGeom>
            <a:avLst/>
            <a:gdLst/>
            <a:ahLst/>
            <a:cxnLst/>
            <a:rect l="l" t="t" r="r" b="b"/>
            <a:pathLst>
              <a:path w="9475" h="5422" extrusionOk="0">
                <a:moveTo>
                  <a:pt x="8639" y="0"/>
                </a:moveTo>
                <a:cubicBezTo>
                  <a:pt x="8526" y="0"/>
                  <a:pt x="8414" y="25"/>
                  <a:pt x="8328" y="74"/>
                </a:cubicBezTo>
                <a:lnTo>
                  <a:pt x="174" y="4784"/>
                </a:lnTo>
                <a:cubicBezTo>
                  <a:pt x="1" y="4883"/>
                  <a:pt x="1" y="5044"/>
                  <a:pt x="174" y="5143"/>
                </a:cubicBezTo>
                <a:lnTo>
                  <a:pt x="526" y="5347"/>
                </a:lnTo>
                <a:cubicBezTo>
                  <a:pt x="611" y="5397"/>
                  <a:pt x="724" y="5422"/>
                  <a:pt x="837" y="5422"/>
                </a:cubicBezTo>
                <a:cubicBezTo>
                  <a:pt x="950" y="5422"/>
                  <a:pt x="1064" y="5397"/>
                  <a:pt x="1151" y="5347"/>
                </a:cubicBezTo>
                <a:lnTo>
                  <a:pt x="9304" y="638"/>
                </a:lnTo>
                <a:cubicBezTo>
                  <a:pt x="9475" y="538"/>
                  <a:pt x="9475" y="378"/>
                  <a:pt x="9304" y="279"/>
                </a:cubicBezTo>
                <a:lnTo>
                  <a:pt x="8950" y="74"/>
                </a:lnTo>
                <a:cubicBezTo>
                  <a:pt x="8864" y="25"/>
                  <a:pt x="8751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310449" y="2476643"/>
            <a:ext cx="185180" cy="104862"/>
          </a:xfrm>
          <a:custGeom>
            <a:avLst/>
            <a:gdLst/>
            <a:ahLst/>
            <a:cxnLst/>
            <a:rect l="l" t="t" r="r" b="b"/>
            <a:pathLst>
              <a:path w="4602" h="2606" extrusionOk="0">
                <a:moveTo>
                  <a:pt x="3765" y="0"/>
                </a:moveTo>
                <a:cubicBezTo>
                  <a:pt x="3652" y="0"/>
                  <a:pt x="3538" y="25"/>
                  <a:pt x="3451" y="74"/>
                </a:cubicBezTo>
                <a:lnTo>
                  <a:pt x="175" y="1969"/>
                </a:lnTo>
                <a:cubicBezTo>
                  <a:pt x="1" y="2068"/>
                  <a:pt x="1" y="2228"/>
                  <a:pt x="175" y="2327"/>
                </a:cubicBezTo>
                <a:lnTo>
                  <a:pt x="526" y="2531"/>
                </a:lnTo>
                <a:cubicBezTo>
                  <a:pt x="612" y="2581"/>
                  <a:pt x="724" y="2606"/>
                  <a:pt x="837" y="2606"/>
                </a:cubicBezTo>
                <a:cubicBezTo>
                  <a:pt x="950" y="2606"/>
                  <a:pt x="1064" y="2581"/>
                  <a:pt x="1151" y="2531"/>
                </a:cubicBezTo>
                <a:lnTo>
                  <a:pt x="4427" y="638"/>
                </a:lnTo>
                <a:cubicBezTo>
                  <a:pt x="4598" y="539"/>
                  <a:pt x="4601" y="378"/>
                  <a:pt x="4427" y="279"/>
                </a:cubicBezTo>
                <a:lnTo>
                  <a:pt x="4076" y="74"/>
                </a:lnTo>
                <a:cubicBezTo>
                  <a:pt x="3990" y="25"/>
                  <a:pt x="3878" y="0"/>
                  <a:pt x="3765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961510" y="2524806"/>
            <a:ext cx="923041" cy="529746"/>
          </a:xfrm>
          <a:custGeom>
            <a:avLst/>
            <a:gdLst/>
            <a:ahLst/>
            <a:cxnLst/>
            <a:rect l="l" t="t" r="r" b="b"/>
            <a:pathLst>
              <a:path w="22939" h="13165" extrusionOk="0">
                <a:moveTo>
                  <a:pt x="14397" y="1"/>
                </a:moveTo>
                <a:cubicBezTo>
                  <a:pt x="14209" y="1"/>
                  <a:pt x="14021" y="43"/>
                  <a:pt x="13878" y="126"/>
                </a:cubicBezTo>
                <a:lnTo>
                  <a:pt x="287" y="7969"/>
                </a:lnTo>
                <a:cubicBezTo>
                  <a:pt x="0" y="8137"/>
                  <a:pt x="0" y="8407"/>
                  <a:pt x="287" y="8571"/>
                </a:cubicBezTo>
                <a:lnTo>
                  <a:pt x="8024" y="13041"/>
                </a:lnTo>
                <a:cubicBezTo>
                  <a:pt x="8168" y="13123"/>
                  <a:pt x="8355" y="13164"/>
                  <a:pt x="8543" y="13164"/>
                </a:cubicBezTo>
                <a:cubicBezTo>
                  <a:pt x="8731" y="13164"/>
                  <a:pt x="8919" y="13123"/>
                  <a:pt x="9062" y="13041"/>
                </a:cubicBezTo>
                <a:lnTo>
                  <a:pt x="22652" y="5195"/>
                </a:lnTo>
                <a:cubicBezTo>
                  <a:pt x="22939" y="5028"/>
                  <a:pt x="22939" y="4762"/>
                  <a:pt x="22652" y="4595"/>
                </a:cubicBezTo>
                <a:lnTo>
                  <a:pt x="14919" y="126"/>
                </a:lnTo>
                <a:cubicBezTo>
                  <a:pt x="14773" y="43"/>
                  <a:pt x="14585" y="1"/>
                  <a:pt x="14397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3147447" y="2766991"/>
            <a:ext cx="327987" cy="184255"/>
          </a:xfrm>
          <a:custGeom>
            <a:avLst/>
            <a:gdLst/>
            <a:ahLst/>
            <a:cxnLst/>
            <a:rect l="l" t="t" r="r" b="b"/>
            <a:pathLst>
              <a:path w="8151" h="4579" extrusionOk="0">
                <a:moveTo>
                  <a:pt x="5620" y="1"/>
                </a:moveTo>
                <a:cubicBezTo>
                  <a:pt x="5539" y="1"/>
                  <a:pt x="5457" y="15"/>
                  <a:pt x="5383" y="46"/>
                </a:cubicBezTo>
                <a:lnTo>
                  <a:pt x="3704" y="773"/>
                </a:lnTo>
                <a:cubicBezTo>
                  <a:pt x="3635" y="802"/>
                  <a:pt x="3552" y="818"/>
                  <a:pt x="3467" y="818"/>
                </a:cubicBezTo>
                <a:cubicBezTo>
                  <a:pt x="3422" y="818"/>
                  <a:pt x="3376" y="813"/>
                  <a:pt x="3331" y="804"/>
                </a:cubicBezTo>
                <a:lnTo>
                  <a:pt x="1349" y="419"/>
                </a:lnTo>
                <a:cubicBezTo>
                  <a:pt x="1303" y="409"/>
                  <a:pt x="1257" y="405"/>
                  <a:pt x="1212" y="405"/>
                </a:cubicBezTo>
                <a:cubicBezTo>
                  <a:pt x="954" y="405"/>
                  <a:pt x="747" y="555"/>
                  <a:pt x="840" y="712"/>
                </a:cubicBezTo>
                <a:lnTo>
                  <a:pt x="1513" y="1855"/>
                </a:lnTo>
                <a:cubicBezTo>
                  <a:pt x="1554" y="1930"/>
                  <a:pt x="1533" y="2008"/>
                  <a:pt x="1455" y="2070"/>
                </a:cubicBezTo>
                <a:lnTo>
                  <a:pt x="202" y="3040"/>
                </a:lnTo>
                <a:cubicBezTo>
                  <a:pt x="1" y="3193"/>
                  <a:pt x="195" y="3412"/>
                  <a:pt x="526" y="3412"/>
                </a:cubicBezTo>
                <a:lnTo>
                  <a:pt x="2622" y="3394"/>
                </a:lnTo>
                <a:cubicBezTo>
                  <a:pt x="2754" y="3394"/>
                  <a:pt x="2881" y="3429"/>
                  <a:pt x="2956" y="3494"/>
                </a:cubicBezTo>
                <a:lnTo>
                  <a:pt x="4164" y="4480"/>
                </a:lnTo>
                <a:cubicBezTo>
                  <a:pt x="4247" y="4547"/>
                  <a:pt x="4371" y="4578"/>
                  <a:pt x="4493" y="4578"/>
                </a:cubicBezTo>
                <a:cubicBezTo>
                  <a:pt x="4658" y="4578"/>
                  <a:pt x="4821" y="4521"/>
                  <a:pt x="4878" y="4415"/>
                </a:cubicBezTo>
                <a:lnTo>
                  <a:pt x="5499" y="3261"/>
                </a:lnTo>
                <a:cubicBezTo>
                  <a:pt x="5539" y="3186"/>
                  <a:pt x="5639" y="3131"/>
                  <a:pt x="5765" y="3108"/>
                </a:cubicBezTo>
                <a:lnTo>
                  <a:pt x="7765" y="2749"/>
                </a:lnTo>
                <a:cubicBezTo>
                  <a:pt x="8082" y="2692"/>
                  <a:pt x="8151" y="2449"/>
                  <a:pt x="7877" y="2336"/>
                </a:cubicBezTo>
                <a:lnTo>
                  <a:pt x="6168" y="1640"/>
                </a:lnTo>
                <a:cubicBezTo>
                  <a:pt x="6059" y="1596"/>
                  <a:pt x="5993" y="1524"/>
                  <a:pt x="5997" y="1446"/>
                </a:cubicBezTo>
                <a:lnTo>
                  <a:pt x="6024" y="238"/>
                </a:lnTo>
                <a:cubicBezTo>
                  <a:pt x="6027" y="97"/>
                  <a:pt x="5830" y="1"/>
                  <a:pt x="562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371127" y="2579648"/>
            <a:ext cx="207190" cy="117216"/>
          </a:xfrm>
          <a:custGeom>
            <a:avLst/>
            <a:gdLst/>
            <a:ahLst/>
            <a:cxnLst/>
            <a:rect l="l" t="t" r="r" b="b"/>
            <a:pathLst>
              <a:path w="5149" h="2913" extrusionOk="0">
                <a:moveTo>
                  <a:pt x="4795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2"/>
                </a:lnTo>
                <a:cubicBezTo>
                  <a:pt x="32" y="2641"/>
                  <a:pt x="1" y="2788"/>
                  <a:pt x="138" y="2863"/>
                </a:cubicBezTo>
                <a:cubicBezTo>
                  <a:pt x="194" y="2896"/>
                  <a:pt x="271" y="2912"/>
                  <a:pt x="355" y="2912"/>
                </a:cubicBezTo>
                <a:cubicBezTo>
                  <a:pt x="469" y="2912"/>
                  <a:pt x="594" y="2882"/>
                  <a:pt x="694" y="2825"/>
                </a:cubicBezTo>
                <a:lnTo>
                  <a:pt x="4947" y="371"/>
                </a:lnTo>
                <a:cubicBezTo>
                  <a:pt x="5117" y="272"/>
                  <a:pt x="5148" y="129"/>
                  <a:pt x="5015" y="50"/>
                </a:cubicBezTo>
                <a:cubicBezTo>
                  <a:pt x="4957" y="17"/>
                  <a:pt x="4879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3414302" y="2604515"/>
            <a:ext cx="207110" cy="117337"/>
          </a:xfrm>
          <a:custGeom>
            <a:avLst/>
            <a:gdLst/>
            <a:ahLst/>
            <a:cxnLst/>
            <a:rect l="l" t="t" r="r" b="b"/>
            <a:pathLst>
              <a:path w="5147" h="2916" extrusionOk="0">
                <a:moveTo>
                  <a:pt x="4793" y="1"/>
                </a:moveTo>
                <a:cubicBezTo>
                  <a:pt x="4679" y="1"/>
                  <a:pt x="4554" y="30"/>
                  <a:pt x="4454" y="87"/>
                </a:cubicBezTo>
                <a:lnTo>
                  <a:pt x="201" y="2545"/>
                </a:lnTo>
                <a:cubicBezTo>
                  <a:pt x="30" y="2644"/>
                  <a:pt x="0" y="2787"/>
                  <a:pt x="136" y="2866"/>
                </a:cubicBezTo>
                <a:cubicBezTo>
                  <a:pt x="193" y="2899"/>
                  <a:pt x="270" y="2915"/>
                  <a:pt x="353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1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6" y="1"/>
                  <a:pt x="479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457395" y="2629503"/>
            <a:ext cx="207150" cy="117176"/>
          </a:xfrm>
          <a:custGeom>
            <a:avLst/>
            <a:gdLst/>
            <a:ahLst/>
            <a:cxnLst/>
            <a:rect l="l" t="t" r="r" b="b"/>
            <a:pathLst>
              <a:path w="5148" h="2912" extrusionOk="0">
                <a:moveTo>
                  <a:pt x="4798" y="0"/>
                </a:moveTo>
                <a:cubicBezTo>
                  <a:pt x="4683" y="0"/>
                  <a:pt x="4556" y="30"/>
                  <a:pt x="4454" y="88"/>
                </a:cubicBezTo>
                <a:lnTo>
                  <a:pt x="202" y="2541"/>
                </a:lnTo>
                <a:cubicBezTo>
                  <a:pt x="31" y="2640"/>
                  <a:pt x="1" y="2784"/>
                  <a:pt x="137" y="2862"/>
                </a:cubicBezTo>
                <a:cubicBezTo>
                  <a:pt x="194" y="2896"/>
                  <a:pt x="271" y="2912"/>
                  <a:pt x="354" y="2912"/>
                </a:cubicBezTo>
                <a:cubicBezTo>
                  <a:pt x="468" y="2912"/>
                  <a:pt x="593" y="2882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5"/>
                  <a:pt x="5011" y="47"/>
                </a:cubicBezTo>
                <a:cubicBezTo>
                  <a:pt x="4955" y="16"/>
                  <a:pt x="4880" y="0"/>
                  <a:pt x="479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3500490" y="2654369"/>
            <a:ext cx="207190" cy="117297"/>
          </a:xfrm>
          <a:custGeom>
            <a:avLst/>
            <a:gdLst/>
            <a:ahLst/>
            <a:cxnLst/>
            <a:rect l="l" t="t" r="r" b="b"/>
            <a:pathLst>
              <a:path w="5149" h="2915" extrusionOk="0">
                <a:moveTo>
                  <a:pt x="4794" y="1"/>
                </a:moveTo>
                <a:cubicBezTo>
                  <a:pt x="4681" y="1"/>
                  <a:pt x="4555" y="31"/>
                  <a:pt x="4455" y="88"/>
                </a:cubicBezTo>
                <a:lnTo>
                  <a:pt x="202" y="2545"/>
                </a:lnTo>
                <a:cubicBezTo>
                  <a:pt x="32" y="2644"/>
                  <a:pt x="1" y="2788"/>
                  <a:pt x="138" y="2865"/>
                </a:cubicBezTo>
                <a:cubicBezTo>
                  <a:pt x="194" y="2899"/>
                  <a:pt x="271" y="2915"/>
                  <a:pt x="355" y="2915"/>
                </a:cubicBezTo>
                <a:cubicBezTo>
                  <a:pt x="469" y="2915"/>
                  <a:pt x="594" y="2885"/>
                  <a:pt x="694" y="2828"/>
                </a:cubicBezTo>
                <a:lnTo>
                  <a:pt x="4947" y="371"/>
                </a:lnTo>
                <a:cubicBezTo>
                  <a:pt x="5117" y="272"/>
                  <a:pt x="5148" y="129"/>
                  <a:pt x="5012" y="50"/>
                </a:cubicBezTo>
                <a:cubicBezTo>
                  <a:pt x="4955" y="17"/>
                  <a:pt x="4878" y="1"/>
                  <a:pt x="4794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543664" y="2679235"/>
            <a:ext cx="207110" cy="117297"/>
          </a:xfrm>
          <a:custGeom>
            <a:avLst/>
            <a:gdLst/>
            <a:ahLst/>
            <a:cxnLst/>
            <a:rect l="l" t="t" r="r" b="b"/>
            <a:pathLst>
              <a:path w="5147" h="2915" extrusionOk="0">
                <a:moveTo>
                  <a:pt x="4795" y="1"/>
                </a:moveTo>
                <a:cubicBezTo>
                  <a:pt x="4681" y="1"/>
                  <a:pt x="4555" y="31"/>
                  <a:pt x="4454" y="91"/>
                </a:cubicBezTo>
                <a:lnTo>
                  <a:pt x="201" y="2545"/>
                </a:lnTo>
                <a:cubicBezTo>
                  <a:pt x="31" y="2644"/>
                  <a:pt x="0" y="2787"/>
                  <a:pt x="136" y="2866"/>
                </a:cubicBezTo>
                <a:cubicBezTo>
                  <a:pt x="193" y="2899"/>
                  <a:pt x="270" y="2915"/>
                  <a:pt x="354" y="2915"/>
                </a:cubicBezTo>
                <a:cubicBezTo>
                  <a:pt x="467" y="2915"/>
                  <a:pt x="592" y="2885"/>
                  <a:pt x="692" y="2828"/>
                </a:cubicBezTo>
                <a:lnTo>
                  <a:pt x="4945" y="374"/>
                </a:lnTo>
                <a:cubicBezTo>
                  <a:pt x="5116" y="272"/>
                  <a:pt x="5147" y="128"/>
                  <a:pt x="5010" y="50"/>
                </a:cubicBezTo>
                <a:cubicBezTo>
                  <a:pt x="4954" y="17"/>
                  <a:pt x="4878" y="1"/>
                  <a:pt x="479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586758" y="2704222"/>
            <a:ext cx="207150" cy="117297"/>
          </a:xfrm>
          <a:custGeom>
            <a:avLst/>
            <a:gdLst/>
            <a:ahLst/>
            <a:cxnLst/>
            <a:rect l="l" t="t" r="r" b="b"/>
            <a:pathLst>
              <a:path w="5148" h="2915" extrusionOk="0">
                <a:moveTo>
                  <a:pt x="4794" y="0"/>
                </a:moveTo>
                <a:cubicBezTo>
                  <a:pt x="4680" y="0"/>
                  <a:pt x="4555" y="30"/>
                  <a:pt x="4454" y="87"/>
                </a:cubicBezTo>
                <a:lnTo>
                  <a:pt x="202" y="2541"/>
                </a:lnTo>
                <a:cubicBezTo>
                  <a:pt x="31" y="2644"/>
                  <a:pt x="1" y="2787"/>
                  <a:pt x="137" y="2866"/>
                </a:cubicBezTo>
                <a:cubicBezTo>
                  <a:pt x="193" y="2899"/>
                  <a:pt x="269" y="2915"/>
                  <a:pt x="352" y="2915"/>
                </a:cubicBezTo>
                <a:cubicBezTo>
                  <a:pt x="466" y="2915"/>
                  <a:pt x="592" y="2884"/>
                  <a:pt x="694" y="2825"/>
                </a:cubicBezTo>
                <a:lnTo>
                  <a:pt x="4946" y="371"/>
                </a:lnTo>
                <a:cubicBezTo>
                  <a:pt x="5117" y="272"/>
                  <a:pt x="5147" y="128"/>
                  <a:pt x="5011" y="50"/>
                </a:cubicBezTo>
                <a:cubicBezTo>
                  <a:pt x="4955" y="17"/>
                  <a:pt x="4877" y="0"/>
                  <a:pt x="479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3350002" y="2884564"/>
            <a:ext cx="381264" cy="218135"/>
          </a:xfrm>
          <a:custGeom>
            <a:avLst/>
            <a:gdLst/>
            <a:ahLst/>
            <a:cxnLst/>
            <a:rect l="l" t="t" r="r" b="b"/>
            <a:pathLst>
              <a:path w="9475" h="5421" extrusionOk="0">
                <a:moveTo>
                  <a:pt x="8639" y="0"/>
                </a:moveTo>
                <a:cubicBezTo>
                  <a:pt x="8526" y="0"/>
                  <a:pt x="8414" y="26"/>
                  <a:pt x="8328" y="77"/>
                </a:cubicBezTo>
                <a:lnTo>
                  <a:pt x="175" y="4783"/>
                </a:lnTo>
                <a:cubicBezTo>
                  <a:pt x="1" y="4882"/>
                  <a:pt x="1" y="5042"/>
                  <a:pt x="175" y="5141"/>
                </a:cubicBezTo>
                <a:lnTo>
                  <a:pt x="526" y="5346"/>
                </a:lnTo>
                <a:cubicBezTo>
                  <a:pt x="613" y="5396"/>
                  <a:pt x="727" y="5421"/>
                  <a:pt x="840" y="5421"/>
                </a:cubicBezTo>
                <a:cubicBezTo>
                  <a:pt x="953" y="5421"/>
                  <a:pt x="1065" y="5396"/>
                  <a:pt x="1151" y="5346"/>
                </a:cubicBezTo>
                <a:lnTo>
                  <a:pt x="9304" y="640"/>
                </a:lnTo>
                <a:cubicBezTo>
                  <a:pt x="9475" y="537"/>
                  <a:pt x="9475" y="377"/>
                  <a:pt x="9304" y="277"/>
                </a:cubicBezTo>
                <a:lnTo>
                  <a:pt x="8953" y="77"/>
                </a:lnTo>
                <a:cubicBezTo>
                  <a:pt x="8866" y="26"/>
                  <a:pt x="8752" y="0"/>
                  <a:pt x="8639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781789" y="2748684"/>
            <a:ext cx="185019" cy="104742"/>
          </a:xfrm>
          <a:custGeom>
            <a:avLst/>
            <a:gdLst/>
            <a:ahLst/>
            <a:cxnLst/>
            <a:rect l="l" t="t" r="r" b="b"/>
            <a:pathLst>
              <a:path w="4598" h="2603" extrusionOk="0">
                <a:moveTo>
                  <a:pt x="3761" y="1"/>
                </a:moveTo>
                <a:cubicBezTo>
                  <a:pt x="3648" y="1"/>
                  <a:pt x="3536" y="25"/>
                  <a:pt x="3450" y="75"/>
                </a:cubicBezTo>
                <a:lnTo>
                  <a:pt x="171" y="1965"/>
                </a:lnTo>
                <a:cubicBezTo>
                  <a:pt x="0" y="2065"/>
                  <a:pt x="0" y="2225"/>
                  <a:pt x="171" y="2328"/>
                </a:cubicBezTo>
                <a:lnTo>
                  <a:pt x="522" y="2528"/>
                </a:lnTo>
                <a:cubicBezTo>
                  <a:pt x="609" y="2578"/>
                  <a:pt x="723" y="2603"/>
                  <a:pt x="836" y="2603"/>
                </a:cubicBezTo>
                <a:cubicBezTo>
                  <a:pt x="949" y="2603"/>
                  <a:pt x="1061" y="2578"/>
                  <a:pt x="1147" y="2528"/>
                </a:cubicBezTo>
                <a:lnTo>
                  <a:pt x="4424" y="638"/>
                </a:lnTo>
                <a:cubicBezTo>
                  <a:pt x="4597" y="539"/>
                  <a:pt x="4597" y="375"/>
                  <a:pt x="4424" y="276"/>
                </a:cubicBezTo>
                <a:lnTo>
                  <a:pt x="4071" y="75"/>
                </a:lnTo>
                <a:cubicBezTo>
                  <a:pt x="3986" y="25"/>
                  <a:pt x="3874" y="1"/>
                  <a:pt x="376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637801" y="2333238"/>
            <a:ext cx="26397" cy="13923"/>
          </a:xfrm>
          <a:custGeom>
            <a:avLst/>
            <a:gdLst/>
            <a:ahLst/>
            <a:cxnLst/>
            <a:rect l="l" t="t" r="r" b="b"/>
            <a:pathLst>
              <a:path w="656" h="346" extrusionOk="0">
                <a:moveTo>
                  <a:pt x="329" y="0"/>
                </a:moveTo>
                <a:cubicBezTo>
                  <a:pt x="252" y="0"/>
                  <a:pt x="175" y="17"/>
                  <a:pt x="117" y="51"/>
                </a:cubicBezTo>
                <a:cubicBezTo>
                  <a:pt x="1" y="120"/>
                  <a:pt x="1" y="229"/>
                  <a:pt x="117" y="297"/>
                </a:cubicBezTo>
                <a:cubicBezTo>
                  <a:pt x="175" y="329"/>
                  <a:pt x="252" y="345"/>
                  <a:pt x="329" y="345"/>
                </a:cubicBezTo>
                <a:cubicBezTo>
                  <a:pt x="405" y="345"/>
                  <a:pt x="482" y="329"/>
                  <a:pt x="540" y="297"/>
                </a:cubicBezTo>
                <a:cubicBezTo>
                  <a:pt x="656" y="229"/>
                  <a:pt x="656" y="120"/>
                  <a:pt x="540" y="51"/>
                </a:cubicBezTo>
                <a:cubicBezTo>
                  <a:pt x="482" y="17"/>
                  <a:pt x="405" y="0"/>
                  <a:pt x="32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588913" y="2398543"/>
            <a:ext cx="52793" cy="27845"/>
          </a:xfrm>
          <a:custGeom>
            <a:avLst/>
            <a:gdLst/>
            <a:ahLst/>
            <a:cxnLst/>
            <a:rect l="l" t="t" r="r" b="b"/>
            <a:pathLst>
              <a:path w="1312" h="692" extrusionOk="0">
                <a:moveTo>
                  <a:pt x="657" y="1"/>
                </a:moveTo>
                <a:cubicBezTo>
                  <a:pt x="504" y="1"/>
                  <a:pt x="351" y="34"/>
                  <a:pt x="233" y="101"/>
                </a:cubicBezTo>
                <a:cubicBezTo>
                  <a:pt x="1" y="238"/>
                  <a:pt x="1" y="456"/>
                  <a:pt x="233" y="589"/>
                </a:cubicBezTo>
                <a:cubicBezTo>
                  <a:pt x="351" y="657"/>
                  <a:pt x="504" y="691"/>
                  <a:pt x="657" y="691"/>
                </a:cubicBezTo>
                <a:cubicBezTo>
                  <a:pt x="811" y="691"/>
                  <a:pt x="963" y="657"/>
                  <a:pt x="1080" y="589"/>
                </a:cubicBezTo>
                <a:cubicBezTo>
                  <a:pt x="1311" y="456"/>
                  <a:pt x="1311" y="238"/>
                  <a:pt x="1080" y="101"/>
                </a:cubicBezTo>
                <a:cubicBezTo>
                  <a:pt x="963" y="34"/>
                  <a:pt x="811" y="1"/>
                  <a:pt x="6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2650033" y="2306883"/>
            <a:ext cx="148642" cy="83818"/>
          </a:xfrm>
          <a:custGeom>
            <a:avLst/>
            <a:gdLst/>
            <a:ahLst/>
            <a:cxnLst/>
            <a:rect l="l" t="t" r="r" b="b"/>
            <a:pathLst>
              <a:path w="3694" h="2083" extrusionOk="0">
                <a:moveTo>
                  <a:pt x="3263" y="1"/>
                </a:moveTo>
                <a:cubicBezTo>
                  <a:pt x="3154" y="1"/>
                  <a:pt x="3043" y="25"/>
                  <a:pt x="2956" y="75"/>
                </a:cubicBezTo>
                <a:lnTo>
                  <a:pt x="175" y="1683"/>
                </a:lnTo>
                <a:cubicBezTo>
                  <a:pt x="11" y="1778"/>
                  <a:pt x="0" y="1928"/>
                  <a:pt x="158" y="2017"/>
                </a:cubicBezTo>
                <a:cubicBezTo>
                  <a:pt x="231" y="2061"/>
                  <a:pt x="329" y="2082"/>
                  <a:pt x="429" y="2082"/>
                </a:cubicBezTo>
                <a:cubicBezTo>
                  <a:pt x="539" y="2082"/>
                  <a:pt x="652" y="2057"/>
                  <a:pt x="738" y="2007"/>
                </a:cubicBezTo>
                <a:lnTo>
                  <a:pt x="3519" y="402"/>
                </a:lnTo>
                <a:cubicBezTo>
                  <a:pt x="3687" y="307"/>
                  <a:pt x="3693" y="157"/>
                  <a:pt x="3540" y="65"/>
                </a:cubicBezTo>
                <a:cubicBezTo>
                  <a:pt x="3464" y="22"/>
                  <a:pt x="3365" y="1"/>
                  <a:pt x="326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817018" y="1069358"/>
            <a:ext cx="588656" cy="1452747"/>
          </a:xfrm>
          <a:custGeom>
            <a:avLst/>
            <a:gdLst/>
            <a:ahLst/>
            <a:cxnLst/>
            <a:rect l="l" t="t" r="r" b="b"/>
            <a:pathLst>
              <a:path w="14629" h="36103" extrusionOk="0">
                <a:moveTo>
                  <a:pt x="13307" y="0"/>
                </a:moveTo>
                <a:cubicBezTo>
                  <a:pt x="13224" y="0"/>
                  <a:pt x="13130" y="28"/>
                  <a:pt x="13031" y="87"/>
                </a:cubicBezTo>
                <a:lnTo>
                  <a:pt x="625" y="7265"/>
                </a:lnTo>
                <a:cubicBezTo>
                  <a:pt x="280" y="7462"/>
                  <a:pt x="1" y="7950"/>
                  <a:pt x="1" y="8346"/>
                </a:cubicBezTo>
                <a:lnTo>
                  <a:pt x="1" y="33916"/>
                </a:lnTo>
                <a:cubicBezTo>
                  <a:pt x="1" y="34115"/>
                  <a:pt x="72" y="34255"/>
                  <a:pt x="185" y="34319"/>
                </a:cubicBezTo>
                <a:lnTo>
                  <a:pt x="1158" y="34882"/>
                </a:lnTo>
                <a:cubicBezTo>
                  <a:pt x="1158" y="34882"/>
                  <a:pt x="1161" y="34882"/>
                  <a:pt x="1165" y="34885"/>
                </a:cubicBezTo>
                <a:lnTo>
                  <a:pt x="1178" y="34893"/>
                </a:lnTo>
                <a:lnTo>
                  <a:pt x="1178" y="34889"/>
                </a:lnTo>
                <a:cubicBezTo>
                  <a:pt x="1222" y="34913"/>
                  <a:pt x="1273" y="34925"/>
                  <a:pt x="1329" y="34925"/>
                </a:cubicBezTo>
                <a:cubicBezTo>
                  <a:pt x="1411" y="34925"/>
                  <a:pt x="1504" y="34898"/>
                  <a:pt x="1601" y="34841"/>
                </a:cubicBezTo>
                <a:lnTo>
                  <a:pt x="4878" y="32947"/>
                </a:lnTo>
                <a:lnTo>
                  <a:pt x="4878" y="34916"/>
                </a:lnTo>
                <a:cubicBezTo>
                  <a:pt x="4878" y="35268"/>
                  <a:pt x="4933" y="35469"/>
                  <a:pt x="5025" y="35524"/>
                </a:cubicBezTo>
                <a:lnTo>
                  <a:pt x="5021" y="35524"/>
                </a:lnTo>
                <a:lnTo>
                  <a:pt x="5990" y="36084"/>
                </a:lnTo>
                <a:lnTo>
                  <a:pt x="5994" y="36087"/>
                </a:lnTo>
                <a:lnTo>
                  <a:pt x="6004" y="36093"/>
                </a:lnTo>
                <a:lnTo>
                  <a:pt x="6004" y="36090"/>
                </a:lnTo>
                <a:cubicBezTo>
                  <a:pt x="6019" y="36098"/>
                  <a:pt x="6035" y="36102"/>
                  <a:pt x="6052" y="36102"/>
                </a:cubicBezTo>
                <a:cubicBezTo>
                  <a:pt x="6158" y="36102"/>
                  <a:pt x="6299" y="35943"/>
                  <a:pt x="6455" y="35616"/>
                </a:cubicBezTo>
                <a:lnTo>
                  <a:pt x="8779" y="30695"/>
                </a:lnTo>
                <a:lnTo>
                  <a:pt x="14008" y="27661"/>
                </a:lnTo>
                <a:cubicBezTo>
                  <a:pt x="14349" y="27462"/>
                  <a:pt x="14629" y="26974"/>
                  <a:pt x="14629" y="26579"/>
                </a:cubicBezTo>
                <a:lnTo>
                  <a:pt x="14629" y="1008"/>
                </a:lnTo>
                <a:cubicBezTo>
                  <a:pt x="14629" y="814"/>
                  <a:pt x="14561" y="674"/>
                  <a:pt x="14451" y="609"/>
                </a:cubicBezTo>
                <a:lnTo>
                  <a:pt x="14448" y="605"/>
                </a:lnTo>
                <a:lnTo>
                  <a:pt x="13472" y="42"/>
                </a:lnTo>
                <a:cubicBezTo>
                  <a:pt x="13424" y="15"/>
                  <a:pt x="13369" y="0"/>
                  <a:pt x="133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830739" y="1070363"/>
            <a:ext cx="566685" cy="301068"/>
          </a:xfrm>
          <a:custGeom>
            <a:avLst/>
            <a:gdLst/>
            <a:ahLst/>
            <a:cxnLst/>
            <a:rect l="l" t="t" r="r" b="b"/>
            <a:pathLst>
              <a:path w="14083" h="7482" extrusionOk="0">
                <a:moveTo>
                  <a:pt x="251" y="7260"/>
                </a:moveTo>
                <a:cubicBezTo>
                  <a:pt x="161" y="7317"/>
                  <a:pt x="76" y="7393"/>
                  <a:pt x="1" y="7481"/>
                </a:cubicBezTo>
                <a:cubicBezTo>
                  <a:pt x="76" y="7393"/>
                  <a:pt x="161" y="7317"/>
                  <a:pt x="251" y="7260"/>
                </a:cubicBezTo>
                <a:close/>
                <a:moveTo>
                  <a:pt x="13097" y="0"/>
                </a:moveTo>
                <a:cubicBezTo>
                  <a:pt x="13111" y="7"/>
                  <a:pt x="13120" y="11"/>
                  <a:pt x="13131" y="17"/>
                </a:cubicBezTo>
                <a:lnTo>
                  <a:pt x="13131" y="17"/>
                </a:lnTo>
                <a:lnTo>
                  <a:pt x="14083" y="570"/>
                </a:lnTo>
                <a:lnTo>
                  <a:pt x="14083" y="570"/>
                </a:lnTo>
                <a:lnTo>
                  <a:pt x="13131" y="17"/>
                </a:lnTo>
                <a:cubicBezTo>
                  <a:pt x="13120" y="11"/>
                  <a:pt x="13111" y="7"/>
                  <a:pt x="1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2824703" y="1069397"/>
            <a:ext cx="572721" cy="333340"/>
          </a:xfrm>
          <a:custGeom>
            <a:avLst/>
            <a:gdLst/>
            <a:ahLst/>
            <a:cxnLst/>
            <a:rect l="l" t="t" r="r" b="b"/>
            <a:pathLst>
              <a:path w="14233" h="8284" extrusionOk="0">
                <a:moveTo>
                  <a:pt x="13117" y="1"/>
                </a:moveTo>
                <a:cubicBezTo>
                  <a:pt x="13035" y="1"/>
                  <a:pt x="12940" y="28"/>
                  <a:pt x="12840" y="86"/>
                </a:cubicBezTo>
                <a:lnTo>
                  <a:pt x="434" y="7267"/>
                </a:lnTo>
                <a:cubicBezTo>
                  <a:pt x="421" y="7270"/>
                  <a:pt x="410" y="7277"/>
                  <a:pt x="401" y="7284"/>
                </a:cubicBezTo>
                <a:cubicBezTo>
                  <a:pt x="311" y="7341"/>
                  <a:pt x="226" y="7417"/>
                  <a:pt x="151" y="7505"/>
                </a:cubicBezTo>
                <a:cubicBezTo>
                  <a:pt x="97" y="7571"/>
                  <a:pt x="45" y="7642"/>
                  <a:pt x="1" y="7721"/>
                </a:cubicBezTo>
                <a:lnTo>
                  <a:pt x="977" y="8283"/>
                </a:lnTo>
                <a:cubicBezTo>
                  <a:pt x="1089" y="8093"/>
                  <a:pt x="1240" y="7925"/>
                  <a:pt x="1407" y="7830"/>
                </a:cubicBezTo>
                <a:lnTo>
                  <a:pt x="13817" y="649"/>
                </a:lnTo>
                <a:cubicBezTo>
                  <a:pt x="13916" y="591"/>
                  <a:pt x="14011" y="563"/>
                  <a:pt x="14096" y="563"/>
                </a:cubicBezTo>
                <a:cubicBezTo>
                  <a:pt x="14144" y="563"/>
                  <a:pt x="14192" y="574"/>
                  <a:pt x="14233" y="594"/>
                </a:cubicBezTo>
                <a:lnTo>
                  <a:pt x="13281" y="41"/>
                </a:lnTo>
                <a:cubicBezTo>
                  <a:pt x="13270" y="35"/>
                  <a:pt x="13261" y="31"/>
                  <a:pt x="13247" y="24"/>
                </a:cubicBezTo>
                <a:cubicBezTo>
                  <a:pt x="13209" y="7"/>
                  <a:pt x="13165" y="1"/>
                  <a:pt x="13117" y="1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3019050" y="2498733"/>
            <a:ext cx="38911" cy="22534"/>
          </a:xfrm>
          <a:custGeom>
            <a:avLst/>
            <a:gdLst/>
            <a:ahLst/>
            <a:cxnLst/>
            <a:rect l="l" t="t" r="r" b="b"/>
            <a:pathLst>
              <a:path w="967" h="560" extrusionOk="0">
                <a:moveTo>
                  <a:pt x="0" y="0"/>
                </a:moveTo>
                <a:lnTo>
                  <a:pt x="966" y="560"/>
                </a:lnTo>
                <a:lnTo>
                  <a:pt x="963" y="556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3013256" y="2372349"/>
            <a:ext cx="44544" cy="148803"/>
          </a:xfrm>
          <a:custGeom>
            <a:avLst/>
            <a:gdLst/>
            <a:ahLst/>
            <a:cxnLst/>
            <a:rect l="l" t="t" r="r" b="b"/>
            <a:pathLst>
              <a:path w="1107" h="3698" extrusionOk="0">
                <a:moveTo>
                  <a:pt x="977" y="1"/>
                </a:moveTo>
                <a:lnTo>
                  <a:pt x="1" y="568"/>
                </a:lnTo>
                <a:lnTo>
                  <a:pt x="1" y="2533"/>
                </a:lnTo>
                <a:cubicBezTo>
                  <a:pt x="1" y="2882"/>
                  <a:pt x="56" y="3086"/>
                  <a:pt x="144" y="3141"/>
                </a:cubicBezTo>
                <a:lnTo>
                  <a:pt x="1107" y="3697"/>
                </a:lnTo>
                <a:cubicBezTo>
                  <a:pt x="1025" y="3625"/>
                  <a:pt x="977" y="3428"/>
                  <a:pt x="977" y="3100"/>
                </a:cubicBezTo>
                <a:lnTo>
                  <a:pt x="977" y="1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822008" y="2448316"/>
            <a:ext cx="2495" cy="1972"/>
          </a:xfrm>
          <a:custGeom>
            <a:avLst/>
            <a:gdLst/>
            <a:ahLst/>
            <a:cxnLst/>
            <a:rect l="l" t="t" r="r" b="b"/>
            <a:pathLst>
              <a:path w="62" h="49" extrusionOk="0">
                <a:moveTo>
                  <a:pt x="1" y="1"/>
                </a:moveTo>
                <a:cubicBezTo>
                  <a:pt x="18" y="18"/>
                  <a:pt x="38" y="35"/>
                  <a:pt x="58" y="48"/>
                </a:cubicBezTo>
                <a:lnTo>
                  <a:pt x="61" y="48"/>
                </a:lnTo>
                <a:cubicBezTo>
                  <a:pt x="38" y="35"/>
                  <a:pt x="18" y="18"/>
                  <a:pt x="1" y="1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2817018" y="1380026"/>
            <a:ext cx="47039" cy="1093091"/>
          </a:xfrm>
          <a:custGeom>
            <a:avLst/>
            <a:gdLst/>
            <a:ahLst/>
            <a:cxnLst/>
            <a:rect l="l" t="t" r="r" b="b"/>
            <a:pathLst>
              <a:path w="1169" h="27165" extrusionOk="0">
                <a:moveTo>
                  <a:pt x="192" y="1"/>
                </a:moveTo>
                <a:cubicBezTo>
                  <a:pt x="75" y="199"/>
                  <a:pt x="1" y="424"/>
                  <a:pt x="1" y="625"/>
                </a:cubicBezTo>
                <a:lnTo>
                  <a:pt x="1" y="26195"/>
                </a:lnTo>
                <a:cubicBezTo>
                  <a:pt x="1" y="26353"/>
                  <a:pt x="48" y="26475"/>
                  <a:pt x="124" y="26550"/>
                </a:cubicBezTo>
                <a:cubicBezTo>
                  <a:pt x="141" y="26567"/>
                  <a:pt x="161" y="26584"/>
                  <a:pt x="185" y="26598"/>
                </a:cubicBezTo>
                <a:lnTo>
                  <a:pt x="1158" y="27161"/>
                </a:lnTo>
                <a:cubicBezTo>
                  <a:pt x="1161" y="27161"/>
                  <a:pt x="1161" y="27164"/>
                  <a:pt x="1165" y="27164"/>
                </a:cubicBezTo>
                <a:cubicBezTo>
                  <a:pt x="1049" y="27100"/>
                  <a:pt x="977" y="26960"/>
                  <a:pt x="977" y="26759"/>
                </a:cubicBezTo>
                <a:lnTo>
                  <a:pt x="977" y="1188"/>
                </a:lnTo>
                <a:cubicBezTo>
                  <a:pt x="977" y="987"/>
                  <a:pt x="1049" y="762"/>
                  <a:pt x="1168" y="563"/>
                </a:cubicBezTo>
                <a:lnTo>
                  <a:pt x="192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934752" y="1226161"/>
            <a:ext cx="392531" cy="480654"/>
          </a:xfrm>
          <a:custGeom>
            <a:avLst/>
            <a:gdLst/>
            <a:ahLst/>
            <a:cxnLst/>
            <a:rect l="l" t="t" r="r" b="b"/>
            <a:pathLst>
              <a:path w="9755" h="11945" extrusionOk="0">
                <a:moveTo>
                  <a:pt x="9467" y="1"/>
                </a:moveTo>
                <a:cubicBezTo>
                  <a:pt x="9397" y="1"/>
                  <a:pt x="9319" y="23"/>
                  <a:pt x="9236" y="71"/>
                </a:cubicBezTo>
                <a:lnTo>
                  <a:pt x="522" y="5118"/>
                </a:lnTo>
                <a:cubicBezTo>
                  <a:pt x="235" y="5285"/>
                  <a:pt x="0" y="5688"/>
                  <a:pt x="0" y="6019"/>
                </a:cubicBezTo>
                <a:lnTo>
                  <a:pt x="0" y="11575"/>
                </a:lnTo>
                <a:cubicBezTo>
                  <a:pt x="0" y="11810"/>
                  <a:pt x="117" y="11945"/>
                  <a:pt x="288" y="11945"/>
                </a:cubicBezTo>
                <a:cubicBezTo>
                  <a:pt x="358" y="11945"/>
                  <a:pt x="438" y="11922"/>
                  <a:pt x="522" y="11873"/>
                </a:cubicBezTo>
                <a:lnTo>
                  <a:pt x="9236" y="6828"/>
                </a:lnTo>
                <a:cubicBezTo>
                  <a:pt x="9522" y="6660"/>
                  <a:pt x="9754" y="6258"/>
                  <a:pt x="9754" y="5927"/>
                </a:cubicBezTo>
                <a:lnTo>
                  <a:pt x="9754" y="370"/>
                </a:lnTo>
                <a:cubicBezTo>
                  <a:pt x="9754" y="136"/>
                  <a:pt x="9637" y="1"/>
                  <a:pt x="9467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934752" y="1543227"/>
            <a:ext cx="392531" cy="253787"/>
          </a:xfrm>
          <a:custGeom>
            <a:avLst/>
            <a:gdLst/>
            <a:ahLst/>
            <a:cxnLst/>
            <a:rect l="l" t="t" r="r" b="b"/>
            <a:pathLst>
              <a:path w="9755" h="6307" extrusionOk="0">
                <a:moveTo>
                  <a:pt x="9478" y="0"/>
                </a:moveTo>
                <a:cubicBezTo>
                  <a:pt x="9405" y="0"/>
                  <a:pt x="9321" y="24"/>
                  <a:pt x="9231" y="75"/>
                </a:cubicBezTo>
                <a:lnTo>
                  <a:pt x="522" y="5105"/>
                </a:lnTo>
                <a:cubicBezTo>
                  <a:pt x="235" y="5272"/>
                  <a:pt x="0" y="5658"/>
                  <a:pt x="0" y="5968"/>
                </a:cubicBezTo>
                <a:cubicBezTo>
                  <a:pt x="0" y="6184"/>
                  <a:pt x="113" y="6307"/>
                  <a:pt x="277" y="6307"/>
                </a:cubicBezTo>
                <a:cubicBezTo>
                  <a:pt x="350" y="6307"/>
                  <a:pt x="434" y="6283"/>
                  <a:pt x="522" y="6231"/>
                </a:cubicBezTo>
                <a:lnTo>
                  <a:pt x="9231" y="1201"/>
                </a:lnTo>
                <a:cubicBezTo>
                  <a:pt x="9522" y="1037"/>
                  <a:pt x="9754" y="648"/>
                  <a:pt x="9754" y="337"/>
                </a:cubicBezTo>
                <a:cubicBezTo>
                  <a:pt x="9754" y="122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2934752" y="1633800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6"/>
                </a:lnTo>
                <a:cubicBezTo>
                  <a:pt x="235" y="5270"/>
                  <a:pt x="0" y="5659"/>
                  <a:pt x="0" y="5970"/>
                </a:cubicBezTo>
                <a:cubicBezTo>
                  <a:pt x="0" y="6185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8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2934752" y="1724414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1"/>
                </a:moveTo>
                <a:cubicBezTo>
                  <a:pt x="9405" y="1"/>
                  <a:pt x="9321" y="25"/>
                  <a:pt x="9231" y="77"/>
                </a:cubicBezTo>
                <a:lnTo>
                  <a:pt x="522" y="5107"/>
                </a:lnTo>
                <a:cubicBezTo>
                  <a:pt x="235" y="5271"/>
                  <a:pt x="0" y="5660"/>
                  <a:pt x="0" y="5970"/>
                </a:cubicBezTo>
                <a:cubicBezTo>
                  <a:pt x="0" y="6186"/>
                  <a:pt x="113" y="6308"/>
                  <a:pt x="277" y="6308"/>
                </a:cubicBezTo>
                <a:cubicBezTo>
                  <a:pt x="350" y="6308"/>
                  <a:pt x="434" y="6284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1"/>
                  <a:pt x="94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2934752" y="1815068"/>
            <a:ext cx="392531" cy="253827"/>
          </a:xfrm>
          <a:custGeom>
            <a:avLst/>
            <a:gdLst/>
            <a:ahLst/>
            <a:cxnLst/>
            <a:rect l="l" t="t" r="r" b="b"/>
            <a:pathLst>
              <a:path w="9755" h="6308" extrusionOk="0">
                <a:moveTo>
                  <a:pt x="9478" y="0"/>
                </a:moveTo>
                <a:cubicBezTo>
                  <a:pt x="9405" y="0"/>
                  <a:pt x="9321" y="25"/>
                  <a:pt x="9231" y="76"/>
                </a:cubicBezTo>
                <a:lnTo>
                  <a:pt x="522" y="5107"/>
                </a:lnTo>
                <a:cubicBezTo>
                  <a:pt x="235" y="5270"/>
                  <a:pt x="0" y="5656"/>
                  <a:pt x="0" y="5970"/>
                </a:cubicBezTo>
                <a:cubicBezTo>
                  <a:pt x="0" y="6186"/>
                  <a:pt x="113" y="6307"/>
                  <a:pt x="277" y="6307"/>
                </a:cubicBezTo>
                <a:cubicBezTo>
                  <a:pt x="350" y="6307"/>
                  <a:pt x="434" y="6283"/>
                  <a:pt x="522" y="6233"/>
                </a:cubicBezTo>
                <a:lnTo>
                  <a:pt x="9231" y="1203"/>
                </a:lnTo>
                <a:cubicBezTo>
                  <a:pt x="9522" y="1035"/>
                  <a:pt x="9754" y="650"/>
                  <a:pt x="9754" y="339"/>
                </a:cubicBezTo>
                <a:cubicBezTo>
                  <a:pt x="9754" y="124"/>
                  <a:pt x="9643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2934752" y="2086948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8" y="1"/>
                </a:moveTo>
                <a:cubicBezTo>
                  <a:pt x="1605" y="1"/>
                  <a:pt x="1522" y="25"/>
                  <a:pt x="1433" y="77"/>
                </a:cubicBezTo>
                <a:lnTo>
                  <a:pt x="522" y="602"/>
                </a:lnTo>
                <a:cubicBezTo>
                  <a:pt x="235" y="766"/>
                  <a:pt x="0" y="1155"/>
                  <a:pt x="0" y="1466"/>
                </a:cubicBezTo>
                <a:cubicBezTo>
                  <a:pt x="0" y="1681"/>
                  <a:pt x="113" y="1803"/>
                  <a:pt x="277" y="1803"/>
                </a:cubicBezTo>
                <a:cubicBezTo>
                  <a:pt x="350" y="1803"/>
                  <a:pt x="434" y="1779"/>
                  <a:pt x="522" y="1728"/>
                </a:cubicBezTo>
                <a:lnTo>
                  <a:pt x="1433" y="1203"/>
                </a:lnTo>
                <a:cubicBezTo>
                  <a:pt x="1720" y="1036"/>
                  <a:pt x="1952" y="651"/>
                  <a:pt x="1952" y="339"/>
                </a:cubicBezTo>
                <a:cubicBezTo>
                  <a:pt x="1952" y="124"/>
                  <a:pt x="1841" y="1"/>
                  <a:pt x="16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066409" y="1905681"/>
            <a:ext cx="260869" cy="178017"/>
          </a:xfrm>
          <a:custGeom>
            <a:avLst/>
            <a:gdLst/>
            <a:ahLst/>
            <a:cxnLst/>
            <a:rect l="l" t="t" r="r" b="b"/>
            <a:pathLst>
              <a:path w="6483" h="4424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301"/>
                  <a:pt x="112" y="4424"/>
                  <a:pt x="276" y="4424"/>
                </a:cubicBezTo>
                <a:cubicBezTo>
                  <a:pt x="349" y="4424"/>
                  <a:pt x="432" y="4400"/>
                  <a:pt x="520" y="4350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934752" y="2177561"/>
            <a:ext cx="78547" cy="72591"/>
          </a:xfrm>
          <a:custGeom>
            <a:avLst/>
            <a:gdLst/>
            <a:ahLst/>
            <a:cxnLst/>
            <a:rect l="l" t="t" r="r" b="b"/>
            <a:pathLst>
              <a:path w="1952" h="1804" extrusionOk="0">
                <a:moveTo>
                  <a:pt x="1679" y="1"/>
                </a:moveTo>
                <a:cubicBezTo>
                  <a:pt x="1606" y="1"/>
                  <a:pt x="1522" y="26"/>
                  <a:pt x="1433" y="78"/>
                </a:cubicBezTo>
                <a:lnTo>
                  <a:pt x="522" y="603"/>
                </a:lnTo>
                <a:cubicBezTo>
                  <a:pt x="235" y="767"/>
                  <a:pt x="0" y="1152"/>
                  <a:pt x="0" y="1466"/>
                </a:cubicBezTo>
                <a:cubicBezTo>
                  <a:pt x="0" y="1682"/>
                  <a:pt x="113" y="1803"/>
                  <a:pt x="277" y="1803"/>
                </a:cubicBezTo>
                <a:cubicBezTo>
                  <a:pt x="350" y="1803"/>
                  <a:pt x="434" y="1779"/>
                  <a:pt x="522" y="1729"/>
                </a:cubicBezTo>
                <a:lnTo>
                  <a:pt x="1433" y="1200"/>
                </a:lnTo>
                <a:cubicBezTo>
                  <a:pt x="1720" y="1036"/>
                  <a:pt x="1952" y="651"/>
                  <a:pt x="1952" y="340"/>
                </a:cubicBezTo>
                <a:cubicBezTo>
                  <a:pt x="1952" y="123"/>
                  <a:pt x="1842" y="1"/>
                  <a:pt x="167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3066409" y="1996335"/>
            <a:ext cx="260869" cy="177977"/>
          </a:xfrm>
          <a:custGeom>
            <a:avLst/>
            <a:gdLst/>
            <a:ahLst/>
            <a:cxnLst/>
            <a:rect l="l" t="t" r="r" b="b"/>
            <a:pathLst>
              <a:path w="6483" h="4423" extrusionOk="0">
                <a:moveTo>
                  <a:pt x="6206" y="0"/>
                </a:moveTo>
                <a:cubicBezTo>
                  <a:pt x="6133" y="0"/>
                  <a:pt x="6049" y="25"/>
                  <a:pt x="5959" y="77"/>
                </a:cubicBezTo>
                <a:lnTo>
                  <a:pt x="520" y="3223"/>
                </a:lnTo>
                <a:cubicBezTo>
                  <a:pt x="233" y="3387"/>
                  <a:pt x="0" y="3772"/>
                  <a:pt x="0" y="4083"/>
                </a:cubicBezTo>
                <a:cubicBezTo>
                  <a:pt x="0" y="4300"/>
                  <a:pt x="111" y="4422"/>
                  <a:pt x="274" y="4422"/>
                </a:cubicBezTo>
                <a:cubicBezTo>
                  <a:pt x="347" y="4422"/>
                  <a:pt x="431" y="4398"/>
                  <a:pt x="520" y="4346"/>
                </a:cubicBezTo>
                <a:lnTo>
                  <a:pt x="5959" y="1203"/>
                </a:lnTo>
                <a:cubicBezTo>
                  <a:pt x="6250" y="1035"/>
                  <a:pt x="6482" y="650"/>
                  <a:pt x="6482" y="339"/>
                </a:cubicBezTo>
                <a:cubicBezTo>
                  <a:pt x="6482" y="124"/>
                  <a:pt x="6371" y="0"/>
                  <a:pt x="62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2934752" y="2268175"/>
            <a:ext cx="78547" cy="72551"/>
          </a:xfrm>
          <a:custGeom>
            <a:avLst/>
            <a:gdLst/>
            <a:ahLst/>
            <a:cxnLst/>
            <a:rect l="l" t="t" r="r" b="b"/>
            <a:pathLst>
              <a:path w="1952" h="1803" extrusionOk="0">
                <a:moveTo>
                  <a:pt x="1677" y="0"/>
                </a:moveTo>
                <a:cubicBezTo>
                  <a:pt x="1604" y="0"/>
                  <a:pt x="1521" y="24"/>
                  <a:pt x="1433" y="74"/>
                </a:cubicBezTo>
                <a:lnTo>
                  <a:pt x="522" y="603"/>
                </a:lnTo>
                <a:cubicBezTo>
                  <a:pt x="235" y="767"/>
                  <a:pt x="0" y="1153"/>
                  <a:pt x="0" y="1463"/>
                </a:cubicBezTo>
                <a:cubicBezTo>
                  <a:pt x="0" y="1681"/>
                  <a:pt x="112" y="1803"/>
                  <a:pt x="276" y="1803"/>
                </a:cubicBezTo>
                <a:cubicBezTo>
                  <a:pt x="349" y="1803"/>
                  <a:pt x="433" y="1778"/>
                  <a:pt x="522" y="1726"/>
                </a:cubicBezTo>
                <a:lnTo>
                  <a:pt x="1433" y="1200"/>
                </a:lnTo>
                <a:cubicBezTo>
                  <a:pt x="1720" y="1037"/>
                  <a:pt x="1952" y="652"/>
                  <a:pt x="1952" y="337"/>
                </a:cubicBezTo>
                <a:cubicBezTo>
                  <a:pt x="1952" y="122"/>
                  <a:pt x="1841" y="0"/>
                  <a:pt x="1677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3066409" y="2086948"/>
            <a:ext cx="260869" cy="177937"/>
          </a:xfrm>
          <a:custGeom>
            <a:avLst/>
            <a:gdLst/>
            <a:ahLst/>
            <a:cxnLst/>
            <a:rect l="l" t="t" r="r" b="b"/>
            <a:pathLst>
              <a:path w="6483" h="4422" extrusionOk="0">
                <a:moveTo>
                  <a:pt x="6206" y="1"/>
                </a:moveTo>
                <a:cubicBezTo>
                  <a:pt x="6133" y="1"/>
                  <a:pt x="6049" y="25"/>
                  <a:pt x="5959" y="77"/>
                </a:cubicBezTo>
                <a:lnTo>
                  <a:pt x="520" y="3220"/>
                </a:lnTo>
                <a:cubicBezTo>
                  <a:pt x="233" y="3387"/>
                  <a:pt x="0" y="3773"/>
                  <a:pt x="0" y="4083"/>
                </a:cubicBezTo>
                <a:cubicBezTo>
                  <a:pt x="0" y="4299"/>
                  <a:pt x="112" y="4422"/>
                  <a:pt x="276" y="4422"/>
                </a:cubicBezTo>
                <a:cubicBezTo>
                  <a:pt x="349" y="4422"/>
                  <a:pt x="432" y="4398"/>
                  <a:pt x="520" y="4346"/>
                </a:cubicBezTo>
                <a:lnTo>
                  <a:pt x="5959" y="1203"/>
                </a:lnTo>
                <a:cubicBezTo>
                  <a:pt x="6250" y="1036"/>
                  <a:pt x="6482" y="651"/>
                  <a:pt x="6482" y="339"/>
                </a:cubicBezTo>
                <a:cubicBezTo>
                  <a:pt x="6482" y="124"/>
                  <a:pt x="6371" y="1"/>
                  <a:pt x="62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3288237" y="1340594"/>
            <a:ext cx="588615" cy="1452747"/>
          </a:xfrm>
          <a:custGeom>
            <a:avLst/>
            <a:gdLst/>
            <a:ahLst/>
            <a:cxnLst/>
            <a:rect l="l" t="t" r="r" b="b"/>
            <a:pathLst>
              <a:path w="14628" h="36103" extrusionOk="0">
                <a:moveTo>
                  <a:pt x="13309" y="1"/>
                </a:moveTo>
                <a:cubicBezTo>
                  <a:pt x="13224" y="1"/>
                  <a:pt x="13129" y="28"/>
                  <a:pt x="13027" y="86"/>
                </a:cubicBezTo>
                <a:lnTo>
                  <a:pt x="621" y="7267"/>
                </a:lnTo>
                <a:cubicBezTo>
                  <a:pt x="279" y="7466"/>
                  <a:pt x="0" y="7950"/>
                  <a:pt x="0" y="8346"/>
                </a:cubicBezTo>
                <a:lnTo>
                  <a:pt x="0" y="33916"/>
                </a:lnTo>
                <a:cubicBezTo>
                  <a:pt x="0" y="34114"/>
                  <a:pt x="68" y="34254"/>
                  <a:pt x="180" y="34319"/>
                </a:cubicBezTo>
                <a:lnTo>
                  <a:pt x="1153" y="34882"/>
                </a:lnTo>
                <a:cubicBezTo>
                  <a:pt x="1157" y="34882"/>
                  <a:pt x="1160" y="34886"/>
                  <a:pt x="1160" y="34886"/>
                </a:cubicBezTo>
                <a:lnTo>
                  <a:pt x="1174" y="34892"/>
                </a:lnTo>
                <a:cubicBezTo>
                  <a:pt x="1218" y="34914"/>
                  <a:pt x="1268" y="34925"/>
                  <a:pt x="1322" y="34925"/>
                </a:cubicBezTo>
                <a:cubicBezTo>
                  <a:pt x="1405" y="34925"/>
                  <a:pt x="1498" y="34899"/>
                  <a:pt x="1597" y="34841"/>
                </a:cubicBezTo>
                <a:lnTo>
                  <a:pt x="4877" y="32950"/>
                </a:lnTo>
                <a:lnTo>
                  <a:pt x="4877" y="34919"/>
                </a:lnTo>
                <a:cubicBezTo>
                  <a:pt x="4877" y="35267"/>
                  <a:pt x="4931" y="35469"/>
                  <a:pt x="5020" y="35524"/>
                </a:cubicBezTo>
                <a:lnTo>
                  <a:pt x="5020" y="35527"/>
                </a:lnTo>
                <a:lnTo>
                  <a:pt x="5986" y="36083"/>
                </a:lnTo>
                <a:lnTo>
                  <a:pt x="5989" y="36086"/>
                </a:lnTo>
                <a:lnTo>
                  <a:pt x="6003" y="36094"/>
                </a:lnTo>
                <a:lnTo>
                  <a:pt x="6003" y="36090"/>
                </a:lnTo>
                <a:cubicBezTo>
                  <a:pt x="6019" y="36098"/>
                  <a:pt x="6035" y="36103"/>
                  <a:pt x="6053" y="36103"/>
                </a:cubicBezTo>
                <a:cubicBezTo>
                  <a:pt x="6158" y="36103"/>
                  <a:pt x="6298" y="35944"/>
                  <a:pt x="6451" y="35619"/>
                </a:cubicBezTo>
                <a:lnTo>
                  <a:pt x="8774" y="30697"/>
                </a:lnTo>
                <a:lnTo>
                  <a:pt x="14003" y="27660"/>
                </a:lnTo>
                <a:cubicBezTo>
                  <a:pt x="14348" y="27462"/>
                  <a:pt x="14628" y="26977"/>
                  <a:pt x="14628" y="26581"/>
                </a:cubicBezTo>
                <a:lnTo>
                  <a:pt x="14628" y="1011"/>
                </a:lnTo>
                <a:cubicBezTo>
                  <a:pt x="14628" y="814"/>
                  <a:pt x="14560" y="677"/>
                  <a:pt x="14447" y="609"/>
                </a:cubicBezTo>
                <a:lnTo>
                  <a:pt x="14444" y="609"/>
                </a:lnTo>
                <a:lnTo>
                  <a:pt x="13470" y="42"/>
                </a:lnTo>
                <a:cubicBezTo>
                  <a:pt x="13424" y="15"/>
                  <a:pt x="13369" y="1"/>
                  <a:pt x="13309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3828746" y="1341560"/>
            <a:ext cx="39877" cy="22976"/>
          </a:xfrm>
          <a:custGeom>
            <a:avLst/>
            <a:gdLst/>
            <a:ahLst/>
            <a:cxnLst/>
            <a:rect l="l" t="t" r="r" b="b"/>
            <a:pathLst>
              <a:path w="991" h="571" extrusionOk="0">
                <a:moveTo>
                  <a:pt x="1" y="1"/>
                </a:moveTo>
                <a:lnTo>
                  <a:pt x="1" y="1"/>
                </a:lnTo>
                <a:cubicBezTo>
                  <a:pt x="12" y="7"/>
                  <a:pt x="21" y="13"/>
                  <a:pt x="31" y="16"/>
                </a:cubicBezTo>
                <a:lnTo>
                  <a:pt x="31" y="16"/>
                </a:lnTo>
                <a:cubicBezTo>
                  <a:pt x="22" y="11"/>
                  <a:pt x="12" y="7"/>
                  <a:pt x="1" y="1"/>
                </a:cubicBezTo>
                <a:close/>
                <a:moveTo>
                  <a:pt x="31" y="16"/>
                </a:moveTo>
                <a:cubicBezTo>
                  <a:pt x="32" y="17"/>
                  <a:pt x="33" y="17"/>
                  <a:pt x="34" y="18"/>
                </a:cubicBezTo>
                <a:lnTo>
                  <a:pt x="990" y="571"/>
                </a:lnTo>
                <a:lnTo>
                  <a:pt x="37" y="18"/>
                </a:lnTo>
                <a:cubicBezTo>
                  <a:pt x="35" y="17"/>
                  <a:pt x="33" y="17"/>
                  <a:pt x="3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3310046" y="1633720"/>
            <a:ext cx="1931" cy="1369"/>
          </a:xfrm>
          <a:custGeom>
            <a:avLst/>
            <a:gdLst/>
            <a:ahLst/>
            <a:cxnLst/>
            <a:rect l="l" t="t" r="r" b="b"/>
            <a:pathLst>
              <a:path w="48" h="34" extrusionOk="0">
                <a:moveTo>
                  <a:pt x="47" y="0"/>
                </a:moveTo>
                <a:cubicBezTo>
                  <a:pt x="34" y="10"/>
                  <a:pt x="17" y="20"/>
                  <a:pt x="0" y="33"/>
                </a:cubicBezTo>
                <a:lnTo>
                  <a:pt x="4" y="33"/>
                </a:lnTo>
                <a:cubicBezTo>
                  <a:pt x="17" y="20"/>
                  <a:pt x="34" y="10"/>
                  <a:pt x="4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3301918" y="1635048"/>
            <a:ext cx="8289" cy="7605"/>
          </a:xfrm>
          <a:custGeom>
            <a:avLst/>
            <a:gdLst/>
            <a:ahLst/>
            <a:cxnLst/>
            <a:rect l="l" t="t" r="r" b="b"/>
            <a:pathLst>
              <a:path w="206" h="189" extrusionOk="0">
                <a:moveTo>
                  <a:pt x="202" y="0"/>
                </a:moveTo>
                <a:cubicBezTo>
                  <a:pt x="131" y="52"/>
                  <a:pt x="62" y="117"/>
                  <a:pt x="1" y="189"/>
                </a:cubicBezTo>
                <a:cubicBezTo>
                  <a:pt x="62" y="117"/>
                  <a:pt x="131" y="52"/>
                  <a:pt x="206" y="0"/>
                </a:cubicBezTo>
                <a:close/>
              </a:path>
            </a:pathLst>
          </a:custGeom>
          <a:solidFill>
            <a:srgbClr val="8F9C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3295882" y="1340634"/>
            <a:ext cx="572762" cy="333340"/>
          </a:xfrm>
          <a:custGeom>
            <a:avLst/>
            <a:gdLst/>
            <a:ahLst/>
            <a:cxnLst/>
            <a:rect l="l" t="t" r="r" b="b"/>
            <a:pathLst>
              <a:path w="14234" h="8284" extrusionOk="0">
                <a:moveTo>
                  <a:pt x="13117" y="0"/>
                </a:moveTo>
                <a:cubicBezTo>
                  <a:pt x="13035" y="0"/>
                  <a:pt x="12940" y="27"/>
                  <a:pt x="12841" y="85"/>
                </a:cubicBezTo>
                <a:lnTo>
                  <a:pt x="431" y="7266"/>
                </a:lnTo>
                <a:cubicBezTo>
                  <a:pt x="420" y="7273"/>
                  <a:pt x="410" y="7276"/>
                  <a:pt x="400" y="7284"/>
                </a:cubicBezTo>
                <a:cubicBezTo>
                  <a:pt x="387" y="7293"/>
                  <a:pt x="369" y="7304"/>
                  <a:pt x="356" y="7317"/>
                </a:cubicBezTo>
                <a:cubicBezTo>
                  <a:pt x="281" y="7369"/>
                  <a:pt x="212" y="7434"/>
                  <a:pt x="151" y="7506"/>
                </a:cubicBezTo>
                <a:cubicBezTo>
                  <a:pt x="97" y="7570"/>
                  <a:pt x="45" y="7645"/>
                  <a:pt x="1" y="7720"/>
                </a:cubicBezTo>
                <a:lnTo>
                  <a:pt x="973" y="8284"/>
                </a:lnTo>
                <a:cubicBezTo>
                  <a:pt x="1086" y="8092"/>
                  <a:pt x="1239" y="7925"/>
                  <a:pt x="1407" y="7829"/>
                </a:cubicBezTo>
                <a:lnTo>
                  <a:pt x="13813" y="649"/>
                </a:lnTo>
                <a:cubicBezTo>
                  <a:pt x="13915" y="591"/>
                  <a:pt x="14011" y="567"/>
                  <a:pt x="14093" y="567"/>
                </a:cubicBezTo>
                <a:cubicBezTo>
                  <a:pt x="14145" y="567"/>
                  <a:pt x="14189" y="573"/>
                  <a:pt x="14233" y="594"/>
                </a:cubicBezTo>
                <a:lnTo>
                  <a:pt x="13280" y="41"/>
                </a:lnTo>
                <a:cubicBezTo>
                  <a:pt x="13267" y="38"/>
                  <a:pt x="13257" y="31"/>
                  <a:pt x="13244" y="24"/>
                </a:cubicBezTo>
                <a:cubicBezTo>
                  <a:pt x="13206" y="11"/>
                  <a:pt x="13165" y="0"/>
                  <a:pt x="13117" y="0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3490229" y="2770090"/>
            <a:ext cx="38750" cy="22413"/>
          </a:xfrm>
          <a:custGeom>
            <a:avLst/>
            <a:gdLst/>
            <a:ahLst/>
            <a:cxnLst/>
            <a:rect l="l" t="t" r="r" b="b"/>
            <a:pathLst>
              <a:path w="963" h="557" extrusionOk="0">
                <a:moveTo>
                  <a:pt x="0" y="0"/>
                </a:moveTo>
                <a:lnTo>
                  <a:pt x="963" y="556"/>
                </a:lnTo>
                <a:lnTo>
                  <a:pt x="96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BCBC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484475" y="2643746"/>
            <a:ext cx="44383" cy="148603"/>
          </a:xfrm>
          <a:custGeom>
            <a:avLst/>
            <a:gdLst/>
            <a:ahLst/>
            <a:cxnLst/>
            <a:rect l="l" t="t" r="r" b="b"/>
            <a:pathLst>
              <a:path w="1103" h="3693" extrusionOk="0">
                <a:moveTo>
                  <a:pt x="972" y="0"/>
                </a:moveTo>
                <a:lnTo>
                  <a:pt x="0" y="563"/>
                </a:lnTo>
                <a:lnTo>
                  <a:pt x="0" y="2532"/>
                </a:lnTo>
                <a:cubicBezTo>
                  <a:pt x="0" y="2880"/>
                  <a:pt x="54" y="3082"/>
                  <a:pt x="143" y="3137"/>
                </a:cubicBezTo>
                <a:lnTo>
                  <a:pt x="143" y="3140"/>
                </a:lnTo>
                <a:lnTo>
                  <a:pt x="1103" y="3693"/>
                </a:lnTo>
                <a:cubicBezTo>
                  <a:pt x="1024" y="3625"/>
                  <a:pt x="972" y="3423"/>
                  <a:pt x="972" y="3096"/>
                </a:cubicBezTo>
                <a:lnTo>
                  <a:pt x="972" y="0"/>
                </a:ln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295480" y="2721443"/>
            <a:ext cx="39193" cy="22694"/>
          </a:xfrm>
          <a:custGeom>
            <a:avLst/>
            <a:gdLst/>
            <a:ahLst/>
            <a:cxnLst/>
            <a:rect l="l" t="t" r="r" b="b"/>
            <a:pathLst>
              <a:path w="974" h="564" extrusionOk="0">
                <a:moveTo>
                  <a:pt x="0" y="1"/>
                </a:moveTo>
                <a:lnTo>
                  <a:pt x="4" y="4"/>
                </a:lnTo>
                <a:lnTo>
                  <a:pt x="973" y="564"/>
                </a:lnTo>
                <a:lnTo>
                  <a:pt x="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288237" y="1651263"/>
            <a:ext cx="46838" cy="1093091"/>
          </a:xfrm>
          <a:custGeom>
            <a:avLst/>
            <a:gdLst/>
            <a:ahLst/>
            <a:cxnLst/>
            <a:rect l="l" t="t" r="r" b="b"/>
            <a:pathLst>
              <a:path w="1164" h="27165" extrusionOk="0">
                <a:moveTo>
                  <a:pt x="191" y="0"/>
                </a:moveTo>
                <a:cubicBezTo>
                  <a:pt x="71" y="198"/>
                  <a:pt x="0" y="424"/>
                  <a:pt x="0" y="628"/>
                </a:cubicBezTo>
                <a:lnTo>
                  <a:pt x="0" y="26195"/>
                </a:lnTo>
                <a:cubicBezTo>
                  <a:pt x="0" y="26355"/>
                  <a:pt x="44" y="26478"/>
                  <a:pt x="123" y="26554"/>
                </a:cubicBezTo>
                <a:cubicBezTo>
                  <a:pt x="139" y="26571"/>
                  <a:pt x="160" y="26584"/>
                  <a:pt x="180" y="26598"/>
                </a:cubicBezTo>
                <a:lnTo>
                  <a:pt x="1153" y="27161"/>
                </a:lnTo>
                <a:lnTo>
                  <a:pt x="1156" y="27161"/>
                </a:lnTo>
                <a:cubicBezTo>
                  <a:pt x="1045" y="27093"/>
                  <a:pt x="976" y="26956"/>
                  <a:pt x="976" y="26762"/>
                </a:cubicBezTo>
                <a:lnTo>
                  <a:pt x="976" y="1191"/>
                </a:lnTo>
                <a:cubicBezTo>
                  <a:pt x="976" y="990"/>
                  <a:pt x="1048" y="764"/>
                  <a:pt x="1163" y="564"/>
                </a:cubicBezTo>
                <a:lnTo>
                  <a:pt x="191" y="0"/>
                </a:lnTo>
                <a:close/>
                <a:moveTo>
                  <a:pt x="1156" y="27161"/>
                </a:moveTo>
                <a:cubicBezTo>
                  <a:pt x="1156" y="27161"/>
                  <a:pt x="1157" y="27161"/>
                  <a:pt x="1157" y="27161"/>
                </a:cubicBezTo>
                <a:lnTo>
                  <a:pt x="1157" y="27161"/>
                </a:lnTo>
                <a:cubicBezTo>
                  <a:pt x="1157" y="27161"/>
                  <a:pt x="1157" y="27161"/>
                  <a:pt x="1157" y="27161"/>
                </a:cubicBezTo>
                <a:close/>
                <a:moveTo>
                  <a:pt x="1157" y="27161"/>
                </a:moveTo>
                <a:cubicBezTo>
                  <a:pt x="1158" y="27162"/>
                  <a:pt x="1161" y="27165"/>
                  <a:pt x="1163" y="27165"/>
                </a:cubicBezTo>
                <a:cubicBezTo>
                  <a:pt x="1161" y="27163"/>
                  <a:pt x="1159" y="27162"/>
                  <a:pt x="1157" y="2716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405892" y="1497437"/>
            <a:ext cx="392410" cy="480654"/>
          </a:xfrm>
          <a:custGeom>
            <a:avLst/>
            <a:gdLst/>
            <a:ahLst/>
            <a:cxnLst/>
            <a:rect l="l" t="t" r="r" b="b"/>
            <a:pathLst>
              <a:path w="9752" h="11945" extrusionOk="0">
                <a:moveTo>
                  <a:pt x="9466" y="0"/>
                </a:moveTo>
                <a:cubicBezTo>
                  <a:pt x="9396" y="0"/>
                  <a:pt x="9316" y="24"/>
                  <a:pt x="9233" y="72"/>
                </a:cubicBezTo>
                <a:lnTo>
                  <a:pt x="520" y="5117"/>
                </a:lnTo>
                <a:cubicBezTo>
                  <a:pt x="233" y="5284"/>
                  <a:pt x="0" y="5687"/>
                  <a:pt x="0" y="6018"/>
                </a:cubicBezTo>
                <a:lnTo>
                  <a:pt x="0" y="11575"/>
                </a:lnTo>
                <a:cubicBezTo>
                  <a:pt x="0" y="11809"/>
                  <a:pt x="117" y="11944"/>
                  <a:pt x="288" y="11944"/>
                </a:cubicBezTo>
                <a:cubicBezTo>
                  <a:pt x="358" y="11944"/>
                  <a:pt x="436" y="11922"/>
                  <a:pt x="520" y="11874"/>
                </a:cubicBezTo>
                <a:lnTo>
                  <a:pt x="9233" y="6827"/>
                </a:lnTo>
                <a:cubicBezTo>
                  <a:pt x="9519" y="6660"/>
                  <a:pt x="9752" y="6257"/>
                  <a:pt x="9752" y="5926"/>
                </a:cubicBezTo>
                <a:lnTo>
                  <a:pt x="9752" y="373"/>
                </a:lnTo>
                <a:cubicBezTo>
                  <a:pt x="9752" y="136"/>
                  <a:pt x="9635" y="0"/>
                  <a:pt x="946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405892" y="1814504"/>
            <a:ext cx="392410" cy="253747"/>
          </a:xfrm>
          <a:custGeom>
            <a:avLst/>
            <a:gdLst/>
            <a:ahLst/>
            <a:cxnLst/>
            <a:rect l="l" t="t" r="r" b="b"/>
            <a:pathLst>
              <a:path w="9752" h="6306" extrusionOk="0">
                <a:moveTo>
                  <a:pt x="9478" y="0"/>
                </a:moveTo>
                <a:cubicBezTo>
                  <a:pt x="9405" y="0"/>
                  <a:pt x="9321" y="25"/>
                  <a:pt x="9233" y="76"/>
                </a:cubicBezTo>
                <a:lnTo>
                  <a:pt x="520" y="5103"/>
                </a:lnTo>
                <a:cubicBezTo>
                  <a:pt x="233" y="5271"/>
                  <a:pt x="0" y="5656"/>
                  <a:pt x="0" y="5968"/>
                </a:cubicBezTo>
                <a:cubicBezTo>
                  <a:pt x="0" y="6182"/>
                  <a:pt x="112" y="6306"/>
                  <a:pt x="275" y="6306"/>
                </a:cubicBezTo>
                <a:cubicBezTo>
                  <a:pt x="348" y="6306"/>
                  <a:pt x="431" y="6281"/>
                  <a:pt x="520" y="6230"/>
                </a:cubicBezTo>
                <a:lnTo>
                  <a:pt x="9233" y="1200"/>
                </a:lnTo>
                <a:cubicBezTo>
                  <a:pt x="9519" y="1036"/>
                  <a:pt x="9752" y="650"/>
                  <a:pt x="9752" y="339"/>
                </a:cubicBezTo>
                <a:cubicBezTo>
                  <a:pt x="9752" y="122"/>
                  <a:pt x="9641" y="0"/>
                  <a:pt x="94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3405892" y="1905077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51"/>
                  <a:pt x="9752" y="338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405892" y="1995731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0"/>
                </a:moveTo>
                <a:cubicBezTo>
                  <a:pt x="9404" y="0"/>
                  <a:pt x="9321" y="24"/>
                  <a:pt x="9233" y="74"/>
                </a:cubicBezTo>
                <a:lnTo>
                  <a:pt x="520" y="5105"/>
                </a:lnTo>
                <a:cubicBezTo>
                  <a:pt x="233" y="5272"/>
                  <a:pt x="0" y="5657"/>
                  <a:pt x="0" y="5969"/>
                </a:cubicBezTo>
                <a:cubicBezTo>
                  <a:pt x="0" y="6184"/>
                  <a:pt x="112" y="6307"/>
                  <a:pt x="275" y="6307"/>
                </a:cubicBezTo>
                <a:cubicBezTo>
                  <a:pt x="348" y="6307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7"/>
                  <a:pt x="9752" y="648"/>
                  <a:pt x="9752" y="337"/>
                </a:cubicBezTo>
                <a:cubicBezTo>
                  <a:pt x="9752" y="122"/>
                  <a:pt x="9640" y="0"/>
                  <a:pt x="947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3405892" y="2086344"/>
            <a:ext cx="392410" cy="253827"/>
          </a:xfrm>
          <a:custGeom>
            <a:avLst/>
            <a:gdLst/>
            <a:ahLst/>
            <a:cxnLst/>
            <a:rect l="l" t="t" r="r" b="b"/>
            <a:pathLst>
              <a:path w="9752" h="6308" extrusionOk="0">
                <a:moveTo>
                  <a:pt x="9476" y="1"/>
                </a:moveTo>
                <a:cubicBezTo>
                  <a:pt x="9404" y="1"/>
                  <a:pt x="9321" y="25"/>
                  <a:pt x="9233" y="75"/>
                </a:cubicBezTo>
                <a:lnTo>
                  <a:pt x="520" y="5105"/>
                </a:lnTo>
                <a:cubicBezTo>
                  <a:pt x="233" y="5273"/>
                  <a:pt x="0" y="5658"/>
                  <a:pt x="0" y="5969"/>
                </a:cubicBezTo>
                <a:cubicBezTo>
                  <a:pt x="0" y="6184"/>
                  <a:pt x="112" y="6308"/>
                  <a:pt x="275" y="6308"/>
                </a:cubicBezTo>
                <a:cubicBezTo>
                  <a:pt x="348" y="6308"/>
                  <a:pt x="431" y="6283"/>
                  <a:pt x="520" y="6231"/>
                </a:cubicBezTo>
                <a:lnTo>
                  <a:pt x="9233" y="1201"/>
                </a:lnTo>
                <a:cubicBezTo>
                  <a:pt x="9519" y="1034"/>
                  <a:pt x="9752" y="648"/>
                  <a:pt x="9752" y="338"/>
                </a:cubicBezTo>
                <a:cubicBezTo>
                  <a:pt x="9752" y="122"/>
                  <a:pt x="9640" y="1"/>
                  <a:pt x="947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3405892" y="2358185"/>
            <a:ext cx="78466" cy="72632"/>
          </a:xfrm>
          <a:custGeom>
            <a:avLst/>
            <a:gdLst/>
            <a:ahLst/>
            <a:cxnLst/>
            <a:rect l="l" t="t" r="r" b="b"/>
            <a:pathLst>
              <a:path w="1950" h="1805" extrusionOk="0">
                <a:moveTo>
                  <a:pt x="1675" y="1"/>
                </a:moveTo>
                <a:cubicBezTo>
                  <a:pt x="1602" y="1"/>
                  <a:pt x="1519" y="25"/>
                  <a:pt x="1430" y="77"/>
                </a:cubicBezTo>
                <a:lnTo>
                  <a:pt x="520" y="602"/>
                </a:lnTo>
                <a:cubicBezTo>
                  <a:pt x="233" y="770"/>
                  <a:pt x="0" y="1155"/>
                  <a:pt x="0" y="1466"/>
                </a:cubicBezTo>
                <a:cubicBezTo>
                  <a:pt x="0" y="1681"/>
                  <a:pt x="112" y="1804"/>
                  <a:pt x="275" y="1804"/>
                </a:cubicBezTo>
                <a:cubicBezTo>
                  <a:pt x="348" y="1804"/>
                  <a:pt x="431" y="1780"/>
                  <a:pt x="520" y="1728"/>
                </a:cubicBezTo>
                <a:lnTo>
                  <a:pt x="1430" y="1203"/>
                </a:lnTo>
                <a:cubicBezTo>
                  <a:pt x="1717" y="1036"/>
                  <a:pt x="1950" y="650"/>
                  <a:pt x="1950" y="340"/>
                </a:cubicBezTo>
                <a:cubicBezTo>
                  <a:pt x="1950" y="124"/>
                  <a:pt x="1838" y="1"/>
                  <a:pt x="16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3537588" y="2176999"/>
            <a:ext cx="260708" cy="177937"/>
          </a:xfrm>
          <a:custGeom>
            <a:avLst/>
            <a:gdLst/>
            <a:ahLst/>
            <a:cxnLst/>
            <a:rect l="l" t="t" r="r" b="b"/>
            <a:pathLst>
              <a:path w="6479" h="4422" extrusionOk="0">
                <a:moveTo>
                  <a:pt x="6203" y="0"/>
                </a:moveTo>
                <a:cubicBezTo>
                  <a:pt x="6131" y="0"/>
                  <a:pt x="6048" y="24"/>
                  <a:pt x="5960" y="75"/>
                </a:cubicBezTo>
                <a:lnTo>
                  <a:pt x="520" y="3221"/>
                </a:lnTo>
                <a:cubicBezTo>
                  <a:pt x="233" y="3389"/>
                  <a:pt x="0" y="3774"/>
                  <a:pt x="0" y="4085"/>
                </a:cubicBezTo>
                <a:cubicBezTo>
                  <a:pt x="0" y="4300"/>
                  <a:pt x="112" y="4421"/>
                  <a:pt x="276" y="4421"/>
                </a:cubicBezTo>
                <a:cubicBezTo>
                  <a:pt x="349" y="4421"/>
                  <a:pt x="432" y="4397"/>
                  <a:pt x="520" y="4347"/>
                </a:cubicBezTo>
                <a:lnTo>
                  <a:pt x="5960" y="1201"/>
                </a:lnTo>
                <a:cubicBezTo>
                  <a:pt x="6246" y="1037"/>
                  <a:pt x="6479" y="648"/>
                  <a:pt x="6479" y="337"/>
                </a:cubicBezTo>
                <a:cubicBezTo>
                  <a:pt x="6479" y="122"/>
                  <a:pt x="6367" y="0"/>
                  <a:pt x="620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3405892" y="2448839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5"/>
                  <a:pt x="1430" y="76"/>
                </a:cubicBezTo>
                <a:lnTo>
                  <a:pt x="520" y="601"/>
                </a:lnTo>
                <a:cubicBezTo>
                  <a:pt x="233" y="769"/>
                  <a:pt x="0" y="1154"/>
                  <a:pt x="0" y="1465"/>
                </a:cubicBezTo>
                <a:cubicBezTo>
                  <a:pt x="0" y="1680"/>
                  <a:pt x="112" y="1802"/>
                  <a:pt x="276" y="1802"/>
                </a:cubicBezTo>
                <a:cubicBezTo>
                  <a:pt x="348" y="1802"/>
                  <a:pt x="431" y="1778"/>
                  <a:pt x="520" y="1728"/>
                </a:cubicBezTo>
                <a:lnTo>
                  <a:pt x="1430" y="1203"/>
                </a:lnTo>
                <a:cubicBezTo>
                  <a:pt x="1717" y="1035"/>
                  <a:pt x="1950" y="650"/>
                  <a:pt x="1950" y="339"/>
                </a:cubicBezTo>
                <a:cubicBezTo>
                  <a:pt x="1950" y="124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3537588" y="2267572"/>
            <a:ext cx="260708" cy="177977"/>
          </a:xfrm>
          <a:custGeom>
            <a:avLst/>
            <a:gdLst/>
            <a:ahLst/>
            <a:cxnLst/>
            <a:rect l="l" t="t" r="r" b="b"/>
            <a:pathLst>
              <a:path w="6479" h="4423" extrusionOk="0">
                <a:moveTo>
                  <a:pt x="6204" y="0"/>
                </a:moveTo>
                <a:cubicBezTo>
                  <a:pt x="6131" y="0"/>
                  <a:pt x="6048" y="25"/>
                  <a:pt x="5960" y="76"/>
                </a:cubicBezTo>
                <a:lnTo>
                  <a:pt x="520" y="3222"/>
                </a:lnTo>
                <a:cubicBezTo>
                  <a:pt x="233" y="3386"/>
                  <a:pt x="0" y="3775"/>
                  <a:pt x="0" y="4086"/>
                </a:cubicBezTo>
                <a:cubicBezTo>
                  <a:pt x="0" y="4301"/>
                  <a:pt x="112" y="4423"/>
                  <a:pt x="276" y="4423"/>
                </a:cubicBezTo>
                <a:cubicBezTo>
                  <a:pt x="349" y="4423"/>
                  <a:pt x="432" y="4399"/>
                  <a:pt x="520" y="4349"/>
                </a:cubicBezTo>
                <a:lnTo>
                  <a:pt x="5960" y="1202"/>
                </a:lnTo>
                <a:cubicBezTo>
                  <a:pt x="6246" y="1035"/>
                  <a:pt x="6479" y="649"/>
                  <a:pt x="6479" y="339"/>
                </a:cubicBezTo>
                <a:cubicBezTo>
                  <a:pt x="6479" y="124"/>
                  <a:pt x="6367" y="0"/>
                  <a:pt x="620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3405892" y="2539492"/>
            <a:ext cx="78466" cy="72511"/>
          </a:xfrm>
          <a:custGeom>
            <a:avLst/>
            <a:gdLst/>
            <a:ahLst/>
            <a:cxnLst/>
            <a:rect l="l" t="t" r="r" b="b"/>
            <a:pathLst>
              <a:path w="1950" h="1802" extrusionOk="0">
                <a:moveTo>
                  <a:pt x="1675" y="0"/>
                </a:moveTo>
                <a:cubicBezTo>
                  <a:pt x="1602" y="0"/>
                  <a:pt x="1519" y="24"/>
                  <a:pt x="1430" y="76"/>
                </a:cubicBezTo>
                <a:lnTo>
                  <a:pt x="520" y="601"/>
                </a:lnTo>
                <a:cubicBezTo>
                  <a:pt x="233" y="765"/>
                  <a:pt x="0" y="1154"/>
                  <a:pt x="0" y="1465"/>
                </a:cubicBezTo>
                <a:cubicBezTo>
                  <a:pt x="0" y="1680"/>
                  <a:pt x="112" y="1801"/>
                  <a:pt x="276" y="1801"/>
                </a:cubicBezTo>
                <a:cubicBezTo>
                  <a:pt x="348" y="1801"/>
                  <a:pt x="431" y="1778"/>
                  <a:pt x="520" y="1727"/>
                </a:cubicBezTo>
                <a:lnTo>
                  <a:pt x="1430" y="1202"/>
                </a:lnTo>
                <a:cubicBezTo>
                  <a:pt x="1717" y="1035"/>
                  <a:pt x="1950" y="649"/>
                  <a:pt x="1950" y="339"/>
                </a:cubicBezTo>
                <a:cubicBezTo>
                  <a:pt x="1950" y="123"/>
                  <a:pt x="1838" y="0"/>
                  <a:pt x="16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3537588" y="2358185"/>
            <a:ext cx="260708" cy="178017"/>
          </a:xfrm>
          <a:custGeom>
            <a:avLst/>
            <a:gdLst/>
            <a:ahLst/>
            <a:cxnLst/>
            <a:rect l="l" t="t" r="r" b="b"/>
            <a:pathLst>
              <a:path w="6479" h="4424" extrusionOk="0">
                <a:moveTo>
                  <a:pt x="6204" y="1"/>
                </a:moveTo>
                <a:cubicBezTo>
                  <a:pt x="6131" y="1"/>
                  <a:pt x="6048" y="25"/>
                  <a:pt x="5960" y="77"/>
                </a:cubicBezTo>
                <a:lnTo>
                  <a:pt x="520" y="3223"/>
                </a:lnTo>
                <a:cubicBezTo>
                  <a:pt x="233" y="3387"/>
                  <a:pt x="0" y="3776"/>
                  <a:pt x="0" y="4087"/>
                </a:cubicBezTo>
                <a:cubicBezTo>
                  <a:pt x="0" y="4302"/>
                  <a:pt x="112" y="4424"/>
                  <a:pt x="276" y="4424"/>
                </a:cubicBezTo>
                <a:cubicBezTo>
                  <a:pt x="349" y="4424"/>
                  <a:pt x="432" y="4400"/>
                  <a:pt x="520" y="4349"/>
                </a:cubicBezTo>
                <a:lnTo>
                  <a:pt x="5960" y="1203"/>
                </a:lnTo>
                <a:cubicBezTo>
                  <a:pt x="6246" y="1036"/>
                  <a:pt x="6479" y="650"/>
                  <a:pt x="6479" y="340"/>
                </a:cubicBezTo>
                <a:cubicBezTo>
                  <a:pt x="6479" y="124"/>
                  <a:pt x="6367" y="1"/>
                  <a:pt x="6204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4112016" y="928166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5" y="0"/>
                </a:moveTo>
                <a:cubicBezTo>
                  <a:pt x="4132" y="0"/>
                  <a:pt x="3655" y="137"/>
                  <a:pt x="3151" y="428"/>
                </a:cubicBezTo>
                <a:cubicBezTo>
                  <a:pt x="1411" y="1436"/>
                  <a:pt x="1" y="3879"/>
                  <a:pt x="1" y="5886"/>
                </a:cubicBezTo>
                <a:cubicBezTo>
                  <a:pt x="1" y="6889"/>
                  <a:pt x="353" y="7595"/>
                  <a:pt x="919" y="7923"/>
                </a:cubicBezTo>
                <a:lnTo>
                  <a:pt x="919" y="7927"/>
                </a:lnTo>
                <a:lnTo>
                  <a:pt x="922" y="7927"/>
                </a:lnTo>
                <a:lnTo>
                  <a:pt x="2090" y="8592"/>
                </a:lnTo>
                <a:lnTo>
                  <a:pt x="2370" y="8128"/>
                </a:lnTo>
                <a:cubicBezTo>
                  <a:pt x="2656" y="8060"/>
                  <a:pt x="2957" y="7958"/>
                  <a:pt x="3274" y="7776"/>
                </a:cubicBezTo>
                <a:cubicBezTo>
                  <a:pt x="5011" y="6770"/>
                  <a:pt x="6424" y="4326"/>
                  <a:pt x="6424" y="2320"/>
                </a:cubicBezTo>
                <a:cubicBezTo>
                  <a:pt x="6424" y="2019"/>
                  <a:pt x="6383" y="1756"/>
                  <a:pt x="6325" y="1514"/>
                </a:cubicBezTo>
                <a:lnTo>
                  <a:pt x="6664" y="951"/>
                </a:lnTo>
                <a:lnTo>
                  <a:pt x="5380" y="210"/>
                </a:lnTo>
                <a:lnTo>
                  <a:pt x="5366" y="203"/>
                </a:lnTo>
                <a:cubicBezTo>
                  <a:pt x="5129" y="70"/>
                  <a:pt x="4856" y="0"/>
                  <a:pt x="45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4112016" y="1031776"/>
            <a:ext cx="226143" cy="242158"/>
          </a:xfrm>
          <a:custGeom>
            <a:avLst/>
            <a:gdLst/>
            <a:ahLst/>
            <a:cxnLst/>
            <a:rect l="l" t="t" r="r" b="b"/>
            <a:pathLst>
              <a:path w="5620" h="6018" extrusionOk="0">
                <a:moveTo>
                  <a:pt x="1049" y="0"/>
                </a:moveTo>
                <a:cubicBezTo>
                  <a:pt x="404" y="1035"/>
                  <a:pt x="1" y="2235"/>
                  <a:pt x="1" y="3311"/>
                </a:cubicBezTo>
                <a:cubicBezTo>
                  <a:pt x="1" y="4314"/>
                  <a:pt x="353" y="5020"/>
                  <a:pt x="919" y="5348"/>
                </a:cubicBezTo>
                <a:lnTo>
                  <a:pt x="919" y="5352"/>
                </a:lnTo>
                <a:lnTo>
                  <a:pt x="922" y="5352"/>
                </a:lnTo>
                <a:lnTo>
                  <a:pt x="2090" y="6017"/>
                </a:lnTo>
                <a:lnTo>
                  <a:pt x="2370" y="5553"/>
                </a:lnTo>
                <a:cubicBezTo>
                  <a:pt x="2656" y="5485"/>
                  <a:pt x="2957" y="5383"/>
                  <a:pt x="3274" y="5198"/>
                </a:cubicBezTo>
                <a:cubicBezTo>
                  <a:pt x="4206" y="4663"/>
                  <a:pt x="5043" y="3710"/>
                  <a:pt x="5619" y="2638"/>
                </a:cubicBezTo>
                <a:lnTo>
                  <a:pt x="1049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154226" y="928166"/>
            <a:ext cx="225942" cy="209806"/>
          </a:xfrm>
          <a:custGeom>
            <a:avLst/>
            <a:gdLst/>
            <a:ahLst/>
            <a:cxnLst/>
            <a:rect l="l" t="t" r="r" b="b"/>
            <a:pathLst>
              <a:path w="5615" h="5214" extrusionOk="0">
                <a:moveTo>
                  <a:pt x="3506" y="0"/>
                </a:moveTo>
                <a:cubicBezTo>
                  <a:pt x="3083" y="0"/>
                  <a:pt x="2606" y="137"/>
                  <a:pt x="2102" y="428"/>
                </a:cubicBezTo>
                <a:cubicBezTo>
                  <a:pt x="1294" y="896"/>
                  <a:pt x="557" y="1674"/>
                  <a:pt x="0" y="2575"/>
                </a:cubicBezTo>
                <a:lnTo>
                  <a:pt x="4570" y="5213"/>
                </a:lnTo>
                <a:cubicBezTo>
                  <a:pt x="5071" y="4278"/>
                  <a:pt x="5375" y="3251"/>
                  <a:pt x="5375" y="2320"/>
                </a:cubicBezTo>
                <a:cubicBezTo>
                  <a:pt x="5375" y="2019"/>
                  <a:pt x="5334" y="1756"/>
                  <a:pt x="5276" y="1514"/>
                </a:cubicBezTo>
                <a:lnTo>
                  <a:pt x="5615" y="951"/>
                </a:lnTo>
                <a:lnTo>
                  <a:pt x="4331" y="210"/>
                </a:lnTo>
                <a:lnTo>
                  <a:pt x="4317" y="203"/>
                </a:lnTo>
                <a:cubicBezTo>
                  <a:pt x="4080" y="70"/>
                  <a:pt x="3807" y="0"/>
                  <a:pt x="3506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4161066" y="956252"/>
            <a:ext cx="253586" cy="327425"/>
          </a:xfrm>
          <a:custGeom>
            <a:avLst/>
            <a:gdLst/>
            <a:ahLst/>
            <a:cxnLst/>
            <a:rect l="l" t="t" r="r" b="b"/>
            <a:pathLst>
              <a:path w="6302" h="8137" extrusionOk="0">
                <a:moveTo>
                  <a:pt x="4559" y="0"/>
                </a:moveTo>
                <a:cubicBezTo>
                  <a:pt x="4135" y="0"/>
                  <a:pt x="3657" y="139"/>
                  <a:pt x="3151" y="431"/>
                </a:cubicBezTo>
                <a:cubicBezTo>
                  <a:pt x="1410" y="1434"/>
                  <a:pt x="1" y="3877"/>
                  <a:pt x="1" y="5887"/>
                </a:cubicBezTo>
                <a:cubicBezTo>
                  <a:pt x="1" y="7313"/>
                  <a:pt x="710" y="8137"/>
                  <a:pt x="1744" y="8137"/>
                </a:cubicBezTo>
                <a:cubicBezTo>
                  <a:pt x="2167" y="8137"/>
                  <a:pt x="2645" y="7998"/>
                  <a:pt x="3151" y="7707"/>
                </a:cubicBezTo>
                <a:cubicBezTo>
                  <a:pt x="4892" y="6703"/>
                  <a:pt x="6301" y="4260"/>
                  <a:pt x="6301" y="2249"/>
                </a:cubicBezTo>
                <a:cubicBezTo>
                  <a:pt x="6301" y="823"/>
                  <a:pt x="5592" y="0"/>
                  <a:pt x="455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4248421" y="1021838"/>
            <a:ext cx="78868" cy="196245"/>
          </a:xfrm>
          <a:custGeom>
            <a:avLst/>
            <a:gdLst/>
            <a:ahLst/>
            <a:cxnLst/>
            <a:rect l="l" t="t" r="r" b="b"/>
            <a:pathLst>
              <a:path w="1960" h="4877" extrusionOk="0">
                <a:moveTo>
                  <a:pt x="1150" y="1"/>
                </a:moveTo>
                <a:cubicBezTo>
                  <a:pt x="1140" y="1"/>
                  <a:pt x="1129" y="4"/>
                  <a:pt x="1116" y="12"/>
                </a:cubicBezTo>
                <a:lnTo>
                  <a:pt x="843" y="168"/>
                </a:lnTo>
                <a:cubicBezTo>
                  <a:pt x="819" y="182"/>
                  <a:pt x="796" y="209"/>
                  <a:pt x="779" y="247"/>
                </a:cubicBezTo>
                <a:cubicBezTo>
                  <a:pt x="761" y="285"/>
                  <a:pt x="752" y="326"/>
                  <a:pt x="752" y="363"/>
                </a:cubicBezTo>
                <a:lnTo>
                  <a:pt x="752" y="718"/>
                </a:lnTo>
                <a:cubicBezTo>
                  <a:pt x="652" y="803"/>
                  <a:pt x="560" y="899"/>
                  <a:pt x="478" y="1008"/>
                </a:cubicBezTo>
                <a:cubicBezTo>
                  <a:pt x="393" y="1118"/>
                  <a:pt x="321" y="1237"/>
                  <a:pt x="260" y="1364"/>
                </a:cubicBezTo>
                <a:cubicBezTo>
                  <a:pt x="202" y="1490"/>
                  <a:pt x="154" y="1619"/>
                  <a:pt x="120" y="1756"/>
                </a:cubicBezTo>
                <a:cubicBezTo>
                  <a:pt x="86" y="1889"/>
                  <a:pt x="68" y="2025"/>
                  <a:pt x="68" y="2159"/>
                </a:cubicBezTo>
                <a:cubicBezTo>
                  <a:pt x="68" y="2315"/>
                  <a:pt x="82" y="2446"/>
                  <a:pt x="109" y="2541"/>
                </a:cubicBezTo>
                <a:cubicBezTo>
                  <a:pt x="137" y="2640"/>
                  <a:pt x="178" y="2715"/>
                  <a:pt x="235" y="2766"/>
                </a:cubicBezTo>
                <a:cubicBezTo>
                  <a:pt x="290" y="2817"/>
                  <a:pt x="358" y="2848"/>
                  <a:pt x="444" y="2855"/>
                </a:cubicBezTo>
                <a:cubicBezTo>
                  <a:pt x="466" y="2858"/>
                  <a:pt x="489" y="2859"/>
                  <a:pt x="513" y="2859"/>
                </a:cubicBezTo>
                <a:cubicBezTo>
                  <a:pt x="582" y="2859"/>
                  <a:pt x="658" y="2849"/>
                  <a:pt x="741" y="2831"/>
                </a:cubicBezTo>
                <a:cubicBezTo>
                  <a:pt x="864" y="2810"/>
                  <a:pt x="977" y="2786"/>
                  <a:pt x="1069" y="2763"/>
                </a:cubicBezTo>
                <a:cubicBezTo>
                  <a:pt x="1164" y="2739"/>
                  <a:pt x="1246" y="2725"/>
                  <a:pt x="1308" y="2725"/>
                </a:cubicBezTo>
                <a:cubicBezTo>
                  <a:pt x="1314" y="2725"/>
                  <a:pt x="1320" y="2724"/>
                  <a:pt x="1326" y="2724"/>
                </a:cubicBezTo>
                <a:cubicBezTo>
                  <a:pt x="1381" y="2724"/>
                  <a:pt x="1423" y="2738"/>
                  <a:pt x="1454" y="2766"/>
                </a:cubicBezTo>
                <a:cubicBezTo>
                  <a:pt x="1485" y="2797"/>
                  <a:pt x="1502" y="2851"/>
                  <a:pt x="1502" y="2926"/>
                </a:cubicBezTo>
                <a:cubicBezTo>
                  <a:pt x="1502" y="3005"/>
                  <a:pt x="1485" y="3084"/>
                  <a:pt x="1458" y="3152"/>
                </a:cubicBezTo>
                <a:cubicBezTo>
                  <a:pt x="1427" y="3224"/>
                  <a:pt x="1390" y="3292"/>
                  <a:pt x="1341" y="3356"/>
                </a:cubicBezTo>
                <a:cubicBezTo>
                  <a:pt x="1294" y="3418"/>
                  <a:pt x="1239" y="3476"/>
                  <a:pt x="1174" y="3531"/>
                </a:cubicBezTo>
                <a:cubicBezTo>
                  <a:pt x="1113" y="3582"/>
                  <a:pt x="1045" y="3626"/>
                  <a:pt x="980" y="3667"/>
                </a:cubicBezTo>
                <a:cubicBezTo>
                  <a:pt x="891" y="3715"/>
                  <a:pt x="819" y="3746"/>
                  <a:pt x="761" y="3756"/>
                </a:cubicBezTo>
                <a:cubicBezTo>
                  <a:pt x="736" y="3761"/>
                  <a:pt x="712" y="3763"/>
                  <a:pt x="690" y="3763"/>
                </a:cubicBezTo>
                <a:cubicBezTo>
                  <a:pt x="663" y="3763"/>
                  <a:pt x="638" y="3760"/>
                  <a:pt x="618" y="3752"/>
                </a:cubicBezTo>
                <a:cubicBezTo>
                  <a:pt x="580" y="3742"/>
                  <a:pt x="550" y="3719"/>
                  <a:pt x="526" y="3687"/>
                </a:cubicBezTo>
                <a:cubicBezTo>
                  <a:pt x="506" y="3654"/>
                  <a:pt x="485" y="3619"/>
                  <a:pt x="471" y="3585"/>
                </a:cubicBezTo>
                <a:cubicBezTo>
                  <a:pt x="457" y="3551"/>
                  <a:pt x="440" y="3527"/>
                  <a:pt x="420" y="3520"/>
                </a:cubicBezTo>
                <a:cubicBezTo>
                  <a:pt x="414" y="3517"/>
                  <a:pt x="407" y="3516"/>
                  <a:pt x="399" y="3516"/>
                </a:cubicBezTo>
                <a:cubicBezTo>
                  <a:pt x="381" y="3516"/>
                  <a:pt x="358" y="3524"/>
                  <a:pt x="331" y="3541"/>
                </a:cubicBezTo>
                <a:lnTo>
                  <a:pt x="92" y="3678"/>
                </a:lnTo>
                <a:cubicBezTo>
                  <a:pt x="68" y="3691"/>
                  <a:pt x="48" y="3715"/>
                  <a:pt x="27" y="3752"/>
                </a:cubicBezTo>
                <a:cubicBezTo>
                  <a:pt x="7" y="3790"/>
                  <a:pt x="0" y="3831"/>
                  <a:pt x="0" y="3868"/>
                </a:cubicBezTo>
                <a:cubicBezTo>
                  <a:pt x="7" y="3998"/>
                  <a:pt x="27" y="4108"/>
                  <a:pt x="68" y="4193"/>
                </a:cubicBezTo>
                <a:cubicBezTo>
                  <a:pt x="109" y="4281"/>
                  <a:pt x="164" y="4346"/>
                  <a:pt x="232" y="4391"/>
                </a:cubicBezTo>
                <a:cubicBezTo>
                  <a:pt x="297" y="4435"/>
                  <a:pt x="376" y="4459"/>
                  <a:pt x="465" y="4466"/>
                </a:cubicBezTo>
                <a:cubicBezTo>
                  <a:pt x="480" y="4467"/>
                  <a:pt x="496" y="4467"/>
                  <a:pt x="512" y="4467"/>
                </a:cubicBezTo>
                <a:cubicBezTo>
                  <a:pt x="587" y="4467"/>
                  <a:pt x="667" y="4453"/>
                  <a:pt x="752" y="4425"/>
                </a:cubicBezTo>
                <a:lnTo>
                  <a:pt x="752" y="4780"/>
                </a:lnTo>
                <a:cubicBezTo>
                  <a:pt x="752" y="4817"/>
                  <a:pt x="761" y="4845"/>
                  <a:pt x="779" y="4862"/>
                </a:cubicBezTo>
                <a:cubicBezTo>
                  <a:pt x="788" y="4871"/>
                  <a:pt x="800" y="4876"/>
                  <a:pt x="812" y="4876"/>
                </a:cubicBezTo>
                <a:cubicBezTo>
                  <a:pt x="822" y="4876"/>
                  <a:pt x="833" y="4873"/>
                  <a:pt x="843" y="4865"/>
                </a:cubicBezTo>
                <a:lnTo>
                  <a:pt x="1116" y="4708"/>
                </a:lnTo>
                <a:cubicBezTo>
                  <a:pt x="1144" y="4694"/>
                  <a:pt x="1164" y="4667"/>
                  <a:pt x="1182" y="4629"/>
                </a:cubicBezTo>
                <a:cubicBezTo>
                  <a:pt x="1198" y="4592"/>
                  <a:pt x="1209" y="4551"/>
                  <a:pt x="1209" y="4514"/>
                </a:cubicBezTo>
                <a:lnTo>
                  <a:pt x="1209" y="4158"/>
                </a:lnTo>
                <a:cubicBezTo>
                  <a:pt x="1325" y="4067"/>
                  <a:pt x="1431" y="3964"/>
                  <a:pt x="1522" y="3848"/>
                </a:cubicBezTo>
                <a:cubicBezTo>
                  <a:pt x="1618" y="3732"/>
                  <a:pt x="1697" y="3605"/>
                  <a:pt x="1758" y="3476"/>
                </a:cubicBezTo>
                <a:cubicBezTo>
                  <a:pt x="1823" y="3347"/>
                  <a:pt x="1874" y="3210"/>
                  <a:pt x="1908" y="3073"/>
                </a:cubicBezTo>
                <a:cubicBezTo>
                  <a:pt x="1943" y="2933"/>
                  <a:pt x="1960" y="2797"/>
                  <a:pt x="1960" y="2663"/>
                </a:cubicBezTo>
                <a:cubicBezTo>
                  <a:pt x="1960" y="2520"/>
                  <a:pt x="1946" y="2401"/>
                  <a:pt x="1919" y="2306"/>
                </a:cubicBezTo>
                <a:cubicBezTo>
                  <a:pt x="1894" y="2206"/>
                  <a:pt x="1850" y="2134"/>
                  <a:pt x="1789" y="2084"/>
                </a:cubicBezTo>
                <a:cubicBezTo>
                  <a:pt x="1730" y="2032"/>
                  <a:pt x="1653" y="2005"/>
                  <a:pt x="1560" y="1998"/>
                </a:cubicBezTo>
                <a:cubicBezTo>
                  <a:pt x="1543" y="1997"/>
                  <a:pt x="1526" y="1996"/>
                  <a:pt x="1508" y="1996"/>
                </a:cubicBezTo>
                <a:cubicBezTo>
                  <a:pt x="1424" y="1996"/>
                  <a:pt x="1328" y="2010"/>
                  <a:pt x="1215" y="2036"/>
                </a:cubicBezTo>
                <a:cubicBezTo>
                  <a:pt x="1092" y="2066"/>
                  <a:pt x="987" y="2090"/>
                  <a:pt x="898" y="2111"/>
                </a:cubicBezTo>
                <a:cubicBezTo>
                  <a:pt x="827" y="2125"/>
                  <a:pt x="765" y="2132"/>
                  <a:pt x="715" y="2132"/>
                </a:cubicBezTo>
                <a:cubicBezTo>
                  <a:pt x="705" y="2132"/>
                  <a:pt x="695" y="2132"/>
                  <a:pt x="686" y="2131"/>
                </a:cubicBezTo>
                <a:cubicBezTo>
                  <a:pt x="629" y="2128"/>
                  <a:pt x="591" y="2107"/>
                  <a:pt x="563" y="2070"/>
                </a:cubicBezTo>
                <a:cubicBezTo>
                  <a:pt x="539" y="2036"/>
                  <a:pt x="526" y="1978"/>
                  <a:pt x="526" y="1896"/>
                </a:cubicBezTo>
                <a:cubicBezTo>
                  <a:pt x="526" y="1831"/>
                  <a:pt x="539" y="1766"/>
                  <a:pt x="560" y="1698"/>
                </a:cubicBezTo>
                <a:cubicBezTo>
                  <a:pt x="584" y="1633"/>
                  <a:pt x="615" y="1572"/>
                  <a:pt x="656" y="1513"/>
                </a:cubicBezTo>
                <a:cubicBezTo>
                  <a:pt x="693" y="1452"/>
                  <a:pt x="741" y="1397"/>
                  <a:pt x="792" y="1350"/>
                </a:cubicBezTo>
                <a:cubicBezTo>
                  <a:pt x="847" y="1299"/>
                  <a:pt x="901" y="1258"/>
                  <a:pt x="963" y="1223"/>
                </a:cubicBezTo>
                <a:cubicBezTo>
                  <a:pt x="1065" y="1163"/>
                  <a:pt x="1148" y="1133"/>
                  <a:pt x="1213" y="1133"/>
                </a:cubicBezTo>
                <a:cubicBezTo>
                  <a:pt x="1233" y="1133"/>
                  <a:pt x="1251" y="1136"/>
                  <a:pt x="1267" y="1142"/>
                </a:cubicBezTo>
                <a:cubicBezTo>
                  <a:pt x="1338" y="1165"/>
                  <a:pt x="1390" y="1213"/>
                  <a:pt x="1423" y="1282"/>
                </a:cubicBezTo>
                <a:cubicBezTo>
                  <a:pt x="1437" y="1309"/>
                  <a:pt x="1454" y="1329"/>
                  <a:pt x="1475" y="1343"/>
                </a:cubicBezTo>
                <a:cubicBezTo>
                  <a:pt x="1481" y="1346"/>
                  <a:pt x="1488" y="1348"/>
                  <a:pt x="1496" y="1348"/>
                </a:cubicBezTo>
                <a:cubicBezTo>
                  <a:pt x="1513" y="1348"/>
                  <a:pt x="1534" y="1340"/>
                  <a:pt x="1560" y="1326"/>
                </a:cubicBezTo>
                <a:lnTo>
                  <a:pt x="1799" y="1189"/>
                </a:lnTo>
                <a:cubicBezTo>
                  <a:pt x="1823" y="1176"/>
                  <a:pt x="1847" y="1148"/>
                  <a:pt x="1864" y="1110"/>
                </a:cubicBezTo>
                <a:cubicBezTo>
                  <a:pt x="1884" y="1074"/>
                  <a:pt x="1891" y="1036"/>
                  <a:pt x="1891" y="995"/>
                </a:cubicBezTo>
                <a:cubicBezTo>
                  <a:pt x="1884" y="913"/>
                  <a:pt x="1867" y="834"/>
                  <a:pt x="1840" y="756"/>
                </a:cubicBezTo>
                <a:cubicBezTo>
                  <a:pt x="1809" y="677"/>
                  <a:pt x="1768" y="609"/>
                  <a:pt x="1710" y="554"/>
                </a:cubicBezTo>
                <a:cubicBezTo>
                  <a:pt x="1653" y="500"/>
                  <a:pt x="1584" y="466"/>
                  <a:pt x="1502" y="445"/>
                </a:cubicBezTo>
                <a:cubicBezTo>
                  <a:pt x="1470" y="438"/>
                  <a:pt x="1436" y="434"/>
                  <a:pt x="1401" y="434"/>
                </a:cubicBezTo>
                <a:cubicBezTo>
                  <a:pt x="1342" y="434"/>
                  <a:pt x="1279" y="444"/>
                  <a:pt x="1209" y="466"/>
                </a:cubicBezTo>
                <a:lnTo>
                  <a:pt x="1209" y="97"/>
                </a:lnTo>
                <a:cubicBezTo>
                  <a:pt x="1209" y="60"/>
                  <a:pt x="1198" y="32"/>
                  <a:pt x="1182" y="15"/>
                </a:cubicBezTo>
                <a:cubicBezTo>
                  <a:pt x="1172" y="6"/>
                  <a:pt x="1162" y="1"/>
                  <a:pt x="115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112016" y="1873532"/>
            <a:ext cx="268152" cy="345773"/>
          </a:xfrm>
          <a:custGeom>
            <a:avLst/>
            <a:gdLst/>
            <a:ahLst/>
            <a:cxnLst/>
            <a:rect l="l" t="t" r="r" b="b"/>
            <a:pathLst>
              <a:path w="6664" h="8593" extrusionOk="0">
                <a:moveTo>
                  <a:pt x="4554" y="0"/>
                </a:moveTo>
                <a:cubicBezTo>
                  <a:pt x="4132" y="0"/>
                  <a:pt x="3655" y="137"/>
                  <a:pt x="3151" y="429"/>
                </a:cubicBezTo>
                <a:cubicBezTo>
                  <a:pt x="1411" y="1432"/>
                  <a:pt x="1" y="3876"/>
                  <a:pt x="1" y="5886"/>
                </a:cubicBezTo>
                <a:cubicBezTo>
                  <a:pt x="1" y="6889"/>
                  <a:pt x="353" y="7593"/>
                  <a:pt x="919" y="7924"/>
                </a:cubicBezTo>
                <a:lnTo>
                  <a:pt x="922" y="7927"/>
                </a:lnTo>
                <a:lnTo>
                  <a:pt x="2090" y="8592"/>
                </a:lnTo>
                <a:lnTo>
                  <a:pt x="2370" y="8125"/>
                </a:lnTo>
                <a:cubicBezTo>
                  <a:pt x="2656" y="8060"/>
                  <a:pt x="2957" y="7957"/>
                  <a:pt x="3274" y="7773"/>
                </a:cubicBezTo>
                <a:cubicBezTo>
                  <a:pt x="5011" y="6770"/>
                  <a:pt x="6424" y="4326"/>
                  <a:pt x="6424" y="2316"/>
                </a:cubicBezTo>
                <a:cubicBezTo>
                  <a:pt x="6424" y="2019"/>
                  <a:pt x="6383" y="1757"/>
                  <a:pt x="6325" y="1511"/>
                </a:cubicBezTo>
                <a:lnTo>
                  <a:pt x="6664" y="947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3"/>
                </a:lnTo>
                <a:cubicBezTo>
                  <a:pt x="5129" y="70"/>
                  <a:pt x="4855" y="0"/>
                  <a:pt x="4554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4112016" y="1976981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40"/>
                  <a:pt x="1" y="3315"/>
                </a:cubicBezTo>
                <a:cubicBezTo>
                  <a:pt x="1" y="4318"/>
                  <a:pt x="353" y="5022"/>
                  <a:pt x="919" y="5353"/>
                </a:cubicBezTo>
                <a:lnTo>
                  <a:pt x="922" y="5356"/>
                </a:lnTo>
                <a:lnTo>
                  <a:pt x="2090" y="6021"/>
                </a:lnTo>
                <a:lnTo>
                  <a:pt x="2370" y="5554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4154226" y="1873532"/>
            <a:ext cx="225942" cy="209645"/>
          </a:xfrm>
          <a:custGeom>
            <a:avLst/>
            <a:gdLst/>
            <a:ahLst/>
            <a:cxnLst/>
            <a:rect l="l" t="t" r="r" b="b"/>
            <a:pathLst>
              <a:path w="5615" h="5210" extrusionOk="0">
                <a:moveTo>
                  <a:pt x="3505" y="0"/>
                </a:moveTo>
                <a:cubicBezTo>
                  <a:pt x="3083" y="0"/>
                  <a:pt x="2606" y="137"/>
                  <a:pt x="2102" y="429"/>
                </a:cubicBezTo>
                <a:cubicBezTo>
                  <a:pt x="1294" y="896"/>
                  <a:pt x="557" y="1675"/>
                  <a:pt x="0" y="2572"/>
                </a:cubicBezTo>
                <a:lnTo>
                  <a:pt x="4570" y="5210"/>
                </a:lnTo>
                <a:cubicBezTo>
                  <a:pt x="5071" y="4279"/>
                  <a:pt x="5375" y="3251"/>
                  <a:pt x="5375" y="2316"/>
                </a:cubicBezTo>
                <a:cubicBezTo>
                  <a:pt x="5375" y="2019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07"/>
                </a:lnTo>
                <a:lnTo>
                  <a:pt x="4317" y="200"/>
                </a:lnTo>
                <a:lnTo>
                  <a:pt x="4317" y="203"/>
                </a:lnTo>
                <a:cubicBezTo>
                  <a:pt x="4080" y="70"/>
                  <a:pt x="3806" y="0"/>
                  <a:pt x="350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161066" y="1901537"/>
            <a:ext cx="253586" cy="327505"/>
          </a:xfrm>
          <a:custGeom>
            <a:avLst/>
            <a:gdLst/>
            <a:ahLst/>
            <a:cxnLst/>
            <a:rect l="l" t="t" r="r" b="b"/>
            <a:pathLst>
              <a:path w="6302" h="8139" extrusionOk="0">
                <a:moveTo>
                  <a:pt x="4559" y="1"/>
                </a:moveTo>
                <a:cubicBezTo>
                  <a:pt x="4135" y="1"/>
                  <a:pt x="3657" y="140"/>
                  <a:pt x="3151" y="432"/>
                </a:cubicBezTo>
                <a:cubicBezTo>
                  <a:pt x="1410" y="1436"/>
                  <a:pt x="1" y="3879"/>
                  <a:pt x="1" y="5889"/>
                </a:cubicBezTo>
                <a:cubicBezTo>
                  <a:pt x="1" y="7316"/>
                  <a:pt x="710" y="8139"/>
                  <a:pt x="1743" y="8139"/>
                </a:cubicBezTo>
                <a:cubicBezTo>
                  <a:pt x="2167" y="8139"/>
                  <a:pt x="2645" y="8000"/>
                  <a:pt x="3151" y="7709"/>
                </a:cubicBezTo>
                <a:cubicBezTo>
                  <a:pt x="4892" y="6702"/>
                  <a:pt x="6301" y="4262"/>
                  <a:pt x="6301" y="2252"/>
                </a:cubicBezTo>
                <a:cubicBezTo>
                  <a:pt x="6301" y="826"/>
                  <a:pt x="5592" y="1"/>
                  <a:pt x="4559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4220658" y="1971106"/>
            <a:ext cx="134358" cy="197855"/>
          </a:xfrm>
          <a:custGeom>
            <a:avLst/>
            <a:gdLst/>
            <a:ahLst/>
            <a:cxnLst/>
            <a:rect l="l" t="t" r="r" b="b"/>
            <a:pathLst>
              <a:path w="3339" h="4917" extrusionOk="0">
                <a:moveTo>
                  <a:pt x="3296" y="1"/>
                </a:moveTo>
                <a:cubicBezTo>
                  <a:pt x="3289" y="1"/>
                  <a:pt x="3282" y="3"/>
                  <a:pt x="3274" y="7"/>
                </a:cubicBezTo>
                <a:lnTo>
                  <a:pt x="65" y="1857"/>
                </a:lnTo>
                <a:cubicBezTo>
                  <a:pt x="29" y="1881"/>
                  <a:pt x="1" y="1942"/>
                  <a:pt x="1" y="2000"/>
                </a:cubicBezTo>
                <a:lnTo>
                  <a:pt x="1" y="4843"/>
                </a:lnTo>
                <a:cubicBezTo>
                  <a:pt x="1" y="4888"/>
                  <a:pt x="17" y="4916"/>
                  <a:pt x="41" y="4916"/>
                </a:cubicBezTo>
                <a:cubicBezTo>
                  <a:pt x="49" y="4916"/>
                  <a:pt x="57" y="4914"/>
                  <a:pt x="65" y="4908"/>
                </a:cubicBezTo>
                <a:lnTo>
                  <a:pt x="3274" y="3059"/>
                </a:lnTo>
                <a:cubicBezTo>
                  <a:pt x="3308" y="3038"/>
                  <a:pt x="3339" y="2973"/>
                  <a:pt x="3339" y="2915"/>
                </a:cubicBezTo>
                <a:lnTo>
                  <a:pt x="3339" y="72"/>
                </a:lnTo>
                <a:cubicBezTo>
                  <a:pt x="3339" y="27"/>
                  <a:pt x="3320" y="1"/>
                  <a:pt x="3296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4259687" y="1971227"/>
            <a:ext cx="56335" cy="59916"/>
          </a:xfrm>
          <a:custGeom>
            <a:avLst/>
            <a:gdLst/>
            <a:ahLst/>
            <a:cxnLst/>
            <a:rect l="l" t="t" r="r" b="b"/>
            <a:pathLst>
              <a:path w="1400" h="1489" extrusionOk="0">
                <a:moveTo>
                  <a:pt x="1355" y="1"/>
                </a:moveTo>
                <a:cubicBezTo>
                  <a:pt x="1348" y="1"/>
                  <a:pt x="1340" y="3"/>
                  <a:pt x="1332" y="8"/>
                </a:cubicBezTo>
                <a:lnTo>
                  <a:pt x="69" y="737"/>
                </a:lnTo>
                <a:cubicBezTo>
                  <a:pt x="31" y="758"/>
                  <a:pt x="1" y="823"/>
                  <a:pt x="1" y="881"/>
                </a:cubicBezTo>
                <a:lnTo>
                  <a:pt x="1" y="1417"/>
                </a:lnTo>
                <a:cubicBezTo>
                  <a:pt x="1" y="1462"/>
                  <a:pt x="19" y="1489"/>
                  <a:pt x="45" y="1489"/>
                </a:cubicBezTo>
                <a:cubicBezTo>
                  <a:pt x="52" y="1489"/>
                  <a:pt x="60" y="1487"/>
                  <a:pt x="69" y="1482"/>
                </a:cubicBezTo>
                <a:cubicBezTo>
                  <a:pt x="106" y="1462"/>
                  <a:pt x="136" y="1397"/>
                  <a:pt x="136" y="1339"/>
                </a:cubicBezTo>
                <a:lnTo>
                  <a:pt x="136" y="905"/>
                </a:lnTo>
                <a:lnTo>
                  <a:pt x="1263" y="257"/>
                </a:lnTo>
                <a:lnTo>
                  <a:pt x="1263" y="687"/>
                </a:lnTo>
                <a:cubicBezTo>
                  <a:pt x="1263" y="731"/>
                  <a:pt x="1281" y="759"/>
                  <a:pt x="1307" y="759"/>
                </a:cubicBezTo>
                <a:cubicBezTo>
                  <a:pt x="1314" y="759"/>
                  <a:pt x="1323" y="757"/>
                  <a:pt x="1332" y="751"/>
                </a:cubicBezTo>
                <a:cubicBezTo>
                  <a:pt x="1368" y="731"/>
                  <a:pt x="1400" y="666"/>
                  <a:pt x="1400" y="6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4259687" y="1961610"/>
            <a:ext cx="56335" cy="47965"/>
          </a:xfrm>
          <a:custGeom>
            <a:avLst/>
            <a:gdLst/>
            <a:ahLst/>
            <a:cxnLst/>
            <a:rect l="l" t="t" r="r" b="b"/>
            <a:pathLst>
              <a:path w="1400" h="1192" extrusionOk="0">
                <a:moveTo>
                  <a:pt x="1355" y="1"/>
                </a:moveTo>
                <a:cubicBezTo>
                  <a:pt x="1348" y="1"/>
                  <a:pt x="1340" y="3"/>
                  <a:pt x="1332" y="7"/>
                </a:cubicBezTo>
                <a:lnTo>
                  <a:pt x="69" y="738"/>
                </a:lnTo>
                <a:cubicBezTo>
                  <a:pt x="31" y="759"/>
                  <a:pt x="1" y="823"/>
                  <a:pt x="1" y="881"/>
                </a:cubicBezTo>
                <a:lnTo>
                  <a:pt x="1" y="1120"/>
                </a:lnTo>
                <a:cubicBezTo>
                  <a:pt x="1" y="1163"/>
                  <a:pt x="19" y="1192"/>
                  <a:pt x="46" y="1192"/>
                </a:cubicBezTo>
                <a:cubicBezTo>
                  <a:pt x="53" y="1192"/>
                  <a:pt x="61" y="1190"/>
                  <a:pt x="69" y="1185"/>
                </a:cubicBezTo>
                <a:lnTo>
                  <a:pt x="1332" y="455"/>
                </a:lnTo>
                <a:cubicBezTo>
                  <a:pt x="1368" y="434"/>
                  <a:pt x="1400" y="369"/>
                  <a:pt x="1400" y="311"/>
                </a:cubicBezTo>
                <a:lnTo>
                  <a:pt x="1400" y="72"/>
                </a:lnTo>
                <a:cubicBezTo>
                  <a:pt x="1400" y="27"/>
                  <a:pt x="1381" y="1"/>
                  <a:pt x="1355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4267373" y="2038020"/>
            <a:ext cx="40963" cy="34806"/>
          </a:xfrm>
          <a:custGeom>
            <a:avLst/>
            <a:gdLst/>
            <a:ahLst/>
            <a:cxnLst/>
            <a:rect l="l" t="t" r="r" b="b"/>
            <a:pathLst>
              <a:path w="1018" h="865" extrusionOk="0">
                <a:moveTo>
                  <a:pt x="984" y="1"/>
                </a:moveTo>
                <a:cubicBezTo>
                  <a:pt x="978" y="1"/>
                  <a:pt x="972" y="2"/>
                  <a:pt x="966" y="6"/>
                </a:cubicBezTo>
                <a:lnTo>
                  <a:pt x="51" y="535"/>
                </a:lnTo>
                <a:cubicBezTo>
                  <a:pt x="24" y="552"/>
                  <a:pt x="0" y="597"/>
                  <a:pt x="0" y="638"/>
                </a:cubicBezTo>
                <a:lnTo>
                  <a:pt x="0" y="812"/>
                </a:lnTo>
                <a:cubicBezTo>
                  <a:pt x="0" y="843"/>
                  <a:pt x="15" y="865"/>
                  <a:pt x="34" y="865"/>
                </a:cubicBezTo>
                <a:cubicBezTo>
                  <a:pt x="39" y="865"/>
                  <a:pt x="45" y="863"/>
                  <a:pt x="51" y="859"/>
                </a:cubicBezTo>
                <a:lnTo>
                  <a:pt x="966" y="331"/>
                </a:lnTo>
                <a:cubicBezTo>
                  <a:pt x="993" y="313"/>
                  <a:pt x="1018" y="269"/>
                  <a:pt x="1018" y="228"/>
                </a:cubicBezTo>
                <a:lnTo>
                  <a:pt x="1018" y="54"/>
                </a:lnTo>
                <a:cubicBezTo>
                  <a:pt x="1018" y="22"/>
                  <a:pt x="1003" y="1"/>
                  <a:pt x="98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4112016" y="1400829"/>
            <a:ext cx="268152" cy="345814"/>
          </a:xfrm>
          <a:custGeom>
            <a:avLst/>
            <a:gdLst/>
            <a:ahLst/>
            <a:cxnLst/>
            <a:rect l="l" t="t" r="r" b="b"/>
            <a:pathLst>
              <a:path w="6664" h="8594" extrusionOk="0">
                <a:moveTo>
                  <a:pt x="4555" y="1"/>
                </a:moveTo>
                <a:cubicBezTo>
                  <a:pt x="4132" y="1"/>
                  <a:pt x="3656" y="138"/>
                  <a:pt x="3151" y="429"/>
                </a:cubicBezTo>
                <a:cubicBezTo>
                  <a:pt x="1411" y="1436"/>
                  <a:pt x="1" y="3876"/>
                  <a:pt x="1" y="5887"/>
                </a:cubicBezTo>
                <a:cubicBezTo>
                  <a:pt x="1" y="6890"/>
                  <a:pt x="353" y="7596"/>
                  <a:pt x="919" y="7924"/>
                </a:cubicBezTo>
                <a:lnTo>
                  <a:pt x="922" y="7927"/>
                </a:lnTo>
                <a:lnTo>
                  <a:pt x="2090" y="8593"/>
                </a:lnTo>
                <a:lnTo>
                  <a:pt x="2370" y="8125"/>
                </a:lnTo>
                <a:cubicBezTo>
                  <a:pt x="2656" y="8061"/>
                  <a:pt x="2957" y="7958"/>
                  <a:pt x="3274" y="7774"/>
                </a:cubicBezTo>
                <a:cubicBezTo>
                  <a:pt x="5011" y="6771"/>
                  <a:pt x="6424" y="4326"/>
                  <a:pt x="6424" y="2316"/>
                </a:cubicBezTo>
                <a:cubicBezTo>
                  <a:pt x="6424" y="2020"/>
                  <a:pt x="6383" y="1757"/>
                  <a:pt x="6325" y="1514"/>
                </a:cubicBezTo>
                <a:lnTo>
                  <a:pt x="6664" y="947"/>
                </a:lnTo>
                <a:lnTo>
                  <a:pt x="5380" y="210"/>
                </a:lnTo>
                <a:lnTo>
                  <a:pt x="5380" y="207"/>
                </a:lnTo>
                <a:lnTo>
                  <a:pt x="5366" y="200"/>
                </a:lnTo>
                <a:lnTo>
                  <a:pt x="5366" y="204"/>
                </a:lnTo>
                <a:cubicBezTo>
                  <a:pt x="5129" y="70"/>
                  <a:pt x="4856" y="1"/>
                  <a:pt x="45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4112016" y="1504318"/>
            <a:ext cx="226143" cy="242319"/>
          </a:xfrm>
          <a:custGeom>
            <a:avLst/>
            <a:gdLst/>
            <a:ahLst/>
            <a:cxnLst/>
            <a:rect l="l" t="t" r="r" b="b"/>
            <a:pathLst>
              <a:path w="5620" h="6022" extrusionOk="0">
                <a:moveTo>
                  <a:pt x="1049" y="1"/>
                </a:moveTo>
                <a:cubicBezTo>
                  <a:pt x="404" y="1038"/>
                  <a:pt x="1" y="2239"/>
                  <a:pt x="1" y="3315"/>
                </a:cubicBezTo>
                <a:cubicBezTo>
                  <a:pt x="1" y="4318"/>
                  <a:pt x="353" y="5024"/>
                  <a:pt x="919" y="5352"/>
                </a:cubicBezTo>
                <a:lnTo>
                  <a:pt x="922" y="5355"/>
                </a:lnTo>
                <a:lnTo>
                  <a:pt x="2090" y="6021"/>
                </a:lnTo>
                <a:lnTo>
                  <a:pt x="2370" y="5557"/>
                </a:lnTo>
                <a:cubicBezTo>
                  <a:pt x="2656" y="5489"/>
                  <a:pt x="2957" y="5386"/>
                  <a:pt x="3274" y="5202"/>
                </a:cubicBezTo>
                <a:cubicBezTo>
                  <a:pt x="4206" y="4666"/>
                  <a:pt x="5043" y="3714"/>
                  <a:pt x="5619" y="2639"/>
                </a:cubicBezTo>
                <a:lnTo>
                  <a:pt x="1049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4154226" y="1400829"/>
            <a:ext cx="225942" cy="209685"/>
          </a:xfrm>
          <a:custGeom>
            <a:avLst/>
            <a:gdLst/>
            <a:ahLst/>
            <a:cxnLst/>
            <a:rect l="l" t="t" r="r" b="b"/>
            <a:pathLst>
              <a:path w="5615" h="5211" extrusionOk="0">
                <a:moveTo>
                  <a:pt x="3506" y="1"/>
                </a:moveTo>
                <a:cubicBezTo>
                  <a:pt x="3083" y="1"/>
                  <a:pt x="2607" y="138"/>
                  <a:pt x="2102" y="429"/>
                </a:cubicBezTo>
                <a:cubicBezTo>
                  <a:pt x="1294" y="897"/>
                  <a:pt x="557" y="1675"/>
                  <a:pt x="0" y="2573"/>
                </a:cubicBezTo>
                <a:lnTo>
                  <a:pt x="4570" y="5211"/>
                </a:lnTo>
                <a:cubicBezTo>
                  <a:pt x="5071" y="4279"/>
                  <a:pt x="5375" y="3252"/>
                  <a:pt x="5375" y="2316"/>
                </a:cubicBezTo>
                <a:cubicBezTo>
                  <a:pt x="5375" y="2020"/>
                  <a:pt x="5334" y="1757"/>
                  <a:pt x="5276" y="1511"/>
                </a:cubicBezTo>
                <a:lnTo>
                  <a:pt x="5615" y="947"/>
                </a:lnTo>
                <a:lnTo>
                  <a:pt x="4331" y="210"/>
                </a:lnTo>
                <a:lnTo>
                  <a:pt x="4317" y="200"/>
                </a:lnTo>
                <a:lnTo>
                  <a:pt x="4317" y="204"/>
                </a:lnTo>
                <a:cubicBezTo>
                  <a:pt x="4080" y="70"/>
                  <a:pt x="3807" y="1"/>
                  <a:pt x="3506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4161066" y="1428915"/>
            <a:ext cx="253586" cy="327464"/>
          </a:xfrm>
          <a:custGeom>
            <a:avLst/>
            <a:gdLst/>
            <a:ahLst/>
            <a:cxnLst/>
            <a:rect l="l" t="t" r="r" b="b"/>
            <a:pathLst>
              <a:path w="6302" h="8138" extrusionOk="0">
                <a:moveTo>
                  <a:pt x="4558" y="1"/>
                </a:moveTo>
                <a:cubicBezTo>
                  <a:pt x="4135" y="1"/>
                  <a:pt x="3657" y="139"/>
                  <a:pt x="3151" y="430"/>
                </a:cubicBezTo>
                <a:cubicBezTo>
                  <a:pt x="1410" y="1434"/>
                  <a:pt x="1" y="3878"/>
                  <a:pt x="1" y="5888"/>
                </a:cubicBezTo>
                <a:cubicBezTo>
                  <a:pt x="1" y="7314"/>
                  <a:pt x="710" y="8137"/>
                  <a:pt x="1744" y="8137"/>
                </a:cubicBezTo>
                <a:cubicBezTo>
                  <a:pt x="2167" y="8137"/>
                  <a:pt x="2645" y="7999"/>
                  <a:pt x="3151" y="7708"/>
                </a:cubicBezTo>
                <a:cubicBezTo>
                  <a:pt x="4892" y="6704"/>
                  <a:pt x="6301" y="4260"/>
                  <a:pt x="6301" y="2250"/>
                </a:cubicBezTo>
                <a:cubicBezTo>
                  <a:pt x="6301" y="824"/>
                  <a:pt x="5592" y="1"/>
                  <a:pt x="4558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4241380" y="1526770"/>
            <a:ext cx="43337" cy="71263"/>
          </a:xfrm>
          <a:custGeom>
            <a:avLst/>
            <a:gdLst/>
            <a:ahLst/>
            <a:cxnLst/>
            <a:rect l="l" t="t" r="r" b="b"/>
            <a:pathLst>
              <a:path w="1077" h="1771" extrusionOk="0">
                <a:moveTo>
                  <a:pt x="726" y="1"/>
                </a:moveTo>
                <a:cubicBezTo>
                  <a:pt x="667" y="1"/>
                  <a:pt x="604" y="19"/>
                  <a:pt x="537" y="57"/>
                </a:cubicBezTo>
                <a:cubicBezTo>
                  <a:pt x="240" y="231"/>
                  <a:pt x="1" y="739"/>
                  <a:pt x="1" y="1196"/>
                </a:cubicBezTo>
                <a:cubicBezTo>
                  <a:pt x="1" y="1551"/>
                  <a:pt x="144" y="1770"/>
                  <a:pt x="347" y="1770"/>
                </a:cubicBezTo>
                <a:cubicBezTo>
                  <a:pt x="406" y="1770"/>
                  <a:pt x="470" y="1752"/>
                  <a:pt x="537" y="1712"/>
                </a:cubicBezTo>
                <a:cubicBezTo>
                  <a:pt x="834" y="1541"/>
                  <a:pt x="1076" y="1033"/>
                  <a:pt x="1076" y="575"/>
                </a:cubicBezTo>
                <a:cubicBezTo>
                  <a:pt x="1076" y="220"/>
                  <a:pt x="930" y="1"/>
                  <a:pt x="7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221905" y="1595133"/>
            <a:ext cx="79552" cy="118504"/>
          </a:xfrm>
          <a:custGeom>
            <a:avLst/>
            <a:gdLst/>
            <a:ahLst/>
            <a:cxnLst/>
            <a:rect l="l" t="t" r="r" b="b"/>
            <a:pathLst>
              <a:path w="1977" h="2945" extrusionOk="0">
                <a:moveTo>
                  <a:pt x="1424" y="1"/>
                </a:moveTo>
                <a:cubicBezTo>
                  <a:pt x="1347" y="1"/>
                  <a:pt x="1264" y="25"/>
                  <a:pt x="1178" y="75"/>
                </a:cubicBezTo>
                <a:lnTo>
                  <a:pt x="796" y="293"/>
                </a:lnTo>
                <a:cubicBezTo>
                  <a:pt x="448" y="497"/>
                  <a:pt x="151" y="1068"/>
                  <a:pt x="106" y="1631"/>
                </a:cubicBezTo>
                <a:lnTo>
                  <a:pt x="1" y="2945"/>
                </a:lnTo>
                <a:lnTo>
                  <a:pt x="1977" y="1802"/>
                </a:lnTo>
                <a:lnTo>
                  <a:pt x="1871" y="611"/>
                </a:lnTo>
                <a:cubicBezTo>
                  <a:pt x="1837" y="227"/>
                  <a:pt x="1660" y="1"/>
                  <a:pt x="14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4293608" y="1471686"/>
            <a:ext cx="43297" cy="71183"/>
          </a:xfrm>
          <a:custGeom>
            <a:avLst/>
            <a:gdLst/>
            <a:ahLst/>
            <a:cxnLst/>
            <a:rect l="l" t="t" r="r" b="b"/>
            <a:pathLst>
              <a:path w="1076" h="1769" extrusionOk="0">
                <a:moveTo>
                  <a:pt x="729" y="1"/>
                </a:moveTo>
                <a:cubicBezTo>
                  <a:pt x="670" y="1"/>
                  <a:pt x="606" y="19"/>
                  <a:pt x="539" y="57"/>
                </a:cubicBezTo>
                <a:cubicBezTo>
                  <a:pt x="243" y="228"/>
                  <a:pt x="0" y="736"/>
                  <a:pt x="0" y="1193"/>
                </a:cubicBezTo>
                <a:cubicBezTo>
                  <a:pt x="0" y="1549"/>
                  <a:pt x="147" y="1769"/>
                  <a:pt x="351" y="1769"/>
                </a:cubicBezTo>
                <a:cubicBezTo>
                  <a:pt x="410" y="1769"/>
                  <a:pt x="473" y="1751"/>
                  <a:pt x="539" y="1713"/>
                </a:cubicBezTo>
                <a:cubicBezTo>
                  <a:pt x="837" y="1541"/>
                  <a:pt x="1075" y="1029"/>
                  <a:pt x="1075" y="572"/>
                </a:cubicBezTo>
                <a:cubicBezTo>
                  <a:pt x="1075" y="218"/>
                  <a:pt x="932" y="1"/>
                  <a:pt x="7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4282462" y="1539968"/>
            <a:ext cx="71343" cy="100759"/>
          </a:xfrm>
          <a:custGeom>
            <a:avLst/>
            <a:gdLst/>
            <a:ahLst/>
            <a:cxnLst/>
            <a:rect l="l" t="t" r="r" b="b"/>
            <a:pathLst>
              <a:path w="1773" h="2504" extrusionOk="0">
                <a:moveTo>
                  <a:pt x="1219" y="1"/>
                </a:moveTo>
                <a:cubicBezTo>
                  <a:pt x="1142" y="1"/>
                  <a:pt x="1060" y="24"/>
                  <a:pt x="974" y="74"/>
                </a:cubicBezTo>
                <a:lnTo>
                  <a:pt x="591" y="295"/>
                </a:lnTo>
                <a:cubicBezTo>
                  <a:pt x="345" y="438"/>
                  <a:pt x="123" y="766"/>
                  <a:pt x="1" y="1145"/>
                </a:cubicBezTo>
                <a:cubicBezTo>
                  <a:pt x="267" y="1166"/>
                  <a:pt x="465" y="1432"/>
                  <a:pt x="506" y="1872"/>
                </a:cubicBezTo>
                <a:lnTo>
                  <a:pt x="561" y="2503"/>
                </a:lnTo>
                <a:lnTo>
                  <a:pt x="1772" y="1804"/>
                </a:lnTo>
                <a:lnTo>
                  <a:pt x="1667" y="609"/>
                </a:lnTo>
                <a:cubicBezTo>
                  <a:pt x="1633" y="225"/>
                  <a:pt x="1455" y="1"/>
                  <a:pt x="12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2246533" y="3179782"/>
            <a:ext cx="811177" cy="578636"/>
          </a:xfrm>
          <a:custGeom>
            <a:avLst/>
            <a:gdLst/>
            <a:ahLst/>
            <a:cxnLst/>
            <a:rect l="l" t="t" r="r" b="b"/>
            <a:pathLst>
              <a:path w="20159" h="14380" extrusionOk="0">
                <a:moveTo>
                  <a:pt x="10080" y="975"/>
                </a:moveTo>
                <a:cubicBezTo>
                  <a:pt x="12605" y="975"/>
                  <a:pt x="14964" y="1535"/>
                  <a:pt x="16721" y="2549"/>
                </a:cubicBezTo>
                <a:cubicBezTo>
                  <a:pt x="18308" y="3466"/>
                  <a:pt x="19185" y="4627"/>
                  <a:pt x="19185" y="5818"/>
                </a:cubicBezTo>
                <a:cubicBezTo>
                  <a:pt x="19185" y="7009"/>
                  <a:pt x="18308" y="8170"/>
                  <a:pt x="16721" y="9088"/>
                </a:cubicBezTo>
                <a:cubicBezTo>
                  <a:pt x="14964" y="10105"/>
                  <a:pt x="12605" y="10661"/>
                  <a:pt x="10080" y="10661"/>
                </a:cubicBezTo>
                <a:cubicBezTo>
                  <a:pt x="7557" y="10661"/>
                  <a:pt x="5199" y="10105"/>
                  <a:pt x="3441" y="9088"/>
                </a:cubicBezTo>
                <a:cubicBezTo>
                  <a:pt x="1851" y="8170"/>
                  <a:pt x="977" y="7009"/>
                  <a:pt x="977" y="5818"/>
                </a:cubicBezTo>
                <a:cubicBezTo>
                  <a:pt x="977" y="4627"/>
                  <a:pt x="1851" y="3466"/>
                  <a:pt x="3441" y="2549"/>
                </a:cubicBezTo>
                <a:cubicBezTo>
                  <a:pt x="5199" y="1535"/>
                  <a:pt x="7557" y="975"/>
                  <a:pt x="10080" y="975"/>
                </a:cubicBezTo>
                <a:close/>
                <a:moveTo>
                  <a:pt x="10080" y="0"/>
                </a:moveTo>
                <a:cubicBezTo>
                  <a:pt x="7500" y="0"/>
                  <a:pt x="4921" y="569"/>
                  <a:pt x="2954" y="1705"/>
                </a:cubicBezTo>
                <a:cubicBezTo>
                  <a:pt x="988" y="2839"/>
                  <a:pt x="1" y="4330"/>
                  <a:pt x="1" y="5818"/>
                </a:cubicBezTo>
                <a:lnTo>
                  <a:pt x="1" y="8562"/>
                </a:lnTo>
                <a:cubicBezTo>
                  <a:pt x="1" y="10050"/>
                  <a:pt x="988" y="11539"/>
                  <a:pt x="2954" y="12675"/>
                </a:cubicBezTo>
                <a:cubicBezTo>
                  <a:pt x="4921" y="13811"/>
                  <a:pt x="7500" y="14379"/>
                  <a:pt x="10080" y="14379"/>
                </a:cubicBezTo>
                <a:cubicBezTo>
                  <a:pt x="12659" y="14379"/>
                  <a:pt x="15238" y="13811"/>
                  <a:pt x="17206" y="12675"/>
                </a:cubicBezTo>
                <a:cubicBezTo>
                  <a:pt x="19176" y="11539"/>
                  <a:pt x="20158" y="10050"/>
                  <a:pt x="20158" y="8562"/>
                </a:cubicBezTo>
                <a:lnTo>
                  <a:pt x="20158" y="5818"/>
                </a:lnTo>
                <a:cubicBezTo>
                  <a:pt x="20158" y="4330"/>
                  <a:pt x="19176" y="2839"/>
                  <a:pt x="17206" y="1705"/>
                </a:cubicBezTo>
                <a:cubicBezTo>
                  <a:pt x="15238" y="569"/>
                  <a:pt x="12659" y="0"/>
                  <a:pt x="1008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46694" y="3248386"/>
            <a:ext cx="118705" cy="159628"/>
          </a:xfrm>
          <a:custGeom>
            <a:avLst/>
            <a:gdLst/>
            <a:ahLst/>
            <a:cxnLst/>
            <a:rect l="l" t="t" r="r" b="b"/>
            <a:pathLst>
              <a:path w="2950" h="3967" extrusionOk="0">
                <a:moveTo>
                  <a:pt x="2950" y="0"/>
                </a:moveTo>
                <a:cubicBezTo>
                  <a:pt x="1619" y="766"/>
                  <a:pt x="738" y="1695"/>
                  <a:pt x="307" y="2677"/>
                </a:cubicBezTo>
                <a:lnTo>
                  <a:pt x="307" y="2677"/>
                </a:lnTo>
                <a:cubicBezTo>
                  <a:pt x="739" y="1695"/>
                  <a:pt x="1621" y="766"/>
                  <a:pt x="2950" y="0"/>
                </a:cubicBezTo>
                <a:close/>
                <a:moveTo>
                  <a:pt x="307" y="2677"/>
                </a:moveTo>
                <a:lnTo>
                  <a:pt x="307" y="2677"/>
                </a:lnTo>
                <a:cubicBezTo>
                  <a:pt x="229" y="2855"/>
                  <a:pt x="165" y="3034"/>
                  <a:pt x="116" y="3215"/>
                </a:cubicBezTo>
                <a:cubicBezTo>
                  <a:pt x="114" y="3226"/>
                  <a:pt x="111" y="3237"/>
                  <a:pt x="109" y="3248"/>
                </a:cubicBezTo>
                <a:lnTo>
                  <a:pt x="109" y="3248"/>
                </a:lnTo>
                <a:cubicBezTo>
                  <a:pt x="158" y="3056"/>
                  <a:pt x="224" y="2865"/>
                  <a:pt x="307" y="2677"/>
                </a:cubicBezTo>
                <a:close/>
                <a:moveTo>
                  <a:pt x="109" y="3248"/>
                </a:moveTo>
                <a:cubicBezTo>
                  <a:pt x="93" y="3309"/>
                  <a:pt x="79" y="3371"/>
                  <a:pt x="66" y="3433"/>
                </a:cubicBezTo>
                <a:lnTo>
                  <a:pt x="66" y="3433"/>
                </a:lnTo>
                <a:cubicBezTo>
                  <a:pt x="78" y="3374"/>
                  <a:pt x="92" y="3315"/>
                  <a:pt x="107" y="3256"/>
                </a:cubicBezTo>
                <a:cubicBezTo>
                  <a:pt x="107" y="3253"/>
                  <a:pt x="108" y="3250"/>
                  <a:pt x="109" y="3248"/>
                </a:cubicBezTo>
                <a:close/>
                <a:moveTo>
                  <a:pt x="66" y="3433"/>
                </a:moveTo>
                <a:lnTo>
                  <a:pt x="66" y="3433"/>
                </a:lnTo>
                <a:cubicBezTo>
                  <a:pt x="63" y="3446"/>
                  <a:pt x="61" y="3459"/>
                  <a:pt x="58" y="3471"/>
                </a:cubicBezTo>
                <a:cubicBezTo>
                  <a:pt x="56" y="3486"/>
                  <a:pt x="53" y="3500"/>
                  <a:pt x="50" y="3515"/>
                </a:cubicBezTo>
                <a:lnTo>
                  <a:pt x="50" y="3515"/>
                </a:lnTo>
                <a:cubicBezTo>
                  <a:pt x="55" y="3488"/>
                  <a:pt x="61" y="3460"/>
                  <a:pt x="66" y="3433"/>
                </a:cubicBezTo>
                <a:close/>
                <a:moveTo>
                  <a:pt x="50" y="3515"/>
                </a:moveTo>
                <a:lnTo>
                  <a:pt x="50" y="3515"/>
                </a:lnTo>
                <a:cubicBezTo>
                  <a:pt x="34" y="3609"/>
                  <a:pt x="21" y="3704"/>
                  <a:pt x="12" y="3798"/>
                </a:cubicBezTo>
                <a:lnTo>
                  <a:pt x="12" y="3798"/>
                </a:lnTo>
                <a:cubicBezTo>
                  <a:pt x="21" y="3704"/>
                  <a:pt x="34" y="3609"/>
                  <a:pt x="50" y="3515"/>
                </a:cubicBezTo>
                <a:close/>
                <a:moveTo>
                  <a:pt x="12" y="3798"/>
                </a:moveTo>
                <a:lnTo>
                  <a:pt x="12" y="3798"/>
                </a:lnTo>
                <a:cubicBezTo>
                  <a:pt x="7" y="3855"/>
                  <a:pt x="3" y="3911"/>
                  <a:pt x="1" y="3966"/>
                </a:cubicBezTo>
                <a:cubicBezTo>
                  <a:pt x="3" y="3910"/>
                  <a:pt x="7" y="3854"/>
                  <a:pt x="12" y="37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2652126" y="3469045"/>
            <a:ext cx="350602" cy="139750"/>
          </a:xfrm>
          <a:custGeom>
            <a:avLst/>
            <a:gdLst/>
            <a:ahLst/>
            <a:cxnLst/>
            <a:rect l="l" t="t" r="r" b="b"/>
            <a:pathLst>
              <a:path w="8713" h="3473" extrusionOk="0">
                <a:moveTo>
                  <a:pt x="8713" y="1"/>
                </a:moveTo>
                <a:cubicBezTo>
                  <a:pt x="8688" y="44"/>
                  <a:pt x="8662" y="87"/>
                  <a:pt x="8634" y="129"/>
                </a:cubicBezTo>
                <a:lnTo>
                  <a:pt x="8634" y="129"/>
                </a:lnTo>
                <a:cubicBezTo>
                  <a:pt x="8662" y="87"/>
                  <a:pt x="8688" y="44"/>
                  <a:pt x="8713" y="1"/>
                </a:cubicBezTo>
                <a:close/>
                <a:moveTo>
                  <a:pt x="8634" y="129"/>
                </a:moveTo>
                <a:lnTo>
                  <a:pt x="8634" y="129"/>
                </a:lnTo>
                <a:cubicBezTo>
                  <a:pt x="8252" y="724"/>
                  <a:pt x="7645" y="1286"/>
                  <a:pt x="6836" y="1782"/>
                </a:cubicBezTo>
                <a:cubicBezTo>
                  <a:pt x="6832" y="1786"/>
                  <a:pt x="6829" y="1786"/>
                  <a:pt x="6829" y="1786"/>
                </a:cubicBezTo>
                <a:cubicBezTo>
                  <a:pt x="6829" y="1787"/>
                  <a:pt x="6829" y="1787"/>
                  <a:pt x="6829" y="1788"/>
                </a:cubicBezTo>
                <a:lnTo>
                  <a:pt x="6829" y="1788"/>
                </a:lnTo>
                <a:cubicBezTo>
                  <a:pt x="7640" y="1292"/>
                  <a:pt x="8250" y="726"/>
                  <a:pt x="8634" y="129"/>
                </a:cubicBezTo>
                <a:close/>
                <a:moveTo>
                  <a:pt x="6829" y="1788"/>
                </a:moveTo>
                <a:cubicBezTo>
                  <a:pt x="6828" y="1788"/>
                  <a:pt x="6826" y="1789"/>
                  <a:pt x="6825" y="1790"/>
                </a:cubicBezTo>
                <a:lnTo>
                  <a:pt x="6825" y="1790"/>
                </a:lnTo>
                <a:cubicBezTo>
                  <a:pt x="6826" y="1790"/>
                  <a:pt x="6826" y="1790"/>
                  <a:pt x="6826" y="1790"/>
                </a:cubicBezTo>
                <a:cubicBezTo>
                  <a:pt x="6826" y="1790"/>
                  <a:pt x="6828" y="1790"/>
                  <a:pt x="6829" y="1788"/>
                </a:cubicBezTo>
                <a:close/>
                <a:moveTo>
                  <a:pt x="6825" y="1790"/>
                </a:moveTo>
                <a:cubicBezTo>
                  <a:pt x="6825" y="1790"/>
                  <a:pt x="6824" y="1790"/>
                  <a:pt x="6823" y="1791"/>
                </a:cubicBezTo>
                <a:lnTo>
                  <a:pt x="6823" y="1791"/>
                </a:lnTo>
                <a:cubicBezTo>
                  <a:pt x="6824" y="1791"/>
                  <a:pt x="6824" y="1790"/>
                  <a:pt x="6825" y="1790"/>
                </a:cubicBezTo>
                <a:close/>
                <a:moveTo>
                  <a:pt x="6823" y="1791"/>
                </a:moveTo>
                <a:lnTo>
                  <a:pt x="6823" y="1791"/>
                </a:lnTo>
                <a:cubicBezTo>
                  <a:pt x="6822" y="1792"/>
                  <a:pt x="6821" y="1793"/>
                  <a:pt x="6819" y="1793"/>
                </a:cubicBezTo>
                <a:lnTo>
                  <a:pt x="6819" y="1793"/>
                </a:lnTo>
                <a:cubicBezTo>
                  <a:pt x="6820" y="1793"/>
                  <a:pt x="6821" y="1793"/>
                  <a:pt x="6823" y="1793"/>
                </a:cubicBezTo>
                <a:cubicBezTo>
                  <a:pt x="6823" y="1792"/>
                  <a:pt x="6823" y="1792"/>
                  <a:pt x="6823" y="1791"/>
                </a:cubicBezTo>
                <a:close/>
                <a:moveTo>
                  <a:pt x="6819" y="1793"/>
                </a:moveTo>
                <a:lnTo>
                  <a:pt x="6819" y="1793"/>
                </a:lnTo>
                <a:cubicBezTo>
                  <a:pt x="6819" y="1794"/>
                  <a:pt x="6818" y="1794"/>
                  <a:pt x="6817" y="1795"/>
                </a:cubicBezTo>
                <a:lnTo>
                  <a:pt x="6817" y="1795"/>
                </a:lnTo>
                <a:cubicBezTo>
                  <a:pt x="6818" y="1794"/>
                  <a:pt x="6819" y="1794"/>
                  <a:pt x="6819" y="1793"/>
                </a:cubicBezTo>
                <a:close/>
                <a:moveTo>
                  <a:pt x="6817" y="1795"/>
                </a:moveTo>
                <a:cubicBezTo>
                  <a:pt x="6816" y="1795"/>
                  <a:pt x="6815" y="1796"/>
                  <a:pt x="6815" y="1796"/>
                </a:cubicBezTo>
                <a:lnTo>
                  <a:pt x="6815" y="1796"/>
                </a:lnTo>
                <a:cubicBezTo>
                  <a:pt x="6816" y="1796"/>
                  <a:pt x="6817" y="1795"/>
                  <a:pt x="6817" y="1795"/>
                </a:cubicBezTo>
                <a:close/>
                <a:moveTo>
                  <a:pt x="6812" y="1796"/>
                </a:moveTo>
                <a:lnTo>
                  <a:pt x="6808" y="1800"/>
                </a:lnTo>
                <a:lnTo>
                  <a:pt x="6808" y="1800"/>
                </a:lnTo>
                <a:cubicBezTo>
                  <a:pt x="6810" y="1799"/>
                  <a:pt x="6812" y="1798"/>
                  <a:pt x="6815" y="1796"/>
                </a:cubicBezTo>
                <a:close/>
                <a:moveTo>
                  <a:pt x="6808" y="1800"/>
                </a:moveTo>
                <a:cubicBezTo>
                  <a:pt x="6806" y="1801"/>
                  <a:pt x="6805" y="1802"/>
                  <a:pt x="6804" y="1803"/>
                </a:cubicBezTo>
                <a:lnTo>
                  <a:pt x="6805" y="1803"/>
                </a:lnTo>
                <a:lnTo>
                  <a:pt x="6808" y="1800"/>
                </a:lnTo>
                <a:close/>
                <a:moveTo>
                  <a:pt x="6802" y="1803"/>
                </a:moveTo>
                <a:cubicBezTo>
                  <a:pt x="6802" y="1803"/>
                  <a:pt x="6799" y="1806"/>
                  <a:pt x="6795" y="1806"/>
                </a:cubicBezTo>
                <a:lnTo>
                  <a:pt x="6795" y="1808"/>
                </a:lnTo>
                <a:lnTo>
                  <a:pt x="6795" y="1808"/>
                </a:lnTo>
                <a:cubicBezTo>
                  <a:pt x="6798" y="1807"/>
                  <a:pt x="6801" y="1805"/>
                  <a:pt x="6804" y="1803"/>
                </a:cubicBezTo>
                <a:close/>
                <a:moveTo>
                  <a:pt x="6795" y="1808"/>
                </a:moveTo>
                <a:cubicBezTo>
                  <a:pt x="6794" y="1809"/>
                  <a:pt x="6792" y="1810"/>
                  <a:pt x="6791" y="1810"/>
                </a:cubicBezTo>
                <a:lnTo>
                  <a:pt x="6791" y="1810"/>
                </a:lnTo>
                <a:cubicBezTo>
                  <a:pt x="6792" y="1810"/>
                  <a:pt x="6793" y="1810"/>
                  <a:pt x="6795" y="1810"/>
                </a:cubicBezTo>
                <a:lnTo>
                  <a:pt x="6795" y="1808"/>
                </a:lnTo>
                <a:close/>
                <a:moveTo>
                  <a:pt x="6791" y="1810"/>
                </a:moveTo>
                <a:lnTo>
                  <a:pt x="6791" y="1810"/>
                </a:lnTo>
                <a:cubicBezTo>
                  <a:pt x="6790" y="1811"/>
                  <a:pt x="6789" y="1811"/>
                  <a:pt x="6788" y="1812"/>
                </a:cubicBezTo>
                <a:lnTo>
                  <a:pt x="6788" y="1812"/>
                </a:lnTo>
                <a:cubicBezTo>
                  <a:pt x="6789" y="1812"/>
                  <a:pt x="6790" y="1811"/>
                  <a:pt x="6791" y="1810"/>
                </a:cubicBezTo>
                <a:close/>
                <a:moveTo>
                  <a:pt x="6788" y="1812"/>
                </a:moveTo>
                <a:lnTo>
                  <a:pt x="6788" y="1812"/>
                </a:lnTo>
                <a:cubicBezTo>
                  <a:pt x="6788" y="1813"/>
                  <a:pt x="6787" y="1813"/>
                  <a:pt x="6786" y="1814"/>
                </a:cubicBezTo>
                <a:lnTo>
                  <a:pt x="6788" y="1814"/>
                </a:lnTo>
                <a:cubicBezTo>
                  <a:pt x="6788" y="1813"/>
                  <a:pt x="6788" y="1813"/>
                  <a:pt x="6788" y="1812"/>
                </a:cubicBezTo>
                <a:close/>
                <a:moveTo>
                  <a:pt x="6785" y="1814"/>
                </a:moveTo>
                <a:cubicBezTo>
                  <a:pt x="6770" y="1823"/>
                  <a:pt x="6755" y="1832"/>
                  <a:pt x="6740" y="1841"/>
                </a:cubicBezTo>
                <a:lnTo>
                  <a:pt x="6740" y="1841"/>
                </a:lnTo>
                <a:cubicBezTo>
                  <a:pt x="6755" y="1832"/>
                  <a:pt x="6771" y="1823"/>
                  <a:pt x="6786" y="1814"/>
                </a:cubicBezTo>
                <a:close/>
                <a:moveTo>
                  <a:pt x="6740" y="1841"/>
                </a:moveTo>
                <a:lnTo>
                  <a:pt x="6740" y="1841"/>
                </a:lnTo>
                <a:cubicBezTo>
                  <a:pt x="6715" y="1856"/>
                  <a:pt x="6690" y="1870"/>
                  <a:pt x="6666" y="1885"/>
                </a:cubicBezTo>
                <a:lnTo>
                  <a:pt x="6669" y="1885"/>
                </a:lnTo>
                <a:cubicBezTo>
                  <a:pt x="6691" y="1870"/>
                  <a:pt x="6716" y="1856"/>
                  <a:pt x="6740" y="1841"/>
                </a:cubicBezTo>
                <a:close/>
                <a:moveTo>
                  <a:pt x="6665" y="1885"/>
                </a:moveTo>
                <a:cubicBezTo>
                  <a:pt x="6665" y="1885"/>
                  <a:pt x="6665" y="1885"/>
                  <a:pt x="6665" y="1885"/>
                </a:cubicBezTo>
                <a:lnTo>
                  <a:pt x="6665" y="1885"/>
                </a:lnTo>
                <a:cubicBezTo>
                  <a:pt x="6665" y="1885"/>
                  <a:pt x="6665" y="1885"/>
                  <a:pt x="6666" y="1885"/>
                </a:cubicBezTo>
                <a:close/>
                <a:moveTo>
                  <a:pt x="6665" y="1885"/>
                </a:moveTo>
                <a:cubicBezTo>
                  <a:pt x="6663" y="1886"/>
                  <a:pt x="6662" y="1887"/>
                  <a:pt x="6660" y="1888"/>
                </a:cubicBezTo>
                <a:lnTo>
                  <a:pt x="6660" y="1888"/>
                </a:lnTo>
                <a:cubicBezTo>
                  <a:pt x="6662" y="1887"/>
                  <a:pt x="6664" y="1886"/>
                  <a:pt x="6665" y="1885"/>
                </a:cubicBezTo>
                <a:close/>
                <a:moveTo>
                  <a:pt x="6660" y="1888"/>
                </a:moveTo>
                <a:cubicBezTo>
                  <a:pt x="6660" y="1888"/>
                  <a:pt x="6659" y="1888"/>
                  <a:pt x="6659" y="1888"/>
                </a:cubicBezTo>
                <a:cubicBezTo>
                  <a:pt x="6658" y="1889"/>
                  <a:pt x="6658" y="1889"/>
                  <a:pt x="6657" y="1890"/>
                </a:cubicBezTo>
                <a:lnTo>
                  <a:pt x="6657" y="1890"/>
                </a:lnTo>
                <a:cubicBezTo>
                  <a:pt x="6658" y="1889"/>
                  <a:pt x="6659" y="1888"/>
                  <a:pt x="6660" y="1888"/>
                </a:cubicBezTo>
                <a:close/>
                <a:moveTo>
                  <a:pt x="6657" y="1890"/>
                </a:moveTo>
                <a:lnTo>
                  <a:pt x="6657" y="1890"/>
                </a:lnTo>
                <a:cubicBezTo>
                  <a:pt x="6654" y="1892"/>
                  <a:pt x="6650" y="1894"/>
                  <a:pt x="6647" y="1896"/>
                </a:cubicBezTo>
                <a:lnTo>
                  <a:pt x="6647" y="1896"/>
                </a:lnTo>
                <a:cubicBezTo>
                  <a:pt x="6647" y="1896"/>
                  <a:pt x="6648" y="1895"/>
                  <a:pt x="6648" y="1895"/>
                </a:cubicBezTo>
                <a:lnTo>
                  <a:pt x="6651" y="1895"/>
                </a:lnTo>
                <a:cubicBezTo>
                  <a:pt x="6651" y="1893"/>
                  <a:pt x="6654" y="1892"/>
                  <a:pt x="6657" y="1890"/>
                </a:cubicBezTo>
                <a:close/>
                <a:moveTo>
                  <a:pt x="6647" y="1896"/>
                </a:moveTo>
                <a:cubicBezTo>
                  <a:pt x="6644" y="1896"/>
                  <a:pt x="6641" y="1899"/>
                  <a:pt x="6638" y="1899"/>
                </a:cubicBezTo>
                <a:cubicBezTo>
                  <a:pt x="4880" y="2916"/>
                  <a:pt x="2522" y="3472"/>
                  <a:pt x="0" y="3472"/>
                </a:cubicBezTo>
                <a:cubicBezTo>
                  <a:pt x="2525" y="3472"/>
                  <a:pt x="4884" y="2916"/>
                  <a:pt x="6641" y="1899"/>
                </a:cubicBezTo>
                <a:cubicBezTo>
                  <a:pt x="6643" y="1898"/>
                  <a:pt x="6645" y="1897"/>
                  <a:pt x="6647" y="1896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2232289" y="3179702"/>
            <a:ext cx="864976" cy="468341"/>
          </a:xfrm>
          <a:custGeom>
            <a:avLst/>
            <a:gdLst/>
            <a:ahLst/>
            <a:cxnLst/>
            <a:rect l="l" t="t" r="r" b="b"/>
            <a:pathLst>
              <a:path w="21496" h="11639" extrusionOk="0">
                <a:moveTo>
                  <a:pt x="10434" y="977"/>
                </a:moveTo>
                <a:cubicBezTo>
                  <a:pt x="11359" y="977"/>
                  <a:pt x="12263" y="1052"/>
                  <a:pt x="13120" y="1195"/>
                </a:cubicBezTo>
                <a:cubicBezTo>
                  <a:pt x="14386" y="1411"/>
                  <a:pt x="15554" y="1776"/>
                  <a:pt x="16560" y="2274"/>
                </a:cubicBezTo>
                <a:lnTo>
                  <a:pt x="16564" y="2277"/>
                </a:lnTo>
                <a:lnTo>
                  <a:pt x="16567" y="2277"/>
                </a:lnTo>
                <a:cubicBezTo>
                  <a:pt x="16741" y="2362"/>
                  <a:pt x="16908" y="2455"/>
                  <a:pt x="17072" y="2551"/>
                </a:cubicBezTo>
                <a:cubicBezTo>
                  <a:pt x="17178" y="2612"/>
                  <a:pt x="17280" y="2674"/>
                  <a:pt x="17383" y="2735"/>
                </a:cubicBezTo>
                <a:cubicBezTo>
                  <a:pt x="17383" y="2738"/>
                  <a:pt x="17386" y="2738"/>
                  <a:pt x="17389" y="2742"/>
                </a:cubicBezTo>
                <a:cubicBezTo>
                  <a:pt x="17392" y="2742"/>
                  <a:pt x="17392" y="2745"/>
                  <a:pt x="17397" y="2745"/>
                </a:cubicBezTo>
                <a:cubicBezTo>
                  <a:pt x="17963" y="3107"/>
                  <a:pt x="18424" y="3503"/>
                  <a:pt x="18772" y="3919"/>
                </a:cubicBezTo>
                <a:cubicBezTo>
                  <a:pt x="18772" y="3919"/>
                  <a:pt x="18775" y="3919"/>
                  <a:pt x="18775" y="3923"/>
                </a:cubicBezTo>
                <a:cubicBezTo>
                  <a:pt x="19276" y="4523"/>
                  <a:pt x="19539" y="5168"/>
                  <a:pt x="19539" y="5820"/>
                </a:cubicBezTo>
                <a:cubicBezTo>
                  <a:pt x="19539" y="6288"/>
                  <a:pt x="19403" y="6749"/>
                  <a:pt x="19147" y="7192"/>
                </a:cubicBezTo>
                <a:cubicBezTo>
                  <a:pt x="18744" y="7882"/>
                  <a:pt x="18041" y="8534"/>
                  <a:pt x="17075" y="9090"/>
                </a:cubicBezTo>
                <a:cubicBezTo>
                  <a:pt x="15318" y="10107"/>
                  <a:pt x="12959" y="10663"/>
                  <a:pt x="10434" y="10663"/>
                </a:cubicBezTo>
                <a:cubicBezTo>
                  <a:pt x="7911" y="10663"/>
                  <a:pt x="5553" y="10107"/>
                  <a:pt x="3795" y="9090"/>
                </a:cubicBezTo>
                <a:cubicBezTo>
                  <a:pt x="3792" y="9090"/>
                  <a:pt x="3789" y="9086"/>
                  <a:pt x="3785" y="9086"/>
                </a:cubicBezTo>
                <a:cubicBezTo>
                  <a:pt x="3782" y="9083"/>
                  <a:pt x="3779" y="9083"/>
                  <a:pt x="3775" y="9079"/>
                </a:cubicBezTo>
                <a:cubicBezTo>
                  <a:pt x="3771" y="9079"/>
                  <a:pt x="3768" y="9076"/>
                  <a:pt x="3768" y="9076"/>
                </a:cubicBezTo>
                <a:cubicBezTo>
                  <a:pt x="3710" y="9042"/>
                  <a:pt x="3656" y="9011"/>
                  <a:pt x="3604" y="8977"/>
                </a:cubicBezTo>
                <a:lnTo>
                  <a:pt x="3601" y="8977"/>
                </a:lnTo>
                <a:cubicBezTo>
                  <a:pt x="3601" y="8973"/>
                  <a:pt x="3598" y="8973"/>
                  <a:pt x="3594" y="8970"/>
                </a:cubicBezTo>
                <a:cubicBezTo>
                  <a:pt x="3590" y="8970"/>
                  <a:pt x="3587" y="8967"/>
                  <a:pt x="3587" y="8967"/>
                </a:cubicBezTo>
                <a:lnTo>
                  <a:pt x="3584" y="8967"/>
                </a:lnTo>
                <a:cubicBezTo>
                  <a:pt x="3581" y="8964"/>
                  <a:pt x="3581" y="8964"/>
                  <a:pt x="3577" y="8960"/>
                </a:cubicBezTo>
                <a:lnTo>
                  <a:pt x="3574" y="8960"/>
                </a:lnTo>
                <a:cubicBezTo>
                  <a:pt x="3570" y="8956"/>
                  <a:pt x="3570" y="8956"/>
                  <a:pt x="3567" y="8956"/>
                </a:cubicBezTo>
                <a:cubicBezTo>
                  <a:pt x="3567" y="8953"/>
                  <a:pt x="3563" y="8953"/>
                  <a:pt x="3563" y="8953"/>
                </a:cubicBezTo>
                <a:lnTo>
                  <a:pt x="3560" y="8950"/>
                </a:lnTo>
                <a:cubicBezTo>
                  <a:pt x="3560" y="8950"/>
                  <a:pt x="3557" y="8950"/>
                  <a:pt x="3553" y="8946"/>
                </a:cubicBezTo>
                <a:cubicBezTo>
                  <a:pt x="2577" y="8339"/>
                  <a:pt x="1901" y="7636"/>
                  <a:pt x="1570" y="6895"/>
                </a:cubicBezTo>
                <a:cubicBezTo>
                  <a:pt x="1410" y="6544"/>
                  <a:pt x="1328" y="6185"/>
                  <a:pt x="1328" y="5820"/>
                </a:cubicBezTo>
                <a:cubicBezTo>
                  <a:pt x="1328" y="4629"/>
                  <a:pt x="2205" y="3468"/>
                  <a:pt x="3795" y="2551"/>
                </a:cubicBezTo>
                <a:cubicBezTo>
                  <a:pt x="5553" y="1537"/>
                  <a:pt x="7911" y="977"/>
                  <a:pt x="10434" y="977"/>
                </a:cubicBezTo>
                <a:close/>
                <a:moveTo>
                  <a:pt x="10434" y="1"/>
                </a:moveTo>
                <a:cubicBezTo>
                  <a:pt x="7854" y="1"/>
                  <a:pt x="5277" y="571"/>
                  <a:pt x="3308" y="1707"/>
                </a:cubicBezTo>
                <a:cubicBezTo>
                  <a:pt x="1738" y="2612"/>
                  <a:pt x="792" y="3745"/>
                  <a:pt x="474" y="4922"/>
                </a:cubicBezTo>
                <a:lnTo>
                  <a:pt x="478" y="4922"/>
                </a:lnTo>
                <a:cubicBezTo>
                  <a:pt x="0" y="6694"/>
                  <a:pt x="945" y="8567"/>
                  <a:pt x="3308" y="9936"/>
                </a:cubicBezTo>
                <a:cubicBezTo>
                  <a:pt x="3481" y="10035"/>
                  <a:pt x="3662" y="10131"/>
                  <a:pt x="3843" y="10223"/>
                </a:cubicBezTo>
                <a:cubicBezTo>
                  <a:pt x="5731" y="11168"/>
                  <a:pt x="8082" y="11639"/>
                  <a:pt x="10434" y="11639"/>
                </a:cubicBezTo>
                <a:cubicBezTo>
                  <a:pt x="13014" y="11639"/>
                  <a:pt x="15595" y="11073"/>
                  <a:pt x="17560" y="9936"/>
                </a:cubicBezTo>
                <a:cubicBezTo>
                  <a:pt x="21495" y="7663"/>
                  <a:pt x="21495" y="3977"/>
                  <a:pt x="17560" y="1707"/>
                </a:cubicBezTo>
                <a:cubicBezTo>
                  <a:pt x="15595" y="571"/>
                  <a:pt x="13014" y="1"/>
                  <a:pt x="10434" y="1"/>
                </a:cubicBezTo>
                <a:close/>
              </a:path>
            </a:pathLst>
          </a:custGeom>
          <a:solidFill>
            <a:srgbClr val="68E8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796" y="5522"/>
                  <a:pt x="1499" y="4874"/>
                  <a:pt x="2468" y="4318"/>
                </a:cubicBezTo>
                <a:cubicBezTo>
                  <a:pt x="4226" y="3300"/>
                  <a:pt x="6584" y="2741"/>
                  <a:pt x="9107" y="2741"/>
                </a:cubicBezTo>
                <a:cubicBezTo>
                  <a:pt x="11629" y="2741"/>
                  <a:pt x="13991" y="3300"/>
                  <a:pt x="15745" y="4318"/>
                </a:cubicBezTo>
                <a:cubicBezTo>
                  <a:pt x="16714" y="4874"/>
                  <a:pt x="17417" y="5522"/>
                  <a:pt x="17820" y="6215"/>
                </a:cubicBezTo>
                <a:cubicBezTo>
                  <a:pt x="18076" y="5772"/>
                  <a:pt x="18212" y="5311"/>
                  <a:pt x="18212" y="4843"/>
                </a:cubicBezTo>
                <a:cubicBezTo>
                  <a:pt x="18212" y="3652"/>
                  <a:pt x="17335" y="2491"/>
                  <a:pt x="15745" y="1574"/>
                </a:cubicBezTo>
                <a:cubicBezTo>
                  <a:pt x="13991" y="560"/>
                  <a:pt x="11629" y="0"/>
                  <a:pt x="91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2285684" y="3219013"/>
            <a:ext cx="732872" cy="250085"/>
          </a:xfrm>
          <a:custGeom>
            <a:avLst/>
            <a:gdLst/>
            <a:ahLst/>
            <a:cxnLst/>
            <a:rect l="l" t="t" r="r" b="b"/>
            <a:pathLst>
              <a:path w="18213" h="6215" extrusionOk="0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253" y="5969"/>
                  <a:pt x="148" y="5717"/>
                  <a:pt x="83" y="5465"/>
                </a:cubicBezTo>
                <a:cubicBezTo>
                  <a:pt x="332" y="4495"/>
                  <a:pt x="1154" y="3573"/>
                  <a:pt x="2468" y="2816"/>
                </a:cubicBezTo>
                <a:cubicBezTo>
                  <a:pt x="4226" y="1799"/>
                  <a:pt x="6584" y="1242"/>
                  <a:pt x="9107" y="1242"/>
                </a:cubicBezTo>
                <a:cubicBezTo>
                  <a:pt x="11632" y="1242"/>
                  <a:pt x="13987" y="1799"/>
                  <a:pt x="15745" y="2816"/>
                </a:cubicBezTo>
                <a:cubicBezTo>
                  <a:pt x="17059" y="3573"/>
                  <a:pt x="17881" y="4495"/>
                  <a:pt x="18130" y="5465"/>
                </a:cubicBezTo>
                <a:cubicBezTo>
                  <a:pt x="18066" y="5717"/>
                  <a:pt x="17960" y="5969"/>
                  <a:pt x="17817" y="6212"/>
                </a:cubicBezTo>
                <a:lnTo>
                  <a:pt x="17820" y="6215"/>
                </a:lnTo>
                <a:cubicBezTo>
                  <a:pt x="18076" y="5772"/>
                  <a:pt x="18212" y="5311"/>
                  <a:pt x="18212" y="4843"/>
                </a:cubicBezTo>
                <a:cubicBezTo>
                  <a:pt x="18212" y="4191"/>
                  <a:pt x="17949" y="3546"/>
                  <a:pt x="17448" y="2946"/>
                </a:cubicBezTo>
                <a:cubicBezTo>
                  <a:pt x="17448" y="2942"/>
                  <a:pt x="17445" y="2942"/>
                  <a:pt x="17445" y="2942"/>
                </a:cubicBezTo>
                <a:cubicBezTo>
                  <a:pt x="17097" y="2526"/>
                  <a:pt x="16636" y="2130"/>
                  <a:pt x="16070" y="1768"/>
                </a:cubicBezTo>
                <a:cubicBezTo>
                  <a:pt x="16065" y="1768"/>
                  <a:pt x="16065" y="1765"/>
                  <a:pt x="16062" y="1765"/>
                </a:cubicBezTo>
                <a:cubicBezTo>
                  <a:pt x="16059" y="1761"/>
                  <a:pt x="16056" y="1761"/>
                  <a:pt x="16056" y="1758"/>
                </a:cubicBezTo>
                <a:cubicBezTo>
                  <a:pt x="15953" y="1697"/>
                  <a:pt x="15851" y="1635"/>
                  <a:pt x="15745" y="1574"/>
                </a:cubicBezTo>
                <a:cubicBezTo>
                  <a:pt x="15581" y="1478"/>
                  <a:pt x="15414" y="1385"/>
                  <a:pt x="15240" y="1300"/>
                </a:cubicBezTo>
                <a:lnTo>
                  <a:pt x="15237" y="1300"/>
                </a:lnTo>
                <a:lnTo>
                  <a:pt x="15233" y="1297"/>
                </a:lnTo>
                <a:cubicBezTo>
                  <a:pt x="13543" y="457"/>
                  <a:pt x="11393" y="0"/>
                  <a:pt x="9107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301618" y="3329262"/>
            <a:ext cx="701002" cy="279540"/>
          </a:xfrm>
          <a:custGeom>
            <a:avLst/>
            <a:gdLst/>
            <a:ahLst/>
            <a:cxnLst/>
            <a:rect l="l" t="t" r="r" b="b"/>
            <a:pathLst>
              <a:path w="17421" h="6947" extrusionOk="0">
                <a:moveTo>
                  <a:pt x="8711" y="1"/>
                </a:moveTo>
                <a:cubicBezTo>
                  <a:pt x="6188" y="1"/>
                  <a:pt x="3830" y="560"/>
                  <a:pt x="2072" y="1578"/>
                </a:cubicBezTo>
                <a:cubicBezTo>
                  <a:pt x="1103" y="2134"/>
                  <a:pt x="400" y="2782"/>
                  <a:pt x="1" y="3475"/>
                </a:cubicBezTo>
                <a:cubicBezTo>
                  <a:pt x="175" y="3772"/>
                  <a:pt x="404" y="4062"/>
                  <a:pt x="684" y="4342"/>
                </a:cubicBezTo>
                <a:lnTo>
                  <a:pt x="687" y="4342"/>
                </a:lnTo>
                <a:lnTo>
                  <a:pt x="687" y="4346"/>
                </a:lnTo>
                <a:cubicBezTo>
                  <a:pt x="1059" y="4711"/>
                  <a:pt x="1523" y="5055"/>
                  <a:pt x="2072" y="5373"/>
                </a:cubicBezTo>
                <a:cubicBezTo>
                  <a:pt x="3830" y="6390"/>
                  <a:pt x="6188" y="6946"/>
                  <a:pt x="8711" y="6946"/>
                </a:cubicBezTo>
                <a:cubicBezTo>
                  <a:pt x="11233" y="6946"/>
                  <a:pt x="13591" y="6390"/>
                  <a:pt x="15349" y="5373"/>
                </a:cubicBezTo>
                <a:cubicBezTo>
                  <a:pt x="15352" y="5373"/>
                  <a:pt x="15356" y="5369"/>
                  <a:pt x="15359" y="5369"/>
                </a:cubicBezTo>
                <a:lnTo>
                  <a:pt x="15362" y="5369"/>
                </a:lnTo>
                <a:cubicBezTo>
                  <a:pt x="15362" y="5366"/>
                  <a:pt x="15366" y="5366"/>
                  <a:pt x="15370" y="5362"/>
                </a:cubicBezTo>
                <a:cubicBezTo>
                  <a:pt x="15373" y="5362"/>
                  <a:pt x="15376" y="5359"/>
                  <a:pt x="15376" y="5359"/>
                </a:cubicBezTo>
                <a:lnTo>
                  <a:pt x="15380" y="5359"/>
                </a:lnTo>
                <a:cubicBezTo>
                  <a:pt x="15417" y="5335"/>
                  <a:pt x="15458" y="5311"/>
                  <a:pt x="15496" y="5288"/>
                </a:cubicBezTo>
                <a:lnTo>
                  <a:pt x="15499" y="5288"/>
                </a:lnTo>
                <a:cubicBezTo>
                  <a:pt x="15499" y="5284"/>
                  <a:pt x="15502" y="5284"/>
                  <a:pt x="15506" y="5284"/>
                </a:cubicBezTo>
                <a:lnTo>
                  <a:pt x="15506" y="5280"/>
                </a:lnTo>
                <a:cubicBezTo>
                  <a:pt x="15510" y="5280"/>
                  <a:pt x="15513" y="5277"/>
                  <a:pt x="15513" y="5277"/>
                </a:cubicBezTo>
                <a:lnTo>
                  <a:pt x="15516" y="5277"/>
                </a:lnTo>
                <a:lnTo>
                  <a:pt x="15523" y="5270"/>
                </a:lnTo>
                <a:lnTo>
                  <a:pt x="15526" y="5270"/>
                </a:lnTo>
                <a:cubicBezTo>
                  <a:pt x="15530" y="5267"/>
                  <a:pt x="15530" y="5267"/>
                  <a:pt x="15534" y="5267"/>
                </a:cubicBezTo>
                <a:cubicBezTo>
                  <a:pt x="15534" y="5264"/>
                  <a:pt x="15537" y="5264"/>
                  <a:pt x="15537" y="5264"/>
                </a:cubicBezTo>
                <a:cubicBezTo>
                  <a:pt x="15537" y="5264"/>
                  <a:pt x="15540" y="5264"/>
                  <a:pt x="15540" y="5260"/>
                </a:cubicBezTo>
                <a:cubicBezTo>
                  <a:pt x="15540" y="5260"/>
                  <a:pt x="15543" y="5260"/>
                  <a:pt x="15547" y="5256"/>
                </a:cubicBezTo>
                <a:cubicBezTo>
                  <a:pt x="16414" y="4724"/>
                  <a:pt x="17049" y="4117"/>
                  <a:pt x="17421" y="3472"/>
                </a:cubicBezTo>
                <a:cubicBezTo>
                  <a:pt x="17021" y="2782"/>
                  <a:pt x="16318" y="2134"/>
                  <a:pt x="15349" y="1578"/>
                </a:cubicBezTo>
                <a:cubicBezTo>
                  <a:pt x="13595" y="560"/>
                  <a:pt x="11233" y="1"/>
                  <a:pt x="8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2329261" y="3504091"/>
            <a:ext cx="55771" cy="41365"/>
          </a:xfrm>
          <a:custGeom>
            <a:avLst/>
            <a:gdLst/>
            <a:ahLst/>
            <a:cxnLst/>
            <a:rect l="l" t="t" r="r" b="b"/>
            <a:pathLst>
              <a:path w="1386" h="1028" extrusionOk="0">
                <a:moveTo>
                  <a:pt x="0" y="1"/>
                </a:moveTo>
                <a:cubicBezTo>
                  <a:pt x="122" y="121"/>
                  <a:pt x="254" y="238"/>
                  <a:pt x="396" y="354"/>
                </a:cubicBezTo>
                <a:lnTo>
                  <a:pt x="396" y="354"/>
                </a:lnTo>
                <a:cubicBezTo>
                  <a:pt x="255" y="238"/>
                  <a:pt x="122" y="120"/>
                  <a:pt x="0" y="1"/>
                </a:cubicBezTo>
                <a:close/>
                <a:moveTo>
                  <a:pt x="396" y="354"/>
                </a:moveTo>
                <a:cubicBezTo>
                  <a:pt x="622" y="537"/>
                  <a:pt x="871" y="714"/>
                  <a:pt x="1143" y="884"/>
                </a:cubicBezTo>
                <a:cubicBezTo>
                  <a:pt x="1147" y="888"/>
                  <a:pt x="1150" y="888"/>
                  <a:pt x="1150" y="888"/>
                </a:cubicBezTo>
                <a:lnTo>
                  <a:pt x="1153" y="891"/>
                </a:lnTo>
                <a:cubicBezTo>
                  <a:pt x="1153" y="891"/>
                  <a:pt x="1157" y="891"/>
                  <a:pt x="1157" y="894"/>
                </a:cubicBezTo>
                <a:cubicBezTo>
                  <a:pt x="1160" y="894"/>
                  <a:pt x="1160" y="894"/>
                  <a:pt x="1164" y="898"/>
                </a:cubicBezTo>
                <a:lnTo>
                  <a:pt x="1167" y="898"/>
                </a:lnTo>
                <a:cubicBezTo>
                  <a:pt x="1171" y="902"/>
                  <a:pt x="1171" y="902"/>
                  <a:pt x="1174" y="905"/>
                </a:cubicBezTo>
                <a:lnTo>
                  <a:pt x="1177" y="905"/>
                </a:lnTo>
                <a:cubicBezTo>
                  <a:pt x="1177" y="905"/>
                  <a:pt x="1180" y="908"/>
                  <a:pt x="1184" y="908"/>
                </a:cubicBezTo>
                <a:cubicBezTo>
                  <a:pt x="1188" y="911"/>
                  <a:pt x="1191" y="911"/>
                  <a:pt x="1191" y="915"/>
                </a:cubicBezTo>
                <a:lnTo>
                  <a:pt x="1194" y="915"/>
                </a:lnTo>
                <a:cubicBezTo>
                  <a:pt x="1246" y="949"/>
                  <a:pt x="1300" y="980"/>
                  <a:pt x="1358" y="1014"/>
                </a:cubicBezTo>
                <a:cubicBezTo>
                  <a:pt x="1358" y="1014"/>
                  <a:pt x="1361" y="1017"/>
                  <a:pt x="1365" y="1017"/>
                </a:cubicBezTo>
                <a:cubicBezTo>
                  <a:pt x="1369" y="1021"/>
                  <a:pt x="1372" y="1021"/>
                  <a:pt x="1375" y="1024"/>
                </a:cubicBezTo>
                <a:cubicBezTo>
                  <a:pt x="1379" y="1024"/>
                  <a:pt x="1382" y="1028"/>
                  <a:pt x="1385" y="1028"/>
                </a:cubicBezTo>
                <a:cubicBezTo>
                  <a:pt x="1017" y="814"/>
                  <a:pt x="686" y="589"/>
                  <a:pt x="396" y="354"/>
                </a:cubicBez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375252" y="3539661"/>
            <a:ext cx="1972" cy="1247"/>
          </a:xfrm>
          <a:custGeom>
            <a:avLst/>
            <a:gdLst/>
            <a:ahLst/>
            <a:cxnLst/>
            <a:rect l="l" t="t" r="r" b="b"/>
            <a:pathLst>
              <a:path w="49" h="31" extrusionOk="0">
                <a:moveTo>
                  <a:pt x="41" y="24"/>
                </a:moveTo>
                <a:cubicBezTo>
                  <a:pt x="45" y="27"/>
                  <a:pt x="48" y="27"/>
                  <a:pt x="48" y="31"/>
                </a:cubicBezTo>
                <a:cubicBezTo>
                  <a:pt x="48" y="27"/>
                  <a:pt x="45" y="27"/>
                  <a:pt x="41" y="24"/>
                </a:cubicBezTo>
                <a:close/>
                <a:moveTo>
                  <a:pt x="34" y="21"/>
                </a:moveTo>
                <a:cubicBezTo>
                  <a:pt x="34" y="21"/>
                  <a:pt x="37" y="24"/>
                  <a:pt x="41" y="24"/>
                </a:cubicBezTo>
                <a:cubicBezTo>
                  <a:pt x="37" y="24"/>
                  <a:pt x="34" y="21"/>
                  <a:pt x="34" y="21"/>
                </a:cubicBezTo>
                <a:close/>
                <a:moveTo>
                  <a:pt x="24" y="14"/>
                </a:moveTo>
                <a:cubicBezTo>
                  <a:pt x="28" y="18"/>
                  <a:pt x="28" y="18"/>
                  <a:pt x="31" y="21"/>
                </a:cubicBezTo>
                <a:cubicBezTo>
                  <a:pt x="28" y="18"/>
                  <a:pt x="28" y="18"/>
                  <a:pt x="24" y="14"/>
                </a:cubicBezTo>
                <a:close/>
                <a:moveTo>
                  <a:pt x="14" y="10"/>
                </a:moveTo>
                <a:cubicBezTo>
                  <a:pt x="17" y="10"/>
                  <a:pt x="17" y="10"/>
                  <a:pt x="21" y="14"/>
                </a:cubicBezTo>
                <a:cubicBezTo>
                  <a:pt x="17" y="10"/>
                  <a:pt x="17" y="10"/>
                  <a:pt x="14" y="10"/>
                </a:cubicBezTo>
                <a:close/>
                <a:moveTo>
                  <a:pt x="7" y="4"/>
                </a:moveTo>
                <a:lnTo>
                  <a:pt x="10" y="7"/>
                </a:lnTo>
                <a:lnTo>
                  <a:pt x="7" y="4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927148" y="3540747"/>
            <a:ext cx="41" cy="4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377305" y="3540867"/>
            <a:ext cx="6639" cy="4023"/>
          </a:xfrm>
          <a:custGeom>
            <a:avLst/>
            <a:gdLst/>
            <a:ahLst/>
            <a:cxnLst/>
            <a:rect l="l" t="t" r="r" b="b"/>
            <a:pathLst>
              <a:path w="165" h="100" extrusionOk="0">
                <a:moveTo>
                  <a:pt x="0" y="1"/>
                </a:moveTo>
                <a:cubicBezTo>
                  <a:pt x="52" y="35"/>
                  <a:pt x="106" y="66"/>
                  <a:pt x="164" y="100"/>
                </a:cubicBezTo>
                <a:cubicBezTo>
                  <a:pt x="106" y="66"/>
                  <a:pt x="52" y="35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920428" y="3540867"/>
            <a:ext cx="6518" cy="4023"/>
          </a:xfrm>
          <a:custGeom>
            <a:avLst/>
            <a:gdLst/>
            <a:ahLst/>
            <a:cxnLst/>
            <a:rect l="l" t="t" r="r" b="b"/>
            <a:pathLst>
              <a:path w="162" h="100" extrusionOk="0">
                <a:moveTo>
                  <a:pt x="117" y="29"/>
                </a:moveTo>
                <a:cubicBezTo>
                  <a:pt x="79" y="52"/>
                  <a:pt x="38" y="76"/>
                  <a:pt x="1" y="100"/>
                </a:cubicBezTo>
                <a:cubicBezTo>
                  <a:pt x="38" y="76"/>
                  <a:pt x="79" y="52"/>
                  <a:pt x="117" y="29"/>
                </a:cubicBezTo>
                <a:close/>
                <a:moveTo>
                  <a:pt x="127" y="25"/>
                </a:moveTo>
                <a:cubicBezTo>
                  <a:pt x="123" y="25"/>
                  <a:pt x="120" y="25"/>
                  <a:pt x="120" y="29"/>
                </a:cubicBezTo>
                <a:cubicBezTo>
                  <a:pt x="120" y="25"/>
                  <a:pt x="123" y="25"/>
                  <a:pt x="127" y="25"/>
                </a:cubicBezTo>
                <a:close/>
                <a:moveTo>
                  <a:pt x="134" y="18"/>
                </a:moveTo>
                <a:cubicBezTo>
                  <a:pt x="134" y="18"/>
                  <a:pt x="131" y="21"/>
                  <a:pt x="127" y="21"/>
                </a:cubicBezTo>
                <a:cubicBezTo>
                  <a:pt x="131" y="21"/>
                  <a:pt x="134" y="18"/>
                  <a:pt x="134" y="18"/>
                </a:cubicBezTo>
                <a:close/>
                <a:moveTo>
                  <a:pt x="144" y="11"/>
                </a:moveTo>
                <a:lnTo>
                  <a:pt x="137" y="18"/>
                </a:lnTo>
                <a:lnTo>
                  <a:pt x="144" y="11"/>
                </a:lnTo>
                <a:close/>
                <a:moveTo>
                  <a:pt x="155" y="8"/>
                </a:moveTo>
                <a:cubicBezTo>
                  <a:pt x="151" y="8"/>
                  <a:pt x="151" y="8"/>
                  <a:pt x="147" y="11"/>
                </a:cubicBezTo>
                <a:cubicBezTo>
                  <a:pt x="151" y="8"/>
                  <a:pt x="151" y="8"/>
                  <a:pt x="155" y="8"/>
                </a:cubicBezTo>
                <a:close/>
                <a:moveTo>
                  <a:pt x="161" y="1"/>
                </a:moveTo>
                <a:cubicBezTo>
                  <a:pt x="161" y="5"/>
                  <a:pt x="158" y="5"/>
                  <a:pt x="158" y="5"/>
                </a:cubicBezTo>
                <a:cubicBezTo>
                  <a:pt x="158" y="5"/>
                  <a:pt x="161" y="5"/>
                  <a:pt x="161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383903" y="3544851"/>
            <a:ext cx="282" cy="201"/>
          </a:xfrm>
          <a:custGeom>
            <a:avLst/>
            <a:gdLst/>
            <a:ahLst/>
            <a:cxnLst/>
            <a:rect l="l" t="t" r="r" b="b"/>
            <a:pathLst>
              <a:path w="7" h="5" extrusionOk="0">
                <a:moveTo>
                  <a:pt x="0" y="1"/>
                </a:moveTo>
                <a:cubicBezTo>
                  <a:pt x="0" y="1"/>
                  <a:pt x="3" y="4"/>
                  <a:pt x="7" y="4"/>
                </a:cubicBezTo>
                <a:cubicBezTo>
                  <a:pt x="3" y="4"/>
                  <a:pt x="0" y="1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2920025" y="3544851"/>
            <a:ext cx="322" cy="201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7" y="1"/>
                </a:moveTo>
                <a:cubicBezTo>
                  <a:pt x="7" y="1"/>
                  <a:pt x="4" y="4"/>
                  <a:pt x="1" y="4"/>
                </a:cubicBezTo>
                <a:cubicBezTo>
                  <a:pt x="4" y="4"/>
                  <a:pt x="7" y="1"/>
                  <a:pt x="7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384145" y="3545012"/>
            <a:ext cx="483" cy="322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0"/>
                </a:moveTo>
                <a:cubicBezTo>
                  <a:pt x="5" y="4"/>
                  <a:pt x="8" y="4"/>
                  <a:pt x="11" y="7"/>
                </a:cubicBezTo>
                <a:cubicBezTo>
                  <a:pt x="8" y="4"/>
                  <a:pt x="5" y="4"/>
                  <a:pt x="1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2919744" y="3545012"/>
            <a:ext cx="322" cy="322"/>
          </a:xfrm>
          <a:custGeom>
            <a:avLst/>
            <a:gdLst/>
            <a:ahLst/>
            <a:cxnLst/>
            <a:rect l="l" t="t" r="r" b="b"/>
            <a:pathLst>
              <a:path w="8" h="8" extrusionOk="0">
                <a:moveTo>
                  <a:pt x="8" y="0"/>
                </a:moveTo>
                <a:cubicBezTo>
                  <a:pt x="4" y="4"/>
                  <a:pt x="0" y="4"/>
                  <a:pt x="0" y="7"/>
                </a:cubicBezTo>
                <a:cubicBezTo>
                  <a:pt x="0" y="4"/>
                  <a:pt x="4" y="4"/>
                  <a:pt x="8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2384587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0" y="0"/>
                </a:moveTo>
                <a:cubicBezTo>
                  <a:pt x="4" y="0"/>
                  <a:pt x="7" y="4"/>
                  <a:pt x="10" y="4"/>
                </a:cubicBezTo>
                <a:cubicBezTo>
                  <a:pt x="7" y="4"/>
                  <a:pt x="4" y="0"/>
                  <a:pt x="0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2919221" y="3545294"/>
            <a:ext cx="443" cy="161"/>
          </a:xfrm>
          <a:custGeom>
            <a:avLst/>
            <a:gdLst/>
            <a:ahLst/>
            <a:cxnLst/>
            <a:rect l="l" t="t" r="r" b="b"/>
            <a:pathLst>
              <a:path w="11" h="4" extrusionOk="0">
                <a:moveTo>
                  <a:pt x="10" y="0"/>
                </a:moveTo>
                <a:cubicBezTo>
                  <a:pt x="7" y="0"/>
                  <a:pt x="3" y="4"/>
                  <a:pt x="0" y="4"/>
                </a:cubicBezTo>
                <a:cubicBezTo>
                  <a:pt x="3" y="4"/>
                  <a:pt x="7" y="0"/>
                  <a:pt x="10" y="0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>
            <a:off x="2288984" y="3268947"/>
            <a:ext cx="726273" cy="200149"/>
          </a:xfrm>
          <a:custGeom>
            <a:avLst/>
            <a:gdLst/>
            <a:ahLst/>
            <a:cxnLst/>
            <a:rect l="l" t="t" r="r" b="b"/>
            <a:pathLst>
              <a:path w="18049" h="4974" extrusionOk="0">
                <a:moveTo>
                  <a:pt x="9025" y="1"/>
                </a:moveTo>
                <a:cubicBezTo>
                  <a:pt x="6502" y="1"/>
                  <a:pt x="4144" y="558"/>
                  <a:pt x="2386" y="1575"/>
                </a:cubicBezTo>
                <a:cubicBezTo>
                  <a:pt x="1072" y="2332"/>
                  <a:pt x="250" y="3254"/>
                  <a:pt x="1" y="4224"/>
                </a:cubicBezTo>
                <a:cubicBezTo>
                  <a:pt x="66" y="4476"/>
                  <a:pt x="171" y="4728"/>
                  <a:pt x="315" y="4974"/>
                </a:cubicBezTo>
                <a:cubicBezTo>
                  <a:pt x="714" y="4281"/>
                  <a:pt x="1417" y="3633"/>
                  <a:pt x="2386" y="3077"/>
                </a:cubicBezTo>
                <a:cubicBezTo>
                  <a:pt x="4144" y="2059"/>
                  <a:pt x="6502" y="1500"/>
                  <a:pt x="9025" y="1500"/>
                </a:cubicBezTo>
                <a:cubicBezTo>
                  <a:pt x="11547" y="1500"/>
                  <a:pt x="13909" y="2059"/>
                  <a:pt x="15663" y="3077"/>
                </a:cubicBezTo>
                <a:cubicBezTo>
                  <a:pt x="16632" y="3633"/>
                  <a:pt x="17335" y="4281"/>
                  <a:pt x="17735" y="4971"/>
                </a:cubicBezTo>
                <a:cubicBezTo>
                  <a:pt x="17878" y="4728"/>
                  <a:pt x="17984" y="4476"/>
                  <a:pt x="18048" y="4224"/>
                </a:cubicBezTo>
                <a:cubicBezTo>
                  <a:pt x="17799" y="3254"/>
                  <a:pt x="16977" y="2332"/>
                  <a:pt x="15663" y="1575"/>
                </a:cubicBezTo>
                <a:cubicBezTo>
                  <a:pt x="13905" y="558"/>
                  <a:pt x="11550" y="1"/>
                  <a:pt x="9025" y="1"/>
                </a:cubicBezTo>
                <a:close/>
              </a:path>
            </a:pathLst>
          </a:custGeom>
          <a:solidFill>
            <a:srgbClr val="7BDD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2246533" y="3407965"/>
            <a:ext cx="201" cy="8410"/>
          </a:xfrm>
          <a:custGeom>
            <a:avLst/>
            <a:gdLst/>
            <a:ahLst/>
            <a:cxnLst/>
            <a:rect l="l" t="t" r="r" b="b"/>
            <a:pathLst>
              <a:path w="5" h="209" extrusionOk="0">
                <a:moveTo>
                  <a:pt x="5" y="0"/>
                </a:moveTo>
                <a:cubicBezTo>
                  <a:pt x="1" y="48"/>
                  <a:pt x="1" y="99"/>
                  <a:pt x="1" y="147"/>
                </a:cubicBezTo>
                <a:lnTo>
                  <a:pt x="1" y="208"/>
                </a:lnTo>
                <a:cubicBezTo>
                  <a:pt x="1" y="140"/>
                  <a:pt x="1" y="68"/>
                  <a:pt x="5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2246533" y="3423497"/>
            <a:ext cx="225579" cy="310685"/>
          </a:xfrm>
          <a:custGeom>
            <a:avLst/>
            <a:gdLst/>
            <a:ahLst/>
            <a:cxnLst/>
            <a:rect l="l" t="t" r="r" b="b"/>
            <a:pathLst>
              <a:path w="5606" h="7721" extrusionOk="0">
                <a:moveTo>
                  <a:pt x="5602" y="7720"/>
                </a:moveTo>
                <a:lnTo>
                  <a:pt x="5605" y="7720"/>
                </a:lnTo>
                <a:lnTo>
                  <a:pt x="5602" y="7720"/>
                </a:lnTo>
                <a:close/>
                <a:moveTo>
                  <a:pt x="3227" y="6772"/>
                </a:moveTo>
                <a:cubicBezTo>
                  <a:pt x="3950" y="7161"/>
                  <a:pt x="4748" y="7474"/>
                  <a:pt x="5595" y="7717"/>
                </a:cubicBezTo>
                <a:cubicBezTo>
                  <a:pt x="4748" y="7474"/>
                  <a:pt x="3950" y="7161"/>
                  <a:pt x="3227" y="6772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2505"/>
                </a:lnTo>
                <a:cubicBezTo>
                  <a:pt x="1" y="3348"/>
                  <a:pt x="319" y="4195"/>
                  <a:pt x="950" y="4973"/>
                </a:cubicBezTo>
                <a:lnTo>
                  <a:pt x="950" y="4973"/>
                </a:lnTo>
                <a:cubicBezTo>
                  <a:pt x="319" y="4195"/>
                  <a:pt x="1" y="3348"/>
                  <a:pt x="1" y="2505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2246533" y="3416334"/>
            <a:ext cx="310041" cy="335553"/>
          </a:xfrm>
          <a:custGeom>
            <a:avLst/>
            <a:gdLst/>
            <a:ahLst/>
            <a:cxnLst/>
            <a:rect l="l" t="t" r="r" b="b"/>
            <a:pathLst>
              <a:path w="7705" h="8339" extrusionOk="0">
                <a:moveTo>
                  <a:pt x="1" y="0"/>
                </a:moveTo>
                <a:lnTo>
                  <a:pt x="1" y="178"/>
                </a:lnTo>
                <a:lnTo>
                  <a:pt x="1" y="2683"/>
                </a:lnTo>
                <a:cubicBezTo>
                  <a:pt x="1" y="3526"/>
                  <a:pt x="319" y="4373"/>
                  <a:pt x="950" y="5151"/>
                </a:cubicBezTo>
                <a:lnTo>
                  <a:pt x="2053" y="4523"/>
                </a:lnTo>
                <a:lnTo>
                  <a:pt x="2056" y="4523"/>
                </a:lnTo>
                <a:cubicBezTo>
                  <a:pt x="2107" y="4492"/>
                  <a:pt x="2168" y="4478"/>
                  <a:pt x="2237" y="4478"/>
                </a:cubicBezTo>
                <a:cubicBezTo>
                  <a:pt x="2332" y="4478"/>
                  <a:pt x="2438" y="4509"/>
                  <a:pt x="2551" y="4574"/>
                </a:cubicBezTo>
                <a:cubicBezTo>
                  <a:pt x="2929" y="4795"/>
                  <a:pt x="3236" y="5318"/>
                  <a:pt x="3254" y="5762"/>
                </a:cubicBezTo>
                <a:lnTo>
                  <a:pt x="3254" y="5765"/>
                </a:lnTo>
                <a:lnTo>
                  <a:pt x="3254" y="5772"/>
                </a:lnTo>
                <a:lnTo>
                  <a:pt x="3254" y="5775"/>
                </a:lnTo>
                <a:lnTo>
                  <a:pt x="3254" y="5778"/>
                </a:lnTo>
                <a:lnTo>
                  <a:pt x="3254" y="5782"/>
                </a:lnTo>
                <a:lnTo>
                  <a:pt x="3254" y="5786"/>
                </a:lnTo>
                <a:lnTo>
                  <a:pt x="3254" y="5789"/>
                </a:lnTo>
                <a:lnTo>
                  <a:pt x="3254" y="5792"/>
                </a:lnTo>
                <a:lnTo>
                  <a:pt x="3254" y="5796"/>
                </a:lnTo>
                <a:lnTo>
                  <a:pt x="3254" y="5799"/>
                </a:lnTo>
                <a:cubicBezTo>
                  <a:pt x="3254" y="6028"/>
                  <a:pt x="3172" y="6185"/>
                  <a:pt x="3042" y="6257"/>
                </a:cubicBezTo>
                <a:lnTo>
                  <a:pt x="2540" y="6543"/>
                </a:lnTo>
                <a:cubicBezTo>
                  <a:pt x="2674" y="6629"/>
                  <a:pt x="2810" y="6714"/>
                  <a:pt x="2954" y="6796"/>
                </a:cubicBezTo>
                <a:cubicBezTo>
                  <a:pt x="3042" y="6851"/>
                  <a:pt x="3134" y="6898"/>
                  <a:pt x="3227" y="6950"/>
                </a:cubicBezTo>
                <a:cubicBezTo>
                  <a:pt x="3950" y="7339"/>
                  <a:pt x="4748" y="7652"/>
                  <a:pt x="5595" y="7895"/>
                </a:cubicBezTo>
                <a:cubicBezTo>
                  <a:pt x="5599" y="7895"/>
                  <a:pt x="5602" y="7898"/>
                  <a:pt x="5602" y="7898"/>
                </a:cubicBezTo>
                <a:lnTo>
                  <a:pt x="5605" y="7898"/>
                </a:lnTo>
                <a:cubicBezTo>
                  <a:pt x="6278" y="8089"/>
                  <a:pt x="6984" y="8236"/>
                  <a:pt x="7705" y="8338"/>
                </a:cubicBezTo>
                <a:lnTo>
                  <a:pt x="7705" y="5598"/>
                </a:lnTo>
                <a:cubicBezTo>
                  <a:pt x="6189" y="5383"/>
                  <a:pt x="4739" y="4967"/>
                  <a:pt x="3489" y="4342"/>
                </a:cubicBezTo>
                <a:cubicBezTo>
                  <a:pt x="3308" y="4250"/>
                  <a:pt x="3127" y="4154"/>
                  <a:pt x="2954" y="4055"/>
                </a:cubicBezTo>
                <a:cubicBezTo>
                  <a:pt x="1012" y="2932"/>
                  <a:pt x="29" y="1471"/>
                  <a:pt x="1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246533" y="3388048"/>
            <a:ext cx="2535" cy="28328"/>
          </a:xfrm>
          <a:custGeom>
            <a:avLst/>
            <a:gdLst/>
            <a:ahLst/>
            <a:cxnLst/>
            <a:rect l="l" t="t" r="r" b="b"/>
            <a:pathLst>
              <a:path w="63" h="704" extrusionOk="0">
                <a:moveTo>
                  <a:pt x="62" y="0"/>
                </a:moveTo>
                <a:cubicBezTo>
                  <a:pt x="21" y="215"/>
                  <a:pt x="1" y="427"/>
                  <a:pt x="1" y="642"/>
                </a:cubicBezTo>
                <a:lnTo>
                  <a:pt x="1" y="703"/>
                </a:lnTo>
                <a:cubicBezTo>
                  <a:pt x="1" y="635"/>
                  <a:pt x="1" y="563"/>
                  <a:pt x="5" y="495"/>
                </a:cubicBezTo>
                <a:cubicBezTo>
                  <a:pt x="11" y="331"/>
                  <a:pt x="32" y="164"/>
                  <a:pt x="62" y="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2232289" y="3377747"/>
            <a:ext cx="133111" cy="201758"/>
          </a:xfrm>
          <a:custGeom>
            <a:avLst/>
            <a:gdLst/>
            <a:ahLst/>
            <a:cxnLst/>
            <a:rect l="l" t="t" r="r" b="b"/>
            <a:pathLst>
              <a:path w="3308" h="5014" extrusionOk="0">
                <a:moveTo>
                  <a:pt x="474" y="0"/>
                </a:moveTo>
                <a:cubicBezTo>
                  <a:pt x="471" y="14"/>
                  <a:pt x="468" y="28"/>
                  <a:pt x="465" y="41"/>
                </a:cubicBezTo>
                <a:cubicBezTo>
                  <a:pt x="447" y="113"/>
                  <a:pt x="430" y="184"/>
                  <a:pt x="416" y="256"/>
                </a:cubicBezTo>
                <a:cubicBezTo>
                  <a:pt x="375" y="471"/>
                  <a:pt x="355" y="683"/>
                  <a:pt x="355" y="898"/>
                </a:cubicBezTo>
                <a:lnTo>
                  <a:pt x="355" y="959"/>
                </a:lnTo>
                <a:cubicBezTo>
                  <a:pt x="383" y="2430"/>
                  <a:pt x="1366" y="3891"/>
                  <a:pt x="3308" y="5014"/>
                </a:cubicBezTo>
                <a:cubicBezTo>
                  <a:pt x="945" y="3645"/>
                  <a:pt x="0" y="1772"/>
                  <a:pt x="478" y="0"/>
                </a:cubicBezTo>
                <a:close/>
              </a:path>
            </a:pathLst>
          </a:custGeom>
          <a:solidFill>
            <a:srgbClr val="5DD0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2184085" y="3596475"/>
            <a:ext cx="193388" cy="151459"/>
          </a:xfrm>
          <a:custGeom>
            <a:avLst/>
            <a:gdLst/>
            <a:ahLst/>
            <a:cxnLst/>
            <a:rect l="l" t="t" r="r" b="b"/>
            <a:pathLst>
              <a:path w="4806" h="3764" extrusionOk="0">
                <a:moveTo>
                  <a:pt x="3789" y="0"/>
                </a:moveTo>
                <a:cubicBezTo>
                  <a:pt x="3722" y="0"/>
                  <a:pt x="3660" y="16"/>
                  <a:pt x="3608" y="46"/>
                </a:cubicBezTo>
                <a:lnTo>
                  <a:pt x="3605" y="46"/>
                </a:lnTo>
                <a:lnTo>
                  <a:pt x="212" y="1981"/>
                </a:lnTo>
                <a:lnTo>
                  <a:pt x="209" y="1984"/>
                </a:lnTo>
                <a:cubicBezTo>
                  <a:pt x="83" y="2059"/>
                  <a:pt x="4" y="2216"/>
                  <a:pt x="4" y="2438"/>
                </a:cubicBezTo>
                <a:cubicBezTo>
                  <a:pt x="1" y="2889"/>
                  <a:pt x="314" y="3438"/>
                  <a:pt x="703" y="3664"/>
                </a:cubicBezTo>
                <a:cubicBezTo>
                  <a:pt x="817" y="3731"/>
                  <a:pt x="926" y="3763"/>
                  <a:pt x="1021" y="3763"/>
                </a:cubicBezTo>
                <a:cubicBezTo>
                  <a:pt x="1088" y="3763"/>
                  <a:pt x="1149" y="3747"/>
                  <a:pt x="1201" y="3718"/>
                </a:cubicBezTo>
                <a:lnTo>
                  <a:pt x="4594" y="1780"/>
                </a:lnTo>
                <a:cubicBezTo>
                  <a:pt x="4724" y="1708"/>
                  <a:pt x="4806" y="1551"/>
                  <a:pt x="4806" y="1322"/>
                </a:cubicBezTo>
                <a:cubicBezTo>
                  <a:pt x="4806" y="871"/>
                  <a:pt x="4492" y="326"/>
                  <a:pt x="4103" y="97"/>
                </a:cubicBezTo>
                <a:cubicBezTo>
                  <a:pt x="3991" y="31"/>
                  <a:pt x="3884" y="0"/>
                  <a:pt x="3789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2196599" y="3628383"/>
            <a:ext cx="180874" cy="119550"/>
          </a:xfrm>
          <a:custGeom>
            <a:avLst/>
            <a:gdLst/>
            <a:ahLst/>
            <a:cxnLst/>
            <a:rect l="l" t="t" r="r" b="b"/>
            <a:pathLst>
              <a:path w="4495" h="2971" extrusionOk="0">
                <a:moveTo>
                  <a:pt x="4375" y="0"/>
                </a:moveTo>
                <a:lnTo>
                  <a:pt x="0" y="2505"/>
                </a:lnTo>
                <a:cubicBezTo>
                  <a:pt x="112" y="2655"/>
                  <a:pt x="246" y="2789"/>
                  <a:pt x="392" y="2871"/>
                </a:cubicBezTo>
                <a:cubicBezTo>
                  <a:pt x="506" y="2938"/>
                  <a:pt x="615" y="2970"/>
                  <a:pt x="710" y="2970"/>
                </a:cubicBezTo>
                <a:cubicBezTo>
                  <a:pt x="777" y="2970"/>
                  <a:pt x="838" y="2954"/>
                  <a:pt x="890" y="2925"/>
                </a:cubicBezTo>
                <a:lnTo>
                  <a:pt x="4283" y="987"/>
                </a:lnTo>
                <a:cubicBezTo>
                  <a:pt x="4413" y="915"/>
                  <a:pt x="4495" y="758"/>
                  <a:pt x="4495" y="529"/>
                </a:cubicBezTo>
                <a:cubicBezTo>
                  <a:pt x="4495" y="362"/>
                  <a:pt x="4450" y="177"/>
                  <a:pt x="4375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1719746" y="3674253"/>
            <a:ext cx="515742" cy="363519"/>
          </a:xfrm>
          <a:custGeom>
            <a:avLst/>
            <a:gdLst/>
            <a:ahLst/>
            <a:cxnLst/>
            <a:rect l="l" t="t" r="r" b="b"/>
            <a:pathLst>
              <a:path w="12817" h="9034" extrusionOk="0">
                <a:moveTo>
                  <a:pt x="11493" y="0"/>
                </a:moveTo>
                <a:cubicBezTo>
                  <a:pt x="11409" y="0"/>
                  <a:pt x="11331" y="19"/>
                  <a:pt x="11264" y="55"/>
                </a:cubicBezTo>
                <a:lnTo>
                  <a:pt x="11254" y="58"/>
                </a:lnTo>
                <a:lnTo>
                  <a:pt x="11254" y="61"/>
                </a:lnTo>
                <a:lnTo>
                  <a:pt x="1" y="6069"/>
                </a:lnTo>
                <a:lnTo>
                  <a:pt x="1680" y="9034"/>
                </a:lnTo>
                <a:lnTo>
                  <a:pt x="12544" y="2317"/>
                </a:lnTo>
                <a:cubicBezTo>
                  <a:pt x="12711" y="2222"/>
                  <a:pt x="12814" y="2017"/>
                  <a:pt x="12817" y="1723"/>
                </a:cubicBezTo>
                <a:cubicBezTo>
                  <a:pt x="12817" y="1137"/>
                  <a:pt x="12411" y="423"/>
                  <a:pt x="11902" y="126"/>
                </a:cubicBezTo>
                <a:cubicBezTo>
                  <a:pt x="11756" y="41"/>
                  <a:pt x="11616" y="0"/>
                  <a:pt x="11493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2235428" y="3742897"/>
            <a:ext cx="41" cy="603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11"/>
                </a:moveTo>
                <a:lnTo>
                  <a:pt x="1" y="14"/>
                </a:lnTo>
                <a:lnTo>
                  <a:pt x="1" y="11"/>
                </a:lnTo>
                <a:close/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close/>
                <a:moveTo>
                  <a:pt x="1" y="4"/>
                </a:moveTo>
                <a:lnTo>
                  <a:pt x="1" y="4"/>
                </a:lnTo>
                <a:lnTo>
                  <a:pt x="1" y="4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222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1786620" y="3704592"/>
            <a:ext cx="448865" cy="332253"/>
          </a:xfrm>
          <a:custGeom>
            <a:avLst/>
            <a:gdLst/>
            <a:ahLst/>
            <a:cxnLst/>
            <a:rect l="l" t="t" r="r" b="b"/>
            <a:pathLst>
              <a:path w="11155" h="8257" extrusionOk="0">
                <a:moveTo>
                  <a:pt x="10848" y="0"/>
                </a:moveTo>
                <a:lnTo>
                  <a:pt x="1" y="6263"/>
                </a:lnTo>
                <a:cubicBezTo>
                  <a:pt x="234" y="6652"/>
                  <a:pt x="380" y="7096"/>
                  <a:pt x="380" y="7495"/>
                </a:cubicBezTo>
                <a:lnTo>
                  <a:pt x="380" y="7502"/>
                </a:lnTo>
                <a:cubicBezTo>
                  <a:pt x="377" y="7864"/>
                  <a:pt x="257" y="8123"/>
                  <a:pt x="59" y="8256"/>
                </a:cubicBezTo>
                <a:lnTo>
                  <a:pt x="10882" y="1563"/>
                </a:lnTo>
                <a:cubicBezTo>
                  <a:pt x="11049" y="1468"/>
                  <a:pt x="11152" y="1263"/>
                  <a:pt x="11155" y="969"/>
                </a:cubicBezTo>
                <a:lnTo>
                  <a:pt x="11155" y="966"/>
                </a:lnTo>
                <a:lnTo>
                  <a:pt x="11155" y="963"/>
                </a:lnTo>
                <a:lnTo>
                  <a:pt x="11155" y="959"/>
                </a:lnTo>
                <a:lnTo>
                  <a:pt x="11155" y="956"/>
                </a:lnTo>
                <a:lnTo>
                  <a:pt x="11155" y="953"/>
                </a:lnTo>
                <a:cubicBezTo>
                  <a:pt x="11152" y="642"/>
                  <a:pt x="11032" y="298"/>
                  <a:pt x="1084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851;p28"/>
          <p:cNvSpPr/>
          <p:nvPr/>
        </p:nvSpPr>
        <p:spPr>
          <a:xfrm>
            <a:off x="-459164" y="3131695"/>
            <a:ext cx="1284529" cy="1183773"/>
          </a:xfrm>
          <a:custGeom>
            <a:avLst/>
            <a:gdLst/>
            <a:ahLst/>
            <a:cxnLst/>
            <a:rect l="l" t="t" r="r" b="b"/>
            <a:pathLst>
              <a:path w="29093" h="26811" extrusionOk="0">
                <a:moveTo>
                  <a:pt x="29092" y="0"/>
                </a:moveTo>
                <a:lnTo>
                  <a:pt x="0" y="16812"/>
                </a:lnTo>
                <a:lnTo>
                  <a:pt x="17197" y="26811"/>
                </a:lnTo>
                <a:lnTo>
                  <a:pt x="29092" y="0"/>
                </a:ln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886;p28"/>
          <p:cNvSpPr/>
          <p:nvPr/>
        </p:nvSpPr>
        <p:spPr>
          <a:xfrm>
            <a:off x="261802" y="1146908"/>
            <a:ext cx="2253632" cy="3182424"/>
          </a:xfrm>
          <a:custGeom>
            <a:avLst/>
            <a:gdLst/>
            <a:ahLst/>
            <a:cxnLst/>
            <a:rect l="l" t="t" r="r" b="b"/>
            <a:pathLst>
              <a:path w="51042" h="72078" extrusionOk="0">
                <a:moveTo>
                  <a:pt x="50062" y="1"/>
                </a:moveTo>
                <a:lnTo>
                  <a:pt x="0" y="28903"/>
                </a:lnTo>
                <a:lnTo>
                  <a:pt x="0" y="70761"/>
                </a:lnTo>
                <a:cubicBezTo>
                  <a:pt x="0" y="71095"/>
                  <a:pt x="119" y="71326"/>
                  <a:pt x="306" y="71438"/>
                </a:cubicBezTo>
                <a:lnTo>
                  <a:pt x="1289" y="72009"/>
                </a:lnTo>
                <a:cubicBezTo>
                  <a:pt x="1368" y="72054"/>
                  <a:pt x="1460" y="72078"/>
                  <a:pt x="1561" y="72078"/>
                </a:cubicBezTo>
                <a:cubicBezTo>
                  <a:pt x="1703" y="72078"/>
                  <a:pt x="1862" y="72032"/>
                  <a:pt x="2030" y="71934"/>
                </a:cubicBezTo>
                <a:lnTo>
                  <a:pt x="49998" y="44239"/>
                </a:lnTo>
                <a:cubicBezTo>
                  <a:pt x="50576" y="43906"/>
                  <a:pt x="51041" y="43097"/>
                  <a:pt x="51041" y="42427"/>
                </a:cubicBezTo>
                <a:lnTo>
                  <a:pt x="51041" y="569"/>
                </a:lnTo>
                <a:lnTo>
                  <a:pt x="50062" y="1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887;p28"/>
          <p:cNvSpPr/>
          <p:nvPr/>
        </p:nvSpPr>
        <p:spPr>
          <a:xfrm>
            <a:off x="305513" y="1172604"/>
            <a:ext cx="2209612" cy="3156374"/>
          </a:xfrm>
          <a:custGeom>
            <a:avLst/>
            <a:gdLst/>
            <a:ahLst/>
            <a:cxnLst/>
            <a:rect l="l" t="t" r="r" b="b"/>
            <a:pathLst>
              <a:path w="50045" h="71488" extrusionOk="0">
                <a:moveTo>
                  <a:pt x="50045" y="1"/>
                </a:moveTo>
                <a:lnTo>
                  <a:pt x="0" y="28895"/>
                </a:lnTo>
                <a:lnTo>
                  <a:pt x="0" y="70750"/>
                </a:lnTo>
                <a:cubicBezTo>
                  <a:pt x="0" y="71206"/>
                  <a:pt x="217" y="71488"/>
                  <a:pt x="571" y="71488"/>
                </a:cubicBezTo>
                <a:cubicBezTo>
                  <a:pt x="717" y="71488"/>
                  <a:pt x="874" y="71441"/>
                  <a:pt x="1037" y="71345"/>
                </a:cubicBezTo>
                <a:lnTo>
                  <a:pt x="49004" y="43654"/>
                </a:lnTo>
                <a:cubicBezTo>
                  <a:pt x="49579" y="43321"/>
                  <a:pt x="50045" y="42512"/>
                  <a:pt x="50045" y="41845"/>
                </a:cubicBezTo>
                <a:lnTo>
                  <a:pt x="5004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888;p28"/>
          <p:cNvSpPr/>
          <p:nvPr/>
        </p:nvSpPr>
        <p:spPr>
          <a:xfrm>
            <a:off x="305160" y="1171986"/>
            <a:ext cx="2210274" cy="3157345"/>
          </a:xfrm>
          <a:custGeom>
            <a:avLst/>
            <a:gdLst/>
            <a:ahLst/>
            <a:cxnLst/>
            <a:rect l="l" t="t" r="r" b="b"/>
            <a:pathLst>
              <a:path w="50060" h="71510" extrusionOk="0">
                <a:moveTo>
                  <a:pt x="50046" y="24"/>
                </a:moveTo>
                <a:lnTo>
                  <a:pt x="50046" y="41859"/>
                </a:lnTo>
                <a:cubicBezTo>
                  <a:pt x="50046" y="42522"/>
                  <a:pt x="49580" y="43331"/>
                  <a:pt x="49009" y="43662"/>
                </a:cubicBezTo>
                <a:lnTo>
                  <a:pt x="1041" y="71356"/>
                </a:lnTo>
                <a:cubicBezTo>
                  <a:pt x="878" y="71448"/>
                  <a:pt x="722" y="71495"/>
                  <a:pt x="579" y="71495"/>
                </a:cubicBezTo>
                <a:cubicBezTo>
                  <a:pt x="413" y="71495"/>
                  <a:pt x="273" y="71431"/>
                  <a:pt x="171" y="71305"/>
                </a:cubicBezTo>
                <a:cubicBezTo>
                  <a:pt x="69" y="71176"/>
                  <a:pt x="15" y="70989"/>
                  <a:pt x="15" y="70764"/>
                </a:cubicBezTo>
                <a:lnTo>
                  <a:pt x="15" y="28913"/>
                </a:lnTo>
                <a:lnTo>
                  <a:pt x="50046" y="24"/>
                </a:lnTo>
                <a:close/>
                <a:moveTo>
                  <a:pt x="50059" y="1"/>
                </a:moveTo>
                <a:lnTo>
                  <a:pt x="1" y="28906"/>
                </a:lnTo>
                <a:lnTo>
                  <a:pt x="1" y="70764"/>
                </a:lnTo>
                <a:cubicBezTo>
                  <a:pt x="1" y="71237"/>
                  <a:pt x="236" y="71509"/>
                  <a:pt x="579" y="71509"/>
                </a:cubicBezTo>
                <a:cubicBezTo>
                  <a:pt x="722" y="71509"/>
                  <a:pt x="878" y="71465"/>
                  <a:pt x="1048" y="71366"/>
                </a:cubicBezTo>
                <a:lnTo>
                  <a:pt x="49016" y="43671"/>
                </a:lnTo>
                <a:cubicBezTo>
                  <a:pt x="49594" y="43338"/>
                  <a:pt x="50059" y="42529"/>
                  <a:pt x="50059" y="41859"/>
                </a:cubicBezTo>
                <a:lnTo>
                  <a:pt x="50059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889;p28"/>
          <p:cNvSpPr/>
          <p:nvPr/>
        </p:nvSpPr>
        <p:spPr>
          <a:xfrm>
            <a:off x="305160" y="1171986"/>
            <a:ext cx="2210274" cy="1476239"/>
          </a:xfrm>
          <a:custGeom>
            <a:avLst/>
            <a:gdLst/>
            <a:ahLst/>
            <a:cxnLst/>
            <a:rect l="l" t="t" r="r" b="b"/>
            <a:pathLst>
              <a:path w="50060" h="33435" extrusionOk="0">
                <a:moveTo>
                  <a:pt x="50059" y="1"/>
                </a:moveTo>
                <a:lnTo>
                  <a:pt x="1" y="28906"/>
                </a:lnTo>
                <a:lnTo>
                  <a:pt x="1" y="33434"/>
                </a:lnTo>
                <a:lnTo>
                  <a:pt x="50059" y="4532"/>
                </a:lnTo>
                <a:lnTo>
                  <a:pt x="50059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890;p28"/>
          <p:cNvSpPr/>
          <p:nvPr/>
        </p:nvSpPr>
        <p:spPr>
          <a:xfrm>
            <a:off x="1692034" y="1309521"/>
            <a:ext cx="693415" cy="469429"/>
          </a:xfrm>
          <a:custGeom>
            <a:avLst/>
            <a:gdLst/>
            <a:ahLst/>
            <a:cxnLst/>
            <a:rect l="l" t="t" r="r" b="b"/>
            <a:pathLst>
              <a:path w="15705" h="10632" extrusionOk="0">
                <a:moveTo>
                  <a:pt x="15704" y="0"/>
                </a:moveTo>
                <a:lnTo>
                  <a:pt x="314" y="8888"/>
                </a:lnTo>
                <a:cubicBezTo>
                  <a:pt x="140" y="8985"/>
                  <a:pt x="1" y="9230"/>
                  <a:pt x="1" y="9431"/>
                </a:cubicBezTo>
                <a:lnTo>
                  <a:pt x="1" y="10407"/>
                </a:lnTo>
                <a:cubicBezTo>
                  <a:pt x="1" y="10549"/>
                  <a:pt x="70" y="10631"/>
                  <a:pt x="173" y="10631"/>
                </a:cubicBezTo>
                <a:cubicBezTo>
                  <a:pt x="215" y="10631"/>
                  <a:pt x="263" y="10617"/>
                  <a:pt x="314" y="10587"/>
                </a:cubicBezTo>
                <a:lnTo>
                  <a:pt x="15704" y="1703"/>
                </a:lnTo>
                <a:lnTo>
                  <a:pt x="15704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891;p28"/>
          <p:cNvSpPr/>
          <p:nvPr/>
        </p:nvSpPr>
        <p:spPr>
          <a:xfrm>
            <a:off x="2385405" y="1265634"/>
            <a:ext cx="86804" cy="119123"/>
          </a:xfrm>
          <a:custGeom>
            <a:avLst/>
            <a:gdLst/>
            <a:ahLst/>
            <a:cxnLst/>
            <a:rect l="l" t="t" r="r" b="b"/>
            <a:pathLst>
              <a:path w="1966" h="2698" extrusionOk="0">
                <a:moveTo>
                  <a:pt x="1789" y="0"/>
                </a:moveTo>
                <a:cubicBezTo>
                  <a:pt x="1746" y="0"/>
                  <a:pt x="1699" y="14"/>
                  <a:pt x="1649" y="42"/>
                </a:cubicBezTo>
                <a:lnTo>
                  <a:pt x="0" y="994"/>
                </a:lnTo>
                <a:lnTo>
                  <a:pt x="0" y="2697"/>
                </a:lnTo>
                <a:lnTo>
                  <a:pt x="1649" y="1742"/>
                </a:lnTo>
                <a:cubicBezTo>
                  <a:pt x="1822" y="1644"/>
                  <a:pt x="1965" y="1399"/>
                  <a:pt x="1965" y="1201"/>
                </a:cubicBezTo>
                <a:lnTo>
                  <a:pt x="1965" y="226"/>
                </a:lnTo>
                <a:cubicBezTo>
                  <a:pt x="1965" y="83"/>
                  <a:pt x="1893" y="0"/>
                  <a:pt x="1789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892;p28"/>
          <p:cNvSpPr/>
          <p:nvPr/>
        </p:nvSpPr>
        <p:spPr>
          <a:xfrm>
            <a:off x="2410616" y="1294819"/>
            <a:ext cx="44771" cy="54484"/>
          </a:xfrm>
          <a:custGeom>
            <a:avLst/>
            <a:gdLst/>
            <a:ahLst/>
            <a:cxnLst/>
            <a:rect l="l" t="t" r="r" b="b"/>
            <a:pathLst>
              <a:path w="1014" h="1234" extrusionOk="0">
                <a:moveTo>
                  <a:pt x="517" y="136"/>
                </a:moveTo>
                <a:cubicBezTo>
                  <a:pt x="534" y="136"/>
                  <a:pt x="551" y="143"/>
                  <a:pt x="568" y="150"/>
                </a:cubicBezTo>
                <a:cubicBezTo>
                  <a:pt x="630" y="187"/>
                  <a:pt x="667" y="292"/>
                  <a:pt x="667" y="425"/>
                </a:cubicBezTo>
                <a:cubicBezTo>
                  <a:pt x="667" y="683"/>
                  <a:pt x="531" y="979"/>
                  <a:pt x="368" y="1071"/>
                </a:cubicBezTo>
                <a:cubicBezTo>
                  <a:pt x="338" y="1089"/>
                  <a:pt x="311" y="1098"/>
                  <a:pt x="285" y="1098"/>
                </a:cubicBezTo>
                <a:cubicBezTo>
                  <a:pt x="268" y="1098"/>
                  <a:pt x="251" y="1093"/>
                  <a:pt x="236" y="1085"/>
                </a:cubicBezTo>
                <a:cubicBezTo>
                  <a:pt x="174" y="1050"/>
                  <a:pt x="137" y="945"/>
                  <a:pt x="137" y="809"/>
                </a:cubicBezTo>
                <a:cubicBezTo>
                  <a:pt x="137" y="554"/>
                  <a:pt x="272" y="258"/>
                  <a:pt x="435" y="163"/>
                </a:cubicBezTo>
                <a:cubicBezTo>
                  <a:pt x="466" y="146"/>
                  <a:pt x="493" y="136"/>
                  <a:pt x="517" y="136"/>
                </a:cubicBezTo>
                <a:close/>
                <a:moveTo>
                  <a:pt x="518" y="0"/>
                </a:moveTo>
                <a:cubicBezTo>
                  <a:pt x="469" y="0"/>
                  <a:pt x="418" y="15"/>
                  <a:pt x="368" y="44"/>
                </a:cubicBezTo>
                <a:cubicBezTo>
                  <a:pt x="160" y="163"/>
                  <a:pt x="1" y="500"/>
                  <a:pt x="1" y="809"/>
                </a:cubicBezTo>
                <a:cubicBezTo>
                  <a:pt x="1" y="1000"/>
                  <a:pt x="62" y="1143"/>
                  <a:pt x="167" y="1204"/>
                </a:cubicBezTo>
                <a:cubicBezTo>
                  <a:pt x="205" y="1224"/>
                  <a:pt x="242" y="1234"/>
                  <a:pt x="283" y="1234"/>
                </a:cubicBezTo>
                <a:cubicBezTo>
                  <a:pt x="333" y="1234"/>
                  <a:pt x="385" y="1220"/>
                  <a:pt x="435" y="1190"/>
                </a:cubicBezTo>
                <a:cubicBezTo>
                  <a:pt x="558" y="1118"/>
                  <a:pt x="667" y="969"/>
                  <a:pt x="732" y="792"/>
                </a:cubicBezTo>
                <a:lnTo>
                  <a:pt x="915" y="850"/>
                </a:lnTo>
                <a:cubicBezTo>
                  <a:pt x="922" y="853"/>
                  <a:pt x="929" y="853"/>
                  <a:pt x="936" y="853"/>
                </a:cubicBezTo>
                <a:cubicBezTo>
                  <a:pt x="966" y="853"/>
                  <a:pt x="994" y="833"/>
                  <a:pt x="1003" y="806"/>
                </a:cubicBezTo>
                <a:cubicBezTo>
                  <a:pt x="1014" y="768"/>
                  <a:pt x="994" y="731"/>
                  <a:pt x="956" y="721"/>
                </a:cubicBezTo>
                <a:lnTo>
                  <a:pt x="772" y="663"/>
                </a:lnTo>
                <a:cubicBezTo>
                  <a:pt x="793" y="584"/>
                  <a:pt x="803" y="503"/>
                  <a:pt x="803" y="425"/>
                </a:cubicBezTo>
                <a:cubicBezTo>
                  <a:pt x="803" y="238"/>
                  <a:pt x="741" y="95"/>
                  <a:pt x="636" y="30"/>
                </a:cubicBezTo>
                <a:cubicBezTo>
                  <a:pt x="599" y="10"/>
                  <a:pt x="559" y="0"/>
                  <a:pt x="518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893;p28"/>
          <p:cNvSpPr/>
          <p:nvPr/>
        </p:nvSpPr>
        <p:spPr>
          <a:xfrm>
            <a:off x="261802" y="1017099"/>
            <a:ext cx="2253632" cy="1431159"/>
          </a:xfrm>
          <a:custGeom>
            <a:avLst/>
            <a:gdLst/>
            <a:ahLst/>
            <a:cxnLst/>
            <a:rect l="l" t="t" r="r" b="b"/>
            <a:pathLst>
              <a:path w="51042" h="32414" extrusionOk="0">
                <a:moveTo>
                  <a:pt x="49481" y="0"/>
                </a:moveTo>
                <a:cubicBezTo>
                  <a:pt x="49342" y="0"/>
                  <a:pt x="49184" y="46"/>
                  <a:pt x="49015" y="143"/>
                </a:cubicBezTo>
                <a:lnTo>
                  <a:pt x="1048" y="27838"/>
                </a:lnTo>
                <a:cubicBezTo>
                  <a:pt x="469" y="28171"/>
                  <a:pt x="0" y="28984"/>
                  <a:pt x="0" y="29650"/>
                </a:cubicBezTo>
                <a:lnTo>
                  <a:pt x="0" y="31843"/>
                </a:lnTo>
                <a:lnTo>
                  <a:pt x="983" y="32414"/>
                </a:lnTo>
                <a:lnTo>
                  <a:pt x="51041" y="3509"/>
                </a:lnTo>
                <a:lnTo>
                  <a:pt x="51041" y="1319"/>
                </a:lnTo>
                <a:cubicBezTo>
                  <a:pt x="51041" y="987"/>
                  <a:pt x="50926" y="755"/>
                  <a:pt x="50739" y="643"/>
                </a:cubicBezTo>
                <a:cubicBezTo>
                  <a:pt x="50562" y="541"/>
                  <a:pt x="49933" y="180"/>
                  <a:pt x="49764" y="78"/>
                </a:cubicBezTo>
                <a:cubicBezTo>
                  <a:pt x="49683" y="27"/>
                  <a:pt x="49588" y="0"/>
                  <a:pt x="4948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894;p28"/>
          <p:cNvSpPr/>
          <p:nvPr/>
        </p:nvSpPr>
        <p:spPr>
          <a:xfrm>
            <a:off x="305160" y="1042310"/>
            <a:ext cx="2210274" cy="1405948"/>
          </a:xfrm>
          <a:custGeom>
            <a:avLst/>
            <a:gdLst/>
            <a:ahLst/>
            <a:cxnLst/>
            <a:rect l="l" t="t" r="r" b="b"/>
            <a:pathLst>
              <a:path w="50060" h="31843" extrusionOk="0">
                <a:moveTo>
                  <a:pt x="49481" y="0"/>
                </a:moveTo>
                <a:cubicBezTo>
                  <a:pt x="49341" y="0"/>
                  <a:pt x="49183" y="46"/>
                  <a:pt x="49016" y="143"/>
                </a:cubicBezTo>
                <a:lnTo>
                  <a:pt x="1048" y="27838"/>
                </a:lnTo>
                <a:cubicBezTo>
                  <a:pt x="470" y="28171"/>
                  <a:pt x="1" y="28984"/>
                  <a:pt x="1" y="29650"/>
                </a:cubicBezTo>
                <a:lnTo>
                  <a:pt x="1" y="31843"/>
                </a:lnTo>
                <a:lnTo>
                  <a:pt x="50059" y="2938"/>
                </a:lnTo>
                <a:lnTo>
                  <a:pt x="50059" y="748"/>
                </a:lnTo>
                <a:cubicBezTo>
                  <a:pt x="50059" y="273"/>
                  <a:pt x="49823" y="0"/>
                  <a:pt x="4948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895;p28"/>
          <p:cNvSpPr/>
          <p:nvPr/>
        </p:nvSpPr>
        <p:spPr>
          <a:xfrm>
            <a:off x="275313" y="1017099"/>
            <a:ext cx="2227229" cy="1288723"/>
          </a:xfrm>
          <a:custGeom>
            <a:avLst/>
            <a:gdLst/>
            <a:ahLst/>
            <a:cxnLst/>
            <a:rect l="l" t="t" r="r" b="b"/>
            <a:pathLst>
              <a:path w="50444" h="29188" extrusionOk="0">
                <a:moveTo>
                  <a:pt x="49175" y="0"/>
                </a:moveTo>
                <a:cubicBezTo>
                  <a:pt x="49036" y="0"/>
                  <a:pt x="48878" y="46"/>
                  <a:pt x="48709" y="143"/>
                </a:cubicBezTo>
                <a:lnTo>
                  <a:pt x="742" y="27838"/>
                </a:lnTo>
                <a:cubicBezTo>
                  <a:pt x="452" y="28004"/>
                  <a:pt x="191" y="28290"/>
                  <a:pt x="0" y="28620"/>
                </a:cubicBezTo>
                <a:lnTo>
                  <a:pt x="983" y="29188"/>
                </a:lnTo>
                <a:cubicBezTo>
                  <a:pt x="1174" y="28861"/>
                  <a:pt x="1436" y="28576"/>
                  <a:pt x="1724" y="28409"/>
                </a:cubicBezTo>
                <a:lnTo>
                  <a:pt x="49688" y="714"/>
                </a:lnTo>
                <a:cubicBezTo>
                  <a:pt x="49859" y="618"/>
                  <a:pt x="50018" y="571"/>
                  <a:pt x="50158" y="571"/>
                </a:cubicBezTo>
                <a:cubicBezTo>
                  <a:pt x="50265" y="571"/>
                  <a:pt x="50361" y="598"/>
                  <a:pt x="50443" y="650"/>
                </a:cubicBezTo>
                <a:cubicBezTo>
                  <a:pt x="50440" y="646"/>
                  <a:pt x="50437" y="646"/>
                  <a:pt x="50433" y="643"/>
                </a:cubicBezTo>
                <a:cubicBezTo>
                  <a:pt x="50256" y="541"/>
                  <a:pt x="49631" y="180"/>
                  <a:pt x="49458" y="78"/>
                </a:cubicBezTo>
                <a:cubicBezTo>
                  <a:pt x="49377" y="27"/>
                  <a:pt x="49282" y="0"/>
                  <a:pt x="491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896;p28"/>
          <p:cNvSpPr/>
          <p:nvPr/>
        </p:nvSpPr>
        <p:spPr>
          <a:xfrm>
            <a:off x="2233785" y="1219009"/>
            <a:ext cx="43269" cy="55985"/>
          </a:xfrm>
          <a:custGeom>
            <a:avLst/>
            <a:gdLst/>
            <a:ahLst/>
            <a:cxnLst/>
            <a:rect l="l" t="t" r="r" b="b"/>
            <a:pathLst>
              <a:path w="980" h="1268" extrusionOk="0">
                <a:moveTo>
                  <a:pt x="710" y="1"/>
                </a:moveTo>
                <a:cubicBezTo>
                  <a:pt x="644" y="1"/>
                  <a:pt x="570" y="23"/>
                  <a:pt x="490" y="68"/>
                </a:cubicBezTo>
                <a:cubicBezTo>
                  <a:pt x="218" y="224"/>
                  <a:pt x="1" y="605"/>
                  <a:pt x="1" y="918"/>
                </a:cubicBezTo>
                <a:cubicBezTo>
                  <a:pt x="1" y="1140"/>
                  <a:pt x="110" y="1267"/>
                  <a:pt x="270" y="1267"/>
                </a:cubicBezTo>
                <a:cubicBezTo>
                  <a:pt x="336" y="1267"/>
                  <a:pt x="411" y="1246"/>
                  <a:pt x="490" y="1200"/>
                </a:cubicBezTo>
                <a:cubicBezTo>
                  <a:pt x="762" y="1044"/>
                  <a:pt x="980" y="663"/>
                  <a:pt x="980" y="351"/>
                </a:cubicBezTo>
                <a:cubicBezTo>
                  <a:pt x="980" y="129"/>
                  <a:pt x="871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897;p28"/>
          <p:cNvSpPr/>
          <p:nvPr/>
        </p:nvSpPr>
        <p:spPr>
          <a:xfrm>
            <a:off x="2309595" y="1175342"/>
            <a:ext cx="43446" cy="55941"/>
          </a:xfrm>
          <a:custGeom>
            <a:avLst/>
            <a:gdLst/>
            <a:ahLst/>
            <a:cxnLst/>
            <a:rect l="l" t="t" r="r" b="b"/>
            <a:pathLst>
              <a:path w="984" h="1267" extrusionOk="0">
                <a:moveTo>
                  <a:pt x="710" y="1"/>
                </a:moveTo>
                <a:cubicBezTo>
                  <a:pt x="644" y="1"/>
                  <a:pt x="569" y="22"/>
                  <a:pt x="490" y="67"/>
                </a:cubicBezTo>
                <a:cubicBezTo>
                  <a:pt x="222" y="224"/>
                  <a:pt x="1" y="605"/>
                  <a:pt x="1" y="918"/>
                </a:cubicBezTo>
                <a:cubicBezTo>
                  <a:pt x="1" y="1139"/>
                  <a:pt x="112" y="1267"/>
                  <a:pt x="272" y="1267"/>
                </a:cubicBezTo>
                <a:cubicBezTo>
                  <a:pt x="338" y="1267"/>
                  <a:pt x="412" y="1245"/>
                  <a:pt x="490" y="1200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1"/>
                  <a:pt x="71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898;p28"/>
          <p:cNvSpPr/>
          <p:nvPr/>
        </p:nvSpPr>
        <p:spPr>
          <a:xfrm>
            <a:off x="2385405" y="1131675"/>
            <a:ext cx="43402" cy="55941"/>
          </a:xfrm>
          <a:custGeom>
            <a:avLst/>
            <a:gdLst/>
            <a:ahLst/>
            <a:cxnLst/>
            <a:rect l="l" t="t" r="r" b="b"/>
            <a:pathLst>
              <a:path w="983" h="1267" extrusionOk="0">
                <a:moveTo>
                  <a:pt x="711" y="0"/>
                </a:moveTo>
                <a:cubicBezTo>
                  <a:pt x="644" y="0"/>
                  <a:pt x="569" y="22"/>
                  <a:pt x="490" y="68"/>
                </a:cubicBezTo>
                <a:cubicBezTo>
                  <a:pt x="221" y="223"/>
                  <a:pt x="0" y="604"/>
                  <a:pt x="0" y="917"/>
                </a:cubicBezTo>
                <a:cubicBezTo>
                  <a:pt x="0" y="1139"/>
                  <a:pt x="111" y="1267"/>
                  <a:pt x="271" y="1267"/>
                </a:cubicBezTo>
                <a:cubicBezTo>
                  <a:pt x="337" y="1267"/>
                  <a:pt x="412" y="1245"/>
                  <a:pt x="490" y="1199"/>
                </a:cubicBezTo>
                <a:cubicBezTo>
                  <a:pt x="762" y="1043"/>
                  <a:pt x="983" y="662"/>
                  <a:pt x="983" y="350"/>
                </a:cubicBezTo>
                <a:cubicBezTo>
                  <a:pt x="983" y="128"/>
                  <a:pt x="872" y="0"/>
                  <a:pt x="71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899;p28"/>
          <p:cNvSpPr/>
          <p:nvPr/>
        </p:nvSpPr>
        <p:spPr>
          <a:xfrm>
            <a:off x="305513" y="2398543"/>
            <a:ext cx="432783" cy="1930436"/>
          </a:xfrm>
          <a:custGeom>
            <a:avLst/>
            <a:gdLst/>
            <a:ahLst/>
            <a:cxnLst/>
            <a:rect l="l" t="t" r="r" b="b"/>
            <a:pathLst>
              <a:path w="9802" h="43722" extrusionOk="0">
                <a:moveTo>
                  <a:pt x="9801" y="1"/>
                </a:moveTo>
                <a:lnTo>
                  <a:pt x="0" y="5658"/>
                </a:lnTo>
                <a:lnTo>
                  <a:pt x="0" y="42984"/>
                </a:lnTo>
                <a:cubicBezTo>
                  <a:pt x="0" y="43440"/>
                  <a:pt x="217" y="43722"/>
                  <a:pt x="571" y="43722"/>
                </a:cubicBezTo>
                <a:cubicBezTo>
                  <a:pt x="717" y="43722"/>
                  <a:pt x="874" y="43675"/>
                  <a:pt x="1037" y="43579"/>
                </a:cubicBezTo>
                <a:lnTo>
                  <a:pt x="9801" y="38520"/>
                </a:lnTo>
                <a:lnTo>
                  <a:pt x="9801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900;p28"/>
          <p:cNvSpPr/>
          <p:nvPr/>
        </p:nvSpPr>
        <p:spPr>
          <a:xfrm>
            <a:off x="305160" y="2397925"/>
            <a:ext cx="433445" cy="1931407"/>
          </a:xfrm>
          <a:custGeom>
            <a:avLst/>
            <a:gdLst/>
            <a:ahLst/>
            <a:cxnLst/>
            <a:rect l="l" t="t" r="r" b="b"/>
            <a:pathLst>
              <a:path w="9817" h="43744" extrusionOk="0">
                <a:moveTo>
                  <a:pt x="9803" y="25"/>
                </a:moveTo>
                <a:lnTo>
                  <a:pt x="9803" y="38531"/>
                </a:lnTo>
                <a:lnTo>
                  <a:pt x="1041" y="43590"/>
                </a:lnTo>
                <a:cubicBezTo>
                  <a:pt x="878" y="43682"/>
                  <a:pt x="722" y="43729"/>
                  <a:pt x="579" y="43729"/>
                </a:cubicBezTo>
                <a:cubicBezTo>
                  <a:pt x="413" y="43729"/>
                  <a:pt x="273" y="43665"/>
                  <a:pt x="171" y="43539"/>
                </a:cubicBezTo>
                <a:cubicBezTo>
                  <a:pt x="69" y="43410"/>
                  <a:pt x="15" y="43223"/>
                  <a:pt x="15" y="42998"/>
                </a:cubicBezTo>
                <a:lnTo>
                  <a:pt x="15" y="5676"/>
                </a:lnTo>
                <a:lnTo>
                  <a:pt x="9803" y="25"/>
                </a:lnTo>
                <a:close/>
                <a:moveTo>
                  <a:pt x="9817" y="1"/>
                </a:moveTo>
                <a:lnTo>
                  <a:pt x="1" y="5668"/>
                </a:lnTo>
                <a:lnTo>
                  <a:pt x="1" y="42998"/>
                </a:lnTo>
                <a:cubicBezTo>
                  <a:pt x="1" y="43471"/>
                  <a:pt x="236" y="43743"/>
                  <a:pt x="579" y="43743"/>
                </a:cubicBezTo>
                <a:cubicBezTo>
                  <a:pt x="722" y="43743"/>
                  <a:pt x="878" y="43699"/>
                  <a:pt x="1048" y="43600"/>
                </a:cubicBezTo>
                <a:lnTo>
                  <a:pt x="9817" y="38538"/>
                </a:lnTo>
                <a:lnTo>
                  <a:pt x="9817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901;p28"/>
          <p:cNvSpPr/>
          <p:nvPr/>
        </p:nvSpPr>
        <p:spPr>
          <a:xfrm>
            <a:off x="435189" y="25434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1" y="1"/>
                </a:moveTo>
                <a:cubicBezTo>
                  <a:pt x="5109" y="1"/>
                  <a:pt x="5061" y="14"/>
                  <a:pt x="5011" y="43"/>
                </a:cubicBezTo>
                <a:lnTo>
                  <a:pt x="313" y="2759"/>
                </a:lnTo>
                <a:cubicBezTo>
                  <a:pt x="140" y="2858"/>
                  <a:pt x="0" y="3102"/>
                  <a:pt x="0" y="3303"/>
                </a:cubicBezTo>
                <a:lnTo>
                  <a:pt x="0" y="3711"/>
                </a:lnTo>
                <a:cubicBezTo>
                  <a:pt x="0" y="3853"/>
                  <a:pt x="70" y="3934"/>
                  <a:pt x="173" y="3934"/>
                </a:cubicBezTo>
                <a:cubicBezTo>
                  <a:pt x="215" y="3934"/>
                  <a:pt x="262" y="3920"/>
                  <a:pt x="313" y="3892"/>
                </a:cubicBezTo>
                <a:lnTo>
                  <a:pt x="5011" y="1178"/>
                </a:lnTo>
                <a:cubicBezTo>
                  <a:pt x="5185" y="1076"/>
                  <a:pt x="5325" y="832"/>
                  <a:pt x="5325" y="634"/>
                </a:cubicBezTo>
                <a:lnTo>
                  <a:pt x="5325" y="223"/>
                </a:lnTo>
                <a:cubicBezTo>
                  <a:pt x="5325" y="83"/>
                  <a:pt x="5254" y="1"/>
                  <a:pt x="515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902;p28"/>
          <p:cNvSpPr/>
          <p:nvPr/>
        </p:nvSpPr>
        <p:spPr>
          <a:xfrm>
            <a:off x="348562" y="2704343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1"/>
                </a:moveTo>
                <a:cubicBezTo>
                  <a:pt x="766" y="1"/>
                  <a:pt x="718" y="15"/>
                  <a:pt x="667" y="45"/>
                </a:cubicBezTo>
                <a:lnTo>
                  <a:pt x="313" y="249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4"/>
                  <a:pt x="172" y="1424"/>
                </a:cubicBezTo>
                <a:cubicBezTo>
                  <a:pt x="215" y="1424"/>
                  <a:pt x="263" y="1410"/>
                  <a:pt x="313" y="1380"/>
                </a:cubicBezTo>
                <a:lnTo>
                  <a:pt x="667" y="1176"/>
                </a:lnTo>
                <a:cubicBezTo>
                  <a:pt x="841" y="1078"/>
                  <a:pt x="980" y="833"/>
                  <a:pt x="980" y="633"/>
                </a:cubicBezTo>
                <a:lnTo>
                  <a:pt x="980" y="225"/>
                </a:lnTo>
                <a:cubicBezTo>
                  <a:pt x="980" y="83"/>
                  <a:pt x="910" y="1"/>
                  <a:pt x="8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903;p28"/>
          <p:cNvSpPr/>
          <p:nvPr/>
        </p:nvSpPr>
        <p:spPr>
          <a:xfrm>
            <a:off x="435189" y="264319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0" y="1"/>
                </a:moveTo>
                <a:cubicBezTo>
                  <a:pt x="5108" y="1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4"/>
                  <a:pt x="172" y="3934"/>
                </a:cubicBezTo>
                <a:cubicBezTo>
                  <a:pt x="214" y="3934"/>
                  <a:pt x="262" y="3920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1"/>
                  <a:pt x="515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904;p28"/>
          <p:cNvSpPr/>
          <p:nvPr/>
        </p:nvSpPr>
        <p:spPr>
          <a:xfrm>
            <a:off x="348562" y="2804128"/>
            <a:ext cx="43314" cy="62873"/>
          </a:xfrm>
          <a:custGeom>
            <a:avLst/>
            <a:gdLst/>
            <a:ahLst/>
            <a:cxnLst/>
            <a:rect l="l" t="t" r="r" b="b"/>
            <a:pathLst>
              <a:path w="981" h="1424" extrusionOk="0">
                <a:moveTo>
                  <a:pt x="805" y="0"/>
                </a:moveTo>
                <a:cubicBezTo>
                  <a:pt x="764" y="0"/>
                  <a:pt x="717" y="13"/>
                  <a:pt x="667" y="41"/>
                </a:cubicBezTo>
                <a:lnTo>
                  <a:pt x="313" y="245"/>
                </a:lnTo>
                <a:cubicBezTo>
                  <a:pt x="140" y="347"/>
                  <a:pt x="1" y="589"/>
                  <a:pt x="1" y="790"/>
                </a:cubicBezTo>
                <a:lnTo>
                  <a:pt x="1" y="1198"/>
                </a:lnTo>
                <a:cubicBezTo>
                  <a:pt x="1" y="1341"/>
                  <a:pt x="71" y="1423"/>
                  <a:pt x="175" y="1423"/>
                </a:cubicBezTo>
                <a:cubicBezTo>
                  <a:pt x="216" y="1423"/>
                  <a:pt x="263" y="1410"/>
                  <a:pt x="313" y="1381"/>
                </a:cubicBezTo>
                <a:lnTo>
                  <a:pt x="667" y="1177"/>
                </a:lnTo>
                <a:cubicBezTo>
                  <a:pt x="841" y="1075"/>
                  <a:pt x="980" y="834"/>
                  <a:pt x="980" y="633"/>
                </a:cubicBezTo>
                <a:lnTo>
                  <a:pt x="980" y="225"/>
                </a:lnTo>
                <a:cubicBezTo>
                  <a:pt x="980" y="82"/>
                  <a:pt x="909" y="0"/>
                  <a:pt x="80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905;p28"/>
          <p:cNvSpPr/>
          <p:nvPr/>
        </p:nvSpPr>
        <p:spPr>
          <a:xfrm>
            <a:off x="435189" y="2742932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3" y="0"/>
                </a:moveTo>
                <a:cubicBezTo>
                  <a:pt x="5110" y="0"/>
                  <a:pt x="5062" y="15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0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3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3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906;p28"/>
          <p:cNvSpPr/>
          <p:nvPr/>
        </p:nvSpPr>
        <p:spPr>
          <a:xfrm>
            <a:off x="348562" y="2903780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0"/>
                </a:moveTo>
                <a:cubicBezTo>
                  <a:pt x="764" y="0"/>
                  <a:pt x="717" y="14"/>
                  <a:pt x="667" y="42"/>
                </a:cubicBezTo>
                <a:lnTo>
                  <a:pt x="313" y="249"/>
                </a:lnTo>
                <a:cubicBezTo>
                  <a:pt x="140" y="348"/>
                  <a:pt x="1" y="593"/>
                  <a:pt x="1" y="790"/>
                </a:cubicBezTo>
                <a:lnTo>
                  <a:pt x="1" y="1202"/>
                </a:lnTo>
                <a:cubicBezTo>
                  <a:pt x="1" y="1344"/>
                  <a:pt x="70" y="1425"/>
                  <a:pt x="173" y="1425"/>
                </a:cubicBezTo>
                <a:cubicBezTo>
                  <a:pt x="215" y="1425"/>
                  <a:pt x="263" y="1411"/>
                  <a:pt x="313" y="1382"/>
                </a:cubicBezTo>
                <a:lnTo>
                  <a:pt x="667" y="1178"/>
                </a:lnTo>
                <a:cubicBezTo>
                  <a:pt x="841" y="1076"/>
                  <a:pt x="980" y="834"/>
                  <a:pt x="980" y="634"/>
                </a:cubicBezTo>
                <a:lnTo>
                  <a:pt x="980" y="226"/>
                </a:lnTo>
                <a:cubicBezTo>
                  <a:pt x="980" y="83"/>
                  <a:pt x="909" y="0"/>
                  <a:pt x="80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907;p28"/>
          <p:cNvSpPr/>
          <p:nvPr/>
        </p:nvSpPr>
        <p:spPr>
          <a:xfrm>
            <a:off x="435189" y="307363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6"/>
                  <a:pt x="0" y="3101"/>
                  <a:pt x="0" y="3301"/>
                </a:cubicBezTo>
                <a:lnTo>
                  <a:pt x="0" y="3709"/>
                </a:lnTo>
                <a:cubicBezTo>
                  <a:pt x="0" y="3850"/>
                  <a:pt x="70" y="3933"/>
                  <a:pt x="172" y="3933"/>
                </a:cubicBezTo>
                <a:cubicBezTo>
                  <a:pt x="215" y="3933"/>
                  <a:pt x="262" y="3919"/>
                  <a:pt x="313" y="3889"/>
                </a:cubicBezTo>
                <a:lnTo>
                  <a:pt x="5011" y="1176"/>
                </a:lnTo>
                <a:cubicBezTo>
                  <a:pt x="5185" y="1074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2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908;p28"/>
          <p:cNvSpPr/>
          <p:nvPr/>
        </p:nvSpPr>
        <p:spPr>
          <a:xfrm>
            <a:off x="348562" y="3234438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6" y="1"/>
                </a:moveTo>
                <a:cubicBezTo>
                  <a:pt x="764" y="1"/>
                  <a:pt x="717" y="14"/>
                  <a:pt x="667" y="43"/>
                </a:cubicBezTo>
                <a:lnTo>
                  <a:pt x="313" y="247"/>
                </a:lnTo>
                <a:cubicBezTo>
                  <a:pt x="140" y="349"/>
                  <a:pt x="1" y="590"/>
                  <a:pt x="1" y="791"/>
                </a:cubicBezTo>
                <a:lnTo>
                  <a:pt x="1" y="1199"/>
                </a:lnTo>
                <a:cubicBezTo>
                  <a:pt x="1" y="1342"/>
                  <a:pt x="71" y="1425"/>
                  <a:pt x="175" y="1425"/>
                </a:cubicBezTo>
                <a:cubicBezTo>
                  <a:pt x="216" y="1425"/>
                  <a:pt x="263" y="1411"/>
                  <a:pt x="313" y="1383"/>
                </a:cubicBezTo>
                <a:lnTo>
                  <a:pt x="667" y="1179"/>
                </a:lnTo>
                <a:cubicBezTo>
                  <a:pt x="841" y="1077"/>
                  <a:pt x="980" y="835"/>
                  <a:pt x="980" y="634"/>
                </a:cubicBezTo>
                <a:lnTo>
                  <a:pt x="980" y="226"/>
                </a:lnTo>
                <a:cubicBezTo>
                  <a:pt x="980" y="83"/>
                  <a:pt x="909" y="1"/>
                  <a:pt x="806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909;p28"/>
          <p:cNvSpPr/>
          <p:nvPr/>
        </p:nvSpPr>
        <p:spPr>
          <a:xfrm>
            <a:off x="435189" y="3161895"/>
            <a:ext cx="235112" cy="173740"/>
          </a:xfrm>
          <a:custGeom>
            <a:avLst/>
            <a:gdLst/>
            <a:ahLst/>
            <a:cxnLst/>
            <a:rect l="l" t="t" r="r" b="b"/>
            <a:pathLst>
              <a:path w="5325" h="3935" extrusionOk="0">
                <a:moveTo>
                  <a:pt x="5152" y="0"/>
                </a:moveTo>
                <a:cubicBezTo>
                  <a:pt x="5110" y="0"/>
                  <a:pt x="5062" y="14"/>
                  <a:pt x="5011" y="44"/>
                </a:cubicBezTo>
                <a:lnTo>
                  <a:pt x="313" y="2757"/>
                </a:lnTo>
                <a:cubicBezTo>
                  <a:pt x="140" y="2859"/>
                  <a:pt x="0" y="3101"/>
                  <a:pt x="0" y="3301"/>
                </a:cubicBezTo>
                <a:lnTo>
                  <a:pt x="0" y="3709"/>
                </a:lnTo>
                <a:cubicBezTo>
                  <a:pt x="0" y="3852"/>
                  <a:pt x="71" y="3934"/>
                  <a:pt x="174" y="3934"/>
                </a:cubicBezTo>
                <a:cubicBezTo>
                  <a:pt x="216" y="3934"/>
                  <a:pt x="263" y="3921"/>
                  <a:pt x="313" y="3892"/>
                </a:cubicBezTo>
                <a:lnTo>
                  <a:pt x="5011" y="1176"/>
                </a:lnTo>
                <a:cubicBezTo>
                  <a:pt x="5185" y="1077"/>
                  <a:pt x="5325" y="832"/>
                  <a:pt x="5325" y="632"/>
                </a:cubicBezTo>
                <a:lnTo>
                  <a:pt x="5325" y="224"/>
                </a:lnTo>
                <a:cubicBezTo>
                  <a:pt x="5325" y="83"/>
                  <a:pt x="5255" y="0"/>
                  <a:pt x="5152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910;p28"/>
          <p:cNvSpPr/>
          <p:nvPr/>
        </p:nvSpPr>
        <p:spPr>
          <a:xfrm>
            <a:off x="348562" y="3322787"/>
            <a:ext cx="43314" cy="62917"/>
          </a:xfrm>
          <a:custGeom>
            <a:avLst/>
            <a:gdLst/>
            <a:ahLst/>
            <a:cxnLst/>
            <a:rect l="l" t="t" r="r" b="b"/>
            <a:pathLst>
              <a:path w="981" h="1425" extrusionOk="0">
                <a:moveTo>
                  <a:pt x="808" y="0"/>
                </a:moveTo>
                <a:cubicBezTo>
                  <a:pt x="766" y="0"/>
                  <a:pt x="718" y="14"/>
                  <a:pt x="667" y="44"/>
                </a:cubicBezTo>
                <a:lnTo>
                  <a:pt x="313" y="248"/>
                </a:lnTo>
                <a:cubicBezTo>
                  <a:pt x="140" y="347"/>
                  <a:pt x="1" y="592"/>
                  <a:pt x="1" y="792"/>
                </a:cubicBezTo>
                <a:lnTo>
                  <a:pt x="1" y="1200"/>
                </a:lnTo>
                <a:cubicBezTo>
                  <a:pt x="1" y="1342"/>
                  <a:pt x="70" y="1425"/>
                  <a:pt x="172" y="1425"/>
                </a:cubicBezTo>
                <a:cubicBezTo>
                  <a:pt x="215" y="1425"/>
                  <a:pt x="263" y="1411"/>
                  <a:pt x="313" y="1381"/>
                </a:cubicBezTo>
                <a:lnTo>
                  <a:pt x="667" y="1177"/>
                </a:lnTo>
                <a:cubicBezTo>
                  <a:pt x="841" y="1078"/>
                  <a:pt x="980" y="833"/>
                  <a:pt x="980" y="632"/>
                </a:cubicBezTo>
                <a:lnTo>
                  <a:pt x="980" y="225"/>
                </a:lnTo>
                <a:cubicBezTo>
                  <a:pt x="980" y="83"/>
                  <a:pt x="910" y="0"/>
                  <a:pt x="80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911;p28"/>
          <p:cNvSpPr/>
          <p:nvPr/>
        </p:nvSpPr>
        <p:spPr>
          <a:xfrm>
            <a:off x="435189" y="3250244"/>
            <a:ext cx="235112" cy="173652"/>
          </a:xfrm>
          <a:custGeom>
            <a:avLst/>
            <a:gdLst/>
            <a:ahLst/>
            <a:cxnLst/>
            <a:rect l="l" t="t" r="r" b="b"/>
            <a:pathLst>
              <a:path w="5325" h="3933" extrusionOk="0">
                <a:moveTo>
                  <a:pt x="5150" y="0"/>
                </a:moveTo>
                <a:cubicBezTo>
                  <a:pt x="5108" y="0"/>
                  <a:pt x="5061" y="14"/>
                  <a:pt x="5011" y="42"/>
                </a:cubicBezTo>
                <a:lnTo>
                  <a:pt x="313" y="2759"/>
                </a:lnTo>
                <a:cubicBezTo>
                  <a:pt x="140" y="2857"/>
                  <a:pt x="0" y="3102"/>
                  <a:pt x="0" y="3303"/>
                </a:cubicBezTo>
                <a:lnTo>
                  <a:pt x="0" y="3711"/>
                </a:lnTo>
                <a:cubicBezTo>
                  <a:pt x="0" y="3852"/>
                  <a:pt x="70" y="3933"/>
                  <a:pt x="173" y="3933"/>
                </a:cubicBezTo>
                <a:cubicBezTo>
                  <a:pt x="215" y="3933"/>
                  <a:pt x="262" y="3919"/>
                  <a:pt x="313" y="3890"/>
                </a:cubicBezTo>
                <a:lnTo>
                  <a:pt x="5011" y="1177"/>
                </a:lnTo>
                <a:cubicBezTo>
                  <a:pt x="5185" y="1075"/>
                  <a:pt x="5325" y="835"/>
                  <a:pt x="5325" y="634"/>
                </a:cubicBezTo>
                <a:lnTo>
                  <a:pt x="5325" y="226"/>
                </a:lnTo>
                <a:cubicBezTo>
                  <a:pt x="5325" y="83"/>
                  <a:pt x="5254" y="0"/>
                  <a:pt x="515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912;p28"/>
          <p:cNvSpPr/>
          <p:nvPr/>
        </p:nvSpPr>
        <p:spPr>
          <a:xfrm>
            <a:off x="348562" y="3411136"/>
            <a:ext cx="43314" cy="62829"/>
          </a:xfrm>
          <a:custGeom>
            <a:avLst/>
            <a:gdLst/>
            <a:ahLst/>
            <a:cxnLst/>
            <a:rect l="l" t="t" r="r" b="b"/>
            <a:pathLst>
              <a:path w="981" h="1423" extrusionOk="0">
                <a:moveTo>
                  <a:pt x="807" y="0"/>
                </a:moveTo>
                <a:cubicBezTo>
                  <a:pt x="765" y="0"/>
                  <a:pt x="717" y="14"/>
                  <a:pt x="667" y="42"/>
                </a:cubicBezTo>
                <a:lnTo>
                  <a:pt x="313" y="246"/>
                </a:lnTo>
                <a:cubicBezTo>
                  <a:pt x="140" y="345"/>
                  <a:pt x="1" y="590"/>
                  <a:pt x="1" y="791"/>
                </a:cubicBezTo>
                <a:lnTo>
                  <a:pt x="1" y="1198"/>
                </a:lnTo>
                <a:cubicBezTo>
                  <a:pt x="1" y="1340"/>
                  <a:pt x="70" y="1423"/>
                  <a:pt x="172" y="1423"/>
                </a:cubicBezTo>
                <a:cubicBezTo>
                  <a:pt x="215" y="1423"/>
                  <a:pt x="263" y="1409"/>
                  <a:pt x="313" y="1379"/>
                </a:cubicBezTo>
                <a:lnTo>
                  <a:pt x="667" y="1175"/>
                </a:lnTo>
                <a:cubicBezTo>
                  <a:pt x="841" y="1076"/>
                  <a:pt x="980" y="831"/>
                  <a:pt x="980" y="631"/>
                </a:cubicBezTo>
                <a:lnTo>
                  <a:pt x="980" y="223"/>
                </a:lnTo>
                <a:cubicBezTo>
                  <a:pt x="980" y="80"/>
                  <a:pt x="910" y="0"/>
                  <a:pt x="8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913;p28"/>
          <p:cNvSpPr/>
          <p:nvPr/>
        </p:nvSpPr>
        <p:spPr>
          <a:xfrm>
            <a:off x="435189" y="2973452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914;p28"/>
          <p:cNvSpPr/>
          <p:nvPr/>
        </p:nvSpPr>
        <p:spPr>
          <a:xfrm>
            <a:off x="478546" y="2850002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0"/>
                </a:moveTo>
                <a:cubicBezTo>
                  <a:pt x="4198" y="0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2"/>
                  <a:pt x="1" y="2522"/>
                  <a:pt x="1" y="2651"/>
                </a:cubicBezTo>
                <a:cubicBezTo>
                  <a:pt x="1" y="2745"/>
                  <a:pt x="47" y="2798"/>
                  <a:pt x="114" y="2798"/>
                </a:cubicBezTo>
                <a:cubicBezTo>
                  <a:pt x="142" y="2798"/>
                  <a:pt x="174" y="2789"/>
                  <a:pt x="208" y="2770"/>
                </a:cubicBezTo>
                <a:lnTo>
                  <a:pt x="4131" y="509"/>
                </a:lnTo>
                <a:cubicBezTo>
                  <a:pt x="4247" y="444"/>
                  <a:pt x="4343" y="281"/>
                  <a:pt x="4343" y="149"/>
                </a:cubicBezTo>
                <a:cubicBezTo>
                  <a:pt x="4343" y="55"/>
                  <a:pt x="4295" y="0"/>
                  <a:pt x="4226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915;p28"/>
          <p:cNvSpPr/>
          <p:nvPr/>
        </p:nvSpPr>
        <p:spPr>
          <a:xfrm>
            <a:off x="435189" y="3023477"/>
            <a:ext cx="27065" cy="31260"/>
          </a:xfrm>
          <a:custGeom>
            <a:avLst/>
            <a:gdLst/>
            <a:ahLst/>
            <a:cxnLst/>
            <a:rect l="l" t="t" r="r" b="b"/>
            <a:pathLst>
              <a:path w="613" h="708" extrusionOk="0">
                <a:moveTo>
                  <a:pt x="0" y="0"/>
                </a:moveTo>
                <a:lnTo>
                  <a:pt x="0" y="708"/>
                </a:lnTo>
                <a:lnTo>
                  <a:pt x="612" y="0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916;p28"/>
          <p:cNvSpPr/>
          <p:nvPr/>
        </p:nvSpPr>
        <p:spPr>
          <a:xfrm>
            <a:off x="478546" y="2900027"/>
            <a:ext cx="191754" cy="123583"/>
          </a:xfrm>
          <a:custGeom>
            <a:avLst/>
            <a:gdLst/>
            <a:ahLst/>
            <a:cxnLst/>
            <a:rect l="l" t="t" r="r" b="b"/>
            <a:pathLst>
              <a:path w="4343" h="2799" extrusionOk="0">
                <a:moveTo>
                  <a:pt x="4225" y="1"/>
                </a:moveTo>
                <a:cubicBezTo>
                  <a:pt x="4197" y="1"/>
                  <a:pt x="4165" y="10"/>
                  <a:pt x="4131" y="28"/>
                </a:cubicBezTo>
                <a:lnTo>
                  <a:pt x="208" y="2296"/>
                </a:lnTo>
                <a:cubicBezTo>
                  <a:pt x="92" y="2361"/>
                  <a:pt x="1" y="2520"/>
                  <a:pt x="1" y="2653"/>
                </a:cubicBezTo>
                <a:cubicBezTo>
                  <a:pt x="1" y="2744"/>
                  <a:pt x="46" y="2798"/>
                  <a:pt x="114" y="2798"/>
                </a:cubicBezTo>
                <a:cubicBezTo>
                  <a:pt x="142" y="2798"/>
                  <a:pt x="174" y="2789"/>
                  <a:pt x="208" y="2769"/>
                </a:cubicBezTo>
                <a:lnTo>
                  <a:pt x="4131" y="508"/>
                </a:lnTo>
                <a:cubicBezTo>
                  <a:pt x="4247" y="444"/>
                  <a:pt x="4343" y="281"/>
                  <a:pt x="4343" y="148"/>
                </a:cubicBezTo>
                <a:cubicBezTo>
                  <a:pt x="4343" y="54"/>
                  <a:pt x="4295" y="1"/>
                  <a:pt x="4225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917;p28"/>
          <p:cNvSpPr/>
          <p:nvPr/>
        </p:nvSpPr>
        <p:spPr>
          <a:xfrm>
            <a:off x="435189" y="3073590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4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918;p28"/>
          <p:cNvSpPr/>
          <p:nvPr/>
        </p:nvSpPr>
        <p:spPr>
          <a:xfrm>
            <a:off x="478546" y="2950096"/>
            <a:ext cx="191754" cy="123495"/>
          </a:xfrm>
          <a:custGeom>
            <a:avLst/>
            <a:gdLst/>
            <a:ahLst/>
            <a:cxnLst/>
            <a:rect l="l" t="t" r="r" b="b"/>
            <a:pathLst>
              <a:path w="4343" h="2797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5"/>
                </a:lnTo>
                <a:cubicBezTo>
                  <a:pt x="92" y="2359"/>
                  <a:pt x="1" y="2522"/>
                  <a:pt x="1" y="2651"/>
                </a:cubicBezTo>
                <a:cubicBezTo>
                  <a:pt x="1" y="2744"/>
                  <a:pt x="46" y="2797"/>
                  <a:pt x="112" y="2797"/>
                </a:cubicBezTo>
                <a:cubicBezTo>
                  <a:pt x="141" y="2797"/>
                  <a:pt x="173" y="2787"/>
                  <a:pt x="208" y="2767"/>
                </a:cubicBezTo>
                <a:lnTo>
                  <a:pt x="4131" y="509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5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919;p28"/>
          <p:cNvSpPr/>
          <p:nvPr/>
        </p:nvSpPr>
        <p:spPr>
          <a:xfrm>
            <a:off x="435189" y="3123571"/>
            <a:ext cx="27065" cy="31128"/>
          </a:xfrm>
          <a:custGeom>
            <a:avLst/>
            <a:gdLst/>
            <a:ahLst/>
            <a:cxnLst/>
            <a:rect l="l" t="t" r="r" b="b"/>
            <a:pathLst>
              <a:path w="613" h="705" extrusionOk="0">
                <a:moveTo>
                  <a:pt x="0" y="1"/>
                </a:moveTo>
                <a:lnTo>
                  <a:pt x="0" y="705"/>
                </a:lnTo>
                <a:lnTo>
                  <a:pt x="612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920;p28"/>
          <p:cNvSpPr/>
          <p:nvPr/>
        </p:nvSpPr>
        <p:spPr>
          <a:xfrm>
            <a:off x="478546" y="3000076"/>
            <a:ext cx="191754" cy="123539"/>
          </a:xfrm>
          <a:custGeom>
            <a:avLst/>
            <a:gdLst/>
            <a:ahLst/>
            <a:cxnLst/>
            <a:rect l="l" t="t" r="r" b="b"/>
            <a:pathLst>
              <a:path w="4343" h="2798" extrusionOk="0">
                <a:moveTo>
                  <a:pt x="4226" y="1"/>
                </a:moveTo>
                <a:cubicBezTo>
                  <a:pt x="4197" y="1"/>
                  <a:pt x="4165" y="10"/>
                  <a:pt x="4131" y="30"/>
                </a:cubicBezTo>
                <a:lnTo>
                  <a:pt x="208" y="2294"/>
                </a:lnTo>
                <a:cubicBezTo>
                  <a:pt x="92" y="2363"/>
                  <a:pt x="1" y="2523"/>
                  <a:pt x="1" y="2652"/>
                </a:cubicBezTo>
                <a:cubicBezTo>
                  <a:pt x="1" y="2744"/>
                  <a:pt x="46" y="2797"/>
                  <a:pt x="113" y="2797"/>
                </a:cubicBezTo>
                <a:cubicBezTo>
                  <a:pt x="141" y="2797"/>
                  <a:pt x="174" y="2788"/>
                  <a:pt x="208" y="2768"/>
                </a:cubicBezTo>
                <a:lnTo>
                  <a:pt x="4131" y="510"/>
                </a:lnTo>
                <a:cubicBezTo>
                  <a:pt x="4247" y="442"/>
                  <a:pt x="4343" y="282"/>
                  <a:pt x="4343" y="149"/>
                </a:cubicBezTo>
                <a:cubicBezTo>
                  <a:pt x="4343" y="56"/>
                  <a:pt x="4295" y="1"/>
                  <a:pt x="4226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921;p28"/>
          <p:cNvSpPr/>
          <p:nvPr/>
        </p:nvSpPr>
        <p:spPr>
          <a:xfrm>
            <a:off x="868546" y="2306396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8"/>
                  <a:pt x="6881" y="54"/>
                </a:cubicBezTo>
                <a:lnTo>
                  <a:pt x="3115" y="2230"/>
                </a:lnTo>
                <a:cubicBezTo>
                  <a:pt x="3053" y="2266"/>
                  <a:pt x="2994" y="2283"/>
                  <a:pt x="2942" y="2283"/>
                </a:cubicBezTo>
                <a:cubicBezTo>
                  <a:pt x="2815" y="2283"/>
                  <a:pt x="2727" y="2182"/>
                  <a:pt x="2727" y="2006"/>
                </a:cubicBezTo>
                <a:lnTo>
                  <a:pt x="2727" y="1849"/>
                </a:lnTo>
                <a:cubicBezTo>
                  <a:pt x="2727" y="1676"/>
                  <a:pt x="2641" y="1575"/>
                  <a:pt x="2514" y="1575"/>
                </a:cubicBezTo>
                <a:cubicBezTo>
                  <a:pt x="2462" y="1575"/>
                  <a:pt x="2402" y="1592"/>
                  <a:pt x="2340" y="1629"/>
                </a:cubicBezTo>
                <a:lnTo>
                  <a:pt x="388" y="2754"/>
                </a:lnTo>
                <a:cubicBezTo>
                  <a:pt x="174" y="2877"/>
                  <a:pt x="1" y="3179"/>
                  <a:pt x="1" y="3424"/>
                </a:cubicBezTo>
                <a:lnTo>
                  <a:pt x="1" y="9329"/>
                </a:lnTo>
                <a:cubicBezTo>
                  <a:pt x="1" y="9505"/>
                  <a:pt x="87" y="9608"/>
                  <a:pt x="214" y="9608"/>
                </a:cubicBezTo>
                <a:cubicBezTo>
                  <a:pt x="267" y="9608"/>
                  <a:pt x="326" y="9590"/>
                  <a:pt x="388" y="9554"/>
                </a:cubicBezTo>
                <a:lnTo>
                  <a:pt x="6881" y="5804"/>
                </a:lnTo>
                <a:cubicBezTo>
                  <a:pt x="7096" y="5681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922;p28"/>
          <p:cNvSpPr/>
          <p:nvPr/>
        </p:nvSpPr>
        <p:spPr>
          <a:xfrm>
            <a:off x="925017" y="2619438"/>
            <a:ext cx="240631" cy="174005"/>
          </a:xfrm>
          <a:custGeom>
            <a:avLst/>
            <a:gdLst/>
            <a:ahLst/>
            <a:cxnLst/>
            <a:rect l="l" t="t" r="r" b="b"/>
            <a:pathLst>
              <a:path w="5450" h="3941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1"/>
                </a:lnTo>
                <a:cubicBezTo>
                  <a:pt x="129" y="2943"/>
                  <a:pt x="0" y="3171"/>
                  <a:pt x="0" y="3355"/>
                </a:cubicBezTo>
                <a:lnTo>
                  <a:pt x="0" y="3732"/>
                </a:lnTo>
                <a:cubicBezTo>
                  <a:pt x="0" y="3865"/>
                  <a:pt x="65" y="3941"/>
                  <a:pt x="161" y="3941"/>
                </a:cubicBezTo>
                <a:cubicBezTo>
                  <a:pt x="199" y="3941"/>
                  <a:pt x="243" y="3928"/>
                  <a:pt x="289" y="3902"/>
                </a:cubicBezTo>
                <a:lnTo>
                  <a:pt x="5161" y="1090"/>
                </a:lnTo>
                <a:cubicBezTo>
                  <a:pt x="5320" y="995"/>
                  <a:pt x="5450" y="771"/>
                  <a:pt x="5450" y="587"/>
                </a:cubicBezTo>
                <a:lnTo>
                  <a:pt x="5450" y="206"/>
                </a:lnTo>
                <a:cubicBezTo>
                  <a:pt x="5450" y="76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923;p28"/>
          <p:cNvSpPr/>
          <p:nvPr/>
        </p:nvSpPr>
        <p:spPr>
          <a:xfrm>
            <a:off x="1267243" y="2077466"/>
            <a:ext cx="320989" cy="424261"/>
          </a:xfrm>
          <a:custGeom>
            <a:avLst/>
            <a:gdLst/>
            <a:ahLst/>
            <a:cxnLst/>
            <a:rect l="l" t="t" r="r" b="b"/>
            <a:pathLst>
              <a:path w="7270" h="9609" extrusionOk="0">
                <a:moveTo>
                  <a:pt x="7055" y="1"/>
                </a:moveTo>
                <a:cubicBezTo>
                  <a:pt x="7003" y="1"/>
                  <a:pt x="6944" y="18"/>
                  <a:pt x="6882" y="55"/>
                </a:cubicBezTo>
                <a:lnTo>
                  <a:pt x="3114" y="2231"/>
                </a:lnTo>
                <a:cubicBezTo>
                  <a:pt x="3052" y="2266"/>
                  <a:pt x="2994" y="2283"/>
                  <a:pt x="2941" y="2283"/>
                </a:cubicBezTo>
                <a:cubicBezTo>
                  <a:pt x="2814" y="2283"/>
                  <a:pt x="2727" y="2182"/>
                  <a:pt x="2727" y="2006"/>
                </a:cubicBezTo>
                <a:lnTo>
                  <a:pt x="2727" y="1853"/>
                </a:lnTo>
                <a:cubicBezTo>
                  <a:pt x="2727" y="1677"/>
                  <a:pt x="2640" y="1575"/>
                  <a:pt x="2513" y="1575"/>
                </a:cubicBezTo>
                <a:cubicBezTo>
                  <a:pt x="2461" y="1575"/>
                  <a:pt x="2402" y="1592"/>
                  <a:pt x="2339" y="1629"/>
                </a:cubicBezTo>
                <a:lnTo>
                  <a:pt x="388" y="2755"/>
                </a:lnTo>
                <a:cubicBezTo>
                  <a:pt x="174" y="2877"/>
                  <a:pt x="1" y="3179"/>
                  <a:pt x="1" y="3424"/>
                </a:cubicBezTo>
                <a:lnTo>
                  <a:pt x="1" y="9333"/>
                </a:lnTo>
                <a:cubicBezTo>
                  <a:pt x="1" y="9506"/>
                  <a:pt x="87" y="9608"/>
                  <a:pt x="214" y="9608"/>
                </a:cubicBezTo>
                <a:cubicBezTo>
                  <a:pt x="267" y="9608"/>
                  <a:pt x="326" y="9591"/>
                  <a:pt x="388" y="9554"/>
                </a:cubicBezTo>
                <a:lnTo>
                  <a:pt x="6882" y="5807"/>
                </a:lnTo>
                <a:cubicBezTo>
                  <a:pt x="7095" y="5682"/>
                  <a:pt x="7269" y="5382"/>
                  <a:pt x="7269" y="5134"/>
                </a:cubicBezTo>
                <a:lnTo>
                  <a:pt x="7269" y="279"/>
                </a:lnTo>
                <a:cubicBezTo>
                  <a:pt x="7269" y="103"/>
                  <a:pt x="7182" y="1"/>
                  <a:pt x="705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924;p28"/>
          <p:cNvSpPr/>
          <p:nvPr/>
        </p:nvSpPr>
        <p:spPr>
          <a:xfrm>
            <a:off x="1323537" y="2390507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5" y="1"/>
                  <a:pt x="5211" y="13"/>
                  <a:pt x="5164" y="40"/>
                </a:cubicBezTo>
                <a:lnTo>
                  <a:pt x="292" y="2852"/>
                </a:lnTo>
                <a:cubicBezTo>
                  <a:pt x="133" y="2943"/>
                  <a:pt x="0" y="3171"/>
                  <a:pt x="0" y="3355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1"/>
                </a:lnTo>
                <a:cubicBezTo>
                  <a:pt x="5324" y="995"/>
                  <a:pt x="5453" y="771"/>
                  <a:pt x="5453" y="587"/>
                </a:cubicBezTo>
                <a:lnTo>
                  <a:pt x="5453" y="206"/>
                </a:lnTo>
                <a:cubicBezTo>
                  <a:pt x="5453" y="76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925;p28"/>
          <p:cNvSpPr/>
          <p:nvPr/>
        </p:nvSpPr>
        <p:spPr>
          <a:xfrm>
            <a:off x="868546" y="2830222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3" y="1"/>
                </a:moveTo>
                <a:cubicBezTo>
                  <a:pt x="7002" y="1"/>
                  <a:pt x="6943" y="17"/>
                  <a:pt x="6881" y="53"/>
                </a:cubicBezTo>
                <a:lnTo>
                  <a:pt x="3115" y="2229"/>
                </a:lnTo>
                <a:cubicBezTo>
                  <a:pt x="3052" y="2265"/>
                  <a:pt x="2993" y="2283"/>
                  <a:pt x="2941" y="2283"/>
                </a:cubicBezTo>
                <a:cubicBezTo>
                  <a:pt x="2814" y="2283"/>
                  <a:pt x="2727" y="2181"/>
                  <a:pt x="2727" y="2008"/>
                </a:cubicBezTo>
                <a:lnTo>
                  <a:pt x="2727" y="1851"/>
                </a:lnTo>
                <a:cubicBezTo>
                  <a:pt x="2727" y="1677"/>
                  <a:pt x="2639" y="1575"/>
                  <a:pt x="2511" y="1575"/>
                </a:cubicBezTo>
                <a:cubicBezTo>
                  <a:pt x="2460" y="1575"/>
                  <a:pt x="2401" y="1591"/>
                  <a:pt x="2340" y="1627"/>
                </a:cubicBezTo>
                <a:lnTo>
                  <a:pt x="388" y="2755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7"/>
                  <a:pt x="88" y="9608"/>
                  <a:pt x="215" y="9608"/>
                </a:cubicBezTo>
                <a:cubicBezTo>
                  <a:pt x="267" y="9608"/>
                  <a:pt x="326" y="9591"/>
                  <a:pt x="388" y="9555"/>
                </a:cubicBezTo>
                <a:lnTo>
                  <a:pt x="6881" y="5805"/>
                </a:lnTo>
                <a:cubicBezTo>
                  <a:pt x="7096" y="5683"/>
                  <a:pt x="7269" y="5380"/>
                  <a:pt x="7269" y="5135"/>
                </a:cubicBezTo>
                <a:lnTo>
                  <a:pt x="7269" y="277"/>
                </a:lnTo>
                <a:cubicBezTo>
                  <a:pt x="7269" y="103"/>
                  <a:pt x="7181" y="1"/>
                  <a:pt x="705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926;p28"/>
          <p:cNvSpPr/>
          <p:nvPr/>
        </p:nvSpPr>
        <p:spPr>
          <a:xfrm>
            <a:off x="925017" y="3143263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1"/>
                </a:cubicBezTo>
                <a:lnTo>
                  <a:pt x="289" y="2853"/>
                </a:lnTo>
                <a:cubicBezTo>
                  <a:pt x="129" y="2944"/>
                  <a:pt x="0" y="3169"/>
                  <a:pt x="0" y="3355"/>
                </a:cubicBezTo>
                <a:lnTo>
                  <a:pt x="0" y="3733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30"/>
                  <a:pt x="289" y="3903"/>
                </a:cubicBezTo>
                <a:lnTo>
                  <a:pt x="5161" y="1088"/>
                </a:lnTo>
                <a:cubicBezTo>
                  <a:pt x="5320" y="997"/>
                  <a:pt x="5450" y="772"/>
                  <a:pt x="5450" y="585"/>
                </a:cubicBezTo>
                <a:lnTo>
                  <a:pt x="5450" y="207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927;p28"/>
          <p:cNvSpPr/>
          <p:nvPr/>
        </p:nvSpPr>
        <p:spPr>
          <a:xfrm>
            <a:off x="1267243" y="2601379"/>
            <a:ext cx="320989" cy="424173"/>
          </a:xfrm>
          <a:custGeom>
            <a:avLst/>
            <a:gdLst/>
            <a:ahLst/>
            <a:cxnLst/>
            <a:rect l="l" t="t" r="r" b="b"/>
            <a:pathLst>
              <a:path w="7270" h="9607" extrusionOk="0">
                <a:moveTo>
                  <a:pt x="7055" y="0"/>
                </a:moveTo>
                <a:cubicBezTo>
                  <a:pt x="7003" y="0"/>
                  <a:pt x="6944" y="18"/>
                  <a:pt x="6882" y="54"/>
                </a:cubicBezTo>
                <a:lnTo>
                  <a:pt x="3114" y="2226"/>
                </a:lnTo>
                <a:cubicBezTo>
                  <a:pt x="3052" y="2263"/>
                  <a:pt x="2993" y="2281"/>
                  <a:pt x="2940" y="2281"/>
                </a:cubicBezTo>
                <a:cubicBezTo>
                  <a:pt x="2814" y="2281"/>
                  <a:pt x="2727" y="2179"/>
                  <a:pt x="2727" y="2006"/>
                </a:cubicBezTo>
                <a:lnTo>
                  <a:pt x="2727" y="1849"/>
                </a:lnTo>
                <a:cubicBezTo>
                  <a:pt x="2727" y="1675"/>
                  <a:pt x="2639" y="1573"/>
                  <a:pt x="2511" y="1573"/>
                </a:cubicBezTo>
                <a:cubicBezTo>
                  <a:pt x="2459" y="1573"/>
                  <a:pt x="2401" y="1590"/>
                  <a:pt x="2339" y="1625"/>
                </a:cubicBezTo>
                <a:lnTo>
                  <a:pt x="388" y="2753"/>
                </a:lnTo>
                <a:cubicBezTo>
                  <a:pt x="174" y="2876"/>
                  <a:pt x="1" y="3179"/>
                  <a:pt x="1" y="3423"/>
                </a:cubicBezTo>
                <a:lnTo>
                  <a:pt x="1" y="9329"/>
                </a:lnTo>
                <a:cubicBezTo>
                  <a:pt x="1" y="9505"/>
                  <a:pt x="88" y="9606"/>
                  <a:pt x="215" y="9606"/>
                </a:cubicBezTo>
                <a:cubicBezTo>
                  <a:pt x="267" y="9606"/>
                  <a:pt x="326" y="9589"/>
                  <a:pt x="388" y="9554"/>
                </a:cubicBezTo>
                <a:lnTo>
                  <a:pt x="6882" y="5804"/>
                </a:lnTo>
                <a:cubicBezTo>
                  <a:pt x="7095" y="5681"/>
                  <a:pt x="7269" y="5382"/>
                  <a:pt x="7269" y="5134"/>
                </a:cubicBezTo>
                <a:lnTo>
                  <a:pt x="7269" y="275"/>
                </a:lnTo>
                <a:cubicBezTo>
                  <a:pt x="7269" y="102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928;p28"/>
          <p:cNvSpPr/>
          <p:nvPr/>
        </p:nvSpPr>
        <p:spPr>
          <a:xfrm>
            <a:off x="1323537" y="2914332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4" y="1"/>
                </a:moveTo>
                <a:cubicBezTo>
                  <a:pt x="5255" y="1"/>
                  <a:pt x="5211" y="14"/>
                  <a:pt x="5164" y="41"/>
                </a:cubicBezTo>
                <a:lnTo>
                  <a:pt x="292" y="2853"/>
                </a:lnTo>
                <a:cubicBezTo>
                  <a:pt x="133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6"/>
                  <a:pt x="67" y="3943"/>
                  <a:pt x="163" y="3943"/>
                </a:cubicBezTo>
                <a:cubicBezTo>
                  <a:pt x="202" y="3943"/>
                  <a:pt x="246" y="3930"/>
                  <a:pt x="292" y="3903"/>
                </a:cubicBezTo>
                <a:lnTo>
                  <a:pt x="5164" y="1088"/>
                </a:lnTo>
                <a:cubicBezTo>
                  <a:pt x="5324" y="997"/>
                  <a:pt x="5453" y="773"/>
                  <a:pt x="5453" y="585"/>
                </a:cubicBezTo>
                <a:lnTo>
                  <a:pt x="5453" y="208"/>
                </a:lnTo>
                <a:cubicBezTo>
                  <a:pt x="5453" y="78"/>
                  <a:pt x="5388" y="1"/>
                  <a:pt x="5294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929;p28"/>
          <p:cNvSpPr/>
          <p:nvPr/>
        </p:nvSpPr>
        <p:spPr>
          <a:xfrm>
            <a:off x="1670576" y="1836040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1" y="2229"/>
                </a:lnTo>
                <a:cubicBezTo>
                  <a:pt x="3049" y="2264"/>
                  <a:pt x="2990" y="2281"/>
                  <a:pt x="2938" y="2281"/>
                </a:cubicBezTo>
                <a:cubicBezTo>
                  <a:pt x="2811" y="2281"/>
                  <a:pt x="2724" y="2180"/>
                  <a:pt x="2724" y="2004"/>
                </a:cubicBezTo>
                <a:lnTo>
                  <a:pt x="2724" y="1851"/>
                </a:lnTo>
                <a:cubicBezTo>
                  <a:pt x="2724" y="1675"/>
                  <a:pt x="2636" y="1574"/>
                  <a:pt x="2509" y="1574"/>
                </a:cubicBezTo>
                <a:cubicBezTo>
                  <a:pt x="2457" y="1574"/>
                  <a:pt x="2398" y="1591"/>
                  <a:pt x="2336" y="1627"/>
                </a:cubicBezTo>
                <a:lnTo>
                  <a:pt x="388" y="2752"/>
                </a:lnTo>
                <a:cubicBezTo>
                  <a:pt x="174" y="2878"/>
                  <a:pt x="0" y="3177"/>
                  <a:pt x="0" y="3425"/>
                </a:cubicBezTo>
                <a:lnTo>
                  <a:pt x="0" y="9331"/>
                </a:lnTo>
                <a:cubicBezTo>
                  <a:pt x="0" y="9505"/>
                  <a:pt x="88" y="9607"/>
                  <a:pt x="216" y="9607"/>
                </a:cubicBezTo>
                <a:cubicBezTo>
                  <a:pt x="268" y="9607"/>
                  <a:pt x="326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70" y="5380"/>
                  <a:pt x="7270" y="5132"/>
                </a:cubicBezTo>
                <a:lnTo>
                  <a:pt x="7270" y="277"/>
                </a:lnTo>
                <a:cubicBezTo>
                  <a:pt x="7270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930;p28"/>
          <p:cNvSpPr/>
          <p:nvPr/>
        </p:nvSpPr>
        <p:spPr>
          <a:xfrm>
            <a:off x="1722234" y="2161576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1" y="1"/>
                </a:moveTo>
                <a:cubicBezTo>
                  <a:pt x="5252" y="1"/>
                  <a:pt x="5208" y="14"/>
                  <a:pt x="5161" y="40"/>
                </a:cubicBezTo>
                <a:lnTo>
                  <a:pt x="289" y="2852"/>
                </a:lnTo>
                <a:cubicBezTo>
                  <a:pt x="129" y="2947"/>
                  <a:pt x="0" y="3171"/>
                  <a:pt x="0" y="3355"/>
                </a:cubicBezTo>
                <a:lnTo>
                  <a:pt x="0" y="3736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6"/>
                  <a:pt x="5453" y="771"/>
                  <a:pt x="5453" y="588"/>
                </a:cubicBezTo>
                <a:lnTo>
                  <a:pt x="5453" y="207"/>
                </a:lnTo>
                <a:cubicBezTo>
                  <a:pt x="5453" y="76"/>
                  <a:pt x="5387" y="1"/>
                  <a:pt x="52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931;p28"/>
          <p:cNvSpPr/>
          <p:nvPr/>
        </p:nvSpPr>
        <p:spPr>
          <a:xfrm>
            <a:off x="2064460" y="1619737"/>
            <a:ext cx="320989" cy="424217"/>
          </a:xfrm>
          <a:custGeom>
            <a:avLst/>
            <a:gdLst/>
            <a:ahLst/>
            <a:cxnLst/>
            <a:rect l="l" t="t" r="r" b="b"/>
            <a:pathLst>
              <a:path w="7270" h="9608" extrusionOk="0">
                <a:moveTo>
                  <a:pt x="7055" y="0"/>
                </a:moveTo>
                <a:cubicBezTo>
                  <a:pt x="7003" y="0"/>
                  <a:pt x="6944" y="17"/>
                  <a:pt x="6882" y="53"/>
                </a:cubicBezTo>
                <a:lnTo>
                  <a:pt x="3115" y="2229"/>
                </a:lnTo>
                <a:cubicBezTo>
                  <a:pt x="3052" y="2264"/>
                  <a:pt x="2994" y="2281"/>
                  <a:pt x="2942" y="2281"/>
                </a:cubicBezTo>
                <a:cubicBezTo>
                  <a:pt x="2814" y="2281"/>
                  <a:pt x="2727" y="2180"/>
                  <a:pt x="2727" y="2004"/>
                </a:cubicBezTo>
                <a:lnTo>
                  <a:pt x="2727" y="1851"/>
                </a:lnTo>
                <a:cubicBezTo>
                  <a:pt x="2727" y="1675"/>
                  <a:pt x="2640" y="1574"/>
                  <a:pt x="2513" y="1574"/>
                </a:cubicBezTo>
                <a:cubicBezTo>
                  <a:pt x="2461" y="1574"/>
                  <a:pt x="2402" y="1591"/>
                  <a:pt x="2339" y="1627"/>
                </a:cubicBezTo>
                <a:lnTo>
                  <a:pt x="388" y="2752"/>
                </a:lnTo>
                <a:cubicBezTo>
                  <a:pt x="174" y="2877"/>
                  <a:pt x="1" y="3177"/>
                  <a:pt x="1" y="3425"/>
                </a:cubicBezTo>
                <a:lnTo>
                  <a:pt x="1" y="9331"/>
                </a:lnTo>
                <a:cubicBezTo>
                  <a:pt x="1" y="9505"/>
                  <a:pt x="89" y="9607"/>
                  <a:pt x="217" y="9607"/>
                </a:cubicBezTo>
                <a:cubicBezTo>
                  <a:pt x="268" y="9607"/>
                  <a:pt x="327" y="9590"/>
                  <a:pt x="388" y="9555"/>
                </a:cubicBezTo>
                <a:lnTo>
                  <a:pt x="6882" y="5805"/>
                </a:lnTo>
                <a:cubicBezTo>
                  <a:pt x="7096" y="5679"/>
                  <a:pt x="7269" y="5380"/>
                  <a:pt x="7269" y="5132"/>
                </a:cubicBezTo>
                <a:lnTo>
                  <a:pt x="7269" y="277"/>
                </a:lnTo>
                <a:cubicBezTo>
                  <a:pt x="7269" y="101"/>
                  <a:pt x="7182" y="0"/>
                  <a:pt x="7055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932;p28"/>
          <p:cNvSpPr/>
          <p:nvPr/>
        </p:nvSpPr>
        <p:spPr>
          <a:xfrm>
            <a:off x="2120887" y="1932690"/>
            <a:ext cx="240719" cy="174049"/>
          </a:xfrm>
          <a:custGeom>
            <a:avLst/>
            <a:gdLst/>
            <a:ahLst/>
            <a:cxnLst/>
            <a:rect l="l" t="t" r="r" b="b"/>
            <a:pathLst>
              <a:path w="5452" h="3942" extrusionOk="0">
                <a:moveTo>
                  <a:pt x="5290" y="0"/>
                </a:moveTo>
                <a:cubicBezTo>
                  <a:pt x="5252" y="0"/>
                  <a:pt x="5208" y="13"/>
                  <a:pt x="5162" y="40"/>
                </a:cubicBezTo>
                <a:lnTo>
                  <a:pt x="290" y="2851"/>
                </a:lnTo>
                <a:cubicBezTo>
                  <a:pt x="130" y="2946"/>
                  <a:pt x="1" y="3171"/>
                  <a:pt x="1" y="3354"/>
                </a:cubicBezTo>
                <a:lnTo>
                  <a:pt x="1" y="3735"/>
                </a:lnTo>
                <a:cubicBezTo>
                  <a:pt x="1" y="3865"/>
                  <a:pt x="66" y="3941"/>
                  <a:pt x="161" y="3941"/>
                </a:cubicBezTo>
                <a:cubicBezTo>
                  <a:pt x="200" y="3941"/>
                  <a:pt x="244" y="3928"/>
                  <a:pt x="290" y="3902"/>
                </a:cubicBezTo>
                <a:lnTo>
                  <a:pt x="5162" y="1090"/>
                </a:lnTo>
                <a:cubicBezTo>
                  <a:pt x="5321" y="998"/>
                  <a:pt x="5451" y="771"/>
                  <a:pt x="5451" y="587"/>
                </a:cubicBezTo>
                <a:lnTo>
                  <a:pt x="5451" y="209"/>
                </a:lnTo>
                <a:cubicBezTo>
                  <a:pt x="5451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933;p28"/>
          <p:cNvSpPr/>
          <p:nvPr/>
        </p:nvSpPr>
        <p:spPr>
          <a:xfrm>
            <a:off x="1722234" y="2685181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1"/>
                </a:moveTo>
                <a:cubicBezTo>
                  <a:pt x="5251" y="1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5"/>
                  <a:pt x="65" y="3943"/>
                  <a:pt x="160" y="3943"/>
                </a:cubicBezTo>
                <a:cubicBezTo>
                  <a:pt x="199" y="3943"/>
                  <a:pt x="243" y="3930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4"/>
                  <a:pt x="5453" y="587"/>
                </a:cubicBezTo>
                <a:lnTo>
                  <a:pt x="5453" y="210"/>
                </a:lnTo>
                <a:cubicBezTo>
                  <a:pt x="5453" y="77"/>
                  <a:pt x="5387" y="1"/>
                  <a:pt x="5290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934;p28"/>
          <p:cNvSpPr/>
          <p:nvPr/>
        </p:nvSpPr>
        <p:spPr>
          <a:xfrm>
            <a:off x="1709165" y="2335537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8"/>
                </a:cubicBezTo>
                <a:lnTo>
                  <a:pt x="419" y="2975"/>
                </a:lnTo>
                <a:cubicBezTo>
                  <a:pt x="187" y="3111"/>
                  <a:pt x="0" y="3433"/>
                  <a:pt x="0" y="3703"/>
                </a:cubicBezTo>
                <a:lnTo>
                  <a:pt x="0" y="9533"/>
                </a:lnTo>
                <a:cubicBezTo>
                  <a:pt x="0" y="9723"/>
                  <a:pt x="94" y="9833"/>
                  <a:pt x="230" y="9833"/>
                </a:cubicBezTo>
                <a:cubicBezTo>
                  <a:pt x="287" y="9833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5"/>
                  <a:pt x="5889" y="6402"/>
                  <a:pt x="5889" y="6133"/>
                </a:cubicBezTo>
                <a:lnTo>
                  <a:pt x="5889" y="299"/>
                </a:lnTo>
                <a:cubicBezTo>
                  <a:pt x="5889" y="111"/>
                  <a:pt x="5795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935;p28"/>
          <p:cNvSpPr/>
          <p:nvPr/>
        </p:nvSpPr>
        <p:spPr>
          <a:xfrm>
            <a:off x="1708856" y="2335272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5" y="16"/>
                </a:moveTo>
                <a:cubicBezTo>
                  <a:pt x="5702" y="16"/>
                  <a:pt x="5739" y="23"/>
                  <a:pt x="5770" y="43"/>
                </a:cubicBezTo>
                <a:cubicBezTo>
                  <a:pt x="5849" y="87"/>
                  <a:pt x="5889" y="180"/>
                  <a:pt x="5889" y="305"/>
                </a:cubicBezTo>
                <a:lnTo>
                  <a:pt x="5889" y="6139"/>
                </a:lnTo>
                <a:cubicBezTo>
                  <a:pt x="5889" y="6404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5" y="9831"/>
                  <a:pt x="239" y="9831"/>
                </a:cubicBezTo>
                <a:cubicBezTo>
                  <a:pt x="200" y="9831"/>
                  <a:pt x="164" y="9822"/>
                  <a:pt x="133" y="9804"/>
                </a:cubicBezTo>
                <a:cubicBezTo>
                  <a:pt x="55" y="9760"/>
                  <a:pt x="14" y="9668"/>
                  <a:pt x="14" y="9539"/>
                </a:cubicBezTo>
                <a:lnTo>
                  <a:pt x="14" y="3709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6" y="33"/>
                  <a:pt x="5607" y="16"/>
                  <a:pt x="5665" y="16"/>
                </a:cubicBezTo>
                <a:close/>
                <a:moveTo>
                  <a:pt x="5664" y="0"/>
                </a:moveTo>
                <a:cubicBezTo>
                  <a:pt x="5605" y="0"/>
                  <a:pt x="5540" y="20"/>
                  <a:pt x="5474" y="60"/>
                </a:cubicBezTo>
                <a:lnTo>
                  <a:pt x="422" y="2977"/>
                </a:lnTo>
                <a:cubicBezTo>
                  <a:pt x="187" y="3110"/>
                  <a:pt x="1" y="3439"/>
                  <a:pt x="1" y="3709"/>
                </a:cubicBezTo>
                <a:lnTo>
                  <a:pt x="1" y="9539"/>
                </a:lnTo>
                <a:cubicBezTo>
                  <a:pt x="1" y="9672"/>
                  <a:pt x="45" y="9770"/>
                  <a:pt x="126" y="9818"/>
                </a:cubicBezTo>
                <a:cubicBezTo>
                  <a:pt x="161" y="9835"/>
                  <a:pt x="198" y="9844"/>
                  <a:pt x="239" y="9844"/>
                </a:cubicBezTo>
                <a:cubicBezTo>
                  <a:pt x="296" y="9844"/>
                  <a:pt x="361" y="9828"/>
                  <a:pt x="429" y="9787"/>
                </a:cubicBezTo>
                <a:lnTo>
                  <a:pt x="5481" y="6870"/>
                </a:lnTo>
                <a:cubicBezTo>
                  <a:pt x="5712" y="6737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5"/>
                  <a:pt x="5858" y="78"/>
                  <a:pt x="5777" y="29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936;p28"/>
          <p:cNvSpPr/>
          <p:nvPr/>
        </p:nvSpPr>
        <p:spPr>
          <a:xfrm>
            <a:off x="1908646" y="2370373"/>
            <a:ext cx="86804" cy="133870"/>
          </a:xfrm>
          <a:custGeom>
            <a:avLst/>
            <a:gdLst/>
            <a:ahLst/>
            <a:cxnLst/>
            <a:rect l="l" t="t" r="r" b="b"/>
            <a:pathLst>
              <a:path w="1966" h="3032" extrusionOk="0">
                <a:moveTo>
                  <a:pt x="1734" y="1"/>
                </a:moveTo>
                <a:cubicBezTo>
                  <a:pt x="1678" y="1"/>
                  <a:pt x="1615" y="19"/>
                  <a:pt x="1548" y="58"/>
                </a:cubicBezTo>
                <a:lnTo>
                  <a:pt x="422" y="706"/>
                </a:lnTo>
                <a:cubicBezTo>
                  <a:pt x="191" y="843"/>
                  <a:pt x="1" y="1166"/>
                  <a:pt x="1" y="1434"/>
                </a:cubicBezTo>
                <a:lnTo>
                  <a:pt x="1" y="2733"/>
                </a:lnTo>
                <a:cubicBezTo>
                  <a:pt x="1" y="2923"/>
                  <a:pt x="96" y="3032"/>
                  <a:pt x="234" y="3032"/>
                </a:cubicBezTo>
                <a:cubicBezTo>
                  <a:pt x="291" y="3032"/>
                  <a:pt x="355" y="3013"/>
                  <a:pt x="422" y="2975"/>
                </a:cubicBezTo>
                <a:lnTo>
                  <a:pt x="1548" y="2325"/>
                </a:lnTo>
                <a:cubicBezTo>
                  <a:pt x="1779" y="2192"/>
                  <a:pt x="1966" y="1866"/>
                  <a:pt x="1966" y="1601"/>
                </a:cubicBezTo>
                <a:lnTo>
                  <a:pt x="1966" y="298"/>
                </a:lnTo>
                <a:cubicBezTo>
                  <a:pt x="1966" y="110"/>
                  <a:pt x="1872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937;p28"/>
          <p:cNvSpPr/>
          <p:nvPr/>
        </p:nvSpPr>
        <p:spPr>
          <a:xfrm>
            <a:off x="1735392" y="242918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938;p28"/>
          <p:cNvSpPr/>
          <p:nvPr/>
        </p:nvSpPr>
        <p:spPr>
          <a:xfrm>
            <a:off x="1735392" y="2479165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939;p28"/>
          <p:cNvSpPr/>
          <p:nvPr/>
        </p:nvSpPr>
        <p:spPr>
          <a:xfrm>
            <a:off x="1735392" y="2529146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940;p28"/>
          <p:cNvSpPr/>
          <p:nvPr/>
        </p:nvSpPr>
        <p:spPr>
          <a:xfrm>
            <a:off x="1735392" y="2536431"/>
            <a:ext cx="204205" cy="134533"/>
          </a:xfrm>
          <a:custGeom>
            <a:avLst/>
            <a:gdLst/>
            <a:ahLst/>
            <a:cxnLst/>
            <a:rect l="l" t="t" r="r" b="b"/>
            <a:pathLst>
              <a:path w="4625" h="3047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9" y="2453"/>
                </a:lnTo>
                <a:cubicBezTo>
                  <a:pt x="93" y="2518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0"/>
                </a:lnTo>
                <a:cubicBezTo>
                  <a:pt x="4530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941;p28"/>
          <p:cNvSpPr/>
          <p:nvPr/>
        </p:nvSpPr>
        <p:spPr>
          <a:xfrm>
            <a:off x="1735392" y="2586412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29"/>
                </a:cubicBezTo>
                <a:lnTo>
                  <a:pt x="209" y="2450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5" y="3047"/>
                </a:cubicBezTo>
                <a:cubicBezTo>
                  <a:pt x="143" y="3047"/>
                  <a:pt x="175" y="3038"/>
                  <a:pt x="209" y="3018"/>
                </a:cubicBezTo>
                <a:lnTo>
                  <a:pt x="4414" y="591"/>
                </a:lnTo>
                <a:cubicBezTo>
                  <a:pt x="4530" y="526"/>
                  <a:pt x="4625" y="362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942;p28"/>
          <p:cNvSpPr/>
          <p:nvPr/>
        </p:nvSpPr>
        <p:spPr>
          <a:xfrm>
            <a:off x="2112233" y="2460003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3" y="1"/>
                </a:moveTo>
                <a:cubicBezTo>
                  <a:pt x="5254" y="1"/>
                  <a:pt x="5210" y="13"/>
                  <a:pt x="5164" y="40"/>
                </a:cubicBezTo>
                <a:lnTo>
                  <a:pt x="292" y="2855"/>
                </a:lnTo>
                <a:cubicBezTo>
                  <a:pt x="132" y="2947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7" y="3941"/>
                  <a:pt x="163" y="3941"/>
                </a:cubicBezTo>
                <a:cubicBezTo>
                  <a:pt x="202" y="3941"/>
                  <a:pt x="246" y="3929"/>
                  <a:pt x="292" y="3903"/>
                </a:cubicBezTo>
                <a:lnTo>
                  <a:pt x="5164" y="1091"/>
                </a:lnTo>
                <a:cubicBezTo>
                  <a:pt x="5324" y="999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3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943;p28"/>
          <p:cNvSpPr/>
          <p:nvPr/>
        </p:nvSpPr>
        <p:spPr>
          <a:xfrm>
            <a:off x="2099120" y="2110404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10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2"/>
                  <a:pt x="231" y="9832"/>
                </a:cubicBezTo>
                <a:cubicBezTo>
                  <a:pt x="287" y="9832"/>
                  <a:pt x="351" y="9813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3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944;p28"/>
          <p:cNvSpPr/>
          <p:nvPr/>
        </p:nvSpPr>
        <p:spPr>
          <a:xfrm>
            <a:off x="2098855" y="2110094"/>
            <a:ext cx="260632" cy="434681"/>
          </a:xfrm>
          <a:custGeom>
            <a:avLst/>
            <a:gdLst/>
            <a:ahLst/>
            <a:cxnLst/>
            <a:rect l="l" t="t" r="r" b="b"/>
            <a:pathLst>
              <a:path w="5903" h="9845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80"/>
                  <a:pt x="5889" y="305"/>
                </a:cubicBezTo>
                <a:lnTo>
                  <a:pt x="5889" y="6140"/>
                </a:lnTo>
                <a:cubicBezTo>
                  <a:pt x="5889" y="6405"/>
                  <a:pt x="5705" y="6728"/>
                  <a:pt x="5474" y="6860"/>
                </a:cubicBezTo>
                <a:lnTo>
                  <a:pt x="422" y="9777"/>
                </a:lnTo>
                <a:cubicBezTo>
                  <a:pt x="358" y="9813"/>
                  <a:pt x="296" y="9832"/>
                  <a:pt x="240" y="9832"/>
                </a:cubicBezTo>
                <a:cubicBezTo>
                  <a:pt x="201" y="9832"/>
                  <a:pt x="165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4" y="0"/>
                </a:moveTo>
                <a:cubicBezTo>
                  <a:pt x="5606" y="0"/>
                  <a:pt x="5542" y="20"/>
                  <a:pt x="5474" y="61"/>
                </a:cubicBezTo>
                <a:lnTo>
                  <a:pt x="422" y="2978"/>
                </a:lnTo>
                <a:cubicBezTo>
                  <a:pt x="190" y="3110"/>
                  <a:pt x="0" y="3436"/>
                  <a:pt x="0" y="3705"/>
                </a:cubicBezTo>
                <a:lnTo>
                  <a:pt x="0" y="9539"/>
                </a:lnTo>
                <a:cubicBezTo>
                  <a:pt x="0" y="9672"/>
                  <a:pt x="44" y="9771"/>
                  <a:pt x="126" y="9818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4"/>
                  <a:pt x="429" y="9788"/>
                </a:cubicBezTo>
                <a:lnTo>
                  <a:pt x="5481" y="6871"/>
                </a:lnTo>
                <a:cubicBezTo>
                  <a:pt x="5715" y="6738"/>
                  <a:pt x="5902" y="6408"/>
                  <a:pt x="5902" y="6140"/>
                </a:cubicBezTo>
                <a:lnTo>
                  <a:pt x="5902" y="305"/>
                </a:lnTo>
                <a:cubicBezTo>
                  <a:pt x="5902" y="176"/>
                  <a:pt x="5858" y="78"/>
                  <a:pt x="5776" y="30"/>
                </a:cubicBezTo>
                <a:cubicBezTo>
                  <a:pt x="5743" y="10"/>
                  <a:pt x="5705" y="0"/>
                  <a:pt x="566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945;p28"/>
          <p:cNvSpPr/>
          <p:nvPr/>
        </p:nvSpPr>
        <p:spPr>
          <a:xfrm>
            <a:off x="2298777" y="214524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1" y="0"/>
                </a:moveTo>
                <a:cubicBezTo>
                  <a:pt x="1675" y="0"/>
                  <a:pt x="1612" y="18"/>
                  <a:pt x="1545" y="57"/>
                </a:cubicBezTo>
                <a:lnTo>
                  <a:pt x="419" y="706"/>
                </a:lnTo>
                <a:cubicBezTo>
                  <a:pt x="188" y="839"/>
                  <a:pt x="1" y="1165"/>
                  <a:pt x="1" y="1430"/>
                </a:cubicBezTo>
                <a:lnTo>
                  <a:pt x="1" y="2732"/>
                </a:lnTo>
                <a:cubicBezTo>
                  <a:pt x="1" y="2921"/>
                  <a:pt x="95" y="3030"/>
                  <a:pt x="233" y="3030"/>
                </a:cubicBezTo>
                <a:cubicBezTo>
                  <a:pt x="289" y="3030"/>
                  <a:pt x="352" y="3012"/>
                  <a:pt x="419" y="2974"/>
                </a:cubicBezTo>
                <a:lnTo>
                  <a:pt x="1545" y="2325"/>
                </a:lnTo>
                <a:cubicBezTo>
                  <a:pt x="1776" y="2188"/>
                  <a:pt x="1962" y="1865"/>
                  <a:pt x="1962" y="1600"/>
                </a:cubicBezTo>
                <a:lnTo>
                  <a:pt x="1962" y="298"/>
                </a:lnTo>
                <a:cubicBezTo>
                  <a:pt x="1962" y="109"/>
                  <a:pt x="1868" y="0"/>
                  <a:pt x="173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946;p28"/>
          <p:cNvSpPr/>
          <p:nvPr/>
        </p:nvSpPr>
        <p:spPr>
          <a:xfrm>
            <a:off x="2125391" y="2204007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8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947;p28"/>
          <p:cNvSpPr/>
          <p:nvPr/>
        </p:nvSpPr>
        <p:spPr>
          <a:xfrm>
            <a:off x="2125391" y="2253987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1"/>
                </a:moveTo>
                <a:cubicBezTo>
                  <a:pt x="2806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1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4"/>
                  <a:pt x="2952" y="364"/>
                  <a:pt x="2952" y="232"/>
                </a:cubicBezTo>
                <a:lnTo>
                  <a:pt x="2952" y="150"/>
                </a:lnTo>
                <a:cubicBezTo>
                  <a:pt x="2952" y="55"/>
                  <a:pt x="2903" y="1"/>
                  <a:pt x="283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948;p28"/>
          <p:cNvSpPr/>
          <p:nvPr/>
        </p:nvSpPr>
        <p:spPr>
          <a:xfrm>
            <a:off x="2125391" y="2303968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2"/>
                </a:lnTo>
                <a:cubicBezTo>
                  <a:pt x="2856" y="525"/>
                  <a:pt x="2952" y="365"/>
                  <a:pt x="2952" y="228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949;p28"/>
          <p:cNvSpPr/>
          <p:nvPr/>
        </p:nvSpPr>
        <p:spPr>
          <a:xfrm>
            <a:off x="2125391" y="2311165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1"/>
                  <a:pt x="1" y="2684"/>
                  <a:pt x="1" y="2816"/>
                </a:cubicBezTo>
                <a:lnTo>
                  <a:pt x="1" y="2898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950;p28"/>
          <p:cNvSpPr/>
          <p:nvPr/>
        </p:nvSpPr>
        <p:spPr>
          <a:xfrm>
            <a:off x="2125391" y="2361190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0"/>
                </a:moveTo>
                <a:cubicBezTo>
                  <a:pt x="4478" y="0"/>
                  <a:pt x="4447" y="9"/>
                  <a:pt x="4414" y="27"/>
                </a:cubicBezTo>
                <a:lnTo>
                  <a:pt x="212" y="2452"/>
                </a:lnTo>
                <a:cubicBezTo>
                  <a:pt x="96" y="2519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9" y="3049"/>
                  <a:pt x="118" y="3049"/>
                </a:cubicBezTo>
                <a:cubicBezTo>
                  <a:pt x="146" y="3049"/>
                  <a:pt x="178" y="3039"/>
                  <a:pt x="212" y="3020"/>
                </a:cubicBezTo>
                <a:lnTo>
                  <a:pt x="4414" y="592"/>
                </a:lnTo>
                <a:cubicBezTo>
                  <a:pt x="4529" y="527"/>
                  <a:pt x="4625" y="364"/>
                  <a:pt x="4625" y="231"/>
                </a:cubicBezTo>
                <a:lnTo>
                  <a:pt x="4625" y="150"/>
                </a:lnTo>
                <a:cubicBezTo>
                  <a:pt x="4625" y="55"/>
                  <a:pt x="4576" y="0"/>
                  <a:pt x="450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951;p28"/>
          <p:cNvSpPr/>
          <p:nvPr/>
        </p:nvSpPr>
        <p:spPr>
          <a:xfrm>
            <a:off x="1722234" y="3216733"/>
            <a:ext cx="240808" cy="174093"/>
          </a:xfrm>
          <a:custGeom>
            <a:avLst/>
            <a:gdLst/>
            <a:ahLst/>
            <a:cxnLst/>
            <a:rect l="l" t="t" r="r" b="b"/>
            <a:pathLst>
              <a:path w="5454" h="3943" extrusionOk="0">
                <a:moveTo>
                  <a:pt x="5290" y="0"/>
                </a:moveTo>
                <a:cubicBezTo>
                  <a:pt x="5251" y="0"/>
                  <a:pt x="5207" y="13"/>
                  <a:pt x="5161" y="39"/>
                </a:cubicBezTo>
                <a:lnTo>
                  <a:pt x="289" y="2854"/>
                </a:lnTo>
                <a:cubicBezTo>
                  <a:pt x="129" y="2946"/>
                  <a:pt x="0" y="3171"/>
                  <a:pt x="0" y="3358"/>
                </a:cubicBezTo>
                <a:lnTo>
                  <a:pt x="0" y="3735"/>
                </a:lnTo>
                <a:cubicBezTo>
                  <a:pt x="0" y="3866"/>
                  <a:pt x="65" y="3942"/>
                  <a:pt x="160" y="3942"/>
                </a:cubicBezTo>
                <a:cubicBezTo>
                  <a:pt x="199" y="3942"/>
                  <a:pt x="243" y="3929"/>
                  <a:pt x="289" y="3902"/>
                </a:cubicBezTo>
                <a:lnTo>
                  <a:pt x="5161" y="1090"/>
                </a:lnTo>
                <a:cubicBezTo>
                  <a:pt x="5321" y="998"/>
                  <a:pt x="5453" y="770"/>
                  <a:pt x="5453" y="587"/>
                </a:cubicBezTo>
                <a:lnTo>
                  <a:pt x="5453" y="210"/>
                </a:lnTo>
                <a:cubicBezTo>
                  <a:pt x="5453" y="77"/>
                  <a:pt x="5386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952;p28"/>
          <p:cNvSpPr/>
          <p:nvPr/>
        </p:nvSpPr>
        <p:spPr>
          <a:xfrm>
            <a:off x="1709165" y="2867089"/>
            <a:ext cx="260014" cy="434152"/>
          </a:xfrm>
          <a:custGeom>
            <a:avLst/>
            <a:gdLst/>
            <a:ahLst/>
            <a:cxnLst/>
            <a:rect l="l" t="t" r="r" b="b"/>
            <a:pathLst>
              <a:path w="5889" h="9833" extrusionOk="0">
                <a:moveTo>
                  <a:pt x="5657" y="1"/>
                </a:moveTo>
                <a:cubicBezTo>
                  <a:pt x="5601" y="1"/>
                  <a:pt x="5537" y="19"/>
                  <a:pt x="5470" y="57"/>
                </a:cubicBezTo>
                <a:lnTo>
                  <a:pt x="419" y="2974"/>
                </a:lnTo>
                <a:cubicBezTo>
                  <a:pt x="187" y="3111"/>
                  <a:pt x="0" y="3434"/>
                  <a:pt x="0" y="3702"/>
                </a:cubicBezTo>
                <a:lnTo>
                  <a:pt x="0" y="9533"/>
                </a:lnTo>
                <a:cubicBezTo>
                  <a:pt x="0" y="9723"/>
                  <a:pt x="93" y="9832"/>
                  <a:pt x="230" y="9832"/>
                </a:cubicBezTo>
                <a:cubicBezTo>
                  <a:pt x="287" y="9832"/>
                  <a:pt x="351" y="9814"/>
                  <a:pt x="419" y="9774"/>
                </a:cubicBezTo>
                <a:lnTo>
                  <a:pt x="5470" y="6857"/>
                </a:lnTo>
                <a:cubicBezTo>
                  <a:pt x="5702" y="6724"/>
                  <a:pt x="5889" y="6401"/>
                  <a:pt x="5889" y="6133"/>
                </a:cubicBezTo>
                <a:lnTo>
                  <a:pt x="5889" y="299"/>
                </a:lnTo>
                <a:cubicBezTo>
                  <a:pt x="5889" y="110"/>
                  <a:pt x="5794" y="1"/>
                  <a:pt x="5657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953;p28"/>
          <p:cNvSpPr/>
          <p:nvPr/>
        </p:nvSpPr>
        <p:spPr>
          <a:xfrm>
            <a:off x="1708856" y="2866780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4"/>
                </a:moveTo>
                <a:cubicBezTo>
                  <a:pt x="5702" y="14"/>
                  <a:pt x="5738" y="23"/>
                  <a:pt x="5770" y="41"/>
                </a:cubicBezTo>
                <a:cubicBezTo>
                  <a:pt x="5849" y="88"/>
                  <a:pt x="5889" y="180"/>
                  <a:pt x="5889" y="306"/>
                </a:cubicBezTo>
                <a:lnTo>
                  <a:pt x="5889" y="6140"/>
                </a:lnTo>
                <a:cubicBezTo>
                  <a:pt x="5889" y="6405"/>
                  <a:pt x="5702" y="6728"/>
                  <a:pt x="5474" y="6860"/>
                </a:cubicBezTo>
                <a:lnTo>
                  <a:pt x="422" y="9777"/>
                </a:lnTo>
                <a:cubicBezTo>
                  <a:pt x="358" y="9814"/>
                  <a:pt x="295" y="9832"/>
                  <a:pt x="238" y="9832"/>
                </a:cubicBezTo>
                <a:cubicBezTo>
                  <a:pt x="199" y="9832"/>
                  <a:pt x="164" y="9823"/>
                  <a:pt x="133" y="9805"/>
                </a:cubicBezTo>
                <a:cubicBezTo>
                  <a:pt x="55" y="9760"/>
                  <a:pt x="14" y="9666"/>
                  <a:pt x="14" y="9540"/>
                </a:cubicBezTo>
                <a:lnTo>
                  <a:pt x="14" y="3709"/>
                </a:lnTo>
                <a:cubicBezTo>
                  <a:pt x="14" y="3444"/>
                  <a:pt x="201" y="3121"/>
                  <a:pt x="429" y="2988"/>
                </a:cubicBezTo>
                <a:lnTo>
                  <a:pt x="5481" y="71"/>
                </a:lnTo>
                <a:cubicBezTo>
                  <a:pt x="5546" y="33"/>
                  <a:pt x="5608" y="14"/>
                  <a:pt x="5664" y="14"/>
                </a:cubicBezTo>
                <a:close/>
                <a:moveTo>
                  <a:pt x="5664" y="1"/>
                </a:moveTo>
                <a:cubicBezTo>
                  <a:pt x="5606" y="1"/>
                  <a:pt x="5540" y="21"/>
                  <a:pt x="5474" y="61"/>
                </a:cubicBezTo>
                <a:lnTo>
                  <a:pt x="422" y="2978"/>
                </a:lnTo>
                <a:cubicBezTo>
                  <a:pt x="187" y="3110"/>
                  <a:pt x="1" y="3441"/>
                  <a:pt x="1" y="3709"/>
                </a:cubicBezTo>
                <a:lnTo>
                  <a:pt x="1" y="9540"/>
                </a:lnTo>
                <a:cubicBezTo>
                  <a:pt x="1" y="9672"/>
                  <a:pt x="45" y="9771"/>
                  <a:pt x="126" y="9818"/>
                </a:cubicBezTo>
                <a:cubicBezTo>
                  <a:pt x="161" y="9835"/>
                  <a:pt x="198" y="9846"/>
                  <a:pt x="239" y="9846"/>
                </a:cubicBezTo>
                <a:cubicBezTo>
                  <a:pt x="296" y="9846"/>
                  <a:pt x="361" y="9826"/>
                  <a:pt x="429" y="9788"/>
                </a:cubicBezTo>
                <a:lnTo>
                  <a:pt x="5481" y="6871"/>
                </a:lnTo>
                <a:cubicBezTo>
                  <a:pt x="5712" y="6738"/>
                  <a:pt x="5902" y="6408"/>
                  <a:pt x="5902" y="6140"/>
                </a:cubicBezTo>
                <a:lnTo>
                  <a:pt x="5902" y="306"/>
                </a:lnTo>
                <a:cubicBezTo>
                  <a:pt x="5902" y="177"/>
                  <a:pt x="5858" y="78"/>
                  <a:pt x="5777" y="30"/>
                </a:cubicBezTo>
                <a:cubicBezTo>
                  <a:pt x="5743" y="11"/>
                  <a:pt x="5705" y="1"/>
                  <a:pt x="5664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954;p28"/>
          <p:cNvSpPr/>
          <p:nvPr/>
        </p:nvSpPr>
        <p:spPr>
          <a:xfrm>
            <a:off x="1908646" y="2901925"/>
            <a:ext cx="86804" cy="133826"/>
          </a:xfrm>
          <a:custGeom>
            <a:avLst/>
            <a:gdLst/>
            <a:ahLst/>
            <a:cxnLst/>
            <a:rect l="l" t="t" r="r" b="b"/>
            <a:pathLst>
              <a:path w="1966" h="3031" extrusionOk="0">
                <a:moveTo>
                  <a:pt x="1734" y="1"/>
                </a:moveTo>
                <a:cubicBezTo>
                  <a:pt x="1678" y="1"/>
                  <a:pt x="1615" y="19"/>
                  <a:pt x="1548" y="57"/>
                </a:cubicBezTo>
                <a:lnTo>
                  <a:pt x="422" y="707"/>
                </a:lnTo>
                <a:cubicBezTo>
                  <a:pt x="191" y="842"/>
                  <a:pt x="1" y="1165"/>
                  <a:pt x="1" y="1434"/>
                </a:cubicBezTo>
                <a:lnTo>
                  <a:pt x="1" y="2733"/>
                </a:lnTo>
                <a:cubicBezTo>
                  <a:pt x="1" y="2921"/>
                  <a:pt x="97" y="3031"/>
                  <a:pt x="235" y="3031"/>
                </a:cubicBezTo>
                <a:cubicBezTo>
                  <a:pt x="292" y="3031"/>
                  <a:pt x="355" y="3013"/>
                  <a:pt x="422" y="2974"/>
                </a:cubicBezTo>
                <a:lnTo>
                  <a:pt x="1548" y="2325"/>
                </a:lnTo>
                <a:cubicBezTo>
                  <a:pt x="1779" y="2192"/>
                  <a:pt x="1966" y="1865"/>
                  <a:pt x="1966" y="1600"/>
                </a:cubicBezTo>
                <a:lnTo>
                  <a:pt x="1966" y="299"/>
                </a:lnTo>
                <a:cubicBezTo>
                  <a:pt x="1966" y="110"/>
                  <a:pt x="1871" y="1"/>
                  <a:pt x="1734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955;p28"/>
          <p:cNvSpPr/>
          <p:nvPr/>
        </p:nvSpPr>
        <p:spPr>
          <a:xfrm>
            <a:off x="1735392" y="2960692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6" y="1"/>
                  <a:pt x="2775" y="10"/>
                  <a:pt x="2742" y="29"/>
                </a:cubicBezTo>
                <a:lnTo>
                  <a:pt x="209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5" y="2071"/>
                  <a:pt x="209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3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956;p28"/>
          <p:cNvSpPr/>
          <p:nvPr/>
        </p:nvSpPr>
        <p:spPr>
          <a:xfrm>
            <a:off x="1735392" y="301071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5" y="0"/>
                  <a:pt x="2775" y="9"/>
                  <a:pt x="2742" y="27"/>
                </a:cubicBezTo>
                <a:lnTo>
                  <a:pt x="209" y="1486"/>
                </a:lnTo>
                <a:cubicBezTo>
                  <a:pt x="93" y="1551"/>
                  <a:pt x="1" y="1714"/>
                  <a:pt x="1" y="1846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0"/>
                </a:cubicBezTo>
                <a:lnTo>
                  <a:pt x="2742" y="592"/>
                </a:lnTo>
                <a:cubicBezTo>
                  <a:pt x="2857" y="527"/>
                  <a:pt x="2949" y="364"/>
                  <a:pt x="2949" y="231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957;p28"/>
          <p:cNvSpPr/>
          <p:nvPr/>
        </p:nvSpPr>
        <p:spPr>
          <a:xfrm>
            <a:off x="1735392" y="3060698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0"/>
                </a:moveTo>
                <a:cubicBezTo>
                  <a:pt x="2806" y="0"/>
                  <a:pt x="2775" y="9"/>
                  <a:pt x="2742" y="28"/>
                </a:cubicBezTo>
                <a:lnTo>
                  <a:pt x="209" y="1486"/>
                </a:lnTo>
                <a:cubicBezTo>
                  <a:pt x="93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5" y="2080"/>
                </a:cubicBezTo>
                <a:cubicBezTo>
                  <a:pt x="143" y="2080"/>
                  <a:pt x="175" y="2070"/>
                  <a:pt x="209" y="2051"/>
                </a:cubicBezTo>
                <a:lnTo>
                  <a:pt x="2742" y="592"/>
                </a:lnTo>
                <a:cubicBezTo>
                  <a:pt x="2857" y="524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958;p28"/>
          <p:cNvSpPr/>
          <p:nvPr/>
        </p:nvSpPr>
        <p:spPr>
          <a:xfrm>
            <a:off x="1735392" y="306789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7" y="0"/>
                </a:moveTo>
                <a:cubicBezTo>
                  <a:pt x="4479" y="0"/>
                  <a:pt x="4447" y="9"/>
                  <a:pt x="4414" y="28"/>
                </a:cubicBezTo>
                <a:lnTo>
                  <a:pt x="209" y="2451"/>
                </a:lnTo>
                <a:cubicBezTo>
                  <a:pt x="93" y="2520"/>
                  <a:pt x="1" y="2683"/>
                  <a:pt x="1" y="2815"/>
                </a:cubicBezTo>
                <a:lnTo>
                  <a:pt x="1" y="2900"/>
                </a:lnTo>
                <a:cubicBezTo>
                  <a:pt x="1" y="2994"/>
                  <a:pt x="47" y="3049"/>
                  <a:pt x="115" y="3049"/>
                </a:cubicBezTo>
                <a:cubicBezTo>
                  <a:pt x="143" y="3049"/>
                  <a:pt x="175" y="3039"/>
                  <a:pt x="209" y="3019"/>
                </a:cubicBezTo>
                <a:lnTo>
                  <a:pt x="4414" y="592"/>
                </a:lnTo>
                <a:cubicBezTo>
                  <a:pt x="4530" y="527"/>
                  <a:pt x="4625" y="364"/>
                  <a:pt x="4625" y="232"/>
                </a:cubicBezTo>
                <a:lnTo>
                  <a:pt x="4625" y="150"/>
                </a:lnTo>
                <a:cubicBezTo>
                  <a:pt x="4625" y="55"/>
                  <a:pt x="4576" y="0"/>
                  <a:pt x="450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959;p28"/>
          <p:cNvSpPr/>
          <p:nvPr/>
        </p:nvSpPr>
        <p:spPr>
          <a:xfrm>
            <a:off x="1735392" y="3117875"/>
            <a:ext cx="204205" cy="134621"/>
          </a:xfrm>
          <a:custGeom>
            <a:avLst/>
            <a:gdLst/>
            <a:ahLst/>
            <a:cxnLst/>
            <a:rect l="l" t="t" r="r" b="b"/>
            <a:pathLst>
              <a:path w="4625" h="3049" extrusionOk="0">
                <a:moveTo>
                  <a:pt x="4506" y="1"/>
                </a:moveTo>
                <a:cubicBezTo>
                  <a:pt x="4478" y="1"/>
                  <a:pt x="4447" y="9"/>
                  <a:pt x="4414" y="28"/>
                </a:cubicBezTo>
                <a:lnTo>
                  <a:pt x="209" y="2452"/>
                </a:lnTo>
                <a:cubicBezTo>
                  <a:pt x="93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3"/>
                  <a:pt x="47" y="3049"/>
                  <a:pt x="116" y="3049"/>
                </a:cubicBezTo>
                <a:cubicBezTo>
                  <a:pt x="144" y="3049"/>
                  <a:pt x="175" y="3040"/>
                  <a:pt x="209" y="3020"/>
                </a:cubicBezTo>
                <a:lnTo>
                  <a:pt x="4414" y="592"/>
                </a:lnTo>
                <a:cubicBezTo>
                  <a:pt x="4530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960;p28"/>
          <p:cNvSpPr/>
          <p:nvPr/>
        </p:nvSpPr>
        <p:spPr>
          <a:xfrm>
            <a:off x="2112233" y="2991555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2" y="1"/>
                </a:moveTo>
                <a:cubicBezTo>
                  <a:pt x="5254" y="1"/>
                  <a:pt x="5210" y="13"/>
                  <a:pt x="5164" y="39"/>
                </a:cubicBezTo>
                <a:lnTo>
                  <a:pt x="292" y="2854"/>
                </a:lnTo>
                <a:cubicBezTo>
                  <a:pt x="132" y="2947"/>
                  <a:pt x="0" y="3171"/>
                  <a:pt x="0" y="3358"/>
                </a:cubicBezTo>
                <a:lnTo>
                  <a:pt x="0" y="3736"/>
                </a:lnTo>
                <a:cubicBezTo>
                  <a:pt x="0" y="3866"/>
                  <a:pt x="67" y="3941"/>
                  <a:pt x="162" y="3941"/>
                </a:cubicBezTo>
                <a:cubicBezTo>
                  <a:pt x="202" y="3941"/>
                  <a:pt x="246" y="3929"/>
                  <a:pt x="292" y="3902"/>
                </a:cubicBezTo>
                <a:lnTo>
                  <a:pt x="5164" y="1090"/>
                </a:lnTo>
                <a:cubicBezTo>
                  <a:pt x="5324" y="998"/>
                  <a:pt x="5453" y="771"/>
                  <a:pt x="5453" y="587"/>
                </a:cubicBezTo>
                <a:lnTo>
                  <a:pt x="5453" y="210"/>
                </a:lnTo>
                <a:cubicBezTo>
                  <a:pt x="5453" y="77"/>
                  <a:pt x="5388" y="1"/>
                  <a:pt x="52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961;p28"/>
          <p:cNvSpPr/>
          <p:nvPr/>
        </p:nvSpPr>
        <p:spPr>
          <a:xfrm>
            <a:off x="2099120" y="2641955"/>
            <a:ext cx="260058" cy="434063"/>
          </a:xfrm>
          <a:custGeom>
            <a:avLst/>
            <a:gdLst/>
            <a:ahLst/>
            <a:cxnLst/>
            <a:rect l="l" t="t" r="r" b="b"/>
            <a:pathLst>
              <a:path w="5890" h="9831" extrusionOk="0">
                <a:moveTo>
                  <a:pt x="5657" y="0"/>
                </a:moveTo>
                <a:cubicBezTo>
                  <a:pt x="5601" y="0"/>
                  <a:pt x="5538" y="18"/>
                  <a:pt x="5471" y="57"/>
                </a:cubicBezTo>
                <a:lnTo>
                  <a:pt x="419" y="2974"/>
                </a:lnTo>
                <a:cubicBezTo>
                  <a:pt x="188" y="3107"/>
                  <a:pt x="1" y="3433"/>
                  <a:pt x="1" y="3698"/>
                </a:cubicBezTo>
                <a:lnTo>
                  <a:pt x="1" y="9532"/>
                </a:lnTo>
                <a:cubicBezTo>
                  <a:pt x="1" y="9722"/>
                  <a:pt x="94" y="9830"/>
                  <a:pt x="231" y="9830"/>
                </a:cubicBezTo>
                <a:cubicBezTo>
                  <a:pt x="288" y="9830"/>
                  <a:pt x="352" y="9812"/>
                  <a:pt x="419" y="9773"/>
                </a:cubicBezTo>
                <a:lnTo>
                  <a:pt x="5471" y="6856"/>
                </a:lnTo>
                <a:cubicBezTo>
                  <a:pt x="5703" y="6724"/>
                  <a:pt x="5890" y="6401"/>
                  <a:pt x="5890" y="6132"/>
                </a:cubicBezTo>
                <a:lnTo>
                  <a:pt x="5890" y="298"/>
                </a:lnTo>
                <a:cubicBezTo>
                  <a:pt x="5890" y="110"/>
                  <a:pt x="5795" y="0"/>
                  <a:pt x="5657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962;p28"/>
          <p:cNvSpPr/>
          <p:nvPr/>
        </p:nvSpPr>
        <p:spPr>
          <a:xfrm>
            <a:off x="2098855" y="2641646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6" y="13"/>
                </a:moveTo>
                <a:cubicBezTo>
                  <a:pt x="5704" y="13"/>
                  <a:pt x="5739" y="22"/>
                  <a:pt x="5770" y="40"/>
                </a:cubicBezTo>
                <a:cubicBezTo>
                  <a:pt x="5848" y="84"/>
                  <a:pt x="5889" y="179"/>
                  <a:pt x="5889" y="305"/>
                </a:cubicBezTo>
                <a:lnTo>
                  <a:pt x="5889" y="6139"/>
                </a:lnTo>
                <a:cubicBezTo>
                  <a:pt x="5889" y="6404"/>
                  <a:pt x="5705" y="6727"/>
                  <a:pt x="5474" y="6856"/>
                </a:cubicBezTo>
                <a:lnTo>
                  <a:pt x="422" y="9773"/>
                </a:lnTo>
                <a:cubicBezTo>
                  <a:pt x="357" y="9812"/>
                  <a:pt x="294" y="9831"/>
                  <a:pt x="238" y="9831"/>
                </a:cubicBezTo>
                <a:cubicBezTo>
                  <a:pt x="200" y="9831"/>
                  <a:pt x="164" y="9822"/>
                  <a:pt x="132" y="9804"/>
                </a:cubicBezTo>
                <a:cubicBezTo>
                  <a:pt x="58" y="9760"/>
                  <a:pt x="14" y="9665"/>
                  <a:pt x="14" y="9539"/>
                </a:cubicBezTo>
                <a:lnTo>
                  <a:pt x="14" y="3705"/>
                </a:lnTo>
                <a:cubicBezTo>
                  <a:pt x="14" y="3443"/>
                  <a:pt x="201" y="3120"/>
                  <a:pt x="429" y="2987"/>
                </a:cubicBezTo>
                <a:lnTo>
                  <a:pt x="5481" y="70"/>
                </a:lnTo>
                <a:cubicBezTo>
                  <a:pt x="5547" y="32"/>
                  <a:pt x="5610" y="13"/>
                  <a:pt x="5666" y="13"/>
                </a:cubicBezTo>
                <a:close/>
                <a:moveTo>
                  <a:pt x="5667" y="0"/>
                </a:moveTo>
                <a:cubicBezTo>
                  <a:pt x="5608" y="0"/>
                  <a:pt x="5542" y="20"/>
                  <a:pt x="5474" y="60"/>
                </a:cubicBezTo>
                <a:lnTo>
                  <a:pt x="422" y="2974"/>
                </a:lnTo>
                <a:cubicBezTo>
                  <a:pt x="190" y="3109"/>
                  <a:pt x="0" y="3436"/>
                  <a:pt x="0" y="3705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7"/>
                </a:cubicBezTo>
                <a:cubicBezTo>
                  <a:pt x="160" y="9835"/>
                  <a:pt x="198" y="9845"/>
                  <a:pt x="239" y="9845"/>
                </a:cubicBezTo>
                <a:cubicBezTo>
                  <a:pt x="300" y="9845"/>
                  <a:pt x="364" y="9825"/>
                  <a:pt x="429" y="9787"/>
                </a:cubicBezTo>
                <a:lnTo>
                  <a:pt x="5481" y="6870"/>
                </a:lnTo>
                <a:cubicBezTo>
                  <a:pt x="5715" y="6734"/>
                  <a:pt x="5902" y="6408"/>
                  <a:pt x="5902" y="6139"/>
                </a:cubicBezTo>
                <a:lnTo>
                  <a:pt x="5902" y="305"/>
                </a:lnTo>
                <a:cubicBezTo>
                  <a:pt x="5902" y="176"/>
                  <a:pt x="5858" y="77"/>
                  <a:pt x="5776" y="29"/>
                </a:cubicBezTo>
                <a:cubicBezTo>
                  <a:pt x="5744" y="10"/>
                  <a:pt x="5707" y="0"/>
                  <a:pt x="5667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963;p28"/>
          <p:cNvSpPr/>
          <p:nvPr/>
        </p:nvSpPr>
        <p:spPr>
          <a:xfrm>
            <a:off x="2298777" y="2676748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2" y="0"/>
                </a:moveTo>
                <a:cubicBezTo>
                  <a:pt x="1676" y="0"/>
                  <a:pt x="1612" y="19"/>
                  <a:pt x="1545" y="58"/>
                </a:cubicBezTo>
                <a:lnTo>
                  <a:pt x="419" y="707"/>
                </a:lnTo>
                <a:cubicBezTo>
                  <a:pt x="188" y="839"/>
                  <a:pt x="1" y="1166"/>
                  <a:pt x="1" y="1431"/>
                </a:cubicBezTo>
                <a:lnTo>
                  <a:pt x="1" y="2733"/>
                </a:lnTo>
                <a:cubicBezTo>
                  <a:pt x="1" y="2922"/>
                  <a:pt x="95" y="3031"/>
                  <a:pt x="233" y="3031"/>
                </a:cubicBezTo>
                <a:cubicBezTo>
                  <a:pt x="289" y="3031"/>
                  <a:pt x="352" y="3013"/>
                  <a:pt x="419" y="2975"/>
                </a:cubicBezTo>
                <a:lnTo>
                  <a:pt x="1545" y="2325"/>
                </a:lnTo>
                <a:cubicBezTo>
                  <a:pt x="1776" y="2189"/>
                  <a:pt x="1962" y="1866"/>
                  <a:pt x="1962" y="1597"/>
                </a:cubicBezTo>
                <a:lnTo>
                  <a:pt x="1962" y="299"/>
                </a:lnTo>
                <a:cubicBezTo>
                  <a:pt x="1962" y="109"/>
                  <a:pt x="1869" y="0"/>
                  <a:pt x="1732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964;p28"/>
          <p:cNvSpPr/>
          <p:nvPr/>
        </p:nvSpPr>
        <p:spPr>
          <a:xfrm>
            <a:off x="2125391" y="2735559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4" y="0"/>
                </a:moveTo>
                <a:cubicBezTo>
                  <a:pt x="2806" y="0"/>
                  <a:pt x="2774" y="9"/>
                  <a:pt x="2741" y="28"/>
                </a:cubicBezTo>
                <a:lnTo>
                  <a:pt x="212" y="1483"/>
                </a:lnTo>
                <a:cubicBezTo>
                  <a:pt x="96" y="1550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8" y="2080"/>
                  <a:pt x="117" y="2080"/>
                </a:cubicBezTo>
                <a:cubicBezTo>
                  <a:pt x="146" y="2080"/>
                  <a:pt x="178" y="2070"/>
                  <a:pt x="212" y="2051"/>
                </a:cubicBezTo>
                <a:lnTo>
                  <a:pt x="2741" y="592"/>
                </a:lnTo>
                <a:cubicBezTo>
                  <a:pt x="2856" y="524"/>
                  <a:pt x="2952" y="364"/>
                  <a:pt x="2952" y="228"/>
                </a:cubicBezTo>
                <a:lnTo>
                  <a:pt x="2952" y="150"/>
                </a:lnTo>
                <a:cubicBezTo>
                  <a:pt x="2952" y="55"/>
                  <a:pt x="2903" y="0"/>
                  <a:pt x="2834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965;p28"/>
          <p:cNvSpPr/>
          <p:nvPr/>
        </p:nvSpPr>
        <p:spPr>
          <a:xfrm>
            <a:off x="2125391" y="2785495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5" y="1"/>
                </a:moveTo>
                <a:cubicBezTo>
                  <a:pt x="2807" y="1"/>
                  <a:pt x="2775" y="10"/>
                  <a:pt x="2741" y="29"/>
                </a:cubicBezTo>
                <a:lnTo>
                  <a:pt x="212" y="1483"/>
                </a:lnTo>
                <a:cubicBezTo>
                  <a:pt x="96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5"/>
                  <a:pt x="2952" y="366"/>
                  <a:pt x="2952" y="229"/>
                </a:cubicBezTo>
                <a:lnTo>
                  <a:pt x="2952" y="151"/>
                </a:lnTo>
                <a:cubicBezTo>
                  <a:pt x="2952" y="54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966;p28"/>
          <p:cNvSpPr/>
          <p:nvPr/>
        </p:nvSpPr>
        <p:spPr>
          <a:xfrm>
            <a:off x="2125391" y="2835432"/>
            <a:ext cx="130338" cy="91926"/>
          </a:xfrm>
          <a:custGeom>
            <a:avLst/>
            <a:gdLst/>
            <a:ahLst/>
            <a:cxnLst/>
            <a:rect l="l" t="t" r="r" b="b"/>
            <a:pathLst>
              <a:path w="2952" h="2082" extrusionOk="0">
                <a:moveTo>
                  <a:pt x="2835" y="1"/>
                </a:moveTo>
                <a:cubicBezTo>
                  <a:pt x="2807" y="1"/>
                  <a:pt x="2775" y="10"/>
                  <a:pt x="2741" y="30"/>
                </a:cubicBezTo>
                <a:lnTo>
                  <a:pt x="212" y="1485"/>
                </a:lnTo>
                <a:cubicBezTo>
                  <a:pt x="96" y="1553"/>
                  <a:pt x="1" y="1716"/>
                  <a:pt x="1" y="1849"/>
                </a:cubicBezTo>
                <a:lnTo>
                  <a:pt x="1" y="1930"/>
                </a:lnTo>
                <a:cubicBezTo>
                  <a:pt x="1" y="2026"/>
                  <a:pt x="49" y="2082"/>
                  <a:pt x="118" y="2082"/>
                </a:cubicBezTo>
                <a:cubicBezTo>
                  <a:pt x="146" y="2082"/>
                  <a:pt x="178" y="2073"/>
                  <a:pt x="212" y="2053"/>
                </a:cubicBezTo>
                <a:lnTo>
                  <a:pt x="2741" y="594"/>
                </a:lnTo>
                <a:cubicBezTo>
                  <a:pt x="2856" y="526"/>
                  <a:pt x="2952" y="366"/>
                  <a:pt x="2952" y="230"/>
                </a:cubicBezTo>
                <a:lnTo>
                  <a:pt x="2952" y="152"/>
                </a:lnTo>
                <a:cubicBezTo>
                  <a:pt x="2952" y="56"/>
                  <a:pt x="2904" y="1"/>
                  <a:pt x="2835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967;p28"/>
          <p:cNvSpPr/>
          <p:nvPr/>
        </p:nvSpPr>
        <p:spPr>
          <a:xfrm>
            <a:off x="2125391" y="2842717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7"/>
                </a:lnTo>
                <a:cubicBezTo>
                  <a:pt x="1" y="2994"/>
                  <a:pt x="48" y="3049"/>
                  <a:pt x="117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2"/>
                </a:lnTo>
                <a:cubicBezTo>
                  <a:pt x="4529" y="528"/>
                  <a:pt x="4625" y="364"/>
                  <a:pt x="4625" y="232"/>
                </a:cubicBezTo>
                <a:lnTo>
                  <a:pt x="4625" y="151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968;p28"/>
          <p:cNvSpPr/>
          <p:nvPr/>
        </p:nvSpPr>
        <p:spPr>
          <a:xfrm>
            <a:off x="2125391" y="2892698"/>
            <a:ext cx="204205" cy="134665"/>
          </a:xfrm>
          <a:custGeom>
            <a:avLst/>
            <a:gdLst/>
            <a:ahLst/>
            <a:cxnLst/>
            <a:rect l="l" t="t" r="r" b="b"/>
            <a:pathLst>
              <a:path w="4625" h="3050" extrusionOk="0">
                <a:moveTo>
                  <a:pt x="4506" y="1"/>
                </a:moveTo>
                <a:cubicBezTo>
                  <a:pt x="4478" y="1"/>
                  <a:pt x="4447" y="10"/>
                  <a:pt x="4414" y="28"/>
                </a:cubicBezTo>
                <a:lnTo>
                  <a:pt x="212" y="2452"/>
                </a:lnTo>
                <a:cubicBezTo>
                  <a:pt x="96" y="2520"/>
                  <a:pt x="1" y="2683"/>
                  <a:pt x="1" y="2816"/>
                </a:cubicBezTo>
                <a:lnTo>
                  <a:pt x="1" y="2898"/>
                </a:lnTo>
                <a:cubicBezTo>
                  <a:pt x="1" y="2994"/>
                  <a:pt x="49" y="3049"/>
                  <a:pt x="118" y="3049"/>
                </a:cubicBezTo>
                <a:cubicBezTo>
                  <a:pt x="146" y="3049"/>
                  <a:pt x="178" y="3040"/>
                  <a:pt x="212" y="3020"/>
                </a:cubicBezTo>
                <a:lnTo>
                  <a:pt x="4414" y="593"/>
                </a:lnTo>
                <a:cubicBezTo>
                  <a:pt x="4529" y="528"/>
                  <a:pt x="4625" y="365"/>
                  <a:pt x="4625" y="232"/>
                </a:cubicBezTo>
                <a:lnTo>
                  <a:pt x="4625" y="150"/>
                </a:lnTo>
                <a:cubicBezTo>
                  <a:pt x="4625" y="56"/>
                  <a:pt x="4576" y="1"/>
                  <a:pt x="450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969;p28"/>
          <p:cNvSpPr/>
          <p:nvPr/>
        </p:nvSpPr>
        <p:spPr>
          <a:xfrm>
            <a:off x="925017" y="3677332"/>
            <a:ext cx="240808" cy="174049"/>
          </a:xfrm>
          <a:custGeom>
            <a:avLst/>
            <a:gdLst/>
            <a:ahLst/>
            <a:cxnLst/>
            <a:rect l="l" t="t" r="r" b="b"/>
            <a:pathLst>
              <a:path w="5454" h="3942" extrusionOk="0">
                <a:moveTo>
                  <a:pt x="5294" y="0"/>
                </a:moveTo>
                <a:cubicBezTo>
                  <a:pt x="5254" y="0"/>
                  <a:pt x="5209" y="13"/>
                  <a:pt x="5161" y="42"/>
                </a:cubicBezTo>
                <a:lnTo>
                  <a:pt x="292" y="2853"/>
                </a:lnTo>
                <a:cubicBezTo>
                  <a:pt x="129" y="2945"/>
                  <a:pt x="0" y="3169"/>
                  <a:pt x="0" y="3356"/>
                </a:cubicBezTo>
                <a:lnTo>
                  <a:pt x="0" y="3734"/>
                </a:lnTo>
                <a:cubicBezTo>
                  <a:pt x="0" y="3865"/>
                  <a:pt x="64" y="3942"/>
                  <a:pt x="159" y="3942"/>
                </a:cubicBezTo>
                <a:cubicBezTo>
                  <a:pt x="199" y="3942"/>
                  <a:pt x="244" y="3928"/>
                  <a:pt x="292" y="3900"/>
                </a:cubicBezTo>
                <a:lnTo>
                  <a:pt x="5161" y="1088"/>
                </a:lnTo>
                <a:cubicBezTo>
                  <a:pt x="5324" y="997"/>
                  <a:pt x="5453" y="773"/>
                  <a:pt x="5453" y="586"/>
                </a:cubicBezTo>
                <a:lnTo>
                  <a:pt x="5453" y="208"/>
                </a:lnTo>
                <a:cubicBezTo>
                  <a:pt x="5453" y="76"/>
                  <a:pt x="5389" y="0"/>
                  <a:pt x="5294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970;p28"/>
          <p:cNvSpPr/>
          <p:nvPr/>
        </p:nvSpPr>
        <p:spPr>
          <a:xfrm>
            <a:off x="911903" y="3327688"/>
            <a:ext cx="260058" cy="434152"/>
          </a:xfrm>
          <a:custGeom>
            <a:avLst/>
            <a:gdLst/>
            <a:ahLst/>
            <a:cxnLst/>
            <a:rect l="l" t="t" r="r" b="b"/>
            <a:pathLst>
              <a:path w="5890" h="9833" extrusionOk="0">
                <a:moveTo>
                  <a:pt x="5660" y="1"/>
                </a:moveTo>
                <a:cubicBezTo>
                  <a:pt x="5603" y="1"/>
                  <a:pt x="5539" y="20"/>
                  <a:pt x="5471" y="60"/>
                </a:cubicBezTo>
                <a:lnTo>
                  <a:pt x="420" y="2973"/>
                </a:lnTo>
                <a:cubicBezTo>
                  <a:pt x="188" y="3109"/>
                  <a:pt x="1" y="3432"/>
                  <a:pt x="1" y="3700"/>
                </a:cubicBezTo>
                <a:lnTo>
                  <a:pt x="1" y="9531"/>
                </a:lnTo>
                <a:cubicBezTo>
                  <a:pt x="1" y="9722"/>
                  <a:pt x="96" y="9832"/>
                  <a:pt x="234" y="9832"/>
                </a:cubicBezTo>
                <a:cubicBezTo>
                  <a:pt x="290" y="9832"/>
                  <a:pt x="353" y="9814"/>
                  <a:pt x="420" y="9776"/>
                </a:cubicBezTo>
                <a:lnTo>
                  <a:pt x="5471" y="6859"/>
                </a:lnTo>
                <a:cubicBezTo>
                  <a:pt x="5703" y="6723"/>
                  <a:pt x="5890" y="6400"/>
                  <a:pt x="5890" y="6131"/>
                </a:cubicBezTo>
                <a:lnTo>
                  <a:pt x="5890" y="300"/>
                </a:lnTo>
                <a:cubicBezTo>
                  <a:pt x="5890" y="111"/>
                  <a:pt x="5796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971;p28"/>
          <p:cNvSpPr/>
          <p:nvPr/>
        </p:nvSpPr>
        <p:spPr>
          <a:xfrm>
            <a:off x="911638" y="3327335"/>
            <a:ext cx="260632" cy="434726"/>
          </a:xfrm>
          <a:custGeom>
            <a:avLst/>
            <a:gdLst/>
            <a:ahLst/>
            <a:cxnLst/>
            <a:rect l="l" t="t" r="r" b="b"/>
            <a:pathLst>
              <a:path w="5903" h="9846" extrusionOk="0">
                <a:moveTo>
                  <a:pt x="5664" y="16"/>
                </a:moveTo>
                <a:cubicBezTo>
                  <a:pt x="5701" y="16"/>
                  <a:pt x="5739" y="23"/>
                  <a:pt x="5770" y="43"/>
                </a:cubicBezTo>
                <a:cubicBezTo>
                  <a:pt x="5848" y="88"/>
                  <a:pt x="5888" y="179"/>
                  <a:pt x="5888" y="308"/>
                </a:cubicBezTo>
                <a:lnTo>
                  <a:pt x="5888" y="6139"/>
                </a:lnTo>
                <a:cubicBezTo>
                  <a:pt x="5888" y="6404"/>
                  <a:pt x="5701" y="6727"/>
                  <a:pt x="5474" y="6860"/>
                </a:cubicBezTo>
                <a:lnTo>
                  <a:pt x="421" y="9778"/>
                </a:lnTo>
                <a:cubicBezTo>
                  <a:pt x="358" y="9813"/>
                  <a:pt x="296" y="9832"/>
                  <a:pt x="241" y="9832"/>
                </a:cubicBezTo>
                <a:cubicBezTo>
                  <a:pt x="201" y="9832"/>
                  <a:pt x="165" y="9823"/>
                  <a:pt x="133" y="9804"/>
                </a:cubicBezTo>
                <a:cubicBezTo>
                  <a:pt x="54" y="9760"/>
                  <a:pt x="13" y="9668"/>
                  <a:pt x="13" y="9539"/>
                </a:cubicBezTo>
                <a:lnTo>
                  <a:pt x="13" y="3708"/>
                </a:lnTo>
                <a:cubicBezTo>
                  <a:pt x="13" y="3443"/>
                  <a:pt x="201" y="3120"/>
                  <a:pt x="429" y="2988"/>
                </a:cubicBezTo>
                <a:lnTo>
                  <a:pt x="5480" y="71"/>
                </a:lnTo>
                <a:cubicBezTo>
                  <a:pt x="5546" y="33"/>
                  <a:pt x="5610" y="16"/>
                  <a:pt x="5664" y="16"/>
                </a:cubicBezTo>
                <a:close/>
                <a:moveTo>
                  <a:pt x="5665" y="0"/>
                </a:moveTo>
                <a:cubicBezTo>
                  <a:pt x="5606" y="0"/>
                  <a:pt x="5542" y="21"/>
                  <a:pt x="5474" y="60"/>
                </a:cubicBezTo>
                <a:lnTo>
                  <a:pt x="421" y="2977"/>
                </a:lnTo>
                <a:cubicBezTo>
                  <a:pt x="191" y="3110"/>
                  <a:pt x="0" y="3440"/>
                  <a:pt x="0" y="3708"/>
                </a:cubicBezTo>
                <a:lnTo>
                  <a:pt x="0" y="9539"/>
                </a:lnTo>
                <a:cubicBezTo>
                  <a:pt x="0" y="9671"/>
                  <a:pt x="44" y="9770"/>
                  <a:pt x="126" y="9818"/>
                </a:cubicBezTo>
                <a:cubicBezTo>
                  <a:pt x="160" y="9839"/>
                  <a:pt x="197" y="9845"/>
                  <a:pt x="238" y="9845"/>
                </a:cubicBezTo>
                <a:cubicBezTo>
                  <a:pt x="296" y="9845"/>
                  <a:pt x="360" y="9828"/>
                  <a:pt x="429" y="9787"/>
                </a:cubicBezTo>
                <a:lnTo>
                  <a:pt x="5480" y="6870"/>
                </a:lnTo>
                <a:cubicBezTo>
                  <a:pt x="5715" y="6738"/>
                  <a:pt x="5902" y="6408"/>
                  <a:pt x="5902" y="6139"/>
                </a:cubicBezTo>
                <a:lnTo>
                  <a:pt x="5902" y="308"/>
                </a:lnTo>
                <a:cubicBezTo>
                  <a:pt x="5902" y="176"/>
                  <a:pt x="5858" y="77"/>
                  <a:pt x="5777" y="30"/>
                </a:cubicBezTo>
                <a:cubicBezTo>
                  <a:pt x="5743" y="10"/>
                  <a:pt x="5705" y="0"/>
                  <a:pt x="5665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972;p28"/>
          <p:cNvSpPr/>
          <p:nvPr/>
        </p:nvSpPr>
        <p:spPr>
          <a:xfrm>
            <a:off x="1111561" y="3362480"/>
            <a:ext cx="86671" cy="133826"/>
          </a:xfrm>
          <a:custGeom>
            <a:avLst/>
            <a:gdLst/>
            <a:ahLst/>
            <a:cxnLst/>
            <a:rect l="l" t="t" r="r" b="b"/>
            <a:pathLst>
              <a:path w="1963" h="3031" extrusionOk="0">
                <a:moveTo>
                  <a:pt x="1730" y="0"/>
                </a:moveTo>
                <a:cubicBezTo>
                  <a:pt x="1674" y="0"/>
                  <a:pt x="1611" y="18"/>
                  <a:pt x="1544" y="57"/>
                </a:cubicBezTo>
                <a:lnTo>
                  <a:pt x="419" y="706"/>
                </a:lnTo>
                <a:cubicBezTo>
                  <a:pt x="188" y="842"/>
                  <a:pt x="1" y="1165"/>
                  <a:pt x="1" y="1434"/>
                </a:cubicBezTo>
                <a:lnTo>
                  <a:pt x="1" y="2732"/>
                </a:lnTo>
                <a:cubicBezTo>
                  <a:pt x="1" y="2922"/>
                  <a:pt x="95" y="3031"/>
                  <a:pt x="231" y="3031"/>
                </a:cubicBezTo>
                <a:cubicBezTo>
                  <a:pt x="288" y="3031"/>
                  <a:pt x="351" y="3012"/>
                  <a:pt x="419" y="2974"/>
                </a:cubicBezTo>
                <a:lnTo>
                  <a:pt x="1544" y="2324"/>
                </a:lnTo>
                <a:cubicBezTo>
                  <a:pt x="1776" y="2192"/>
                  <a:pt x="1963" y="1866"/>
                  <a:pt x="1963" y="1600"/>
                </a:cubicBezTo>
                <a:lnTo>
                  <a:pt x="1963" y="298"/>
                </a:lnTo>
                <a:cubicBezTo>
                  <a:pt x="1963" y="110"/>
                  <a:pt x="1868" y="0"/>
                  <a:pt x="173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973;p28"/>
          <p:cNvSpPr/>
          <p:nvPr/>
        </p:nvSpPr>
        <p:spPr>
          <a:xfrm>
            <a:off x="938174" y="3421247"/>
            <a:ext cx="130206" cy="91837"/>
          </a:xfrm>
          <a:custGeom>
            <a:avLst/>
            <a:gdLst/>
            <a:ahLst/>
            <a:cxnLst/>
            <a:rect l="l" t="t" r="r" b="b"/>
            <a:pathLst>
              <a:path w="2949" h="2080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6"/>
                </a:lnTo>
                <a:cubicBezTo>
                  <a:pt x="93" y="1551"/>
                  <a:pt x="1" y="1714"/>
                  <a:pt x="1" y="1847"/>
                </a:cubicBezTo>
                <a:lnTo>
                  <a:pt x="1" y="1931"/>
                </a:lnTo>
                <a:cubicBezTo>
                  <a:pt x="1" y="2025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7"/>
                  <a:pt x="2949" y="364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974;p28"/>
          <p:cNvSpPr/>
          <p:nvPr/>
        </p:nvSpPr>
        <p:spPr>
          <a:xfrm>
            <a:off x="938174" y="347122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9"/>
                  <a:pt x="2742" y="28"/>
                </a:cubicBezTo>
                <a:lnTo>
                  <a:pt x="208" y="1487"/>
                </a:lnTo>
                <a:cubicBezTo>
                  <a:pt x="93" y="1551"/>
                  <a:pt x="1" y="1714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5" y="2080"/>
                </a:cubicBezTo>
                <a:cubicBezTo>
                  <a:pt x="143" y="2080"/>
                  <a:pt x="174" y="2071"/>
                  <a:pt x="208" y="2051"/>
                </a:cubicBezTo>
                <a:lnTo>
                  <a:pt x="2742" y="592"/>
                </a:lnTo>
                <a:cubicBezTo>
                  <a:pt x="2857" y="528"/>
                  <a:pt x="2949" y="365"/>
                  <a:pt x="2949" y="232"/>
                </a:cubicBezTo>
                <a:lnTo>
                  <a:pt x="2949" y="150"/>
                </a:lnTo>
                <a:cubicBezTo>
                  <a:pt x="2949" y="55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975;p28"/>
          <p:cNvSpPr/>
          <p:nvPr/>
        </p:nvSpPr>
        <p:spPr>
          <a:xfrm>
            <a:off x="938174" y="3521208"/>
            <a:ext cx="130206" cy="91881"/>
          </a:xfrm>
          <a:custGeom>
            <a:avLst/>
            <a:gdLst/>
            <a:ahLst/>
            <a:cxnLst/>
            <a:rect l="l" t="t" r="r" b="b"/>
            <a:pathLst>
              <a:path w="2949" h="2081" extrusionOk="0">
                <a:moveTo>
                  <a:pt x="2833" y="1"/>
                </a:moveTo>
                <a:cubicBezTo>
                  <a:pt x="2805" y="1"/>
                  <a:pt x="2774" y="10"/>
                  <a:pt x="2742" y="28"/>
                </a:cubicBezTo>
                <a:lnTo>
                  <a:pt x="208" y="1486"/>
                </a:lnTo>
                <a:cubicBezTo>
                  <a:pt x="93" y="1552"/>
                  <a:pt x="1" y="1715"/>
                  <a:pt x="1" y="1847"/>
                </a:cubicBezTo>
                <a:lnTo>
                  <a:pt x="1" y="1932"/>
                </a:lnTo>
                <a:cubicBezTo>
                  <a:pt x="1" y="2026"/>
                  <a:pt x="47" y="2080"/>
                  <a:pt x="114" y="2080"/>
                </a:cubicBezTo>
                <a:cubicBezTo>
                  <a:pt x="142" y="2080"/>
                  <a:pt x="174" y="2071"/>
                  <a:pt x="208" y="2051"/>
                </a:cubicBezTo>
                <a:lnTo>
                  <a:pt x="2742" y="593"/>
                </a:lnTo>
                <a:cubicBezTo>
                  <a:pt x="2857" y="528"/>
                  <a:pt x="2949" y="364"/>
                  <a:pt x="2949" y="232"/>
                </a:cubicBezTo>
                <a:lnTo>
                  <a:pt x="2949" y="151"/>
                </a:lnTo>
                <a:cubicBezTo>
                  <a:pt x="2949" y="56"/>
                  <a:pt x="2902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976;p28"/>
          <p:cNvSpPr/>
          <p:nvPr/>
        </p:nvSpPr>
        <p:spPr>
          <a:xfrm>
            <a:off x="938174" y="352849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8"/>
                  <a:pt x="1" y="2681"/>
                  <a:pt x="1" y="2814"/>
                </a:cubicBezTo>
                <a:lnTo>
                  <a:pt x="1" y="2899"/>
                </a:lnTo>
                <a:cubicBezTo>
                  <a:pt x="1" y="2993"/>
                  <a:pt x="47" y="3048"/>
                  <a:pt x="115" y="3048"/>
                </a:cubicBezTo>
                <a:cubicBezTo>
                  <a:pt x="143" y="3048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9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977;p28"/>
          <p:cNvSpPr/>
          <p:nvPr/>
        </p:nvSpPr>
        <p:spPr>
          <a:xfrm>
            <a:off x="938174" y="3578474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09" y="0"/>
                </a:moveTo>
                <a:cubicBezTo>
                  <a:pt x="4480" y="0"/>
                  <a:pt x="4448" y="10"/>
                  <a:pt x="4414" y="30"/>
                </a:cubicBezTo>
                <a:lnTo>
                  <a:pt x="208" y="2454"/>
                </a:lnTo>
                <a:cubicBezTo>
                  <a:pt x="93" y="2519"/>
                  <a:pt x="1" y="2682"/>
                  <a:pt x="1" y="2814"/>
                </a:cubicBezTo>
                <a:lnTo>
                  <a:pt x="1" y="2899"/>
                </a:lnTo>
                <a:cubicBezTo>
                  <a:pt x="1" y="2993"/>
                  <a:pt x="47" y="3047"/>
                  <a:pt x="114" y="3047"/>
                </a:cubicBezTo>
                <a:cubicBezTo>
                  <a:pt x="142" y="3047"/>
                  <a:pt x="174" y="3038"/>
                  <a:pt x="208" y="3018"/>
                </a:cubicBezTo>
                <a:lnTo>
                  <a:pt x="4414" y="594"/>
                </a:lnTo>
                <a:cubicBezTo>
                  <a:pt x="4529" y="526"/>
                  <a:pt x="4625" y="363"/>
                  <a:pt x="4625" y="230"/>
                </a:cubicBezTo>
                <a:lnTo>
                  <a:pt x="4625" y="148"/>
                </a:lnTo>
                <a:cubicBezTo>
                  <a:pt x="4625" y="55"/>
                  <a:pt x="4577" y="0"/>
                  <a:pt x="4509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978;p28"/>
          <p:cNvSpPr/>
          <p:nvPr/>
        </p:nvSpPr>
        <p:spPr>
          <a:xfrm>
            <a:off x="1315148" y="3452110"/>
            <a:ext cx="240631" cy="174093"/>
          </a:xfrm>
          <a:custGeom>
            <a:avLst/>
            <a:gdLst/>
            <a:ahLst/>
            <a:cxnLst/>
            <a:rect l="l" t="t" r="r" b="b"/>
            <a:pathLst>
              <a:path w="5450" h="3943" extrusionOk="0">
                <a:moveTo>
                  <a:pt x="5290" y="0"/>
                </a:moveTo>
                <a:cubicBezTo>
                  <a:pt x="5251" y="0"/>
                  <a:pt x="5207" y="13"/>
                  <a:pt x="5161" y="40"/>
                </a:cubicBezTo>
                <a:lnTo>
                  <a:pt x="289" y="2855"/>
                </a:lnTo>
                <a:cubicBezTo>
                  <a:pt x="129" y="2946"/>
                  <a:pt x="0" y="3170"/>
                  <a:pt x="0" y="3357"/>
                </a:cubicBezTo>
                <a:lnTo>
                  <a:pt x="0" y="3735"/>
                </a:lnTo>
                <a:cubicBezTo>
                  <a:pt x="0" y="3865"/>
                  <a:pt x="65" y="3942"/>
                  <a:pt x="159" y="3942"/>
                </a:cubicBezTo>
                <a:cubicBezTo>
                  <a:pt x="198" y="3942"/>
                  <a:pt x="242" y="3929"/>
                  <a:pt x="289" y="3901"/>
                </a:cubicBezTo>
                <a:lnTo>
                  <a:pt x="5161" y="1090"/>
                </a:lnTo>
                <a:cubicBezTo>
                  <a:pt x="5321" y="998"/>
                  <a:pt x="5450" y="774"/>
                  <a:pt x="5450" y="587"/>
                </a:cubicBezTo>
                <a:lnTo>
                  <a:pt x="5450" y="209"/>
                </a:lnTo>
                <a:cubicBezTo>
                  <a:pt x="5450" y="77"/>
                  <a:pt x="5385" y="0"/>
                  <a:pt x="5290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979;p28"/>
          <p:cNvSpPr/>
          <p:nvPr/>
        </p:nvSpPr>
        <p:spPr>
          <a:xfrm>
            <a:off x="1301902" y="3102466"/>
            <a:ext cx="260191" cy="434152"/>
          </a:xfrm>
          <a:custGeom>
            <a:avLst/>
            <a:gdLst/>
            <a:ahLst/>
            <a:cxnLst/>
            <a:rect l="l" t="t" r="r" b="b"/>
            <a:pathLst>
              <a:path w="5893" h="9833" extrusionOk="0">
                <a:moveTo>
                  <a:pt x="5660" y="1"/>
                </a:moveTo>
                <a:cubicBezTo>
                  <a:pt x="5604" y="1"/>
                  <a:pt x="5541" y="19"/>
                  <a:pt x="5474" y="57"/>
                </a:cubicBezTo>
                <a:lnTo>
                  <a:pt x="419" y="2974"/>
                </a:lnTo>
                <a:cubicBezTo>
                  <a:pt x="191" y="3110"/>
                  <a:pt x="1" y="3433"/>
                  <a:pt x="1" y="3702"/>
                </a:cubicBezTo>
                <a:lnTo>
                  <a:pt x="1" y="9533"/>
                </a:lnTo>
                <a:cubicBezTo>
                  <a:pt x="1" y="9723"/>
                  <a:pt x="96" y="9832"/>
                  <a:pt x="232" y="9832"/>
                </a:cubicBezTo>
                <a:cubicBezTo>
                  <a:pt x="289" y="9832"/>
                  <a:pt x="352" y="9814"/>
                  <a:pt x="419" y="9774"/>
                </a:cubicBezTo>
                <a:lnTo>
                  <a:pt x="5474" y="6857"/>
                </a:lnTo>
                <a:cubicBezTo>
                  <a:pt x="5706" y="6724"/>
                  <a:pt x="5893" y="6401"/>
                  <a:pt x="5893" y="6132"/>
                </a:cubicBezTo>
                <a:lnTo>
                  <a:pt x="5893" y="298"/>
                </a:lnTo>
                <a:cubicBezTo>
                  <a:pt x="5893" y="110"/>
                  <a:pt x="5798" y="1"/>
                  <a:pt x="56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980;p28"/>
          <p:cNvSpPr/>
          <p:nvPr/>
        </p:nvSpPr>
        <p:spPr>
          <a:xfrm>
            <a:off x="1301637" y="3102157"/>
            <a:ext cx="260765" cy="434726"/>
          </a:xfrm>
          <a:custGeom>
            <a:avLst/>
            <a:gdLst/>
            <a:ahLst/>
            <a:cxnLst/>
            <a:rect l="l" t="t" r="r" b="b"/>
            <a:pathLst>
              <a:path w="5906" h="9846" extrusionOk="0">
                <a:moveTo>
                  <a:pt x="5667" y="15"/>
                </a:moveTo>
                <a:cubicBezTo>
                  <a:pt x="5706" y="15"/>
                  <a:pt x="5741" y="24"/>
                  <a:pt x="5773" y="43"/>
                </a:cubicBezTo>
                <a:cubicBezTo>
                  <a:pt x="5847" y="88"/>
                  <a:pt x="5892" y="180"/>
                  <a:pt x="5892" y="305"/>
                </a:cubicBezTo>
                <a:lnTo>
                  <a:pt x="5892" y="6139"/>
                </a:lnTo>
                <a:cubicBezTo>
                  <a:pt x="5892" y="6405"/>
                  <a:pt x="5704" y="6728"/>
                  <a:pt x="5477" y="6861"/>
                </a:cubicBezTo>
                <a:lnTo>
                  <a:pt x="421" y="9778"/>
                </a:lnTo>
                <a:cubicBezTo>
                  <a:pt x="357" y="9814"/>
                  <a:pt x="296" y="9832"/>
                  <a:pt x="240" y="9832"/>
                </a:cubicBezTo>
                <a:cubicBezTo>
                  <a:pt x="201" y="9832"/>
                  <a:pt x="165" y="9823"/>
                  <a:pt x="132" y="9805"/>
                </a:cubicBezTo>
                <a:cubicBezTo>
                  <a:pt x="58" y="9761"/>
                  <a:pt x="13" y="9668"/>
                  <a:pt x="13" y="9540"/>
                </a:cubicBezTo>
                <a:lnTo>
                  <a:pt x="13" y="3709"/>
                </a:lnTo>
                <a:cubicBezTo>
                  <a:pt x="13" y="3444"/>
                  <a:pt x="201" y="3120"/>
                  <a:pt x="428" y="2988"/>
                </a:cubicBezTo>
                <a:lnTo>
                  <a:pt x="5484" y="71"/>
                </a:lnTo>
                <a:cubicBezTo>
                  <a:pt x="5549" y="35"/>
                  <a:pt x="5611" y="15"/>
                  <a:pt x="5667" y="15"/>
                </a:cubicBezTo>
                <a:close/>
                <a:moveTo>
                  <a:pt x="5666" y="1"/>
                </a:moveTo>
                <a:cubicBezTo>
                  <a:pt x="5608" y="1"/>
                  <a:pt x="5543" y="21"/>
                  <a:pt x="5477" y="61"/>
                </a:cubicBezTo>
                <a:lnTo>
                  <a:pt x="421" y="2978"/>
                </a:lnTo>
                <a:cubicBezTo>
                  <a:pt x="190" y="3111"/>
                  <a:pt x="0" y="3440"/>
                  <a:pt x="0" y="3709"/>
                </a:cubicBezTo>
                <a:lnTo>
                  <a:pt x="0" y="9540"/>
                </a:lnTo>
                <a:cubicBezTo>
                  <a:pt x="0" y="9672"/>
                  <a:pt x="47" y="9770"/>
                  <a:pt x="126" y="9819"/>
                </a:cubicBezTo>
                <a:cubicBezTo>
                  <a:pt x="160" y="9835"/>
                  <a:pt x="197" y="9846"/>
                  <a:pt x="242" y="9846"/>
                </a:cubicBezTo>
                <a:cubicBezTo>
                  <a:pt x="299" y="9846"/>
                  <a:pt x="364" y="9828"/>
                  <a:pt x="428" y="9788"/>
                </a:cubicBezTo>
                <a:lnTo>
                  <a:pt x="5484" y="6871"/>
                </a:lnTo>
                <a:cubicBezTo>
                  <a:pt x="5715" y="6738"/>
                  <a:pt x="5905" y="6408"/>
                  <a:pt x="5905" y="6139"/>
                </a:cubicBezTo>
                <a:lnTo>
                  <a:pt x="5905" y="305"/>
                </a:lnTo>
                <a:cubicBezTo>
                  <a:pt x="5905" y="176"/>
                  <a:pt x="5858" y="78"/>
                  <a:pt x="5779" y="30"/>
                </a:cubicBezTo>
                <a:cubicBezTo>
                  <a:pt x="5746" y="11"/>
                  <a:pt x="5708" y="1"/>
                  <a:pt x="5666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981;p28"/>
          <p:cNvSpPr/>
          <p:nvPr/>
        </p:nvSpPr>
        <p:spPr>
          <a:xfrm>
            <a:off x="1501560" y="3137302"/>
            <a:ext cx="86671" cy="133870"/>
          </a:xfrm>
          <a:custGeom>
            <a:avLst/>
            <a:gdLst/>
            <a:ahLst/>
            <a:cxnLst/>
            <a:rect l="l" t="t" r="r" b="b"/>
            <a:pathLst>
              <a:path w="1963" h="3032" extrusionOk="0">
                <a:moveTo>
                  <a:pt x="1730" y="1"/>
                </a:moveTo>
                <a:cubicBezTo>
                  <a:pt x="1674" y="1"/>
                  <a:pt x="1611" y="19"/>
                  <a:pt x="1544" y="57"/>
                </a:cubicBezTo>
                <a:lnTo>
                  <a:pt x="418" y="706"/>
                </a:lnTo>
                <a:cubicBezTo>
                  <a:pt x="187" y="843"/>
                  <a:pt x="1" y="1165"/>
                  <a:pt x="1" y="1434"/>
                </a:cubicBezTo>
                <a:lnTo>
                  <a:pt x="1" y="2732"/>
                </a:lnTo>
                <a:cubicBezTo>
                  <a:pt x="1" y="2923"/>
                  <a:pt x="94" y="3031"/>
                  <a:pt x="231" y="3031"/>
                </a:cubicBezTo>
                <a:cubicBezTo>
                  <a:pt x="287" y="3031"/>
                  <a:pt x="351" y="3013"/>
                  <a:pt x="418" y="2974"/>
                </a:cubicBezTo>
                <a:lnTo>
                  <a:pt x="1544" y="2324"/>
                </a:lnTo>
                <a:cubicBezTo>
                  <a:pt x="1775" y="2192"/>
                  <a:pt x="1962" y="1866"/>
                  <a:pt x="1962" y="1601"/>
                </a:cubicBezTo>
                <a:lnTo>
                  <a:pt x="1962" y="298"/>
                </a:lnTo>
                <a:cubicBezTo>
                  <a:pt x="1962" y="110"/>
                  <a:pt x="1868" y="1"/>
                  <a:pt x="1730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982;p28"/>
          <p:cNvSpPr/>
          <p:nvPr/>
        </p:nvSpPr>
        <p:spPr>
          <a:xfrm>
            <a:off x="1328173" y="3196069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6"/>
                </a:lnTo>
                <a:cubicBezTo>
                  <a:pt x="96" y="1552"/>
                  <a:pt x="0" y="1715"/>
                  <a:pt x="0" y="1847"/>
                </a:cubicBezTo>
                <a:lnTo>
                  <a:pt x="0" y="1932"/>
                </a:lnTo>
                <a:cubicBezTo>
                  <a:pt x="0" y="2026"/>
                  <a:pt x="48" y="2080"/>
                  <a:pt x="117" y="2080"/>
                </a:cubicBezTo>
                <a:cubicBezTo>
                  <a:pt x="146" y="2080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4"/>
                  <a:pt x="2952" y="232"/>
                </a:cubicBezTo>
                <a:lnTo>
                  <a:pt x="2952" y="151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983;p28"/>
          <p:cNvSpPr/>
          <p:nvPr/>
        </p:nvSpPr>
        <p:spPr>
          <a:xfrm>
            <a:off x="1328173" y="3246050"/>
            <a:ext cx="130338" cy="91881"/>
          </a:xfrm>
          <a:custGeom>
            <a:avLst/>
            <a:gdLst/>
            <a:ahLst/>
            <a:cxnLst/>
            <a:rect l="l" t="t" r="r" b="b"/>
            <a:pathLst>
              <a:path w="2952" h="2081" extrusionOk="0">
                <a:moveTo>
                  <a:pt x="2833" y="1"/>
                </a:moveTo>
                <a:cubicBezTo>
                  <a:pt x="2805" y="1"/>
                  <a:pt x="2774" y="10"/>
                  <a:pt x="2741" y="28"/>
                </a:cubicBezTo>
                <a:lnTo>
                  <a:pt x="212" y="1487"/>
                </a:lnTo>
                <a:cubicBezTo>
                  <a:pt x="96" y="1551"/>
                  <a:pt x="0" y="1714"/>
                  <a:pt x="0" y="1847"/>
                </a:cubicBezTo>
                <a:lnTo>
                  <a:pt x="0" y="1932"/>
                </a:lnTo>
                <a:cubicBezTo>
                  <a:pt x="0" y="2026"/>
                  <a:pt x="48" y="2081"/>
                  <a:pt x="117" y="2081"/>
                </a:cubicBezTo>
                <a:cubicBezTo>
                  <a:pt x="146" y="2081"/>
                  <a:pt x="178" y="2071"/>
                  <a:pt x="212" y="2051"/>
                </a:cubicBezTo>
                <a:lnTo>
                  <a:pt x="2741" y="593"/>
                </a:lnTo>
                <a:cubicBezTo>
                  <a:pt x="2856" y="528"/>
                  <a:pt x="2952" y="365"/>
                  <a:pt x="2952" y="232"/>
                </a:cubicBezTo>
                <a:lnTo>
                  <a:pt x="2952" y="150"/>
                </a:lnTo>
                <a:cubicBezTo>
                  <a:pt x="2952" y="56"/>
                  <a:pt x="2903" y="1"/>
                  <a:pt x="283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984;p28"/>
          <p:cNvSpPr/>
          <p:nvPr/>
        </p:nvSpPr>
        <p:spPr>
          <a:xfrm>
            <a:off x="1328173" y="3296075"/>
            <a:ext cx="130338" cy="91837"/>
          </a:xfrm>
          <a:custGeom>
            <a:avLst/>
            <a:gdLst/>
            <a:ahLst/>
            <a:cxnLst/>
            <a:rect l="l" t="t" r="r" b="b"/>
            <a:pathLst>
              <a:path w="2952" h="2080" extrusionOk="0">
                <a:moveTo>
                  <a:pt x="2833" y="0"/>
                </a:moveTo>
                <a:cubicBezTo>
                  <a:pt x="2805" y="0"/>
                  <a:pt x="2774" y="9"/>
                  <a:pt x="2741" y="27"/>
                </a:cubicBezTo>
                <a:lnTo>
                  <a:pt x="212" y="1486"/>
                </a:lnTo>
                <a:cubicBezTo>
                  <a:pt x="96" y="1551"/>
                  <a:pt x="0" y="1714"/>
                  <a:pt x="0" y="1846"/>
                </a:cubicBezTo>
                <a:lnTo>
                  <a:pt x="0" y="1931"/>
                </a:lnTo>
                <a:cubicBezTo>
                  <a:pt x="0" y="2025"/>
                  <a:pt x="48" y="2079"/>
                  <a:pt x="117" y="2079"/>
                </a:cubicBezTo>
                <a:cubicBezTo>
                  <a:pt x="146" y="2079"/>
                  <a:pt x="178" y="2070"/>
                  <a:pt x="212" y="2050"/>
                </a:cubicBezTo>
                <a:lnTo>
                  <a:pt x="2741" y="592"/>
                </a:lnTo>
                <a:cubicBezTo>
                  <a:pt x="2856" y="527"/>
                  <a:pt x="2952" y="364"/>
                  <a:pt x="2952" y="231"/>
                </a:cubicBezTo>
                <a:lnTo>
                  <a:pt x="2952" y="150"/>
                </a:lnTo>
                <a:cubicBezTo>
                  <a:pt x="2952" y="55"/>
                  <a:pt x="2903" y="0"/>
                  <a:pt x="283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985;p28"/>
          <p:cNvSpPr/>
          <p:nvPr/>
        </p:nvSpPr>
        <p:spPr>
          <a:xfrm>
            <a:off x="1328173" y="330331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4"/>
                </a:lnTo>
                <a:cubicBezTo>
                  <a:pt x="96" y="2519"/>
                  <a:pt x="0" y="2682"/>
                  <a:pt x="0" y="2815"/>
                </a:cubicBezTo>
                <a:lnTo>
                  <a:pt x="0" y="2900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9"/>
                  <a:pt x="212" y="3019"/>
                </a:cubicBezTo>
                <a:lnTo>
                  <a:pt x="4417" y="591"/>
                </a:lnTo>
                <a:cubicBezTo>
                  <a:pt x="4532" y="526"/>
                  <a:pt x="4624" y="363"/>
                  <a:pt x="4624" y="231"/>
                </a:cubicBezTo>
                <a:lnTo>
                  <a:pt x="4624" y="149"/>
                </a:lnTo>
                <a:cubicBezTo>
                  <a:pt x="4624" y="55"/>
                  <a:pt x="4578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986;p28"/>
          <p:cNvSpPr/>
          <p:nvPr/>
        </p:nvSpPr>
        <p:spPr>
          <a:xfrm>
            <a:off x="1328173" y="3353296"/>
            <a:ext cx="204205" cy="134577"/>
          </a:xfrm>
          <a:custGeom>
            <a:avLst/>
            <a:gdLst/>
            <a:ahLst/>
            <a:cxnLst/>
            <a:rect l="l" t="t" r="r" b="b"/>
            <a:pathLst>
              <a:path w="4625" h="3048" extrusionOk="0">
                <a:moveTo>
                  <a:pt x="4511" y="1"/>
                </a:moveTo>
                <a:cubicBezTo>
                  <a:pt x="4483" y="1"/>
                  <a:pt x="4451" y="10"/>
                  <a:pt x="4417" y="30"/>
                </a:cubicBezTo>
                <a:lnTo>
                  <a:pt x="212" y="2451"/>
                </a:lnTo>
                <a:cubicBezTo>
                  <a:pt x="96" y="2519"/>
                  <a:pt x="0" y="2682"/>
                  <a:pt x="0" y="2814"/>
                </a:cubicBezTo>
                <a:lnTo>
                  <a:pt x="0" y="2899"/>
                </a:lnTo>
                <a:cubicBezTo>
                  <a:pt x="0" y="2993"/>
                  <a:pt x="48" y="3048"/>
                  <a:pt x="117" y="3048"/>
                </a:cubicBezTo>
                <a:cubicBezTo>
                  <a:pt x="146" y="3048"/>
                  <a:pt x="178" y="3038"/>
                  <a:pt x="212" y="3018"/>
                </a:cubicBezTo>
                <a:lnTo>
                  <a:pt x="4417" y="591"/>
                </a:lnTo>
                <a:cubicBezTo>
                  <a:pt x="4532" y="527"/>
                  <a:pt x="4624" y="363"/>
                  <a:pt x="4624" y="230"/>
                </a:cubicBezTo>
                <a:lnTo>
                  <a:pt x="4624" y="149"/>
                </a:lnTo>
                <a:cubicBezTo>
                  <a:pt x="4624" y="55"/>
                  <a:pt x="4579" y="1"/>
                  <a:pt x="4511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987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988;p28"/>
          <p:cNvSpPr/>
          <p:nvPr/>
        </p:nvSpPr>
        <p:spPr>
          <a:xfrm>
            <a:off x="261802" y="2423003"/>
            <a:ext cx="43402" cy="225222"/>
          </a:xfrm>
          <a:custGeom>
            <a:avLst/>
            <a:gdLst/>
            <a:ahLst/>
            <a:cxnLst/>
            <a:rect l="l" t="t" r="r" b="b"/>
            <a:pathLst>
              <a:path w="983" h="5101" extrusionOk="0">
                <a:moveTo>
                  <a:pt x="0" y="1"/>
                </a:moveTo>
                <a:lnTo>
                  <a:pt x="0" y="4537"/>
                </a:lnTo>
                <a:lnTo>
                  <a:pt x="983" y="5100"/>
                </a:lnTo>
                <a:lnTo>
                  <a:pt x="983" y="572"/>
                </a:lnTo>
                <a:lnTo>
                  <a:pt x="0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989;p28"/>
          <p:cNvSpPr/>
          <p:nvPr/>
        </p:nvSpPr>
        <p:spPr>
          <a:xfrm>
            <a:off x="2058941" y="3269892"/>
            <a:ext cx="4194" cy="64198"/>
          </a:xfrm>
          <a:custGeom>
            <a:avLst/>
            <a:gdLst/>
            <a:ahLst/>
            <a:cxnLst/>
            <a:rect l="l" t="t" r="r" b="b"/>
            <a:pathLst>
              <a:path w="95" h="1454" extrusionOk="0">
                <a:moveTo>
                  <a:pt x="0" y="0"/>
                </a:moveTo>
                <a:cubicBezTo>
                  <a:pt x="0" y="513"/>
                  <a:pt x="31" y="998"/>
                  <a:pt x="95" y="1454"/>
                </a:cubicBezTo>
                <a:cubicBezTo>
                  <a:pt x="34" y="998"/>
                  <a:pt x="0" y="513"/>
                  <a:pt x="0" y="0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990;p28"/>
          <p:cNvSpPr/>
          <p:nvPr/>
        </p:nvSpPr>
        <p:spPr>
          <a:xfrm>
            <a:off x="2063091" y="3334046"/>
            <a:ext cx="221" cy="618"/>
          </a:xfrm>
          <a:custGeom>
            <a:avLst/>
            <a:gdLst/>
            <a:ahLst/>
            <a:cxnLst/>
            <a:rect l="l" t="t" r="r" b="b"/>
            <a:pathLst>
              <a:path w="5" h="14" extrusionOk="0">
                <a:moveTo>
                  <a:pt x="1" y="1"/>
                </a:moveTo>
                <a:lnTo>
                  <a:pt x="1" y="1"/>
                </a:lnTo>
                <a:cubicBezTo>
                  <a:pt x="4" y="4"/>
                  <a:pt x="4" y="7"/>
                  <a:pt x="4" y="14"/>
                </a:cubicBezTo>
                <a:lnTo>
                  <a:pt x="4" y="14"/>
                </a:lnTo>
                <a:cubicBezTo>
                  <a:pt x="4" y="7"/>
                  <a:pt x="4" y="4"/>
                  <a:pt x="1" y="1"/>
                </a:cubicBezTo>
                <a:close/>
              </a:path>
            </a:pathLst>
          </a:custGeom>
          <a:solidFill>
            <a:srgbClr val="C9C9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2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34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7"/>
          <p:cNvSpPr txBox="1">
            <a:spLocks noGrp="1"/>
          </p:cNvSpPr>
          <p:nvPr>
            <p:ph type="subTitle" idx="2"/>
          </p:nvPr>
        </p:nvSpPr>
        <p:spPr>
          <a:xfrm flipH="1">
            <a:off x="932333" y="2385734"/>
            <a:ext cx="5019289" cy="5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/>
            <a:r>
              <a:rPr lang="es-CO" sz="2200" dirty="0"/>
              <a:t>Desarrollar un sistema distribuido que permita la creación de eventos y control de su asistencia, permitiendo validar con sistemas externos la información del asistente, a través de un desarrollo web que ayude a disminuir el gasto de papel </a:t>
            </a:r>
            <a:r>
              <a:rPr lang="es-CO" sz="2200" dirty="0" smtClean="0"/>
              <a:t>alienándose </a:t>
            </a:r>
            <a:r>
              <a:rPr lang="es-CO" sz="2200" dirty="0"/>
              <a:t>a las </a:t>
            </a:r>
            <a:r>
              <a:rPr lang="es-CO" sz="2200" dirty="0" smtClean="0"/>
              <a:t>políticas </a:t>
            </a:r>
            <a:r>
              <a:rPr lang="es-CO" sz="2200" dirty="0"/>
              <a:t>de carbono neutro del país</a:t>
            </a:r>
            <a:endParaRPr sz="2200" dirty="0"/>
          </a:p>
        </p:txBody>
      </p:sp>
      <p:sp>
        <p:nvSpPr>
          <p:cNvPr id="754" name="Google Shape;754;p27"/>
          <p:cNvSpPr txBox="1">
            <a:spLocks noGrp="1"/>
          </p:cNvSpPr>
          <p:nvPr>
            <p:ph type="subTitle" idx="1"/>
          </p:nvPr>
        </p:nvSpPr>
        <p:spPr>
          <a:xfrm flipH="1">
            <a:off x="1437450" y="2997441"/>
            <a:ext cx="30510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Objetivo General</a:t>
            </a:r>
            <a:endParaRPr dirty="0"/>
          </a:p>
        </p:txBody>
      </p:sp>
      <p:sp>
        <p:nvSpPr>
          <p:cNvPr id="752" name="Google Shape;752;p27"/>
          <p:cNvSpPr/>
          <p:nvPr/>
        </p:nvSpPr>
        <p:spPr>
          <a:xfrm rot="21231450" flipH="1">
            <a:off x="5777855" y="3846729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7"/>
          <p:cNvSpPr/>
          <p:nvPr/>
        </p:nvSpPr>
        <p:spPr>
          <a:xfrm flipH="1">
            <a:off x="8668343" y="3838114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7"/>
          <p:cNvSpPr/>
          <p:nvPr/>
        </p:nvSpPr>
        <p:spPr>
          <a:xfrm flipH="1">
            <a:off x="8755020" y="2929184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7"/>
          <p:cNvSpPr/>
          <p:nvPr/>
        </p:nvSpPr>
        <p:spPr>
          <a:xfrm flipH="1">
            <a:off x="7507685" y="3940423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7"/>
          <p:cNvSpPr/>
          <p:nvPr/>
        </p:nvSpPr>
        <p:spPr>
          <a:xfrm flipH="1">
            <a:off x="8094209" y="2144657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7"/>
          <p:cNvSpPr/>
          <p:nvPr/>
        </p:nvSpPr>
        <p:spPr>
          <a:xfrm flipH="1">
            <a:off x="8048589" y="2141258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7"/>
          <p:cNvSpPr/>
          <p:nvPr/>
        </p:nvSpPr>
        <p:spPr>
          <a:xfrm flipH="1">
            <a:off x="8003372" y="3027579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7"/>
          <p:cNvSpPr/>
          <p:nvPr/>
        </p:nvSpPr>
        <p:spPr>
          <a:xfrm flipH="1">
            <a:off x="7958245" y="3027758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7"/>
          <p:cNvSpPr/>
          <p:nvPr/>
        </p:nvSpPr>
        <p:spPr>
          <a:xfrm flipH="1">
            <a:off x="7418459" y="2845100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7"/>
          <p:cNvSpPr/>
          <p:nvPr/>
        </p:nvSpPr>
        <p:spPr>
          <a:xfrm flipH="1">
            <a:off x="7373466" y="2845279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7"/>
          <p:cNvSpPr/>
          <p:nvPr/>
        </p:nvSpPr>
        <p:spPr>
          <a:xfrm flipH="1">
            <a:off x="7462692" y="3941004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7"/>
          <p:cNvSpPr/>
          <p:nvPr/>
        </p:nvSpPr>
        <p:spPr>
          <a:xfrm flipH="1">
            <a:off x="7192195" y="2748986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7"/>
          <p:cNvSpPr/>
          <p:nvPr/>
        </p:nvSpPr>
        <p:spPr>
          <a:xfrm flipH="1">
            <a:off x="7198725" y="2817907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rgbClr val="7DEB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7"/>
          <p:cNvSpPr/>
          <p:nvPr/>
        </p:nvSpPr>
        <p:spPr>
          <a:xfrm flipH="1">
            <a:off x="8499283" y="3646488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7"/>
          <p:cNvSpPr/>
          <p:nvPr/>
        </p:nvSpPr>
        <p:spPr>
          <a:xfrm flipH="1">
            <a:off x="8499283" y="3492454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7"/>
          <p:cNvSpPr/>
          <p:nvPr/>
        </p:nvSpPr>
        <p:spPr>
          <a:xfrm flipH="1">
            <a:off x="8508809" y="3496882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7"/>
          <p:cNvSpPr/>
          <p:nvPr/>
        </p:nvSpPr>
        <p:spPr>
          <a:xfrm flipH="1">
            <a:off x="7238083" y="1217010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7"/>
          <p:cNvSpPr/>
          <p:nvPr/>
        </p:nvSpPr>
        <p:spPr>
          <a:xfrm flipH="1">
            <a:off x="7326459" y="1217099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7"/>
          <p:cNvSpPr/>
          <p:nvPr/>
        </p:nvSpPr>
        <p:spPr>
          <a:xfrm flipH="1">
            <a:off x="7238083" y="1271575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7"/>
          <p:cNvSpPr/>
          <p:nvPr/>
        </p:nvSpPr>
        <p:spPr>
          <a:xfrm flipH="1">
            <a:off x="7688061" y="1368450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7"/>
          <p:cNvSpPr/>
          <p:nvPr/>
        </p:nvSpPr>
        <p:spPr>
          <a:xfrm flipH="1">
            <a:off x="7688061" y="1464609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7"/>
          <p:cNvSpPr/>
          <p:nvPr/>
        </p:nvSpPr>
        <p:spPr>
          <a:xfrm flipH="1">
            <a:off x="7692623" y="1368450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7"/>
          <p:cNvSpPr/>
          <p:nvPr/>
        </p:nvSpPr>
        <p:spPr>
          <a:xfrm flipH="1">
            <a:off x="8129765" y="2017727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7"/>
          <p:cNvSpPr/>
          <p:nvPr/>
        </p:nvSpPr>
        <p:spPr>
          <a:xfrm flipH="1">
            <a:off x="8197702" y="2017772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7"/>
          <p:cNvSpPr/>
          <p:nvPr/>
        </p:nvSpPr>
        <p:spPr>
          <a:xfrm flipH="1">
            <a:off x="8133612" y="2048811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7"/>
          <p:cNvSpPr/>
          <p:nvPr/>
        </p:nvSpPr>
        <p:spPr>
          <a:xfrm flipH="1">
            <a:off x="8133567" y="2026896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7"/>
          <p:cNvSpPr/>
          <p:nvPr/>
        </p:nvSpPr>
        <p:spPr>
          <a:xfrm flipH="1">
            <a:off x="7437467" y="1644673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7"/>
          <p:cNvSpPr/>
          <p:nvPr/>
        </p:nvSpPr>
        <p:spPr>
          <a:xfrm flipH="1">
            <a:off x="8002344" y="2097964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7"/>
          <p:cNvSpPr/>
          <p:nvPr/>
        </p:nvSpPr>
        <p:spPr>
          <a:xfrm flipH="1">
            <a:off x="7430445" y="1769949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7"/>
          <p:cNvSpPr/>
          <p:nvPr/>
        </p:nvSpPr>
        <p:spPr>
          <a:xfrm flipH="1">
            <a:off x="7996708" y="2224358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7"/>
          <p:cNvSpPr/>
          <p:nvPr/>
        </p:nvSpPr>
        <p:spPr>
          <a:xfrm flipH="1">
            <a:off x="7997156" y="2224447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7"/>
          <p:cNvSpPr/>
          <p:nvPr/>
        </p:nvSpPr>
        <p:spPr>
          <a:xfrm flipH="1">
            <a:off x="7424810" y="1896342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7"/>
          <p:cNvSpPr/>
          <p:nvPr/>
        </p:nvSpPr>
        <p:spPr>
          <a:xfrm flipH="1">
            <a:off x="7991118" y="2351870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7"/>
          <p:cNvSpPr/>
          <p:nvPr/>
        </p:nvSpPr>
        <p:spPr>
          <a:xfrm flipH="1">
            <a:off x="7991386" y="2351870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7"/>
          <p:cNvSpPr/>
          <p:nvPr/>
        </p:nvSpPr>
        <p:spPr>
          <a:xfrm flipH="1">
            <a:off x="7419353" y="2023765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7"/>
          <p:cNvSpPr/>
          <p:nvPr/>
        </p:nvSpPr>
        <p:spPr>
          <a:xfrm flipH="1">
            <a:off x="8147253" y="2434119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7"/>
          <p:cNvSpPr/>
          <p:nvPr/>
        </p:nvSpPr>
        <p:spPr>
          <a:xfrm flipH="1">
            <a:off x="8085666" y="2695226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7"/>
          <p:cNvSpPr/>
          <p:nvPr/>
        </p:nvSpPr>
        <p:spPr>
          <a:xfrm flipH="1">
            <a:off x="8077929" y="2829491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7"/>
          <p:cNvSpPr/>
          <p:nvPr/>
        </p:nvSpPr>
        <p:spPr>
          <a:xfrm flipH="1">
            <a:off x="8070147" y="2963622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7"/>
          <p:cNvSpPr/>
          <p:nvPr/>
        </p:nvSpPr>
        <p:spPr>
          <a:xfrm flipH="1">
            <a:off x="8062275" y="3097843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7"/>
          <p:cNvSpPr/>
          <p:nvPr/>
        </p:nvSpPr>
        <p:spPr>
          <a:xfrm flipH="1">
            <a:off x="7884046" y="2665886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7"/>
          <p:cNvSpPr/>
          <p:nvPr/>
        </p:nvSpPr>
        <p:spPr>
          <a:xfrm flipH="1">
            <a:off x="7879484" y="3016980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7"/>
          <p:cNvSpPr/>
          <p:nvPr/>
        </p:nvSpPr>
        <p:spPr>
          <a:xfrm flipH="1">
            <a:off x="7710111" y="2692766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7"/>
          <p:cNvSpPr/>
          <p:nvPr/>
        </p:nvSpPr>
        <p:spPr>
          <a:xfrm flipH="1">
            <a:off x="7710692" y="2692766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7"/>
          <p:cNvSpPr/>
          <p:nvPr/>
        </p:nvSpPr>
        <p:spPr>
          <a:xfrm flipH="1">
            <a:off x="7705683" y="2916392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7"/>
          <p:cNvSpPr/>
          <p:nvPr/>
        </p:nvSpPr>
        <p:spPr>
          <a:xfrm flipH="1">
            <a:off x="7536265" y="2387739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7"/>
          <p:cNvSpPr/>
          <p:nvPr/>
        </p:nvSpPr>
        <p:spPr>
          <a:xfrm flipH="1">
            <a:off x="7536757" y="2387739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rgbClr val="1FB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7"/>
          <p:cNvSpPr/>
          <p:nvPr/>
        </p:nvSpPr>
        <p:spPr>
          <a:xfrm flipH="1">
            <a:off x="7531882" y="2815850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7"/>
          <p:cNvSpPr/>
          <p:nvPr/>
        </p:nvSpPr>
        <p:spPr>
          <a:xfrm flipH="1">
            <a:off x="7362508" y="2439531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7"/>
          <p:cNvSpPr/>
          <p:nvPr/>
        </p:nvSpPr>
        <p:spPr>
          <a:xfrm flipH="1">
            <a:off x="7362955" y="2439621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rgbClr val="1B9B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7"/>
          <p:cNvSpPr/>
          <p:nvPr/>
        </p:nvSpPr>
        <p:spPr>
          <a:xfrm flipH="1">
            <a:off x="7357946" y="2715263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7"/>
          <p:cNvSpPr/>
          <p:nvPr/>
        </p:nvSpPr>
        <p:spPr>
          <a:xfrm flipH="1">
            <a:off x="5919770" y="2923146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7"/>
          <p:cNvSpPr/>
          <p:nvPr/>
        </p:nvSpPr>
        <p:spPr>
          <a:xfrm flipH="1">
            <a:off x="6073803" y="2114468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7"/>
          <p:cNvSpPr/>
          <p:nvPr/>
        </p:nvSpPr>
        <p:spPr>
          <a:xfrm flipH="1">
            <a:off x="6073803" y="2114468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7"/>
          <p:cNvSpPr/>
          <p:nvPr/>
        </p:nvSpPr>
        <p:spPr>
          <a:xfrm flipH="1">
            <a:off x="6637337" y="4152823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7"/>
          <p:cNvSpPr/>
          <p:nvPr/>
        </p:nvSpPr>
        <p:spPr>
          <a:xfrm flipH="1">
            <a:off x="6207173" y="4007779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7"/>
          <p:cNvSpPr/>
          <p:nvPr/>
        </p:nvSpPr>
        <p:spPr>
          <a:xfrm flipH="1">
            <a:off x="6194068" y="2861380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7"/>
          <p:cNvSpPr/>
          <p:nvPr/>
        </p:nvSpPr>
        <p:spPr>
          <a:xfrm flipH="1">
            <a:off x="6500479" y="4264502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7"/>
          <p:cNvSpPr/>
          <p:nvPr/>
        </p:nvSpPr>
        <p:spPr>
          <a:xfrm flipH="1">
            <a:off x="5958278" y="4160784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7"/>
          <p:cNvSpPr/>
          <p:nvPr/>
        </p:nvSpPr>
        <p:spPr>
          <a:xfrm flipH="1">
            <a:off x="6312679" y="3043725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7"/>
          <p:cNvSpPr/>
          <p:nvPr/>
        </p:nvSpPr>
        <p:spPr>
          <a:xfrm flipH="1">
            <a:off x="6216117" y="2117062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7"/>
          <p:cNvSpPr/>
          <p:nvPr/>
        </p:nvSpPr>
        <p:spPr>
          <a:xfrm flipH="1">
            <a:off x="6204579" y="2098948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7"/>
          <p:cNvSpPr/>
          <p:nvPr/>
        </p:nvSpPr>
        <p:spPr>
          <a:xfrm flipH="1">
            <a:off x="6470513" y="2098948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7"/>
          <p:cNvSpPr/>
          <p:nvPr/>
        </p:nvSpPr>
        <p:spPr>
          <a:xfrm flipH="1">
            <a:off x="6676427" y="2165857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7"/>
          <p:cNvSpPr/>
          <p:nvPr/>
        </p:nvSpPr>
        <p:spPr>
          <a:xfrm flipH="1">
            <a:off x="6618463" y="2122876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7"/>
          <p:cNvSpPr/>
          <p:nvPr/>
        </p:nvSpPr>
        <p:spPr>
          <a:xfrm flipH="1">
            <a:off x="6637963" y="2122876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7"/>
          <p:cNvSpPr/>
          <p:nvPr/>
        </p:nvSpPr>
        <p:spPr>
          <a:xfrm flipH="1">
            <a:off x="6507009" y="2230038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7"/>
          <p:cNvSpPr/>
          <p:nvPr/>
        </p:nvSpPr>
        <p:spPr>
          <a:xfrm flipH="1">
            <a:off x="6242908" y="2212103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7"/>
          <p:cNvSpPr/>
          <p:nvPr/>
        </p:nvSpPr>
        <p:spPr>
          <a:xfrm flipH="1">
            <a:off x="6235439" y="1637159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7"/>
          <p:cNvSpPr/>
          <p:nvPr/>
        </p:nvSpPr>
        <p:spPr>
          <a:xfrm flipH="1">
            <a:off x="6564346" y="1881538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7"/>
          <p:cNvSpPr/>
          <p:nvPr/>
        </p:nvSpPr>
        <p:spPr>
          <a:xfrm flipH="1">
            <a:off x="6581521" y="1725313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27"/>
          <p:cNvSpPr/>
          <p:nvPr/>
        </p:nvSpPr>
        <p:spPr>
          <a:xfrm flipH="1">
            <a:off x="6251271" y="1658627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27"/>
          <p:cNvSpPr/>
          <p:nvPr/>
        </p:nvSpPr>
        <p:spPr>
          <a:xfrm flipH="1">
            <a:off x="6235439" y="1616720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27"/>
          <p:cNvSpPr/>
          <p:nvPr/>
        </p:nvSpPr>
        <p:spPr>
          <a:xfrm flipH="1">
            <a:off x="6588498" y="1690338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7"/>
          <p:cNvSpPr/>
          <p:nvPr/>
        </p:nvSpPr>
        <p:spPr>
          <a:xfrm flipH="1">
            <a:off x="6407138" y="2001984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7"/>
          <p:cNvSpPr/>
          <p:nvPr/>
        </p:nvSpPr>
        <p:spPr>
          <a:xfrm flipH="1">
            <a:off x="6425967" y="1850499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7"/>
          <p:cNvSpPr/>
          <p:nvPr/>
        </p:nvSpPr>
        <p:spPr>
          <a:xfrm flipH="1">
            <a:off x="6442515" y="1797052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7"/>
          <p:cNvSpPr/>
          <p:nvPr/>
        </p:nvSpPr>
        <p:spPr>
          <a:xfrm flipH="1">
            <a:off x="6378380" y="1975506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7"/>
          <p:cNvSpPr/>
          <p:nvPr/>
        </p:nvSpPr>
        <p:spPr>
          <a:xfrm flipH="1">
            <a:off x="6279538" y="1789136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7"/>
          <p:cNvSpPr/>
          <p:nvPr/>
        </p:nvSpPr>
        <p:spPr>
          <a:xfrm flipH="1">
            <a:off x="6295191" y="1846116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7"/>
          <p:cNvSpPr/>
          <p:nvPr/>
        </p:nvSpPr>
        <p:spPr>
          <a:xfrm flipH="1">
            <a:off x="6320774" y="1847637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7"/>
          <p:cNvSpPr/>
          <p:nvPr/>
        </p:nvSpPr>
        <p:spPr>
          <a:xfrm flipH="1">
            <a:off x="6358298" y="2166662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7"/>
          <p:cNvSpPr/>
          <p:nvPr/>
        </p:nvSpPr>
        <p:spPr>
          <a:xfrm flipH="1">
            <a:off x="6358298" y="2166662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7"/>
          <p:cNvSpPr/>
          <p:nvPr/>
        </p:nvSpPr>
        <p:spPr>
          <a:xfrm flipH="1">
            <a:off x="6375517" y="2193721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7"/>
          <p:cNvSpPr/>
          <p:nvPr/>
        </p:nvSpPr>
        <p:spPr>
          <a:xfrm flipH="1">
            <a:off x="6336115" y="2272303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7"/>
          <p:cNvSpPr/>
          <p:nvPr/>
        </p:nvSpPr>
        <p:spPr>
          <a:xfrm flipH="1">
            <a:off x="6392558" y="2272303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7"/>
          <p:cNvSpPr/>
          <p:nvPr/>
        </p:nvSpPr>
        <p:spPr>
          <a:xfrm flipH="1">
            <a:off x="6391753" y="2273064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7"/>
          <p:cNvSpPr/>
          <p:nvPr/>
        </p:nvSpPr>
        <p:spPr>
          <a:xfrm flipH="1">
            <a:off x="6391753" y="2272303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7"/>
          <p:cNvSpPr/>
          <p:nvPr/>
        </p:nvSpPr>
        <p:spPr>
          <a:xfrm flipH="1">
            <a:off x="6416083" y="2064152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7"/>
          <p:cNvSpPr/>
          <p:nvPr/>
        </p:nvSpPr>
        <p:spPr>
          <a:xfrm flipH="1">
            <a:off x="6344926" y="2079537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>
            <a:spLocks noGrp="1"/>
          </p:cNvSpPr>
          <p:nvPr>
            <p:ph type="subTitle" idx="7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dirty="0"/>
              <a:t>Identificar los requerimientos funcionales y no funcionales, definiendo las herramientas y</a:t>
            </a:r>
          </a:p>
          <a:p>
            <a:pPr marL="0" lvl="0" indent="0"/>
            <a:r>
              <a:rPr lang="es-CO" dirty="0"/>
              <a:t>algoritmos a utilizar en el desarrollo del proyecto.</a:t>
            </a:r>
            <a:endParaRPr dirty="0"/>
          </a:p>
        </p:txBody>
      </p:sp>
      <p:sp>
        <p:nvSpPr>
          <p:cNvPr id="512" name="Google Shape;512;p25"/>
          <p:cNvSpPr txBox="1">
            <a:spLocks noGrp="1"/>
          </p:cNvSpPr>
          <p:nvPr>
            <p:ph type="subTitle" idx="2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Modelamiento</a:t>
            </a:r>
            <a:endParaRPr dirty="0"/>
          </a:p>
        </p:txBody>
      </p:sp>
      <p:sp>
        <p:nvSpPr>
          <p:cNvPr id="513" name="Google Shape;513;p25"/>
          <p:cNvSpPr txBox="1">
            <a:spLocks noGrp="1"/>
          </p:cNvSpPr>
          <p:nvPr>
            <p:ph type="subTitle" idx="3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dirty="0"/>
              <a:t>Diseñar los modelos y diagramas pertinentes para el desarrollo del aplicativo web.</a:t>
            </a:r>
            <a:endParaRPr dirty="0"/>
          </a:p>
        </p:txBody>
      </p:sp>
      <p:sp>
        <p:nvSpPr>
          <p:cNvPr id="514" name="Google Shape;514;p25"/>
          <p:cNvSpPr txBox="1">
            <a:spLocks noGrp="1"/>
          </p:cNvSpPr>
          <p:nvPr>
            <p:ph type="subTitle" idx="1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testing</a:t>
            </a:r>
            <a:endParaRPr dirty="0"/>
          </a:p>
        </p:txBody>
      </p:sp>
      <p:sp>
        <p:nvSpPr>
          <p:cNvPr id="515" name="Google Shape;515;p25"/>
          <p:cNvSpPr txBox="1">
            <a:spLocks noGrp="1"/>
          </p:cNvSpPr>
          <p:nvPr>
            <p:ph type="subTitle" idx="4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dirty="0"/>
              <a:t>V</a:t>
            </a:r>
            <a:r>
              <a:rPr lang="es-CO" dirty="0" smtClean="0"/>
              <a:t>erificar </a:t>
            </a:r>
            <a:r>
              <a:rPr lang="es-CO" dirty="0"/>
              <a:t>la funcionalidad y corregir los errores que se lleguen </a:t>
            </a:r>
            <a:r>
              <a:rPr lang="es-CO" dirty="0" smtClean="0"/>
              <a:t>a presentar</a:t>
            </a:r>
            <a:r>
              <a:rPr lang="es-CO" dirty="0"/>
              <a:t>.</a:t>
            </a:r>
            <a:endParaRPr dirty="0"/>
          </a:p>
        </p:txBody>
      </p:sp>
      <p:sp>
        <p:nvSpPr>
          <p:cNvPr id="516" name="Google Shape;516;p25"/>
          <p:cNvSpPr txBox="1">
            <a:spLocks noGrp="1"/>
          </p:cNvSpPr>
          <p:nvPr>
            <p:ph type="subTitle" idx="8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dirty="0"/>
              <a:t>Implementar los diagramas diseñados a través del lenguaje y sus herramientas previamente</a:t>
            </a:r>
          </a:p>
          <a:p>
            <a:pPr marL="0" lvl="0" indent="0"/>
            <a:r>
              <a:rPr lang="es-CO" dirty="0"/>
              <a:t>seleccionadas.</a:t>
            </a:r>
            <a:endParaRPr dirty="0"/>
          </a:p>
        </p:txBody>
      </p:sp>
      <p:sp>
        <p:nvSpPr>
          <p:cNvPr id="517" name="Google Shape;517;p25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Objetivos específicos</a:t>
            </a:r>
            <a:endParaRPr dirty="0"/>
          </a:p>
        </p:txBody>
      </p:sp>
      <p:sp>
        <p:nvSpPr>
          <p:cNvPr id="518" name="Google Shape;518;p25"/>
          <p:cNvSpPr txBox="1">
            <a:spLocks noGrp="1"/>
          </p:cNvSpPr>
          <p:nvPr>
            <p:ph type="subTitle" idx="5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desarrollo</a:t>
            </a:r>
            <a:endParaRPr dirty="0"/>
          </a:p>
        </p:txBody>
      </p:sp>
      <p:sp>
        <p:nvSpPr>
          <p:cNvPr id="519" name="Google Shape;519;p25"/>
          <p:cNvSpPr txBox="1">
            <a:spLocks noGrp="1"/>
          </p:cNvSpPr>
          <p:nvPr>
            <p:ph type="subTitle" idx="6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acercamiento</a:t>
            </a:r>
            <a:endParaRPr dirty="0"/>
          </a:p>
        </p:txBody>
      </p:sp>
      <p:grpSp>
        <p:nvGrpSpPr>
          <p:cNvPr id="520" name="Google Shape;520;p25"/>
          <p:cNvGrpSpPr/>
          <p:nvPr/>
        </p:nvGrpSpPr>
        <p:grpSpPr>
          <a:xfrm flipH="1">
            <a:off x="-52554" y="3565781"/>
            <a:ext cx="1082306" cy="1559500"/>
            <a:chOff x="5746200" y="-125100"/>
            <a:chExt cx="337125" cy="485750"/>
          </a:xfrm>
        </p:grpSpPr>
        <p:sp>
          <p:nvSpPr>
            <p:cNvPr id="521" name="Google Shape;521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834100" y="-125075"/>
              <a:ext cx="249225" cy="261950"/>
            </a:xfrm>
            <a:custGeom>
              <a:avLst/>
              <a:gdLst/>
              <a:ahLst/>
              <a:cxnLst/>
              <a:rect l="l" t="t" r="r" b="b"/>
              <a:pathLst>
                <a:path w="9969" h="10478" extrusionOk="0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849150" y="-125100"/>
              <a:ext cx="218275" cy="259075"/>
            </a:xfrm>
            <a:custGeom>
              <a:avLst/>
              <a:gdLst/>
              <a:ahLst/>
              <a:cxnLst/>
              <a:rect l="l" t="t" r="r" b="b"/>
              <a:pathLst>
                <a:path w="8731" h="10363" extrusionOk="0">
                  <a:moveTo>
                    <a:pt x="2622" y="0"/>
                  </a:moveTo>
                  <a:cubicBezTo>
                    <a:pt x="2051" y="0"/>
                    <a:pt x="1517" y="115"/>
                    <a:pt x="1051" y="310"/>
                  </a:cubicBezTo>
                  <a:cubicBezTo>
                    <a:pt x="344" y="609"/>
                    <a:pt x="0" y="1088"/>
                    <a:pt x="0" y="1622"/>
                  </a:cubicBezTo>
                  <a:cubicBezTo>
                    <a:pt x="0" y="2332"/>
                    <a:pt x="609" y="3134"/>
                    <a:pt x="1772" y="3716"/>
                  </a:cubicBezTo>
                  <a:cubicBezTo>
                    <a:pt x="3805" y="4733"/>
                    <a:pt x="6334" y="6511"/>
                    <a:pt x="6939" y="9751"/>
                  </a:cubicBezTo>
                  <a:lnTo>
                    <a:pt x="8731" y="10363"/>
                  </a:lnTo>
                  <a:lnTo>
                    <a:pt x="8731" y="6208"/>
                  </a:lnTo>
                  <a:cubicBezTo>
                    <a:pt x="8462" y="5018"/>
                    <a:pt x="8017" y="3781"/>
                    <a:pt x="7293" y="2784"/>
                  </a:cubicBezTo>
                  <a:cubicBezTo>
                    <a:pt x="5801" y="745"/>
                    <a:pt x="4083" y="0"/>
                    <a:pt x="2622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896575" y="-107050"/>
              <a:ext cx="164425" cy="208550"/>
            </a:xfrm>
            <a:custGeom>
              <a:avLst/>
              <a:gdLst/>
              <a:ahLst/>
              <a:cxnLst/>
              <a:rect l="l" t="t" r="r" b="b"/>
              <a:pathLst>
                <a:path w="6577" h="8342" extrusionOk="0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746200" y="18375"/>
              <a:ext cx="331275" cy="342275"/>
            </a:xfrm>
            <a:custGeom>
              <a:avLst/>
              <a:gdLst/>
              <a:ahLst/>
              <a:cxnLst/>
              <a:rect l="l" t="t" r="r" b="b"/>
              <a:pathLst>
                <a:path w="13251" h="13691" extrusionOk="0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90" y="962"/>
                    <a:pt x="10149" y="961"/>
                    <a:pt x="10108" y="961"/>
                  </a:cubicBezTo>
                  <a:cubicBezTo>
                    <a:pt x="9756" y="961"/>
                    <a:pt x="9408" y="1055"/>
                    <a:pt x="9058" y="1055"/>
                  </a:cubicBezTo>
                  <a:cubicBezTo>
                    <a:pt x="9017" y="1055"/>
                    <a:pt x="8977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822900" y="42200"/>
              <a:ext cx="248025" cy="210700"/>
            </a:xfrm>
            <a:custGeom>
              <a:avLst/>
              <a:gdLst/>
              <a:ahLst/>
              <a:cxnLst/>
              <a:rect l="l" t="t" r="r" b="b"/>
              <a:pathLst>
                <a:path w="9921" h="8428" extrusionOk="0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6009450" y="71800"/>
              <a:ext cx="26375" cy="97400"/>
            </a:xfrm>
            <a:custGeom>
              <a:avLst/>
              <a:gdLst/>
              <a:ahLst/>
              <a:cxnLst/>
              <a:rect l="l" t="t" r="r" b="b"/>
              <a:pathLst>
                <a:path w="1055" h="3896" extrusionOk="0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954025" y="213800"/>
              <a:ext cx="107200" cy="16900"/>
            </a:xfrm>
            <a:custGeom>
              <a:avLst/>
              <a:gdLst/>
              <a:ahLst/>
              <a:cxnLst/>
              <a:rect l="l" t="t" r="r" b="b"/>
              <a:pathLst>
                <a:path w="4288" h="676" extrusionOk="0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25"/>
          <p:cNvGrpSpPr/>
          <p:nvPr/>
        </p:nvGrpSpPr>
        <p:grpSpPr>
          <a:xfrm>
            <a:off x="5288908" y="1294759"/>
            <a:ext cx="511964" cy="452167"/>
            <a:chOff x="4998800" y="1632275"/>
            <a:chExt cx="371150" cy="327800"/>
          </a:xfrm>
        </p:grpSpPr>
        <p:sp>
          <p:nvSpPr>
            <p:cNvPr id="553" name="Google Shape;553;p25"/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25"/>
          <p:cNvGrpSpPr/>
          <p:nvPr/>
        </p:nvGrpSpPr>
        <p:grpSpPr>
          <a:xfrm>
            <a:off x="1546316" y="3096285"/>
            <a:ext cx="474065" cy="511964"/>
            <a:chOff x="4393950" y="1610600"/>
            <a:chExt cx="343675" cy="371150"/>
          </a:xfrm>
        </p:grpSpPr>
        <p:sp>
          <p:nvSpPr>
            <p:cNvPr id="561" name="Google Shape;561;p25"/>
            <p:cNvSpPr/>
            <p:nvPr/>
          </p:nvSpPr>
          <p:spPr>
            <a:xfrm>
              <a:off x="4535075" y="1945425"/>
              <a:ext cx="61650" cy="36325"/>
            </a:xfrm>
            <a:custGeom>
              <a:avLst/>
              <a:gdLst/>
              <a:ahLst/>
              <a:cxnLst/>
              <a:rect l="l" t="t" r="r" b="b"/>
              <a:pathLst>
                <a:path w="2466" h="1453" extrusionOk="0">
                  <a:moveTo>
                    <a:pt x="0" y="1"/>
                  </a:moveTo>
                  <a:lnTo>
                    <a:pt x="0" y="216"/>
                  </a:lnTo>
                  <a:cubicBezTo>
                    <a:pt x="0" y="894"/>
                    <a:pt x="550" y="1453"/>
                    <a:pt x="1237" y="1453"/>
                  </a:cubicBezTo>
                  <a:cubicBezTo>
                    <a:pt x="1916" y="1453"/>
                    <a:pt x="2466" y="903"/>
                    <a:pt x="2466" y="216"/>
                  </a:cubicBezTo>
                  <a:lnTo>
                    <a:pt x="2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4507150" y="1872400"/>
              <a:ext cx="117300" cy="91325"/>
            </a:xfrm>
            <a:custGeom>
              <a:avLst/>
              <a:gdLst/>
              <a:ahLst/>
              <a:cxnLst/>
              <a:rect l="l" t="t" r="r" b="b"/>
              <a:pathLst>
                <a:path w="4692" h="3653" extrusionOk="0">
                  <a:moveTo>
                    <a:pt x="0" y="1"/>
                  </a:moveTo>
                  <a:lnTo>
                    <a:pt x="0" y="2260"/>
                  </a:lnTo>
                  <a:cubicBezTo>
                    <a:pt x="0" y="3025"/>
                    <a:pt x="1048" y="3652"/>
                    <a:pt x="2346" y="3652"/>
                  </a:cubicBezTo>
                  <a:cubicBezTo>
                    <a:pt x="3643" y="3652"/>
                    <a:pt x="4691" y="3025"/>
                    <a:pt x="4691" y="2260"/>
                  </a:cubicBezTo>
                  <a:lnTo>
                    <a:pt x="4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4507150" y="1910000"/>
              <a:ext cx="117500" cy="53500"/>
            </a:xfrm>
            <a:custGeom>
              <a:avLst/>
              <a:gdLst/>
              <a:ahLst/>
              <a:cxnLst/>
              <a:rect l="l" t="t" r="r" b="b"/>
              <a:pathLst>
                <a:path w="4700" h="2140" extrusionOk="0">
                  <a:moveTo>
                    <a:pt x="0" y="0"/>
                  </a:moveTo>
                  <a:lnTo>
                    <a:pt x="0" y="756"/>
                  </a:lnTo>
                  <a:cubicBezTo>
                    <a:pt x="0" y="1521"/>
                    <a:pt x="1057" y="2140"/>
                    <a:pt x="2354" y="2140"/>
                  </a:cubicBezTo>
                  <a:cubicBezTo>
                    <a:pt x="3643" y="2140"/>
                    <a:pt x="4700" y="1521"/>
                    <a:pt x="4700" y="756"/>
                  </a:cubicBezTo>
                  <a:lnTo>
                    <a:pt x="4700" y="0"/>
                  </a:lnTo>
                  <a:cubicBezTo>
                    <a:pt x="4700" y="774"/>
                    <a:pt x="3643" y="1392"/>
                    <a:pt x="2354" y="1392"/>
                  </a:cubicBezTo>
                  <a:cubicBezTo>
                    <a:pt x="1048" y="1392"/>
                    <a:pt x="0" y="77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4507150" y="1872400"/>
              <a:ext cx="117500" cy="53525"/>
            </a:xfrm>
            <a:custGeom>
              <a:avLst/>
              <a:gdLst/>
              <a:ahLst/>
              <a:cxnLst/>
              <a:rect l="l" t="t" r="r" b="b"/>
              <a:pathLst>
                <a:path w="4700" h="2141" extrusionOk="0">
                  <a:moveTo>
                    <a:pt x="0" y="1"/>
                  </a:moveTo>
                  <a:lnTo>
                    <a:pt x="0" y="748"/>
                  </a:lnTo>
                  <a:cubicBezTo>
                    <a:pt x="0" y="1522"/>
                    <a:pt x="1057" y="2140"/>
                    <a:pt x="2354" y="2140"/>
                  </a:cubicBezTo>
                  <a:cubicBezTo>
                    <a:pt x="3643" y="2140"/>
                    <a:pt x="4700" y="1522"/>
                    <a:pt x="4700" y="748"/>
                  </a:cubicBezTo>
                  <a:lnTo>
                    <a:pt x="4700" y="1"/>
                  </a:lnTo>
                  <a:cubicBezTo>
                    <a:pt x="4700" y="766"/>
                    <a:pt x="3643" y="1384"/>
                    <a:pt x="2354" y="1384"/>
                  </a:cubicBezTo>
                  <a:cubicBezTo>
                    <a:pt x="1048" y="1384"/>
                    <a:pt x="0" y="7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4461825" y="1674900"/>
              <a:ext cx="227475" cy="232125"/>
            </a:xfrm>
            <a:custGeom>
              <a:avLst/>
              <a:gdLst/>
              <a:ahLst/>
              <a:cxnLst/>
              <a:rect l="l" t="t" r="r" b="b"/>
              <a:pathLst>
                <a:path w="9099" h="9285" extrusionOk="0">
                  <a:moveTo>
                    <a:pt x="4166" y="1"/>
                  </a:moveTo>
                  <a:cubicBezTo>
                    <a:pt x="1987" y="1"/>
                    <a:pt x="1" y="1749"/>
                    <a:pt x="1" y="4164"/>
                  </a:cubicBezTo>
                  <a:cubicBezTo>
                    <a:pt x="1" y="5538"/>
                    <a:pt x="679" y="6827"/>
                    <a:pt x="1813" y="7600"/>
                  </a:cubicBezTo>
                  <a:lnTo>
                    <a:pt x="1813" y="7901"/>
                  </a:lnTo>
                  <a:cubicBezTo>
                    <a:pt x="1813" y="8666"/>
                    <a:pt x="2870" y="9284"/>
                    <a:pt x="4159" y="9284"/>
                  </a:cubicBezTo>
                  <a:cubicBezTo>
                    <a:pt x="5456" y="9284"/>
                    <a:pt x="6513" y="8666"/>
                    <a:pt x="6513" y="7901"/>
                  </a:cubicBezTo>
                  <a:lnTo>
                    <a:pt x="6513" y="7600"/>
                  </a:lnTo>
                  <a:cubicBezTo>
                    <a:pt x="9099" y="5830"/>
                    <a:pt x="8875" y="1947"/>
                    <a:pt x="6100" y="487"/>
                  </a:cubicBezTo>
                  <a:cubicBezTo>
                    <a:pt x="5470" y="153"/>
                    <a:pt x="4809" y="1"/>
                    <a:pt x="4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4507150" y="1837625"/>
              <a:ext cx="117300" cy="69400"/>
            </a:xfrm>
            <a:custGeom>
              <a:avLst/>
              <a:gdLst/>
              <a:ahLst/>
              <a:cxnLst/>
              <a:rect l="l" t="t" r="r" b="b"/>
              <a:pathLst>
                <a:path w="4692" h="2776" extrusionOk="0">
                  <a:moveTo>
                    <a:pt x="2346" y="0"/>
                  </a:moveTo>
                  <a:cubicBezTo>
                    <a:pt x="1048" y="0"/>
                    <a:pt x="0" y="627"/>
                    <a:pt x="0" y="1392"/>
                  </a:cubicBezTo>
                  <a:cubicBezTo>
                    <a:pt x="0" y="2157"/>
                    <a:pt x="1048" y="2775"/>
                    <a:pt x="2346" y="2775"/>
                  </a:cubicBezTo>
                  <a:cubicBezTo>
                    <a:pt x="3643" y="2775"/>
                    <a:pt x="4691" y="2157"/>
                    <a:pt x="4691" y="1392"/>
                  </a:cubicBezTo>
                  <a:cubicBezTo>
                    <a:pt x="4691" y="627"/>
                    <a:pt x="3643" y="0"/>
                    <a:pt x="2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4522175" y="1715025"/>
              <a:ext cx="87025" cy="162150"/>
            </a:xfrm>
            <a:custGeom>
              <a:avLst/>
              <a:gdLst/>
              <a:ahLst/>
              <a:cxnLst/>
              <a:rect l="l" t="t" r="r" b="b"/>
              <a:pathLst>
                <a:path w="3481" h="6486" extrusionOk="0">
                  <a:moveTo>
                    <a:pt x="1542" y="1"/>
                  </a:moveTo>
                  <a:cubicBezTo>
                    <a:pt x="1511" y="1"/>
                    <a:pt x="1479" y="12"/>
                    <a:pt x="1453" y="33"/>
                  </a:cubicBezTo>
                  <a:cubicBezTo>
                    <a:pt x="1315" y="127"/>
                    <a:pt x="1229" y="291"/>
                    <a:pt x="1229" y="462"/>
                  </a:cubicBezTo>
                  <a:lnTo>
                    <a:pt x="1229" y="608"/>
                  </a:lnTo>
                  <a:cubicBezTo>
                    <a:pt x="576" y="1055"/>
                    <a:pt x="130" y="1828"/>
                    <a:pt x="130" y="2567"/>
                  </a:cubicBezTo>
                  <a:cubicBezTo>
                    <a:pt x="130" y="2971"/>
                    <a:pt x="224" y="3212"/>
                    <a:pt x="413" y="3332"/>
                  </a:cubicBezTo>
                  <a:cubicBezTo>
                    <a:pt x="413" y="3332"/>
                    <a:pt x="1100" y="3761"/>
                    <a:pt x="1246" y="3796"/>
                  </a:cubicBezTo>
                  <a:lnTo>
                    <a:pt x="1246" y="4741"/>
                  </a:lnTo>
                  <a:cubicBezTo>
                    <a:pt x="1133" y="4780"/>
                    <a:pt x="1015" y="4799"/>
                    <a:pt x="896" y="4799"/>
                  </a:cubicBezTo>
                  <a:cubicBezTo>
                    <a:pt x="753" y="4799"/>
                    <a:pt x="609" y="4771"/>
                    <a:pt x="473" y="4715"/>
                  </a:cubicBezTo>
                  <a:cubicBezTo>
                    <a:pt x="453" y="4709"/>
                    <a:pt x="433" y="4707"/>
                    <a:pt x="413" y="4707"/>
                  </a:cubicBezTo>
                  <a:cubicBezTo>
                    <a:pt x="374" y="4707"/>
                    <a:pt x="336" y="4718"/>
                    <a:pt x="301" y="4741"/>
                  </a:cubicBezTo>
                  <a:cubicBezTo>
                    <a:pt x="121" y="4861"/>
                    <a:pt x="9" y="5067"/>
                    <a:pt x="9" y="5291"/>
                  </a:cubicBezTo>
                  <a:cubicBezTo>
                    <a:pt x="1" y="5368"/>
                    <a:pt x="26" y="5445"/>
                    <a:pt x="87" y="5506"/>
                  </a:cubicBezTo>
                  <a:cubicBezTo>
                    <a:pt x="87" y="5506"/>
                    <a:pt x="765" y="5926"/>
                    <a:pt x="834" y="5935"/>
                  </a:cubicBezTo>
                  <a:cubicBezTo>
                    <a:pt x="972" y="5978"/>
                    <a:pt x="1109" y="6004"/>
                    <a:pt x="1246" y="6004"/>
                  </a:cubicBezTo>
                  <a:cubicBezTo>
                    <a:pt x="1255" y="6038"/>
                    <a:pt x="1281" y="6064"/>
                    <a:pt x="1315" y="6081"/>
                  </a:cubicBezTo>
                  <a:lnTo>
                    <a:pt x="1994" y="6476"/>
                  </a:lnTo>
                  <a:cubicBezTo>
                    <a:pt x="2012" y="6482"/>
                    <a:pt x="2030" y="6485"/>
                    <a:pt x="2048" y="6485"/>
                  </a:cubicBezTo>
                  <a:cubicBezTo>
                    <a:pt x="2081" y="6485"/>
                    <a:pt x="2112" y="6476"/>
                    <a:pt x="2140" y="6459"/>
                  </a:cubicBezTo>
                  <a:cubicBezTo>
                    <a:pt x="2277" y="6356"/>
                    <a:pt x="2355" y="6193"/>
                    <a:pt x="2363" y="6030"/>
                  </a:cubicBezTo>
                  <a:lnTo>
                    <a:pt x="2363" y="5609"/>
                  </a:lnTo>
                  <a:cubicBezTo>
                    <a:pt x="3025" y="5145"/>
                    <a:pt x="3472" y="4371"/>
                    <a:pt x="3472" y="3607"/>
                  </a:cubicBezTo>
                  <a:cubicBezTo>
                    <a:pt x="3480" y="3246"/>
                    <a:pt x="3394" y="3005"/>
                    <a:pt x="3222" y="2877"/>
                  </a:cubicBezTo>
                  <a:cubicBezTo>
                    <a:pt x="3197" y="2859"/>
                    <a:pt x="2544" y="2481"/>
                    <a:pt x="2544" y="2481"/>
                  </a:cubicBezTo>
                  <a:cubicBezTo>
                    <a:pt x="2484" y="2438"/>
                    <a:pt x="2415" y="2413"/>
                    <a:pt x="2346" y="2395"/>
                  </a:cubicBezTo>
                  <a:lnTo>
                    <a:pt x="2346" y="1493"/>
                  </a:lnTo>
                  <a:cubicBezTo>
                    <a:pt x="2436" y="1472"/>
                    <a:pt x="2527" y="1461"/>
                    <a:pt x="2617" y="1461"/>
                  </a:cubicBezTo>
                  <a:cubicBezTo>
                    <a:pt x="2707" y="1461"/>
                    <a:pt x="2797" y="1472"/>
                    <a:pt x="2887" y="1493"/>
                  </a:cubicBezTo>
                  <a:cubicBezTo>
                    <a:pt x="2900" y="1495"/>
                    <a:pt x="2913" y="1497"/>
                    <a:pt x="2926" y="1497"/>
                  </a:cubicBezTo>
                  <a:cubicBezTo>
                    <a:pt x="2965" y="1497"/>
                    <a:pt x="3003" y="1487"/>
                    <a:pt x="3042" y="1468"/>
                  </a:cubicBezTo>
                  <a:cubicBezTo>
                    <a:pt x="3222" y="1339"/>
                    <a:pt x="3334" y="1132"/>
                    <a:pt x="3334" y="909"/>
                  </a:cubicBezTo>
                  <a:cubicBezTo>
                    <a:pt x="3343" y="832"/>
                    <a:pt x="3317" y="754"/>
                    <a:pt x="3257" y="694"/>
                  </a:cubicBezTo>
                  <a:lnTo>
                    <a:pt x="2561" y="291"/>
                  </a:lnTo>
                  <a:cubicBezTo>
                    <a:pt x="2544" y="282"/>
                    <a:pt x="2518" y="273"/>
                    <a:pt x="2492" y="265"/>
                  </a:cubicBezTo>
                  <a:cubicBezTo>
                    <a:pt x="2405" y="245"/>
                    <a:pt x="2313" y="234"/>
                    <a:pt x="2222" y="234"/>
                  </a:cubicBezTo>
                  <a:cubicBezTo>
                    <a:pt x="2150" y="234"/>
                    <a:pt x="2079" y="241"/>
                    <a:pt x="2011" y="256"/>
                  </a:cubicBezTo>
                  <a:lnTo>
                    <a:pt x="1599" y="16"/>
                  </a:lnTo>
                  <a:cubicBezTo>
                    <a:pt x="1582" y="5"/>
                    <a:pt x="1562" y="1"/>
                    <a:pt x="1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4539575" y="1724950"/>
              <a:ext cx="69625" cy="152450"/>
            </a:xfrm>
            <a:custGeom>
              <a:avLst/>
              <a:gdLst/>
              <a:ahLst/>
              <a:cxnLst/>
              <a:rect l="l" t="t" r="r" b="b"/>
              <a:pathLst>
                <a:path w="2785" h="6098" extrusionOk="0">
                  <a:moveTo>
                    <a:pt x="1238" y="1294"/>
                  </a:moveTo>
                  <a:lnTo>
                    <a:pt x="1238" y="2522"/>
                  </a:lnTo>
                  <a:cubicBezTo>
                    <a:pt x="1172" y="2533"/>
                    <a:pt x="1113" y="2538"/>
                    <a:pt x="1062" y="2538"/>
                  </a:cubicBezTo>
                  <a:cubicBezTo>
                    <a:pt x="808" y="2538"/>
                    <a:pt x="731" y="2413"/>
                    <a:pt x="731" y="2170"/>
                  </a:cubicBezTo>
                  <a:cubicBezTo>
                    <a:pt x="748" y="1809"/>
                    <a:pt x="937" y="1483"/>
                    <a:pt x="1238" y="1294"/>
                  </a:cubicBezTo>
                  <a:close/>
                  <a:moveTo>
                    <a:pt x="1828" y="3238"/>
                  </a:moveTo>
                  <a:cubicBezTo>
                    <a:pt x="2088" y="3238"/>
                    <a:pt x="2166" y="3364"/>
                    <a:pt x="2166" y="3622"/>
                  </a:cubicBezTo>
                  <a:cubicBezTo>
                    <a:pt x="2166" y="3957"/>
                    <a:pt x="1985" y="4284"/>
                    <a:pt x="1650" y="4524"/>
                  </a:cubicBezTo>
                  <a:lnTo>
                    <a:pt x="1650" y="3253"/>
                  </a:lnTo>
                  <a:cubicBezTo>
                    <a:pt x="1717" y="3243"/>
                    <a:pt x="1776" y="3238"/>
                    <a:pt x="1828" y="3238"/>
                  </a:cubicBezTo>
                  <a:close/>
                  <a:moveTo>
                    <a:pt x="1538" y="1"/>
                  </a:moveTo>
                  <a:cubicBezTo>
                    <a:pt x="1510" y="1"/>
                    <a:pt x="1478" y="10"/>
                    <a:pt x="1444" y="31"/>
                  </a:cubicBezTo>
                  <a:cubicBezTo>
                    <a:pt x="1306" y="125"/>
                    <a:pt x="1221" y="289"/>
                    <a:pt x="1221" y="461"/>
                  </a:cubicBezTo>
                  <a:lnTo>
                    <a:pt x="1221" y="607"/>
                  </a:lnTo>
                  <a:cubicBezTo>
                    <a:pt x="559" y="1053"/>
                    <a:pt x="121" y="1827"/>
                    <a:pt x="121" y="2574"/>
                  </a:cubicBezTo>
                  <a:cubicBezTo>
                    <a:pt x="121" y="3183"/>
                    <a:pt x="330" y="3425"/>
                    <a:pt x="777" y="3425"/>
                  </a:cubicBezTo>
                  <a:cubicBezTo>
                    <a:pt x="909" y="3425"/>
                    <a:pt x="1063" y="3404"/>
                    <a:pt x="1238" y="3364"/>
                  </a:cubicBezTo>
                  <a:lnTo>
                    <a:pt x="1238" y="4739"/>
                  </a:lnTo>
                  <a:cubicBezTo>
                    <a:pt x="1121" y="4783"/>
                    <a:pt x="997" y="4805"/>
                    <a:pt x="874" y="4805"/>
                  </a:cubicBezTo>
                  <a:cubicBezTo>
                    <a:pt x="733" y="4805"/>
                    <a:pt x="593" y="4777"/>
                    <a:pt x="465" y="4722"/>
                  </a:cubicBezTo>
                  <a:cubicBezTo>
                    <a:pt x="441" y="4712"/>
                    <a:pt x="417" y="4707"/>
                    <a:pt x="394" y="4707"/>
                  </a:cubicBezTo>
                  <a:cubicBezTo>
                    <a:pt x="358" y="4707"/>
                    <a:pt x="324" y="4718"/>
                    <a:pt x="293" y="4739"/>
                  </a:cubicBezTo>
                  <a:cubicBezTo>
                    <a:pt x="112" y="4868"/>
                    <a:pt x="1" y="5074"/>
                    <a:pt x="1" y="5289"/>
                  </a:cubicBezTo>
                  <a:cubicBezTo>
                    <a:pt x="1" y="5435"/>
                    <a:pt x="52" y="5521"/>
                    <a:pt x="147" y="5547"/>
                  </a:cubicBezTo>
                  <a:cubicBezTo>
                    <a:pt x="290" y="5592"/>
                    <a:pt x="439" y="5615"/>
                    <a:pt x="587" y="5615"/>
                  </a:cubicBezTo>
                  <a:cubicBezTo>
                    <a:pt x="805" y="5615"/>
                    <a:pt x="1022" y="5566"/>
                    <a:pt x="1221" y="5469"/>
                  </a:cubicBezTo>
                  <a:lnTo>
                    <a:pt x="1221" y="5899"/>
                  </a:lnTo>
                  <a:cubicBezTo>
                    <a:pt x="1221" y="6026"/>
                    <a:pt x="1277" y="6097"/>
                    <a:pt x="1356" y="6097"/>
                  </a:cubicBezTo>
                  <a:cubicBezTo>
                    <a:pt x="1383" y="6097"/>
                    <a:pt x="1413" y="6088"/>
                    <a:pt x="1444" y="6071"/>
                  </a:cubicBezTo>
                  <a:cubicBezTo>
                    <a:pt x="1590" y="5968"/>
                    <a:pt x="1667" y="5804"/>
                    <a:pt x="1676" y="5641"/>
                  </a:cubicBezTo>
                  <a:lnTo>
                    <a:pt x="1676" y="5220"/>
                  </a:lnTo>
                  <a:cubicBezTo>
                    <a:pt x="2337" y="4748"/>
                    <a:pt x="2784" y="3983"/>
                    <a:pt x="2784" y="3218"/>
                  </a:cubicBezTo>
                  <a:cubicBezTo>
                    <a:pt x="2784" y="2639"/>
                    <a:pt x="2583" y="2369"/>
                    <a:pt x="2120" y="2369"/>
                  </a:cubicBezTo>
                  <a:cubicBezTo>
                    <a:pt x="1986" y="2369"/>
                    <a:pt x="1830" y="2392"/>
                    <a:pt x="1650" y="2437"/>
                  </a:cubicBezTo>
                  <a:lnTo>
                    <a:pt x="1650" y="1088"/>
                  </a:lnTo>
                  <a:cubicBezTo>
                    <a:pt x="1740" y="1066"/>
                    <a:pt x="1831" y="1056"/>
                    <a:pt x="1921" y="1056"/>
                  </a:cubicBezTo>
                  <a:cubicBezTo>
                    <a:pt x="2011" y="1056"/>
                    <a:pt x="2101" y="1066"/>
                    <a:pt x="2191" y="1088"/>
                  </a:cubicBezTo>
                  <a:cubicBezTo>
                    <a:pt x="2206" y="1093"/>
                    <a:pt x="2220" y="1095"/>
                    <a:pt x="2235" y="1095"/>
                  </a:cubicBezTo>
                  <a:cubicBezTo>
                    <a:pt x="2272" y="1095"/>
                    <a:pt x="2309" y="1081"/>
                    <a:pt x="2346" y="1062"/>
                  </a:cubicBezTo>
                  <a:cubicBezTo>
                    <a:pt x="2526" y="933"/>
                    <a:pt x="2638" y="727"/>
                    <a:pt x="2638" y="512"/>
                  </a:cubicBezTo>
                  <a:cubicBezTo>
                    <a:pt x="2638" y="340"/>
                    <a:pt x="2561" y="280"/>
                    <a:pt x="2484" y="263"/>
                  </a:cubicBezTo>
                  <a:cubicBezTo>
                    <a:pt x="2389" y="242"/>
                    <a:pt x="2293" y="232"/>
                    <a:pt x="2198" y="232"/>
                  </a:cubicBezTo>
                  <a:cubicBezTo>
                    <a:pt x="2017" y="232"/>
                    <a:pt x="1836" y="270"/>
                    <a:pt x="1667" y="349"/>
                  </a:cubicBezTo>
                  <a:lnTo>
                    <a:pt x="1667" y="194"/>
                  </a:lnTo>
                  <a:cubicBezTo>
                    <a:pt x="1667" y="74"/>
                    <a:pt x="1616" y="1"/>
                    <a:pt x="1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4556125" y="1610600"/>
              <a:ext cx="19550" cy="46825"/>
            </a:xfrm>
            <a:custGeom>
              <a:avLst/>
              <a:gdLst/>
              <a:ahLst/>
              <a:cxnLst/>
              <a:rect l="l" t="t" r="r" b="b"/>
              <a:pathLst>
                <a:path w="782" h="1873" extrusionOk="0">
                  <a:moveTo>
                    <a:pt x="391" y="0"/>
                  </a:moveTo>
                  <a:cubicBezTo>
                    <a:pt x="196" y="0"/>
                    <a:pt x="0" y="129"/>
                    <a:pt x="0" y="387"/>
                  </a:cubicBezTo>
                  <a:lnTo>
                    <a:pt x="0" y="1486"/>
                  </a:lnTo>
                  <a:cubicBezTo>
                    <a:pt x="0" y="1701"/>
                    <a:pt x="181" y="1873"/>
                    <a:pt x="395" y="1873"/>
                  </a:cubicBezTo>
                  <a:cubicBezTo>
                    <a:pt x="602" y="1873"/>
                    <a:pt x="782" y="1701"/>
                    <a:pt x="782" y="1486"/>
                  </a:cubicBezTo>
                  <a:lnTo>
                    <a:pt x="782" y="387"/>
                  </a:lnTo>
                  <a:cubicBezTo>
                    <a:pt x="782" y="129"/>
                    <a:pt x="587" y="0"/>
                    <a:pt x="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4439650" y="1656925"/>
              <a:ext cx="43900" cy="39075"/>
            </a:xfrm>
            <a:custGeom>
              <a:avLst/>
              <a:gdLst/>
              <a:ahLst/>
              <a:cxnLst/>
              <a:rect l="l" t="t" r="r" b="b"/>
              <a:pathLst>
                <a:path w="1756" h="1563" extrusionOk="0">
                  <a:moveTo>
                    <a:pt x="558" y="1"/>
                  </a:moveTo>
                  <a:cubicBezTo>
                    <a:pt x="259" y="1"/>
                    <a:pt x="1" y="390"/>
                    <a:pt x="278" y="673"/>
                  </a:cubicBezTo>
                  <a:lnTo>
                    <a:pt x="1059" y="1446"/>
                  </a:lnTo>
                  <a:cubicBezTo>
                    <a:pt x="1132" y="1523"/>
                    <a:pt x="1231" y="1562"/>
                    <a:pt x="1330" y="1562"/>
                  </a:cubicBezTo>
                  <a:cubicBezTo>
                    <a:pt x="1429" y="1562"/>
                    <a:pt x="1528" y="1523"/>
                    <a:pt x="1601" y="1446"/>
                  </a:cubicBezTo>
                  <a:cubicBezTo>
                    <a:pt x="1755" y="1300"/>
                    <a:pt x="1755" y="1051"/>
                    <a:pt x="1609" y="896"/>
                  </a:cubicBezTo>
                  <a:lnTo>
                    <a:pt x="827" y="123"/>
                  </a:lnTo>
                  <a:cubicBezTo>
                    <a:pt x="743" y="37"/>
                    <a:pt x="649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4393950" y="1769525"/>
              <a:ext cx="50075" cy="19350"/>
            </a:xfrm>
            <a:custGeom>
              <a:avLst/>
              <a:gdLst/>
              <a:ahLst/>
              <a:cxnLst/>
              <a:rect l="l" t="t" r="r" b="b"/>
              <a:pathLst>
                <a:path w="2003" h="774" extrusionOk="0">
                  <a:moveTo>
                    <a:pt x="516" y="1"/>
                  </a:moveTo>
                  <a:cubicBezTo>
                    <a:pt x="1" y="1"/>
                    <a:pt x="1" y="774"/>
                    <a:pt x="516" y="774"/>
                  </a:cubicBezTo>
                  <a:lnTo>
                    <a:pt x="1616" y="774"/>
                  </a:lnTo>
                  <a:cubicBezTo>
                    <a:pt x="1831" y="774"/>
                    <a:pt x="2002" y="602"/>
                    <a:pt x="2002" y="387"/>
                  </a:cubicBezTo>
                  <a:cubicBezTo>
                    <a:pt x="2002" y="172"/>
                    <a:pt x="1831" y="1"/>
                    <a:pt x="1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4439675" y="1862500"/>
              <a:ext cx="43875" cy="38975"/>
            </a:xfrm>
            <a:custGeom>
              <a:avLst/>
              <a:gdLst/>
              <a:ahLst/>
              <a:cxnLst/>
              <a:rect l="l" t="t" r="r" b="b"/>
              <a:pathLst>
                <a:path w="1755" h="1559" extrusionOk="0">
                  <a:moveTo>
                    <a:pt x="1333" y="1"/>
                  </a:moveTo>
                  <a:cubicBezTo>
                    <a:pt x="1233" y="1"/>
                    <a:pt x="1132" y="39"/>
                    <a:pt x="1058" y="113"/>
                  </a:cubicBezTo>
                  <a:lnTo>
                    <a:pt x="277" y="895"/>
                  </a:lnTo>
                  <a:cubicBezTo>
                    <a:pt x="0" y="1172"/>
                    <a:pt x="253" y="1559"/>
                    <a:pt x="553" y="1559"/>
                  </a:cubicBezTo>
                  <a:cubicBezTo>
                    <a:pt x="644" y="1559"/>
                    <a:pt x="740" y="1523"/>
                    <a:pt x="826" y="1436"/>
                  </a:cubicBezTo>
                  <a:lnTo>
                    <a:pt x="1600" y="663"/>
                  </a:lnTo>
                  <a:cubicBezTo>
                    <a:pt x="1754" y="509"/>
                    <a:pt x="1754" y="268"/>
                    <a:pt x="1600" y="113"/>
                  </a:cubicBezTo>
                  <a:cubicBezTo>
                    <a:pt x="1528" y="37"/>
                    <a:pt x="1431" y="1"/>
                    <a:pt x="1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4648250" y="1862425"/>
              <a:ext cx="43900" cy="39050"/>
            </a:xfrm>
            <a:custGeom>
              <a:avLst/>
              <a:gdLst/>
              <a:ahLst/>
              <a:cxnLst/>
              <a:rect l="l" t="t" r="r" b="b"/>
              <a:pathLst>
                <a:path w="1756" h="1562" extrusionOk="0">
                  <a:moveTo>
                    <a:pt x="425" y="0"/>
                  </a:moveTo>
                  <a:cubicBezTo>
                    <a:pt x="325" y="0"/>
                    <a:pt x="224" y="39"/>
                    <a:pt x="147" y="116"/>
                  </a:cubicBezTo>
                  <a:cubicBezTo>
                    <a:pt x="1" y="271"/>
                    <a:pt x="1" y="512"/>
                    <a:pt x="155" y="666"/>
                  </a:cubicBezTo>
                  <a:lnTo>
                    <a:pt x="929" y="1439"/>
                  </a:lnTo>
                  <a:cubicBezTo>
                    <a:pt x="1013" y="1526"/>
                    <a:pt x="1108" y="1562"/>
                    <a:pt x="1198" y="1562"/>
                  </a:cubicBezTo>
                  <a:cubicBezTo>
                    <a:pt x="1497" y="1562"/>
                    <a:pt x="1755" y="1173"/>
                    <a:pt x="1479" y="890"/>
                  </a:cubicBezTo>
                  <a:lnTo>
                    <a:pt x="697" y="116"/>
                  </a:lnTo>
                  <a:cubicBezTo>
                    <a:pt x="624" y="39"/>
                    <a:pt x="525" y="0"/>
                    <a:pt x="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4687575" y="1769525"/>
              <a:ext cx="50050" cy="19350"/>
            </a:xfrm>
            <a:custGeom>
              <a:avLst/>
              <a:gdLst/>
              <a:ahLst/>
              <a:cxnLst/>
              <a:rect l="l" t="t" r="r" b="b"/>
              <a:pathLst>
                <a:path w="2002" h="774" extrusionOk="0">
                  <a:moveTo>
                    <a:pt x="387" y="1"/>
                  </a:moveTo>
                  <a:cubicBezTo>
                    <a:pt x="180" y="1"/>
                    <a:pt x="0" y="172"/>
                    <a:pt x="0" y="387"/>
                  </a:cubicBezTo>
                  <a:cubicBezTo>
                    <a:pt x="0" y="602"/>
                    <a:pt x="180" y="774"/>
                    <a:pt x="395" y="774"/>
                  </a:cubicBezTo>
                  <a:lnTo>
                    <a:pt x="1486" y="774"/>
                  </a:lnTo>
                  <a:cubicBezTo>
                    <a:pt x="2002" y="774"/>
                    <a:pt x="2002" y="1"/>
                    <a:pt x="1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4648250" y="1656925"/>
              <a:ext cx="43850" cy="39075"/>
            </a:xfrm>
            <a:custGeom>
              <a:avLst/>
              <a:gdLst/>
              <a:ahLst/>
              <a:cxnLst/>
              <a:rect l="l" t="t" r="r" b="b"/>
              <a:pathLst>
                <a:path w="1754" h="1563" extrusionOk="0">
                  <a:moveTo>
                    <a:pt x="1198" y="1"/>
                  </a:moveTo>
                  <a:cubicBezTo>
                    <a:pt x="1108" y="1"/>
                    <a:pt x="1013" y="37"/>
                    <a:pt x="929" y="123"/>
                  </a:cubicBezTo>
                  <a:lnTo>
                    <a:pt x="147" y="896"/>
                  </a:lnTo>
                  <a:cubicBezTo>
                    <a:pt x="1" y="1051"/>
                    <a:pt x="1" y="1291"/>
                    <a:pt x="147" y="1446"/>
                  </a:cubicBezTo>
                  <a:cubicBezTo>
                    <a:pt x="224" y="1523"/>
                    <a:pt x="323" y="1562"/>
                    <a:pt x="422" y="1562"/>
                  </a:cubicBezTo>
                  <a:cubicBezTo>
                    <a:pt x="521" y="1562"/>
                    <a:pt x="619" y="1523"/>
                    <a:pt x="697" y="1446"/>
                  </a:cubicBezTo>
                  <a:lnTo>
                    <a:pt x="1470" y="673"/>
                  </a:lnTo>
                  <a:cubicBezTo>
                    <a:pt x="1753" y="390"/>
                    <a:pt x="1496" y="1"/>
                    <a:pt x="11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8" name="Picture 2" descr="Resultado de imagen de upb logo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3" y="42592"/>
            <a:ext cx="929285" cy="50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/>
          <p:cNvGrpSpPr/>
          <p:nvPr/>
        </p:nvGrpSpPr>
        <p:grpSpPr>
          <a:xfrm>
            <a:off x="1546316" y="1236387"/>
            <a:ext cx="493773" cy="534069"/>
            <a:chOff x="6230125" y="4175009"/>
            <a:chExt cx="351712" cy="380616"/>
          </a:xfrm>
        </p:grpSpPr>
        <p:grpSp>
          <p:nvGrpSpPr>
            <p:cNvPr id="69" name="Google Shape;5908;p39"/>
            <p:cNvGrpSpPr/>
            <p:nvPr/>
          </p:nvGrpSpPr>
          <p:grpSpPr>
            <a:xfrm>
              <a:off x="6230125" y="4175009"/>
              <a:ext cx="240600" cy="370300"/>
              <a:chOff x="5678575" y="2744650"/>
              <a:chExt cx="240600" cy="370300"/>
            </a:xfrm>
          </p:grpSpPr>
          <p:sp>
            <p:nvSpPr>
              <p:cNvPr id="70" name="Google Shape;5909;p39"/>
              <p:cNvSpPr/>
              <p:nvPr/>
            </p:nvSpPr>
            <p:spPr>
              <a:xfrm>
                <a:off x="5678575" y="2784100"/>
                <a:ext cx="90675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5842" extrusionOk="0">
                    <a:moveTo>
                      <a:pt x="2595" y="1"/>
                    </a:moveTo>
                    <a:cubicBezTo>
                      <a:pt x="1868" y="1"/>
                      <a:pt x="1202" y="577"/>
                      <a:pt x="1195" y="1387"/>
                    </a:cubicBezTo>
                    <a:lnTo>
                      <a:pt x="1195" y="2460"/>
                    </a:lnTo>
                    <a:cubicBezTo>
                      <a:pt x="1195" y="2931"/>
                      <a:pt x="813" y="3262"/>
                      <a:pt x="396" y="3262"/>
                    </a:cubicBezTo>
                    <a:cubicBezTo>
                      <a:pt x="264" y="3262"/>
                      <a:pt x="129" y="3229"/>
                      <a:pt x="1" y="3156"/>
                    </a:cubicBezTo>
                    <a:lnTo>
                      <a:pt x="1" y="3156"/>
                    </a:lnTo>
                    <a:cubicBezTo>
                      <a:pt x="1" y="4101"/>
                      <a:pt x="508" y="4978"/>
                      <a:pt x="1324" y="5450"/>
                    </a:cubicBezTo>
                    <a:lnTo>
                      <a:pt x="1693" y="5665"/>
                    </a:lnTo>
                    <a:cubicBezTo>
                      <a:pt x="1902" y="5786"/>
                      <a:pt x="2123" y="5841"/>
                      <a:pt x="2339" y="5841"/>
                    </a:cubicBezTo>
                    <a:cubicBezTo>
                      <a:pt x="3011" y="5841"/>
                      <a:pt x="3626" y="5305"/>
                      <a:pt x="3626" y="4557"/>
                    </a:cubicBezTo>
                    <a:lnTo>
                      <a:pt x="3626" y="381"/>
                    </a:lnTo>
                    <a:lnTo>
                      <a:pt x="3283" y="184"/>
                    </a:lnTo>
                    <a:cubicBezTo>
                      <a:pt x="3060" y="58"/>
                      <a:pt x="2824" y="1"/>
                      <a:pt x="25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5910;p39"/>
              <p:cNvSpPr/>
              <p:nvPr/>
            </p:nvSpPr>
            <p:spPr>
              <a:xfrm>
                <a:off x="5725200" y="2914100"/>
                <a:ext cx="193975" cy="200850"/>
              </a:xfrm>
              <a:custGeom>
                <a:avLst/>
                <a:gdLst/>
                <a:ahLst/>
                <a:cxnLst/>
                <a:rect l="l" t="t" r="r" b="b"/>
                <a:pathLst>
                  <a:path w="7759" h="8034" extrusionOk="0">
                    <a:moveTo>
                      <a:pt x="6624" y="0"/>
                    </a:moveTo>
                    <a:cubicBezTo>
                      <a:pt x="5737" y="0"/>
                      <a:pt x="1933" y="560"/>
                      <a:pt x="1933" y="560"/>
                    </a:cubicBezTo>
                    <a:cubicBezTo>
                      <a:pt x="1203" y="1049"/>
                      <a:pt x="610" y="1719"/>
                      <a:pt x="206" y="2501"/>
                    </a:cubicBezTo>
                    <a:cubicBezTo>
                      <a:pt x="69" y="2759"/>
                      <a:pt x="0" y="3051"/>
                      <a:pt x="9" y="3343"/>
                    </a:cubicBezTo>
                    <a:lnTo>
                      <a:pt x="9" y="6685"/>
                    </a:lnTo>
                    <a:lnTo>
                      <a:pt x="1177" y="7364"/>
                    </a:lnTo>
                    <a:cubicBezTo>
                      <a:pt x="1955" y="7806"/>
                      <a:pt x="2824" y="8033"/>
                      <a:pt x="3702" y="8033"/>
                    </a:cubicBezTo>
                    <a:cubicBezTo>
                      <a:pt x="4171" y="8033"/>
                      <a:pt x="4642" y="7968"/>
                      <a:pt x="5103" y="7836"/>
                    </a:cubicBezTo>
                    <a:cubicBezTo>
                      <a:pt x="6229" y="7510"/>
                      <a:pt x="7191" y="6745"/>
                      <a:pt x="7758" y="5714"/>
                    </a:cubicBezTo>
                    <a:lnTo>
                      <a:pt x="7758" y="2372"/>
                    </a:lnTo>
                    <a:cubicBezTo>
                      <a:pt x="7724" y="1487"/>
                      <a:pt x="7380" y="654"/>
                      <a:pt x="6770" y="10"/>
                    </a:cubicBezTo>
                    <a:cubicBezTo>
                      <a:pt x="6739" y="3"/>
                      <a:pt x="6690" y="0"/>
                      <a:pt x="6624" y="0"/>
                    </a:cubicBezTo>
                    <a:close/>
                  </a:path>
                </a:pathLst>
              </a:custGeom>
              <a:solidFill>
                <a:srgbClr val="9FDE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911;p39"/>
              <p:cNvSpPr/>
              <p:nvPr/>
            </p:nvSpPr>
            <p:spPr>
              <a:xfrm>
                <a:off x="5892500" y="2800700"/>
                <a:ext cx="14000" cy="13255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302" extrusionOk="0">
                    <a:moveTo>
                      <a:pt x="1" y="1"/>
                    </a:moveTo>
                    <a:lnTo>
                      <a:pt x="1" y="1187"/>
                    </a:lnTo>
                    <a:lnTo>
                      <a:pt x="1" y="5302"/>
                    </a:lnTo>
                    <a:cubicBezTo>
                      <a:pt x="344" y="5096"/>
                      <a:pt x="559" y="4735"/>
                      <a:pt x="559" y="4331"/>
                    </a:cubicBezTo>
                    <a:lnTo>
                      <a:pt x="5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5912;p39"/>
              <p:cNvSpPr/>
              <p:nvPr/>
            </p:nvSpPr>
            <p:spPr>
              <a:xfrm>
                <a:off x="5730350" y="2984775"/>
                <a:ext cx="46625" cy="12352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4941" extrusionOk="0">
                    <a:moveTo>
                      <a:pt x="523" y="0"/>
                    </a:moveTo>
                    <a:cubicBezTo>
                      <a:pt x="215" y="0"/>
                      <a:pt x="0" y="283"/>
                      <a:pt x="0" y="757"/>
                    </a:cubicBezTo>
                    <a:lnTo>
                      <a:pt x="0" y="3970"/>
                    </a:lnTo>
                    <a:lnTo>
                      <a:pt x="1074" y="4589"/>
                    </a:lnTo>
                    <a:cubicBezTo>
                      <a:pt x="1323" y="4735"/>
                      <a:pt x="1590" y="4846"/>
                      <a:pt x="1856" y="4941"/>
                    </a:cubicBezTo>
                    <a:lnTo>
                      <a:pt x="1856" y="1839"/>
                    </a:lnTo>
                    <a:cubicBezTo>
                      <a:pt x="1865" y="1204"/>
                      <a:pt x="1478" y="456"/>
                      <a:pt x="997" y="181"/>
                    </a:cubicBezTo>
                    <a:lnTo>
                      <a:pt x="868" y="104"/>
                    </a:lnTo>
                    <a:cubicBezTo>
                      <a:pt x="745" y="34"/>
                      <a:pt x="629" y="0"/>
                      <a:pt x="523" y="0"/>
                    </a:cubicBezTo>
                    <a:close/>
                  </a:path>
                </a:pathLst>
              </a:custGeom>
              <a:solidFill>
                <a:srgbClr val="62C9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913;p39"/>
              <p:cNvSpPr/>
              <p:nvPr/>
            </p:nvSpPr>
            <p:spPr>
              <a:xfrm>
                <a:off x="5773525" y="2935800"/>
                <a:ext cx="100525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491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624" y="997"/>
                      <a:pt x="2913" y="2467"/>
                      <a:pt x="3695" y="4202"/>
                    </a:cubicBezTo>
                    <a:lnTo>
                      <a:pt x="4021" y="4915"/>
                    </a:lnTo>
                    <a:lnTo>
                      <a:pt x="3823" y="2853"/>
                    </a:lnTo>
                    <a:cubicBezTo>
                      <a:pt x="3737" y="1977"/>
                      <a:pt x="3746" y="1092"/>
                      <a:pt x="3849" y="224"/>
                    </a:cubicBezTo>
                    <a:lnTo>
                      <a:pt x="3849" y="224"/>
                    </a:lnTo>
                    <a:lnTo>
                      <a:pt x="3798" y="259"/>
                    </a:lnTo>
                    <a:lnTo>
                      <a:pt x="3652" y="997"/>
                    </a:lnTo>
                    <a:lnTo>
                      <a:pt x="3085" y="577"/>
                    </a:lnTo>
                    <a:cubicBezTo>
                      <a:pt x="3085" y="577"/>
                      <a:pt x="3016" y="594"/>
                      <a:pt x="2973" y="602"/>
                    </a:cubicBezTo>
                    <a:lnTo>
                      <a:pt x="2500" y="15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5914;p39"/>
              <p:cNvSpPr/>
              <p:nvPr/>
            </p:nvSpPr>
            <p:spPr>
              <a:xfrm>
                <a:off x="5842900" y="2965875"/>
                <a:ext cx="30950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3704" extrusionOk="0">
                    <a:moveTo>
                      <a:pt x="456" y="1"/>
                    </a:moveTo>
                    <a:lnTo>
                      <a:pt x="0" y="267"/>
                    </a:lnTo>
                    <a:lnTo>
                      <a:pt x="52" y="1470"/>
                    </a:lnTo>
                    <a:cubicBezTo>
                      <a:pt x="387" y="1951"/>
                      <a:pt x="679" y="2466"/>
                      <a:pt x="920" y="2999"/>
                    </a:cubicBezTo>
                    <a:lnTo>
                      <a:pt x="1229" y="3686"/>
                    </a:lnTo>
                    <a:lnTo>
                      <a:pt x="1237" y="3704"/>
                    </a:lnTo>
                    <a:lnTo>
                      <a:pt x="1048" y="1650"/>
                    </a:lnTo>
                    <a:cubicBezTo>
                      <a:pt x="1031" y="1453"/>
                      <a:pt x="1014" y="1246"/>
                      <a:pt x="1005" y="1049"/>
                    </a:cubicBezTo>
                    <a:lnTo>
                      <a:pt x="456" y="1"/>
                    </a:lnTo>
                    <a:close/>
                  </a:path>
                </a:pathLst>
              </a:custGeom>
              <a:solidFill>
                <a:srgbClr val="40CE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5915;p39"/>
              <p:cNvSpPr/>
              <p:nvPr/>
            </p:nvSpPr>
            <p:spPr>
              <a:xfrm>
                <a:off x="5772025" y="2870125"/>
                <a:ext cx="12475" cy="2727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1091" extrusionOk="0">
                    <a:moveTo>
                      <a:pt x="337" y="0"/>
                    </a:moveTo>
                    <a:cubicBezTo>
                      <a:pt x="164" y="0"/>
                      <a:pt x="9" y="137"/>
                      <a:pt x="9" y="334"/>
                    </a:cubicBezTo>
                    <a:cubicBezTo>
                      <a:pt x="0" y="626"/>
                      <a:pt x="163" y="901"/>
                      <a:pt x="421" y="1047"/>
                    </a:cubicBezTo>
                    <a:lnTo>
                      <a:pt x="498" y="1090"/>
                    </a:lnTo>
                    <a:lnTo>
                      <a:pt x="498" y="42"/>
                    </a:lnTo>
                    <a:cubicBezTo>
                      <a:pt x="446" y="13"/>
                      <a:pt x="390" y="0"/>
                      <a:pt x="337" y="0"/>
                    </a:cubicBezTo>
                    <a:close/>
                  </a:path>
                </a:pathLst>
              </a:custGeom>
              <a:solidFill>
                <a:srgbClr val="CB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5916;p39"/>
              <p:cNvSpPr/>
              <p:nvPr/>
            </p:nvSpPr>
            <p:spPr>
              <a:xfrm>
                <a:off x="5798650" y="2791325"/>
                <a:ext cx="108050" cy="159800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6392" extrusionOk="0">
                    <a:moveTo>
                      <a:pt x="3689" y="1"/>
                    </a:moveTo>
                    <a:cubicBezTo>
                      <a:pt x="3491" y="1"/>
                      <a:pt x="3295" y="97"/>
                      <a:pt x="3179" y="281"/>
                    </a:cubicBezTo>
                    <a:cubicBezTo>
                      <a:pt x="2715" y="1003"/>
                      <a:pt x="2140" y="1647"/>
                      <a:pt x="1401" y="2068"/>
                    </a:cubicBezTo>
                    <a:lnTo>
                      <a:pt x="653" y="2507"/>
                    </a:lnTo>
                    <a:cubicBezTo>
                      <a:pt x="506" y="2590"/>
                      <a:pt x="341" y="2635"/>
                      <a:pt x="173" y="2635"/>
                    </a:cubicBezTo>
                    <a:cubicBezTo>
                      <a:pt x="116" y="2635"/>
                      <a:pt x="58" y="2629"/>
                      <a:pt x="0" y="2618"/>
                    </a:cubicBezTo>
                    <a:lnTo>
                      <a:pt x="0" y="5608"/>
                    </a:lnTo>
                    <a:lnTo>
                      <a:pt x="885" y="6124"/>
                    </a:lnTo>
                    <a:cubicBezTo>
                      <a:pt x="1154" y="6301"/>
                      <a:pt x="1466" y="6392"/>
                      <a:pt x="1778" y="6392"/>
                    </a:cubicBezTo>
                    <a:cubicBezTo>
                      <a:pt x="2055" y="6392"/>
                      <a:pt x="2331" y="6320"/>
                      <a:pt x="2578" y="6175"/>
                    </a:cubicBezTo>
                    <a:cubicBezTo>
                      <a:pt x="3652" y="5557"/>
                      <a:pt x="4322" y="4405"/>
                      <a:pt x="4322" y="3160"/>
                    </a:cubicBezTo>
                    <a:lnTo>
                      <a:pt x="4322" y="384"/>
                    </a:lnTo>
                    <a:lnTo>
                      <a:pt x="4116" y="178"/>
                    </a:lnTo>
                    <a:cubicBezTo>
                      <a:pt x="3996" y="58"/>
                      <a:pt x="3842" y="1"/>
                      <a:pt x="3689" y="1"/>
                    </a:cubicBezTo>
                    <a:close/>
                  </a:path>
                </a:pathLst>
              </a:custGeom>
              <a:solidFill>
                <a:srgbClr val="CB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917;p39"/>
              <p:cNvSpPr/>
              <p:nvPr/>
            </p:nvSpPr>
            <p:spPr>
              <a:xfrm>
                <a:off x="5773525" y="2897375"/>
                <a:ext cx="109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997" extrusionOk="0">
                    <a:moveTo>
                      <a:pt x="438" y="0"/>
                    </a:moveTo>
                    <a:lnTo>
                      <a:pt x="0" y="584"/>
                    </a:lnTo>
                    <a:cubicBezTo>
                      <a:pt x="138" y="739"/>
                      <a:pt x="284" y="876"/>
                      <a:pt x="438" y="997"/>
                    </a:cubicBezTo>
                    <a:lnTo>
                      <a:pt x="438" y="0"/>
                    </a:lnTo>
                    <a:close/>
                  </a:path>
                </a:pathLst>
              </a:custGeom>
              <a:solidFill>
                <a:srgbClr val="CB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918;p39"/>
              <p:cNvSpPr/>
              <p:nvPr/>
            </p:nvSpPr>
            <p:spPr>
              <a:xfrm>
                <a:off x="5838600" y="2950425"/>
                <a:ext cx="20425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94" extrusionOk="0">
                    <a:moveTo>
                      <a:pt x="482" y="0"/>
                    </a:moveTo>
                    <a:cubicBezTo>
                      <a:pt x="447" y="0"/>
                      <a:pt x="404" y="9"/>
                      <a:pt x="361" y="17"/>
                    </a:cubicBezTo>
                    <a:lnTo>
                      <a:pt x="0" y="748"/>
                    </a:lnTo>
                    <a:lnTo>
                      <a:pt x="172" y="894"/>
                    </a:lnTo>
                    <a:lnTo>
                      <a:pt x="628" y="627"/>
                    </a:lnTo>
                    <a:lnTo>
                      <a:pt x="817" y="249"/>
                    </a:lnTo>
                    <a:lnTo>
                      <a:pt x="482" y="0"/>
                    </a:lnTo>
                    <a:close/>
                  </a:path>
                </a:pathLst>
              </a:custGeom>
              <a:solidFill>
                <a:srgbClr val="65D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919;p39"/>
              <p:cNvSpPr/>
              <p:nvPr/>
            </p:nvSpPr>
            <p:spPr>
              <a:xfrm>
                <a:off x="5850625" y="2942250"/>
                <a:ext cx="17850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40" extrusionOk="0">
                    <a:moveTo>
                      <a:pt x="714" y="1"/>
                    </a:moveTo>
                    <a:cubicBezTo>
                      <a:pt x="645" y="44"/>
                      <a:pt x="568" y="95"/>
                      <a:pt x="499" y="138"/>
                    </a:cubicBezTo>
                    <a:cubicBezTo>
                      <a:pt x="344" y="224"/>
                      <a:pt x="172" y="284"/>
                      <a:pt x="1" y="319"/>
                    </a:cubicBezTo>
                    <a:lnTo>
                      <a:pt x="568" y="739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920;p39"/>
              <p:cNvSpPr/>
              <p:nvPr/>
            </p:nvSpPr>
            <p:spPr>
              <a:xfrm>
                <a:off x="5773525" y="2935800"/>
                <a:ext cx="7432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1531" extrusionOk="0">
                    <a:moveTo>
                      <a:pt x="0" y="1"/>
                    </a:moveTo>
                    <a:lnTo>
                      <a:pt x="2500" y="1530"/>
                    </a:lnTo>
                    <a:lnTo>
                      <a:pt x="2973" y="602"/>
                    </a:lnTo>
                    <a:lnTo>
                      <a:pt x="2973" y="602"/>
                    </a:lnTo>
                    <a:cubicBezTo>
                      <a:pt x="2912" y="609"/>
                      <a:pt x="2851" y="613"/>
                      <a:pt x="2791" y="613"/>
                    </a:cubicBezTo>
                    <a:cubicBezTo>
                      <a:pt x="2552" y="613"/>
                      <a:pt x="2318" y="559"/>
                      <a:pt x="2105" y="456"/>
                    </a:cubicBezTo>
                    <a:cubicBezTo>
                      <a:pt x="1487" y="387"/>
                      <a:pt x="868" y="259"/>
                      <a:pt x="267" y="7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921;p39"/>
              <p:cNvSpPr/>
              <p:nvPr/>
            </p:nvSpPr>
            <p:spPr>
              <a:xfrm>
                <a:off x="5773300" y="2911975"/>
                <a:ext cx="52875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1410" extrusionOk="0">
                    <a:moveTo>
                      <a:pt x="1" y="0"/>
                    </a:moveTo>
                    <a:lnTo>
                      <a:pt x="1" y="954"/>
                    </a:lnTo>
                    <a:lnTo>
                      <a:pt x="276" y="1031"/>
                    </a:lnTo>
                    <a:cubicBezTo>
                      <a:pt x="877" y="1212"/>
                      <a:pt x="1487" y="1340"/>
                      <a:pt x="2114" y="1409"/>
                    </a:cubicBezTo>
                    <a:cubicBezTo>
                      <a:pt x="2037" y="1375"/>
                      <a:pt x="1968" y="1332"/>
                      <a:pt x="1899" y="1289"/>
                    </a:cubicBezTo>
                    <a:lnTo>
                      <a:pt x="860" y="696"/>
                    </a:lnTo>
                    <a:cubicBezTo>
                      <a:pt x="542" y="507"/>
                      <a:pt x="250" y="275"/>
                      <a:pt x="1" y="0"/>
                    </a:cubicBezTo>
                    <a:close/>
                  </a:path>
                </a:pathLst>
              </a:custGeom>
              <a:solidFill>
                <a:srgbClr val="BAC2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922;p39"/>
              <p:cNvSpPr/>
              <p:nvPr/>
            </p:nvSpPr>
            <p:spPr>
              <a:xfrm>
                <a:off x="5834075" y="2857175"/>
                <a:ext cx="16150" cy="2317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927" extrusionOk="0">
                    <a:moveTo>
                      <a:pt x="453" y="1"/>
                    </a:moveTo>
                    <a:cubicBezTo>
                      <a:pt x="415" y="1"/>
                      <a:pt x="373" y="12"/>
                      <a:pt x="327" y="36"/>
                    </a:cubicBezTo>
                    <a:cubicBezTo>
                      <a:pt x="130" y="182"/>
                      <a:pt x="10" y="405"/>
                      <a:pt x="1" y="646"/>
                    </a:cubicBezTo>
                    <a:cubicBezTo>
                      <a:pt x="1" y="823"/>
                      <a:pt x="81" y="926"/>
                      <a:pt x="195" y="926"/>
                    </a:cubicBezTo>
                    <a:cubicBezTo>
                      <a:pt x="235" y="926"/>
                      <a:pt x="280" y="913"/>
                      <a:pt x="327" y="886"/>
                    </a:cubicBezTo>
                    <a:cubicBezTo>
                      <a:pt x="525" y="749"/>
                      <a:pt x="645" y="526"/>
                      <a:pt x="645" y="276"/>
                    </a:cubicBezTo>
                    <a:cubicBezTo>
                      <a:pt x="645" y="102"/>
                      <a:pt x="568" y="1"/>
                      <a:pt x="453" y="1"/>
                    </a:cubicBezTo>
                    <a:close/>
                  </a:path>
                </a:pathLst>
              </a:custGeom>
              <a:solidFill>
                <a:srgbClr val="546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923;p39"/>
              <p:cNvSpPr/>
              <p:nvPr/>
            </p:nvSpPr>
            <p:spPr>
              <a:xfrm>
                <a:off x="5878975" y="2830025"/>
                <a:ext cx="1612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929" extrusionOk="0">
                    <a:moveTo>
                      <a:pt x="448" y="1"/>
                    </a:moveTo>
                    <a:cubicBezTo>
                      <a:pt x="408" y="1"/>
                      <a:pt x="364" y="13"/>
                      <a:pt x="318" y="39"/>
                    </a:cubicBezTo>
                    <a:cubicBezTo>
                      <a:pt x="121" y="177"/>
                      <a:pt x="1" y="409"/>
                      <a:pt x="1" y="649"/>
                    </a:cubicBezTo>
                    <a:cubicBezTo>
                      <a:pt x="1" y="822"/>
                      <a:pt x="82" y="928"/>
                      <a:pt x="194" y="928"/>
                    </a:cubicBezTo>
                    <a:cubicBezTo>
                      <a:pt x="233" y="928"/>
                      <a:pt x="275" y="916"/>
                      <a:pt x="318" y="890"/>
                    </a:cubicBezTo>
                    <a:cubicBezTo>
                      <a:pt x="516" y="752"/>
                      <a:pt x="636" y="520"/>
                      <a:pt x="645" y="280"/>
                    </a:cubicBezTo>
                    <a:cubicBezTo>
                      <a:pt x="645" y="107"/>
                      <a:pt x="564" y="1"/>
                      <a:pt x="448" y="1"/>
                    </a:cubicBezTo>
                    <a:close/>
                  </a:path>
                </a:pathLst>
              </a:custGeom>
              <a:solidFill>
                <a:srgbClr val="546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924;p39"/>
              <p:cNvSpPr/>
              <p:nvPr/>
            </p:nvSpPr>
            <p:spPr>
              <a:xfrm>
                <a:off x="5835600" y="2870525"/>
                <a:ext cx="58225" cy="61675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467" extrusionOk="0">
                    <a:moveTo>
                      <a:pt x="2328" y="0"/>
                    </a:moveTo>
                    <a:lnTo>
                      <a:pt x="0" y="1349"/>
                    </a:lnTo>
                    <a:lnTo>
                      <a:pt x="0" y="1641"/>
                    </a:lnTo>
                    <a:cubicBezTo>
                      <a:pt x="0" y="2123"/>
                      <a:pt x="395" y="2466"/>
                      <a:pt x="829" y="2466"/>
                    </a:cubicBezTo>
                    <a:cubicBezTo>
                      <a:pt x="968" y="2466"/>
                      <a:pt x="1111" y="2431"/>
                      <a:pt x="1246" y="2354"/>
                    </a:cubicBezTo>
                    <a:cubicBezTo>
                      <a:pt x="1916" y="1968"/>
                      <a:pt x="2328" y="1254"/>
                      <a:pt x="2328" y="481"/>
                    </a:cubicBezTo>
                    <a:lnTo>
                      <a:pt x="2328" y="0"/>
                    </a:lnTo>
                    <a:close/>
                  </a:path>
                </a:pathLst>
              </a:custGeom>
              <a:solidFill>
                <a:srgbClr val="65D8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5925;p39"/>
              <p:cNvSpPr/>
              <p:nvPr/>
            </p:nvSpPr>
            <p:spPr>
              <a:xfrm>
                <a:off x="5717250" y="2744650"/>
                <a:ext cx="189250" cy="229425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9177" extrusionOk="0">
                    <a:moveTo>
                      <a:pt x="4701" y="1"/>
                    </a:moveTo>
                    <a:cubicBezTo>
                      <a:pt x="3462" y="1"/>
                      <a:pt x="2144" y="510"/>
                      <a:pt x="1392" y="1951"/>
                    </a:cubicBezTo>
                    <a:cubicBezTo>
                      <a:pt x="0" y="4648"/>
                      <a:pt x="2251" y="6693"/>
                      <a:pt x="2251" y="6693"/>
                    </a:cubicBezTo>
                    <a:lnTo>
                      <a:pt x="2689" y="6109"/>
                    </a:lnTo>
                    <a:lnTo>
                      <a:pt x="2612" y="6066"/>
                    </a:lnTo>
                    <a:cubicBezTo>
                      <a:pt x="2354" y="5920"/>
                      <a:pt x="2191" y="5645"/>
                      <a:pt x="2191" y="5353"/>
                    </a:cubicBezTo>
                    <a:cubicBezTo>
                      <a:pt x="2191" y="5156"/>
                      <a:pt x="2351" y="5019"/>
                      <a:pt x="2527" y="5019"/>
                    </a:cubicBezTo>
                    <a:cubicBezTo>
                      <a:pt x="2581" y="5019"/>
                      <a:pt x="2637" y="5032"/>
                      <a:pt x="2689" y="5061"/>
                    </a:cubicBezTo>
                    <a:lnTo>
                      <a:pt x="2689" y="9176"/>
                    </a:lnTo>
                    <a:cubicBezTo>
                      <a:pt x="3033" y="8979"/>
                      <a:pt x="3248" y="8609"/>
                      <a:pt x="3248" y="8214"/>
                    </a:cubicBezTo>
                    <a:lnTo>
                      <a:pt x="3248" y="4485"/>
                    </a:lnTo>
                    <a:cubicBezTo>
                      <a:pt x="3309" y="4497"/>
                      <a:pt x="3371" y="4503"/>
                      <a:pt x="3432" y="4503"/>
                    </a:cubicBezTo>
                    <a:cubicBezTo>
                      <a:pt x="3596" y="4503"/>
                      <a:pt x="3757" y="4461"/>
                      <a:pt x="3901" y="4374"/>
                    </a:cubicBezTo>
                    <a:lnTo>
                      <a:pt x="4657" y="3944"/>
                    </a:lnTo>
                    <a:cubicBezTo>
                      <a:pt x="5396" y="3514"/>
                      <a:pt x="5971" y="2870"/>
                      <a:pt x="6427" y="2148"/>
                    </a:cubicBezTo>
                    <a:cubicBezTo>
                      <a:pt x="6543" y="1964"/>
                      <a:pt x="6741" y="1868"/>
                      <a:pt x="6940" y="1868"/>
                    </a:cubicBezTo>
                    <a:cubicBezTo>
                      <a:pt x="7093" y="1868"/>
                      <a:pt x="7247" y="1925"/>
                      <a:pt x="7363" y="2045"/>
                    </a:cubicBezTo>
                    <a:lnTo>
                      <a:pt x="7569" y="2260"/>
                    </a:lnTo>
                    <a:cubicBezTo>
                      <a:pt x="7569" y="2251"/>
                      <a:pt x="7569" y="2243"/>
                      <a:pt x="7569" y="2234"/>
                    </a:cubicBezTo>
                    <a:cubicBezTo>
                      <a:pt x="7561" y="1289"/>
                      <a:pt x="6925" y="456"/>
                      <a:pt x="6014" y="190"/>
                    </a:cubicBezTo>
                    <a:cubicBezTo>
                      <a:pt x="5610" y="71"/>
                      <a:pt x="5161" y="1"/>
                      <a:pt x="4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5549;p39"/>
            <p:cNvSpPr/>
            <p:nvPr/>
          </p:nvSpPr>
          <p:spPr>
            <a:xfrm>
              <a:off x="6423512" y="4435975"/>
              <a:ext cx="158325" cy="106150"/>
            </a:xfrm>
            <a:custGeom>
              <a:avLst/>
              <a:gdLst/>
              <a:ahLst/>
              <a:cxnLst/>
              <a:rect l="l" t="t" r="r" b="b"/>
              <a:pathLst>
                <a:path w="6333" h="4246" extrusionOk="0">
                  <a:moveTo>
                    <a:pt x="1007" y="0"/>
                  </a:moveTo>
                  <a:cubicBezTo>
                    <a:pt x="706" y="0"/>
                    <a:pt x="411" y="156"/>
                    <a:pt x="249" y="435"/>
                  </a:cubicBezTo>
                  <a:cubicBezTo>
                    <a:pt x="0" y="873"/>
                    <a:pt x="163" y="1423"/>
                    <a:pt x="610" y="1646"/>
                  </a:cubicBezTo>
                  <a:lnTo>
                    <a:pt x="4906" y="4129"/>
                  </a:lnTo>
                  <a:cubicBezTo>
                    <a:pt x="5044" y="4208"/>
                    <a:pt x="5193" y="4245"/>
                    <a:pt x="5340" y="4245"/>
                  </a:cubicBezTo>
                  <a:cubicBezTo>
                    <a:pt x="5640" y="4245"/>
                    <a:pt x="5930" y="4088"/>
                    <a:pt x="6092" y="3811"/>
                  </a:cubicBezTo>
                  <a:cubicBezTo>
                    <a:pt x="6332" y="3390"/>
                    <a:pt x="6186" y="2866"/>
                    <a:pt x="5774" y="2626"/>
                  </a:cubicBezTo>
                  <a:lnTo>
                    <a:pt x="1478" y="143"/>
                  </a:lnTo>
                  <a:cubicBezTo>
                    <a:pt x="1333" y="46"/>
                    <a:pt x="1169" y="0"/>
                    <a:pt x="10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550;p39"/>
            <p:cNvSpPr/>
            <p:nvPr/>
          </p:nvSpPr>
          <p:spPr>
            <a:xfrm>
              <a:off x="6425212" y="4436575"/>
              <a:ext cx="106350" cy="76575"/>
            </a:xfrm>
            <a:custGeom>
              <a:avLst/>
              <a:gdLst/>
              <a:ahLst/>
              <a:cxnLst/>
              <a:rect l="l" t="t" r="r" b="b"/>
              <a:pathLst>
                <a:path w="4254" h="3063" extrusionOk="0">
                  <a:moveTo>
                    <a:pt x="975" y="1"/>
                  </a:moveTo>
                  <a:cubicBezTo>
                    <a:pt x="676" y="1"/>
                    <a:pt x="385" y="155"/>
                    <a:pt x="224" y="436"/>
                  </a:cubicBezTo>
                  <a:cubicBezTo>
                    <a:pt x="1" y="815"/>
                    <a:pt x="104" y="1313"/>
                    <a:pt x="465" y="1571"/>
                  </a:cubicBezTo>
                  <a:lnTo>
                    <a:pt x="2836" y="2945"/>
                  </a:lnTo>
                  <a:cubicBezTo>
                    <a:pt x="2974" y="3025"/>
                    <a:pt x="3124" y="3063"/>
                    <a:pt x="3273" y="3063"/>
                  </a:cubicBezTo>
                  <a:cubicBezTo>
                    <a:pt x="3558" y="3063"/>
                    <a:pt x="3835" y="2922"/>
                    <a:pt x="4005" y="2662"/>
                  </a:cubicBezTo>
                  <a:cubicBezTo>
                    <a:pt x="4254" y="2275"/>
                    <a:pt x="4159" y="1760"/>
                    <a:pt x="3790" y="1493"/>
                  </a:cubicBezTo>
                  <a:lnTo>
                    <a:pt x="1410" y="119"/>
                  </a:lnTo>
                  <a:cubicBezTo>
                    <a:pt x="1273" y="39"/>
                    <a:pt x="1123" y="1"/>
                    <a:pt x="975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551;p39"/>
            <p:cNvSpPr/>
            <p:nvPr/>
          </p:nvSpPr>
          <p:spPr>
            <a:xfrm>
              <a:off x="6358437" y="4340825"/>
              <a:ext cx="164975" cy="214800"/>
            </a:xfrm>
            <a:custGeom>
              <a:avLst/>
              <a:gdLst/>
              <a:ahLst/>
              <a:cxnLst/>
              <a:rect l="l" t="t" r="r" b="b"/>
              <a:pathLst>
                <a:path w="6599" h="8592" extrusionOk="0">
                  <a:moveTo>
                    <a:pt x="3812" y="1"/>
                  </a:moveTo>
                  <a:cubicBezTo>
                    <a:pt x="3480" y="1"/>
                    <a:pt x="3113" y="107"/>
                    <a:pt x="2724" y="332"/>
                  </a:cubicBezTo>
                  <a:cubicBezTo>
                    <a:pt x="1220" y="1199"/>
                    <a:pt x="0" y="3536"/>
                    <a:pt x="0" y="5538"/>
                  </a:cubicBezTo>
                  <a:cubicBezTo>
                    <a:pt x="0" y="6612"/>
                    <a:pt x="352" y="7385"/>
                    <a:pt x="911" y="7729"/>
                  </a:cubicBezTo>
                  <a:lnTo>
                    <a:pt x="2062" y="8399"/>
                  </a:lnTo>
                  <a:cubicBezTo>
                    <a:pt x="2275" y="8525"/>
                    <a:pt x="2517" y="8591"/>
                    <a:pt x="2781" y="8591"/>
                  </a:cubicBezTo>
                  <a:cubicBezTo>
                    <a:pt x="3113" y="8591"/>
                    <a:pt x="3479" y="8486"/>
                    <a:pt x="3866" y="8261"/>
                  </a:cubicBezTo>
                  <a:cubicBezTo>
                    <a:pt x="5370" y="7394"/>
                    <a:pt x="6590" y="5057"/>
                    <a:pt x="6590" y="3047"/>
                  </a:cubicBezTo>
                  <a:cubicBezTo>
                    <a:pt x="6598" y="1990"/>
                    <a:pt x="6263" y="1234"/>
                    <a:pt x="5713" y="881"/>
                  </a:cubicBezTo>
                  <a:lnTo>
                    <a:pt x="4468" y="160"/>
                  </a:lnTo>
                  <a:cubicBezTo>
                    <a:pt x="4270" y="56"/>
                    <a:pt x="4050" y="1"/>
                    <a:pt x="3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552;p39"/>
            <p:cNvSpPr/>
            <p:nvPr/>
          </p:nvSpPr>
          <p:spPr>
            <a:xfrm>
              <a:off x="6386987" y="4357300"/>
              <a:ext cx="136425" cy="198325"/>
            </a:xfrm>
            <a:custGeom>
              <a:avLst/>
              <a:gdLst/>
              <a:ahLst/>
              <a:cxnLst/>
              <a:rect l="l" t="t" r="r" b="b"/>
              <a:pathLst>
                <a:path w="5457" h="7933" extrusionOk="0">
                  <a:moveTo>
                    <a:pt x="3811" y="0"/>
                  </a:moveTo>
                  <a:cubicBezTo>
                    <a:pt x="3480" y="0"/>
                    <a:pt x="3116" y="105"/>
                    <a:pt x="2733" y="326"/>
                  </a:cubicBezTo>
                  <a:cubicBezTo>
                    <a:pt x="1221" y="1202"/>
                    <a:pt x="1" y="3530"/>
                    <a:pt x="1" y="5541"/>
                  </a:cubicBezTo>
                  <a:cubicBezTo>
                    <a:pt x="1" y="7036"/>
                    <a:pt x="676" y="7933"/>
                    <a:pt x="1645" y="7933"/>
                  </a:cubicBezTo>
                  <a:cubicBezTo>
                    <a:pt x="1978" y="7933"/>
                    <a:pt x="2346" y="7827"/>
                    <a:pt x="2733" y="7602"/>
                  </a:cubicBezTo>
                  <a:cubicBezTo>
                    <a:pt x="4236" y="6735"/>
                    <a:pt x="5456" y="4398"/>
                    <a:pt x="5456" y="2388"/>
                  </a:cubicBezTo>
                  <a:cubicBezTo>
                    <a:pt x="5456" y="895"/>
                    <a:pt x="4779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553;p39"/>
            <p:cNvSpPr/>
            <p:nvPr/>
          </p:nvSpPr>
          <p:spPr>
            <a:xfrm>
              <a:off x="6406962" y="4386550"/>
              <a:ext cx="96475" cy="139900"/>
            </a:xfrm>
            <a:custGeom>
              <a:avLst/>
              <a:gdLst/>
              <a:ahLst/>
              <a:cxnLst/>
              <a:rect l="l" t="t" r="r" b="b"/>
              <a:pathLst>
                <a:path w="3859" h="5596" extrusionOk="0">
                  <a:moveTo>
                    <a:pt x="2696" y="1"/>
                  </a:moveTo>
                  <a:cubicBezTo>
                    <a:pt x="2462" y="1"/>
                    <a:pt x="2205" y="74"/>
                    <a:pt x="1934" y="229"/>
                  </a:cubicBezTo>
                  <a:cubicBezTo>
                    <a:pt x="860" y="848"/>
                    <a:pt x="1" y="2489"/>
                    <a:pt x="1" y="3907"/>
                  </a:cubicBezTo>
                  <a:cubicBezTo>
                    <a:pt x="1" y="4964"/>
                    <a:pt x="479" y="5596"/>
                    <a:pt x="1167" y="5596"/>
                  </a:cubicBezTo>
                  <a:cubicBezTo>
                    <a:pt x="1402" y="5596"/>
                    <a:pt x="1661" y="5522"/>
                    <a:pt x="1934" y="5367"/>
                  </a:cubicBezTo>
                  <a:cubicBezTo>
                    <a:pt x="2999" y="4749"/>
                    <a:pt x="3858" y="3108"/>
                    <a:pt x="3858" y="1690"/>
                  </a:cubicBezTo>
                  <a:cubicBezTo>
                    <a:pt x="3858" y="633"/>
                    <a:pt x="3380" y="1"/>
                    <a:pt x="2696" y="1"/>
                  </a:cubicBez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5606;p39"/>
          <p:cNvGrpSpPr/>
          <p:nvPr/>
        </p:nvGrpSpPr>
        <p:grpSpPr>
          <a:xfrm>
            <a:off x="5347170" y="3184980"/>
            <a:ext cx="286036" cy="457815"/>
            <a:chOff x="4508225" y="3958500"/>
            <a:chExt cx="179150" cy="370975"/>
          </a:xfrm>
        </p:grpSpPr>
        <p:sp>
          <p:nvSpPr>
            <p:cNvPr id="94" name="Google Shape;5607;p39"/>
            <p:cNvSpPr/>
            <p:nvPr/>
          </p:nvSpPr>
          <p:spPr>
            <a:xfrm>
              <a:off x="4508225" y="3958500"/>
              <a:ext cx="179150" cy="370975"/>
            </a:xfrm>
            <a:custGeom>
              <a:avLst/>
              <a:gdLst/>
              <a:ahLst/>
              <a:cxnLst/>
              <a:rect l="l" t="t" r="r" b="b"/>
              <a:pathLst>
                <a:path w="7166" h="14839" extrusionOk="0">
                  <a:moveTo>
                    <a:pt x="6844" y="0"/>
                  </a:moveTo>
                  <a:cubicBezTo>
                    <a:pt x="6779" y="0"/>
                    <a:pt x="6708" y="21"/>
                    <a:pt x="6633" y="65"/>
                  </a:cubicBezTo>
                  <a:lnTo>
                    <a:pt x="533" y="3588"/>
                  </a:lnTo>
                  <a:cubicBezTo>
                    <a:pt x="232" y="3760"/>
                    <a:pt x="0" y="4215"/>
                    <a:pt x="0" y="4601"/>
                  </a:cubicBezTo>
                  <a:lnTo>
                    <a:pt x="0" y="14378"/>
                  </a:lnTo>
                  <a:cubicBezTo>
                    <a:pt x="0" y="14665"/>
                    <a:pt x="128" y="14839"/>
                    <a:pt x="317" y="14839"/>
                  </a:cubicBezTo>
                  <a:cubicBezTo>
                    <a:pt x="383" y="14839"/>
                    <a:pt x="455" y="14818"/>
                    <a:pt x="533" y="14774"/>
                  </a:cubicBezTo>
                  <a:lnTo>
                    <a:pt x="6633" y="11251"/>
                  </a:lnTo>
                  <a:cubicBezTo>
                    <a:pt x="6925" y="11088"/>
                    <a:pt x="7165" y="10633"/>
                    <a:pt x="7165" y="10237"/>
                  </a:cubicBezTo>
                  <a:lnTo>
                    <a:pt x="7165" y="469"/>
                  </a:lnTo>
                  <a:cubicBezTo>
                    <a:pt x="7165" y="175"/>
                    <a:pt x="7033" y="0"/>
                    <a:pt x="6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608;p39"/>
            <p:cNvSpPr/>
            <p:nvPr/>
          </p:nvSpPr>
          <p:spPr>
            <a:xfrm>
              <a:off x="4527125" y="4012500"/>
              <a:ext cx="108700" cy="66875"/>
            </a:xfrm>
            <a:custGeom>
              <a:avLst/>
              <a:gdLst/>
              <a:ahLst/>
              <a:cxnLst/>
              <a:rect l="l" t="t" r="r" b="b"/>
              <a:pathLst>
                <a:path w="4348" h="2675" extrusionOk="0">
                  <a:moveTo>
                    <a:pt x="4298" y="0"/>
                  </a:moveTo>
                  <a:cubicBezTo>
                    <a:pt x="4287" y="0"/>
                    <a:pt x="4275" y="3"/>
                    <a:pt x="4262" y="10"/>
                  </a:cubicBezTo>
                  <a:lnTo>
                    <a:pt x="86" y="2441"/>
                  </a:lnTo>
                  <a:cubicBezTo>
                    <a:pt x="35" y="2476"/>
                    <a:pt x="0" y="2536"/>
                    <a:pt x="0" y="2605"/>
                  </a:cubicBezTo>
                  <a:cubicBezTo>
                    <a:pt x="0" y="2649"/>
                    <a:pt x="19" y="2675"/>
                    <a:pt x="50" y="2675"/>
                  </a:cubicBezTo>
                  <a:cubicBezTo>
                    <a:pt x="60" y="2675"/>
                    <a:pt x="73" y="2672"/>
                    <a:pt x="86" y="2665"/>
                  </a:cubicBezTo>
                  <a:lnTo>
                    <a:pt x="4262" y="233"/>
                  </a:lnTo>
                  <a:cubicBezTo>
                    <a:pt x="4313" y="199"/>
                    <a:pt x="4348" y="139"/>
                    <a:pt x="4348" y="70"/>
                  </a:cubicBezTo>
                  <a:cubicBezTo>
                    <a:pt x="4348" y="26"/>
                    <a:pt x="4329" y="0"/>
                    <a:pt x="4298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609;p39"/>
            <p:cNvSpPr/>
            <p:nvPr/>
          </p:nvSpPr>
          <p:spPr>
            <a:xfrm>
              <a:off x="4528200" y="4087475"/>
              <a:ext cx="26875" cy="43425"/>
            </a:xfrm>
            <a:custGeom>
              <a:avLst/>
              <a:gdLst/>
              <a:ahLst/>
              <a:cxnLst/>
              <a:rect l="l" t="t" r="r" b="b"/>
              <a:pathLst>
                <a:path w="1075" h="1737" extrusionOk="0">
                  <a:moveTo>
                    <a:pt x="885" y="138"/>
                  </a:moveTo>
                  <a:cubicBezTo>
                    <a:pt x="911" y="138"/>
                    <a:pt x="928" y="181"/>
                    <a:pt x="928" y="224"/>
                  </a:cubicBezTo>
                  <a:lnTo>
                    <a:pt x="928" y="980"/>
                  </a:lnTo>
                  <a:cubicBezTo>
                    <a:pt x="920" y="1092"/>
                    <a:pt x="868" y="1195"/>
                    <a:pt x="782" y="1255"/>
                  </a:cubicBezTo>
                  <a:lnTo>
                    <a:pt x="215" y="1590"/>
                  </a:lnTo>
                  <a:cubicBezTo>
                    <a:pt x="206" y="1590"/>
                    <a:pt x="189" y="1599"/>
                    <a:pt x="181" y="1599"/>
                  </a:cubicBezTo>
                  <a:cubicBezTo>
                    <a:pt x="155" y="1599"/>
                    <a:pt x="138" y="1556"/>
                    <a:pt x="138" y="1513"/>
                  </a:cubicBezTo>
                  <a:lnTo>
                    <a:pt x="138" y="757"/>
                  </a:lnTo>
                  <a:cubicBezTo>
                    <a:pt x="146" y="645"/>
                    <a:pt x="198" y="542"/>
                    <a:pt x="284" y="473"/>
                  </a:cubicBezTo>
                  <a:lnTo>
                    <a:pt x="851" y="147"/>
                  </a:lnTo>
                  <a:cubicBezTo>
                    <a:pt x="859" y="138"/>
                    <a:pt x="877" y="138"/>
                    <a:pt x="885" y="138"/>
                  </a:cubicBezTo>
                  <a:close/>
                  <a:moveTo>
                    <a:pt x="894" y="1"/>
                  </a:moveTo>
                  <a:cubicBezTo>
                    <a:pt x="859" y="1"/>
                    <a:pt x="825" y="10"/>
                    <a:pt x="791" y="27"/>
                  </a:cubicBezTo>
                  <a:lnTo>
                    <a:pt x="215" y="362"/>
                  </a:lnTo>
                  <a:cubicBezTo>
                    <a:pt x="86" y="448"/>
                    <a:pt x="9" y="594"/>
                    <a:pt x="0" y="757"/>
                  </a:cubicBezTo>
                  <a:lnTo>
                    <a:pt x="0" y="1513"/>
                  </a:lnTo>
                  <a:cubicBezTo>
                    <a:pt x="0" y="1668"/>
                    <a:pt x="95" y="1736"/>
                    <a:pt x="181" y="1736"/>
                  </a:cubicBezTo>
                  <a:cubicBezTo>
                    <a:pt x="215" y="1736"/>
                    <a:pt x="249" y="1728"/>
                    <a:pt x="284" y="1702"/>
                  </a:cubicBezTo>
                  <a:lnTo>
                    <a:pt x="859" y="1376"/>
                  </a:lnTo>
                  <a:cubicBezTo>
                    <a:pt x="988" y="1290"/>
                    <a:pt x="1066" y="1144"/>
                    <a:pt x="1074" y="980"/>
                  </a:cubicBezTo>
                  <a:lnTo>
                    <a:pt x="1074" y="224"/>
                  </a:lnTo>
                  <a:cubicBezTo>
                    <a:pt x="1074" y="70"/>
                    <a:pt x="980" y="1"/>
                    <a:pt x="89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610;p39"/>
            <p:cNvSpPr/>
            <p:nvPr/>
          </p:nvSpPr>
          <p:spPr>
            <a:xfrm>
              <a:off x="4528200" y="4141400"/>
              <a:ext cx="26875" cy="43400"/>
            </a:xfrm>
            <a:custGeom>
              <a:avLst/>
              <a:gdLst/>
              <a:ahLst/>
              <a:cxnLst/>
              <a:rect l="l" t="t" r="r" b="b"/>
              <a:pathLst>
                <a:path w="1075" h="1736" extrusionOk="0">
                  <a:moveTo>
                    <a:pt x="885" y="138"/>
                  </a:moveTo>
                  <a:cubicBezTo>
                    <a:pt x="911" y="138"/>
                    <a:pt x="928" y="181"/>
                    <a:pt x="928" y="224"/>
                  </a:cubicBezTo>
                  <a:lnTo>
                    <a:pt x="928" y="980"/>
                  </a:lnTo>
                  <a:cubicBezTo>
                    <a:pt x="920" y="1091"/>
                    <a:pt x="868" y="1186"/>
                    <a:pt x="782" y="1255"/>
                  </a:cubicBezTo>
                  <a:lnTo>
                    <a:pt x="215" y="1581"/>
                  </a:lnTo>
                  <a:cubicBezTo>
                    <a:pt x="206" y="1590"/>
                    <a:pt x="189" y="1598"/>
                    <a:pt x="181" y="1598"/>
                  </a:cubicBezTo>
                  <a:cubicBezTo>
                    <a:pt x="155" y="1598"/>
                    <a:pt x="138" y="1555"/>
                    <a:pt x="138" y="1512"/>
                  </a:cubicBezTo>
                  <a:lnTo>
                    <a:pt x="138" y="748"/>
                  </a:lnTo>
                  <a:cubicBezTo>
                    <a:pt x="146" y="645"/>
                    <a:pt x="198" y="542"/>
                    <a:pt x="284" y="473"/>
                  </a:cubicBezTo>
                  <a:lnTo>
                    <a:pt x="851" y="146"/>
                  </a:lnTo>
                  <a:cubicBezTo>
                    <a:pt x="859" y="138"/>
                    <a:pt x="877" y="138"/>
                    <a:pt x="885" y="138"/>
                  </a:cubicBezTo>
                  <a:close/>
                  <a:moveTo>
                    <a:pt x="894" y="0"/>
                  </a:moveTo>
                  <a:cubicBezTo>
                    <a:pt x="859" y="0"/>
                    <a:pt x="825" y="9"/>
                    <a:pt x="791" y="26"/>
                  </a:cubicBezTo>
                  <a:lnTo>
                    <a:pt x="215" y="353"/>
                  </a:lnTo>
                  <a:cubicBezTo>
                    <a:pt x="86" y="447"/>
                    <a:pt x="9" y="593"/>
                    <a:pt x="0" y="748"/>
                  </a:cubicBezTo>
                  <a:lnTo>
                    <a:pt x="0" y="1512"/>
                  </a:lnTo>
                  <a:cubicBezTo>
                    <a:pt x="0" y="1667"/>
                    <a:pt x="95" y="1736"/>
                    <a:pt x="181" y="1736"/>
                  </a:cubicBezTo>
                  <a:cubicBezTo>
                    <a:pt x="215" y="1736"/>
                    <a:pt x="249" y="1727"/>
                    <a:pt x="284" y="1701"/>
                  </a:cubicBezTo>
                  <a:lnTo>
                    <a:pt x="859" y="1375"/>
                  </a:lnTo>
                  <a:cubicBezTo>
                    <a:pt x="988" y="1289"/>
                    <a:pt x="1066" y="1134"/>
                    <a:pt x="1074" y="980"/>
                  </a:cubicBezTo>
                  <a:lnTo>
                    <a:pt x="1074" y="224"/>
                  </a:lnTo>
                  <a:cubicBezTo>
                    <a:pt x="1074" y="69"/>
                    <a:pt x="980" y="0"/>
                    <a:pt x="89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611;p39"/>
            <p:cNvSpPr/>
            <p:nvPr/>
          </p:nvSpPr>
          <p:spPr>
            <a:xfrm>
              <a:off x="4560850" y="4055950"/>
              <a:ext cx="97750" cy="59300"/>
            </a:xfrm>
            <a:custGeom>
              <a:avLst/>
              <a:gdLst/>
              <a:ahLst/>
              <a:cxnLst/>
              <a:rect l="l" t="t" r="r" b="b"/>
              <a:pathLst>
                <a:path w="3910" h="2372" extrusionOk="0">
                  <a:moveTo>
                    <a:pt x="3877" y="1"/>
                  </a:moveTo>
                  <a:cubicBezTo>
                    <a:pt x="3871" y="1"/>
                    <a:pt x="3864" y="3"/>
                    <a:pt x="3858" y="8"/>
                  </a:cubicBezTo>
                  <a:lnTo>
                    <a:pt x="60" y="2207"/>
                  </a:lnTo>
                  <a:cubicBezTo>
                    <a:pt x="26" y="2233"/>
                    <a:pt x="0" y="2276"/>
                    <a:pt x="0" y="2319"/>
                  </a:cubicBezTo>
                  <a:cubicBezTo>
                    <a:pt x="0" y="2350"/>
                    <a:pt x="14" y="2372"/>
                    <a:pt x="34" y="2372"/>
                  </a:cubicBezTo>
                  <a:cubicBezTo>
                    <a:pt x="42" y="2372"/>
                    <a:pt x="51" y="2369"/>
                    <a:pt x="60" y="2362"/>
                  </a:cubicBezTo>
                  <a:lnTo>
                    <a:pt x="3858" y="171"/>
                  </a:lnTo>
                  <a:cubicBezTo>
                    <a:pt x="3892" y="136"/>
                    <a:pt x="3909" y="102"/>
                    <a:pt x="3909" y="51"/>
                  </a:cubicBezTo>
                  <a:cubicBezTo>
                    <a:pt x="3909" y="19"/>
                    <a:pt x="3895" y="1"/>
                    <a:pt x="3877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612;p39"/>
            <p:cNvSpPr/>
            <p:nvPr/>
          </p:nvSpPr>
          <p:spPr>
            <a:xfrm>
              <a:off x="4560850" y="4110100"/>
              <a:ext cx="97750" cy="59400"/>
            </a:xfrm>
            <a:custGeom>
              <a:avLst/>
              <a:gdLst/>
              <a:ahLst/>
              <a:cxnLst/>
              <a:rect l="l" t="t" r="r" b="b"/>
              <a:pathLst>
                <a:path w="3910" h="2376" extrusionOk="0">
                  <a:moveTo>
                    <a:pt x="3877" y="0"/>
                  </a:moveTo>
                  <a:cubicBezTo>
                    <a:pt x="3871" y="0"/>
                    <a:pt x="3864" y="2"/>
                    <a:pt x="3858" y="7"/>
                  </a:cubicBezTo>
                  <a:lnTo>
                    <a:pt x="60" y="2206"/>
                  </a:lnTo>
                  <a:cubicBezTo>
                    <a:pt x="17" y="2232"/>
                    <a:pt x="0" y="2275"/>
                    <a:pt x="0" y="2318"/>
                  </a:cubicBezTo>
                  <a:cubicBezTo>
                    <a:pt x="0" y="2356"/>
                    <a:pt x="15" y="2376"/>
                    <a:pt x="36" y="2376"/>
                  </a:cubicBezTo>
                  <a:cubicBezTo>
                    <a:pt x="44" y="2376"/>
                    <a:pt x="52" y="2374"/>
                    <a:pt x="60" y="2369"/>
                  </a:cubicBezTo>
                  <a:lnTo>
                    <a:pt x="3858" y="170"/>
                  </a:lnTo>
                  <a:cubicBezTo>
                    <a:pt x="3892" y="144"/>
                    <a:pt x="3909" y="101"/>
                    <a:pt x="3909" y="50"/>
                  </a:cubicBezTo>
                  <a:cubicBezTo>
                    <a:pt x="3909" y="18"/>
                    <a:pt x="3895" y="0"/>
                    <a:pt x="3877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613;p39"/>
            <p:cNvSpPr/>
            <p:nvPr/>
          </p:nvSpPr>
          <p:spPr>
            <a:xfrm>
              <a:off x="4560850" y="4164325"/>
              <a:ext cx="97750" cy="59300"/>
            </a:xfrm>
            <a:custGeom>
              <a:avLst/>
              <a:gdLst/>
              <a:ahLst/>
              <a:cxnLst/>
              <a:rect l="l" t="t" r="r" b="b"/>
              <a:pathLst>
                <a:path w="3910" h="2372" extrusionOk="0">
                  <a:moveTo>
                    <a:pt x="3878" y="1"/>
                  </a:moveTo>
                  <a:cubicBezTo>
                    <a:pt x="3872" y="1"/>
                    <a:pt x="3865" y="4"/>
                    <a:pt x="3858" y="11"/>
                  </a:cubicBezTo>
                  <a:lnTo>
                    <a:pt x="60" y="2202"/>
                  </a:lnTo>
                  <a:cubicBezTo>
                    <a:pt x="26" y="2228"/>
                    <a:pt x="0" y="2271"/>
                    <a:pt x="0" y="2322"/>
                  </a:cubicBezTo>
                  <a:cubicBezTo>
                    <a:pt x="0" y="2354"/>
                    <a:pt x="14" y="2372"/>
                    <a:pt x="36" y="2372"/>
                  </a:cubicBezTo>
                  <a:cubicBezTo>
                    <a:pt x="43" y="2372"/>
                    <a:pt x="51" y="2370"/>
                    <a:pt x="60" y="2365"/>
                  </a:cubicBezTo>
                  <a:lnTo>
                    <a:pt x="3858" y="166"/>
                  </a:lnTo>
                  <a:cubicBezTo>
                    <a:pt x="3892" y="140"/>
                    <a:pt x="3909" y="97"/>
                    <a:pt x="3909" y="54"/>
                  </a:cubicBezTo>
                  <a:cubicBezTo>
                    <a:pt x="3909" y="23"/>
                    <a:pt x="3896" y="1"/>
                    <a:pt x="3878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614;p39"/>
            <p:cNvSpPr/>
            <p:nvPr/>
          </p:nvSpPr>
          <p:spPr>
            <a:xfrm>
              <a:off x="4560850" y="4218550"/>
              <a:ext cx="97750" cy="59200"/>
            </a:xfrm>
            <a:custGeom>
              <a:avLst/>
              <a:gdLst/>
              <a:ahLst/>
              <a:cxnLst/>
              <a:rect l="l" t="t" r="r" b="b"/>
              <a:pathLst>
                <a:path w="3910" h="2368" extrusionOk="0">
                  <a:moveTo>
                    <a:pt x="3877" y="1"/>
                  </a:moveTo>
                  <a:cubicBezTo>
                    <a:pt x="3871" y="1"/>
                    <a:pt x="3864" y="3"/>
                    <a:pt x="3858" y="7"/>
                  </a:cubicBezTo>
                  <a:lnTo>
                    <a:pt x="60" y="2207"/>
                  </a:lnTo>
                  <a:cubicBezTo>
                    <a:pt x="26" y="2232"/>
                    <a:pt x="0" y="2275"/>
                    <a:pt x="0" y="2318"/>
                  </a:cubicBezTo>
                  <a:cubicBezTo>
                    <a:pt x="0" y="2350"/>
                    <a:pt x="14" y="2368"/>
                    <a:pt x="36" y="2368"/>
                  </a:cubicBezTo>
                  <a:cubicBezTo>
                    <a:pt x="43" y="2368"/>
                    <a:pt x="51" y="2366"/>
                    <a:pt x="60" y="2361"/>
                  </a:cubicBezTo>
                  <a:lnTo>
                    <a:pt x="3858" y="162"/>
                  </a:lnTo>
                  <a:cubicBezTo>
                    <a:pt x="3892" y="136"/>
                    <a:pt x="3909" y="93"/>
                    <a:pt x="3909" y="50"/>
                  </a:cubicBezTo>
                  <a:cubicBezTo>
                    <a:pt x="3909" y="18"/>
                    <a:pt x="3895" y="1"/>
                    <a:pt x="3877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615;p39"/>
            <p:cNvSpPr/>
            <p:nvPr/>
          </p:nvSpPr>
          <p:spPr>
            <a:xfrm>
              <a:off x="4528200" y="4195950"/>
              <a:ext cx="26875" cy="43425"/>
            </a:xfrm>
            <a:custGeom>
              <a:avLst/>
              <a:gdLst/>
              <a:ahLst/>
              <a:cxnLst/>
              <a:rect l="l" t="t" r="r" b="b"/>
              <a:pathLst>
                <a:path w="1075" h="1737" extrusionOk="0">
                  <a:moveTo>
                    <a:pt x="885" y="129"/>
                  </a:moveTo>
                  <a:cubicBezTo>
                    <a:pt x="911" y="129"/>
                    <a:pt x="928" y="172"/>
                    <a:pt x="928" y="224"/>
                  </a:cubicBezTo>
                  <a:lnTo>
                    <a:pt x="928" y="980"/>
                  </a:lnTo>
                  <a:cubicBezTo>
                    <a:pt x="920" y="1083"/>
                    <a:pt x="868" y="1186"/>
                    <a:pt x="782" y="1255"/>
                  </a:cubicBezTo>
                  <a:lnTo>
                    <a:pt x="215" y="1581"/>
                  </a:lnTo>
                  <a:cubicBezTo>
                    <a:pt x="206" y="1590"/>
                    <a:pt x="189" y="1590"/>
                    <a:pt x="181" y="1599"/>
                  </a:cubicBezTo>
                  <a:cubicBezTo>
                    <a:pt x="155" y="1599"/>
                    <a:pt x="138" y="1547"/>
                    <a:pt x="138" y="1513"/>
                  </a:cubicBezTo>
                  <a:lnTo>
                    <a:pt x="138" y="748"/>
                  </a:lnTo>
                  <a:cubicBezTo>
                    <a:pt x="146" y="636"/>
                    <a:pt x="198" y="542"/>
                    <a:pt x="284" y="473"/>
                  </a:cubicBezTo>
                  <a:lnTo>
                    <a:pt x="851" y="147"/>
                  </a:lnTo>
                  <a:cubicBezTo>
                    <a:pt x="859" y="138"/>
                    <a:pt x="877" y="129"/>
                    <a:pt x="885" y="129"/>
                  </a:cubicBezTo>
                  <a:close/>
                  <a:moveTo>
                    <a:pt x="894" y="1"/>
                  </a:moveTo>
                  <a:cubicBezTo>
                    <a:pt x="859" y="1"/>
                    <a:pt x="825" y="9"/>
                    <a:pt x="791" y="26"/>
                  </a:cubicBezTo>
                  <a:lnTo>
                    <a:pt x="215" y="353"/>
                  </a:lnTo>
                  <a:cubicBezTo>
                    <a:pt x="86" y="447"/>
                    <a:pt x="9" y="593"/>
                    <a:pt x="0" y="748"/>
                  </a:cubicBezTo>
                  <a:lnTo>
                    <a:pt x="0" y="1513"/>
                  </a:lnTo>
                  <a:cubicBezTo>
                    <a:pt x="0" y="1667"/>
                    <a:pt x="95" y="1736"/>
                    <a:pt x="181" y="1736"/>
                  </a:cubicBezTo>
                  <a:cubicBezTo>
                    <a:pt x="215" y="1727"/>
                    <a:pt x="258" y="1719"/>
                    <a:pt x="284" y="1693"/>
                  </a:cubicBezTo>
                  <a:lnTo>
                    <a:pt x="859" y="1367"/>
                  </a:lnTo>
                  <a:cubicBezTo>
                    <a:pt x="988" y="1281"/>
                    <a:pt x="1066" y="1126"/>
                    <a:pt x="1074" y="971"/>
                  </a:cubicBezTo>
                  <a:lnTo>
                    <a:pt x="1074" y="224"/>
                  </a:lnTo>
                  <a:cubicBezTo>
                    <a:pt x="1074" y="69"/>
                    <a:pt x="980" y="1"/>
                    <a:pt x="894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616;p39"/>
            <p:cNvSpPr/>
            <p:nvPr/>
          </p:nvSpPr>
          <p:spPr>
            <a:xfrm>
              <a:off x="4528200" y="4249650"/>
              <a:ext cx="26875" cy="43400"/>
            </a:xfrm>
            <a:custGeom>
              <a:avLst/>
              <a:gdLst/>
              <a:ahLst/>
              <a:cxnLst/>
              <a:rect l="l" t="t" r="r" b="b"/>
              <a:pathLst>
                <a:path w="1075" h="1736" extrusionOk="0">
                  <a:moveTo>
                    <a:pt x="885" y="138"/>
                  </a:moveTo>
                  <a:cubicBezTo>
                    <a:pt x="911" y="138"/>
                    <a:pt x="928" y="181"/>
                    <a:pt x="928" y="224"/>
                  </a:cubicBezTo>
                  <a:lnTo>
                    <a:pt x="928" y="988"/>
                  </a:lnTo>
                  <a:cubicBezTo>
                    <a:pt x="920" y="1092"/>
                    <a:pt x="868" y="1195"/>
                    <a:pt x="782" y="1263"/>
                  </a:cubicBezTo>
                  <a:lnTo>
                    <a:pt x="215" y="1590"/>
                  </a:lnTo>
                  <a:cubicBezTo>
                    <a:pt x="206" y="1598"/>
                    <a:pt x="189" y="1598"/>
                    <a:pt x="181" y="1598"/>
                  </a:cubicBezTo>
                  <a:cubicBezTo>
                    <a:pt x="155" y="1598"/>
                    <a:pt x="138" y="1555"/>
                    <a:pt x="138" y="1513"/>
                  </a:cubicBezTo>
                  <a:lnTo>
                    <a:pt x="138" y="756"/>
                  </a:lnTo>
                  <a:cubicBezTo>
                    <a:pt x="146" y="645"/>
                    <a:pt x="198" y="542"/>
                    <a:pt x="284" y="482"/>
                  </a:cubicBezTo>
                  <a:lnTo>
                    <a:pt x="851" y="155"/>
                  </a:lnTo>
                  <a:cubicBezTo>
                    <a:pt x="859" y="146"/>
                    <a:pt x="877" y="138"/>
                    <a:pt x="885" y="138"/>
                  </a:cubicBezTo>
                  <a:close/>
                  <a:moveTo>
                    <a:pt x="894" y="0"/>
                  </a:moveTo>
                  <a:cubicBezTo>
                    <a:pt x="859" y="0"/>
                    <a:pt x="825" y="9"/>
                    <a:pt x="791" y="35"/>
                  </a:cubicBezTo>
                  <a:lnTo>
                    <a:pt x="215" y="361"/>
                  </a:lnTo>
                  <a:cubicBezTo>
                    <a:pt x="86" y="447"/>
                    <a:pt x="9" y="602"/>
                    <a:pt x="0" y="756"/>
                  </a:cubicBezTo>
                  <a:lnTo>
                    <a:pt x="0" y="1513"/>
                  </a:lnTo>
                  <a:cubicBezTo>
                    <a:pt x="0" y="1667"/>
                    <a:pt x="95" y="1736"/>
                    <a:pt x="181" y="1736"/>
                  </a:cubicBezTo>
                  <a:cubicBezTo>
                    <a:pt x="215" y="1736"/>
                    <a:pt x="249" y="1727"/>
                    <a:pt x="284" y="1710"/>
                  </a:cubicBezTo>
                  <a:lnTo>
                    <a:pt x="859" y="1384"/>
                  </a:lnTo>
                  <a:cubicBezTo>
                    <a:pt x="988" y="1289"/>
                    <a:pt x="1066" y="1143"/>
                    <a:pt x="1074" y="988"/>
                  </a:cubicBezTo>
                  <a:lnTo>
                    <a:pt x="1074" y="224"/>
                  </a:lnTo>
                  <a:cubicBezTo>
                    <a:pt x="1074" y="69"/>
                    <a:pt x="980" y="0"/>
                    <a:pt x="894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617;p39"/>
            <p:cNvSpPr/>
            <p:nvPr/>
          </p:nvSpPr>
          <p:spPr>
            <a:xfrm>
              <a:off x="4519950" y="4073625"/>
              <a:ext cx="48550" cy="44375"/>
            </a:xfrm>
            <a:custGeom>
              <a:avLst/>
              <a:gdLst/>
              <a:ahLst/>
              <a:cxnLst/>
              <a:rect l="l" t="t" r="r" b="b"/>
              <a:pathLst>
                <a:path w="1942" h="1775" extrusionOk="0">
                  <a:moveTo>
                    <a:pt x="1808" y="1"/>
                  </a:moveTo>
                  <a:cubicBezTo>
                    <a:pt x="1781" y="1"/>
                    <a:pt x="1753" y="12"/>
                    <a:pt x="1731" y="39"/>
                  </a:cubicBezTo>
                  <a:lnTo>
                    <a:pt x="777" y="1534"/>
                  </a:lnTo>
                  <a:lnTo>
                    <a:pt x="176" y="1320"/>
                  </a:lnTo>
                  <a:cubicBezTo>
                    <a:pt x="170" y="1319"/>
                    <a:pt x="164" y="1318"/>
                    <a:pt x="158" y="1318"/>
                  </a:cubicBezTo>
                  <a:cubicBezTo>
                    <a:pt x="50" y="1318"/>
                    <a:pt x="0" y="1468"/>
                    <a:pt x="98" y="1517"/>
                  </a:cubicBezTo>
                  <a:lnTo>
                    <a:pt x="786" y="1766"/>
                  </a:lnTo>
                  <a:cubicBezTo>
                    <a:pt x="794" y="1766"/>
                    <a:pt x="811" y="1766"/>
                    <a:pt x="820" y="1775"/>
                  </a:cubicBezTo>
                  <a:cubicBezTo>
                    <a:pt x="854" y="1766"/>
                    <a:pt x="889" y="1749"/>
                    <a:pt x="914" y="1723"/>
                  </a:cubicBezTo>
                  <a:lnTo>
                    <a:pt x="1911" y="151"/>
                  </a:lnTo>
                  <a:cubicBezTo>
                    <a:pt x="1942" y="72"/>
                    <a:pt x="1876" y="1"/>
                    <a:pt x="1808" y="1"/>
                  </a:cubicBezTo>
                  <a:close/>
                </a:path>
              </a:pathLst>
            </a:custGeom>
            <a:solidFill>
              <a:srgbClr val="65D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618;p39"/>
            <p:cNvSpPr/>
            <p:nvPr/>
          </p:nvSpPr>
          <p:spPr>
            <a:xfrm>
              <a:off x="4519950" y="4127750"/>
              <a:ext cx="48550" cy="44375"/>
            </a:xfrm>
            <a:custGeom>
              <a:avLst/>
              <a:gdLst/>
              <a:ahLst/>
              <a:cxnLst/>
              <a:rect l="l" t="t" r="r" b="b"/>
              <a:pathLst>
                <a:path w="1942" h="1775" extrusionOk="0">
                  <a:moveTo>
                    <a:pt x="1808" y="1"/>
                  </a:moveTo>
                  <a:cubicBezTo>
                    <a:pt x="1781" y="1"/>
                    <a:pt x="1753" y="12"/>
                    <a:pt x="1731" y="39"/>
                  </a:cubicBezTo>
                  <a:lnTo>
                    <a:pt x="777" y="1534"/>
                  </a:lnTo>
                  <a:lnTo>
                    <a:pt x="176" y="1320"/>
                  </a:lnTo>
                  <a:cubicBezTo>
                    <a:pt x="170" y="1319"/>
                    <a:pt x="164" y="1318"/>
                    <a:pt x="158" y="1318"/>
                  </a:cubicBezTo>
                  <a:cubicBezTo>
                    <a:pt x="50" y="1318"/>
                    <a:pt x="0" y="1469"/>
                    <a:pt x="98" y="1526"/>
                  </a:cubicBezTo>
                  <a:lnTo>
                    <a:pt x="786" y="1766"/>
                  </a:lnTo>
                  <a:cubicBezTo>
                    <a:pt x="794" y="1766"/>
                    <a:pt x="811" y="1775"/>
                    <a:pt x="820" y="1775"/>
                  </a:cubicBezTo>
                  <a:cubicBezTo>
                    <a:pt x="854" y="1775"/>
                    <a:pt x="889" y="1749"/>
                    <a:pt x="914" y="1723"/>
                  </a:cubicBezTo>
                  <a:lnTo>
                    <a:pt x="1911" y="151"/>
                  </a:lnTo>
                  <a:cubicBezTo>
                    <a:pt x="1942" y="72"/>
                    <a:pt x="1876" y="1"/>
                    <a:pt x="1808" y="1"/>
                  </a:cubicBezTo>
                  <a:close/>
                </a:path>
              </a:pathLst>
            </a:custGeom>
            <a:solidFill>
              <a:srgbClr val="65D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619;p39"/>
            <p:cNvSpPr/>
            <p:nvPr/>
          </p:nvSpPr>
          <p:spPr>
            <a:xfrm>
              <a:off x="4519950" y="4182300"/>
              <a:ext cx="48550" cy="44400"/>
            </a:xfrm>
            <a:custGeom>
              <a:avLst/>
              <a:gdLst/>
              <a:ahLst/>
              <a:cxnLst/>
              <a:rect l="l" t="t" r="r" b="b"/>
              <a:pathLst>
                <a:path w="1942" h="1776" extrusionOk="0">
                  <a:moveTo>
                    <a:pt x="1808" y="1"/>
                  </a:moveTo>
                  <a:cubicBezTo>
                    <a:pt x="1781" y="1"/>
                    <a:pt x="1753" y="13"/>
                    <a:pt x="1731" y="40"/>
                  </a:cubicBezTo>
                  <a:lnTo>
                    <a:pt x="777" y="1535"/>
                  </a:lnTo>
                  <a:lnTo>
                    <a:pt x="176" y="1320"/>
                  </a:lnTo>
                  <a:cubicBezTo>
                    <a:pt x="170" y="1319"/>
                    <a:pt x="164" y="1319"/>
                    <a:pt x="158" y="1319"/>
                  </a:cubicBezTo>
                  <a:cubicBezTo>
                    <a:pt x="50" y="1319"/>
                    <a:pt x="0" y="1469"/>
                    <a:pt x="98" y="1526"/>
                  </a:cubicBezTo>
                  <a:lnTo>
                    <a:pt x="786" y="1767"/>
                  </a:lnTo>
                  <a:cubicBezTo>
                    <a:pt x="794" y="1767"/>
                    <a:pt x="811" y="1775"/>
                    <a:pt x="820" y="1775"/>
                  </a:cubicBezTo>
                  <a:cubicBezTo>
                    <a:pt x="854" y="1775"/>
                    <a:pt x="889" y="1749"/>
                    <a:pt x="914" y="1724"/>
                  </a:cubicBezTo>
                  <a:lnTo>
                    <a:pt x="1911" y="151"/>
                  </a:lnTo>
                  <a:cubicBezTo>
                    <a:pt x="1942" y="72"/>
                    <a:pt x="1876" y="1"/>
                    <a:pt x="1808" y="1"/>
                  </a:cubicBezTo>
                  <a:close/>
                </a:path>
              </a:pathLst>
            </a:custGeom>
            <a:solidFill>
              <a:srgbClr val="65D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88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617</Words>
  <Application>Microsoft Office PowerPoint</Application>
  <PresentationFormat>Presentación en pantalla (16:9)</PresentationFormat>
  <Paragraphs>122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8" baseType="lpstr">
      <vt:lpstr>Dosis</vt:lpstr>
      <vt:lpstr>Staatliches</vt:lpstr>
      <vt:lpstr>Squada One</vt:lpstr>
      <vt:lpstr>Abel</vt:lpstr>
      <vt:lpstr>Arial</vt:lpstr>
      <vt:lpstr>Dosis ExtraLight</vt:lpstr>
      <vt:lpstr>Fira Sans Condensed ExtraLight</vt:lpstr>
      <vt:lpstr>Josefin Sans</vt:lpstr>
      <vt:lpstr>Fira Sans Extra Condensed Medium</vt:lpstr>
      <vt:lpstr>Isometric Proposal by Slidesgo</vt:lpstr>
      <vt:lpstr>Checkapp</vt:lpstr>
      <vt:lpstr>Materias integradas</vt:lpstr>
      <vt:lpstr>01</vt:lpstr>
      <vt:lpstr>problemática</vt:lpstr>
      <vt:lpstr>Situación Problema</vt:lpstr>
      <vt:lpstr>Situación problema</vt:lpstr>
      <vt:lpstr>objetivos</vt:lpstr>
      <vt:lpstr>Presentación de PowerPoint</vt:lpstr>
      <vt:lpstr>Objetivos específicos</vt:lpstr>
      <vt:lpstr>Fundamentacion teorica</vt:lpstr>
      <vt:lpstr>Presentación de PowerPoint</vt:lpstr>
      <vt:lpstr>Metodología </vt:lpstr>
      <vt:lpstr>+</vt:lpstr>
      <vt:lpstr>resultados</vt:lpstr>
      <vt:lpstr>Resultados: diagramas UML</vt:lpstr>
      <vt:lpstr>Resultados: diagramas bases de datos</vt:lpstr>
      <vt:lpstr>Resultados: abstracción modelos</vt:lpstr>
      <vt:lpstr>Resultados: diagramas de despliegue y despliegue</vt:lpstr>
      <vt:lpstr>Resultados: KANban</vt:lpstr>
      <vt:lpstr>Resultados: bases de datos</vt:lpstr>
      <vt:lpstr>Resultados: Openapi</vt:lpstr>
      <vt:lpstr>Conclusiones</vt:lpstr>
      <vt:lpstr>Conclusiones</vt:lpstr>
      <vt:lpstr>Conclusiones</vt:lpstr>
      <vt:lpstr>Trabajos futuros</vt:lpstr>
      <vt:lpstr>Trabajos a futuro</vt:lpstr>
      <vt:lpstr>Referencias bibliograficas</vt:lpstr>
      <vt:lpstr>Gracias!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Checkapp</dc:title>
  <dc:creator>Home</dc:creator>
  <cp:lastModifiedBy>Hernan David Alvarez Caballero</cp:lastModifiedBy>
  <cp:revision>28</cp:revision>
  <dcterms:modified xsi:type="dcterms:W3CDTF">2019-10-30T03:00:47Z</dcterms:modified>
</cp:coreProperties>
</file>