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E6F"/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4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23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222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68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3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28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725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5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15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4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3590-B647-4D26-ADD9-7A8E792046FB}" type="datetimeFigureOut">
              <a:rPr lang="es-PE" smtClean="0"/>
              <a:t>13/12/2018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14F5-CDB6-4B46-8257-FF41A91045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8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42" y="721906"/>
            <a:ext cx="5852667" cy="20545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8" b="99005" l="0" r="981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42" y="3433731"/>
            <a:ext cx="2010056" cy="191479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398" y="3790962"/>
            <a:ext cx="3238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 dirty="0" smtClean="0">
                <a:solidFill>
                  <a:srgbClr val="706E6F"/>
                </a:solidFill>
                <a:latin typeface="Sansation" panose="02000000000000000000" pitchFamily="2" charset="0"/>
              </a:rPr>
              <a:t>INSI</a:t>
            </a:r>
            <a:r>
              <a:rPr lang="es-PE" sz="7200" b="1" dirty="0" smtClean="0">
                <a:solidFill>
                  <a:srgbClr val="FF6D00"/>
                </a:solidFill>
                <a:latin typeface="Sansation" panose="02000000000000000000" pitchFamily="2" charset="0"/>
              </a:rPr>
              <a:t>VP</a:t>
            </a:r>
            <a:endParaRPr lang="es-PE" sz="7200" b="1" dirty="0">
              <a:solidFill>
                <a:srgbClr val="FF6D00"/>
              </a:solidFill>
              <a:latin typeface="Sansation" panose="02000000000000000000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83" y="2283920"/>
            <a:ext cx="1428571" cy="714286"/>
          </a:xfrm>
          <a:prstGeom prst="rect">
            <a:avLst/>
          </a:prstGeom>
        </p:spPr>
      </p:pic>
      <p:pic>
        <p:nvPicPr>
          <p:cNvPr id="10" name="Imagen 9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83" y="3028488"/>
            <a:ext cx="1232982" cy="5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80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Sansation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REPUESTOS FERROMINERO HYJ S.R.L</dc:creator>
  <cp:lastModifiedBy>REPUESTOS FERROMINERO HYJ S.R.L</cp:lastModifiedBy>
  <cp:revision>6</cp:revision>
  <dcterms:created xsi:type="dcterms:W3CDTF">2018-12-13T20:33:42Z</dcterms:created>
  <dcterms:modified xsi:type="dcterms:W3CDTF">2018-12-13T21:33:30Z</dcterms:modified>
</cp:coreProperties>
</file>