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1c5156c2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1c5156c2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4ce2e9ba9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4ce2e9b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7e49c6d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7e49c6d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6a1334d75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6a1334d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6a1334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6a1334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4ce2e9ba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4ce2e9b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4ce2e9b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4ce2e9b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ce2e9ba9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4ce2e9ba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4ce2e9ba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4ce2e9b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879400" y="1225975"/>
            <a:ext cx="6378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Generador de señal senoidal con salida PWM y frecuencia variable</a:t>
            </a:r>
            <a:endParaRPr sz="2840">
              <a:solidFill>
                <a:schemeClr val="dk2"/>
              </a:solidFill>
            </a:endParaRPr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223100" y="344475"/>
            <a:ext cx="41091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Carrera de Especialización en Sistemas Embebidos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/>
              <a:t>Microarquitecturas y Softcores</a:t>
            </a:r>
            <a:endParaRPr b="1" sz="12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475" y="108725"/>
            <a:ext cx="2763275" cy="9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>
            <p:ph idx="4294967295" type="subTitle"/>
          </p:nvPr>
        </p:nvSpPr>
        <p:spPr>
          <a:xfrm>
            <a:off x="5481400" y="3577725"/>
            <a:ext cx="33129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Alumno: Ing. </a:t>
            </a:r>
            <a:r>
              <a:rPr b="1" lang="es" sz="1400"/>
              <a:t>Hernán Gomez Molino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Cohorte: 16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/>
              <a:t>Año:2022</a:t>
            </a:r>
            <a:endParaRPr b="1" sz="1400"/>
          </a:p>
        </p:txBody>
      </p:sp>
      <p:sp>
        <p:nvSpPr>
          <p:cNvPr id="281" name="Google Shape;281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13"/>
          <p:cNvSpPr txBox="1"/>
          <p:nvPr>
            <p:ph idx="4294967295" type="subTitle"/>
          </p:nvPr>
        </p:nvSpPr>
        <p:spPr>
          <a:xfrm>
            <a:off x="3274900" y="3098875"/>
            <a:ext cx="15879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s" sz="1840"/>
              <a:t>T</a:t>
            </a:r>
            <a:r>
              <a:rPr b="1" lang="es" sz="1840"/>
              <a:t>rabajo final</a:t>
            </a:r>
            <a:endParaRPr b="1" sz="18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ctrTitle"/>
          </p:nvPr>
        </p:nvSpPr>
        <p:spPr>
          <a:xfrm>
            <a:off x="1292950" y="212275"/>
            <a:ext cx="39126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Software del sistema</a:t>
            </a:r>
            <a:endParaRPr sz="2800"/>
          </a:p>
        </p:txBody>
      </p:sp>
      <p:sp>
        <p:nvSpPr>
          <p:cNvPr id="349" name="Google Shape;349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0" name="Google Shape;3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63" y="891750"/>
            <a:ext cx="7158883" cy="38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602900" y="364138"/>
            <a:ext cx="34098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Demostración</a:t>
            </a:r>
            <a:endParaRPr sz="2470"/>
          </a:p>
        </p:txBody>
      </p:sp>
      <p:sp>
        <p:nvSpPr>
          <p:cNvPr id="356" name="Google Shape;356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6438"/>
            <a:ext cx="8839200" cy="314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2799425" y="1998375"/>
            <a:ext cx="44634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Muchas gracias!</a:t>
            </a:r>
            <a:endParaRPr sz="2820"/>
          </a:p>
        </p:txBody>
      </p:sp>
      <p:sp>
        <p:nvSpPr>
          <p:cNvPr id="363" name="Google Shape;363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4" name="Google Shape;364;p24"/>
          <p:cNvSpPr txBox="1"/>
          <p:nvPr>
            <p:ph type="title"/>
          </p:nvPr>
        </p:nvSpPr>
        <p:spPr>
          <a:xfrm>
            <a:off x="1643100" y="3768700"/>
            <a:ext cx="5857800" cy="10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020"/>
              <a:t>Contacto: hernangomezmolino@gmail.com</a:t>
            </a:r>
            <a:endParaRPr b="0" sz="2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ctrTitle"/>
          </p:nvPr>
        </p:nvSpPr>
        <p:spPr>
          <a:xfrm>
            <a:off x="1203350" y="611625"/>
            <a:ext cx="42555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Introducción</a:t>
            </a:r>
            <a:endParaRPr sz="2800"/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750" y="2158000"/>
            <a:ext cx="2507825" cy="15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5" y="1695200"/>
            <a:ext cx="6187124" cy="230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227600" y="679025"/>
            <a:ext cx="49410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Simulación generador PWM</a:t>
            </a:r>
            <a:endParaRPr sz="2820"/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3760550" y="0"/>
            <a:ext cx="14502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 rotWithShape="1">
          <a:blip r:embed="rId3">
            <a:alphaModFix/>
          </a:blip>
          <a:srcRect b="0" l="570" r="-569" t="0"/>
          <a:stretch/>
        </p:blipFill>
        <p:spPr>
          <a:xfrm>
            <a:off x="578550" y="1411550"/>
            <a:ext cx="7986910" cy="338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2550900" y="293725"/>
            <a:ext cx="40422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Diagrama de Bloques</a:t>
            </a:r>
            <a:endParaRPr sz="2470"/>
          </a:p>
        </p:txBody>
      </p:sp>
      <p:sp>
        <p:nvSpPr>
          <p:cNvPr id="304" name="Google Shape;30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325" y="834450"/>
            <a:ext cx="6326286" cy="40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ctrTitle"/>
          </p:nvPr>
        </p:nvSpPr>
        <p:spPr>
          <a:xfrm>
            <a:off x="591125" y="110700"/>
            <a:ext cx="52449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Divisor de frecuencia variable</a:t>
            </a:r>
            <a:endParaRPr sz="2800"/>
          </a:p>
        </p:txBody>
      </p:sp>
      <p:sp>
        <p:nvSpPr>
          <p:cNvPr id="311" name="Google Shape;311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50" y="932475"/>
            <a:ext cx="3633649" cy="380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774" y="3004225"/>
            <a:ext cx="22669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089375" y="431500"/>
            <a:ext cx="39249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Registros de control</a:t>
            </a:r>
            <a:endParaRPr sz="2470"/>
          </a:p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075" y="1260450"/>
            <a:ext cx="23907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00" y="1872863"/>
            <a:ext cx="46386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ctrTitle"/>
          </p:nvPr>
        </p:nvSpPr>
        <p:spPr>
          <a:xfrm>
            <a:off x="370000" y="303925"/>
            <a:ext cx="55719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ILA (Integrated logic analyzer)</a:t>
            </a:r>
            <a:endParaRPr sz="2800"/>
          </a:p>
        </p:txBody>
      </p:sp>
      <p:sp>
        <p:nvSpPr>
          <p:cNvPr id="327" name="Google Shape;327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1188825"/>
            <a:ext cx="4883015" cy="36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850" y="1862138"/>
            <a:ext cx="23622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2173350" y="426375"/>
            <a:ext cx="47973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Implementación en Vivado</a:t>
            </a:r>
            <a:endParaRPr sz="2470"/>
          </a:p>
        </p:txBody>
      </p:sp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50" y="1105588"/>
            <a:ext cx="8024941" cy="347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ctrTitle"/>
          </p:nvPr>
        </p:nvSpPr>
        <p:spPr>
          <a:xfrm>
            <a:off x="1292950" y="212275"/>
            <a:ext cx="39126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Software del sistema</a:t>
            </a:r>
            <a:endParaRPr sz="2800"/>
          </a:p>
        </p:txBody>
      </p:sp>
      <p:sp>
        <p:nvSpPr>
          <p:cNvPr id="342" name="Google Shape;34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700" y="1242650"/>
            <a:ext cx="6700589" cy="349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