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7BD3AC4-524B-4F0D-A6F1-69DA9D64AA9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 name="PlaceHolder 4"/>
          <p:cNvSpPr>
            <a:spLocks noGrp="1"/>
          </p:cNvSpPr>
          <p:nvPr>
            <p:ph type="sldNum" idx="1"/>
          </p:nvPr>
        </p:nvSpPr>
        <p:spPr/>
        <p:txBody>
          <a:bodyPr/>
          <a:p>
            <a:fld id="{7E01565D-967B-437B-BC16-C0C0D9D54CF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7" name="PlaceHolder 6"/>
          <p:cNvSpPr>
            <a:spLocks noGrp="1"/>
          </p:cNvSpPr>
          <p:nvPr>
            <p:ph type="sldNum" idx="1"/>
          </p:nvPr>
        </p:nvSpPr>
        <p:spPr/>
        <p:txBody>
          <a:bodyPr/>
          <a:p>
            <a:fld id="{FCBCD684-C3E1-480D-8D57-AD5C567AB02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 name="PlaceHolder 8"/>
          <p:cNvSpPr>
            <a:spLocks noGrp="1"/>
          </p:cNvSpPr>
          <p:nvPr>
            <p:ph type="sldNum" idx="1"/>
          </p:nvPr>
        </p:nvSpPr>
        <p:spPr/>
        <p:txBody>
          <a:bodyPr/>
          <a:p>
            <a:fld id="{5760A0BD-95AF-4313-981D-8FC494705E4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ES" sz="3200" spc="-1" strike="noStrike">
              <a:latin typeface="Arial"/>
            </a:endParaRPr>
          </a:p>
        </p:txBody>
      </p:sp>
      <p:sp>
        <p:nvSpPr>
          <p:cNvPr id="4" name="PlaceHolder 3"/>
          <p:cNvSpPr>
            <a:spLocks noGrp="1"/>
          </p:cNvSpPr>
          <p:nvPr>
            <p:ph type="sldNum" idx="1"/>
          </p:nvPr>
        </p:nvSpPr>
        <p:spPr/>
        <p:txBody>
          <a:bodyPr/>
          <a:p>
            <a:fld id="{F4820B0A-5441-4C19-AB7F-5E46BF38FF6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 name="PlaceHolder 3"/>
          <p:cNvSpPr>
            <a:spLocks noGrp="1"/>
          </p:cNvSpPr>
          <p:nvPr>
            <p:ph type="sldNum" idx="1"/>
          </p:nvPr>
        </p:nvSpPr>
        <p:spPr/>
        <p:txBody>
          <a:bodyPr/>
          <a:p>
            <a:fld id="{BBA544A5-013C-40E0-8B4E-0F4D323C957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 name="PlaceHolder 4"/>
          <p:cNvSpPr>
            <a:spLocks noGrp="1"/>
          </p:cNvSpPr>
          <p:nvPr>
            <p:ph type="sldNum" idx="1"/>
          </p:nvPr>
        </p:nvSpPr>
        <p:spPr/>
        <p:txBody>
          <a:bodyPr/>
          <a:p>
            <a:fld id="{FB88D05E-8A4A-4DCD-B1DB-ECFB6ECACFE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 name="PlaceHolder 2"/>
          <p:cNvSpPr>
            <a:spLocks noGrp="1"/>
          </p:cNvSpPr>
          <p:nvPr>
            <p:ph type="sldNum" idx="1"/>
          </p:nvPr>
        </p:nvSpPr>
        <p:spPr/>
        <p:txBody>
          <a:bodyPr/>
          <a:p>
            <a:fld id="{CC59CBA3-266A-4FBE-9702-37597276A3F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endParaRPr b="0" lang="es-ES" sz="3200" spc="-1" strike="noStrike">
              <a:latin typeface="Arial"/>
            </a:endParaRPr>
          </a:p>
        </p:txBody>
      </p:sp>
      <p:sp>
        <p:nvSpPr>
          <p:cNvPr id="3" name="PlaceHolder 2"/>
          <p:cNvSpPr>
            <a:spLocks noGrp="1"/>
          </p:cNvSpPr>
          <p:nvPr>
            <p:ph type="sldNum" idx="1"/>
          </p:nvPr>
        </p:nvSpPr>
        <p:spPr/>
        <p:txBody>
          <a:bodyPr/>
          <a:p>
            <a:fld id="{6B6A9590-B1A9-4300-A22A-7A9E5799519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6" name="PlaceHolder 5"/>
          <p:cNvSpPr>
            <a:spLocks noGrp="1"/>
          </p:cNvSpPr>
          <p:nvPr>
            <p:ph type="sldNum" idx="1"/>
          </p:nvPr>
        </p:nvSpPr>
        <p:spPr/>
        <p:txBody>
          <a:bodyPr/>
          <a:p>
            <a:fld id="{A2FDB855-2889-4E49-85DA-B7C168D9DA3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6" name="PlaceHolder 5"/>
          <p:cNvSpPr>
            <a:spLocks noGrp="1"/>
          </p:cNvSpPr>
          <p:nvPr>
            <p:ph type="sldNum" idx="1"/>
          </p:nvPr>
        </p:nvSpPr>
        <p:spPr/>
        <p:txBody>
          <a:bodyPr/>
          <a:p>
            <a:fld id="{480EF25A-BA43-4B9F-9BE3-BEF5EF60148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6" name="PlaceHolder 5"/>
          <p:cNvSpPr>
            <a:spLocks noGrp="1"/>
          </p:cNvSpPr>
          <p:nvPr>
            <p:ph type="sldNum" idx="1"/>
          </p:nvPr>
        </p:nvSpPr>
        <p:spPr/>
        <p:txBody>
          <a:bodyPr/>
          <a:p>
            <a:fld id="{977B08D6-3987-43A7-A05E-2F11F4C53D5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Autofit/>
          </a:bodyPr>
          <a:p>
            <a:pPr indent="0">
              <a:buNone/>
            </a:pPr>
            <a:r>
              <a:rPr b="0" lang="es-ES" sz="5200" spc="-1" strike="noStrike">
                <a:solidFill>
                  <a:srgbClr val="000000"/>
                </a:solidFill>
                <a:latin typeface="Arial"/>
              </a:rPr>
              <a:t>Pulse para editar el formato del texto de título</a:t>
            </a:r>
            <a:endParaRPr b="0" lang="es-E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03FB357-D5EA-4C66-AB90-32507A6B92C7}" type="slidenum">
              <a:rPr b="0" lang="en" sz="1000" spc="-1" strike="noStrike">
                <a:solidFill>
                  <a:schemeClr val="dk2"/>
                </a:solidFill>
                <a:latin typeface="Arial"/>
                <a:ea typeface="Arial"/>
              </a:rPr>
              <a:t>&lt;número&gt;</a:t>
            </a:fld>
            <a:endParaRPr b="0" lang="es-E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57;p13"/>
          <p:cNvSpPr/>
          <p:nvPr/>
        </p:nvSpPr>
        <p:spPr>
          <a:xfrm>
            <a:off x="1707840" y="3614400"/>
            <a:ext cx="1816920" cy="12168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endParaRPr b="0" lang="es-ES" sz="1400" spc="-1" strike="noStrike">
              <a:latin typeface="Arial"/>
            </a:endParaRPr>
          </a:p>
          <a:p>
            <a:pPr>
              <a:lnSpc>
                <a:spcPct val="100000"/>
              </a:lnSpc>
              <a:tabLst>
                <a:tab algn="l" pos="0"/>
              </a:tabLst>
            </a:pPr>
            <a:endParaRPr b="0" lang="es-ES" sz="1400" spc="-1" strike="noStrike">
              <a:latin typeface="Arial"/>
            </a:endParaRPr>
          </a:p>
          <a:p>
            <a:pPr>
              <a:lnSpc>
                <a:spcPct val="100000"/>
              </a:lnSpc>
              <a:tabLst>
                <a:tab algn="l" pos="0"/>
              </a:tabLst>
            </a:pPr>
            <a:endParaRPr b="0" lang="es-ES" sz="1400" spc="-1" strike="noStrike">
              <a:latin typeface="Arial"/>
            </a:endParaRPr>
          </a:p>
          <a:p>
            <a:pPr>
              <a:lnSpc>
                <a:spcPct val="100000"/>
              </a:lnSpc>
              <a:tabLst>
                <a:tab algn="l" pos="0"/>
              </a:tabLst>
            </a:pPr>
            <a:endParaRPr b="0" lang="es-ES" sz="1400" spc="-1" strike="noStrike">
              <a:latin typeface="Arial"/>
            </a:endParaRPr>
          </a:p>
        </p:txBody>
      </p:sp>
      <p:sp>
        <p:nvSpPr>
          <p:cNvPr id="40" name="Google Shape;61;p13"/>
          <p:cNvSpPr/>
          <p:nvPr/>
        </p:nvSpPr>
        <p:spPr>
          <a:xfrm>
            <a:off x="1800000" y="540000"/>
            <a:ext cx="5220000" cy="3960000"/>
          </a:xfrm>
          <a:prstGeom prst="rect">
            <a:avLst/>
          </a:prstGeom>
          <a:noFill/>
          <a:ln w="28575">
            <a:solidFill>
              <a:srgbClr val="ff3838"/>
            </a:solidFill>
            <a:round/>
          </a:ln>
        </p:spPr>
        <p:style>
          <a:lnRef idx="0"/>
          <a:fillRef idx="0"/>
          <a:effectRef idx="0"/>
          <a:fontRef idx="minor"/>
        </p:style>
        <p:txBody>
          <a:bodyPr tIns="91440" bIns="91440" anchor="t">
            <a:noAutofit/>
          </a:bodyPr>
          <a:p>
            <a:pPr algn="ctr">
              <a:lnSpc>
                <a:spcPct val="100000"/>
              </a:lnSpc>
              <a:tabLst>
                <a:tab algn="l" pos="0"/>
              </a:tabLst>
            </a:pPr>
            <a:endParaRPr b="1" lang="es-ES" sz="1400" spc="-1" strike="noStrike">
              <a:latin typeface="Arial"/>
            </a:endParaRPr>
          </a:p>
          <a:p>
            <a:pPr algn="ctr">
              <a:lnSpc>
                <a:spcPct val="100000"/>
              </a:lnSpc>
              <a:tabLst>
                <a:tab algn="l" pos="0"/>
              </a:tabLst>
            </a:pPr>
            <a:endParaRPr b="1" lang="es-ES" sz="1400" spc="-1" strike="noStrike">
              <a:latin typeface="Arial"/>
            </a:endParaRPr>
          </a:p>
          <a:p>
            <a:pPr algn="ctr">
              <a:lnSpc>
                <a:spcPct val="100000"/>
              </a:lnSpc>
              <a:tabLst>
                <a:tab algn="l" pos="0"/>
              </a:tabLst>
            </a:pPr>
            <a:endParaRPr b="1" lang="es-ES" sz="1400" spc="-1" strike="noStrike">
              <a:latin typeface="Arial"/>
            </a:endParaRPr>
          </a:p>
          <a:p>
            <a:pPr algn="ctr">
              <a:lnSpc>
                <a:spcPct val="100000"/>
              </a:lnSpc>
              <a:tabLst>
                <a:tab algn="l" pos="0"/>
              </a:tabLst>
            </a:pPr>
            <a:endParaRPr b="1" lang="es-ES" sz="1400" spc="-1" strike="noStrike">
              <a:latin typeface="Arial"/>
            </a:endParaRPr>
          </a:p>
          <a:p>
            <a:pPr algn="ctr">
              <a:lnSpc>
                <a:spcPct val="100000"/>
              </a:lnSpc>
              <a:tabLst>
                <a:tab algn="l" pos="0"/>
              </a:tabLst>
            </a:pPr>
            <a:endParaRPr b="1" lang="es-ES" sz="1400" spc="-1" strike="noStrike">
              <a:latin typeface="Arial"/>
            </a:endParaRPr>
          </a:p>
          <a:p>
            <a:pPr algn="ctr">
              <a:lnSpc>
                <a:spcPct val="100000"/>
              </a:lnSpc>
              <a:tabLst>
                <a:tab algn="l" pos="0"/>
              </a:tabLst>
            </a:pPr>
            <a:r>
              <a:rPr b="1" lang="en" sz="2500" spc="-1" strike="noStrike">
                <a:solidFill>
                  <a:srgbClr val="000000"/>
                </a:solidFill>
                <a:latin typeface="Google Sans"/>
                <a:ea typeface="Google Sans"/>
              </a:rPr>
              <a:t>El objetivo de este proyecto es:</a:t>
            </a:r>
            <a:endParaRPr b="1" lang="es-ES" sz="2500" spc="-1" strike="noStrike">
              <a:latin typeface="Arial"/>
            </a:endParaRPr>
          </a:p>
          <a:p>
            <a:pPr algn="ctr">
              <a:lnSpc>
                <a:spcPct val="100000"/>
              </a:lnSpc>
              <a:tabLst>
                <a:tab algn="l" pos="0"/>
              </a:tabLst>
            </a:pPr>
            <a:r>
              <a:rPr b="1" lang="en" sz="2500" spc="-1" strike="noStrike">
                <a:solidFill>
                  <a:srgbClr val="000000"/>
                </a:solidFill>
                <a:latin typeface="Google Sans"/>
                <a:ea typeface="Google Sans"/>
              </a:rPr>
              <a:t>Diseñar una aplicación para catálogos de flores para una floreria.</a:t>
            </a:r>
            <a:endParaRPr b="1" lang="es-ES" sz="2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Google Shape;54;p 1"/>
          <p:cNvSpPr/>
          <p:nvPr/>
        </p:nvSpPr>
        <p:spPr>
          <a:xfrm>
            <a:off x="451440" y="461160"/>
            <a:ext cx="2757960" cy="2757960"/>
          </a:xfrm>
          <a:prstGeom prst="rect">
            <a:avLst/>
          </a:prstGeom>
          <a:solidFill>
            <a:schemeClr val="lt2"/>
          </a:solidFill>
          <a:ln w="28575">
            <a:solidFill>
              <a:srgbClr val="595959"/>
            </a:solidFill>
            <a:round/>
          </a:ln>
        </p:spPr>
        <p:style>
          <a:lnRef idx="0"/>
          <a:fillRef idx="0"/>
          <a:effectRef idx="0"/>
          <a:fontRef idx="minor"/>
        </p:style>
      </p:sp>
      <p:sp>
        <p:nvSpPr>
          <p:cNvPr id="42" name="Google Shape;55;p 2"/>
          <p:cNvSpPr/>
          <p:nvPr/>
        </p:nvSpPr>
        <p:spPr>
          <a:xfrm>
            <a:off x="451440" y="3219480"/>
            <a:ext cx="2757960" cy="470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1900" spc="-1" strike="noStrike">
                <a:solidFill>
                  <a:srgbClr val="1967d2"/>
                </a:solidFill>
                <a:latin typeface="Google Sans"/>
                <a:ea typeface="Google Sans"/>
              </a:rPr>
              <a:t>Florencia</a:t>
            </a:r>
            <a:endParaRPr b="0" lang="es-ES" sz="1900" spc="-1" strike="noStrike">
              <a:latin typeface="Arial"/>
            </a:endParaRPr>
          </a:p>
        </p:txBody>
      </p:sp>
      <p:sp>
        <p:nvSpPr>
          <p:cNvPr id="43" name="Google Shape;56;p 2"/>
          <p:cNvSpPr/>
          <p:nvPr/>
        </p:nvSpPr>
        <p:spPr>
          <a:xfrm>
            <a:off x="324000" y="3614400"/>
            <a:ext cx="1501560" cy="12168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1" lang="en" sz="1400" spc="-1" strike="noStrike">
                <a:solidFill>
                  <a:srgbClr val="000000"/>
                </a:solidFill>
                <a:latin typeface="Google Sans"/>
                <a:ea typeface="Google Sans"/>
              </a:rPr>
              <a:t>Age: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Education: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Hometown: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Family: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Occupation:</a:t>
            </a:r>
            <a:endParaRPr b="0" lang="es-ES" sz="1400" spc="-1" strike="noStrike">
              <a:latin typeface="Arial"/>
            </a:endParaRPr>
          </a:p>
          <a:p>
            <a:pPr algn="r">
              <a:lnSpc>
                <a:spcPct val="100000"/>
              </a:lnSpc>
              <a:tabLst>
                <a:tab algn="l" pos="0"/>
              </a:tabLst>
            </a:pPr>
            <a:endParaRPr b="0" lang="es-ES" sz="1400" spc="-1" strike="noStrike">
              <a:latin typeface="Arial"/>
            </a:endParaRPr>
          </a:p>
        </p:txBody>
      </p:sp>
      <p:sp>
        <p:nvSpPr>
          <p:cNvPr id="44" name="Google Shape;57;p 2"/>
          <p:cNvSpPr/>
          <p:nvPr/>
        </p:nvSpPr>
        <p:spPr>
          <a:xfrm>
            <a:off x="1707840" y="3614400"/>
            <a:ext cx="1816920" cy="12168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ES" sz="1400" spc="-1" strike="noStrike">
                <a:solidFill>
                  <a:srgbClr val="000000"/>
                </a:solidFill>
                <a:latin typeface="Google Sans"/>
                <a:ea typeface="Google Sans"/>
              </a:rPr>
              <a:t>23</a:t>
            </a:r>
            <a:endParaRPr b="0" lang="es-ES" sz="1400" spc="-1" strike="noStrike">
              <a:latin typeface="Arial"/>
            </a:endParaRPr>
          </a:p>
          <a:p>
            <a:pPr>
              <a:lnSpc>
                <a:spcPct val="100000"/>
              </a:lnSpc>
              <a:tabLst>
                <a:tab algn="l" pos="0"/>
              </a:tabLst>
            </a:pPr>
            <a:r>
              <a:rPr b="0" lang="es-ES" sz="1400" spc="-1" strike="noStrike">
                <a:solidFill>
                  <a:schemeClr val="dk1"/>
                </a:solidFill>
                <a:latin typeface="Google Sans"/>
                <a:ea typeface="Google Sans"/>
              </a:rPr>
              <a:t>Psicóloga</a:t>
            </a:r>
            <a:endParaRPr b="0" lang="es-ES" sz="1400" spc="-1" strike="noStrike">
              <a:latin typeface="Arial"/>
            </a:endParaRPr>
          </a:p>
          <a:p>
            <a:pPr>
              <a:lnSpc>
                <a:spcPct val="100000"/>
              </a:lnSpc>
              <a:tabLst>
                <a:tab algn="l" pos="0"/>
              </a:tabLst>
            </a:pPr>
            <a:r>
              <a:rPr b="0" lang="es-ES" sz="1400" spc="-1" strike="noStrike">
                <a:solidFill>
                  <a:srgbClr val="000000"/>
                </a:solidFill>
                <a:latin typeface="Google Sans"/>
                <a:ea typeface="Google Sans"/>
              </a:rPr>
              <a:t>CABA. Argentina</a:t>
            </a:r>
            <a:endParaRPr b="0" lang="es-ES" sz="1400" spc="-1" strike="noStrike">
              <a:latin typeface="Arial"/>
            </a:endParaRPr>
          </a:p>
          <a:p>
            <a:pPr>
              <a:lnSpc>
                <a:spcPct val="100000"/>
              </a:lnSpc>
              <a:tabLst>
                <a:tab algn="l" pos="0"/>
              </a:tabLst>
            </a:pPr>
            <a:r>
              <a:rPr b="0" lang="es-ES" sz="1400" spc="-1" strike="noStrike">
                <a:solidFill>
                  <a:srgbClr val="000000"/>
                </a:solidFill>
                <a:latin typeface="Google Sans"/>
                <a:ea typeface="Google Sans"/>
              </a:rPr>
              <a:t>Soltera.</a:t>
            </a:r>
            <a:endParaRPr b="0" lang="es-ES" sz="1400" spc="-1" strike="noStrike">
              <a:latin typeface="Arial"/>
            </a:endParaRPr>
          </a:p>
          <a:p>
            <a:pPr>
              <a:lnSpc>
                <a:spcPct val="100000"/>
              </a:lnSpc>
              <a:tabLst>
                <a:tab algn="l" pos="0"/>
              </a:tabLst>
            </a:pPr>
            <a:r>
              <a:rPr b="0" lang="es-ES" sz="1400" spc="-1" strike="noStrike">
                <a:solidFill>
                  <a:srgbClr val="000000"/>
                </a:solidFill>
                <a:latin typeface="Google Sans"/>
                <a:ea typeface="Google Sans"/>
              </a:rPr>
              <a:t>Psicóloga</a:t>
            </a:r>
            <a:endParaRPr b="0" lang="es-ES" sz="1400" spc="-1" strike="noStrike">
              <a:latin typeface="Arial"/>
            </a:endParaRPr>
          </a:p>
        </p:txBody>
      </p:sp>
      <p:sp>
        <p:nvSpPr>
          <p:cNvPr id="45" name="Google Shape;58;p 2"/>
          <p:cNvSpPr/>
          <p:nvPr/>
        </p:nvSpPr>
        <p:spPr>
          <a:xfrm>
            <a:off x="3651480" y="461160"/>
            <a:ext cx="5035320" cy="9082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i="1" lang="en" sz="1800" spc="-1" strike="noStrike">
                <a:solidFill>
                  <a:srgbClr val="000000"/>
                </a:solidFill>
                <a:latin typeface="Google Sans"/>
                <a:ea typeface="Google Sans"/>
              </a:rPr>
              <a:t>“</a:t>
            </a:r>
            <a:r>
              <a:rPr b="0" i="1" lang="en" sz="1800" spc="-1" strike="noStrike">
                <a:solidFill>
                  <a:srgbClr val="000000"/>
                </a:solidFill>
                <a:latin typeface="Google Sans"/>
                <a:ea typeface="Google Sans"/>
              </a:rPr>
              <a:t>Viviría siempre en primavera para ver las plantas florecer” </a:t>
            </a:r>
            <a:endParaRPr b="0" lang="es-ES" sz="1800" spc="-1" strike="noStrike">
              <a:latin typeface="Arial"/>
            </a:endParaRPr>
          </a:p>
        </p:txBody>
      </p:sp>
      <p:sp>
        <p:nvSpPr>
          <p:cNvPr id="46" name="Google Shape;59;p 2"/>
          <p:cNvSpPr/>
          <p:nvPr/>
        </p:nvSpPr>
        <p:spPr>
          <a:xfrm>
            <a:off x="3651480" y="1491840"/>
            <a:ext cx="2522520" cy="1933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900" spc="-1" strike="noStrike">
                <a:solidFill>
                  <a:srgbClr val="196702"/>
                </a:solidFill>
                <a:latin typeface="Google Sans"/>
                <a:ea typeface="Google Sans"/>
              </a:rPr>
              <a:t>Goals</a:t>
            </a:r>
            <a:r>
              <a:rPr b="0" lang="en" sz="1800" spc="-1" strike="noStrike">
                <a:solidFill>
                  <a:srgbClr val="000000"/>
                </a:solidFill>
                <a:latin typeface="Google Sans"/>
                <a:ea typeface="Google Sans"/>
              </a:rPr>
              <a:t> </a:t>
            </a:r>
            <a:endParaRPr b="0" lang="es-ES" sz="18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rgbClr val="000000"/>
                </a:solidFill>
                <a:latin typeface="Google Sans"/>
                <a:ea typeface="Google Sans"/>
              </a:rPr>
              <a:t>Tener siempre flores en su departamento.</a:t>
            </a:r>
            <a:endParaRPr b="0" lang="es-ES" sz="14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rgbClr val="000000"/>
                </a:solidFill>
                <a:latin typeface="Google Sans"/>
                <a:ea typeface="Google Sans"/>
              </a:rPr>
              <a:t>Poder comprarlas mediante una suscripciòn.  </a:t>
            </a:r>
            <a:endParaRPr b="0" lang="es-ES" sz="1400" spc="-1" strike="noStrike">
              <a:latin typeface="Arial"/>
            </a:endParaRPr>
          </a:p>
        </p:txBody>
      </p:sp>
      <p:sp>
        <p:nvSpPr>
          <p:cNvPr id="47" name="Google Shape;60;p 2"/>
          <p:cNvSpPr/>
          <p:nvPr/>
        </p:nvSpPr>
        <p:spPr>
          <a:xfrm>
            <a:off x="6326640" y="1491840"/>
            <a:ext cx="2522520" cy="1933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900" spc="-1" strike="noStrike">
                <a:solidFill>
                  <a:srgbClr val="c5221f"/>
                </a:solidFill>
                <a:latin typeface="Google Sans"/>
                <a:ea typeface="Google Sans"/>
              </a:rPr>
              <a:t>Frustrations</a:t>
            </a:r>
            <a:r>
              <a:rPr b="1" lang="en" sz="1800" spc="-1" strike="noStrike">
                <a:solidFill>
                  <a:schemeClr val="dk1"/>
                </a:solidFill>
                <a:latin typeface="Google Sans"/>
                <a:ea typeface="Google Sans"/>
              </a:rPr>
              <a:t> </a:t>
            </a:r>
            <a:endParaRPr b="0" lang="es-ES" sz="18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chemeClr val="dk1"/>
                </a:solidFill>
                <a:latin typeface="Google Sans"/>
                <a:ea typeface="Google Sans"/>
              </a:rPr>
              <a:t>No tener un balcòn para tener sus plantas.</a:t>
            </a:r>
            <a:endParaRPr b="0" lang="es-ES" sz="14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chemeClr val="dk1"/>
                </a:solidFill>
                <a:latin typeface="Google Sans"/>
                <a:ea typeface="Google Sans"/>
              </a:rPr>
              <a:t>No encontrar una pagina que le permita suscribirse a flores semanales.</a:t>
            </a:r>
            <a:endParaRPr b="0" lang="es-ES" sz="1400" spc="-1" strike="noStrike">
              <a:latin typeface="Arial"/>
            </a:endParaRPr>
          </a:p>
          <a:p>
            <a:pPr>
              <a:lnSpc>
                <a:spcPct val="100000"/>
              </a:lnSpc>
              <a:tabLst>
                <a:tab algn="l" pos="0"/>
              </a:tabLst>
            </a:pPr>
            <a:endParaRPr b="0" lang="es-ES" sz="1400" spc="-1" strike="noStrike">
              <a:latin typeface="Arial"/>
            </a:endParaRPr>
          </a:p>
        </p:txBody>
      </p:sp>
      <p:sp>
        <p:nvSpPr>
          <p:cNvPr id="48" name="Google Shape;61;p 2"/>
          <p:cNvSpPr/>
          <p:nvPr/>
        </p:nvSpPr>
        <p:spPr>
          <a:xfrm>
            <a:off x="3651480" y="3547800"/>
            <a:ext cx="5197320" cy="1242000"/>
          </a:xfrm>
          <a:prstGeom prst="rect">
            <a:avLst/>
          </a:prstGeom>
          <a:noFill/>
          <a:ln w="28575">
            <a:solidFill>
              <a:srgbClr val="ffd966"/>
            </a:solidFill>
            <a:round/>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rgbClr val="000000"/>
                </a:solidFill>
                <a:latin typeface="Google Sans"/>
                <a:ea typeface="Google Sans"/>
              </a:rPr>
              <a:t>Florencia ama la naturaleza, pero vive en un departamento sin balcòn por lo cual su única forma de tener flores es comprando en una floreria, le gustaria que la floreria le mande periodicamente flores a su casa por medio de una suscripción. </a:t>
            </a:r>
            <a:endParaRPr b="0" lang="es-ES" sz="1400" spc="-1" strike="noStrike">
              <a:latin typeface="Arial"/>
            </a:endParaRPr>
          </a:p>
        </p:txBody>
      </p:sp>
      <p:sp>
        <p:nvSpPr>
          <p:cNvPr id="49" name="Google Shape;62;p 2"/>
          <p:cNvSpPr/>
          <p:nvPr/>
        </p:nvSpPr>
        <p:spPr>
          <a:xfrm>
            <a:off x="985320" y="1442160"/>
            <a:ext cx="1665720" cy="7963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i="1" lang="en" sz="1500" spc="-1" strike="noStrike">
                <a:solidFill>
                  <a:srgbClr val="000000"/>
                </a:solidFill>
                <a:latin typeface="Google Sans"/>
                <a:ea typeface="Google Sans"/>
              </a:rPr>
              <a:t>Add image that represents this persona</a:t>
            </a:r>
            <a:endParaRPr b="0" lang="es-ES" sz="1500" spc="-1" strike="noStrike">
              <a:latin typeface="Arial"/>
            </a:endParaRPr>
          </a:p>
        </p:txBody>
      </p:sp>
      <p:pic>
        <p:nvPicPr>
          <p:cNvPr id="50" name="" descr=""/>
          <p:cNvPicPr/>
          <p:nvPr/>
        </p:nvPicPr>
        <p:blipFill>
          <a:blip r:embed="rId1"/>
          <a:stretch/>
        </p:blipFill>
        <p:spPr>
          <a:xfrm>
            <a:off x="270000" y="360000"/>
            <a:ext cx="2939400" cy="2859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Google Shape;54;p 2"/>
          <p:cNvSpPr/>
          <p:nvPr/>
        </p:nvSpPr>
        <p:spPr>
          <a:xfrm>
            <a:off x="451440" y="461160"/>
            <a:ext cx="2757960" cy="2757960"/>
          </a:xfrm>
          <a:prstGeom prst="rect">
            <a:avLst/>
          </a:prstGeom>
          <a:solidFill>
            <a:schemeClr val="lt2"/>
          </a:solidFill>
          <a:ln w="28575">
            <a:solidFill>
              <a:srgbClr val="595959"/>
            </a:solidFill>
            <a:round/>
          </a:ln>
        </p:spPr>
        <p:style>
          <a:lnRef idx="0"/>
          <a:fillRef idx="0"/>
          <a:effectRef idx="0"/>
          <a:fontRef idx="minor"/>
        </p:style>
      </p:sp>
      <p:sp>
        <p:nvSpPr>
          <p:cNvPr id="52" name="Google Shape;55;p 3"/>
          <p:cNvSpPr/>
          <p:nvPr/>
        </p:nvSpPr>
        <p:spPr>
          <a:xfrm>
            <a:off x="451440" y="3219480"/>
            <a:ext cx="2757960" cy="4705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1900" spc="-1" strike="noStrike">
                <a:solidFill>
                  <a:srgbClr val="1967d2"/>
                </a:solidFill>
                <a:latin typeface="Google Sans"/>
                <a:ea typeface="Google Sans"/>
              </a:rPr>
              <a:t>Facundo</a:t>
            </a:r>
            <a:endParaRPr b="0" lang="es-ES" sz="1900" spc="-1" strike="noStrike">
              <a:latin typeface="Arial"/>
            </a:endParaRPr>
          </a:p>
        </p:txBody>
      </p:sp>
      <p:sp>
        <p:nvSpPr>
          <p:cNvPr id="53" name="Google Shape;56;p 3"/>
          <p:cNvSpPr/>
          <p:nvPr/>
        </p:nvSpPr>
        <p:spPr>
          <a:xfrm>
            <a:off x="324000" y="3614400"/>
            <a:ext cx="1501560" cy="1216800"/>
          </a:xfrm>
          <a:prstGeom prst="rect">
            <a:avLst/>
          </a:prstGeom>
          <a:noFill/>
          <a:ln w="0">
            <a:noFill/>
          </a:ln>
        </p:spPr>
        <p:style>
          <a:lnRef idx="0"/>
          <a:fillRef idx="0"/>
          <a:effectRef idx="0"/>
          <a:fontRef idx="minor"/>
        </p:style>
        <p:txBody>
          <a:bodyPr tIns="91440" bIns="91440" anchor="t">
            <a:noAutofit/>
          </a:bodyPr>
          <a:p>
            <a:pPr algn="r">
              <a:lnSpc>
                <a:spcPct val="100000"/>
              </a:lnSpc>
              <a:tabLst>
                <a:tab algn="l" pos="0"/>
              </a:tabLst>
            </a:pPr>
            <a:r>
              <a:rPr b="1" lang="en" sz="1400" spc="-1" strike="noStrike">
                <a:solidFill>
                  <a:srgbClr val="000000"/>
                </a:solidFill>
                <a:latin typeface="Google Sans"/>
                <a:ea typeface="Google Sans"/>
              </a:rPr>
              <a:t>Age: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Education: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Hometown: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Family: </a:t>
            </a:r>
            <a:endParaRPr b="0" lang="es-ES" sz="1400" spc="-1" strike="noStrike">
              <a:latin typeface="Arial"/>
            </a:endParaRPr>
          </a:p>
          <a:p>
            <a:pPr algn="r">
              <a:lnSpc>
                <a:spcPct val="100000"/>
              </a:lnSpc>
              <a:tabLst>
                <a:tab algn="l" pos="0"/>
              </a:tabLst>
            </a:pPr>
            <a:r>
              <a:rPr b="1" lang="en" sz="1400" spc="-1" strike="noStrike">
                <a:solidFill>
                  <a:srgbClr val="000000"/>
                </a:solidFill>
                <a:latin typeface="Google Sans"/>
                <a:ea typeface="Google Sans"/>
              </a:rPr>
              <a:t>Occupation:</a:t>
            </a:r>
            <a:endParaRPr b="0" lang="es-ES" sz="1400" spc="-1" strike="noStrike">
              <a:latin typeface="Arial"/>
            </a:endParaRPr>
          </a:p>
          <a:p>
            <a:pPr algn="r">
              <a:lnSpc>
                <a:spcPct val="100000"/>
              </a:lnSpc>
              <a:tabLst>
                <a:tab algn="l" pos="0"/>
              </a:tabLst>
            </a:pPr>
            <a:endParaRPr b="0" lang="es-ES" sz="1400" spc="-1" strike="noStrike">
              <a:latin typeface="Arial"/>
            </a:endParaRPr>
          </a:p>
        </p:txBody>
      </p:sp>
      <p:sp>
        <p:nvSpPr>
          <p:cNvPr id="54" name="Google Shape;57;p 3"/>
          <p:cNvSpPr/>
          <p:nvPr/>
        </p:nvSpPr>
        <p:spPr>
          <a:xfrm>
            <a:off x="1707840" y="3614400"/>
            <a:ext cx="1816920" cy="12168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ES" sz="1400" spc="-1" strike="noStrike">
                <a:solidFill>
                  <a:srgbClr val="000000"/>
                </a:solidFill>
                <a:latin typeface="Google Sans"/>
                <a:ea typeface="Google Sans"/>
              </a:rPr>
              <a:t>29</a:t>
            </a:r>
            <a:endParaRPr b="0" lang="es-ES" sz="1400" spc="-1" strike="noStrike">
              <a:latin typeface="Arial"/>
            </a:endParaRPr>
          </a:p>
          <a:p>
            <a:pPr>
              <a:lnSpc>
                <a:spcPct val="100000"/>
              </a:lnSpc>
              <a:tabLst>
                <a:tab algn="l" pos="0"/>
              </a:tabLst>
            </a:pPr>
            <a:r>
              <a:rPr b="0" lang="es-ES" sz="1400" spc="-1" strike="noStrike">
                <a:solidFill>
                  <a:schemeClr val="dk1"/>
                </a:solidFill>
                <a:latin typeface="Google Sans"/>
                <a:ea typeface="Google Sans"/>
              </a:rPr>
              <a:t>Developer</a:t>
            </a:r>
            <a:endParaRPr b="0" lang="es-ES" sz="1400" spc="-1" strike="noStrike">
              <a:latin typeface="Arial"/>
            </a:endParaRPr>
          </a:p>
          <a:p>
            <a:pPr>
              <a:lnSpc>
                <a:spcPct val="100000"/>
              </a:lnSpc>
              <a:tabLst>
                <a:tab algn="l" pos="0"/>
              </a:tabLst>
            </a:pPr>
            <a:r>
              <a:rPr b="0" lang="es-ES" sz="1400" spc="-1" strike="noStrike">
                <a:solidFill>
                  <a:srgbClr val="000000"/>
                </a:solidFill>
                <a:latin typeface="Google Sans"/>
                <a:ea typeface="Google Sans"/>
              </a:rPr>
              <a:t>Madrid, España</a:t>
            </a:r>
            <a:endParaRPr b="0" lang="es-ES" sz="1400" spc="-1" strike="noStrike">
              <a:latin typeface="Arial"/>
            </a:endParaRPr>
          </a:p>
          <a:p>
            <a:pPr>
              <a:lnSpc>
                <a:spcPct val="100000"/>
              </a:lnSpc>
              <a:tabLst>
                <a:tab algn="l" pos="0"/>
              </a:tabLst>
            </a:pPr>
            <a:r>
              <a:rPr b="0" lang="es-ES" sz="1400" spc="-1" strike="noStrike">
                <a:solidFill>
                  <a:srgbClr val="000000"/>
                </a:solidFill>
                <a:latin typeface="Google Sans"/>
                <a:ea typeface="Google Sans"/>
              </a:rPr>
              <a:t>Soltero</a:t>
            </a:r>
            <a:endParaRPr b="0" lang="es-ES" sz="1400" spc="-1" strike="noStrike">
              <a:latin typeface="Arial"/>
            </a:endParaRPr>
          </a:p>
          <a:p>
            <a:pPr>
              <a:lnSpc>
                <a:spcPct val="100000"/>
              </a:lnSpc>
              <a:tabLst>
                <a:tab algn="l" pos="0"/>
              </a:tabLst>
            </a:pPr>
            <a:r>
              <a:rPr b="0" lang="es-ES" sz="1400" spc="-1" strike="noStrike">
                <a:solidFill>
                  <a:srgbClr val="000000"/>
                </a:solidFill>
                <a:latin typeface="Google Sans"/>
                <a:ea typeface="Google Sans"/>
              </a:rPr>
              <a:t>Desarrollador Full Stack en Amazon.</a:t>
            </a:r>
            <a:endParaRPr b="0" lang="es-ES" sz="1400" spc="-1" strike="noStrike">
              <a:latin typeface="Arial"/>
            </a:endParaRPr>
          </a:p>
        </p:txBody>
      </p:sp>
      <p:sp>
        <p:nvSpPr>
          <p:cNvPr id="55" name="Google Shape;58;p 3"/>
          <p:cNvSpPr/>
          <p:nvPr/>
        </p:nvSpPr>
        <p:spPr>
          <a:xfrm>
            <a:off x="3651480" y="461160"/>
            <a:ext cx="5035320" cy="9082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i="1" lang="en" sz="1800" spc="-1" strike="noStrike">
                <a:solidFill>
                  <a:srgbClr val="000000"/>
                </a:solidFill>
                <a:latin typeface="Google Sans"/>
                <a:ea typeface="Google Sans"/>
              </a:rPr>
              <a:t>“</a:t>
            </a:r>
            <a:r>
              <a:rPr b="0" i="1" lang="en" sz="1800" spc="-1" strike="noStrike">
                <a:solidFill>
                  <a:srgbClr val="000000"/>
                </a:solidFill>
                <a:latin typeface="Google Sans"/>
                <a:ea typeface="Google Sans"/>
              </a:rPr>
              <a:t>La vida es muy corta para no demostrar los sentimientos” </a:t>
            </a:r>
            <a:endParaRPr b="0" lang="es-ES" sz="1800" spc="-1" strike="noStrike">
              <a:latin typeface="Arial"/>
            </a:endParaRPr>
          </a:p>
        </p:txBody>
      </p:sp>
      <p:sp>
        <p:nvSpPr>
          <p:cNvPr id="56" name="Google Shape;59;p 3"/>
          <p:cNvSpPr/>
          <p:nvPr/>
        </p:nvSpPr>
        <p:spPr>
          <a:xfrm>
            <a:off x="3420000" y="1167840"/>
            <a:ext cx="2754000" cy="1933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900" spc="-1" strike="noStrike">
                <a:solidFill>
                  <a:srgbClr val="196702"/>
                </a:solidFill>
                <a:latin typeface="Google Sans"/>
                <a:ea typeface="Google Sans"/>
              </a:rPr>
              <a:t>Goals</a:t>
            </a:r>
            <a:r>
              <a:rPr b="0" lang="en" sz="1800" spc="-1" strike="noStrike">
                <a:solidFill>
                  <a:srgbClr val="000000"/>
                </a:solidFill>
                <a:latin typeface="Google Sans"/>
                <a:ea typeface="Google Sans"/>
              </a:rPr>
              <a:t> </a:t>
            </a:r>
            <a:endParaRPr b="0" lang="es-ES" sz="18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rgbClr val="000000"/>
                </a:solidFill>
                <a:latin typeface="Google Sans"/>
                <a:ea typeface="Google Sans"/>
              </a:rPr>
              <a:t>Sorprender a su amiga especial.</a:t>
            </a:r>
            <a:endParaRPr b="0" lang="es-ES" sz="14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rgbClr val="000000"/>
                </a:solidFill>
                <a:latin typeface="Google Sans"/>
                <a:ea typeface="Google Sans"/>
              </a:rPr>
              <a:t>Pagar con billetera virtual.</a:t>
            </a:r>
            <a:endParaRPr b="0" lang="es-ES" sz="14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rgbClr val="000000"/>
                </a:solidFill>
                <a:latin typeface="Google Sans"/>
                <a:ea typeface="Google Sans"/>
              </a:rPr>
              <a:t>Comprar de forma segura</a:t>
            </a:r>
            <a:endParaRPr b="0" lang="es-ES" sz="1400" spc="-1" strike="noStrike">
              <a:latin typeface="Arial"/>
            </a:endParaRPr>
          </a:p>
          <a:p>
            <a:pPr marL="457200" indent="-317520">
              <a:lnSpc>
                <a:spcPct val="100000"/>
              </a:lnSpc>
              <a:buClr>
                <a:srgbClr val="000000"/>
              </a:buClr>
              <a:buFont typeface="Google Sans"/>
              <a:buChar char="●"/>
              <a:tabLst>
                <a:tab algn="l" pos="0"/>
              </a:tabLst>
            </a:pPr>
            <a:endParaRPr b="0" lang="es-ES" sz="14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rgbClr val="000000"/>
                </a:solidFill>
                <a:latin typeface="Google Sans"/>
                <a:ea typeface="Google Sans"/>
              </a:rPr>
              <a:t> </a:t>
            </a:r>
            <a:endParaRPr b="0" lang="es-ES" sz="1400" spc="-1" strike="noStrike">
              <a:latin typeface="Arial"/>
            </a:endParaRPr>
          </a:p>
        </p:txBody>
      </p:sp>
      <p:sp>
        <p:nvSpPr>
          <p:cNvPr id="57" name="Google Shape;60;p 3"/>
          <p:cNvSpPr/>
          <p:nvPr/>
        </p:nvSpPr>
        <p:spPr>
          <a:xfrm>
            <a:off x="6326640" y="1203840"/>
            <a:ext cx="2522520" cy="19335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900" spc="-1" strike="noStrike">
                <a:solidFill>
                  <a:srgbClr val="c5221f"/>
                </a:solidFill>
                <a:latin typeface="Google Sans"/>
                <a:ea typeface="Google Sans"/>
              </a:rPr>
              <a:t>Frustrations</a:t>
            </a:r>
            <a:r>
              <a:rPr b="1" lang="en" sz="1800" spc="-1" strike="noStrike">
                <a:solidFill>
                  <a:schemeClr val="dk1"/>
                </a:solidFill>
                <a:latin typeface="Google Sans"/>
                <a:ea typeface="Google Sans"/>
              </a:rPr>
              <a:t> </a:t>
            </a:r>
            <a:endParaRPr b="0" lang="es-ES" sz="18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chemeClr val="dk1"/>
                </a:solidFill>
                <a:latin typeface="Google Sans"/>
                <a:ea typeface="Google Sans"/>
              </a:rPr>
              <a:t>Cuando eligio las flores le aparecio un cartel “sin stock”.</a:t>
            </a:r>
            <a:endParaRPr b="0" lang="es-ES" sz="1400" spc="-1" strike="noStrike">
              <a:latin typeface="Arial"/>
            </a:endParaRPr>
          </a:p>
          <a:p>
            <a:pPr marL="457200" indent="-317520">
              <a:lnSpc>
                <a:spcPct val="100000"/>
              </a:lnSpc>
              <a:buClr>
                <a:srgbClr val="000000"/>
              </a:buClr>
              <a:buFont typeface="Google Sans"/>
              <a:buChar char="●"/>
              <a:tabLst>
                <a:tab algn="l" pos="0"/>
              </a:tabLst>
            </a:pPr>
            <a:r>
              <a:rPr b="0" lang="en" sz="1400" spc="-1" strike="noStrike">
                <a:solidFill>
                  <a:schemeClr val="dk1"/>
                </a:solidFill>
                <a:latin typeface="Google Sans"/>
                <a:ea typeface="Google Sans"/>
              </a:rPr>
              <a:t>Pierde mucho tiempo registrando su usuario.</a:t>
            </a:r>
            <a:endParaRPr b="0" lang="es-ES" sz="1400" spc="-1" strike="noStrike">
              <a:latin typeface="Arial"/>
            </a:endParaRPr>
          </a:p>
          <a:p>
            <a:pPr>
              <a:lnSpc>
                <a:spcPct val="100000"/>
              </a:lnSpc>
              <a:tabLst>
                <a:tab algn="l" pos="0"/>
              </a:tabLst>
            </a:pPr>
            <a:endParaRPr b="0" lang="es-ES" sz="1400" spc="-1" strike="noStrike">
              <a:latin typeface="Arial"/>
            </a:endParaRPr>
          </a:p>
        </p:txBody>
      </p:sp>
      <p:sp>
        <p:nvSpPr>
          <p:cNvPr id="58" name="Google Shape;61;p 3"/>
          <p:cNvSpPr/>
          <p:nvPr/>
        </p:nvSpPr>
        <p:spPr>
          <a:xfrm>
            <a:off x="3524760" y="2700000"/>
            <a:ext cx="5197320" cy="2443680"/>
          </a:xfrm>
          <a:prstGeom prst="rect">
            <a:avLst/>
          </a:prstGeom>
          <a:noFill/>
          <a:ln w="28575">
            <a:solidFill>
              <a:srgbClr val="ffd966"/>
            </a:solidFill>
            <a:round/>
          </a:ln>
        </p:spPr>
        <p:style>
          <a:lnRef idx="0"/>
          <a:fillRef idx="0"/>
          <a:effectRef idx="0"/>
          <a:fontRef idx="minor"/>
        </p:style>
        <p:txBody>
          <a:bodyPr tIns="91440" bIns="91440" anchor="t">
            <a:noAutofit/>
          </a:bodyPr>
          <a:p>
            <a:pPr>
              <a:lnSpc>
                <a:spcPct val="100000"/>
              </a:lnSpc>
              <a:tabLst>
                <a:tab algn="l" pos="0"/>
              </a:tabLst>
            </a:pPr>
            <a:r>
              <a:rPr b="0" lang="en" sz="1400" spc="-1" strike="noStrike">
                <a:solidFill>
                  <a:srgbClr val="000000"/>
                </a:solidFill>
                <a:latin typeface="Google Sans"/>
                <a:ea typeface="Google Sans"/>
              </a:rPr>
              <a:t>Facundol quiere regalarle flores a una amiga especial. Es la primera vez que compra en la página y quizás sea la única por lo que no quiere perder mucho tiempo creando una cuenta y preferiría comprar como invitado. Además no quiere</a:t>
            </a:r>
            <a:endParaRPr b="0" lang="es-ES" sz="1400" spc="-1" strike="noStrike">
              <a:latin typeface="Arial"/>
            </a:endParaRPr>
          </a:p>
          <a:p>
            <a:pPr>
              <a:lnSpc>
                <a:spcPct val="100000"/>
              </a:lnSpc>
              <a:tabLst>
                <a:tab algn="l" pos="0"/>
              </a:tabLst>
            </a:pPr>
            <a:r>
              <a:rPr b="0" lang="en" sz="1400" spc="-1" strike="noStrike">
                <a:solidFill>
                  <a:srgbClr val="000000"/>
                </a:solidFill>
                <a:latin typeface="Google Sans"/>
                <a:ea typeface="Google Sans"/>
              </a:rPr>
              <a:t>meter información de sus tarjetas por lo que para él es importante que haya opciones de pago como PayPal.. </a:t>
            </a:r>
            <a:endParaRPr b="0" lang="es-ES" sz="1400" spc="-1" strike="noStrike">
              <a:latin typeface="Arial"/>
            </a:endParaRPr>
          </a:p>
        </p:txBody>
      </p:sp>
      <p:sp>
        <p:nvSpPr>
          <p:cNvPr id="59" name="Google Shape;62;p 3"/>
          <p:cNvSpPr/>
          <p:nvPr/>
        </p:nvSpPr>
        <p:spPr>
          <a:xfrm>
            <a:off x="985320" y="1442160"/>
            <a:ext cx="1665720" cy="7963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i="1" lang="en" sz="1500" spc="-1" strike="noStrike">
                <a:solidFill>
                  <a:srgbClr val="000000"/>
                </a:solidFill>
                <a:latin typeface="Google Sans"/>
                <a:ea typeface="Google Sans"/>
              </a:rPr>
              <a:t>Add image that represents this persona</a:t>
            </a:r>
            <a:endParaRPr b="0" lang="es-ES" sz="1500" spc="-1" strike="noStrike">
              <a:latin typeface="Arial"/>
            </a:endParaRPr>
          </a:p>
        </p:txBody>
      </p:sp>
      <p:pic>
        <p:nvPicPr>
          <p:cNvPr id="60" name="" descr=""/>
          <p:cNvPicPr/>
          <p:nvPr/>
        </p:nvPicPr>
        <p:blipFill>
          <a:blip r:embed="rId1"/>
          <a:stretch/>
        </p:blipFill>
        <p:spPr>
          <a:xfrm>
            <a:off x="359280" y="360000"/>
            <a:ext cx="3060720" cy="2859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1054</TotalTime>
  <Application>LibreOffice/7.4.0.3$Windows_X86_64 LibreOffice_project/f85e47c08ddd19c015c0114a68350214f7066f5a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2022-08-30T14:05:45Z</dcterms:modified>
  <cp:revision>2</cp:revision>
  <dc:subject/>
  <dc:title/>
</cp:coreProperties>
</file>