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6;p20"/>
          <p:cNvSpPr/>
          <p:nvPr/>
        </p:nvSpPr>
        <p:spPr>
          <a:xfrm>
            <a:off x="0" y="500760"/>
            <a:ext cx="914328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USER STORY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1" name="Google Shape;147;p20"/>
          <p:cNvSpPr/>
          <p:nvPr/>
        </p:nvSpPr>
        <p:spPr>
          <a:xfrm>
            <a:off x="216720" y="1378800"/>
            <a:ext cx="1152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As a/an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2" name="Google Shape;148;p20"/>
          <p:cNvSpPr/>
          <p:nvPr/>
        </p:nvSpPr>
        <p:spPr>
          <a:xfrm>
            <a:off x="267840" y="2248560"/>
            <a:ext cx="133200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I want to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3" name="Google Shape;149;p20"/>
          <p:cNvSpPr/>
          <p:nvPr/>
        </p:nvSpPr>
        <p:spPr>
          <a:xfrm>
            <a:off x="293040" y="3266640"/>
            <a:ext cx="10407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so that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4" name="Google Shape;150;p20"/>
          <p:cNvSpPr/>
          <p:nvPr/>
        </p:nvSpPr>
        <p:spPr>
          <a:xfrm>
            <a:off x="1370520" y="1775520"/>
            <a:ext cx="727236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type of user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5" name="Google Shape;151;p20"/>
          <p:cNvSpPr/>
          <p:nvPr/>
        </p:nvSpPr>
        <p:spPr>
          <a:xfrm>
            <a:off x="1370160" y="2628720"/>
            <a:ext cx="727236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6" name="Google Shape;152;p20"/>
          <p:cNvSpPr/>
          <p:nvPr/>
        </p:nvSpPr>
        <p:spPr>
          <a:xfrm>
            <a:off x="1370520" y="3618720"/>
            <a:ext cx="7272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benefit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7" name="Google Shape;153;p20"/>
          <p:cNvSpPr/>
          <p:nvPr/>
        </p:nvSpPr>
        <p:spPr>
          <a:xfrm>
            <a:off x="8572680" y="3133800"/>
            <a:ext cx="12204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Google Sans"/>
                <a:ea typeface="Google Sans"/>
              </a:rPr>
              <a:t>.</a:t>
            </a:r>
            <a:endParaRPr b="0" lang="es-ES" sz="2400" spc="-1" strike="noStrike">
              <a:latin typeface="Arial"/>
            </a:endParaRPr>
          </a:p>
        </p:txBody>
      </p:sp>
      <p:cxnSp>
        <p:nvCxnSpPr>
          <p:cNvPr id="8" name="Google Shape;154;p20"/>
          <p:cNvCxnSpPr/>
          <p:nvPr/>
        </p:nvCxnSpPr>
        <p:spPr>
          <a:xfrm>
            <a:off x="1370160" y="1713600"/>
            <a:ext cx="7274160" cy="72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9" name="Google Shape;155;p20"/>
          <p:cNvCxnSpPr/>
          <p:nvPr/>
        </p:nvCxnSpPr>
        <p:spPr>
          <a:xfrm>
            <a:off x="1370160" y="2628000"/>
            <a:ext cx="7274160" cy="72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0" name="Google Shape;156;p20"/>
          <p:cNvCxnSpPr/>
          <p:nvPr/>
        </p:nvCxnSpPr>
        <p:spPr>
          <a:xfrm>
            <a:off x="1370160" y="3618720"/>
            <a:ext cx="7274160" cy="72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1" name="Google Shape;160;p20"/>
          <p:cNvSpPr/>
          <p:nvPr/>
        </p:nvSpPr>
        <p:spPr>
          <a:xfrm>
            <a:off x="3593160" y="898200"/>
            <a:ext cx="166284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46;p20"/>
          <p:cNvSpPr/>
          <p:nvPr/>
        </p:nvSpPr>
        <p:spPr>
          <a:xfrm>
            <a:off x="0" y="500760"/>
            <a:ext cx="914328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USER STORY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51" name="Google Shape;147;p20"/>
          <p:cNvSpPr/>
          <p:nvPr/>
        </p:nvSpPr>
        <p:spPr>
          <a:xfrm>
            <a:off x="216720" y="1378800"/>
            <a:ext cx="1152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As a/an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52" name="Google Shape;148;p20"/>
          <p:cNvSpPr/>
          <p:nvPr/>
        </p:nvSpPr>
        <p:spPr>
          <a:xfrm>
            <a:off x="267840" y="2248560"/>
            <a:ext cx="133200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I want to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53" name="Google Shape;149;p20"/>
          <p:cNvSpPr/>
          <p:nvPr/>
        </p:nvSpPr>
        <p:spPr>
          <a:xfrm>
            <a:off x="293040" y="3266640"/>
            <a:ext cx="10407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so that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54" name="Google Shape;150;p20"/>
          <p:cNvSpPr/>
          <p:nvPr/>
        </p:nvSpPr>
        <p:spPr>
          <a:xfrm>
            <a:off x="1370520" y="1775520"/>
            <a:ext cx="727236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type of user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55" name="Google Shape;151;p20"/>
          <p:cNvSpPr/>
          <p:nvPr/>
        </p:nvSpPr>
        <p:spPr>
          <a:xfrm>
            <a:off x="1370160" y="2628720"/>
            <a:ext cx="7272360" cy="3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56" name="Google Shape;152;p20"/>
          <p:cNvSpPr/>
          <p:nvPr/>
        </p:nvSpPr>
        <p:spPr>
          <a:xfrm>
            <a:off x="1370520" y="3618720"/>
            <a:ext cx="7272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benefit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57" name="Google Shape;153;p20"/>
          <p:cNvSpPr/>
          <p:nvPr/>
        </p:nvSpPr>
        <p:spPr>
          <a:xfrm>
            <a:off x="8572680" y="3133800"/>
            <a:ext cx="12204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Google Sans"/>
                <a:ea typeface="Google Sans"/>
              </a:rPr>
              <a:t>.</a:t>
            </a:r>
            <a:endParaRPr b="0" lang="es-ES" sz="2400" spc="-1" strike="noStrike">
              <a:latin typeface="Arial"/>
            </a:endParaRPr>
          </a:p>
        </p:txBody>
      </p:sp>
      <p:cxnSp>
        <p:nvCxnSpPr>
          <p:cNvPr id="58" name="Google Shape;154;p20"/>
          <p:cNvCxnSpPr/>
          <p:nvPr/>
        </p:nvCxnSpPr>
        <p:spPr>
          <a:xfrm>
            <a:off x="1370160" y="1713600"/>
            <a:ext cx="7274160" cy="72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59" name="Google Shape;155;p20"/>
          <p:cNvCxnSpPr/>
          <p:nvPr/>
        </p:nvCxnSpPr>
        <p:spPr>
          <a:xfrm>
            <a:off x="1370160" y="2628000"/>
            <a:ext cx="7274160" cy="72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60" name="Google Shape;156;p20"/>
          <p:cNvCxnSpPr/>
          <p:nvPr/>
        </p:nvCxnSpPr>
        <p:spPr>
          <a:xfrm>
            <a:off x="1370160" y="3618720"/>
            <a:ext cx="7274160" cy="72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61" name="Google Shape;160;p20"/>
          <p:cNvSpPr/>
          <p:nvPr/>
        </p:nvSpPr>
        <p:spPr>
          <a:xfrm>
            <a:off x="3593160" y="898200"/>
            <a:ext cx="166284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360" cy="3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s-ES" sz="1600" spc="-1" strike="noStrike">
                <a:solidFill>
                  <a:schemeClr val="dk2"/>
                </a:solidFill>
                <a:latin typeface="Google Sans"/>
              </a:rPr>
              <a:t>Psicóloga que esta poco tiempo en la casa y ama las flores frescas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328400" y="3275280"/>
            <a:ext cx="7272360" cy="3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s-ES" sz="1600" spc="-1" strike="noStrike">
                <a:solidFill>
                  <a:schemeClr val="dk2"/>
                </a:solidFill>
                <a:latin typeface="Google Sans"/>
              </a:rPr>
              <a:t>Disfrutaria de flores frescas y perfimadas todos los dias.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360" cy="3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s-ES" sz="1600" spc="-1" strike="noStrike">
                <a:solidFill>
                  <a:schemeClr val="dk2"/>
                </a:solidFill>
                <a:latin typeface="Google Sans"/>
              </a:rPr>
              <a:t>Poder adquirir una suscripcion para poder tener flores todas las semanas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3" name="Google Shape;169;p21"/>
          <p:cNvSpPr/>
          <p:nvPr/>
        </p:nvSpPr>
        <p:spPr>
          <a:xfrm>
            <a:off x="3750120" y="878760"/>
            <a:ext cx="1643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Florencia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360" cy="3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s-ES" sz="1600" spc="-1" strike="noStrike">
                <a:solidFill>
                  <a:schemeClr val="dk2"/>
                </a:solidFill>
                <a:latin typeface="Google Sans"/>
              </a:rPr>
              <a:t>Developer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360" cy="3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es-ES" sz="1600" spc="-1" strike="noStrike">
                <a:solidFill>
                  <a:schemeClr val="dk2"/>
                </a:solidFill>
                <a:latin typeface="Google Sans"/>
              </a:rPr>
              <a:t>No perderia tiempo que no tiene por su estresante trabajo y haria feliz a su amiga especial.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360" cy="33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s-ES" sz="1600" spc="-1" strike="noStrike">
                <a:solidFill>
                  <a:schemeClr val="dk2"/>
                </a:solidFill>
                <a:latin typeface="Google Sans"/>
              </a:rPr>
              <a:t>Comprar flores para una amiga especial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7" name="Google Shape;169;p 2"/>
          <p:cNvSpPr/>
          <p:nvPr/>
        </p:nvSpPr>
        <p:spPr>
          <a:xfrm>
            <a:off x="3750120" y="878760"/>
            <a:ext cx="16434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[Facundo]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2022-09-06T20:25:07Z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