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9" r:id="rId2"/>
  </p:sldIdLst>
  <p:sldSz cx="43895963" cy="32921575"/>
  <p:notesSz cx="6858000" cy="9144000"/>
  <p:defaultTextStyle>
    <a:defPPr>
      <a:defRPr lang="en-US"/>
    </a:defPPr>
    <a:lvl1pPr algn="l" rtl="0" fontAlgn="base">
      <a:spcBef>
        <a:spcPct val="0"/>
      </a:spcBef>
      <a:spcAft>
        <a:spcPct val="0"/>
      </a:spcAft>
      <a:defRPr sz="3200" kern="1200">
        <a:solidFill>
          <a:schemeClr val="tx1"/>
        </a:solidFill>
        <a:latin typeface="Arial Black" pitchFamily="34" charset="0"/>
        <a:ea typeface="+mn-ea"/>
        <a:cs typeface="+mn-cs"/>
      </a:defRPr>
    </a:lvl1pPr>
    <a:lvl2pPr marL="457125" algn="l" rtl="0" fontAlgn="base">
      <a:spcBef>
        <a:spcPct val="0"/>
      </a:spcBef>
      <a:spcAft>
        <a:spcPct val="0"/>
      </a:spcAft>
      <a:defRPr sz="3200" kern="1200">
        <a:solidFill>
          <a:schemeClr val="tx1"/>
        </a:solidFill>
        <a:latin typeface="Arial Black" pitchFamily="34" charset="0"/>
        <a:ea typeface="+mn-ea"/>
        <a:cs typeface="+mn-cs"/>
      </a:defRPr>
    </a:lvl2pPr>
    <a:lvl3pPr marL="914250" algn="l" rtl="0" fontAlgn="base">
      <a:spcBef>
        <a:spcPct val="0"/>
      </a:spcBef>
      <a:spcAft>
        <a:spcPct val="0"/>
      </a:spcAft>
      <a:defRPr sz="3200" kern="1200">
        <a:solidFill>
          <a:schemeClr val="tx1"/>
        </a:solidFill>
        <a:latin typeface="Arial Black" pitchFamily="34" charset="0"/>
        <a:ea typeface="+mn-ea"/>
        <a:cs typeface="+mn-cs"/>
      </a:defRPr>
    </a:lvl3pPr>
    <a:lvl4pPr marL="1371375" algn="l" rtl="0" fontAlgn="base">
      <a:spcBef>
        <a:spcPct val="0"/>
      </a:spcBef>
      <a:spcAft>
        <a:spcPct val="0"/>
      </a:spcAft>
      <a:defRPr sz="3200" kern="1200">
        <a:solidFill>
          <a:schemeClr val="tx1"/>
        </a:solidFill>
        <a:latin typeface="Arial Black" pitchFamily="34" charset="0"/>
        <a:ea typeface="+mn-ea"/>
        <a:cs typeface="+mn-cs"/>
      </a:defRPr>
    </a:lvl4pPr>
    <a:lvl5pPr marL="1828499" algn="l" rtl="0" fontAlgn="base">
      <a:spcBef>
        <a:spcPct val="0"/>
      </a:spcBef>
      <a:spcAft>
        <a:spcPct val="0"/>
      </a:spcAft>
      <a:defRPr sz="3200" kern="1200">
        <a:solidFill>
          <a:schemeClr val="tx1"/>
        </a:solidFill>
        <a:latin typeface="Arial Black" pitchFamily="34" charset="0"/>
        <a:ea typeface="+mn-ea"/>
        <a:cs typeface="+mn-cs"/>
      </a:defRPr>
    </a:lvl5pPr>
    <a:lvl6pPr marL="2285624" algn="r" defTabSz="914250" rtl="1" eaLnBrk="1" latinLnBrk="0" hangingPunct="1">
      <a:defRPr sz="3200" kern="1200">
        <a:solidFill>
          <a:schemeClr val="tx1"/>
        </a:solidFill>
        <a:latin typeface="Arial Black" pitchFamily="34" charset="0"/>
        <a:ea typeface="+mn-ea"/>
        <a:cs typeface="+mn-cs"/>
      </a:defRPr>
    </a:lvl6pPr>
    <a:lvl7pPr marL="2742749" algn="r" defTabSz="914250" rtl="1" eaLnBrk="1" latinLnBrk="0" hangingPunct="1">
      <a:defRPr sz="3200" kern="1200">
        <a:solidFill>
          <a:schemeClr val="tx1"/>
        </a:solidFill>
        <a:latin typeface="Arial Black" pitchFamily="34" charset="0"/>
        <a:ea typeface="+mn-ea"/>
        <a:cs typeface="+mn-cs"/>
      </a:defRPr>
    </a:lvl7pPr>
    <a:lvl8pPr marL="3199874" algn="r" defTabSz="914250" rtl="1" eaLnBrk="1" latinLnBrk="0" hangingPunct="1">
      <a:defRPr sz="3200" kern="1200">
        <a:solidFill>
          <a:schemeClr val="tx1"/>
        </a:solidFill>
        <a:latin typeface="Arial Black" pitchFamily="34" charset="0"/>
        <a:ea typeface="+mn-ea"/>
        <a:cs typeface="+mn-cs"/>
      </a:defRPr>
    </a:lvl8pPr>
    <a:lvl9pPr marL="3656999" algn="r" defTabSz="914250" rtl="1" eaLnBrk="1" latinLnBrk="0" hangingPunct="1">
      <a:defRPr sz="3200" kern="1200">
        <a:solidFill>
          <a:schemeClr val="tx1"/>
        </a:solidFill>
        <a:latin typeface="Arial Black"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ACC1B"/>
    <a:srgbClr val="663300"/>
    <a:srgbClr val="FFFFFF"/>
    <a:srgbClr val="CCCC99"/>
    <a:srgbClr val="E0FF85"/>
    <a:srgbClr val="65AA3E"/>
    <a:srgbClr val="382F25"/>
    <a:srgbClr val="4739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p:scale>
          <a:sx n="10" d="100"/>
          <a:sy n="10" d="100"/>
        </p:scale>
        <p:origin x="-2094" y="-462"/>
      </p:cViewPr>
      <p:guideLst>
        <p:guide orient="horz" pos="10993"/>
        <p:guide pos="1382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929" y="10227665"/>
            <a:ext cx="37312114" cy="7055528"/>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850" y="18654928"/>
            <a:ext cx="30728264" cy="8414564"/>
          </a:xfrm>
        </p:spPr>
        <p:txBody>
          <a:bodyPr/>
          <a:lstStyle>
            <a:lvl1pPr marL="0" indent="0" algn="ctr">
              <a:buNone/>
              <a:defRPr/>
            </a:lvl1pPr>
            <a:lvl2pPr marL="457125" indent="0" algn="ctr">
              <a:buNone/>
              <a:defRPr/>
            </a:lvl2pPr>
            <a:lvl3pPr marL="914250" indent="0" algn="ctr">
              <a:buNone/>
              <a:defRPr/>
            </a:lvl3pPr>
            <a:lvl4pPr marL="1371375" indent="0" algn="ctr">
              <a:buNone/>
              <a:defRPr/>
            </a:lvl4pPr>
            <a:lvl5pPr marL="1828499" indent="0" algn="ctr">
              <a:buNone/>
              <a:defRPr/>
            </a:lvl5pPr>
            <a:lvl6pPr marL="2285624" indent="0" algn="ctr">
              <a:buNone/>
              <a:defRPr/>
            </a:lvl6pPr>
            <a:lvl7pPr marL="2742749" indent="0" algn="ctr">
              <a:buNone/>
              <a:defRPr/>
            </a:lvl7pPr>
            <a:lvl8pPr marL="3199874" indent="0" algn="ctr">
              <a:buNone/>
              <a:defRPr/>
            </a:lvl8pPr>
            <a:lvl9pPr marL="3656999"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41D785C-F7AB-4E71-A968-9451726591AB}" type="slidenum">
              <a:rPr lang="en-US"/>
              <a:pPr>
                <a:defRPr/>
              </a:pPr>
              <a:t>‹#›</a:t>
            </a:fld>
            <a:endParaRPr lang="en-US" dirty="0"/>
          </a:p>
        </p:txBody>
      </p:sp>
    </p:spTree>
    <p:extLst>
      <p:ext uri="{BB962C8B-B14F-4D97-AF65-F5344CB8AC3E}">
        <p14:creationId xmlns:p14="http://schemas.microsoft.com/office/powerpoint/2010/main" val="1172225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278E09F-ADFB-4516-8107-0F895D3471CC}" type="slidenum">
              <a:rPr lang="en-US"/>
              <a:pPr>
                <a:defRPr/>
              </a:pPr>
              <a:t>‹#›</a:t>
            </a:fld>
            <a:endParaRPr lang="en-US" dirty="0"/>
          </a:p>
        </p:txBody>
      </p:sp>
    </p:spTree>
    <p:extLst>
      <p:ext uri="{BB962C8B-B14F-4D97-AF65-F5344CB8AC3E}">
        <p14:creationId xmlns:p14="http://schemas.microsoft.com/office/powerpoint/2010/main" val="244987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5329" y="2927637"/>
            <a:ext cx="9327347" cy="26335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3287" y="2927637"/>
            <a:ext cx="27851399" cy="26335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78D193-1833-44CA-B064-2BE8BB7575CE}" type="slidenum">
              <a:rPr lang="en-US"/>
              <a:pPr>
                <a:defRPr/>
              </a:pPr>
              <a:t>‹#›</a:t>
            </a:fld>
            <a:endParaRPr lang="en-US" dirty="0"/>
          </a:p>
        </p:txBody>
      </p:sp>
    </p:spTree>
    <p:extLst>
      <p:ext uri="{BB962C8B-B14F-4D97-AF65-F5344CB8AC3E}">
        <p14:creationId xmlns:p14="http://schemas.microsoft.com/office/powerpoint/2010/main" val="2293374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949C22D-FA42-47CD-9945-4104FA72646E}" type="slidenum">
              <a:rPr lang="en-US"/>
              <a:pPr>
                <a:defRPr/>
              </a:pPr>
              <a:t>‹#›</a:t>
            </a:fld>
            <a:endParaRPr lang="en-US" dirty="0"/>
          </a:p>
        </p:txBody>
      </p:sp>
    </p:spTree>
    <p:extLst>
      <p:ext uri="{BB962C8B-B14F-4D97-AF65-F5344CB8AC3E}">
        <p14:creationId xmlns:p14="http://schemas.microsoft.com/office/powerpoint/2010/main" val="386734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477" y="21155479"/>
            <a:ext cx="37312114" cy="6537957"/>
          </a:xfrm>
        </p:spPr>
        <p:txBody>
          <a:bodyPr anchor="t"/>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3467477" y="13953885"/>
            <a:ext cx="37312114" cy="7201597"/>
          </a:xfrm>
        </p:spPr>
        <p:txBody>
          <a:bodyPr anchor="b"/>
          <a:lstStyle>
            <a:lvl1pPr marL="0" indent="0">
              <a:buNone/>
              <a:defRPr sz="1800"/>
            </a:lvl1pPr>
            <a:lvl2pPr marL="457125" indent="0">
              <a:buNone/>
              <a:defRPr sz="1800"/>
            </a:lvl2pPr>
            <a:lvl3pPr marL="914250" indent="0">
              <a:buNone/>
              <a:defRPr sz="1400"/>
            </a:lvl3pPr>
            <a:lvl4pPr marL="1371375" indent="0">
              <a:buNone/>
              <a:defRPr sz="1400"/>
            </a:lvl4pPr>
            <a:lvl5pPr marL="1828499" indent="0">
              <a:buNone/>
              <a:defRPr sz="1400"/>
            </a:lvl5pPr>
            <a:lvl6pPr marL="2285624" indent="0">
              <a:buNone/>
              <a:defRPr sz="1400"/>
            </a:lvl6pPr>
            <a:lvl7pPr marL="2742749" indent="0">
              <a:buNone/>
              <a:defRPr sz="1400"/>
            </a:lvl7pPr>
            <a:lvl8pPr marL="3199874" indent="0">
              <a:buNone/>
              <a:defRPr sz="1400"/>
            </a:lvl8pPr>
            <a:lvl9pPr marL="3656999"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577454F-F090-480B-9877-E8946C6C76D0}" type="slidenum">
              <a:rPr lang="en-US"/>
              <a:pPr>
                <a:defRPr/>
              </a:pPr>
              <a:t>‹#›</a:t>
            </a:fld>
            <a:endParaRPr lang="en-US" dirty="0"/>
          </a:p>
        </p:txBody>
      </p:sp>
    </p:spTree>
    <p:extLst>
      <p:ext uri="{BB962C8B-B14F-4D97-AF65-F5344CB8AC3E}">
        <p14:creationId xmlns:p14="http://schemas.microsoft.com/office/powerpoint/2010/main" val="559132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3290" y="9510043"/>
            <a:ext cx="18589373" cy="19753579"/>
          </a:xfrm>
        </p:spPr>
        <p:txBody>
          <a:bodyPr/>
          <a:lstStyle>
            <a:lvl1pPr>
              <a:defRPr sz="2700"/>
            </a:lvl1pPr>
            <a:lvl2pPr>
              <a:defRPr sz="23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3305" y="9510043"/>
            <a:ext cx="18589373" cy="19753579"/>
          </a:xfrm>
        </p:spPr>
        <p:txBody>
          <a:bodyPr/>
          <a:lstStyle>
            <a:lvl1pPr>
              <a:defRPr sz="2700"/>
            </a:lvl1pPr>
            <a:lvl2pPr>
              <a:defRPr sz="23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32D47F8-55F6-4890-8E4F-FEDFB1560111}" type="slidenum">
              <a:rPr lang="en-US"/>
              <a:pPr>
                <a:defRPr/>
              </a:pPr>
              <a:t>‹#›</a:t>
            </a:fld>
            <a:endParaRPr lang="en-US" dirty="0"/>
          </a:p>
        </p:txBody>
      </p:sp>
    </p:spTree>
    <p:extLst>
      <p:ext uri="{BB962C8B-B14F-4D97-AF65-F5344CB8AC3E}">
        <p14:creationId xmlns:p14="http://schemas.microsoft.com/office/powerpoint/2010/main" val="61280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5075" y="1317751"/>
            <a:ext cx="39505822" cy="5486929"/>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5073" y="7369887"/>
            <a:ext cx="19395005" cy="3070520"/>
          </a:xfrm>
        </p:spPr>
        <p:txBody>
          <a:bodyPr anchor="b"/>
          <a:lstStyle>
            <a:lvl1pPr marL="0" indent="0">
              <a:buNone/>
              <a:defRPr sz="2300" b="1"/>
            </a:lvl1pPr>
            <a:lvl2pPr marL="457125" indent="0">
              <a:buNone/>
              <a:defRPr sz="1800" b="1"/>
            </a:lvl2pPr>
            <a:lvl3pPr marL="914250" indent="0">
              <a:buNone/>
              <a:defRPr sz="1800" b="1"/>
            </a:lvl3pPr>
            <a:lvl4pPr marL="1371375" indent="0">
              <a:buNone/>
              <a:defRPr sz="1400" b="1"/>
            </a:lvl4pPr>
            <a:lvl5pPr marL="1828499" indent="0">
              <a:buNone/>
              <a:defRPr sz="1400" b="1"/>
            </a:lvl5pPr>
            <a:lvl6pPr marL="2285624" indent="0">
              <a:buNone/>
              <a:defRPr sz="1400" b="1"/>
            </a:lvl6pPr>
            <a:lvl7pPr marL="2742749" indent="0">
              <a:buNone/>
              <a:defRPr sz="1400" b="1"/>
            </a:lvl7pPr>
            <a:lvl8pPr marL="3199874" indent="0">
              <a:buNone/>
              <a:defRPr sz="1400" b="1"/>
            </a:lvl8pPr>
            <a:lvl9pPr marL="3656999"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2195073" y="10440414"/>
            <a:ext cx="19395005" cy="18967690"/>
          </a:xfrm>
        </p:spPr>
        <p:txBody>
          <a:bodyPr/>
          <a:lstStyle>
            <a:lvl1pPr>
              <a:defRPr sz="2300"/>
            </a:lvl1pPr>
            <a:lvl2pPr>
              <a:defRPr sz="1800"/>
            </a:lvl2pPr>
            <a:lvl3pPr>
              <a:defRPr sz="18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9085" y="7369887"/>
            <a:ext cx="19401807" cy="3070520"/>
          </a:xfrm>
        </p:spPr>
        <p:txBody>
          <a:bodyPr anchor="b"/>
          <a:lstStyle>
            <a:lvl1pPr marL="0" indent="0">
              <a:buNone/>
              <a:defRPr sz="2300" b="1"/>
            </a:lvl1pPr>
            <a:lvl2pPr marL="457125" indent="0">
              <a:buNone/>
              <a:defRPr sz="1800" b="1"/>
            </a:lvl2pPr>
            <a:lvl3pPr marL="914250" indent="0">
              <a:buNone/>
              <a:defRPr sz="1800" b="1"/>
            </a:lvl3pPr>
            <a:lvl4pPr marL="1371375" indent="0">
              <a:buNone/>
              <a:defRPr sz="1400" b="1"/>
            </a:lvl4pPr>
            <a:lvl5pPr marL="1828499" indent="0">
              <a:buNone/>
              <a:defRPr sz="1400" b="1"/>
            </a:lvl5pPr>
            <a:lvl6pPr marL="2285624" indent="0">
              <a:buNone/>
              <a:defRPr sz="1400" b="1"/>
            </a:lvl6pPr>
            <a:lvl7pPr marL="2742749" indent="0">
              <a:buNone/>
              <a:defRPr sz="1400" b="1"/>
            </a:lvl7pPr>
            <a:lvl8pPr marL="3199874" indent="0">
              <a:buNone/>
              <a:defRPr sz="1400" b="1"/>
            </a:lvl8pPr>
            <a:lvl9pPr marL="3656999"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22299085" y="10440414"/>
            <a:ext cx="19401807" cy="18967690"/>
          </a:xfrm>
        </p:spPr>
        <p:txBody>
          <a:bodyPr/>
          <a:lstStyle>
            <a:lvl1pPr>
              <a:defRPr sz="2300"/>
            </a:lvl1pPr>
            <a:lvl2pPr>
              <a:defRPr sz="1800"/>
            </a:lvl2pPr>
            <a:lvl3pPr>
              <a:defRPr sz="18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40BB57C-B86E-466B-A6D2-089CF68EED19}" type="slidenum">
              <a:rPr lang="en-US"/>
              <a:pPr>
                <a:defRPr/>
              </a:pPr>
              <a:t>‹#›</a:t>
            </a:fld>
            <a:endParaRPr lang="en-US" dirty="0"/>
          </a:p>
        </p:txBody>
      </p:sp>
    </p:spTree>
    <p:extLst>
      <p:ext uri="{BB962C8B-B14F-4D97-AF65-F5344CB8AC3E}">
        <p14:creationId xmlns:p14="http://schemas.microsoft.com/office/powerpoint/2010/main" val="3246645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B473C2E-7C76-4C08-A947-2CA8EA25924C}" type="slidenum">
              <a:rPr lang="en-US"/>
              <a:pPr>
                <a:defRPr/>
              </a:pPr>
              <a:t>‹#›</a:t>
            </a:fld>
            <a:endParaRPr lang="en-US" dirty="0"/>
          </a:p>
        </p:txBody>
      </p:sp>
    </p:spTree>
    <p:extLst>
      <p:ext uri="{BB962C8B-B14F-4D97-AF65-F5344CB8AC3E}">
        <p14:creationId xmlns:p14="http://schemas.microsoft.com/office/powerpoint/2010/main" val="1622279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C91F492-A0FE-48AD-BF7C-991DE708200B}" type="slidenum">
              <a:rPr lang="en-US"/>
              <a:pPr>
                <a:defRPr/>
              </a:pPr>
              <a:t>‹#›</a:t>
            </a:fld>
            <a:endParaRPr lang="en-US" dirty="0"/>
          </a:p>
        </p:txBody>
      </p:sp>
    </p:spTree>
    <p:extLst>
      <p:ext uri="{BB962C8B-B14F-4D97-AF65-F5344CB8AC3E}">
        <p14:creationId xmlns:p14="http://schemas.microsoft.com/office/powerpoint/2010/main" val="2283861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5075" y="1311400"/>
            <a:ext cx="14441466" cy="5577427"/>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17161835" y="1311400"/>
            <a:ext cx="24539062" cy="28096697"/>
          </a:xfrm>
        </p:spPr>
        <p:txBody>
          <a:bodyPr/>
          <a:lstStyle>
            <a:lvl1pPr>
              <a:defRPr sz="3200"/>
            </a:lvl1pPr>
            <a:lvl2pPr>
              <a:defRPr sz="2700"/>
            </a:lvl2pPr>
            <a:lvl3pPr>
              <a:defRPr sz="23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5075" y="6888830"/>
            <a:ext cx="14441466" cy="22519274"/>
          </a:xfrm>
        </p:spPr>
        <p:txBody>
          <a:bodyPr/>
          <a:lstStyle>
            <a:lvl1pPr marL="0" indent="0">
              <a:buNone/>
              <a:defRPr sz="1400"/>
            </a:lvl1pPr>
            <a:lvl2pPr marL="457125" indent="0">
              <a:buNone/>
              <a:defRPr sz="1400"/>
            </a:lvl2pPr>
            <a:lvl3pPr marL="914250" indent="0">
              <a:buNone/>
              <a:defRPr sz="900"/>
            </a:lvl3pPr>
            <a:lvl4pPr marL="1371375" indent="0">
              <a:buNone/>
              <a:defRPr sz="900"/>
            </a:lvl4pPr>
            <a:lvl5pPr marL="1828499" indent="0">
              <a:buNone/>
              <a:defRPr sz="900"/>
            </a:lvl5pPr>
            <a:lvl6pPr marL="2285624" indent="0">
              <a:buNone/>
              <a:defRPr sz="900"/>
            </a:lvl6pPr>
            <a:lvl7pPr marL="2742749" indent="0">
              <a:buNone/>
              <a:defRPr sz="900"/>
            </a:lvl7pPr>
            <a:lvl8pPr marL="3199874" indent="0">
              <a:buNone/>
              <a:defRPr sz="900"/>
            </a:lvl8pPr>
            <a:lvl9pPr marL="3656999"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E6CCE6E-7AAE-4471-B0BA-F5CA6F61AE50}" type="slidenum">
              <a:rPr lang="en-US"/>
              <a:pPr>
                <a:defRPr/>
              </a:pPr>
              <a:t>‹#›</a:t>
            </a:fld>
            <a:endParaRPr lang="en-US" dirty="0"/>
          </a:p>
        </p:txBody>
      </p:sp>
    </p:spTree>
    <p:extLst>
      <p:ext uri="{BB962C8B-B14F-4D97-AF65-F5344CB8AC3E}">
        <p14:creationId xmlns:p14="http://schemas.microsoft.com/office/powerpoint/2010/main" val="2181873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372" y="23044786"/>
            <a:ext cx="26338123" cy="2721238"/>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8603372" y="2941928"/>
            <a:ext cx="26338123" cy="19751990"/>
          </a:xfrm>
        </p:spPr>
        <p:txBody>
          <a:bodyPr/>
          <a:lstStyle>
            <a:lvl1pPr marL="0" indent="0">
              <a:buNone/>
              <a:defRPr sz="3200"/>
            </a:lvl1pPr>
            <a:lvl2pPr marL="457125" indent="0">
              <a:buNone/>
              <a:defRPr sz="2700"/>
            </a:lvl2pPr>
            <a:lvl3pPr marL="914250" indent="0">
              <a:buNone/>
              <a:defRPr sz="2300"/>
            </a:lvl3pPr>
            <a:lvl4pPr marL="1371375" indent="0">
              <a:buNone/>
              <a:defRPr sz="1800"/>
            </a:lvl4pPr>
            <a:lvl5pPr marL="1828499" indent="0">
              <a:buNone/>
              <a:defRPr sz="1800"/>
            </a:lvl5pPr>
            <a:lvl6pPr marL="2285624" indent="0">
              <a:buNone/>
              <a:defRPr sz="1800"/>
            </a:lvl6pPr>
            <a:lvl7pPr marL="2742749" indent="0">
              <a:buNone/>
              <a:defRPr sz="1800"/>
            </a:lvl7pPr>
            <a:lvl8pPr marL="3199874" indent="0">
              <a:buNone/>
              <a:defRPr sz="1800"/>
            </a:lvl8pPr>
            <a:lvl9pPr marL="3656999" indent="0">
              <a:buNone/>
              <a:defRPr sz="1800"/>
            </a:lvl9pPr>
          </a:lstStyle>
          <a:p>
            <a:pPr lvl="0"/>
            <a:r>
              <a:rPr lang="en-US" noProof="0" dirty="0" smtClean="0"/>
              <a:t>Click icon to add picture</a:t>
            </a:r>
          </a:p>
        </p:txBody>
      </p:sp>
      <p:sp>
        <p:nvSpPr>
          <p:cNvPr id="4" name="Text Placeholder 3"/>
          <p:cNvSpPr>
            <a:spLocks noGrp="1"/>
          </p:cNvSpPr>
          <p:nvPr>
            <p:ph type="body" sz="half" idx="2"/>
          </p:nvPr>
        </p:nvSpPr>
        <p:spPr>
          <a:xfrm>
            <a:off x="8603372" y="25766024"/>
            <a:ext cx="26338123" cy="3862760"/>
          </a:xfrm>
        </p:spPr>
        <p:txBody>
          <a:bodyPr/>
          <a:lstStyle>
            <a:lvl1pPr marL="0" indent="0">
              <a:buNone/>
              <a:defRPr sz="1400"/>
            </a:lvl1pPr>
            <a:lvl2pPr marL="457125" indent="0">
              <a:buNone/>
              <a:defRPr sz="1400"/>
            </a:lvl2pPr>
            <a:lvl3pPr marL="914250" indent="0">
              <a:buNone/>
              <a:defRPr sz="900"/>
            </a:lvl3pPr>
            <a:lvl4pPr marL="1371375" indent="0">
              <a:buNone/>
              <a:defRPr sz="900"/>
            </a:lvl4pPr>
            <a:lvl5pPr marL="1828499" indent="0">
              <a:buNone/>
              <a:defRPr sz="900"/>
            </a:lvl5pPr>
            <a:lvl6pPr marL="2285624" indent="0">
              <a:buNone/>
              <a:defRPr sz="900"/>
            </a:lvl6pPr>
            <a:lvl7pPr marL="2742749" indent="0">
              <a:buNone/>
              <a:defRPr sz="900"/>
            </a:lvl7pPr>
            <a:lvl8pPr marL="3199874" indent="0">
              <a:buNone/>
              <a:defRPr sz="900"/>
            </a:lvl8pPr>
            <a:lvl9pPr marL="3656999"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839D64C-085C-4201-B95B-38F31D388771}" type="slidenum">
              <a:rPr lang="en-US"/>
              <a:pPr>
                <a:defRPr/>
              </a:pPr>
              <a:t>‹#›</a:t>
            </a:fld>
            <a:endParaRPr lang="en-US" dirty="0"/>
          </a:p>
        </p:txBody>
      </p:sp>
    </p:spTree>
    <p:extLst>
      <p:ext uri="{BB962C8B-B14F-4D97-AF65-F5344CB8AC3E}">
        <p14:creationId xmlns:p14="http://schemas.microsoft.com/office/powerpoint/2010/main" val="1237720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2837" y="2927634"/>
            <a:ext cx="37310297" cy="5486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17933" tIns="308969" rIns="617933" bIns="308969" numCol="1" anchor="ctr" anchorCtr="0" compatLnSpc="1">
            <a:prstTxWarp prst="textNoShape">
              <a:avLst/>
            </a:prstTxWarp>
          </a:bodyPr>
          <a:lstStyle/>
          <a:p>
            <a:pPr lvl="0"/>
            <a:r>
              <a:rPr lang="en-US" altLang="he-IL" smtClean="0"/>
              <a:t>Click to edit Master title style</a:t>
            </a:r>
          </a:p>
        </p:txBody>
      </p:sp>
      <p:sp>
        <p:nvSpPr>
          <p:cNvPr id="1027" name="Rectangle 3"/>
          <p:cNvSpPr>
            <a:spLocks noGrp="1" noChangeArrowheads="1"/>
          </p:cNvSpPr>
          <p:nvPr>
            <p:ph type="body" idx="1"/>
          </p:nvPr>
        </p:nvSpPr>
        <p:spPr bwMode="auto">
          <a:xfrm>
            <a:off x="3292837" y="9510043"/>
            <a:ext cx="37310297" cy="19753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17933" tIns="308969" rIns="617933" bIns="308969"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1028" name="Rectangle 4"/>
          <p:cNvSpPr>
            <a:spLocks noGrp="1" noChangeArrowheads="1"/>
          </p:cNvSpPr>
          <p:nvPr>
            <p:ph type="dt" sz="half" idx="2"/>
          </p:nvPr>
        </p:nvSpPr>
        <p:spPr bwMode="auto">
          <a:xfrm>
            <a:off x="3292831" y="29993948"/>
            <a:ext cx="9144992" cy="2197311"/>
          </a:xfrm>
          <a:prstGeom prst="rect">
            <a:avLst/>
          </a:prstGeom>
          <a:noFill/>
          <a:ln w="9525">
            <a:noFill/>
            <a:miter lim="800000"/>
            <a:headEnd/>
            <a:tailEnd/>
          </a:ln>
          <a:effectLst/>
        </p:spPr>
        <p:txBody>
          <a:bodyPr vert="horz" wrap="square" lIns="617933" tIns="308969" rIns="617933" bIns="308969" numCol="1" anchor="t" anchorCtr="0" compatLnSpc="1">
            <a:prstTxWarp prst="textNoShape">
              <a:avLst/>
            </a:prstTxWarp>
          </a:bodyPr>
          <a:lstStyle>
            <a:lvl1pPr>
              <a:defRPr sz="9600">
                <a:latin typeface="Times New Roman" pitchFamily="-60" charset="0"/>
              </a:defRPr>
            </a:lvl1pPr>
          </a:lstStyle>
          <a:p>
            <a:pPr>
              <a:defRPr/>
            </a:pPr>
            <a:endParaRPr lang="en-US"/>
          </a:p>
        </p:txBody>
      </p:sp>
      <p:sp>
        <p:nvSpPr>
          <p:cNvPr id="1029" name="Rectangle 5"/>
          <p:cNvSpPr>
            <a:spLocks noGrp="1" noChangeArrowheads="1"/>
          </p:cNvSpPr>
          <p:nvPr>
            <p:ph type="ftr" sz="quarter" idx="3"/>
          </p:nvPr>
        </p:nvSpPr>
        <p:spPr bwMode="auto">
          <a:xfrm>
            <a:off x="14997156" y="29993948"/>
            <a:ext cx="13901660" cy="2197311"/>
          </a:xfrm>
          <a:prstGeom prst="rect">
            <a:avLst/>
          </a:prstGeom>
          <a:noFill/>
          <a:ln w="9525">
            <a:noFill/>
            <a:miter lim="800000"/>
            <a:headEnd/>
            <a:tailEnd/>
          </a:ln>
          <a:effectLst/>
        </p:spPr>
        <p:txBody>
          <a:bodyPr vert="horz" wrap="square" lIns="617933" tIns="308969" rIns="617933" bIns="308969" numCol="1" anchor="t" anchorCtr="0" compatLnSpc="1">
            <a:prstTxWarp prst="textNoShape">
              <a:avLst/>
            </a:prstTxWarp>
          </a:bodyPr>
          <a:lstStyle>
            <a:lvl1pPr algn="ctr">
              <a:defRPr sz="9600">
                <a:latin typeface="Times New Roman" pitchFamily="-60" charset="0"/>
              </a:defRPr>
            </a:lvl1pPr>
          </a:lstStyle>
          <a:p>
            <a:pPr>
              <a:defRPr/>
            </a:pPr>
            <a:endParaRPr lang="en-US"/>
          </a:p>
        </p:txBody>
      </p:sp>
      <p:sp>
        <p:nvSpPr>
          <p:cNvPr id="1030" name="Rectangle 6"/>
          <p:cNvSpPr>
            <a:spLocks noGrp="1" noChangeArrowheads="1"/>
          </p:cNvSpPr>
          <p:nvPr>
            <p:ph type="sldNum" sz="quarter" idx="4"/>
          </p:nvPr>
        </p:nvSpPr>
        <p:spPr bwMode="auto">
          <a:xfrm>
            <a:off x="31458140" y="29993948"/>
            <a:ext cx="9144992" cy="2197311"/>
          </a:xfrm>
          <a:prstGeom prst="rect">
            <a:avLst/>
          </a:prstGeom>
          <a:noFill/>
          <a:ln w="9525">
            <a:noFill/>
            <a:miter lim="800000"/>
            <a:headEnd/>
            <a:tailEnd/>
          </a:ln>
          <a:effectLst/>
        </p:spPr>
        <p:txBody>
          <a:bodyPr vert="horz" wrap="square" lIns="617933" tIns="308969" rIns="617933" bIns="308969" numCol="1" anchor="t" anchorCtr="0" compatLnSpc="1">
            <a:prstTxWarp prst="textNoShape">
              <a:avLst/>
            </a:prstTxWarp>
          </a:bodyPr>
          <a:lstStyle>
            <a:lvl1pPr algn="r">
              <a:defRPr sz="9600">
                <a:latin typeface="Times New Roman" pitchFamily="-60" charset="0"/>
              </a:defRPr>
            </a:lvl1pPr>
          </a:lstStyle>
          <a:p>
            <a:pPr>
              <a:defRPr/>
            </a:pPr>
            <a:fld id="{306379AD-EFE5-476D-AC1C-44F19452612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177539" rtl="0" eaLnBrk="0" fontAlgn="base" hangingPunct="0">
        <a:spcBef>
          <a:spcPct val="0"/>
        </a:spcBef>
        <a:spcAft>
          <a:spcPct val="0"/>
        </a:spcAft>
        <a:defRPr sz="6900">
          <a:solidFill>
            <a:srgbClr val="008000"/>
          </a:solidFill>
          <a:latin typeface="+mj-lt"/>
          <a:ea typeface="MS PGothic" pitchFamily="34" charset="-128"/>
          <a:cs typeface="ＭＳ Ｐゴシック" pitchFamily="-60" charset="-128"/>
        </a:defRPr>
      </a:lvl1pPr>
      <a:lvl2pPr algn="l" defTabSz="6177539" rtl="0" eaLnBrk="0" fontAlgn="base" hangingPunct="0">
        <a:spcBef>
          <a:spcPct val="0"/>
        </a:spcBef>
        <a:spcAft>
          <a:spcPct val="0"/>
        </a:spcAft>
        <a:defRPr sz="6900">
          <a:solidFill>
            <a:srgbClr val="008000"/>
          </a:solidFill>
          <a:latin typeface="Calibri" pitchFamily="34" charset="0"/>
          <a:ea typeface="MS PGothic" pitchFamily="34" charset="-128"/>
          <a:cs typeface="ＭＳ Ｐゴシック" pitchFamily="-60" charset="-128"/>
        </a:defRPr>
      </a:lvl2pPr>
      <a:lvl3pPr algn="l" defTabSz="6177539" rtl="0" eaLnBrk="0" fontAlgn="base" hangingPunct="0">
        <a:spcBef>
          <a:spcPct val="0"/>
        </a:spcBef>
        <a:spcAft>
          <a:spcPct val="0"/>
        </a:spcAft>
        <a:defRPr sz="6900">
          <a:solidFill>
            <a:srgbClr val="008000"/>
          </a:solidFill>
          <a:latin typeface="Calibri" pitchFamily="34" charset="0"/>
          <a:ea typeface="MS PGothic" pitchFamily="34" charset="-128"/>
          <a:cs typeface="ＭＳ Ｐゴシック" pitchFamily="-60" charset="-128"/>
        </a:defRPr>
      </a:lvl3pPr>
      <a:lvl4pPr algn="l" defTabSz="6177539" rtl="0" eaLnBrk="0" fontAlgn="base" hangingPunct="0">
        <a:spcBef>
          <a:spcPct val="0"/>
        </a:spcBef>
        <a:spcAft>
          <a:spcPct val="0"/>
        </a:spcAft>
        <a:defRPr sz="6900">
          <a:solidFill>
            <a:srgbClr val="008000"/>
          </a:solidFill>
          <a:latin typeface="Calibri" pitchFamily="34" charset="0"/>
          <a:ea typeface="MS PGothic" pitchFamily="34" charset="-128"/>
          <a:cs typeface="ＭＳ Ｐゴシック" pitchFamily="-60" charset="-128"/>
        </a:defRPr>
      </a:lvl4pPr>
      <a:lvl5pPr algn="l" defTabSz="6177539" rtl="0" eaLnBrk="0" fontAlgn="base" hangingPunct="0">
        <a:spcBef>
          <a:spcPct val="0"/>
        </a:spcBef>
        <a:spcAft>
          <a:spcPct val="0"/>
        </a:spcAft>
        <a:defRPr sz="6900">
          <a:solidFill>
            <a:srgbClr val="008000"/>
          </a:solidFill>
          <a:latin typeface="Calibri" pitchFamily="34" charset="0"/>
          <a:ea typeface="MS PGothic" pitchFamily="34" charset="-128"/>
          <a:cs typeface="ＭＳ Ｐゴシック" pitchFamily="-60" charset="-128"/>
        </a:defRPr>
      </a:lvl5pPr>
      <a:lvl6pPr marL="457125" algn="l" defTabSz="6177539" rtl="0" eaLnBrk="1" fontAlgn="base" hangingPunct="1">
        <a:spcBef>
          <a:spcPct val="0"/>
        </a:spcBef>
        <a:spcAft>
          <a:spcPct val="0"/>
        </a:spcAft>
        <a:defRPr sz="6900">
          <a:solidFill>
            <a:srgbClr val="008000"/>
          </a:solidFill>
          <a:latin typeface="Arial Black" pitchFamily="68" charset="0"/>
        </a:defRPr>
      </a:lvl6pPr>
      <a:lvl7pPr marL="914250" algn="l" defTabSz="6177539" rtl="0" eaLnBrk="1" fontAlgn="base" hangingPunct="1">
        <a:spcBef>
          <a:spcPct val="0"/>
        </a:spcBef>
        <a:spcAft>
          <a:spcPct val="0"/>
        </a:spcAft>
        <a:defRPr sz="6900">
          <a:solidFill>
            <a:srgbClr val="008000"/>
          </a:solidFill>
          <a:latin typeface="Arial Black" pitchFamily="68" charset="0"/>
        </a:defRPr>
      </a:lvl7pPr>
      <a:lvl8pPr marL="1371375" algn="l" defTabSz="6177539" rtl="0" eaLnBrk="1" fontAlgn="base" hangingPunct="1">
        <a:spcBef>
          <a:spcPct val="0"/>
        </a:spcBef>
        <a:spcAft>
          <a:spcPct val="0"/>
        </a:spcAft>
        <a:defRPr sz="6900">
          <a:solidFill>
            <a:srgbClr val="008000"/>
          </a:solidFill>
          <a:latin typeface="Arial Black" pitchFamily="68" charset="0"/>
        </a:defRPr>
      </a:lvl8pPr>
      <a:lvl9pPr marL="1828499" algn="l" defTabSz="6177539" rtl="0" eaLnBrk="1" fontAlgn="base" hangingPunct="1">
        <a:spcBef>
          <a:spcPct val="0"/>
        </a:spcBef>
        <a:spcAft>
          <a:spcPct val="0"/>
        </a:spcAft>
        <a:defRPr sz="6900">
          <a:solidFill>
            <a:srgbClr val="008000"/>
          </a:solidFill>
          <a:latin typeface="Arial Black" pitchFamily="68" charset="0"/>
        </a:defRPr>
      </a:lvl9pPr>
    </p:titleStyle>
    <p:bodyStyle>
      <a:lvl1pPr marL="2318960" indent="-2318960" algn="l" defTabSz="6177539" rtl="0" eaLnBrk="0" fontAlgn="base" hangingPunct="0">
        <a:spcBef>
          <a:spcPct val="20000"/>
        </a:spcBef>
        <a:spcAft>
          <a:spcPct val="0"/>
        </a:spcAft>
        <a:buChar char="•"/>
        <a:defRPr sz="5500">
          <a:solidFill>
            <a:srgbClr val="008000"/>
          </a:solidFill>
          <a:latin typeface="+mn-lt"/>
          <a:ea typeface="MS PGothic" pitchFamily="34" charset="-128"/>
          <a:cs typeface="ＭＳ Ｐゴシック" pitchFamily="-60" charset="-128"/>
        </a:defRPr>
      </a:lvl1pPr>
      <a:lvl2pPr marL="4112538" indent="-1022183" algn="l" defTabSz="6177539" rtl="0" eaLnBrk="0" fontAlgn="base" hangingPunct="0">
        <a:spcBef>
          <a:spcPct val="20000"/>
        </a:spcBef>
        <a:spcAft>
          <a:spcPct val="0"/>
        </a:spcAft>
        <a:buFont typeface="Times" pitchFamily="18" charset="0"/>
        <a:buChar char="•"/>
        <a:defRPr sz="3700">
          <a:solidFill>
            <a:schemeClr val="tx1"/>
          </a:solidFill>
          <a:latin typeface="Times New Roman" pitchFamily="68" charset="0"/>
          <a:ea typeface="MS PGothic" pitchFamily="34" charset="-128"/>
        </a:defRPr>
      </a:lvl2pPr>
      <a:lvl3pPr marL="7725094" indent="-1547560" algn="l" defTabSz="6177539" rtl="0" eaLnBrk="0" fontAlgn="base" hangingPunct="0">
        <a:spcBef>
          <a:spcPct val="20000"/>
        </a:spcBef>
        <a:spcAft>
          <a:spcPct val="0"/>
        </a:spcAft>
        <a:buChar char="•"/>
        <a:defRPr sz="16000">
          <a:solidFill>
            <a:schemeClr val="tx1"/>
          </a:solidFill>
          <a:latin typeface="Times New Roman" pitchFamily="68" charset="0"/>
          <a:ea typeface="MS PGothic" pitchFamily="34" charset="-128"/>
        </a:defRPr>
      </a:lvl3pPr>
      <a:lvl4pPr marL="10812278" indent="-1542799" algn="l" defTabSz="6177539" rtl="0" eaLnBrk="0" fontAlgn="base" hangingPunct="0">
        <a:spcBef>
          <a:spcPct val="20000"/>
        </a:spcBef>
        <a:spcAft>
          <a:spcPct val="0"/>
        </a:spcAft>
        <a:buChar char="–"/>
        <a:defRPr sz="13700">
          <a:solidFill>
            <a:schemeClr val="tx1"/>
          </a:solidFill>
          <a:latin typeface="Times New Roman" pitchFamily="68" charset="0"/>
          <a:ea typeface="MS PGothic" pitchFamily="34" charset="-128"/>
        </a:defRPr>
      </a:lvl4pPr>
      <a:lvl5pPr marL="13902633" indent="-1542799" algn="l" defTabSz="6177539" rtl="0" eaLnBrk="0" fontAlgn="base" hangingPunct="0">
        <a:spcBef>
          <a:spcPct val="20000"/>
        </a:spcBef>
        <a:spcAft>
          <a:spcPct val="0"/>
        </a:spcAft>
        <a:buChar char="»"/>
        <a:defRPr sz="13700">
          <a:solidFill>
            <a:schemeClr val="tx1"/>
          </a:solidFill>
          <a:latin typeface="Times New Roman" pitchFamily="68" charset="0"/>
          <a:ea typeface="MS PGothic" pitchFamily="34" charset="-128"/>
        </a:defRPr>
      </a:lvl5pPr>
      <a:lvl6pPr marL="14359758" indent="-1542799" algn="l" defTabSz="6177539" rtl="0" eaLnBrk="1" fontAlgn="base" hangingPunct="1">
        <a:spcBef>
          <a:spcPct val="20000"/>
        </a:spcBef>
        <a:spcAft>
          <a:spcPct val="0"/>
        </a:spcAft>
        <a:buChar char="»"/>
        <a:defRPr sz="13700">
          <a:solidFill>
            <a:schemeClr val="tx1"/>
          </a:solidFill>
          <a:latin typeface="Times New Roman" pitchFamily="68" charset="0"/>
          <a:ea typeface="ＭＳ Ｐゴシック" pitchFamily="68" charset="-128"/>
        </a:defRPr>
      </a:lvl6pPr>
      <a:lvl7pPr marL="14816883" indent="-1542799" algn="l" defTabSz="6177539" rtl="0" eaLnBrk="1" fontAlgn="base" hangingPunct="1">
        <a:spcBef>
          <a:spcPct val="20000"/>
        </a:spcBef>
        <a:spcAft>
          <a:spcPct val="0"/>
        </a:spcAft>
        <a:buChar char="»"/>
        <a:defRPr sz="13700">
          <a:solidFill>
            <a:schemeClr val="tx1"/>
          </a:solidFill>
          <a:latin typeface="Times New Roman" pitchFamily="68" charset="0"/>
          <a:ea typeface="ＭＳ Ｐゴシック" pitchFamily="68" charset="-128"/>
        </a:defRPr>
      </a:lvl7pPr>
      <a:lvl8pPr marL="15274008" indent="-1542799" algn="l" defTabSz="6177539" rtl="0" eaLnBrk="1" fontAlgn="base" hangingPunct="1">
        <a:spcBef>
          <a:spcPct val="20000"/>
        </a:spcBef>
        <a:spcAft>
          <a:spcPct val="0"/>
        </a:spcAft>
        <a:buChar char="»"/>
        <a:defRPr sz="13700">
          <a:solidFill>
            <a:schemeClr val="tx1"/>
          </a:solidFill>
          <a:latin typeface="Times New Roman" pitchFamily="68" charset="0"/>
          <a:ea typeface="ＭＳ Ｐゴシック" pitchFamily="68" charset="-128"/>
        </a:defRPr>
      </a:lvl8pPr>
      <a:lvl9pPr marL="15731132" indent="-1542799" algn="l" defTabSz="6177539" rtl="0" eaLnBrk="1" fontAlgn="base" hangingPunct="1">
        <a:spcBef>
          <a:spcPct val="20000"/>
        </a:spcBef>
        <a:spcAft>
          <a:spcPct val="0"/>
        </a:spcAft>
        <a:buChar char="»"/>
        <a:defRPr sz="13700">
          <a:solidFill>
            <a:schemeClr val="tx1"/>
          </a:solidFill>
          <a:latin typeface="Times New Roman" pitchFamily="68" charset="0"/>
          <a:ea typeface="ＭＳ Ｐゴシック" pitchFamily="68" charset="-128"/>
        </a:defRPr>
      </a:lvl9pPr>
    </p:bodyStyle>
    <p:otherStyle>
      <a:defPPr>
        <a:defRPr lang="en-US"/>
      </a:defPPr>
      <a:lvl1pPr marL="0" algn="l" defTabSz="457125" rtl="0" eaLnBrk="1" latinLnBrk="0" hangingPunct="1">
        <a:defRPr sz="1800" kern="1200">
          <a:solidFill>
            <a:schemeClr val="tx1"/>
          </a:solidFill>
          <a:latin typeface="+mn-lt"/>
          <a:ea typeface="+mn-ea"/>
          <a:cs typeface="+mn-cs"/>
        </a:defRPr>
      </a:lvl1pPr>
      <a:lvl2pPr marL="457125" algn="l" defTabSz="457125" rtl="0" eaLnBrk="1" latinLnBrk="0" hangingPunct="1">
        <a:defRPr sz="1800" kern="1200">
          <a:solidFill>
            <a:schemeClr val="tx1"/>
          </a:solidFill>
          <a:latin typeface="+mn-lt"/>
          <a:ea typeface="+mn-ea"/>
          <a:cs typeface="+mn-cs"/>
        </a:defRPr>
      </a:lvl2pPr>
      <a:lvl3pPr marL="914250" algn="l" defTabSz="457125" rtl="0" eaLnBrk="1" latinLnBrk="0" hangingPunct="1">
        <a:defRPr sz="1800" kern="1200">
          <a:solidFill>
            <a:schemeClr val="tx1"/>
          </a:solidFill>
          <a:latin typeface="+mn-lt"/>
          <a:ea typeface="+mn-ea"/>
          <a:cs typeface="+mn-cs"/>
        </a:defRPr>
      </a:lvl3pPr>
      <a:lvl4pPr marL="1371375" algn="l" defTabSz="457125" rtl="0" eaLnBrk="1" latinLnBrk="0" hangingPunct="1">
        <a:defRPr sz="1800" kern="1200">
          <a:solidFill>
            <a:schemeClr val="tx1"/>
          </a:solidFill>
          <a:latin typeface="+mn-lt"/>
          <a:ea typeface="+mn-ea"/>
          <a:cs typeface="+mn-cs"/>
        </a:defRPr>
      </a:lvl4pPr>
      <a:lvl5pPr marL="1828499" algn="l" defTabSz="457125" rtl="0" eaLnBrk="1" latinLnBrk="0" hangingPunct="1">
        <a:defRPr sz="1800" kern="1200">
          <a:solidFill>
            <a:schemeClr val="tx1"/>
          </a:solidFill>
          <a:latin typeface="+mn-lt"/>
          <a:ea typeface="+mn-ea"/>
          <a:cs typeface="+mn-cs"/>
        </a:defRPr>
      </a:lvl5pPr>
      <a:lvl6pPr marL="2285624" algn="l" defTabSz="457125" rtl="0" eaLnBrk="1" latinLnBrk="0" hangingPunct="1">
        <a:defRPr sz="1800" kern="1200">
          <a:solidFill>
            <a:schemeClr val="tx1"/>
          </a:solidFill>
          <a:latin typeface="+mn-lt"/>
          <a:ea typeface="+mn-ea"/>
          <a:cs typeface="+mn-cs"/>
        </a:defRPr>
      </a:lvl6pPr>
      <a:lvl7pPr marL="2742749" algn="l" defTabSz="457125" rtl="0" eaLnBrk="1" latinLnBrk="0" hangingPunct="1">
        <a:defRPr sz="1800" kern="1200">
          <a:solidFill>
            <a:schemeClr val="tx1"/>
          </a:solidFill>
          <a:latin typeface="+mn-lt"/>
          <a:ea typeface="+mn-ea"/>
          <a:cs typeface="+mn-cs"/>
        </a:defRPr>
      </a:lvl7pPr>
      <a:lvl8pPr marL="3199874" algn="l" defTabSz="457125" rtl="0" eaLnBrk="1" latinLnBrk="0" hangingPunct="1">
        <a:defRPr sz="1800" kern="1200">
          <a:solidFill>
            <a:schemeClr val="tx1"/>
          </a:solidFill>
          <a:latin typeface="+mn-lt"/>
          <a:ea typeface="+mn-ea"/>
          <a:cs typeface="+mn-cs"/>
        </a:defRPr>
      </a:lvl8pPr>
      <a:lvl9pPr marL="3656999" algn="l" defTabSz="4571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63" name="Picture 115" descr="http://nssl.eew.technion.ac.il/wp-content/themes/TheCorporation/images/header_b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3895963" cy="494077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58"/>
          <p:cNvPicPr/>
          <p:nvPr/>
        </p:nvPicPr>
        <p:blipFill>
          <a:blip r:embed="rId3">
            <a:extLst>
              <a:ext uri="{28A0092B-C50C-407E-A947-70E740481C1C}">
                <a14:useLocalDpi xmlns:a14="http://schemas.microsoft.com/office/drawing/2010/main" val="0"/>
              </a:ext>
            </a:extLst>
          </a:blip>
          <a:srcRect/>
          <a:stretch>
            <a:fillRect/>
          </a:stretch>
        </p:blipFill>
        <p:spPr bwMode="auto">
          <a:xfrm>
            <a:off x="10889580" y="21807591"/>
            <a:ext cx="21399278" cy="10245215"/>
          </a:xfrm>
          <a:prstGeom prst="rect">
            <a:avLst/>
          </a:prstGeom>
          <a:noFill/>
          <a:ln>
            <a:noFill/>
          </a:ln>
        </p:spPr>
      </p:pic>
      <p:sp>
        <p:nvSpPr>
          <p:cNvPr id="2055" name="Rectangle 45"/>
          <p:cNvSpPr>
            <a:spLocks noChangeArrowheads="1"/>
          </p:cNvSpPr>
          <p:nvPr/>
        </p:nvSpPr>
        <p:spPr bwMode="auto">
          <a:xfrm>
            <a:off x="12779176" y="2"/>
            <a:ext cx="18258230" cy="4516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defTabSz="2003425" eaLnBrk="0" hangingPunct="0">
              <a:defRPr sz="3200">
                <a:solidFill>
                  <a:schemeClr val="tx1"/>
                </a:solidFill>
                <a:latin typeface="Arial Black" pitchFamily="34" charset="0"/>
              </a:defRPr>
            </a:lvl1pPr>
            <a:lvl2pPr marL="742950" indent="-285750" defTabSz="2003425" eaLnBrk="0" hangingPunct="0">
              <a:defRPr sz="3200">
                <a:solidFill>
                  <a:schemeClr val="tx1"/>
                </a:solidFill>
                <a:latin typeface="Arial Black" pitchFamily="34" charset="0"/>
              </a:defRPr>
            </a:lvl2pPr>
            <a:lvl3pPr marL="1143000" indent="-228600" defTabSz="2003425" eaLnBrk="0" hangingPunct="0">
              <a:defRPr sz="3200">
                <a:solidFill>
                  <a:schemeClr val="tx1"/>
                </a:solidFill>
                <a:latin typeface="Arial Black" pitchFamily="34" charset="0"/>
              </a:defRPr>
            </a:lvl3pPr>
            <a:lvl4pPr marL="1600200" indent="-228600" defTabSz="2003425" eaLnBrk="0" hangingPunct="0">
              <a:defRPr sz="3200">
                <a:solidFill>
                  <a:schemeClr val="tx1"/>
                </a:solidFill>
                <a:latin typeface="Arial Black" pitchFamily="34" charset="0"/>
              </a:defRPr>
            </a:lvl4pPr>
            <a:lvl5pPr marL="2057400" indent="-228600" defTabSz="2003425" eaLnBrk="0" hangingPunct="0">
              <a:defRPr sz="3200">
                <a:solidFill>
                  <a:schemeClr val="tx1"/>
                </a:solidFill>
                <a:latin typeface="Arial Black" pitchFamily="34" charset="0"/>
              </a:defRPr>
            </a:lvl5pPr>
            <a:lvl6pPr marL="2514600" indent="-228600" algn="l" defTabSz="2003425" rtl="0" eaLnBrk="0" fontAlgn="base" hangingPunct="0">
              <a:spcBef>
                <a:spcPct val="0"/>
              </a:spcBef>
              <a:spcAft>
                <a:spcPct val="0"/>
              </a:spcAft>
              <a:defRPr sz="3200">
                <a:solidFill>
                  <a:schemeClr val="tx1"/>
                </a:solidFill>
                <a:latin typeface="Arial Black" pitchFamily="34" charset="0"/>
              </a:defRPr>
            </a:lvl6pPr>
            <a:lvl7pPr marL="2971800" indent="-228600" algn="l" defTabSz="2003425" rtl="0" eaLnBrk="0" fontAlgn="base" hangingPunct="0">
              <a:spcBef>
                <a:spcPct val="0"/>
              </a:spcBef>
              <a:spcAft>
                <a:spcPct val="0"/>
              </a:spcAft>
              <a:defRPr sz="3200">
                <a:solidFill>
                  <a:schemeClr val="tx1"/>
                </a:solidFill>
                <a:latin typeface="Arial Black" pitchFamily="34" charset="0"/>
              </a:defRPr>
            </a:lvl7pPr>
            <a:lvl8pPr marL="3429000" indent="-228600" algn="l" defTabSz="2003425" rtl="0" eaLnBrk="0" fontAlgn="base" hangingPunct="0">
              <a:spcBef>
                <a:spcPct val="0"/>
              </a:spcBef>
              <a:spcAft>
                <a:spcPct val="0"/>
              </a:spcAft>
              <a:defRPr sz="3200">
                <a:solidFill>
                  <a:schemeClr val="tx1"/>
                </a:solidFill>
                <a:latin typeface="Arial Black" pitchFamily="34" charset="0"/>
              </a:defRPr>
            </a:lvl8pPr>
            <a:lvl9pPr marL="3886200" indent="-228600" algn="l" defTabSz="2003425" rtl="0" eaLnBrk="0" fontAlgn="base" hangingPunct="0">
              <a:spcBef>
                <a:spcPct val="0"/>
              </a:spcBef>
              <a:spcAft>
                <a:spcPct val="0"/>
              </a:spcAft>
              <a:defRPr sz="3200">
                <a:solidFill>
                  <a:schemeClr val="tx1"/>
                </a:solidFill>
                <a:latin typeface="Arial Black" pitchFamily="34" charset="0"/>
              </a:defRPr>
            </a:lvl9pPr>
          </a:lstStyle>
          <a:p>
            <a:pPr algn="ctr" eaLnBrk="1" hangingPunct="1">
              <a:spcBef>
                <a:spcPct val="50000"/>
              </a:spcBef>
            </a:pPr>
            <a:r>
              <a:rPr lang="en-US" altLang="he-IL" sz="8200" b="1" dirty="0">
                <a:solidFill>
                  <a:schemeClr val="bg2"/>
                </a:solidFill>
                <a:latin typeface="Calibri" pitchFamily="34" charset="0"/>
                <a:ea typeface="Calibri" pitchFamily="34" charset="0"/>
                <a:cs typeface="Calibri" pitchFamily="34" charset="0"/>
              </a:rPr>
              <a:t>Food Center</a:t>
            </a:r>
          </a:p>
          <a:p>
            <a:pPr algn="ctr" eaLnBrk="1" hangingPunct="1">
              <a:spcBef>
                <a:spcPct val="50000"/>
              </a:spcBef>
            </a:pPr>
            <a:r>
              <a:rPr lang="en-US" altLang="he-IL" sz="5000" dirty="0" err="1">
                <a:solidFill>
                  <a:schemeClr val="bg2"/>
                </a:solidFill>
                <a:latin typeface="Calibri" pitchFamily="34" charset="0"/>
                <a:ea typeface="Calibri" pitchFamily="34" charset="0"/>
                <a:cs typeface="Calibri" pitchFamily="34" charset="0"/>
              </a:rPr>
              <a:t>Dror</a:t>
            </a:r>
            <a:r>
              <a:rPr lang="en-US" altLang="he-IL" sz="5000" dirty="0">
                <a:solidFill>
                  <a:schemeClr val="bg2"/>
                </a:solidFill>
                <a:latin typeface="Calibri" pitchFamily="34" charset="0"/>
                <a:ea typeface="Calibri" pitchFamily="34" charset="0"/>
                <a:cs typeface="Calibri" pitchFamily="34" charset="0"/>
              </a:rPr>
              <a:t> Baum</a:t>
            </a:r>
          </a:p>
          <a:p>
            <a:pPr algn="ctr" eaLnBrk="1" hangingPunct="1">
              <a:spcBef>
                <a:spcPct val="50000"/>
              </a:spcBef>
            </a:pPr>
            <a:r>
              <a:rPr lang="en-US" altLang="he-IL" sz="5000" dirty="0">
                <a:solidFill>
                  <a:schemeClr val="bg2"/>
                </a:solidFill>
                <a:latin typeface="Calibri" pitchFamily="34" charset="0"/>
                <a:ea typeface="Calibri" pitchFamily="34" charset="0"/>
                <a:cs typeface="Calibri" pitchFamily="34" charset="0"/>
              </a:rPr>
              <a:t>Supervised by: </a:t>
            </a:r>
            <a:r>
              <a:rPr lang="en-US" altLang="he-IL" sz="5000" dirty="0" err="1">
                <a:solidFill>
                  <a:schemeClr val="bg2"/>
                </a:solidFill>
                <a:latin typeface="Calibri" pitchFamily="34" charset="0"/>
                <a:ea typeface="Calibri" pitchFamily="34" charset="0"/>
                <a:cs typeface="Calibri" pitchFamily="34" charset="0"/>
              </a:rPr>
              <a:t>Genady</a:t>
            </a:r>
            <a:r>
              <a:rPr lang="en-US" altLang="he-IL" sz="5000" dirty="0">
                <a:solidFill>
                  <a:schemeClr val="bg2"/>
                </a:solidFill>
                <a:latin typeface="Calibri" pitchFamily="34" charset="0"/>
                <a:ea typeface="Calibri" pitchFamily="34" charset="0"/>
                <a:cs typeface="Calibri" pitchFamily="34" charset="0"/>
              </a:rPr>
              <a:t> </a:t>
            </a:r>
            <a:r>
              <a:rPr lang="en-US" altLang="he-IL" sz="5000" dirty="0" err="1">
                <a:solidFill>
                  <a:schemeClr val="bg2"/>
                </a:solidFill>
                <a:latin typeface="Calibri" pitchFamily="34" charset="0"/>
                <a:ea typeface="Calibri" pitchFamily="34" charset="0"/>
                <a:cs typeface="Calibri" pitchFamily="34" charset="0"/>
              </a:rPr>
              <a:t>Paikin</a:t>
            </a:r>
            <a:endParaRPr lang="en-US" altLang="he-IL" sz="2700" dirty="0">
              <a:solidFill>
                <a:schemeClr val="bg2"/>
              </a:solidFill>
              <a:latin typeface="Calibri" pitchFamily="34" charset="0"/>
              <a:ea typeface="Calibri" pitchFamily="34" charset="0"/>
              <a:cs typeface="Calibri" pitchFamily="34" charset="0"/>
            </a:endParaRPr>
          </a:p>
          <a:p>
            <a:pPr algn="ctr" eaLnBrk="1" hangingPunct="1">
              <a:spcBef>
                <a:spcPct val="50000"/>
              </a:spcBef>
            </a:pPr>
            <a:r>
              <a:rPr lang="en-US" altLang="he-IL" sz="3700" dirty="0">
                <a:solidFill>
                  <a:schemeClr val="bg2"/>
                </a:solidFill>
                <a:latin typeface="Calibri" pitchFamily="34" charset="0"/>
                <a:ea typeface="Calibri" pitchFamily="34" charset="0"/>
                <a:cs typeface="Calibri" pitchFamily="34" charset="0"/>
              </a:rPr>
              <a:t>https://food-center.appspot.com</a:t>
            </a:r>
            <a:endParaRPr lang="en-US" altLang="he-IL" sz="4800" dirty="0">
              <a:solidFill>
                <a:schemeClr val="bg2"/>
              </a:solidFill>
              <a:latin typeface="Calibri" pitchFamily="34" charset="0"/>
              <a:ea typeface="Calibri" pitchFamily="34" charset="0"/>
              <a:cs typeface="Calibri" pitchFamily="34" charset="0"/>
            </a:endParaRPr>
          </a:p>
        </p:txBody>
      </p:sp>
      <p:sp>
        <p:nvSpPr>
          <p:cNvPr id="49" name="Rounded Rectangle 48"/>
          <p:cNvSpPr/>
          <p:nvPr/>
        </p:nvSpPr>
        <p:spPr>
          <a:xfrm>
            <a:off x="0" y="4940776"/>
            <a:ext cx="43895963" cy="1109771"/>
          </a:xfrm>
          <a:prstGeom prst="roundRect">
            <a:avLst/>
          </a:prstGeom>
          <a:solidFill>
            <a:srgbClr val="392F25"/>
          </a:solidFill>
          <a:ln w="76200" cap="flat" cmpd="sng" algn="ctr">
            <a:solidFill>
              <a:schemeClr val="bg1"/>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24" tIns="45712" rIns="91424" bIns="45712" anchor="ctr"/>
          <a:lstStyle/>
          <a:p>
            <a:pPr algn="ctr">
              <a:defRPr/>
            </a:pPr>
            <a:endParaRPr lang="en-US" dirty="0"/>
          </a:p>
        </p:txBody>
      </p:sp>
      <p:sp>
        <p:nvSpPr>
          <p:cNvPr id="50" name="TextBox 49"/>
          <p:cNvSpPr txBox="1"/>
          <p:nvPr/>
        </p:nvSpPr>
        <p:spPr>
          <a:xfrm>
            <a:off x="4786831" y="5061442"/>
            <a:ext cx="5212329" cy="830341"/>
          </a:xfrm>
          <a:prstGeom prst="rect">
            <a:avLst/>
          </a:prstGeom>
          <a:noFill/>
        </p:spPr>
        <p:txBody>
          <a:bodyPr lIns="91424" tIns="45712" rIns="91424" bIns="45712">
            <a:spAutoFit/>
          </a:bodyPr>
          <a:lstStyle/>
          <a:p>
            <a:pPr algn="ctr">
              <a:defRPr/>
            </a:pPr>
            <a:r>
              <a:rPr lang="en-US" sz="4600" b="1" dirty="0">
                <a:solidFill>
                  <a:schemeClr val="bg1">
                    <a:lumMod val="40000"/>
                    <a:lumOff val="60000"/>
                  </a:schemeClr>
                </a:solidFill>
                <a:latin typeface="Calibri"/>
                <a:cs typeface="Calibri"/>
              </a:rPr>
              <a:t>Introduction</a:t>
            </a:r>
            <a:endParaRPr lang="en-US" sz="4600" dirty="0">
              <a:solidFill>
                <a:schemeClr val="bg1">
                  <a:lumMod val="40000"/>
                  <a:lumOff val="60000"/>
                </a:schemeClr>
              </a:solidFill>
              <a:latin typeface="Arial Black" pitchFamily="59" charset="0"/>
            </a:endParaRPr>
          </a:p>
        </p:txBody>
      </p:sp>
      <p:sp>
        <p:nvSpPr>
          <p:cNvPr id="51" name="TextBox 50"/>
          <p:cNvSpPr txBox="1"/>
          <p:nvPr/>
        </p:nvSpPr>
        <p:spPr>
          <a:xfrm>
            <a:off x="23614690" y="5080491"/>
            <a:ext cx="5210742" cy="830341"/>
          </a:xfrm>
          <a:prstGeom prst="rect">
            <a:avLst/>
          </a:prstGeom>
          <a:noFill/>
        </p:spPr>
        <p:txBody>
          <a:bodyPr lIns="91424" tIns="45712" rIns="91424" bIns="45712">
            <a:spAutoFit/>
          </a:bodyPr>
          <a:lstStyle/>
          <a:p>
            <a:pPr algn="ctr">
              <a:defRPr/>
            </a:pPr>
            <a:r>
              <a:rPr lang="en-US" sz="4600" b="1" dirty="0">
                <a:solidFill>
                  <a:schemeClr val="bg1">
                    <a:lumMod val="40000"/>
                    <a:lumOff val="60000"/>
                  </a:schemeClr>
                </a:solidFill>
                <a:latin typeface="Calibri"/>
                <a:cs typeface="Calibri"/>
              </a:rPr>
              <a:t>System Overview</a:t>
            </a:r>
            <a:endParaRPr lang="en-US" sz="4600" dirty="0">
              <a:solidFill>
                <a:schemeClr val="bg1">
                  <a:lumMod val="40000"/>
                  <a:lumOff val="60000"/>
                </a:schemeClr>
              </a:solidFill>
              <a:latin typeface="Arial Black" pitchFamily="59" charset="0"/>
            </a:endParaRPr>
          </a:p>
        </p:txBody>
      </p:sp>
      <p:sp>
        <p:nvSpPr>
          <p:cNvPr id="53" name="Rectangle 52"/>
          <p:cNvSpPr/>
          <p:nvPr/>
        </p:nvSpPr>
        <p:spPr>
          <a:xfrm>
            <a:off x="577917" y="6307749"/>
            <a:ext cx="13585712" cy="584759"/>
          </a:xfrm>
          <a:prstGeom prst="rect">
            <a:avLst/>
          </a:prstGeom>
        </p:spPr>
        <p:txBody>
          <a:bodyPr lIns="91424" tIns="45712" rIns="91424" bIns="45712">
            <a:spAutoFit/>
          </a:bodyPr>
          <a:lstStyle/>
          <a:p>
            <a:pPr defTabSz="2003095">
              <a:spcBef>
                <a:spcPct val="50000"/>
              </a:spcBef>
              <a:defRPr/>
            </a:pPr>
            <a:endParaRPr lang="en-US" b="1" dirty="0">
              <a:latin typeface="Calibri"/>
              <a:cs typeface="Calibri"/>
            </a:endParaRPr>
          </a:p>
        </p:txBody>
      </p:sp>
      <p:sp>
        <p:nvSpPr>
          <p:cNvPr id="57" name="Rectangle 56"/>
          <p:cNvSpPr/>
          <p:nvPr/>
        </p:nvSpPr>
        <p:spPr>
          <a:xfrm>
            <a:off x="532873" y="8243019"/>
            <a:ext cx="9090475" cy="21963270"/>
          </a:xfrm>
          <a:prstGeom prst="rect">
            <a:avLst/>
          </a:prstGeom>
        </p:spPr>
        <p:txBody>
          <a:bodyPr wrap="square" lIns="91424" tIns="45712" rIns="91424" bIns="45712">
            <a:spAutoFit/>
          </a:bodyPr>
          <a:lstStyle/>
          <a:p>
            <a:r>
              <a:rPr lang="en-US" sz="3700" dirty="0"/>
              <a:t>Now days most of the employers use food order services such as CIBUS or 10BIS in order to give food services for their employees. Using such a service simplified the money handling: employees don't need to keep receipts and deliver them at the end of the day/week/month in order to get their money; also restaurant and companies can have a report at the end of the month of all the orders involved and which user payment check this money needs to be taken from.</a:t>
            </a:r>
          </a:p>
          <a:p>
            <a:endParaRPr lang="en-US" sz="3700" dirty="0"/>
          </a:p>
          <a:p>
            <a:r>
              <a:rPr lang="en-US" sz="3700" dirty="0"/>
              <a:t>On the other hand, most of these services don't utilize the fact that most of the people today are using smartphones. The services that they provide are web-services such as http web client which at the worst scenario only shows you the available restaurants (CIBUS), or on the best scenario allow clients to make take-away/delivery orders (10BIS) which don't fit the mobiles screen properly, using a web page on the smartphone won't give the best user experience, and defiantly can't utilize all smartphone features. When employees want to make an order they must do it from their office where they have a computer.</a:t>
            </a:r>
          </a:p>
          <a:p>
            <a:endParaRPr lang="en-US" sz="3700" dirty="0"/>
          </a:p>
          <a:p>
            <a:endParaRPr lang="en-US" sz="3700" dirty="0"/>
          </a:p>
        </p:txBody>
      </p:sp>
      <p:sp>
        <p:nvSpPr>
          <p:cNvPr id="95" name="Rounded Rectangle 94"/>
          <p:cNvSpPr/>
          <p:nvPr/>
        </p:nvSpPr>
        <p:spPr>
          <a:xfrm>
            <a:off x="26464203" y="6614666"/>
            <a:ext cx="17120582" cy="12609988"/>
          </a:xfrm>
          <a:prstGeom prst="roundRect">
            <a:avLst>
              <a:gd name="adj" fmla="val 3574"/>
            </a:avLst>
          </a:prstGeom>
          <a:noFill/>
          <a:ln w="76200" cap="flat" cmpd="sng" algn="ctr">
            <a:solidFill>
              <a:srgbClr val="E1E9B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24" tIns="45712" rIns="91424" bIns="45712" anchor="ctr"/>
          <a:lstStyle/>
          <a:p>
            <a:pPr algn="ctr">
              <a:defRPr/>
            </a:pPr>
            <a:endParaRPr lang="en-US" dirty="0"/>
          </a:p>
        </p:txBody>
      </p:sp>
      <p:sp>
        <p:nvSpPr>
          <p:cNvPr id="96" name="Rounded Rectangle 95"/>
          <p:cNvSpPr/>
          <p:nvPr/>
        </p:nvSpPr>
        <p:spPr>
          <a:xfrm>
            <a:off x="10518813" y="6614659"/>
            <a:ext cx="15448002" cy="12609995"/>
          </a:xfrm>
          <a:prstGeom prst="roundRect">
            <a:avLst>
              <a:gd name="adj" fmla="val 3117"/>
            </a:avLst>
          </a:prstGeom>
          <a:noFill/>
          <a:ln w="76200" cap="flat" cmpd="sng" algn="ctr">
            <a:solidFill>
              <a:srgbClr val="E1E9B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24" tIns="45712" rIns="91424" bIns="45712" anchor="ctr"/>
          <a:lstStyle/>
          <a:p>
            <a:pPr algn="ctr">
              <a:defRPr/>
            </a:pPr>
            <a:endParaRPr lang="en-US" dirty="0"/>
          </a:p>
        </p:txBody>
      </p:sp>
      <p:sp>
        <p:nvSpPr>
          <p:cNvPr id="97" name="Rounded Rectangle 96"/>
          <p:cNvSpPr/>
          <p:nvPr/>
        </p:nvSpPr>
        <p:spPr>
          <a:xfrm>
            <a:off x="304835" y="6614661"/>
            <a:ext cx="9694325" cy="22557515"/>
          </a:xfrm>
          <a:prstGeom prst="roundRect">
            <a:avLst>
              <a:gd name="adj" fmla="val 3876"/>
            </a:avLst>
          </a:prstGeom>
          <a:noFill/>
          <a:ln w="76200" cap="flat" cmpd="sng" algn="ctr">
            <a:solidFill>
              <a:srgbClr val="E1E9B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24" tIns="45712" rIns="91424" bIns="45712" anchor="ctr"/>
          <a:lstStyle/>
          <a:p>
            <a:pPr algn="ctr">
              <a:defRPr/>
            </a:pPr>
            <a:endParaRPr lang="en-US" dirty="0"/>
          </a:p>
        </p:txBody>
      </p:sp>
      <p:sp>
        <p:nvSpPr>
          <p:cNvPr id="2115" name="Rectangle 9"/>
          <p:cNvSpPr>
            <a:spLocks noChangeArrowheads="1"/>
          </p:cNvSpPr>
          <p:nvPr/>
        </p:nvSpPr>
        <p:spPr bwMode="auto">
          <a:xfrm>
            <a:off x="0" y="43964"/>
            <a:ext cx="184698" cy="36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4" tIns="45712" rIns="91424" bIns="45712" anchor="ctr">
            <a:spAutoFit/>
          </a:bodyPr>
          <a:lstStyle>
            <a:lvl1pPr eaLnBrk="0" hangingPunct="0">
              <a:defRPr sz="3200">
                <a:solidFill>
                  <a:schemeClr val="tx1"/>
                </a:solidFill>
                <a:latin typeface="Arial Black" pitchFamily="34" charset="0"/>
              </a:defRPr>
            </a:lvl1pPr>
            <a:lvl2pPr marL="742950" indent="-285750" eaLnBrk="0" hangingPunct="0">
              <a:defRPr sz="3200">
                <a:solidFill>
                  <a:schemeClr val="tx1"/>
                </a:solidFill>
                <a:latin typeface="Arial Black" pitchFamily="34" charset="0"/>
              </a:defRPr>
            </a:lvl2pPr>
            <a:lvl3pPr marL="1143000" indent="-228600" eaLnBrk="0" hangingPunct="0">
              <a:defRPr sz="3200">
                <a:solidFill>
                  <a:schemeClr val="tx1"/>
                </a:solidFill>
                <a:latin typeface="Arial Black" pitchFamily="34" charset="0"/>
              </a:defRPr>
            </a:lvl3pPr>
            <a:lvl4pPr marL="1600200" indent="-228600" eaLnBrk="0" hangingPunct="0">
              <a:defRPr sz="3200">
                <a:solidFill>
                  <a:schemeClr val="tx1"/>
                </a:solidFill>
                <a:latin typeface="Arial Black" pitchFamily="34" charset="0"/>
              </a:defRPr>
            </a:lvl4pPr>
            <a:lvl5pPr marL="2057400" indent="-228600" eaLnBrk="0" hangingPunct="0">
              <a:defRPr sz="3200">
                <a:solidFill>
                  <a:schemeClr val="tx1"/>
                </a:solidFill>
                <a:latin typeface="Arial Black" pitchFamily="34" charset="0"/>
              </a:defRPr>
            </a:lvl5pPr>
            <a:lvl6pPr marL="2514600" indent="-228600" algn="l" rtl="0" eaLnBrk="0" fontAlgn="base" hangingPunct="0">
              <a:spcBef>
                <a:spcPct val="0"/>
              </a:spcBef>
              <a:spcAft>
                <a:spcPct val="0"/>
              </a:spcAft>
              <a:defRPr sz="3200">
                <a:solidFill>
                  <a:schemeClr val="tx1"/>
                </a:solidFill>
                <a:latin typeface="Arial Black" pitchFamily="34" charset="0"/>
              </a:defRPr>
            </a:lvl6pPr>
            <a:lvl7pPr marL="2971800" indent="-228600" algn="l" rtl="0" eaLnBrk="0" fontAlgn="base" hangingPunct="0">
              <a:spcBef>
                <a:spcPct val="0"/>
              </a:spcBef>
              <a:spcAft>
                <a:spcPct val="0"/>
              </a:spcAft>
              <a:defRPr sz="3200">
                <a:solidFill>
                  <a:schemeClr val="tx1"/>
                </a:solidFill>
                <a:latin typeface="Arial Black" pitchFamily="34" charset="0"/>
              </a:defRPr>
            </a:lvl7pPr>
            <a:lvl8pPr marL="3429000" indent="-228600" algn="l" rtl="0" eaLnBrk="0" fontAlgn="base" hangingPunct="0">
              <a:spcBef>
                <a:spcPct val="0"/>
              </a:spcBef>
              <a:spcAft>
                <a:spcPct val="0"/>
              </a:spcAft>
              <a:defRPr sz="3200">
                <a:solidFill>
                  <a:schemeClr val="tx1"/>
                </a:solidFill>
                <a:latin typeface="Arial Black" pitchFamily="34" charset="0"/>
              </a:defRPr>
            </a:lvl8pPr>
            <a:lvl9pPr marL="3886200" indent="-228600" algn="l" rtl="0" eaLnBrk="0" fontAlgn="base" hangingPunct="0">
              <a:spcBef>
                <a:spcPct val="0"/>
              </a:spcBef>
              <a:spcAft>
                <a:spcPct val="0"/>
              </a:spcAft>
              <a:defRPr sz="3200">
                <a:solidFill>
                  <a:schemeClr val="tx1"/>
                </a:solidFill>
                <a:latin typeface="Arial Black" pitchFamily="34" charset="0"/>
              </a:defRPr>
            </a:lvl9pPr>
          </a:lstStyle>
          <a:p>
            <a:pPr eaLnBrk="1" hangingPunct="1"/>
            <a:endParaRPr lang="he-IL" altLang="he-IL" sz="1800">
              <a:latin typeface="Arial" pitchFamily="34" charset="0"/>
              <a:cs typeface="Arial" pitchFamily="34" charset="0"/>
            </a:endParaRPr>
          </a:p>
        </p:txBody>
      </p:sp>
      <p:sp>
        <p:nvSpPr>
          <p:cNvPr id="2154" name="Rectangle 10"/>
          <p:cNvSpPr>
            <a:spLocks noChangeArrowheads="1"/>
          </p:cNvSpPr>
          <p:nvPr/>
        </p:nvSpPr>
        <p:spPr bwMode="auto">
          <a:xfrm>
            <a:off x="0" y="43964"/>
            <a:ext cx="184698" cy="36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4" tIns="45712" rIns="91424" bIns="45712" anchor="ctr">
            <a:spAutoFit/>
          </a:bodyPr>
          <a:lstStyle>
            <a:lvl1pPr eaLnBrk="0" hangingPunct="0">
              <a:defRPr sz="3200">
                <a:solidFill>
                  <a:schemeClr val="tx1"/>
                </a:solidFill>
                <a:latin typeface="Arial Black" pitchFamily="34" charset="0"/>
              </a:defRPr>
            </a:lvl1pPr>
            <a:lvl2pPr marL="742950" indent="-285750" eaLnBrk="0" hangingPunct="0">
              <a:defRPr sz="3200">
                <a:solidFill>
                  <a:schemeClr val="tx1"/>
                </a:solidFill>
                <a:latin typeface="Arial Black" pitchFamily="34" charset="0"/>
              </a:defRPr>
            </a:lvl2pPr>
            <a:lvl3pPr marL="1143000" indent="-228600" eaLnBrk="0" hangingPunct="0">
              <a:defRPr sz="3200">
                <a:solidFill>
                  <a:schemeClr val="tx1"/>
                </a:solidFill>
                <a:latin typeface="Arial Black" pitchFamily="34" charset="0"/>
              </a:defRPr>
            </a:lvl3pPr>
            <a:lvl4pPr marL="1600200" indent="-228600" eaLnBrk="0" hangingPunct="0">
              <a:defRPr sz="3200">
                <a:solidFill>
                  <a:schemeClr val="tx1"/>
                </a:solidFill>
                <a:latin typeface="Arial Black" pitchFamily="34" charset="0"/>
              </a:defRPr>
            </a:lvl4pPr>
            <a:lvl5pPr marL="2057400" indent="-228600" eaLnBrk="0" hangingPunct="0">
              <a:defRPr sz="3200">
                <a:solidFill>
                  <a:schemeClr val="tx1"/>
                </a:solidFill>
                <a:latin typeface="Arial Black" pitchFamily="34" charset="0"/>
              </a:defRPr>
            </a:lvl5pPr>
            <a:lvl6pPr marL="2514600" indent="-228600" algn="l" rtl="0" eaLnBrk="0" fontAlgn="base" hangingPunct="0">
              <a:spcBef>
                <a:spcPct val="0"/>
              </a:spcBef>
              <a:spcAft>
                <a:spcPct val="0"/>
              </a:spcAft>
              <a:defRPr sz="3200">
                <a:solidFill>
                  <a:schemeClr val="tx1"/>
                </a:solidFill>
                <a:latin typeface="Arial Black" pitchFamily="34" charset="0"/>
              </a:defRPr>
            </a:lvl6pPr>
            <a:lvl7pPr marL="2971800" indent="-228600" algn="l" rtl="0" eaLnBrk="0" fontAlgn="base" hangingPunct="0">
              <a:spcBef>
                <a:spcPct val="0"/>
              </a:spcBef>
              <a:spcAft>
                <a:spcPct val="0"/>
              </a:spcAft>
              <a:defRPr sz="3200">
                <a:solidFill>
                  <a:schemeClr val="tx1"/>
                </a:solidFill>
                <a:latin typeface="Arial Black" pitchFamily="34" charset="0"/>
              </a:defRPr>
            </a:lvl7pPr>
            <a:lvl8pPr marL="3429000" indent="-228600" algn="l" rtl="0" eaLnBrk="0" fontAlgn="base" hangingPunct="0">
              <a:spcBef>
                <a:spcPct val="0"/>
              </a:spcBef>
              <a:spcAft>
                <a:spcPct val="0"/>
              </a:spcAft>
              <a:defRPr sz="3200">
                <a:solidFill>
                  <a:schemeClr val="tx1"/>
                </a:solidFill>
                <a:latin typeface="Arial Black" pitchFamily="34" charset="0"/>
              </a:defRPr>
            </a:lvl8pPr>
            <a:lvl9pPr marL="3886200" indent="-228600" algn="l" rtl="0" eaLnBrk="0" fontAlgn="base" hangingPunct="0">
              <a:spcBef>
                <a:spcPct val="0"/>
              </a:spcBef>
              <a:spcAft>
                <a:spcPct val="0"/>
              </a:spcAft>
              <a:defRPr sz="3200">
                <a:solidFill>
                  <a:schemeClr val="tx1"/>
                </a:solidFill>
                <a:latin typeface="Arial Black" pitchFamily="34" charset="0"/>
              </a:defRPr>
            </a:lvl9pPr>
          </a:lstStyle>
          <a:p>
            <a:pPr eaLnBrk="1" hangingPunct="1"/>
            <a:endParaRPr lang="he-IL" altLang="he-IL" sz="1800">
              <a:latin typeface="Arial" pitchFamily="34" charset="0"/>
              <a:cs typeface="Arial" pitchFamily="34" charset="0"/>
            </a:endParaRPr>
          </a:p>
        </p:txBody>
      </p:sp>
      <p:pic>
        <p:nvPicPr>
          <p:cNvPr id="42" name="Picture 41" descr="\\192.168.2.106\food-center-wiki\food-center-system-dia.png"/>
          <p:cNvPicPr/>
          <p:nvPr/>
        </p:nvPicPr>
        <p:blipFill>
          <a:blip r:embed="rId4">
            <a:extLst>
              <a:ext uri="{28A0092B-C50C-407E-A947-70E740481C1C}">
                <a14:useLocalDpi xmlns:a14="http://schemas.microsoft.com/office/drawing/2010/main" val="0"/>
              </a:ext>
            </a:extLst>
          </a:blip>
          <a:srcRect/>
          <a:stretch>
            <a:fillRect/>
          </a:stretch>
        </p:blipFill>
        <p:spPr bwMode="auto">
          <a:xfrm>
            <a:off x="11100618" y="7347243"/>
            <a:ext cx="14284392" cy="10811363"/>
          </a:xfrm>
          <a:prstGeom prst="rect">
            <a:avLst/>
          </a:prstGeom>
          <a:noFill/>
          <a:ln>
            <a:noFill/>
          </a:ln>
        </p:spPr>
      </p:pic>
      <p:pic>
        <p:nvPicPr>
          <p:cNvPr id="48" name="Picture 47" descr="C:\workspace\food-center\food-center-wiki\android_imgs\7_menu_slide (Custom).png"/>
          <p:cNvPicPr/>
          <p:nvPr/>
        </p:nvPicPr>
        <p:blipFill>
          <a:blip r:embed="rId5">
            <a:extLst>
              <a:ext uri="{28A0092B-C50C-407E-A947-70E740481C1C}">
                <a14:useLocalDpi xmlns:a14="http://schemas.microsoft.com/office/drawing/2010/main" val="0"/>
              </a:ext>
            </a:extLst>
          </a:blip>
          <a:srcRect/>
          <a:stretch>
            <a:fillRect/>
          </a:stretch>
        </p:blipFill>
        <p:spPr bwMode="auto">
          <a:xfrm>
            <a:off x="36962849" y="21807591"/>
            <a:ext cx="5417713" cy="9767387"/>
          </a:xfrm>
          <a:prstGeom prst="rect">
            <a:avLst/>
          </a:prstGeom>
          <a:noFill/>
          <a:ln>
            <a:noFill/>
          </a:ln>
        </p:spPr>
      </p:pic>
      <p:pic>
        <p:nvPicPr>
          <p:cNvPr id="58" name="Picture 57" descr="C:\workspace\food-center\food-center-wiki\android_imgs\6_branch_info (Custom).png"/>
          <p:cNvPicPr/>
          <p:nvPr/>
        </p:nvPicPr>
        <p:blipFill>
          <a:blip r:embed="rId6">
            <a:extLst>
              <a:ext uri="{28A0092B-C50C-407E-A947-70E740481C1C}">
                <a14:useLocalDpi xmlns:a14="http://schemas.microsoft.com/office/drawing/2010/main" val="0"/>
              </a:ext>
            </a:extLst>
          </a:blip>
          <a:srcRect/>
          <a:stretch>
            <a:fillRect/>
          </a:stretch>
        </p:blipFill>
        <p:spPr bwMode="auto">
          <a:xfrm>
            <a:off x="33337156" y="22584220"/>
            <a:ext cx="5417713" cy="9767387"/>
          </a:xfrm>
          <a:prstGeom prst="rect">
            <a:avLst/>
          </a:prstGeom>
          <a:noFill/>
          <a:ln>
            <a:noFill/>
          </a:ln>
        </p:spPr>
      </p:pic>
      <p:pic>
        <p:nvPicPr>
          <p:cNvPr id="2159" name="Picture 111" descr="http://nssl.eew.technion.ac.il/files/2012/11/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1473" y="722638"/>
            <a:ext cx="9778107" cy="3292158"/>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descr="\\192.168.2.106\food-center-wiki\sequences\foodcenter.server.service.ClientService.makeOrder(DbOrder).png"/>
          <p:cNvPicPr/>
          <p:nvPr/>
        </p:nvPicPr>
        <p:blipFill>
          <a:blip r:embed="rId8">
            <a:extLst>
              <a:ext uri="{28A0092B-C50C-407E-A947-70E740481C1C}">
                <a14:useLocalDpi xmlns:a14="http://schemas.microsoft.com/office/drawing/2010/main" val="0"/>
              </a:ext>
            </a:extLst>
          </a:blip>
          <a:srcRect/>
          <a:stretch>
            <a:fillRect/>
          </a:stretch>
        </p:blipFill>
        <p:spPr bwMode="auto">
          <a:xfrm>
            <a:off x="26797491" y="7347243"/>
            <a:ext cx="15583071" cy="11170476"/>
          </a:xfrm>
          <a:prstGeom prst="rect">
            <a:avLst/>
          </a:prstGeom>
          <a:noFill/>
          <a:ln>
            <a:noFill/>
          </a:ln>
        </p:spPr>
      </p:pic>
      <p:sp>
        <p:nvSpPr>
          <p:cNvPr id="64" name="Rounded Rectangle 63"/>
          <p:cNvSpPr/>
          <p:nvPr/>
        </p:nvSpPr>
        <p:spPr>
          <a:xfrm>
            <a:off x="10509711" y="20916900"/>
            <a:ext cx="33063161" cy="11434702"/>
          </a:xfrm>
          <a:prstGeom prst="roundRect">
            <a:avLst>
              <a:gd name="adj" fmla="val 3574"/>
            </a:avLst>
          </a:prstGeom>
          <a:noFill/>
          <a:ln w="76200" cap="flat" cmpd="sng" algn="ctr">
            <a:solidFill>
              <a:srgbClr val="E1E9B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24" tIns="45712" rIns="91424" bIns="45712" anchor="ctr"/>
          <a:lstStyle/>
          <a:p>
            <a:pPr algn="ctr">
              <a:defRPr/>
            </a:pPr>
            <a:endParaRPr lang="en-US" dirty="0"/>
          </a:p>
        </p:txBody>
      </p:sp>
      <p:sp>
        <p:nvSpPr>
          <p:cNvPr id="65" name="Rounded Rectangle 64"/>
          <p:cNvSpPr/>
          <p:nvPr/>
        </p:nvSpPr>
        <p:spPr>
          <a:xfrm>
            <a:off x="10509712" y="19666028"/>
            <a:ext cx="33386252" cy="989147"/>
          </a:xfrm>
          <a:prstGeom prst="roundRect">
            <a:avLst/>
          </a:prstGeom>
          <a:solidFill>
            <a:srgbClr val="392F25"/>
          </a:solidFill>
          <a:ln w="76200" cap="flat" cmpd="sng" algn="ctr">
            <a:solidFill>
              <a:schemeClr val="bg1"/>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24" tIns="45712" rIns="91424" bIns="45712" anchor="ctr"/>
          <a:lstStyle/>
          <a:p>
            <a:pPr algn="ctr">
              <a:defRPr/>
            </a:pPr>
            <a:endParaRPr lang="en-US" dirty="0"/>
          </a:p>
        </p:txBody>
      </p:sp>
      <p:sp>
        <p:nvSpPr>
          <p:cNvPr id="66" name="TextBox 65"/>
          <p:cNvSpPr txBox="1"/>
          <p:nvPr/>
        </p:nvSpPr>
        <p:spPr>
          <a:xfrm>
            <a:off x="24247805" y="19824834"/>
            <a:ext cx="5210742" cy="830341"/>
          </a:xfrm>
          <a:prstGeom prst="rect">
            <a:avLst/>
          </a:prstGeom>
          <a:noFill/>
        </p:spPr>
        <p:txBody>
          <a:bodyPr lIns="91424" tIns="45712" rIns="91424" bIns="45712">
            <a:spAutoFit/>
          </a:bodyPr>
          <a:lstStyle/>
          <a:p>
            <a:pPr algn="ctr">
              <a:defRPr/>
            </a:pPr>
            <a:r>
              <a:rPr lang="en-US" sz="4600" b="1" dirty="0">
                <a:solidFill>
                  <a:schemeClr val="bg1">
                    <a:lumMod val="40000"/>
                    <a:lumOff val="60000"/>
                  </a:schemeClr>
                </a:solidFill>
                <a:latin typeface="Calibri"/>
                <a:cs typeface="Calibri"/>
              </a:rPr>
              <a:t>Look and Feel</a:t>
            </a:r>
            <a:endParaRPr lang="en-US" sz="4600" dirty="0">
              <a:solidFill>
                <a:schemeClr val="bg1">
                  <a:lumMod val="40000"/>
                  <a:lumOff val="60000"/>
                </a:schemeClr>
              </a:solidFill>
              <a:latin typeface="Arial Black" pitchFamily="59" charset="0"/>
            </a:endParaRPr>
          </a:p>
        </p:txBody>
      </p:sp>
      <p:pic>
        <p:nvPicPr>
          <p:cNvPr id="2161" name="Picture 113" descr="QR Cod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8012" y="30420558"/>
            <a:ext cx="1397829" cy="15142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905739" y="31092452"/>
            <a:ext cx="5530535" cy="915530"/>
          </a:xfrm>
          <a:prstGeom prst="rect">
            <a:avLst/>
          </a:prstGeom>
          <a:noFill/>
        </p:spPr>
        <p:txBody>
          <a:bodyPr wrap="none" lIns="418996" tIns="209498" rIns="418996" bIns="209498" rtlCol="1">
            <a:spAutoFit/>
          </a:bodyPr>
          <a:lstStyle/>
          <a:p>
            <a:r>
              <a:rPr lang="en-US" dirty="0" smtClean="0"/>
              <a:t>Check us on the web</a:t>
            </a:r>
            <a:endParaRPr lang="he-IL" dirty="0"/>
          </a:p>
        </p:txBody>
      </p:sp>
      <p:sp>
        <p:nvSpPr>
          <p:cNvPr id="67" name="Rounded Rectangle 66"/>
          <p:cNvSpPr/>
          <p:nvPr/>
        </p:nvSpPr>
        <p:spPr>
          <a:xfrm>
            <a:off x="347667" y="29954630"/>
            <a:ext cx="9694325" cy="2396977"/>
          </a:xfrm>
          <a:prstGeom prst="roundRect">
            <a:avLst>
              <a:gd name="adj" fmla="val 3876"/>
            </a:avLst>
          </a:prstGeom>
          <a:noFill/>
          <a:ln w="76200" cap="flat" cmpd="sng" algn="ctr">
            <a:solidFill>
              <a:srgbClr val="E1E9B6"/>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24" tIns="45712" rIns="91424" bIns="45712" anchor="ctr"/>
          <a:lstStyle/>
          <a:p>
            <a:pPr algn="ctr">
              <a:defRPr/>
            </a:pPr>
            <a:endParaRPr lang="en-US" dirty="0"/>
          </a:p>
        </p:txBody>
      </p:sp>
      <p:pic>
        <p:nvPicPr>
          <p:cNvPr id="2164" name="Picture 116" descr="C:\workspace\food-center\FoodCentre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719693" y="51428"/>
            <a:ext cx="4413751" cy="44137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CORE">
  <a:themeElements>
    <a:clrScheme name="CORE">
      <a:dk1>
        <a:srgbClr val="333300"/>
      </a:dk1>
      <a:lt1>
        <a:srgbClr val="99CC00"/>
      </a:lt1>
      <a:dk2>
        <a:srgbClr val="666600"/>
      </a:dk2>
      <a:lt2>
        <a:srgbClr val="FFFFFF"/>
      </a:lt2>
      <a:accent1>
        <a:srgbClr val="99CC00"/>
      </a:accent1>
      <a:accent2>
        <a:srgbClr val="009900"/>
      </a:accent2>
      <a:accent3>
        <a:srgbClr val="FF6633"/>
      </a:accent3>
      <a:accent4>
        <a:srgbClr val="993300"/>
      </a:accent4>
      <a:accent5>
        <a:srgbClr val="663300"/>
      </a:accent5>
      <a:accent6>
        <a:srgbClr val="996600"/>
      </a:accent6>
      <a:hlink>
        <a:srgbClr val="CC9933"/>
      </a:hlink>
      <a:folHlink>
        <a:srgbClr val="996600"/>
      </a:folHlink>
    </a:clrScheme>
    <a:fontScheme name="Office 2">
      <a:majorFont>
        <a:latin typeface="Calibri"/>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CORE.thmx</Template>
  <TotalTime>1866</TotalTime>
  <Words>224</Words>
  <Application>Microsoft Office PowerPoint</Application>
  <PresentationFormat>Custom</PresentationFormat>
  <Paragraphs>11</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 Black</vt:lpstr>
      <vt:lpstr>Arial</vt:lpstr>
      <vt:lpstr>Calibri</vt:lpstr>
      <vt:lpstr>MS PGothic</vt:lpstr>
      <vt:lpstr>Cambria</vt:lpstr>
      <vt:lpstr>Times New Roman</vt:lpstr>
      <vt:lpstr>Times</vt:lpstr>
      <vt:lpstr>Arial Narrow</vt:lpstr>
      <vt:lpstr>CORE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Dror Baum</dc:creator>
  <cp:lastModifiedBy>stream2</cp:lastModifiedBy>
  <cp:revision>56</cp:revision>
  <cp:lastPrinted>2009-08-04T13:53:20Z</cp:lastPrinted>
  <dcterms:created xsi:type="dcterms:W3CDTF">2009-08-10T20:20:21Z</dcterms:created>
  <dcterms:modified xsi:type="dcterms:W3CDTF">2013-10-14T21:59:00Z</dcterms:modified>
</cp:coreProperties>
</file>