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1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628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01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1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727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457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7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002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8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64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61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DCDB-BC1B-4AE3-A519-8CEEDFA838D2}" type="datetimeFigureOut">
              <a:rPr lang="es-AR" smtClean="0"/>
              <a:t>24/9/2022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A580-A89D-4FD0-89FC-0D93362FF21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23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1" y="110817"/>
            <a:ext cx="6160597" cy="3063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1" y="3275140"/>
            <a:ext cx="6768724" cy="3388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711" y="3332960"/>
            <a:ext cx="3238180" cy="320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7759" y="227247"/>
            <a:ext cx="372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Var original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140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04" y="288074"/>
            <a:ext cx="2885873" cy="2873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76" y="330250"/>
            <a:ext cx="5522169" cy="2788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466" y="3204989"/>
            <a:ext cx="7026718" cy="3544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141" y="3247165"/>
            <a:ext cx="2521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Var original </a:t>
            </a:r>
            <a:r>
              <a:rPr lang="es-AR" dirty="0" err="1" smtClean="0"/>
              <a:t>Funcion</a:t>
            </a:r>
            <a:r>
              <a:rPr lang="es-AR" dirty="0" smtClean="0"/>
              <a:t> </a:t>
            </a:r>
            <a:r>
              <a:rPr lang="es-AR" dirty="0" err="1" smtClean="0"/>
              <a:t>Norm</a:t>
            </a:r>
            <a:endParaRPr lang="es-AR" dirty="0" smtClean="0"/>
          </a:p>
          <a:p>
            <a:endParaRPr lang="es-AR" dirty="0"/>
          </a:p>
          <a:p>
            <a:r>
              <a:rPr lang="es-AR" sz="1100" dirty="0" err="1" smtClean="0"/>
              <a:t>dataset</a:t>
            </a:r>
            <a:r>
              <a:rPr lang="es-AR" sz="1100" dirty="0" smtClean="0"/>
              <a:t>[, </a:t>
            </a:r>
            <a:r>
              <a:rPr lang="es-AR" sz="1100" dirty="0" err="1" smtClean="0"/>
              <a:t>mcomisiones_mantenimiento_nor</a:t>
            </a:r>
            <a:r>
              <a:rPr lang="es-AR" sz="1100" dirty="0" smtClean="0"/>
              <a:t>  :=</a:t>
            </a:r>
            <a:r>
              <a:rPr lang="es-AR" sz="1100" dirty="0" err="1" smtClean="0"/>
              <a:t>as.vector</a:t>
            </a:r>
            <a:r>
              <a:rPr lang="es-AR" sz="1100" dirty="0" smtClean="0"/>
              <a:t>(</a:t>
            </a:r>
            <a:r>
              <a:rPr lang="es-AR" sz="1100" dirty="0" err="1" smtClean="0"/>
              <a:t>scale</a:t>
            </a:r>
            <a:r>
              <a:rPr lang="es-AR" sz="1100" dirty="0" smtClean="0"/>
              <a:t>(</a:t>
            </a:r>
            <a:r>
              <a:rPr lang="es-AR" sz="1100" dirty="0" err="1" smtClean="0"/>
              <a:t>mcomisiones_mantenimiento</a:t>
            </a:r>
            <a:r>
              <a:rPr lang="es-AR" sz="1100" dirty="0" smtClean="0"/>
              <a:t>)),</a:t>
            </a:r>
            <a:r>
              <a:rPr lang="es-AR" sz="1100" dirty="0" err="1" smtClean="0"/>
              <a:t>by</a:t>
            </a:r>
            <a:r>
              <a:rPr lang="es-AR" sz="1100" dirty="0" smtClean="0"/>
              <a:t>=</a:t>
            </a:r>
            <a:r>
              <a:rPr lang="es-AR" sz="1100" dirty="0" err="1" smtClean="0"/>
              <a:t>foto_mes</a:t>
            </a:r>
            <a:r>
              <a:rPr lang="es-AR" sz="1100" dirty="0" smtClean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11404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15" y="319228"/>
            <a:ext cx="6303408" cy="6211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16" y="3540425"/>
            <a:ext cx="3002912" cy="29696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1726" y="1001745"/>
            <a:ext cx="2521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Var original función Rank</a:t>
            </a:r>
          </a:p>
          <a:p>
            <a:endParaRPr lang="es-AR" dirty="0"/>
          </a:p>
          <a:p>
            <a:r>
              <a:rPr lang="es-ES" dirty="0" smtClean="0"/>
              <a:t> </a:t>
            </a:r>
            <a:r>
              <a:rPr lang="es-ES" sz="800" dirty="0" err="1" smtClean="0"/>
              <a:t>dataset</a:t>
            </a:r>
            <a:r>
              <a:rPr lang="es-ES" sz="800" dirty="0" smtClean="0"/>
              <a:t>[, </a:t>
            </a:r>
            <a:r>
              <a:rPr lang="es-ES" sz="800" dirty="0" err="1" smtClean="0"/>
              <a:t>mcomisiones_mantenimiento_rank</a:t>
            </a:r>
            <a:r>
              <a:rPr lang="es-ES" sz="800" dirty="0" smtClean="0"/>
              <a:t> := </a:t>
            </a:r>
            <a:r>
              <a:rPr lang="es-ES" sz="800" dirty="0" err="1" smtClean="0"/>
              <a:t>frank</a:t>
            </a:r>
            <a:r>
              <a:rPr lang="es-ES" sz="800" dirty="0" smtClean="0"/>
              <a:t>(</a:t>
            </a:r>
            <a:r>
              <a:rPr lang="es-ES" sz="800" dirty="0" err="1" smtClean="0"/>
              <a:t>mcomisiones_mantenimiento</a:t>
            </a:r>
            <a:r>
              <a:rPr lang="es-ES" sz="800" dirty="0" smtClean="0"/>
              <a:t>),  </a:t>
            </a:r>
            <a:r>
              <a:rPr lang="es-ES" sz="800" dirty="0" err="1" smtClean="0"/>
              <a:t>by</a:t>
            </a:r>
            <a:r>
              <a:rPr lang="es-ES" sz="800" dirty="0" smtClean="0"/>
              <a:t> = </a:t>
            </a:r>
            <a:r>
              <a:rPr lang="es-ES" sz="800" dirty="0" err="1" smtClean="0"/>
              <a:t>list</a:t>
            </a:r>
            <a:r>
              <a:rPr lang="es-ES" sz="800" dirty="0" smtClean="0"/>
              <a:t>(</a:t>
            </a:r>
            <a:r>
              <a:rPr lang="es-ES" sz="800" dirty="0" err="1" smtClean="0"/>
              <a:t>foto_mes</a:t>
            </a:r>
            <a:r>
              <a:rPr lang="es-ES" sz="800" dirty="0" smtClean="0"/>
              <a:t>)]</a:t>
            </a:r>
            <a:endParaRPr lang="es-AR" sz="800" dirty="0"/>
          </a:p>
        </p:txBody>
      </p:sp>
    </p:spTree>
    <p:extLst>
      <p:ext uri="{BB962C8B-B14F-4D97-AF65-F5344CB8AC3E}">
        <p14:creationId xmlns:p14="http://schemas.microsoft.com/office/powerpoint/2010/main" val="15444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2022-09-24T10:32:53Z</dcterms:created>
  <dcterms:modified xsi:type="dcterms:W3CDTF">2022-09-24T10:37:27Z</dcterms:modified>
</cp:coreProperties>
</file>