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01A9D9-A0D3-46E8-91F1-5053A358663E}" v="21" dt="2019-11-06T03:08:20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 Suksdorf" userId="db93c6db35c45dc2" providerId="LiveId" clId="{C001A9D9-A0D3-46E8-91F1-5053A358663E}"/>
    <pc:docChg chg="custSel modSld">
      <pc:chgData name="Marcelo Suksdorf" userId="db93c6db35c45dc2" providerId="LiveId" clId="{C001A9D9-A0D3-46E8-91F1-5053A358663E}" dt="2019-11-06T03:08:20.049" v="117" actId="20577"/>
      <pc:docMkLst>
        <pc:docMk/>
      </pc:docMkLst>
      <pc:sldChg chg="modSp">
        <pc:chgData name="Marcelo Suksdorf" userId="db93c6db35c45dc2" providerId="LiveId" clId="{C001A9D9-A0D3-46E8-91F1-5053A358663E}" dt="2019-11-06T03:07:05.475" v="104" actId="20577"/>
        <pc:sldMkLst>
          <pc:docMk/>
          <pc:sldMk cId="1378682462" sldId="257"/>
        </pc:sldMkLst>
        <pc:graphicFrameChg chg="mod">
          <ac:chgData name="Marcelo Suksdorf" userId="db93c6db35c45dc2" providerId="LiveId" clId="{C001A9D9-A0D3-46E8-91F1-5053A358663E}" dt="2019-11-06T03:07:05.475" v="104" actId="20577"/>
          <ac:graphicFrameMkLst>
            <pc:docMk/>
            <pc:sldMk cId="1378682462" sldId="257"/>
            <ac:graphicFrameMk id="5" creationId="{0A5B2B7B-746E-440C-991F-79F8E50B3052}"/>
          </ac:graphicFrameMkLst>
        </pc:graphicFrameChg>
      </pc:sldChg>
      <pc:sldChg chg="modSp">
        <pc:chgData name="Marcelo Suksdorf" userId="db93c6db35c45dc2" providerId="LiveId" clId="{C001A9D9-A0D3-46E8-91F1-5053A358663E}" dt="2019-11-06T03:08:20.049" v="117" actId="20577"/>
        <pc:sldMkLst>
          <pc:docMk/>
          <pc:sldMk cId="1058067393" sldId="258"/>
        </pc:sldMkLst>
        <pc:graphicFrameChg chg="mod">
          <ac:chgData name="Marcelo Suksdorf" userId="db93c6db35c45dc2" providerId="LiveId" clId="{C001A9D9-A0D3-46E8-91F1-5053A358663E}" dt="2019-11-06T03:08:20.049" v="117" actId="20577"/>
          <ac:graphicFrameMkLst>
            <pc:docMk/>
            <pc:sldMk cId="1058067393" sldId="258"/>
            <ac:graphicFrameMk id="5" creationId="{C81A93B3-C22C-4600-9E9A-D67B0675BC9F}"/>
          </ac:graphicFrameMkLst>
        </pc:graphicFrameChg>
      </pc:sldChg>
      <pc:sldChg chg="modSp">
        <pc:chgData name="Marcelo Suksdorf" userId="db93c6db35c45dc2" providerId="LiveId" clId="{C001A9D9-A0D3-46E8-91F1-5053A358663E}" dt="2019-11-06T03:05:25.067" v="96" actId="20577"/>
        <pc:sldMkLst>
          <pc:docMk/>
          <pc:sldMk cId="2881566184" sldId="260"/>
        </pc:sldMkLst>
        <pc:spChg chg="mod">
          <ac:chgData name="Marcelo Suksdorf" userId="db93c6db35c45dc2" providerId="LiveId" clId="{C001A9D9-A0D3-46E8-91F1-5053A358663E}" dt="2019-11-06T03:05:25.067" v="96" actId="20577"/>
          <ac:spMkLst>
            <pc:docMk/>
            <pc:sldMk cId="2881566184" sldId="260"/>
            <ac:spMk id="3" creationId="{00000000-0000-0000-0000-000000000000}"/>
          </ac:spMkLst>
        </pc:spChg>
      </pc:sldChg>
    </pc:docChg>
  </pc:docChgLst>
  <pc:docChgLst>
    <pc:chgData name="Marcelo Suksdorf" userId="db93c6db35c45dc2" providerId="LiveId" clId="{EDC19FC2-B3E7-4AEE-8E96-0D3EC62FD143}"/>
    <pc:docChg chg="delSld modSld">
      <pc:chgData name="Marcelo Suksdorf" userId="db93c6db35c45dc2" providerId="LiveId" clId="{EDC19FC2-B3E7-4AEE-8E96-0D3EC62FD143}" dt="2019-08-05T20:11:35.015" v="6" actId="2696"/>
      <pc:docMkLst>
        <pc:docMk/>
      </pc:docMkLst>
      <pc:sldChg chg="modSp">
        <pc:chgData name="Marcelo Suksdorf" userId="db93c6db35c45dc2" providerId="LiveId" clId="{EDC19FC2-B3E7-4AEE-8E96-0D3EC62FD143}" dt="2019-08-05T20:10:45.564" v="3" actId="20577"/>
        <pc:sldMkLst>
          <pc:docMk/>
          <pc:sldMk cId="1058067393" sldId="258"/>
        </pc:sldMkLst>
        <pc:graphicFrameChg chg="mod">
          <ac:chgData name="Marcelo Suksdorf" userId="db93c6db35c45dc2" providerId="LiveId" clId="{EDC19FC2-B3E7-4AEE-8E96-0D3EC62FD143}" dt="2019-08-05T20:10:45.564" v="3" actId="20577"/>
          <ac:graphicFrameMkLst>
            <pc:docMk/>
            <pc:sldMk cId="1058067393" sldId="258"/>
            <ac:graphicFrameMk id="5" creationId="{C81A93B3-C22C-4600-9E9A-D67B0675BC9F}"/>
          </ac:graphicFrameMkLst>
        </pc:graphicFrameChg>
      </pc:sldChg>
      <pc:sldChg chg="del">
        <pc:chgData name="Marcelo Suksdorf" userId="db93c6db35c45dc2" providerId="LiveId" clId="{EDC19FC2-B3E7-4AEE-8E96-0D3EC62FD143}" dt="2019-08-05T20:11:35.015" v="6" actId="2696"/>
        <pc:sldMkLst>
          <pc:docMk/>
          <pc:sldMk cId="3933564186" sldId="259"/>
        </pc:sldMkLst>
      </pc:sldChg>
      <pc:sldChg chg="modSp">
        <pc:chgData name="Marcelo Suksdorf" userId="db93c6db35c45dc2" providerId="LiveId" clId="{EDC19FC2-B3E7-4AEE-8E96-0D3EC62FD143}" dt="2019-08-05T20:11:06.010" v="5" actId="20577"/>
        <pc:sldMkLst>
          <pc:docMk/>
          <pc:sldMk cId="2881566184" sldId="260"/>
        </pc:sldMkLst>
        <pc:spChg chg="mod">
          <ac:chgData name="Marcelo Suksdorf" userId="db93c6db35c45dc2" providerId="LiveId" clId="{EDC19FC2-B3E7-4AEE-8E96-0D3EC62FD143}" dt="2019-08-05T20:11:06.010" v="5" actId="20577"/>
          <ac:spMkLst>
            <pc:docMk/>
            <pc:sldMk cId="2881566184" sldId="260"/>
            <ac:spMk id="3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FD8512-9AE3-4CA6-8D50-4F1D52E25936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26EEC95-2859-4DF0-B812-D219E6DBB1EC}">
      <dgm:prSet/>
      <dgm:spPr/>
      <dgm:t>
        <a:bodyPr/>
        <a:lstStyle/>
        <a:p>
          <a:r>
            <a:rPr lang="es-MX"/>
            <a:t>Respetamos las diferencias, y fomentamos su respeto.</a:t>
          </a:r>
          <a:endParaRPr lang="en-US"/>
        </a:p>
      </dgm:t>
    </dgm:pt>
    <dgm:pt modelId="{B8BC2040-5376-4173-9837-449CC432F991}" type="parTrans" cxnId="{B8122D22-4183-499C-99A8-F522D17678A5}">
      <dgm:prSet/>
      <dgm:spPr/>
      <dgm:t>
        <a:bodyPr/>
        <a:lstStyle/>
        <a:p>
          <a:endParaRPr lang="en-US"/>
        </a:p>
      </dgm:t>
    </dgm:pt>
    <dgm:pt modelId="{94BC2FCF-AF49-445F-B5F7-D6CBFA92A712}" type="sibTrans" cxnId="{B8122D22-4183-499C-99A8-F522D17678A5}">
      <dgm:prSet/>
      <dgm:spPr/>
      <dgm:t>
        <a:bodyPr/>
        <a:lstStyle/>
        <a:p>
          <a:endParaRPr lang="en-US"/>
        </a:p>
      </dgm:t>
    </dgm:pt>
    <dgm:pt modelId="{E1E456C9-B423-4C0B-83F8-EA1DB7914A1C}">
      <dgm:prSet/>
      <dgm:spPr/>
      <dgm:t>
        <a:bodyPr/>
        <a:lstStyle/>
        <a:p>
          <a:r>
            <a:rPr lang="es-MX" dirty="0"/>
            <a:t>Defendemos y promovemos la libertad de pensamiento.</a:t>
          </a:r>
          <a:endParaRPr lang="en-US" dirty="0"/>
        </a:p>
      </dgm:t>
    </dgm:pt>
    <dgm:pt modelId="{C4B9B662-93BF-485A-91D3-DBD9D420E6E0}" type="parTrans" cxnId="{F835F47C-9C68-4752-96DF-F35AC3431F0F}">
      <dgm:prSet/>
      <dgm:spPr/>
      <dgm:t>
        <a:bodyPr/>
        <a:lstStyle/>
        <a:p>
          <a:endParaRPr lang="en-US"/>
        </a:p>
      </dgm:t>
    </dgm:pt>
    <dgm:pt modelId="{E27A8511-8423-44C8-ADEF-F5C6C633E8F1}" type="sibTrans" cxnId="{F835F47C-9C68-4752-96DF-F35AC3431F0F}">
      <dgm:prSet/>
      <dgm:spPr/>
      <dgm:t>
        <a:bodyPr/>
        <a:lstStyle/>
        <a:p>
          <a:endParaRPr lang="en-US"/>
        </a:p>
      </dgm:t>
    </dgm:pt>
    <dgm:pt modelId="{A688E68D-3431-4D6E-AB28-C3182DF2CB05}">
      <dgm:prSet/>
      <dgm:spPr/>
      <dgm:t>
        <a:bodyPr/>
        <a:lstStyle/>
        <a:p>
          <a:r>
            <a:rPr lang="es-MX" dirty="0"/>
            <a:t>Propiciamos el debate.</a:t>
          </a:r>
          <a:endParaRPr lang="en-US" dirty="0"/>
        </a:p>
      </dgm:t>
    </dgm:pt>
    <dgm:pt modelId="{02711A52-D10E-4B4D-91E1-FB965DD5A904}" type="parTrans" cxnId="{70DAA14C-3062-49D7-9FC9-71CDF3C97D69}">
      <dgm:prSet/>
      <dgm:spPr/>
      <dgm:t>
        <a:bodyPr/>
        <a:lstStyle/>
        <a:p>
          <a:endParaRPr lang="en-US"/>
        </a:p>
      </dgm:t>
    </dgm:pt>
    <dgm:pt modelId="{56B3709C-E72E-4EA6-A752-E984BA6AC273}" type="sibTrans" cxnId="{70DAA14C-3062-49D7-9FC9-71CDF3C97D69}">
      <dgm:prSet/>
      <dgm:spPr/>
      <dgm:t>
        <a:bodyPr/>
        <a:lstStyle/>
        <a:p>
          <a:endParaRPr lang="en-US"/>
        </a:p>
      </dgm:t>
    </dgm:pt>
    <dgm:pt modelId="{88AF564E-D108-42F4-B183-75579949C7F5}" type="pres">
      <dgm:prSet presAssocID="{CCFD8512-9AE3-4CA6-8D50-4F1D52E25936}" presName="root" presStyleCnt="0">
        <dgm:presLayoutVars>
          <dgm:dir/>
          <dgm:resizeHandles val="exact"/>
        </dgm:presLayoutVars>
      </dgm:prSet>
      <dgm:spPr/>
    </dgm:pt>
    <dgm:pt modelId="{FA124405-54E5-4574-AAB0-BDC1D78AA6C8}" type="pres">
      <dgm:prSet presAssocID="{126EEC95-2859-4DF0-B812-D219E6DBB1EC}" presName="compNode" presStyleCnt="0"/>
      <dgm:spPr/>
    </dgm:pt>
    <dgm:pt modelId="{EC4A9D3D-7480-4948-8BBD-546435BFACA9}" type="pres">
      <dgm:prSet presAssocID="{126EEC95-2859-4DF0-B812-D219E6DBB1EC}" presName="bgRect" presStyleLbl="bgShp" presStyleIdx="0" presStyleCnt="3"/>
      <dgm:spPr/>
    </dgm:pt>
    <dgm:pt modelId="{6BFD718E-E413-41BD-A4E2-300B1C1722C7}" type="pres">
      <dgm:prSet presAssocID="{126EEC95-2859-4DF0-B812-D219E6DBB1E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6CDBD270-BC35-4B26-A940-4C1A7599F64B}" type="pres">
      <dgm:prSet presAssocID="{126EEC95-2859-4DF0-B812-D219E6DBB1EC}" presName="spaceRect" presStyleCnt="0"/>
      <dgm:spPr/>
    </dgm:pt>
    <dgm:pt modelId="{8DCF6FB2-B573-410C-B3EB-502ACE0571CA}" type="pres">
      <dgm:prSet presAssocID="{126EEC95-2859-4DF0-B812-D219E6DBB1EC}" presName="parTx" presStyleLbl="revTx" presStyleIdx="0" presStyleCnt="3">
        <dgm:presLayoutVars>
          <dgm:chMax val="0"/>
          <dgm:chPref val="0"/>
        </dgm:presLayoutVars>
      </dgm:prSet>
      <dgm:spPr/>
    </dgm:pt>
    <dgm:pt modelId="{2994F086-2796-4D90-9BAF-1E8AF237C21A}" type="pres">
      <dgm:prSet presAssocID="{94BC2FCF-AF49-445F-B5F7-D6CBFA92A712}" presName="sibTrans" presStyleCnt="0"/>
      <dgm:spPr/>
    </dgm:pt>
    <dgm:pt modelId="{FB231A2A-C1C5-4780-B96A-073919EC64A1}" type="pres">
      <dgm:prSet presAssocID="{E1E456C9-B423-4C0B-83F8-EA1DB7914A1C}" presName="compNode" presStyleCnt="0"/>
      <dgm:spPr/>
    </dgm:pt>
    <dgm:pt modelId="{950C38D2-0AF8-41A3-B551-BC35B0A69EF8}" type="pres">
      <dgm:prSet presAssocID="{E1E456C9-B423-4C0B-83F8-EA1DB7914A1C}" presName="bgRect" presStyleLbl="bgShp" presStyleIdx="1" presStyleCnt="3"/>
      <dgm:spPr/>
    </dgm:pt>
    <dgm:pt modelId="{B1095276-975D-42E8-ACD6-5211D63A1B7B}" type="pres">
      <dgm:prSet presAssocID="{E1E456C9-B423-4C0B-83F8-EA1DB7914A1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Pencil"/>
        </a:ext>
      </dgm:extLst>
    </dgm:pt>
    <dgm:pt modelId="{F0FA3DE5-0527-49B8-9581-869679C9CC9C}" type="pres">
      <dgm:prSet presAssocID="{E1E456C9-B423-4C0B-83F8-EA1DB7914A1C}" presName="spaceRect" presStyleCnt="0"/>
      <dgm:spPr/>
    </dgm:pt>
    <dgm:pt modelId="{DFA141AC-A416-4F7E-825D-80639E21DF51}" type="pres">
      <dgm:prSet presAssocID="{E1E456C9-B423-4C0B-83F8-EA1DB7914A1C}" presName="parTx" presStyleLbl="revTx" presStyleIdx="1" presStyleCnt="3">
        <dgm:presLayoutVars>
          <dgm:chMax val="0"/>
          <dgm:chPref val="0"/>
        </dgm:presLayoutVars>
      </dgm:prSet>
      <dgm:spPr/>
    </dgm:pt>
    <dgm:pt modelId="{12F0994B-E81E-4A6B-9E3E-43C67C1A6B35}" type="pres">
      <dgm:prSet presAssocID="{E27A8511-8423-44C8-ADEF-F5C6C633E8F1}" presName="sibTrans" presStyleCnt="0"/>
      <dgm:spPr/>
    </dgm:pt>
    <dgm:pt modelId="{377512AC-D5B4-478A-8D82-561FDC61E962}" type="pres">
      <dgm:prSet presAssocID="{A688E68D-3431-4D6E-AB28-C3182DF2CB05}" presName="compNode" presStyleCnt="0"/>
      <dgm:spPr/>
    </dgm:pt>
    <dgm:pt modelId="{3B79A519-3637-423E-8BDD-4C44275E4AC3}" type="pres">
      <dgm:prSet presAssocID="{A688E68D-3431-4D6E-AB28-C3182DF2CB05}" presName="bgRect" presStyleLbl="bgShp" presStyleIdx="2" presStyleCnt="3"/>
      <dgm:spPr/>
    </dgm:pt>
    <dgm:pt modelId="{3BC8FFFB-DA3E-44F0-8E12-FA82AAA2E67C}" type="pres">
      <dgm:prSet presAssocID="{A688E68D-3431-4D6E-AB28-C3182DF2CB0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3D37B0B1-0713-42A2-8134-0C2976A9FC2C}" type="pres">
      <dgm:prSet presAssocID="{A688E68D-3431-4D6E-AB28-C3182DF2CB05}" presName="spaceRect" presStyleCnt="0"/>
      <dgm:spPr/>
    </dgm:pt>
    <dgm:pt modelId="{594978DE-3CBA-484E-B02F-0EBEC09D463F}" type="pres">
      <dgm:prSet presAssocID="{A688E68D-3431-4D6E-AB28-C3182DF2CB0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317C618-3886-420A-9DFE-E5025D71C443}" type="presOf" srcId="{CCFD8512-9AE3-4CA6-8D50-4F1D52E25936}" destId="{88AF564E-D108-42F4-B183-75579949C7F5}" srcOrd="0" destOrd="0" presId="urn:microsoft.com/office/officeart/2018/2/layout/IconVerticalSolidList"/>
    <dgm:cxn modelId="{7441791A-54A5-4D42-BD4B-7112807791F8}" type="presOf" srcId="{A688E68D-3431-4D6E-AB28-C3182DF2CB05}" destId="{594978DE-3CBA-484E-B02F-0EBEC09D463F}" srcOrd="0" destOrd="0" presId="urn:microsoft.com/office/officeart/2018/2/layout/IconVerticalSolidList"/>
    <dgm:cxn modelId="{B8122D22-4183-499C-99A8-F522D17678A5}" srcId="{CCFD8512-9AE3-4CA6-8D50-4F1D52E25936}" destId="{126EEC95-2859-4DF0-B812-D219E6DBB1EC}" srcOrd="0" destOrd="0" parTransId="{B8BC2040-5376-4173-9837-449CC432F991}" sibTransId="{94BC2FCF-AF49-445F-B5F7-D6CBFA92A712}"/>
    <dgm:cxn modelId="{862C102E-8B31-4C60-A0A3-AFB04F8FAE4B}" type="presOf" srcId="{126EEC95-2859-4DF0-B812-D219E6DBB1EC}" destId="{8DCF6FB2-B573-410C-B3EB-502ACE0571CA}" srcOrd="0" destOrd="0" presId="urn:microsoft.com/office/officeart/2018/2/layout/IconVerticalSolidList"/>
    <dgm:cxn modelId="{70DAA14C-3062-49D7-9FC9-71CDF3C97D69}" srcId="{CCFD8512-9AE3-4CA6-8D50-4F1D52E25936}" destId="{A688E68D-3431-4D6E-AB28-C3182DF2CB05}" srcOrd="2" destOrd="0" parTransId="{02711A52-D10E-4B4D-91E1-FB965DD5A904}" sibTransId="{56B3709C-E72E-4EA6-A752-E984BA6AC273}"/>
    <dgm:cxn modelId="{F835F47C-9C68-4752-96DF-F35AC3431F0F}" srcId="{CCFD8512-9AE3-4CA6-8D50-4F1D52E25936}" destId="{E1E456C9-B423-4C0B-83F8-EA1DB7914A1C}" srcOrd="1" destOrd="0" parTransId="{C4B9B662-93BF-485A-91D3-DBD9D420E6E0}" sibTransId="{E27A8511-8423-44C8-ADEF-F5C6C633E8F1}"/>
    <dgm:cxn modelId="{30582F8A-8BBC-4B80-9E56-B3B49E969392}" type="presOf" srcId="{E1E456C9-B423-4C0B-83F8-EA1DB7914A1C}" destId="{DFA141AC-A416-4F7E-825D-80639E21DF51}" srcOrd="0" destOrd="0" presId="urn:microsoft.com/office/officeart/2018/2/layout/IconVerticalSolidList"/>
    <dgm:cxn modelId="{3BF44542-8BE9-432E-9E4F-BCEC8182C91C}" type="presParOf" srcId="{88AF564E-D108-42F4-B183-75579949C7F5}" destId="{FA124405-54E5-4574-AAB0-BDC1D78AA6C8}" srcOrd="0" destOrd="0" presId="urn:microsoft.com/office/officeart/2018/2/layout/IconVerticalSolidList"/>
    <dgm:cxn modelId="{B96B8C19-3951-4A6C-B858-EF944D346E72}" type="presParOf" srcId="{FA124405-54E5-4574-AAB0-BDC1D78AA6C8}" destId="{EC4A9D3D-7480-4948-8BBD-546435BFACA9}" srcOrd="0" destOrd="0" presId="urn:microsoft.com/office/officeart/2018/2/layout/IconVerticalSolidList"/>
    <dgm:cxn modelId="{69E16AEE-B54C-41CD-9BA3-9684A1225E87}" type="presParOf" srcId="{FA124405-54E5-4574-AAB0-BDC1D78AA6C8}" destId="{6BFD718E-E413-41BD-A4E2-300B1C1722C7}" srcOrd="1" destOrd="0" presId="urn:microsoft.com/office/officeart/2018/2/layout/IconVerticalSolidList"/>
    <dgm:cxn modelId="{44F4E802-C7DF-4481-95BC-319355EB4BD0}" type="presParOf" srcId="{FA124405-54E5-4574-AAB0-BDC1D78AA6C8}" destId="{6CDBD270-BC35-4B26-A940-4C1A7599F64B}" srcOrd="2" destOrd="0" presId="urn:microsoft.com/office/officeart/2018/2/layout/IconVerticalSolidList"/>
    <dgm:cxn modelId="{36960055-8E9B-44EE-8F51-A77021A3CB82}" type="presParOf" srcId="{FA124405-54E5-4574-AAB0-BDC1D78AA6C8}" destId="{8DCF6FB2-B573-410C-B3EB-502ACE0571CA}" srcOrd="3" destOrd="0" presId="urn:microsoft.com/office/officeart/2018/2/layout/IconVerticalSolidList"/>
    <dgm:cxn modelId="{156C878A-55BF-4126-BE3E-E8F5163A3E6C}" type="presParOf" srcId="{88AF564E-D108-42F4-B183-75579949C7F5}" destId="{2994F086-2796-4D90-9BAF-1E8AF237C21A}" srcOrd="1" destOrd="0" presId="urn:microsoft.com/office/officeart/2018/2/layout/IconVerticalSolidList"/>
    <dgm:cxn modelId="{D4F335B2-3AFC-4D82-9074-BEE95A8DEAE1}" type="presParOf" srcId="{88AF564E-D108-42F4-B183-75579949C7F5}" destId="{FB231A2A-C1C5-4780-B96A-073919EC64A1}" srcOrd="2" destOrd="0" presId="urn:microsoft.com/office/officeart/2018/2/layout/IconVerticalSolidList"/>
    <dgm:cxn modelId="{8044ECB0-0C94-410E-BCD8-E83286C0D2FB}" type="presParOf" srcId="{FB231A2A-C1C5-4780-B96A-073919EC64A1}" destId="{950C38D2-0AF8-41A3-B551-BC35B0A69EF8}" srcOrd="0" destOrd="0" presId="urn:microsoft.com/office/officeart/2018/2/layout/IconVerticalSolidList"/>
    <dgm:cxn modelId="{A17D0937-291E-4378-B553-46C89A638A8C}" type="presParOf" srcId="{FB231A2A-C1C5-4780-B96A-073919EC64A1}" destId="{B1095276-975D-42E8-ACD6-5211D63A1B7B}" srcOrd="1" destOrd="0" presId="urn:microsoft.com/office/officeart/2018/2/layout/IconVerticalSolidList"/>
    <dgm:cxn modelId="{8F9DB9E8-A00D-43BD-8359-BFD14D40A3FE}" type="presParOf" srcId="{FB231A2A-C1C5-4780-B96A-073919EC64A1}" destId="{F0FA3DE5-0527-49B8-9581-869679C9CC9C}" srcOrd="2" destOrd="0" presId="urn:microsoft.com/office/officeart/2018/2/layout/IconVerticalSolidList"/>
    <dgm:cxn modelId="{071196D3-CA82-4F6B-8A43-F3770D6C57DC}" type="presParOf" srcId="{FB231A2A-C1C5-4780-B96A-073919EC64A1}" destId="{DFA141AC-A416-4F7E-825D-80639E21DF51}" srcOrd="3" destOrd="0" presId="urn:microsoft.com/office/officeart/2018/2/layout/IconVerticalSolidList"/>
    <dgm:cxn modelId="{B8C7A056-3FB4-4292-ABFB-2A426E792206}" type="presParOf" srcId="{88AF564E-D108-42F4-B183-75579949C7F5}" destId="{12F0994B-E81E-4A6B-9E3E-43C67C1A6B35}" srcOrd="3" destOrd="0" presId="urn:microsoft.com/office/officeart/2018/2/layout/IconVerticalSolidList"/>
    <dgm:cxn modelId="{E860BA41-F7A5-41BF-8DC1-6896B0DD7F59}" type="presParOf" srcId="{88AF564E-D108-42F4-B183-75579949C7F5}" destId="{377512AC-D5B4-478A-8D82-561FDC61E962}" srcOrd="4" destOrd="0" presId="urn:microsoft.com/office/officeart/2018/2/layout/IconVerticalSolidList"/>
    <dgm:cxn modelId="{BBBB9ECA-1E1F-441F-880D-3E51335CD41D}" type="presParOf" srcId="{377512AC-D5B4-478A-8D82-561FDC61E962}" destId="{3B79A519-3637-423E-8BDD-4C44275E4AC3}" srcOrd="0" destOrd="0" presId="urn:microsoft.com/office/officeart/2018/2/layout/IconVerticalSolidList"/>
    <dgm:cxn modelId="{D4F9EE22-292D-468E-986D-2DB5CEC05755}" type="presParOf" srcId="{377512AC-D5B4-478A-8D82-561FDC61E962}" destId="{3BC8FFFB-DA3E-44F0-8E12-FA82AAA2E67C}" srcOrd="1" destOrd="0" presId="urn:microsoft.com/office/officeart/2018/2/layout/IconVerticalSolidList"/>
    <dgm:cxn modelId="{A2B96774-B538-4DA4-9DA6-B2BA27CF1AE8}" type="presParOf" srcId="{377512AC-D5B4-478A-8D82-561FDC61E962}" destId="{3D37B0B1-0713-42A2-8134-0C2976A9FC2C}" srcOrd="2" destOrd="0" presId="urn:microsoft.com/office/officeart/2018/2/layout/IconVerticalSolidList"/>
    <dgm:cxn modelId="{FDB9C885-4AB8-4BAF-BF51-2E2CF9B45ADD}" type="presParOf" srcId="{377512AC-D5B4-478A-8D82-561FDC61E962}" destId="{594978DE-3CBA-484E-B02F-0EBEC09D463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EAB18C-6527-437D-B089-4822080EE1A8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8B0B906-C8F4-40F4-89CD-E939E148BA94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Lunes: </a:t>
          </a:r>
          <a:r>
            <a:rPr lang="es-MX"/>
            <a:t>de 17 a 19 </a:t>
          </a:r>
        </a:p>
        <a:p>
          <a:pPr>
            <a:lnSpc>
              <a:spcPct val="100000"/>
            </a:lnSpc>
          </a:pPr>
          <a:r>
            <a:rPr lang="es-MX" dirty="0"/>
            <a:t>Martes: de 16 a 18</a:t>
          </a:r>
          <a:endParaRPr lang="en-US" dirty="0"/>
        </a:p>
      </dgm:t>
    </dgm:pt>
    <dgm:pt modelId="{AA2AF129-92D8-4AAE-AAB1-6ABA09681903}" type="parTrans" cxnId="{A5F1472E-9DE6-49A0-A12A-22648B50BBAA}">
      <dgm:prSet/>
      <dgm:spPr/>
      <dgm:t>
        <a:bodyPr/>
        <a:lstStyle/>
        <a:p>
          <a:endParaRPr lang="en-US"/>
        </a:p>
      </dgm:t>
    </dgm:pt>
    <dgm:pt modelId="{B517B016-8FD6-4FFB-8FD1-BEC2EB3276FC}" type="sibTrans" cxnId="{A5F1472E-9DE6-49A0-A12A-22648B50BBAA}">
      <dgm:prSet/>
      <dgm:spPr/>
      <dgm:t>
        <a:bodyPr/>
        <a:lstStyle/>
        <a:p>
          <a:endParaRPr lang="en-US"/>
        </a:p>
      </dgm:t>
    </dgm:pt>
    <dgm:pt modelId="{26C24A8B-4228-46DC-9D6E-1A621B1E3D0A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Uso de celular.</a:t>
          </a:r>
          <a:endParaRPr lang="en-US" dirty="0"/>
        </a:p>
      </dgm:t>
    </dgm:pt>
    <dgm:pt modelId="{D63D6F66-D66B-433C-A6C9-1DBE87347A8D}" type="parTrans" cxnId="{C8C707A4-7CB1-4606-A670-F403DB5A04BC}">
      <dgm:prSet/>
      <dgm:spPr/>
      <dgm:t>
        <a:bodyPr/>
        <a:lstStyle/>
        <a:p>
          <a:endParaRPr lang="en-US"/>
        </a:p>
      </dgm:t>
    </dgm:pt>
    <dgm:pt modelId="{1CC396BB-6C83-4D88-83FE-DDCC9070296D}" type="sibTrans" cxnId="{C8C707A4-7CB1-4606-A670-F403DB5A04BC}">
      <dgm:prSet/>
      <dgm:spPr/>
      <dgm:t>
        <a:bodyPr/>
        <a:lstStyle/>
        <a:p>
          <a:endParaRPr lang="en-US"/>
        </a:p>
      </dgm:t>
    </dgm:pt>
    <dgm:pt modelId="{23343AE8-EDAC-4281-BE0F-797D6672F7ED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Estudiantes proactivos. </a:t>
          </a:r>
        </a:p>
        <a:p>
          <a:pPr>
            <a:lnSpc>
              <a:spcPct val="100000"/>
            </a:lnSpc>
          </a:pPr>
          <a:r>
            <a:rPr lang="es-MX" dirty="0"/>
            <a:t>Planteo y defensa de posiciones.</a:t>
          </a:r>
          <a:endParaRPr lang="en-US" dirty="0"/>
        </a:p>
      </dgm:t>
    </dgm:pt>
    <dgm:pt modelId="{3B0CD4E0-25D2-4BC3-9195-1A07FDBAEF62}" type="parTrans" cxnId="{25573B0D-C43E-468D-851F-999B0AD28BBA}">
      <dgm:prSet/>
      <dgm:spPr/>
      <dgm:t>
        <a:bodyPr/>
        <a:lstStyle/>
        <a:p>
          <a:endParaRPr lang="en-US"/>
        </a:p>
      </dgm:t>
    </dgm:pt>
    <dgm:pt modelId="{07AC7205-933B-48C8-A385-4C01E239CF32}" type="sibTrans" cxnId="{25573B0D-C43E-468D-851F-999B0AD28BBA}">
      <dgm:prSet/>
      <dgm:spPr/>
      <dgm:t>
        <a:bodyPr/>
        <a:lstStyle/>
        <a:p>
          <a:endParaRPr lang="en-US"/>
        </a:p>
      </dgm:t>
    </dgm:pt>
    <dgm:pt modelId="{2B9688EA-25D0-4E4C-A689-810E61EE8CA1}" type="pres">
      <dgm:prSet presAssocID="{DBEAB18C-6527-437D-B089-4822080EE1A8}" presName="root" presStyleCnt="0">
        <dgm:presLayoutVars>
          <dgm:dir/>
          <dgm:resizeHandles val="exact"/>
        </dgm:presLayoutVars>
      </dgm:prSet>
      <dgm:spPr/>
    </dgm:pt>
    <dgm:pt modelId="{1A5F604F-8FF4-4197-9985-31FEEF7C8C01}" type="pres">
      <dgm:prSet presAssocID="{38B0B906-C8F4-40F4-89CD-E939E148BA94}" presName="compNode" presStyleCnt="0"/>
      <dgm:spPr/>
    </dgm:pt>
    <dgm:pt modelId="{87F4D8DB-568D-4866-97C8-B2607A3B4B25}" type="pres">
      <dgm:prSet presAssocID="{38B0B906-C8F4-40F4-89CD-E939E148BA94}" presName="bgRect" presStyleLbl="bgShp" presStyleIdx="0" presStyleCnt="3" custLinFactNeighborX="-4330" custLinFactNeighborY="-214"/>
      <dgm:spPr/>
    </dgm:pt>
    <dgm:pt modelId="{90DEFAAE-236B-4E8B-852C-0CFED8062DDD}" type="pres">
      <dgm:prSet presAssocID="{38B0B906-C8F4-40F4-89CD-E939E148BA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E5D31AFD-A34C-4C5C-B36A-9B8810DAB4F5}" type="pres">
      <dgm:prSet presAssocID="{38B0B906-C8F4-40F4-89CD-E939E148BA94}" presName="spaceRect" presStyleCnt="0"/>
      <dgm:spPr/>
    </dgm:pt>
    <dgm:pt modelId="{7D6E4530-8EB0-4DEE-BFFF-A6827A520579}" type="pres">
      <dgm:prSet presAssocID="{38B0B906-C8F4-40F4-89CD-E939E148BA94}" presName="parTx" presStyleLbl="revTx" presStyleIdx="0" presStyleCnt="3" custScaleX="92948">
        <dgm:presLayoutVars>
          <dgm:chMax val="0"/>
          <dgm:chPref val="0"/>
        </dgm:presLayoutVars>
      </dgm:prSet>
      <dgm:spPr/>
    </dgm:pt>
    <dgm:pt modelId="{6D547CB1-743F-439A-87C4-CC5DFF74FB8B}" type="pres">
      <dgm:prSet presAssocID="{B517B016-8FD6-4FFB-8FD1-BEC2EB3276FC}" presName="sibTrans" presStyleCnt="0"/>
      <dgm:spPr/>
    </dgm:pt>
    <dgm:pt modelId="{38094D4A-609D-4292-900A-2C4E620A1DE2}" type="pres">
      <dgm:prSet presAssocID="{26C24A8B-4228-46DC-9D6E-1A621B1E3D0A}" presName="compNode" presStyleCnt="0"/>
      <dgm:spPr/>
    </dgm:pt>
    <dgm:pt modelId="{197888A4-F395-4CCB-BB5D-6078C23CB2BF}" type="pres">
      <dgm:prSet presAssocID="{26C24A8B-4228-46DC-9D6E-1A621B1E3D0A}" presName="bgRect" presStyleLbl="bgShp" presStyleIdx="1" presStyleCnt="3"/>
      <dgm:spPr/>
    </dgm:pt>
    <dgm:pt modelId="{A82B2B3B-30F5-4319-9D2F-49896BAD571A}" type="pres">
      <dgm:prSet presAssocID="{26C24A8B-4228-46DC-9D6E-1A621B1E3D0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D4317629-4FC3-404B-A792-E2C8BBADFE33}" type="pres">
      <dgm:prSet presAssocID="{26C24A8B-4228-46DC-9D6E-1A621B1E3D0A}" presName="spaceRect" presStyleCnt="0"/>
      <dgm:spPr/>
    </dgm:pt>
    <dgm:pt modelId="{4254F2DD-2146-4627-9039-D3CEC30BCCFF}" type="pres">
      <dgm:prSet presAssocID="{26C24A8B-4228-46DC-9D6E-1A621B1E3D0A}" presName="parTx" presStyleLbl="revTx" presStyleIdx="1" presStyleCnt="3">
        <dgm:presLayoutVars>
          <dgm:chMax val="0"/>
          <dgm:chPref val="0"/>
        </dgm:presLayoutVars>
      </dgm:prSet>
      <dgm:spPr/>
    </dgm:pt>
    <dgm:pt modelId="{BD12314C-66AE-4A9B-8B64-200CF87FA1F0}" type="pres">
      <dgm:prSet presAssocID="{1CC396BB-6C83-4D88-83FE-DDCC9070296D}" presName="sibTrans" presStyleCnt="0"/>
      <dgm:spPr/>
    </dgm:pt>
    <dgm:pt modelId="{32F313CB-4F72-4A8B-8F50-A4EA0A46B867}" type="pres">
      <dgm:prSet presAssocID="{23343AE8-EDAC-4281-BE0F-797D6672F7ED}" presName="compNode" presStyleCnt="0"/>
      <dgm:spPr/>
    </dgm:pt>
    <dgm:pt modelId="{C2526B39-6D3A-4784-A6B5-A456F7C99A22}" type="pres">
      <dgm:prSet presAssocID="{23343AE8-EDAC-4281-BE0F-797D6672F7ED}" presName="bgRect" presStyleLbl="bgShp" presStyleIdx="2" presStyleCnt="3"/>
      <dgm:spPr/>
    </dgm:pt>
    <dgm:pt modelId="{22779E70-235F-48B7-9104-9BC2EF7E1F4D}" type="pres">
      <dgm:prSet presAssocID="{23343AE8-EDAC-4281-BE0F-797D6672F7E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9ECCB58E-4929-453F-B881-C10B51160417}" type="pres">
      <dgm:prSet presAssocID="{23343AE8-EDAC-4281-BE0F-797D6672F7ED}" presName="spaceRect" presStyleCnt="0"/>
      <dgm:spPr/>
    </dgm:pt>
    <dgm:pt modelId="{4EAC6438-8061-4348-B2B9-04C27C253F51}" type="pres">
      <dgm:prSet presAssocID="{23343AE8-EDAC-4281-BE0F-797D6672F7E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5573B0D-C43E-468D-851F-999B0AD28BBA}" srcId="{DBEAB18C-6527-437D-B089-4822080EE1A8}" destId="{23343AE8-EDAC-4281-BE0F-797D6672F7ED}" srcOrd="2" destOrd="0" parTransId="{3B0CD4E0-25D2-4BC3-9195-1A07FDBAEF62}" sibTransId="{07AC7205-933B-48C8-A385-4C01E239CF32}"/>
    <dgm:cxn modelId="{C6650F28-0BAF-4EDD-A7E1-C27840A9700C}" type="presOf" srcId="{DBEAB18C-6527-437D-B089-4822080EE1A8}" destId="{2B9688EA-25D0-4E4C-A689-810E61EE8CA1}" srcOrd="0" destOrd="0" presId="urn:microsoft.com/office/officeart/2018/2/layout/IconVerticalSolidList"/>
    <dgm:cxn modelId="{9673862D-36CA-43FC-B1CD-BC3E804D07E0}" type="presOf" srcId="{23343AE8-EDAC-4281-BE0F-797D6672F7ED}" destId="{4EAC6438-8061-4348-B2B9-04C27C253F51}" srcOrd="0" destOrd="0" presId="urn:microsoft.com/office/officeart/2018/2/layout/IconVerticalSolidList"/>
    <dgm:cxn modelId="{A5F1472E-9DE6-49A0-A12A-22648B50BBAA}" srcId="{DBEAB18C-6527-437D-B089-4822080EE1A8}" destId="{38B0B906-C8F4-40F4-89CD-E939E148BA94}" srcOrd="0" destOrd="0" parTransId="{AA2AF129-92D8-4AAE-AAB1-6ABA09681903}" sibTransId="{B517B016-8FD6-4FFB-8FD1-BEC2EB3276FC}"/>
    <dgm:cxn modelId="{00ACD044-A035-4F40-91BF-C4068D029968}" type="presOf" srcId="{38B0B906-C8F4-40F4-89CD-E939E148BA94}" destId="{7D6E4530-8EB0-4DEE-BFFF-A6827A520579}" srcOrd="0" destOrd="0" presId="urn:microsoft.com/office/officeart/2018/2/layout/IconVerticalSolidList"/>
    <dgm:cxn modelId="{E85E1591-BA4B-413C-91D1-3192C922CD58}" type="presOf" srcId="{26C24A8B-4228-46DC-9D6E-1A621B1E3D0A}" destId="{4254F2DD-2146-4627-9039-D3CEC30BCCFF}" srcOrd="0" destOrd="0" presId="urn:microsoft.com/office/officeart/2018/2/layout/IconVerticalSolidList"/>
    <dgm:cxn modelId="{C8C707A4-7CB1-4606-A670-F403DB5A04BC}" srcId="{DBEAB18C-6527-437D-B089-4822080EE1A8}" destId="{26C24A8B-4228-46DC-9D6E-1A621B1E3D0A}" srcOrd="1" destOrd="0" parTransId="{D63D6F66-D66B-433C-A6C9-1DBE87347A8D}" sibTransId="{1CC396BB-6C83-4D88-83FE-DDCC9070296D}"/>
    <dgm:cxn modelId="{FDE37BDE-4710-442B-A4D1-668E5B34F998}" type="presParOf" srcId="{2B9688EA-25D0-4E4C-A689-810E61EE8CA1}" destId="{1A5F604F-8FF4-4197-9985-31FEEF7C8C01}" srcOrd="0" destOrd="0" presId="urn:microsoft.com/office/officeart/2018/2/layout/IconVerticalSolidList"/>
    <dgm:cxn modelId="{4AAC7F8F-E89B-4B54-AC71-4EF80420AC2F}" type="presParOf" srcId="{1A5F604F-8FF4-4197-9985-31FEEF7C8C01}" destId="{87F4D8DB-568D-4866-97C8-B2607A3B4B25}" srcOrd="0" destOrd="0" presId="urn:microsoft.com/office/officeart/2018/2/layout/IconVerticalSolidList"/>
    <dgm:cxn modelId="{BC5BB008-2F7C-4053-9DF9-087205F88003}" type="presParOf" srcId="{1A5F604F-8FF4-4197-9985-31FEEF7C8C01}" destId="{90DEFAAE-236B-4E8B-852C-0CFED8062DDD}" srcOrd="1" destOrd="0" presId="urn:microsoft.com/office/officeart/2018/2/layout/IconVerticalSolidList"/>
    <dgm:cxn modelId="{3229A98D-B21F-4D51-B6C4-6D56EF1D0340}" type="presParOf" srcId="{1A5F604F-8FF4-4197-9985-31FEEF7C8C01}" destId="{E5D31AFD-A34C-4C5C-B36A-9B8810DAB4F5}" srcOrd="2" destOrd="0" presId="urn:microsoft.com/office/officeart/2018/2/layout/IconVerticalSolidList"/>
    <dgm:cxn modelId="{13932BAF-A41C-49EA-BFF8-B4A197978748}" type="presParOf" srcId="{1A5F604F-8FF4-4197-9985-31FEEF7C8C01}" destId="{7D6E4530-8EB0-4DEE-BFFF-A6827A520579}" srcOrd="3" destOrd="0" presId="urn:microsoft.com/office/officeart/2018/2/layout/IconVerticalSolidList"/>
    <dgm:cxn modelId="{7797D0F2-0554-49A9-83ED-D647DE1627BD}" type="presParOf" srcId="{2B9688EA-25D0-4E4C-A689-810E61EE8CA1}" destId="{6D547CB1-743F-439A-87C4-CC5DFF74FB8B}" srcOrd="1" destOrd="0" presId="urn:microsoft.com/office/officeart/2018/2/layout/IconVerticalSolidList"/>
    <dgm:cxn modelId="{DB883651-DF03-4805-8F36-E1193B974781}" type="presParOf" srcId="{2B9688EA-25D0-4E4C-A689-810E61EE8CA1}" destId="{38094D4A-609D-4292-900A-2C4E620A1DE2}" srcOrd="2" destOrd="0" presId="urn:microsoft.com/office/officeart/2018/2/layout/IconVerticalSolidList"/>
    <dgm:cxn modelId="{6C056CBD-DD37-4D85-A559-A008DB5FC7DD}" type="presParOf" srcId="{38094D4A-609D-4292-900A-2C4E620A1DE2}" destId="{197888A4-F395-4CCB-BB5D-6078C23CB2BF}" srcOrd="0" destOrd="0" presId="urn:microsoft.com/office/officeart/2018/2/layout/IconVerticalSolidList"/>
    <dgm:cxn modelId="{1A654235-1EE3-419B-A75B-BE30B36A3406}" type="presParOf" srcId="{38094D4A-609D-4292-900A-2C4E620A1DE2}" destId="{A82B2B3B-30F5-4319-9D2F-49896BAD571A}" srcOrd="1" destOrd="0" presId="urn:microsoft.com/office/officeart/2018/2/layout/IconVerticalSolidList"/>
    <dgm:cxn modelId="{13E5AADC-410C-45CE-8BD0-E23A1A176686}" type="presParOf" srcId="{38094D4A-609D-4292-900A-2C4E620A1DE2}" destId="{D4317629-4FC3-404B-A792-E2C8BBADFE33}" srcOrd="2" destOrd="0" presId="urn:microsoft.com/office/officeart/2018/2/layout/IconVerticalSolidList"/>
    <dgm:cxn modelId="{BFDBC2B0-63A0-4886-AD3A-EA8EB219E430}" type="presParOf" srcId="{38094D4A-609D-4292-900A-2C4E620A1DE2}" destId="{4254F2DD-2146-4627-9039-D3CEC30BCCFF}" srcOrd="3" destOrd="0" presId="urn:microsoft.com/office/officeart/2018/2/layout/IconVerticalSolidList"/>
    <dgm:cxn modelId="{FD49D57E-BE7A-4997-8927-C4428B28615B}" type="presParOf" srcId="{2B9688EA-25D0-4E4C-A689-810E61EE8CA1}" destId="{BD12314C-66AE-4A9B-8B64-200CF87FA1F0}" srcOrd="3" destOrd="0" presId="urn:microsoft.com/office/officeart/2018/2/layout/IconVerticalSolidList"/>
    <dgm:cxn modelId="{3738B381-9FF5-4157-B2FA-CFA74EF6B54A}" type="presParOf" srcId="{2B9688EA-25D0-4E4C-A689-810E61EE8CA1}" destId="{32F313CB-4F72-4A8B-8F50-A4EA0A46B867}" srcOrd="4" destOrd="0" presId="urn:microsoft.com/office/officeart/2018/2/layout/IconVerticalSolidList"/>
    <dgm:cxn modelId="{04941922-988A-415B-9D08-CA81ADFE7AB9}" type="presParOf" srcId="{32F313CB-4F72-4A8B-8F50-A4EA0A46B867}" destId="{C2526B39-6D3A-4784-A6B5-A456F7C99A22}" srcOrd="0" destOrd="0" presId="urn:microsoft.com/office/officeart/2018/2/layout/IconVerticalSolidList"/>
    <dgm:cxn modelId="{45415E8D-298C-4876-84CD-7DE5DD9807BE}" type="presParOf" srcId="{32F313CB-4F72-4A8B-8F50-A4EA0A46B867}" destId="{22779E70-235F-48B7-9104-9BC2EF7E1F4D}" srcOrd="1" destOrd="0" presId="urn:microsoft.com/office/officeart/2018/2/layout/IconVerticalSolidList"/>
    <dgm:cxn modelId="{74B1294B-04A7-4ED7-A702-28570050E461}" type="presParOf" srcId="{32F313CB-4F72-4A8B-8F50-A4EA0A46B867}" destId="{9ECCB58E-4929-453F-B881-C10B51160417}" srcOrd="2" destOrd="0" presId="urn:microsoft.com/office/officeart/2018/2/layout/IconVerticalSolidList"/>
    <dgm:cxn modelId="{047965AB-7612-4FB6-B4A8-EBF1D49D0AA1}" type="presParOf" srcId="{32F313CB-4F72-4A8B-8F50-A4EA0A46B867}" destId="{4EAC6438-8061-4348-B2B9-04C27C253F5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818939-E521-4C0B-BF76-4733022ABC2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EA52706-5457-467F-9601-9C1CC5DB5841}">
      <dgm:prSet/>
      <dgm:spPr/>
      <dgm:t>
        <a:bodyPr/>
        <a:lstStyle/>
        <a:p>
          <a:r>
            <a:rPr lang="es-AR"/>
            <a:t>Nota en los parciales.</a:t>
          </a:r>
          <a:endParaRPr lang="en-US"/>
        </a:p>
      </dgm:t>
    </dgm:pt>
    <dgm:pt modelId="{5BBE1BFE-E676-426C-8250-FD8EB6F0B794}" type="parTrans" cxnId="{193CCECB-00C8-4915-BCD4-F0A074D8FF56}">
      <dgm:prSet/>
      <dgm:spPr/>
      <dgm:t>
        <a:bodyPr/>
        <a:lstStyle/>
        <a:p>
          <a:endParaRPr lang="en-US"/>
        </a:p>
      </dgm:t>
    </dgm:pt>
    <dgm:pt modelId="{9F92DA7E-AB19-49EC-9CD1-FDE13A5F1062}" type="sibTrans" cxnId="{193CCECB-00C8-4915-BCD4-F0A074D8FF56}">
      <dgm:prSet/>
      <dgm:spPr/>
      <dgm:t>
        <a:bodyPr/>
        <a:lstStyle/>
        <a:p>
          <a:endParaRPr lang="en-US"/>
        </a:p>
      </dgm:t>
    </dgm:pt>
    <dgm:pt modelId="{9D5C02AF-3DD6-4298-A000-FA1AD5995B34}">
      <dgm:prSet/>
      <dgm:spPr/>
      <dgm:t>
        <a:bodyPr/>
        <a:lstStyle/>
        <a:p>
          <a:r>
            <a:rPr lang="es-AR"/>
            <a:t>Trabajo y participación en clases.</a:t>
          </a:r>
          <a:endParaRPr lang="en-US"/>
        </a:p>
      </dgm:t>
    </dgm:pt>
    <dgm:pt modelId="{76480D9B-2CAE-4E79-9085-5FF6534966C5}" type="parTrans" cxnId="{273846A6-265E-40B6-965E-FE4734313BDB}">
      <dgm:prSet/>
      <dgm:spPr/>
      <dgm:t>
        <a:bodyPr/>
        <a:lstStyle/>
        <a:p>
          <a:endParaRPr lang="en-US"/>
        </a:p>
      </dgm:t>
    </dgm:pt>
    <dgm:pt modelId="{90200460-A52E-41F2-A633-1C66DE33FB86}" type="sibTrans" cxnId="{273846A6-265E-40B6-965E-FE4734313BDB}">
      <dgm:prSet/>
      <dgm:spPr/>
      <dgm:t>
        <a:bodyPr/>
        <a:lstStyle/>
        <a:p>
          <a:endParaRPr lang="en-US"/>
        </a:p>
      </dgm:t>
    </dgm:pt>
    <dgm:pt modelId="{3B879EE2-96BA-4E59-9C11-014B48A1D103}">
      <dgm:prSet/>
      <dgm:spPr/>
      <dgm:t>
        <a:bodyPr/>
        <a:lstStyle/>
        <a:p>
          <a:r>
            <a:rPr lang="es-AR"/>
            <a:t>Nota en los recuperatorios.</a:t>
          </a:r>
          <a:endParaRPr lang="en-US"/>
        </a:p>
      </dgm:t>
    </dgm:pt>
    <dgm:pt modelId="{AE28741B-8021-42A7-A4F2-14A15B57756D}" type="parTrans" cxnId="{EE710EAC-BEA4-47CF-88DD-4BBDC9136265}">
      <dgm:prSet/>
      <dgm:spPr/>
      <dgm:t>
        <a:bodyPr/>
        <a:lstStyle/>
        <a:p>
          <a:endParaRPr lang="en-US"/>
        </a:p>
      </dgm:t>
    </dgm:pt>
    <dgm:pt modelId="{8F9EE0EF-939C-4683-B717-A58CF4664691}" type="sibTrans" cxnId="{EE710EAC-BEA4-47CF-88DD-4BBDC9136265}">
      <dgm:prSet/>
      <dgm:spPr/>
      <dgm:t>
        <a:bodyPr/>
        <a:lstStyle/>
        <a:p>
          <a:endParaRPr lang="en-US"/>
        </a:p>
      </dgm:t>
    </dgm:pt>
    <dgm:pt modelId="{A6CB6FC0-C8EB-471B-B9E2-817EEDC3E805}" type="pres">
      <dgm:prSet presAssocID="{C6818939-E521-4C0B-BF76-4733022ABC24}" presName="linear" presStyleCnt="0">
        <dgm:presLayoutVars>
          <dgm:animLvl val="lvl"/>
          <dgm:resizeHandles val="exact"/>
        </dgm:presLayoutVars>
      </dgm:prSet>
      <dgm:spPr/>
    </dgm:pt>
    <dgm:pt modelId="{DF323B6B-AD24-43FB-A46D-DE709B6EBB88}" type="pres">
      <dgm:prSet presAssocID="{8EA52706-5457-467F-9601-9C1CC5DB584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8CAAAD9-82DF-4A2B-9740-8F1F592C3F67}" type="pres">
      <dgm:prSet presAssocID="{9F92DA7E-AB19-49EC-9CD1-FDE13A5F1062}" presName="spacer" presStyleCnt="0"/>
      <dgm:spPr/>
    </dgm:pt>
    <dgm:pt modelId="{B7742F99-3790-4B4C-A965-5C5787E97F82}" type="pres">
      <dgm:prSet presAssocID="{9D5C02AF-3DD6-4298-A000-FA1AD5995B3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4309072-BDE5-4B3A-9BFB-6BBCD496428A}" type="pres">
      <dgm:prSet presAssocID="{90200460-A52E-41F2-A633-1C66DE33FB86}" presName="spacer" presStyleCnt="0"/>
      <dgm:spPr/>
    </dgm:pt>
    <dgm:pt modelId="{2B4F00BB-6377-41F1-9ED7-421BC0BE22E7}" type="pres">
      <dgm:prSet presAssocID="{3B879EE2-96BA-4E59-9C11-014B48A1D10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1EED812-41D0-4DA8-8086-3B29A28DF89F}" type="presOf" srcId="{8EA52706-5457-467F-9601-9C1CC5DB5841}" destId="{DF323B6B-AD24-43FB-A46D-DE709B6EBB88}" srcOrd="0" destOrd="0" presId="urn:microsoft.com/office/officeart/2005/8/layout/vList2"/>
    <dgm:cxn modelId="{5082A853-1C3B-4F30-A859-E3DFABABE5C8}" type="presOf" srcId="{3B879EE2-96BA-4E59-9C11-014B48A1D103}" destId="{2B4F00BB-6377-41F1-9ED7-421BC0BE22E7}" srcOrd="0" destOrd="0" presId="urn:microsoft.com/office/officeart/2005/8/layout/vList2"/>
    <dgm:cxn modelId="{60522D5A-D465-4FAA-92DC-F04029574C58}" type="presOf" srcId="{C6818939-E521-4C0B-BF76-4733022ABC24}" destId="{A6CB6FC0-C8EB-471B-B9E2-817EEDC3E805}" srcOrd="0" destOrd="0" presId="urn:microsoft.com/office/officeart/2005/8/layout/vList2"/>
    <dgm:cxn modelId="{273846A6-265E-40B6-965E-FE4734313BDB}" srcId="{C6818939-E521-4C0B-BF76-4733022ABC24}" destId="{9D5C02AF-3DD6-4298-A000-FA1AD5995B34}" srcOrd="1" destOrd="0" parTransId="{76480D9B-2CAE-4E79-9085-5FF6534966C5}" sibTransId="{90200460-A52E-41F2-A633-1C66DE33FB86}"/>
    <dgm:cxn modelId="{EE710EAC-BEA4-47CF-88DD-4BBDC9136265}" srcId="{C6818939-E521-4C0B-BF76-4733022ABC24}" destId="{3B879EE2-96BA-4E59-9C11-014B48A1D103}" srcOrd="2" destOrd="0" parTransId="{AE28741B-8021-42A7-A4F2-14A15B57756D}" sibTransId="{8F9EE0EF-939C-4683-B717-A58CF4664691}"/>
    <dgm:cxn modelId="{193CCECB-00C8-4915-BCD4-F0A074D8FF56}" srcId="{C6818939-E521-4C0B-BF76-4733022ABC24}" destId="{8EA52706-5457-467F-9601-9C1CC5DB5841}" srcOrd="0" destOrd="0" parTransId="{5BBE1BFE-E676-426C-8250-FD8EB6F0B794}" sibTransId="{9F92DA7E-AB19-49EC-9CD1-FDE13A5F1062}"/>
    <dgm:cxn modelId="{455BA8FD-0D92-4D18-B0FA-1098BFD22FAC}" type="presOf" srcId="{9D5C02AF-3DD6-4298-A000-FA1AD5995B34}" destId="{B7742F99-3790-4B4C-A965-5C5787E97F82}" srcOrd="0" destOrd="0" presId="urn:microsoft.com/office/officeart/2005/8/layout/vList2"/>
    <dgm:cxn modelId="{BB97C363-86C3-4787-BC33-501FD6389F87}" type="presParOf" srcId="{A6CB6FC0-C8EB-471B-B9E2-817EEDC3E805}" destId="{DF323B6B-AD24-43FB-A46D-DE709B6EBB88}" srcOrd="0" destOrd="0" presId="urn:microsoft.com/office/officeart/2005/8/layout/vList2"/>
    <dgm:cxn modelId="{456ABF9D-9EFB-41DF-AC42-F90E2581D3A2}" type="presParOf" srcId="{A6CB6FC0-C8EB-471B-B9E2-817EEDC3E805}" destId="{C8CAAAD9-82DF-4A2B-9740-8F1F592C3F67}" srcOrd="1" destOrd="0" presId="urn:microsoft.com/office/officeart/2005/8/layout/vList2"/>
    <dgm:cxn modelId="{512C96A9-C00D-410B-8BA9-AA9C8E27AD95}" type="presParOf" srcId="{A6CB6FC0-C8EB-471B-B9E2-817EEDC3E805}" destId="{B7742F99-3790-4B4C-A965-5C5787E97F82}" srcOrd="2" destOrd="0" presId="urn:microsoft.com/office/officeart/2005/8/layout/vList2"/>
    <dgm:cxn modelId="{3570791C-BED7-498A-9373-935018E54DF5}" type="presParOf" srcId="{A6CB6FC0-C8EB-471B-B9E2-817EEDC3E805}" destId="{54309072-BDE5-4B3A-9BFB-6BBCD496428A}" srcOrd="3" destOrd="0" presId="urn:microsoft.com/office/officeart/2005/8/layout/vList2"/>
    <dgm:cxn modelId="{50EFF8B6-5F1B-4CDF-9828-FD8281D5B88C}" type="presParOf" srcId="{A6CB6FC0-C8EB-471B-B9E2-817EEDC3E805}" destId="{2B4F00BB-6377-41F1-9ED7-421BC0BE22E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A9D3D-7480-4948-8BBD-546435BFACA9}">
      <dsp:nvSpPr>
        <dsp:cNvPr id="0" name=""/>
        <dsp:cNvSpPr/>
      </dsp:nvSpPr>
      <dsp:spPr>
        <a:xfrm>
          <a:off x="0" y="718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FD718E-E413-41BD-A4E2-300B1C1722C7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CF6FB2-B573-410C-B3EB-502ACE0571CA}">
      <dsp:nvSpPr>
        <dsp:cNvPr id="0" name=""/>
        <dsp:cNvSpPr/>
      </dsp:nvSpPr>
      <dsp:spPr>
        <a:xfrm>
          <a:off x="1941716" y="718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Respetamos las diferencias, y fomentamos su respeto.</a:t>
          </a:r>
          <a:endParaRPr lang="en-US" sz="2300" kern="1200"/>
        </a:p>
      </dsp:txBody>
      <dsp:txXfrm>
        <a:off x="1941716" y="718"/>
        <a:ext cx="2943486" cy="1681139"/>
      </dsp:txXfrm>
    </dsp:sp>
    <dsp:sp modelId="{950C38D2-0AF8-41A3-B551-BC35B0A69EF8}">
      <dsp:nvSpPr>
        <dsp:cNvPr id="0" name=""/>
        <dsp:cNvSpPr/>
      </dsp:nvSpPr>
      <dsp:spPr>
        <a:xfrm>
          <a:off x="0" y="2102143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1095276-975D-42E8-ACD6-5211D63A1B7B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A141AC-A416-4F7E-825D-80639E21DF51}">
      <dsp:nvSpPr>
        <dsp:cNvPr id="0" name=""/>
        <dsp:cNvSpPr/>
      </dsp:nvSpPr>
      <dsp:spPr>
        <a:xfrm>
          <a:off x="1941716" y="2102143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Defendemos y promovemos la libertad de pensamiento.</a:t>
          </a:r>
          <a:endParaRPr lang="en-US" sz="2300" kern="1200" dirty="0"/>
        </a:p>
      </dsp:txBody>
      <dsp:txXfrm>
        <a:off x="1941716" y="2102143"/>
        <a:ext cx="2943486" cy="1681139"/>
      </dsp:txXfrm>
    </dsp:sp>
    <dsp:sp modelId="{3B79A519-3637-423E-8BDD-4C44275E4AC3}">
      <dsp:nvSpPr>
        <dsp:cNvPr id="0" name=""/>
        <dsp:cNvSpPr/>
      </dsp:nvSpPr>
      <dsp:spPr>
        <a:xfrm>
          <a:off x="0" y="4203567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C8FFFB-DA3E-44F0-8E12-FA82AAA2E67C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4978DE-3CBA-484E-B02F-0EBEC09D463F}">
      <dsp:nvSpPr>
        <dsp:cNvPr id="0" name=""/>
        <dsp:cNvSpPr/>
      </dsp:nvSpPr>
      <dsp:spPr>
        <a:xfrm>
          <a:off x="1941716" y="4203567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Propiciamos el debate.</a:t>
          </a:r>
          <a:endParaRPr lang="en-US" sz="2300" kern="1200" dirty="0"/>
        </a:p>
      </dsp:txBody>
      <dsp:txXfrm>
        <a:off x="1941716" y="4203567"/>
        <a:ext cx="2943486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F4D8DB-568D-4866-97C8-B2607A3B4B25}">
      <dsp:nvSpPr>
        <dsp:cNvPr id="0" name=""/>
        <dsp:cNvSpPr/>
      </dsp:nvSpPr>
      <dsp:spPr>
        <a:xfrm>
          <a:off x="0" y="0"/>
          <a:ext cx="48852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DEFAAE-236B-4E8B-852C-0CFED8062DDD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6E4530-8EB0-4DEE-BFFF-A6827A520579}">
      <dsp:nvSpPr>
        <dsp:cNvPr id="0" name=""/>
        <dsp:cNvSpPr/>
      </dsp:nvSpPr>
      <dsp:spPr>
        <a:xfrm>
          <a:off x="2045503" y="718"/>
          <a:ext cx="2735911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Lunes: </a:t>
          </a:r>
          <a:r>
            <a:rPr lang="es-MX" sz="2000" kern="1200"/>
            <a:t>de 17 a 19 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Martes: de 16 a 18</a:t>
          </a:r>
          <a:endParaRPr lang="en-US" sz="2000" kern="1200" dirty="0"/>
        </a:p>
      </dsp:txBody>
      <dsp:txXfrm>
        <a:off x="2045503" y="718"/>
        <a:ext cx="2735911" cy="1681139"/>
      </dsp:txXfrm>
    </dsp:sp>
    <dsp:sp modelId="{197888A4-F395-4CCB-BB5D-6078C23CB2BF}">
      <dsp:nvSpPr>
        <dsp:cNvPr id="0" name=""/>
        <dsp:cNvSpPr/>
      </dsp:nvSpPr>
      <dsp:spPr>
        <a:xfrm>
          <a:off x="0" y="2102143"/>
          <a:ext cx="48852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82B2B3B-30F5-4319-9D2F-49896BAD571A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54F2DD-2146-4627-9039-D3CEC30BCCFF}">
      <dsp:nvSpPr>
        <dsp:cNvPr id="0" name=""/>
        <dsp:cNvSpPr/>
      </dsp:nvSpPr>
      <dsp:spPr>
        <a:xfrm>
          <a:off x="1941716" y="2102143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Uso de celular.</a:t>
          </a:r>
          <a:endParaRPr lang="en-US" sz="2000" kern="1200" dirty="0"/>
        </a:p>
      </dsp:txBody>
      <dsp:txXfrm>
        <a:off x="1941716" y="2102143"/>
        <a:ext cx="2943486" cy="1681139"/>
      </dsp:txXfrm>
    </dsp:sp>
    <dsp:sp modelId="{C2526B39-6D3A-4784-A6B5-A456F7C99A22}">
      <dsp:nvSpPr>
        <dsp:cNvPr id="0" name=""/>
        <dsp:cNvSpPr/>
      </dsp:nvSpPr>
      <dsp:spPr>
        <a:xfrm>
          <a:off x="0" y="4203567"/>
          <a:ext cx="48852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2779E70-235F-48B7-9104-9BC2EF7E1F4D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AC6438-8061-4348-B2B9-04C27C253F51}">
      <dsp:nvSpPr>
        <dsp:cNvPr id="0" name=""/>
        <dsp:cNvSpPr/>
      </dsp:nvSpPr>
      <dsp:spPr>
        <a:xfrm>
          <a:off x="1941716" y="4203567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Estudiantes proactivos. 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Planteo y defensa de posiciones.</a:t>
          </a:r>
          <a:endParaRPr lang="en-US" sz="2000" kern="1200" dirty="0"/>
        </a:p>
      </dsp:txBody>
      <dsp:txXfrm>
        <a:off x="1941716" y="4203567"/>
        <a:ext cx="2943486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23B6B-AD24-43FB-A46D-DE709B6EBB88}">
      <dsp:nvSpPr>
        <dsp:cNvPr id="0" name=""/>
        <dsp:cNvSpPr/>
      </dsp:nvSpPr>
      <dsp:spPr>
        <a:xfrm>
          <a:off x="0" y="631406"/>
          <a:ext cx="4885203" cy="14698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700" kern="1200"/>
            <a:t>Nota en los parciales.</a:t>
          </a:r>
          <a:endParaRPr lang="en-US" sz="3700" kern="1200"/>
        </a:p>
      </dsp:txBody>
      <dsp:txXfrm>
        <a:off x="71751" y="703157"/>
        <a:ext cx="4741701" cy="1326328"/>
      </dsp:txXfrm>
    </dsp:sp>
    <dsp:sp modelId="{B7742F99-3790-4B4C-A965-5C5787E97F82}">
      <dsp:nvSpPr>
        <dsp:cNvPr id="0" name=""/>
        <dsp:cNvSpPr/>
      </dsp:nvSpPr>
      <dsp:spPr>
        <a:xfrm>
          <a:off x="0" y="2207797"/>
          <a:ext cx="4885203" cy="146983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700" kern="1200"/>
            <a:t>Trabajo y participación en clases.</a:t>
          </a:r>
          <a:endParaRPr lang="en-US" sz="3700" kern="1200"/>
        </a:p>
      </dsp:txBody>
      <dsp:txXfrm>
        <a:off x="71751" y="2279548"/>
        <a:ext cx="4741701" cy="1326328"/>
      </dsp:txXfrm>
    </dsp:sp>
    <dsp:sp modelId="{2B4F00BB-6377-41F1-9ED7-421BC0BE22E7}">
      <dsp:nvSpPr>
        <dsp:cNvPr id="0" name=""/>
        <dsp:cNvSpPr/>
      </dsp:nvSpPr>
      <dsp:spPr>
        <a:xfrm>
          <a:off x="0" y="3784188"/>
          <a:ext cx="4885203" cy="146983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700" kern="1200"/>
            <a:t>Nota en los recuperatorios.</a:t>
          </a:r>
          <a:endParaRPr lang="en-US" sz="3700" kern="1200"/>
        </a:p>
      </dsp:txBody>
      <dsp:txXfrm>
        <a:off x="71751" y="3855939"/>
        <a:ext cx="4741701" cy="1326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0B25E-CBA1-4B06-A93C-A2DF6E84CBA3}" type="datetimeFigureOut">
              <a:rPr lang="es-AR" smtClean="0"/>
              <a:t>9/3/2020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24DCD-3F9A-4E91-BB98-E1B4F17FEF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4783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211D-40EF-4DAF-B604-2CFD9ADCFBB8}" type="datetimeFigureOut">
              <a:rPr lang="es-AR" smtClean="0"/>
              <a:t>9/3/2020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06D7-3996-45FE-8628-C965379939E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217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211D-40EF-4DAF-B604-2CFD9ADCFBB8}" type="datetimeFigureOut">
              <a:rPr lang="es-AR" smtClean="0"/>
              <a:t>9/3/2020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06D7-3996-45FE-8628-C965379939E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823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211D-40EF-4DAF-B604-2CFD9ADCFBB8}" type="datetimeFigureOut">
              <a:rPr lang="es-AR" smtClean="0"/>
              <a:t>9/3/2020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06D7-3996-45FE-8628-C965379939E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363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211D-40EF-4DAF-B604-2CFD9ADCFBB8}" type="datetimeFigureOut">
              <a:rPr lang="es-AR" smtClean="0"/>
              <a:t>9/3/2020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06D7-3996-45FE-8628-C965379939E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400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211D-40EF-4DAF-B604-2CFD9ADCFBB8}" type="datetimeFigureOut">
              <a:rPr lang="es-AR" smtClean="0"/>
              <a:t>9/3/2020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06D7-3996-45FE-8628-C965379939E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850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211D-40EF-4DAF-B604-2CFD9ADCFBB8}" type="datetimeFigureOut">
              <a:rPr lang="es-AR" smtClean="0"/>
              <a:t>9/3/2020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06D7-3996-45FE-8628-C965379939E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452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211D-40EF-4DAF-B604-2CFD9ADCFBB8}" type="datetimeFigureOut">
              <a:rPr lang="es-AR" smtClean="0"/>
              <a:t>9/3/2020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06D7-3996-45FE-8628-C965379939E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158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211D-40EF-4DAF-B604-2CFD9ADCFBB8}" type="datetimeFigureOut">
              <a:rPr lang="es-AR" smtClean="0"/>
              <a:t>9/3/2020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06D7-3996-45FE-8628-C965379939E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067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211D-40EF-4DAF-B604-2CFD9ADCFBB8}" type="datetimeFigureOut">
              <a:rPr lang="es-AR" smtClean="0"/>
              <a:t>9/3/2020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06D7-3996-45FE-8628-C965379939E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115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211D-40EF-4DAF-B604-2CFD9ADCFBB8}" type="datetimeFigureOut">
              <a:rPr lang="es-AR" smtClean="0"/>
              <a:t>9/3/2020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06D7-3996-45FE-8628-C965379939E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363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211D-40EF-4DAF-B604-2CFD9ADCFBB8}" type="datetimeFigureOut">
              <a:rPr lang="es-AR" smtClean="0"/>
              <a:t>9/3/2020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06D7-3996-45FE-8628-C965379939E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758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7211D-40EF-4DAF-B604-2CFD9ADCFBB8}" type="datetimeFigureOut">
              <a:rPr lang="es-AR" smtClean="0"/>
              <a:t>9/3/2020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C06D7-3996-45FE-8628-C965379939E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323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28650" y="4555055"/>
            <a:ext cx="5174047" cy="1723125"/>
          </a:xfrm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s-MX" sz="3700"/>
              <a:t>Economía y Organización de la Producción</a:t>
            </a:r>
            <a:endParaRPr lang="es-AR" sz="370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156968" y="4555055"/>
            <a:ext cx="2537450" cy="1723125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s-MX" sz="1800" dirty="0" err="1"/>
              <a:t>Bioing</a:t>
            </a:r>
            <a:r>
              <a:rPr lang="es-MX" sz="1800" dirty="0"/>
              <a:t>. Marcelo Suksdorf</a:t>
            </a:r>
          </a:p>
          <a:p>
            <a:pPr algn="l">
              <a:lnSpc>
                <a:spcPct val="90000"/>
              </a:lnSpc>
            </a:pPr>
            <a:r>
              <a:rPr lang="es-MX" sz="1800" dirty="0"/>
              <a:t>Lic. Eduardo </a:t>
            </a:r>
            <a:r>
              <a:rPr lang="es-MX" sz="1800" dirty="0" err="1"/>
              <a:t>Bauducco</a:t>
            </a:r>
            <a:endParaRPr lang="es-AR" sz="1800" dirty="0"/>
          </a:p>
        </p:txBody>
      </p:sp>
      <p:sp>
        <p:nvSpPr>
          <p:cNvPr id="36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425" y="1322610"/>
            <a:ext cx="1682850" cy="168284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6253" y="2707205"/>
            <a:ext cx="721796" cy="7217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4374" y="2603243"/>
            <a:ext cx="220271" cy="2202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9087" y="0"/>
            <a:ext cx="4814914" cy="3429000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9834" y="4776880"/>
            <a:ext cx="0" cy="130302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70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En nuestras clases</a:t>
            </a:r>
            <a:endParaRPr lang="es-AR">
              <a:solidFill>
                <a:srgbClr val="FFFFFF"/>
              </a:solidFill>
            </a:endParaRPr>
          </a:p>
        </p:txBody>
      </p:sp>
      <p:graphicFrame>
        <p:nvGraphicFramePr>
          <p:cNvPr id="5" name="2 Marcador de contenido">
            <a:extLst>
              <a:ext uri="{FF2B5EF4-FFF2-40B4-BE49-F238E27FC236}">
                <a16:creationId xmlns:a16="http://schemas.microsoft.com/office/drawing/2014/main" id="{0A5B2B7B-746E-440C-991F-79F8E50B30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283552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8682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Las clases</a:t>
            </a:r>
            <a:endParaRPr lang="es-AR">
              <a:solidFill>
                <a:srgbClr val="FFFFFF"/>
              </a:solidFill>
            </a:endParaRPr>
          </a:p>
        </p:txBody>
      </p:sp>
      <p:graphicFrame>
        <p:nvGraphicFramePr>
          <p:cNvPr id="5" name="2 Marcador de contenido">
            <a:extLst>
              <a:ext uri="{FF2B5EF4-FFF2-40B4-BE49-F238E27FC236}">
                <a16:creationId xmlns:a16="http://schemas.microsoft.com/office/drawing/2014/main" id="{C81A93B3-C22C-4600-9E9A-D67B0675BC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893253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8067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es-MX" sz="3700">
                <a:solidFill>
                  <a:schemeClr val="accent1"/>
                </a:solidFill>
              </a:rPr>
              <a:t>Regularidad y promoción</a:t>
            </a:r>
            <a:endParaRPr lang="es-AR" sz="3700">
              <a:solidFill>
                <a:schemeClr val="accent1"/>
              </a:solidFill>
            </a:endParaRPr>
          </a:p>
        </p:txBody>
      </p:sp>
      <p:cxnSp>
        <p:nvCxnSpPr>
          <p:cNvPr id="18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2100" dirty="0"/>
              <a:t>Condiciones para Regularidad:</a:t>
            </a:r>
          </a:p>
          <a:p>
            <a:r>
              <a:rPr lang="es-MX" sz="2100" dirty="0"/>
              <a:t>80% de asistencia a clases.</a:t>
            </a:r>
          </a:p>
          <a:p>
            <a:r>
              <a:rPr lang="es-MX" sz="2100" dirty="0"/>
              <a:t>Aprobar 2 parciales con nota mínima de 60.</a:t>
            </a:r>
          </a:p>
          <a:p>
            <a:pPr marL="0" indent="0">
              <a:buNone/>
            </a:pPr>
            <a:endParaRPr lang="es-MX" sz="2100" dirty="0"/>
          </a:p>
          <a:p>
            <a:pPr marL="0" indent="0">
              <a:buNone/>
            </a:pPr>
            <a:r>
              <a:rPr lang="es-MX" sz="2100" dirty="0"/>
              <a:t>Condiciones para Promoción:</a:t>
            </a:r>
          </a:p>
          <a:p>
            <a:r>
              <a:rPr lang="es-MX" sz="2100" dirty="0"/>
              <a:t>80% de asistencia a clases.</a:t>
            </a:r>
          </a:p>
          <a:p>
            <a:r>
              <a:rPr lang="es-MX" sz="2100" dirty="0"/>
              <a:t>Aprobar 2 parciales con nota mínima de 80.</a:t>
            </a:r>
          </a:p>
          <a:p>
            <a:endParaRPr lang="es-MX" sz="2100" dirty="0"/>
          </a:p>
          <a:p>
            <a:r>
              <a:rPr lang="es-MX" sz="2100" dirty="0"/>
              <a:t>Se podrá recuperar 1 parcial, siempre que la nota haya sido mayor que 40.</a:t>
            </a:r>
          </a:p>
        </p:txBody>
      </p:sp>
    </p:spTree>
    <p:extLst>
      <p:ext uri="{BB962C8B-B14F-4D97-AF65-F5344CB8AC3E}">
        <p14:creationId xmlns:p14="http://schemas.microsoft.com/office/powerpoint/2010/main" val="2881566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C7413-24AF-492B-BAA7-5F7EF9AE4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s-AR">
                <a:solidFill>
                  <a:srgbClr val="FFFFFF"/>
                </a:solidFill>
              </a:rPr>
              <a:t>Nota Final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5E4B62-6A7B-4A8D-BF57-F5C6CFEFF4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978131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1067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C5E74-5E18-4516-B28D-58D5FFA5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Cronograma</a:t>
            </a:r>
            <a:endParaRPr lang="es-AR" dirty="0"/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F2B6FDB7-465A-4FD8-9C24-BD46252589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80701"/>
              </p:ext>
            </p:extLst>
          </p:nvPr>
        </p:nvGraphicFramePr>
        <p:xfrm>
          <a:off x="473075" y="1946274"/>
          <a:ext cx="8197850" cy="3786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3" imgW="8197838" imgH="2965494" progId="Excel.Sheet.12">
                  <p:embed/>
                </p:oleObj>
              </mc:Choice>
              <mc:Fallback>
                <p:oleObj name="Worksheet" r:id="rId3" imgW="8197838" imgH="296549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3075" y="1946274"/>
                        <a:ext cx="8197850" cy="37869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38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EC056C1A-0001-4581-98F4-189D708F47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377504"/>
              </p:ext>
            </p:extLst>
          </p:nvPr>
        </p:nvGraphicFramePr>
        <p:xfrm>
          <a:off x="971600" y="479425"/>
          <a:ext cx="7488831" cy="589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3" imgW="6826336" imgH="5899062" progId="Excel.Sheet.12">
                  <p:embed/>
                </p:oleObj>
              </mc:Choice>
              <mc:Fallback>
                <p:oleObj name="Worksheet" r:id="rId3" imgW="6826336" imgH="589906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479425"/>
                        <a:ext cx="7488831" cy="589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14264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143</Words>
  <Application>Microsoft Office PowerPoint</Application>
  <PresentationFormat>Presentación en pantalla (4:3)</PresentationFormat>
  <Paragraphs>28</Paragraphs>
  <Slides>7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Tema de Office</vt:lpstr>
      <vt:lpstr>Hoja de cálculo de Microsoft Excel</vt:lpstr>
      <vt:lpstr>Economía y Organización de la Producción</vt:lpstr>
      <vt:lpstr>En nuestras clases</vt:lpstr>
      <vt:lpstr>Las clases</vt:lpstr>
      <vt:lpstr>Regularidad y promoción</vt:lpstr>
      <vt:lpstr>Nota Final</vt:lpstr>
      <vt:lpstr>Cronograma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Economía y Organización de la Producción</dc:title>
  <dc:creator>Suksdorf, Marcelo</dc:creator>
  <cp:lastModifiedBy>Marcelo Suksdorf</cp:lastModifiedBy>
  <cp:revision>6</cp:revision>
  <dcterms:created xsi:type="dcterms:W3CDTF">2019-03-11T15:43:22Z</dcterms:created>
  <dcterms:modified xsi:type="dcterms:W3CDTF">2020-03-09T19:58:57Z</dcterms:modified>
</cp:coreProperties>
</file>