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9BDB-1A4E-B118-F4DB-B70A9A83B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B6C99-3023-3C45-CD49-E3AFF10A9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B48F-4200-C886-E7C7-FBE2C7CC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27E3-E00B-B741-1517-BE4BB247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1D70-1BEA-2A77-AD7F-D7AAAD54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8835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EE06-5054-8845-1DDE-48FC6748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4470B-D4B8-67EB-F355-2C5072F8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2BA9-72EA-0405-FB5A-6FC27FB2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D940-3F93-AF97-30AE-FFDBD0DD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43B9-570E-6DB3-EDA8-D9836A6D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593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E4A96-7513-230F-AEBE-4C6867C33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56195-A409-6558-F2FB-CBAB5754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3CFC-3DBB-10D8-E22B-E884EC00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BD17-8C0E-F830-C7A1-9B29AC87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0991-C22E-1140-10B5-00C351B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488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E01F-904E-EFC7-1024-4D484DC9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4DEE-7658-6E9B-5F57-A7AB0B7B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64AD-649B-7902-3B9E-D6E1DA5B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7266-FF7A-8E51-CF0A-DC5E8D07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C91D-D4CD-BB12-9E2D-A8E48E3B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088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CB12-187F-8433-4416-BA7DA871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6DA5-C764-D1CE-24DE-DEDA3B16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C54-8A40-7C4A-7AE6-D6466F52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FDA7-9DE0-2613-5612-4C11BDC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DEA3-4E3C-E832-AB2A-84FFE3B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8378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4CE-49B8-CFE6-4E36-E7BCCC30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582B-3257-F1F0-94AF-097F0CE4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6262E-78E2-D571-C7DA-9B581279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D546-16B8-4556-A9F6-3903364D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5D88-7E15-6607-8E03-F58B08CA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CD03-9573-89E7-1121-EEE23AE8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854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BE68-A0A8-B0C4-B278-111CBE8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D5A8-EE44-0D8B-54AD-620F8918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E617E-A8CA-F326-E16A-5DA63EF1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90E46-88CE-A0FC-4BA6-D32F0DA1E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2B5FB-337A-6CC4-FB65-64FF105D9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0039D-31BE-99C9-BDC8-F08C29B3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E0BFA-0A46-5520-0A55-BBF476B8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8A83E-053F-026C-5240-623A602D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35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957A-B233-713F-7039-A673A025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F4B79-DE48-A704-CC32-4FBCF2C3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F123-6830-AA4A-752E-53C342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9274A-1F28-8C98-2E4D-29409F6B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309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FCC2A-FCB3-B7B6-5D83-897D22B5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3CA3E-76BD-2144-3AE9-1B7BF837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2D1F-9314-006F-745F-A0E93A40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6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50C5-1391-4B04-6287-D92B5766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34FB-08FB-BE10-BDE2-067C0C70A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6FA4E-669A-7913-3CCD-FCEA53FA6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B024-0C06-CB3F-F7DE-E2FBDAC9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4576-9A95-8451-5EE4-66A719F6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BA451-37CE-5B1C-9921-30011BF8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7203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2-8124-D562-AFB2-0AF4B9E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F80C9-359C-A7AB-3B19-EF64B7F34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70ABE-34FB-C0FE-F3C0-3407DC54D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616B-6788-2975-BD2B-793A3D2A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E7E6C-13F6-ECEA-5F20-D71ACCDF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45791-9D62-EAF1-09E8-058D5D1D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0780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D049-5327-CF1D-59D0-19F2DAB5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23168-C8BB-0393-66B4-C6F6D020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1733-7F96-FC92-1076-9D0220890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59B7-A31D-2F4A-AD5B-26A7540C644D}" type="datetimeFigureOut">
              <a:rPr lang="en-CO" smtClean="0"/>
              <a:t>3/09/24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E2BC-3758-EF9C-266C-373CA693C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2071-DCB6-3720-BB93-BDA7D7321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CBDE-0B49-5349-AAE3-B6EE3CA941C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123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rnansalinas/example_ot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763-D64E-3291-C372-DEB9346A9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O" dirty="0"/>
              <a:t>Instrucciones despligue página web con 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Jekyll y 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GiutubActions</a:t>
            </a:r>
            <a:b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C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F5CA9-5371-A21C-E189-05E48D1D9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095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6B30-44A5-4F5C-EE2E-830A4102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0CB4-DCEA-AF85-3535-0300FD8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Copiar la informacion de este  repo:   https://github.com/hernansalinas/example_otter</a:t>
            </a:r>
            <a:r>
              <a:rPr lang="en-US" dirty="0"/>
              <a:t> except </a:t>
            </a:r>
            <a:r>
              <a:rPr lang="en-US" dirty="0" err="1"/>
              <a:t>el</a:t>
            </a:r>
            <a:r>
              <a:rPr lang="en-US" dirty="0"/>
              <a:t> archive .</a:t>
            </a:r>
            <a:r>
              <a:rPr lang="en-US" dirty="0" err="1"/>
              <a:t>github</a:t>
            </a:r>
            <a:r>
              <a:rPr lang="en-US" dirty="0"/>
              <a:t>/workflows </a:t>
            </a:r>
            <a:r>
              <a:rPr lang="en-US" dirty="0" err="1"/>
              <a:t>en</a:t>
            </a:r>
            <a:r>
              <a:rPr lang="en-US" dirty="0"/>
              <a:t> un repo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dese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Este repo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despligue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web con Jekyll y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directorio</a:t>
            </a:r>
            <a:r>
              <a:rPr lang="en-US" dirty="0"/>
              <a:t> </a:t>
            </a:r>
            <a:r>
              <a:rPr lang="en-US" dirty="0" err="1"/>
              <a:t>utilidades</a:t>
            </a:r>
            <a:r>
              <a:rPr lang="en-US" dirty="0"/>
              <a:t> un example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autocalificable</a:t>
            </a:r>
            <a:r>
              <a:rPr lang="en-US" dirty="0"/>
              <a:t> con otter grader. Si solo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omitir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otter grader.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seguir</a:t>
            </a:r>
            <a:r>
              <a:rPr lang="en-US" dirty="0"/>
              <a:t> las </a:t>
            </a:r>
            <a:r>
              <a:rPr lang="en-US" dirty="0" err="1"/>
              <a:t>instruccion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imagen: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1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843D34-9893-714D-73E1-96C60E73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20" y="626301"/>
            <a:ext cx="7772400" cy="4836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CABD7-ADC3-585F-D213-A8BE52E8D89C}"/>
              </a:ext>
            </a:extLst>
          </p:cNvPr>
          <p:cNvSpPr txBox="1"/>
          <p:nvPr/>
        </p:nvSpPr>
        <p:spPr>
          <a:xfrm>
            <a:off x="2601686" y="56452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commit change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dar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configure</a:t>
            </a:r>
          </a:p>
          <a:p>
            <a:r>
              <a:rPr lang="en-US" dirty="0" err="1"/>
              <a:t>Automáticamente</a:t>
            </a:r>
            <a:r>
              <a:rPr lang="en-US" dirty="0"/>
              <a:t> se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workflows con la </a:t>
            </a:r>
            <a:r>
              <a:rPr lang="en-US" dirty="0" err="1"/>
              <a:t>página</a:t>
            </a:r>
            <a:r>
              <a:rPr lang="en-US" dirty="0"/>
              <a:t> y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directorio</a:t>
            </a:r>
            <a:r>
              <a:rPr lang="en-US" dirty="0"/>
              <a:t> .</a:t>
            </a:r>
            <a:r>
              <a:rPr lang="en-US" dirty="0" err="1"/>
              <a:t>github</a:t>
            </a:r>
            <a:r>
              <a:rPr lang="en-US" dirty="0"/>
              <a:t>/workflows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repositorios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E37788-AABF-DD3C-6CCD-33D8556B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B1762-A706-088F-FEE2-8E38D4FFE670}"/>
              </a:ext>
            </a:extLst>
          </p:cNvPr>
          <p:cNvSpPr txBox="1"/>
          <p:nvPr/>
        </p:nvSpPr>
        <p:spPr>
          <a:xfrm>
            <a:off x="3048000" y="18256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detaller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https://just-the-</a:t>
            </a:r>
            <a:r>
              <a:rPr lang="en-US" dirty="0" err="1"/>
              <a:t>docs.github.io</a:t>
            </a:r>
            <a:r>
              <a:rPr lang="en-US" dirty="0"/>
              <a:t>/just-the-docs/</a:t>
            </a:r>
            <a:br>
              <a:rPr lang="en-CO" dirty="0"/>
            </a:b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09835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142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Instrucciones despligue página web con Jekyll y GiutubActions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 despligue página web con Jekyll y GiutubActions  </dc:title>
  <dc:creator>HERNAN DAVID SALINAS JIMENEZ</dc:creator>
  <cp:lastModifiedBy>HERNAN DAVID SALINAS JIMENEZ</cp:lastModifiedBy>
  <cp:revision>1</cp:revision>
  <dcterms:created xsi:type="dcterms:W3CDTF">2024-09-03T18:40:57Z</dcterms:created>
  <dcterms:modified xsi:type="dcterms:W3CDTF">2024-09-03T18:49:42Z</dcterms:modified>
</cp:coreProperties>
</file>