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1" r:id="rId3"/>
    <p:sldId id="273" r:id="rId4"/>
    <p:sldId id="290" r:id="rId5"/>
    <p:sldId id="274" r:id="rId6"/>
    <p:sldId id="275" r:id="rId7"/>
    <p:sldId id="292" r:id="rId8"/>
    <p:sldId id="278" r:id="rId9"/>
    <p:sldId id="291" r:id="rId10"/>
    <p:sldId id="285" r:id="rId11"/>
    <p:sldId id="289" r:id="rId12"/>
    <p:sldId id="283" r:id="rId13"/>
    <p:sldId id="282" r:id="rId14"/>
    <p:sldId id="268" r:id="rId15"/>
    <p:sldId id="277" r:id="rId16"/>
    <p:sldId id="266" r:id="rId17"/>
    <p:sldId id="286" r:id="rId18"/>
    <p:sldId id="293" r:id="rId19"/>
    <p:sldId id="295" r:id="rId20"/>
    <p:sldId id="294" r:id="rId21"/>
    <p:sldId id="29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485">
          <p15:clr>
            <a:srgbClr val="00FF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8"/>
    <p:restoredTop sz="94672"/>
  </p:normalViewPr>
  <p:slideViewPr>
    <p:cSldViewPr snapToGrid="0">
      <p:cViewPr varScale="1">
        <p:scale>
          <a:sx n="132" d="100"/>
          <a:sy n="132" d="100"/>
        </p:scale>
        <p:origin x="272" y="168"/>
      </p:cViewPr>
      <p:guideLst>
        <p:guide orient="horz" pos="288"/>
        <p:guide pos="288"/>
        <p:guide pos="5472"/>
        <p:guide orient="horz" pos="2984"/>
        <p:guide orient="horz" pos="4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8" name="Google Shape;6198;ga8aa522aa2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9" name="Google Shape;6199;ga8aa522aa2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3" name="Google Shape;5243;ga8aa522aa2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4" name="Google Shape;5244;ga8aa522aa2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729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9" name="Google Shape;5809;ga8aa522aa2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0" name="Google Shape;5810;ga8aa522aa2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4" name="Google Shape;5664;ga8aa522aa2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5" name="Google Shape;5665;ga8aa522aa2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a8aa522aa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a8aa522aa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g53f915da92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8" name="Google Shape;4008;g53f915da92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a8aa522aa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a8aa522aa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5" name="Google Shape;6765;ga8aa522aa2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6" name="Google Shape;6766;ga8aa522aa2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3f915da92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3f915da92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ga8aa522aa2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5" name="Google Shape;2845;ga8aa522aa2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a8aa522aa2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a8aa522aa2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08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Google Shape;3143;ga8aa522aa2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4" name="Google Shape;3144;ga8aa522aa2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ga8aa522aa2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4" name="Google Shape;3204;ga8aa522aa2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ga8aa522aa2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4" name="Google Shape;3204;ga8aa522aa2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98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ga8aa522aa2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9" name="Google Shape;4359;ga8aa522aa2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ga8aa522aa2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4" name="Google Shape;3204;ga8aa522aa2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96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ikasukani/diabetes-data-set" TargetMode="External"/><Relationship Id="rId2" Type="http://schemas.openxmlformats.org/officeDocument/2006/relationships/hyperlink" Target="https://gis.cdc.gov/grasp/diabetes/DiabetesAtlas.html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slidesgo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-328900" y="455905"/>
            <a:ext cx="5426612" cy="4673524"/>
            <a:chOff x="-11275" y="1150125"/>
            <a:chExt cx="4295925" cy="3699750"/>
          </a:xfrm>
        </p:grpSpPr>
        <p:sp>
          <p:nvSpPr>
            <p:cNvPr id="55" name="Google Shape;55;p13"/>
            <p:cNvSpPr/>
            <p:nvPr/>
          </p:nvSpPr>
          <p:spPr>
            <a:xfrm>
              <a:off x="1106625" y="1150125"/>
              <a:ext cx="2984850" cy="2985600"/>
            </a:xfrm>
            <a:custGeom>
              <a:avLst/>
              <a:gdLst/>
              <a:ahLst/>
              <a:cxnLst/>
              <a:rect l="l" t="t" r="r" b="b"/>
              <a:pathLst>
                <a:path w="119394" h="119424" extrusionOk="0">
                  <a:moveTo>
                    <a:pt x="59697" y="13713"/>
                  </a:moveTo>
                  <a:cubicBezTo>
                    <a:pt x="85096" y="13713"/>
                    <a:pt x="105712" y="34298"/>
                    <a:pt x="105712" y="59728"/>
                  </a:cubicBezTo>
                  <a:cubicBezTo>
                    <a:pt x="105712" y="85127"/>
                    <a:pt x="85096" y="105743"/>
                    <a:pt x="59697" y="105743"/>
                  </a:cubicBezTo>
                  <a:cubicBezTo>
                    <a:pt x="34267" y="105743"/>
                    <a:pt x="13682" y="85127"/>
                    <a:pt x="13682" y="59728"/>
                  </a:cubicBezTo>
                  <a:cubicBezTo>
                    <a:pt x="13682" y="34298"/>
                    <a:pt x="34267" y="13713"/>
                    <a:pt x="59697" y="13713"/>
                  </a:cubicBezTo>
                  <a:close/>
                  <a:moveTo>
                    <a:pt x="59697" y="1"/>
                  </a:moveTo>
                  <a:cubicBezTo>
                    <a:pt x="26730" y="1"/>
                    <a:pt x="1" y="26761"/>
                    <a:pt x="1" y="59728"/>
                  </a:cubicBezTo>
                  <a:cubicBezTo>
                    <a:pt x="1" y="92695"/>
                    <a:pt x="26730" y="119424"/>
                    <a:pt x="59697" y="119424"/>
                  </a:cubicBezTo>
                  <a:cubicBezTo>
                    <a:pt x="92665" y="119424"/>
                    <a:pt x="119393" y="92695"/>
                    <a:pt x="119393" y="59728"/>
                  </a:cubicBezTo>
                  <a:cubicBezTo>
                    <a:pt x="119393" y="26729"/>
                    <a:pt x="92665" y="1"/>
                    <a:pt x="59697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240450" y="1489775"/>
              <a:ext cx="2851025" cy="2629450"/>
            </a:xfrm>
            <a:custGeom>
              <a:avLst/>
              <a:gdLst/>
              <a:ahLst/>
              <a:cxnLst/>
              <a:rect l="l" t="t" r="r" b="b"/>
              <a:pathLst>
                <a:path w="114041" h="105178" extrusionOk="0">
                  <a:moveTo>
                    <a:pt x="92252" y="0"/>
                  </a:moveTo>
                  <a:cubicBezTo>
                    <a:pt x="100549" y="7316"/>
                    <a:pt x="110842" y="20617"/>
                    <a:pt x="110462" y="41328"/>
                  </a:cubicBezTo>
                  <a:cubicBezTo>
                    <a:pt x="109702" y="60678"/>
                    <a:pt x="96939" y="82973"/>
                    <a:pt x="71762" y="88737"/>
                  </a:cubicBezTo>
                  <a:cubicBezTo>
                    <a:pt x="66378" y="90922"/>
                    <a:pt x="60520" y="92157"/>
                    <a:pt x="54344" y="92157"/>
                  </a:cubicBezTo>
                  <a:cubicBezTo>
                    <a:pt x="28914" y="92157"/>
                    <a:pt x="8329" y="71541"/>
                    <a:pt x="8329" y="46142"/>
                  </a:cubicBezTo>
                  <a:cubicBezTo>
                    <a:pt x="8329" y="42975"/>
                    <a:pt x="8646" y="39903"/>
                    <a:pt x="9247" y="36926"/>
                  </a:cubicBezTo>
                  <a:lnTo>
                    <a:pt x="9247" y="36926"/>
                  </a:lnTo>
                  <a:cubicBezTo>
                    <a:pt x="0" y="61026"/>
                    <a:pt x="11433" y="84050"/>
                    <a:pt x="27109" y="95419"/>
                  </a:cubicBezTo>
                  <a:cubicBezTo>
                    <a:pt x="37737" y="102856"/>
                    <a:pt x="48280" y="105177"/>
                    <a:pt x="57303" y="105177"/>
                  </a:cubicBezTo>
                  <a:cubicBezTo>
                    <a:pt x="62880" y="105177"/>
                    <a:pt x="67876" y="104291"/>
                    <a:pt x="71952" y="103178"/>
                  </a:cubicBezTo>
                  <a:cubicBezTo>
                    <a:pt x="96337" y="95672"/>
                    <a:pt x="114040" y="72966"/>
                    <a:pt x="114040" y="46142"/>
                  </a:cubicBezTo>
                  <a:cubicBezTo>
                    <a:pt x="114040" y="27552"/>
                    <a:pt x="105553" y="10958"/>
                    <a:pt x="92252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105850" y="1354425"/>
              <a:ext cx="2132150" cy="2781300"/>
            </a:xfrm>
            <a:custGeom>
              <a:avLst/>
              <a:gdLst/>
              <a:ahLst/>
              <a:cxnLst/>
              <a:rect l="l" t="t" r="r" b="b"/>
              <a:pathLst>
                <a:path w="85286" h="111252" extrusionOk="0">
                  <a:moveTo>
                    <a:pt x="51748" y="1"/>
                  </a:moveTo>
                  <a:cubicBezTo>
                    <a:pt x="41689" y="1"/>
                    <a:pt x="32006" y="2953"/>
                    <a:pt x="24322" y="7726"/>
                  </a:cubicBezTo>
                  <a:cubicBezTo>
                    <a:pt x="6936" y="19000"/>
                    <a:pt x="1679" y="34962"/>
                    <a:pt x="285" y="45919"/>
                  </a:cubicBezTo>
                  <a:cubicBezTo>
                    <a:pt x="95" y="47787"/>
                    <a:pt x="0" y="49656"/>
                    <a:pt x="0" y="51556"/>
                  </a:cubicBezTo>
                  <a:cubicBezTo>
                    <a:pt x="0" y="84523"/>
                    <a:pt x="26761" y="111252"/>
                    <a:pt x="59728" y="111252"/>
                  </a:cubicBezTo>
                  <a:cubicBezTo>
                    <a:pt x="65872" y="111252"/>
                    <a:pt x="71762" y="110334"/>
                    <a:pt x="77368" y="108592"/>
                  </a:cubicBezTo>
                  <a:lnTo>
                    <a:pt x="77368" y="108592"/>
                  </a:lnTo>
                  <a:cubicBezTo>
                    <a:pt x="73279" y="109705"/>
                    <a:pt x="68280" y="110591"/>
                    <a:pt x="62703" y="110591"/>
                  </a:cubicBezTo>
                  <a:cubicBezTo>
                    <a:pt x="53679" y="110591"/>
                    <a:pt x="43140" y="108270"/>
                    <a:pt x="32493" y="100833"/>
                  </a:cubicBezTo>
                  <a:cubicBezTo>
                    <a:pt x="16817" y="89464"/>
                    <a:pt x="5416" y="66440"/>
                    <a:pt x="14631" y="42340"/>
                  </a:cubicBezTo>
                  <a:cubicBezTo>
                    <a:pt x="18875" y="21344"/>
                    <a:pt x="37465" y="5541"/>
                    <a:pt x="59728" y="5541"/>
                  </a:cubicBezTo>
                  <a:cubicBezTo>
                    <a:pt x="69166" y="5541"/>
                    <a:pt x="77970" y="8391"/>
                    <a:pt x="85285" y="13268"/>
                  </a:cubicBezTo>
                  <a:cubicBezTo>
                    <a:pt x="75234" y="3859"/>
                    <a:pt x="63246" y="1"/>
                    <a:pt x="51748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527775" y="3093800"/>
              <a:ext cx="141750" cy="133825"/>
            </a:xfrm>
            <a:custGeom>
              <a:avLst/>
              <a:gdLst/>
              <a:ahLst/>
              <a:cxnLst/>
              <a:rect l="l" t="t" r="r" b="b"/>
              <a:pathLst>
                <a:path w="5670" h="5353" extrusionOk="0">
                  <a:moveTo>
                    <a:pt x="1" y="1"/>
                  </a:moveTo>
                  <a:lnTo>
                    <a:pt x="1" y="5353"/>
                  </a:lnTo>
                  <a:lnTo>
                    <a:pt x="5670" y="5353"/>
                  </a:lnTo>
                  <a:lnTo>
                    <a:pt x="5670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500875" y="2753375"/>
              <a:ext cx="196375" cy="407750"/>
            </a:xfrm>
            <a:custGeom>
              <a:avLst/>
              <a:gdLst/>
              <a:ahLst/>
              <a:cxnLst/>
              <a:rect l="l" t="t" r="r" b="b"/>
              <a:pathLst>
                <a:path w="7855" h="16310" extrusionOk="0">
                  <a:moveTo>
                    <a:pt x="0" y="0"/>
                  </a:moveTo>
                  <a:lnTo>
                    <a:pt x="0" y="13966"/>
                  </a:lnTo>
                  <a:cubicBezTo>
                    <a:pt x="0" y="15264"/>
                    <a:pt x="1045" y="16310"/>
                    <a:pt x="2344" y="16310"/>
                  </a:cubicBezTo>
                  <a:lnTo>
                    <a:pt x="5479" y="16310"/>
                  </a:lnTo>
                  <a:cubicBezTo>
                    <a:pt x="6777" y="16310"/>
                    <a:pt x="7854" y="15264"/>
                    <a:pt x="7854" y="13966"/>
                  </a:cubicBezTo>
                  <a:lnTo>
                    <a:pt x="78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591125" y="2808775"/>
              <a:ext cx="15850" cy="224100"/>
            </a:xfrm>
            <a:custGeom>
              <a:avLst/>
              <a:gdLst/>
              <a:ahLst/>
              <a:cxnLst/>
              <a:rect l="l" t="t" r="r" b="b"/>
              <a:pathLst>
                <a:path w="634" h="8964" extrusionOk="0">
                  <a:moveTo>
                    <a:pt x="317" y="1"/>
                  </a:moveTo>
                  <a:cubicBezTo>
                    <a:pt x="127" y="1"/>
                    <a:pt x="0" y="159"/>
                    <a:pt x="0" y="318"/>
                  </a:cubicBezTo>
                  <a:lnTo>
                    <a:pt x="0" y="8646"/>
                  </a:lnTo>
                  <a:cubicBezTo>
                    <a:pt x="0" y="8805"/>
                    <a:pt x="127" y="8963"/>
                    <a:pt x="317" y="8963"/>
                  </a:cubicBezTo>
                  <a:cubicBezTo>
                    <a:pt x="476" y="8963"/>
                    <a:pt x="634" y="8805"/>
                    <a:pt x="634" y="8646"/>
                  </a:cubicBezTo>
                  <a:lnTo>
                    <a:pt x="634" y="318"/>
                  </a:lnTo>
                  <a:cubicBezTo>
                    <a:pt x="634" y="159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640200" y="2808775"/>
              <a:ext cx="15075" cy="175000"/>
            </a:xfrm>
            <a:custGeom>
              <a:avLst/>
              <a:gdLst/>
              <a:ahLst/>
              <a:cxnLst/>
              <a:rect l="l" t="t" r="r" b="b"/>
              <a:pathLst>
                <a:path w="603" h="7000" extrusionOk="0">
                  <a:moveTo>
                    <a:pt x="286" y="1"/>
                  </a:moveTo>
                  <a:cubicBezTo>
                    <a:pt x="128" y="1"/>
                    <a:pt x="1" y="159"/>
                    <a:pt x="1" y="318"/>
                  </a:cubicBezTo>
                  <a:lnTo>
                    <a:pt x="1" y="6683"/>
                  </a:lnTo>
                  <a:cubicBezTo>
                    <a:pt x="1" y="6873"/>
                    <a:pt x="128" y="7000"/>
                    <a:pt x="286" y="7000"/>
                  </a:cubicBezTo>
                  <a:cubicBezTo>
                    <a:pt x="476" y="7000"/>
                    <a:pt x="603" y="6873"/>
                    <a:pt x="603" y="6683"/>
                  </a:cubicBezTo>
                  <a:lnTo>
                    <a:pt x="603" y="318"/>
                  </a:lnTo>
                  <a:cubicBezTo>
                    <a:pt x="603" y="159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542825" y="2808775"/>
              <a:ext cx="15075" cy="175000"/>
            </a:xfrm>
            <a:custGeom>
              <a:avLst/>
              <a:gdLst/>
              <a:ahLst/>
              <a:cxnLst/>
              <a:rect l="l" t="t" r="r" b="b"/>
              <a:pathLst>
                <a:path w="603" h="7000" extrusionOk="0">
                  <a:moveTo>
                    <a:pt x="286" y="1"/>
                  </a:moveTo>
                  <a:cubicBezTo>
                    <a:pt x="127" y="1"/>
                    <a:pt x="1" y="159"/>
                    <a:pt x="1" y="318"/>
                  </a:cubicBezTo>
                  <a:lnTo>
                    <a:pt x="1" y="6683"/>
                  </a:lnTo>
                  <a:cubicBezTo>
                    <a:pt x="1" y="6873"/>
                    <a:pt x="127" y="7000"/>
                    <a:pt x="286" y="7000"/>
                  </a:cubicBezTo>
                  <a:cubicBezTo>
                    <a:pt x="476" y="7000"/>
                    <a:pt x="602" y="6873"/>
                    <a:pt x="602" y="6683"/>
                  </a:cubicBezTo>
                  <a:lnTo>
                    <a:pt x="602" y="318"/>
                  </a:lnTo>
                  <a:cubicBezTo>
                    <a:pt x="602" y="159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029800" y="1750250"/>
              <a:ext cx="1138525" cy="1121100"/>
            </a:xfrm>
            <a:custGeom>
              <a:avLst/>
              <a:gdLst/>
              <a:ahLst/>
              <a:cxnLst/>
              <a:rect l="l" t="t" r="r" b="b"/>
              <a:pathLst>
                <a:path w="45541" h="44844" extrusionOk="0">
                  <a:moveTo>
                    <a:pt x="13491" y="1"/>
                  </a:moveTo>
                  <a:cubicBezTo>
                    <a:pt x="9976" y="1"/>
                    <a:pt x="6619" y="1457"/>
                    <a:pt x="4117" y="4086"/>
                  </a:cubicBezTo>
                  <a:cubicBezTo>
                    <a:pt x="1394" y="6968"/>
                    <a:pt x="0" y="10990"/>
                    <a:pt x="285" y="15075"/>
                  </a:cubicBezTo>
                  <a:lnTo>
                    <a:pt x="2470" y="35691"/>
                  </a:lnTo>
                  <a:cubicBezTo>
                    <a:pt x="3009" y="40885"/>
                    <a:pt x="7189" y="44844"/>
                    <a:pt x="12161" y="44844"/>
                  </a:cubicBezTo>
                  <a:lnTo>
                    <a:pt x="33379" y="44844"/>
                  </a:lnTo>
                  <a:cubicBezTo>
                    <a:pt x="38351" y="44844"/>
                    <a:pt x="42500" y="40885"/>
                    <a:pt x="43070" y="35691"/>
                  </a:cubicBezTo>
                  <a:lnTo>
                    <a:pt x="45224" y="15075"/>
                  </a:lnTo>
                  <a:cubicBezTo>
                    <a:pt x="45540" y="10990"/>
                    <a:pt x="44147" y="6968"/>
                    <a:pt x="41392" y="4086"/>
                  </a:cubicBezTo>
                  <a:cubicBezTo>
                    <a:pt x="38921" y="1457"/>
                    <a:pt x="35533" y="1"/>
                    <a:pt x="32049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113725" y="1832600"/>
              <a:ext cx="970675" cy="955625"/>
            </a:xfrm>
            <a:custGeom>
              <a:avLst/>
              <a:gdLst/>
              <a:ahLst/>
              <a:cxnLst/>
              <a:rect l="l" t="t" r="r" b="b"/>
              <a:pathLst>
                <a:path w="38827" h="38225" extrusionOk="0">
                  <a:moveTo>
                    <a:pt x="11496" y="0"/>
                  </a:moveTo>
                  <a:cubicBezTo>
                    <a:pt x="8519" y="0"/>
                    <a:pt x="5637" y="1267"/>
                    <a:pt x="3515" y="3484"/>
                  </a:cubicBezTo>
                  <a:cubicBezTo>
                    <a:pt x="1203" y="5954"/>
                    <a:pt x="0" y="9374"/>
                    <a:pt x="253" y="12858"/>
                  </a:cubicBezTo>
                  <a:lnTo>
                    <a:pt x="2122" y="30434"/>
                  </a:lnTo>
                  <a:cubicBezTo>
                    <a:pt x="2597" y="34868"/>
                    <a:pt x="6144" y="38224"/>
                    <a:pt x="10356" y="38224"/>
                  </a:cubicBezTo>
                  <a:lnTo>
                    <a:pt x="28439" y="38224"/>
                  </a:lnTo>
                  <a:cubicBezTo>
                    <a:pt x="32683" y="38224"/>
                    <a:pt x="36229" y="34868"/>
                    <a:pt x="36704" y="30434"/>
                  </a:cubicBezTo>
                  <a:lnTo>
                    <a:pt x="38573" y="12858"/>
                  </a:lnTo>
                  <a:cubicBezTo>
                    <a:pt x="38826" y="9374"/>
                    <a:pt x="37623" y="5954"/>
                    <a:pt x="35279" y="3484"/>
                  </a:cubicBezTo>
                  <a:cubicBezTo>
                    <a:pt x="33158" y="1267"/>
                    <a:pt x="30307" y="0"/>
                    <a:pt x="27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243550" y="1994100"/>
              <a:ext cx="711000" cy="361050"/>
            </a:xfrm>
            <a:custGeom>
              <a:avLst/>
              <a:gdLst/>
              <a:ahLst/>
              <a:cxnLst/>
              <a:rect l="l" t="t" r="r" b="b"/>
              <a:pathLst>
                <a:path w="28440" h="14442" extrusionOk="0">
                  <a:moveTo>
                    <a:pt x="2883" y="1"/>
                  </a:moveTo>
                  <a:cubicBezTo>
                    <a:pt x="1299" y="1"/>
                    <a:pt x="1" y="1267"/>
                    <a:pt x="1" y="2882"/>
                  </a:cubicBezTo>
                  <a:lnTo>
                    <a:pt x="1" y="11560"/>
                  </a:lnTo>
                  <a:cubicBezTo>
                    <a:pt x="1" y="13175"/>
                    <a:pt x="1299" y="14442"/>
                    <a:pt x="2883" y="14442"/>
                  </a:cubicBezTo>
                  <a:lnTo>
                    <a:pt x="25526" y="14442"/>
                  </a:lnTo>
                  <a:cubicBezTo>
                    <a:pt x="27141" y="14442"/>
                    <a:pt x="28440" y="13175"/>
                    <a:pt x="28440" y="11560"/>
                  </a:cubicBezTo>
                  <a:lnTo>
                    <a:pt x="28440" y="2882"/>
                  </a:lnTo>
                  <a:cubicBezTo>
                    <a:pt x="28440" y="1267"/>
                    <a:pt x="27141" y="1"/>
                    <a:pt x="25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718600" y="2439850"/>
              <a:ext cx="220125" cy="220125"/>
            </a:xfrm>
            <a:custGeom>
              <a:avLst/>
              <a:gdLst/>
              <a:ahLst/>
              <a:cxnLst/>
              <a:rect l="l" t="t" r="r" b="b"/>
              <a:pathLst>
                <a:path w="8805" h="8805" extrusionOk="0">
                  <a:moveTo>
                    <a:pt x="4402" y="0"/>
                  </a:moveTo>
                  <a:cubicBezTo>
                    <a:pt x="1964" y="0"/>
                    <a:pt x="0" y="1964"/>
                    <a:pt x="0" y="4402"/>
                  </a:cubicBezTo>
                  <a:cubicBezTo>
                    <a:pt x="0" y="6841"/>
                    <a:pt x="1964" y="8804"/>
                    <a:pt x="4402" y="8804"/>
                  </a:cubicBezTo>
                  <a:cubicBezTo>
                    <a:pt x="6841" y="8804"/>
                    <a:pt x="8804" y="6841"/>
                    <a:pt x="8804" y="4402"/>
                  </a:cubicBezTo>
                  <a:cubicBezTo>
                    <a:pt x="8804" y="1964"/>
                    <a:pt x="6841" y="0"/>
                    <a:pt x="4402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527000" y="2477850"/>
              <a:ext cx="144125" cy="144125"/>
            </a:xfrm>
            <a:custGeom>
              <a:avLst/>
              <a:gdLst/>
              <a:ahLst/>
              <a:cxnLst/>
              <a:rect l="l" t="t" r="r" b="b"/>
              <a:pathLst>
                <a:path w="5765" h="5765" extrusionOk="0">
                  <a:moveTo>
                    <a:pt x="2882" y="0"/>
                  </a:moveTo>
                  <a:cubicBezTo>
                    <a:pt x="1299" y="0"/>
                    <a:pt x="0" y="1299"/>
                    <a:pt x="0" y="2882"/>
                  </a:cubicBezTo>
                  <a:cubicBezTo>
                    <a:pt x="0" y="4466"/>
                    <a:pt x="1299" y="5764"/>
                    <a:pt x="2882" y="5764"/>
                  </a:cubicBezTo>
                  <a:cubicBezTo>
                    <a:pt x="4466" y="5764"/>
                    <a:pt x="5764" y="4466"/>
                    <a:pt x="5764" y="2882"/>
                  </a:cubicBezTo>
                  <a:cubicBezTo>
                    <a:pt x="5764" y="1299"/>
                    <a:pt x="4466" y="0"/>
                    <a:pt x="2882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783525" y="2496225"/>
              <a:ext cx="106100" cy="107450"/>
            </a:xfrm>
            <a:custGeom>
              <a:avLst/>
              <a:gdLst/>
              <a:ahLst/>
              <a:cxnLst/>
              <a:rect l="l" t="t" r="r" b="b"/>
              <a:pathLst>
                <a:path w="4244" h="4298" extrusionOk="0">
                  <a:moveTo>
                    <a:pt x="560" y="1"/>
                  </a:moveTo>
                  <a:cubicBezTo>
                    <a:pt x="262" y="1"/>
                    <a:pt x="0" y="274"/>
                    <a:pt x="0" y="627"/>
                  </a:cubicBezTo>
                  <a:lnTo>
                    <a:pt x="0" y="3699"/>
                  </a:lnTo>
                  <a:cubicBezTo>
                    <a:pt x="0" y="4047"/>
                    <a:pt x="253" y="4297"/>
                    <a:pt x="546" y="4297"/>
                  </a:cubicBezTo>
                  <a:cubicBezTo>
                    <a:pt x="627" y="4297"/>
                    <a:pt x="710" y="4278"/>
                    <a:pt x="792" y="4237"/>
                  </a:cubicBezTo>
                  <a:lnTo>
                    <a:pt x="3800" y="2717"/>
                  </a:lnTo>
                  <a:cubicBezTo>
                    <a:pt x="4244" y="2495"/>
                    <a:pt x="4244" y="1830"/>
                    <a:pt x="3800" y="1609"/>
                  </a:cubicBezTo>
                  <a:lnTo>
                    <a:pt x="792" y="57"/>
                  </a:lnTo>
                  <a:cubicBezTo>
                    <a:pt x="715" y="18"/>
                    <a:pt x="636" y="1"/>
                    <a:pt x="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259400" y="2439850"/>
              <a:ext cx="220125" cy="220125"/>
            </a:xfrm>
            <a:custGeom>
              <a:avLst/>
              <a:gdLst/>
              <a:ahLst/>
              <a:cxnLst/>
              <a:rect l="l" t="t" r="r" b="b"/>
              <a:pathLst>
                <a:path w="8805" h="8805" extrusionOk="0">
                  <a:moveTo>
                    <a:pt x="4402" y="0"/>
                  </a:moveTo>
                  <a:cubicBezTo>
                    <a:pt x="1964" y="0"/>
                    <a:pt x="0" y="1964"/>
                    <a:pt x="0" y="4402"/>
                  </a:cubicBezTo>
                  <a:cubicBezTo>
                    <a:pt x="0" y="6841"/>
                    <a:pt x="1964" y="8804"/>
                    <a:pt x="4402" y="8804"/>
                  </a:cubicBezTo>
                  <a:cubicBezTo>
                    <a:pt x="6841" y="8804"/>
                    <a:pt x="8804" y="6841"/>
                    <a:pt x="8804" y="4402"/>
                  </a:cubicBezTo>
                  <a:cubicBezTo>
                    <a:pt x="8804" y="1964"/>
                    <a:pt x="6841" y="0"/>
                    <a:pt x="4402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307675" y="2496225"/>
              <a:ext cx="106925" cy="107450"/>
            </a:xfrm>
            <a:custGeom>
              <a:avLst/>
              <a:gdLst/>
              <a:ahLst/>
              <a:cxnLst/>
              <a:rect l="l" t="t" r="r" b="b"/>
              <a:pathLst>
                <a:path w="4277" h="4298" extrusionOk="0">
                  <a:moveTo>
                    <a:pt x="3688" y="1"/>
                  </a:moveTo>
                  <a:cubicBezTo>
                    <a:pt x="3610" y="1"/>
                    <a:pt x="3530" y="18"/>
                    <a:pt x="3453" y="57"/>
                  </a:cubicBezTo>
                  <a:lnTo>
                    <a:pt x="444" y="1609"/>
                  </a:lnTo>
                  <a:cubicBezTo>
                    <a:pt x="1" y="1830"/>
                    <a:pt x="1" y="2495"/>
                    <a:pt x="444" y="2717"/>
                  </a:cubicBezTo>
                  <a:lnTo>
                    <a:pt x="3453" y="4237"/>
                  </a:lnTo>
                  <a:cubicBezTo>
                    <a:pt x="3535" y="4278"/>
                    <a:pt x="3620" y="4297"/>
                    <a:pt x="3702" y="4297"/>
                  </a:cubicBezTo>
                  <a:cubicBezTo>
                    <a:pt x="4003" y="4297"/>
                    <a:pt x="4276" y="4047"/>
                    <a:pt x="4276" y="3699"/>
                  </a:cubicBezTo>
                  <a:lnTo>
                    <a:pt x="4276" y="627"/>
                  </a:lnTo>
                  <a:cubicBezTo>
                    <a:pt x="4276" y="274"/>
                    <a:pt x="3995" y="1"/>
                    <a:pt x="3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2556300" y="2518025"/>
              <a:ext cx="84725" cy="74650"/>
            </a:xfrm>
            <a:custGeom>
              <a:avLst/>
              <a:gdLst/>
              <a:ahLst/>
              <a:cxnLst/>
              <a:rect l="l" t="t" r="r" b="b"/>
              <a:pathLst>
                <a:path w="3389" h="2986" extrusionOk="0">
                  <a:moveTo>
                    <a:pt x="685" y="0"/>
                  </a:moveTo>
                  <a:cubicBezTo>
                    <a:pt x="618" y="0"/>
                    <a:pt x="554" y="24"/>
                    <a:pt x="507" y="72"/>
                  </a:cubicBezTo>
                  <a:cubicBezTo>
                    <a:pt x="190" y="388"/>
                    <a:pt x="0" y="832"/>
                    <a:pt x="0" y="1275"/>
                  </a:cubicBezTo>
                  <a:cubicBezTo>
                    <a:pt x="0" y="1719"/>
                    <a:pt x="190" y="2162"/>
                    <a:pt x="507" y="2479"/>
                  </a:cubicBezTo>
                  <a:cubicBezTo>
                    <a:pt x="823" y="2795"/>
                    <a:pt x="1235" y="2985"/>
                    <a:pt x="1710" y="2985"/>
                  </a:cubicBezTo>
                  <a:cubicBezTo>
                    <a:pt x="2154" y="2985"/>
                    <a:pt x="2597" y="2795"/>
                    <a:pt x="2914" y="2479"/>
                  </a:cubicBezTo>
                  <a:cubicBezTo>
                    <a:pt x="3230" y="2162"/>
                    <a:pt x="3389" y="1719"/>
                    <a:pt x="3389" y="1275"/>
                  </a:cubicBezTo>
                  <a:cubicBezTo>
                    <a:pt x="3389" y="832"/>
                    <a:pt x="3230" y="388"/>
                    <a:pt x="2914" y="72"/>
                  </a:cubicBezTo>
                  <a:cubicBezTo>
                    <a:pt x="2866" y="24"/>
                    <a:pt x="2795" y="0"/>
                    <a:pt x="2724" y="0"/>
                  </a:cubicBezTo>
                  <a:cubicBezTo>
                    <a:pt x="2652" y="0"/>
                    <a:pt x="2581" y="24"/>
                    <a:pt x="2534" y="72"/>
                  </a:cubicBezTo>
                  <a:cubicBezTo>
                    <a:pt x="2439" y="167"/>
                    <a:pt x="2439" y="357"/>
                    <a:pt x="2534" y="452"/>
                  </a:cubicBezTo>
                  <a:cubicBezTo>
                    <a:pt x="2755" y="673"/>
                    <a:pt x="2882" y="958"/>
                    <a:pt x="2882" y="1275"/>
                  </a:cubicBezTo>
                  <a:cubicBezTo>
                    <a:pt x="2882" y="1592"/>
                    <a:pt x="2755" y="1877"/>
                    <a:pt x="2534" y="2099"/>
                  </a:cubicBezTo>
                  <a:cubicBezTo>
                    <a:pt x="2312" y="2320"/>
                    <a:pt x="2027" y="2447"/>
                    <a:pt x="1710" y="2447"/>
                  </a:cubicBezTo>
                  <a:cubicBezTo>
                    <a:pt x="1393" y="2447"/>
                    <a:pt x="1108" y="2320"/>
                    <a:pt x="887" y="2099"/>
                  </a:cubicBezTo>
                  <a:cubicBezTo>
                    <a:pt x="665" y="1877"/>
                    <a:pt x="538" y="1592"/>
                    <a:pt x="538" y="1275"/>
                  </a:cubicBezTo>
                  <a:cubicBezTo>
                    <a:pt x="538" y="958"/>
                    <a:pt x="665" y="673"/>
                    <a:pt x="887" y="452"/>
                  </a:cubicBezTo>
                  <a:cubicBezTo>
                    <a:pt x="982" y="357"/>
                    <a:pt x="982" y="167"/>
                    <a:pt x="887" y="72"/>
                  </a:cubicBezTo>
                  <a:cubicBezTo>
                    <a:pt x="823" y="24"/>
                    <a:pt x="752" y="0"/>
                    <a:pt x="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2592700" y="2502400"/>
              <a:ext cx="12700" cy="39600"/>
            </a:xfrm>
            <a:custGeom>
              <a:avLst/>
              <a:gdLst/>
              <a:ahLst/>
              <a:cxnLst/>
              <a:rect l="l" t="t" r="r" b="b"/>
              <a:pathLst>
                <a:path w="508" h="1584" extrusionOk="0">
                  <a:moveTo>
                    <a:pt x="254" y="0"/>
                  </a:moveTo>
                  <a:cubicBezTo>
                    <a:pt x="96" y="0"/>
                    <a:pt x="1" y="95"/>
                    <a:pt x="1" y="253"/>
                  </a:cubicBezTo>
                  <a:lnTo>
                    <a:pt x="1" y="1298"/>
                  </a:lnTo>
                  <a:cubicBezTo>
                    <a:pt x="1" y="1457"/>
                    <a:pt x="96" y="1583"/>
                    <a:pt x="254" y="1583"/>
                  </a:cubicBezTo>
                  <a:cubicBezTo>
                    <a:pt x="381" y="1583"/>
                    <a:pt x="508" y="1457"/>
                    <a:pt x="508" y="1298"/>
                  </a:cubicBezTo>
                  <a:lnTo>
                    <a:pt x="508" y="253"/>
                  </a:lnTo>
                  <a:cubicBezTo>
                    <a:pt x="508" y="127"/>
                    <a:pt x="381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320350" y="2050325"/>
              <a:ext cx="72875" cy="260500"/>
            </a:xfrm>
            <a:custGeom>
              <a:avLst/>
              <a:gdLst/>
              <a:ahLst/>
              <a:cxnLst/>
              <a:rect l="l" t="t" r="r" b="b"/>
              <a:pathLst>
                <a:path w="2915" h="10420" extrusionOk="0">
                  <a:moveTo>
                    <a:pt x="1806" y="0"/>
                  </a:moveTo>
                  <a:cubicBezTo>
                    <a:pt x="1552" y="697"/>
                    <a:pt x="1267" y="1298"/>
                    <a:pt x="1" y="1298"/>
                  </a:cubicBezTo>
                  <a:lnTo>
                    <a:pt x="1" y="2470"/>
                  </a:lnTo>
                  <a:lnTo>
                    <a:pt x="1267" y="2470"/>
                  </a:lnTo>
                  <a:lnTo>
                    <a:pt x="1267" y="10419"/>
                  </a:lnTo>
                  <a:lnTo>
                    <a:pt x="2914" y="10419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67625" y="2050325"/>
              <a:ext cx="72850" cy="260500"/>
            </a:xfrm>
            <a:custGeom>
              <a:avLst/>
              <a:gdLst/>
              <a:ahLst/>
              <a:cxnLst/>
              <a:rect l="l" t="t" r="r" b="b"/>
              <a:pathLst>
                <a:path w="2914" h="10420" extrusionOk="0">
                  <a:moveTo>
                    <a:pt x="1805" y="0"/>
                  </a:moveTo>
                  <a:cubicBezTo>
                    <a:pt x="1552" y="697"/>
                    <a:pt x="1299" y="1298"/>
                    <a:pt x="32" y="1298"/>
                  </a:cubicBezTo>
                  <a:lnTo>
                    <a:pt x="0" y="1298"/>
                  </a:lnTo>
                  <a:lnTo>
                    <a:pt x="0" y="2470"/>
                  </a:lnTo>
                  <a:lnTo>
                    <a:pt x="1267" y="2470"/>
                  </a:lnTo>
                  <a:lnTo>
                    <a:pt x="1267" y="10419"/>
                  </a:lnTo>
                  <a:lnTo>
                    <a:pt x="2914" y="10419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587175" y="2047150"/>
              <a:ext cx="124325" cy="266050"/>
            </a:xfrm>
            <a:custGeom>
              <a:avLst/>
              <a:gdLst/>
              <a:ahLst/>
              <a:cxnLst/>
              <a:rect l="l" t="t" r="r" b="b"/>
              <a:pathLst>
                <a:path w="4973" h="10642" extrusionOk="0">
                  <a:moveTo>
                    <a:pt x="2470" y="1489"/>
                  </a:moveTo>
                  <a:cubicBezTo>
                    <a:pt x="2977" y="1489"/>
                    <a:pt x="3325" y="1774"/>
                    <a:pt x="3325" y="2502"/>
                  </a:cubicBezTo>
                  <a:lnTo>
                    <a:pt x="3325" y="8139"/>
                  </a:lnTo>
                  <a:cubicBezTo>
                    <a:pt x="3325" y="8899"/>
                    <a:pt x="2977" y="9153"/>
                    <a:pt x="2470" y="9153"/>
                  </a:cubicBezTo>
                  <a:cubicBezTo>
                    <a:pt x="1964" y="9153"/>
                    <a:pt x="1615" y="8868"/>
                    <a:pt x="1615" y="8139"/>
                  </a:cubicBezTo>
                  <a:lnTo>
                    <a:pt x="1615" y="2502"/>
                  </a:lnTo>
                  <a:cubicBezTo>
                    <a:pt x="1615" y="1774"/>
                    <a:pt x="1932" y="1489"/>
                    <a:pt x="2470" y="1489"/>
                  </a:cubicBezTo>
                  <a:close/>
                  <a:moveTo>
                    <a:pt x="2470" y="0"/>
                  </a:moveTo>
                  <a:cubicBezTo>
                    <a:pt x="855" y="0"/>
                    <a:pt x="0" y="950"/>
                    <a:pt x="0" y="2629"/>
                  </a:cubicBezTo>
                  <a:lnTo>
                    <a:pt x="0" y="8044"/>
                  </a:lnTo>
                  <a:cubicBezTo>
                    <a:pt x="0" y="9691"/>
                    <a:pt x="855" y="10641"/>
                    <a:pt x="2470" y="10641"/>
                  </a:cubicBezTo>
                  <a:cubicBezTo>
                    <a:pt x="4085" y="10641"/>
                    <a:pt x="4972" y="9691"/>
                    <a:pt x="4972" y="8044"/>
                  </a:cubicBezTo>
                  <a:lnTo>
                    <a:pt x="4972" y="2629"/>
                  </a:lnTo>
                  <a:cubicBezTo>
                    <a:pt x="4972" y="950"/>
                    <a:pt x="4085" y="0"/>
                    <a:pt x="2470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767675" y="2046350"/>
              <a:ext cx="67325" cy="102175"/>
            </a:xfrm>
            <a:custGeom>
              <a:avLst/>
              <a:gdLst/>
              <a:ahLst/>
              <a:cxnLst/>
              <a:rect l="l" t="t" r="r" b="b"/>
              <a:pathLst>
                <a:path w="2693" h="4087" extrusionOk="0">
                  <a:moveTo>
                    <a:pt x="1" y="1"/>
                  </a:moveTo>
                  <a:lnTo>
                    <a:pt x="1" y="4086"/>
                  </a:lnTo>
                  <a:lnTo>
                    <a:pt x="571" y="4086"/>
                  </a:lnTo>
                  <a:lnTo>
                    <a:pt x="571" y="1172"/>
                  </a:lnTo>
                  <a:lnTo>
                    <a:pt x="1046" y="4086"/>
                  </a:lnTo>
                  <a:lnTo>
                    <a:pt x="1647" y="4086"/>
                  </a:lnTo>
                  <a:lnTo>
                    <a:pt x="2059" y="1141"/>
                  </a:lnTo>
                  <a:lnTo>
                    <a:pt x="2091" y="1141"/>
                  </a:lnTo>
                  <a:lnTo>
                    <a:pt x="2091" y="4086"/>
                  </a:lnTo>
                  <a:lnTo>
                    <a:pt x="2693" y="4086"/>
                  </a:lnTo>
                  <a:lnTo>
                    <a:pt x="2693" y="1"/>
                  </a:lnTo>
                  <a:lnTo>
                    <a:pt x="1806" y="1"/>
                  </a:lnTo>
                  <a:lnTo>
                    <a:pt x="1362" y="2883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845275" y="2044775"/>
              <a:ext cx="47525" cy="104525"/>
            </a:xfrm>
            <a:custGeom>
              <a:avLst/>
              <a:gdLst/>
              <a:ahLst/>
              <a:cxnLst/>
              <a:rect l="l" t="t" r="r" b="b"/>
              <a:pathLst>
                <a:path w="1901" h="4181" extrusionOk="0">
                  <a:moveTo>
                    <a:pt x="950" y="0"/>
                  </a:moveTo>
                  <a:cubicBezTo>
                    <a:pt x="317" y="0"/>
                    <a:pt x="0" y="380"/>
                    <a:pt x="0" y="1045"/>
                  </a:cubicBezTo>
                  <a:lnTo>
                    <a:pt x="0" y="3167"/>
                  </a:lnTo>
                  <a:cubicBezTo>
                    <a:pt x="0" y="3801"/>
                    <a:pt x="317" y="4181"/>
                    <a:pt x="950" y="4181"/>
                  </a:cubicBezTo>
                  <a:cubicBezTo>
                    <a:pt x="1584" y="4181"/>
                    <a:pt x="1900" y="3801"/>
                    <a:pt x="1900" y="3167"/>
                  </a:cubicBezTo>
                  <a:lnTo>
                    <a:pt x="1900" y="1869"/>
                  </a:lnTo>
                  <a:lnTo>
                    <a:pt x="1014" y="1869"/>
                  </a:lnTo>
                  <a:lnTo>
                    <a:pt x="1014" y="2439"/>
                  </a:lnTo>
                  <a:lnTo>
                    <a:pt x="1299" y="2439"/>
                  </a:lnTo>
                  <a:lnTo>
                    <a:pt x="1299" y="3199"/>
                  </a:lnTo>
                  <a:cubicBezTo>
                    <a:pt x="1299" y="3484"/>
                    <a:pt x="1172" y="3579"/>
                    <a:pt x="982" y="3579"/>
                  </a:cubicBezTo>
                  <a:cubicBezTo>
                    <a:pt x="760" y="3579"/>
                    <a:pt x="634" y="3484"/>
                    <a:pt x="634" y="3199"/>
                  </a:cubicBezTo>
                  <a:lnTo>
                    <a:pt x="634" y="982"/>
                  </a:lnTo>
                  <a:cubicBezTo>
                    <a:pt x="634" y="697"/>
                    <a:pt x="760" y="602"/>
                    <a:pt x="982" y="602"/>
                  </a:cubicBezTo>
                  <a:cubicBezTo>
                    <a:pt x="1172" y="602"/>
                    <a:pt x="1299" y="697"/>
                    <a:pt x="1299" y="982"/>
                  </a:cubicBezTo>
                  <a:lnTo>
                    <a:pt x="1299" y="1425"/>
                  </a:lnTo>
                  <a:lnTo>
                    <a:pt x="1900" y="1425"/>
                  </a:lnTo>
                  <a:lnTo>
                    <a:pt x="1900" y="1045"/>
                  </a:lnTo>
                  <a:cubicBezTo>
                    <a:pt x="1900" y="380"/>
                    <a:pt x="1584" y="0"/>
                    <a:pt x="950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776400" y="2198375"/>
              <a:ext cx="53850" cy="111650"/>
            </a:xfrm>
            <a:custGeom>
              <a:avLst/>
              <a:gdLst/>
              <a:ahLst/>
              <a:cxnLst/>
              <a:rect l="l" t="t" r="r" b="b"/>
              <a:pathLst>
                <a:path w="2154" h="4466" extrusionOk="0">
                  <a:moveTo>
                    <a:pt x="1077" y="634"/>
                  </a:moveTo>
                  <a:cubicBezTo>
                    <a:pt x="1298" y="634"/>
                    <a:pt x="1457" y="760"/>
                    <a:pt x="1457" y="1077"/>
                  </a:cubicBezTo>
                  <a:lnTo>
                    <a:pt x="1457" y="3389"/>
                  </a:lnTo>
                  <a:cubicBezTo>
                    <a:pt x="1457" y="3737"/>
                    <a:pt x="1298" y="3832"/>
                    <a:pt x="1077" y="3832"/>
                  </a:cubicBezTo>
                  <a:lnTo>
                    <a:pt x="697" y="3832"/>
                  </a:lnTo>
                  <a:lnTo>
                    <a:pt x="697" y="634"/>
                  </a:lnTo>
                  <a:close/>
                  <a:moveTo>
                    <a:pt x="0" y="0"/>
                  </a:moveTo>
                  <a:lnTo>
                    <a:pt x="0" y="4465"/>
                  </a:lnTo>
                  <a:lnTo>
                    <a:pt x="1108" y="4465"/>
                  </a:lnTo>
                  <a:cubicBezTo>
                    <a:pt x="1805" y="4465"/>
                    <a:pt x="2154" y="4085"/>
                    <a:pt x="2154" y="3357"/>
                  </a:cubicBezTo>
                  <a:lnTo>
                    <a:pt x="2154" y="1109"/>
                  </a:lnTo>
                  <a:cubicBezTo>
                    <a:pt x="2154" y="380"/>
                    <a:pt x="1805" y="0"/>
                    <a:pt x="110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841300" y="2198375"/>
              <a:ext cx="46750" cy="111650"/>
            </a:xfrm>
            <a:custGeom>
              <a:avLst/>
              <a:gdLst/>
              <a:ahLst/>
              <a:cxnLst/>
              <a:rect l="l" t="t" r="r" b="b"/>
              <a:pathLst>
                <a:path w="1870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1869" y="4465"/>
                  </a:lnTo>
                  <a:lnTo>
                    <a:pt x="1869" y="3832"/>
                  </a:lnTo>
                  <a:lnTo>
                    <a:pt x="698" y="3832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762125" y="2170650"/>
              <a:ext cx="139375" cy="7150"/>
            </a:xfrm>
            <a:custGeom>
              <a:avLst/>
              <a:gdLst/>
              <a:ahLst/>
              <a:cxnLst/>
              <a:rect l="l" t="t" r="r" b="b"/>
              <a:pathLst>
                <a:path w="5575" h="286" extrusionOk="0">
                  <a:moveTo>
                    <a:pt x="1" y="1"/>
                  </a:moveTo>
                  <a:lnTo>
                    <a:pt x="1" y="286"/>
                  </a:lnTo>
                  <a:lnTo>
                    <a:pt x="5575" y="286"/>
                  </a:lnTo>
                  <a:lnTo>
                    <a:pt x="5575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014000" y="3297100"/>
              <a:ext cx="831350" cy="894850"/>
            </a:xfrm>
            <a:custGeom>
              <a:avLst/>
              <a:gdLst/>
              <a:ahLst/>
              <a:cxnLst/>
              <a:rect l="l" t="t" r="r" b="b"/>
              <a:pathLst>
                <a:path w="33254" h="35794" extrusionOk="0">
                  <a:moveTo>
                    <a:pt x="11806" y="0"/>
                  </a:moveTo>
                  <a:cubicBezTo>
                    <a:pt x="8617" y="0"/>
                    <a:pt x="5216" y="3316"/>
                    <a:pt x="3706" y="5011"/>
                  </a:cubicBezTo>
                  <a:cubicBezTo>
                    <a:pt x="3168" y="5613"/>
                    <a:pt x="2693" y="6246"/>
                    <a:pt x="2344" y="6975"/>
                  </a:cubicBezTo>
                  <a:cubicBezTo>
                    <a:pt x="1" y="11567"/>
                    <a:pt x="1362" y="14354"/>
                    <a:pt x="3896" y="15969"/>
                  </a:cubicBezTo>
                  <a:cubicBezTo>
                    <a:pt x="4269" y="16214"/>
                    <a:pt x="4659" y="16323"/>
                    <a:pt x="5062" y="16323"/>
                  </a:cubicBezTo>
                  <a:cubicBezTo>
                    <a:pt x="7565" y="16323"/>
                    <a:pt x="10561" y="12135"/>
                    <a:pt x="13017" y="10743"/>
                  </a:cubicBezTo>
                  <a:cubicBezTo>
                    <a:pt x="13777" y="12453"/>
                    <a:pt x="15550" y="17109"/>
                    <a:pt x="19034" y="18122"/>
                  </a:cubicBezTo>
                  <a:cubicBezTo>
                    <a:pt x="10705" y="27274"/>
                    <a:pt x="8013" y="35793"/>
                    <a:pt x="8013" y="35793"/>
                  </a:cubicBezTo>
                  <a:cubicBezTo>
                    <a:pt x="8013" y="35793"/>
                    <a:pt x="20712" y="34590"/>
                    <a:pt x="24861" y="30916"/>
                  </a:cubicBezTo>
                  <a:cubicBezTo>
                    <a:pt x="29010" y="27274"/>
                    <a:pt x="33253" y="16950"/>
                    <a:pt x="30688" y="12675"/>
                  </a:cubicBezTo>
                  <a:cubicBezTo>
                    <a:pt x="28091" y="8400"/>
                    <a:pt x="16342" y="261"/>
                    <a:pt x="12067" y="8"/>
                  </a:cubicBezTo>
                  <a:cubicBezTo>
                    <a:pt x="11980" y="3"/>
                    <a:pt x="11893" y="0"/>
                    <a:pt x="11806" y="0"/>
                  </a:cubicBezTo>
                  <a:close/>
                </a:path>
              </a:pathLst>
            </a:custGeom>
            <a:solidFill>
              <a:srgbClr val="F4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142275" y="3147400"/>
              <a:ext cx="872500" cy="939250"/>
            </a:xfrm>
            <a:custGeom>
              <a:avLst/>
              <a:gdLst/>
              <a:ahLst/>
              <a:cxnLst/>
              <a:rect l="l" t="t" r="r" b="b"/>
              <a:pathLst>
                <a:path w="34900" h="37570" extrusionOk="0">
                  <a:moveTo>
                    <a:pt x="12366" y="0"/>
                  </a:moveTo>
                  <a:cubicBezTo>
                    <a:pt x="9030" y="0"/>
                    <a:pt x="5463" y="3483"/>
                    <a:pt x="3895" y="5236"/>
                  </a:cubicBezTo>
                  <a:cubicBezTo>
                    <a:pt x="3325" y="5869"/>
                    <a:pt x="2850" y="6566"/>
                    <a:pt x="2470" y="7294"/>
                  </a:cubicBezTo>
                  <a:cubicBezTo>
                    <a:pt x="0" y="12108"/>
                    <a:pt x="1425" y="15053"/>
                    <a:pt x="4085" y="16763"/>
                  </a:cubicBezTo>
                  <a:cubicBezTo>
                    <a:pt x="4477" y="17015"/>
                    <a:pt x="4884" y="17126"/>
                    <a:pt x="5305" y="17126"/>
                  </a:cubicBezTo>
                  <a:cubicBezTo>
                    <a:pt x="7948" y="17126"/>
                    <a:pt x="11085" y="12728"/>
                    <a:pt x="13681" y="11253"/>
                  </a:cubicBezTo>
                  <a:cubicBezTo>
                    <a:pt x="14441" y="13089"/>
                    <a:pt x="16310" y="17966"/>
                    <a:pt x="19983" y="19011"/>
                  </a:cubicBezTo>
                  <a:cubicBezTo>
                    <a:pt x="11243" y="28607"/>
                    <a:pt x="8424" y="37569"/>
                    <a:pt x="8424" y="37569"/>
                  </a:cubicBezTo>
                  <a:cubicBezTo>
                    <a:pt x="8424" y="37569"/>
                    <a:pt x="21725" y="36271"/>
                    <a:pt x="26095" y="32439"/>
                  </a:cubicBezTo>
                  <a:cubicBezTo>
                    <a:pt x="30466" y="28607"/>
                    <a:pt x="34899" y="17776"/>
                    <a:pt x="32208" y="13279"/>
                  </a:cubicBezTo>
                  <a:cubicBezTo>
                    <a:pt x="29484" y="8782"/>
                    <a:pt x="17165" y="295"/>
                    <a:pt x="12668" y="10"/>
                  </a:cubicBezTo>
                  <a:cubicBezTo>
                    <a:pt x="12567" y="4"/>
                    <a:pt x="12467" y="0"/>
                    <a:pt x="12366" y="0"/>
                  </a:cubicBezTo>
                  <a:close/>
                </a:path>
              </a:pathLst>
            </a:custGeom>
            <a:solidFill>
              <a:srgbClr val="FAB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403525" y="3389125"/>
              <a:ext cx="350775" cy="618800"/>
            </a:xfrm>
            <a:custGeom>
              <a:avLst/>
              <a:gdLst/>
              <a:ahLst/>
              <a:cxnLst/>
              <a:rect l="l" t="t" r="r" b="b"/>
              <a:pathLst>
                <a:path w="14031" h="24752" extrusionOk="0">
                  <a:moveTo>
                    <a:pt x="7031" y="0"/>
                  </a:moveTo>
                  <a:cubicBezTo>
                    <a:pt x="7031" y="0"/>
                    <a:pt x="4783" y="1045"/>
                    <a:pt x="3294" y="1774"/>
                  </a:cubicBezTo>
                  <a:cubicBezTo>
                    <a:pt x="4118" y="3705"/>
                    <a:pt x="5986" y="8329"/>
                    <a:pt x="9533" y="9342"/>
                  </a:cubicBezTo>
                  <a:cubicBezTo>
                    <a:pt x="4751" y="14600"/>
                    <a:pt x="1743" y="19667"/>
                    <a:pt x="1" y="23150"/>
                  </a:cubicBezTo>
                  <a:cubicBezTo>
                    <a:pt x="2028" y="23530"/>
                    <a:pt x="5036" y="23847"/>
                    <a:pt x="6651" y="24385"/>
                  </a:cubicBezTo>
                  <a:cubicBezTo>
                    <a:pt x="7475" y="24660"/>
                    <a:pt x="8354" y="24751"/>
                    <a:pt x="9161" y="24751"/>
                  </a:cubicBezTo>
                  <a:cubicBezTo>
                    <a:pt x="10775" y="24751"/>
                    <a:pt x="12098" y="24385"/>
                    <a:pt x="12098" y="24385"/>
                  </a:cubicBezTo>
                  <a:cubicBezTo>
                    <a:pt x="12098" y="24385"/>
                    <a:pt x="12700" y="20490"/>
                    <a:pt x="11497" y="19287"/>
                  </a:cubicBezTo>
                  <a:cubicBezTo>
                    <a:pt x="10325" y="18051"/>
                    <a:pt x="10705" y="11908"/>
                    <a:pt x="14030" y="8202"/>
                  </a:cubicBezTo>
                  <a:cubicBezTo>
                    <a:pt x="7696" y="7759"/>
                    <a:pt x="7158" y="824"/>
                    <a:pt x="7031" y="0"/>
                  </a:cubicBezTo>
                  <a:close/>
                </a:path>
              </a:pathLst>
            </a:custGeom>
            <a:solidFill>
              <a:srgbClr val="FAB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455000" y="3449300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AB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320400" y="3076950"/>
              <a:ext cx="893100" cy="938450"/>
            </a:xfrm>
            <a:custGeom>
              <a:avLst/>
              <a:gdLst/>
              <a:ahLst/>
              <a:cxnLst/>
              <a:rect l="l" t="t" r="r" b="b"/>
              <a:pathLst>
                <a:path w="35724" h="37538" extrusionOk="0">
                  <a:moveTo>
                    <a:pt x="13169" y="1"/>
                  </a:moveTo>
                  <a:cubicBezTo>
                    <a:pt x="8746" y="1"/>
                    <a:pt x="3864" y="6217"/>
                    <a:pt x="3864" y="6217"/>
                  </a:cubicBezTo>
                  <a:cubicBezTo>
                    <a:pt x="1" y="10049"/>
                    <a:pt x="2091" y="13469"/>
                    <a:pt x="4941" y="15306"/>
                  </a:cubicBezTo>
                  <a:cubicBezTo>
                    <a:pt x="5434" y="15624"/>
                    <a:pt x="5952" y="15760"/>
                    <a:pt x="6487" y="15760"/>
                  </a:cubicBezTo>
                  <a:cubicBezTo>
                    <a:pt x="9043" y="15760"/>
                    <a:pt x="11986" y="12640"/>
                    <a:pt x="14473" y="11252"/>
                  </a:cubicBezTo>
                  <a:cubicBezTo>
                    <a:pt x="15233" y="13057"/>
                    <a:pt x="17102" y="17934"/>
                    <a:pt x="20776" y="19011"/>
                  </a:cubicBezTo>
                  <a:cubicBezTo>
                    <a:pt x="12035" y="28575"/>
                    <a:pt x="9216" y="37537"/>
                    <a:pt x="9216" y="37537"/>
                  </a:cubicBezTo>
                  <a:cubicBezTo>
                    <a:pt x="9216" y="37537"/>
                    <a:pt x="22517" y="36271"/>
                    <a:pt x="26888" y="32439"/>
                  </a:cubicBezTo>
                  <a:cubicBezTo>
                    <a:pt x="31258" y="28607"/>
                    <a:pt x="35723" y="17776"/>
                    <a:pt x="33000" y="13279"/>
                  </a:cubicBezTo>
                  <a:cubicBezTo>
                    <a:pt x="30308" y="8782"/>
                    <a:pt x="17957" y="263"/>
                    <a:pt x="13460" y="10"/>
                  </a:cubicBezTo>
                  <a:cubicBezTo>
                    <a:pt x="13363" y="3"/>
                    <a:pt x="13267" y="1"/>
                    <a:pt x="13169" y="1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372650" y="3133400"/>
              <a:ext cx="719700" cy="882000"/>
            </a:xfrm>
            <a:custGeom>
              <a:avLst/>
              <a:gdLst/>
              <a:ahLst/>
              <a:cxnLst/>
              <a:rect l="l" t="t" r="r" b="b"/>
              <a:pathLst>
                <a:path w="28788" h="35280" extrusionOk="0">
                  <a:moveTo>
                    <a:pt x="5765" y="0"/>
                  </a:moveTo>
                  <a:cubicBezTo>
                    <a:pt x="3484" y="1774"/>
                    <a:pt x="1774" y="3959"/>
                    <a:pt x="1774" y="3959"/>
                  </a:cubicBezTo>
                  <a:cubicBezTo>
                    <a:pt x="888" y="4845"/>
                    <a:pt x="317" y="5701"/>
                    <a:pt x="1" y="6492"/>
                  </a:cubicBezTo>
                  <a:cubicBezTo>
                    <a:pt x="634" y="7917"/>
                    <a:pt x="1743" y="10324"/>
                    <a:pt x="2946" y="13111"/>
                  </a:cubicBezTo>
                  <a:cubicBezTo>
                    <a:pt x="3417" y="13394"/>
                    <a:pt x="3910" y="13516"/>
                    <a:pt x="4416" y="13516"/>
                  </a:cubicBezTo>
                  <a:cubicBezTo>
                    <a:pt x="6973" y="13516"/>
                    <a:pt x="9899" y="10395"/>
                    <a:pt x="12383" y="8994"/>
                  </a:cubicBezTo>
                  <a:cubicBezTo>
                    <a:pt x="13143" y="10799"/>
                    <a:pt x="15012" y="15708"/>
                    <a:pt x="18686" y="16753"/>
                  </a:cubicBezTo>
                  <a:cubicBezTo>
                    <a:pt x="9945" y="26349"/>
                    <a:pt x="7126" y="35279"/>
                    <a:pt x="7126" y="35279"/>
                  </a:cubicBezTo>
                  <a:cubicBezTo>
                    <a:pt x="7126" y="35279"/>
                    <a:pt x="20427" y="34013"/>
                    <a:pt x="24798" y="30181"/>
                  </a:cubicBezTo>
                  <a:cubicBezTo>
                    <a:pt x="26223" y="28945"/>
                    <a:pt x="27616" y="26982"/>
                    <a:pt x="28788" y="24734"/>
                  </a:cubicBezTo>
                  <a:cubicBezTo>
                    <a:pt x="27616" y="24734"/>
                    <a:pt x="25874" y="24860"/>
                    <a:pt x="23436" y="25209"/>
                  </a:cubicBezTo>
                  <a:cubicBezTo>
                    <a:pt x="22716" y="25315"/>
                    <a:pt x="22049" y="25365"/>
                    <a:pt x="21440" y="25365"/>
                  </a:cubicBezTo>
                  <a:cubicBezTo>
                    <a:pt x="17330" y="25365"/>
                    <a:pt x="15814" y="23077"/>
                    <a:pt x="18020" y="20237"/>
                  </a:cubicBezTo>
                  <a:cubicBezTo>
                    <a:pt x="20554" y="16943"/>
                    <a:pt x="24323" y="15455"/>
                    <a:pt x="23214" y="15455"/>
                  </a:cubicBezTo>
                  <a:cubicBezTo>
                    <a:pt x="22106" y="15455"/>
                    <a:pt x="16975" y="14124"/>
                    <a:pt x="15709" y="12636"/>
                  </a:cubicBezTo>
                  <a:cubicBezTo>
                    <a:pt x="14410" y="11116"/>
                    <a:pt x="13555" y="7284"/>
                    <a:pt x="12510" y="3769"/>
                  </a:cubicBezTo>
                  <a:cubicBezTo>
                    <a:pt x="11983" y="4786"/>
                    <a:pt x="11657" y="5780"/>
                    <a:pt x="11293" y="5780"/>
                  </a:cubicBezTo>
                  <a:cubicBezTo>
                    <a:pt x="11045" y="5780"/>
                    <a:pt x="10779" y="5318"/>
                    <a:pt x="10420" y="4085"/>
                  </a:cubicBezTo>
                  <a:cubicBezTo>
                    <a:pt x="9755" y="1837"/>
                    <a:pt x="7285" y="602"/>
                    <a:pt x="5765" y="0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-11275" y="3173075"/>
              <a:ext cx="2943200" cy="1676800"/>
            </a:xfrm>
            <a:custGeom>
              <a:avLst/>
              <a:gdLst/>
              <a:ahLst/>
              <a:cxnLst/>
              <a:rect l="l" t="t" r="r" b="b"/>
              <a:pathLst>
                <a:path w="117728" h="67072" extrusionOk="0">
                  <a:moveTo>
                    <a:pt x="59848" y="0"/>
                  </a:moveTo>
                  <a:cubicBezTo>
                    <a:pt x="56768" y="0"/>
                    <a:pt x="52443" y="2176"/>
                    <a:pt x="47282" y="8801"/>
                  </a:cubicBezTo>
                  <a:cubicBezTo>
                    <a:pt x="44115" y="13899"/>
                    <a:pt x="42152" y="16053"/>
                    <a:pt x="35913" y="17541"/>
                  </a:cubicBezTo>
                  <a:cubicBezTo>
                    <a:pt x="28661" y="19251"/>
                    <a:pt x="24829" y="18650"/>
                    <a:pt x="18780" y="32077"/>
                  </a:cubicBezTo>
                  <a:cubicBezTo>
                    <a:pt x="16405" y="37398"/>
                    <a:pt x="0" y="46075"/>
                    <a:pt x="0" y="46075"/>
                  </a:cubicBezTo>
                  <a:lnTo>
                    <a:pt x="9849" y="67071"/>
                  </a:lnTo>
                  <a:cubicBezTo>
                    <a:pt x="9849" y="67071"/>
                    <a:pt x="48581" y="49717"/>
                    <a:pt x="58176" y="48133"/>
                  </a:cubicBezTo>
                  <a:cubicBezTo>
                    <a:pt x="67772" y="46518"/>
                    <a:pt x="71921" y="45980"/>
                    <a:pt x="89244" y="37683"/>
                  </a:cubicBezTo>
                  <a:cubicBezTo>
                    <a:pt x="104793" y="30209"/>
                    <a:pt x="110209" y="26978"/>
                    <a:pt x="114389" y="25237"/>
                  </a:cubicBezTo>
                  <a:cubicBezTo>
                    <a:pt x="117727" y="23861"/>
                    <a:pt x="114709" y="19121"/>
                    <a:pt x="107775" y="19121"/>
                  </a:cubicBezTo>
                  <a:cubicBezTo>
                    <a:pt x="106092" y="19121"/>
                    <a:pt x="104179" y="19400"/>
                    <a:pt x="102070" y="20075"/>
                  </a:cubicBezTo>
                  <a:cubicBezTo>
                    <a:pt x="88294" y="24508"/>
                    <a:pt x="82752" y="26472"/>
                    <a:pt x="68532" y="29290"/>
                  </a:cubicBezTo>
                  <a:cubicBezTo>
                    <a:pt x="66732" y="29650"/>
                    <a:pt x="64885" y="29898"/>
                    <a:pt x="63035" y="29898"/>
                  </a:cubicBezTo>
                  <a:cubicBezTo>
                    <a:pt x="62280" y="29898"/>
                    <a:pt x="61525" y="29857"/>
                    <a:pt x="60773" y="29765"/>
                  </a:cubicBezTo>
                  <a:cubicBezTo>
                    <a:pt x="52571" y="28752"/>
                    <a:pt x="50702" y="24002"/>
                    <a:pt x="55991" y="19156"/>
                  </a:cubicBezTo>
                  <a:cubicBezTo>
                    <a:pt x="61407" y="14216"/>
                    <a:pt x="65239" y="8547"/>
                    <a:pt x="64954" y="4335"/>
                  </a:cubicBezTo>
                  <a:cubicBezTo>
                    <a:pt x="64810" y="2232"/>
                    <a:pt x="62967" y="0"/>
                    <a:pt x="59848" y="0"/>
                  </a:cubicBezTo>
                  <a:close/>
                </a:path>
              </a:pathLst>
            </a:custGeom>
            <a:solidFill>
              <a:srgbClr val="FF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321975" y="3172925"/>
              <a:ext cx="292175" cy="297700"/>
            </a:xfrm>
            <a:custGeom>
              <a:avLst/>
              <a:gdLst/>
              <a:ahLst/>
              <a:cxnLst/>
              <a:rect l="l" t="t" r="r" b="b"/>
              <a:pathLst>
                <a:path w="11687" h="11908" extrusionOk="0">
                  <a:moveTo>
                    <a:pt x="6506" y="0"/>
                  </a:moveTo>
                  <a:cubicBezTo>
                    <a:pt x="6287" y="0"/>
                    <a:pt x="6060" y="11"/>
                    <a:pt x="5828" y="34"/>
                  </a:cubicBezTo>
                  <a:cubicBezTo>
                    <a:pt x="4023" y="889"/>
                    <a:pt x="2123" y="2441"/>
                    <a:pt x="539" y="4880"/>
                  </a:cubicBezTo>
                  <a:cubicBezTo>
                    <a:pt x="1" y="5735"/>
                    <a:pt x="64" y="6875"/>
                    <a:pt x="698" y="7666"/>
                  </a:cubicBezTo>
                  <a:cubicBezTo>
                    <a:pt x="1743" y="8997"/>
                    <a:pt x="3516" y="10928"/>
                    <a:pt x="5575" y="11752"/>
                  </a:cubicBezTo>
                  <a:cubicBezTo>
                    <a:pt x="5842" y="11857"/>
                    <a:pt x="6124" y="11907"/>
                    <a:pt x="6405" y="11907"/>
                  </a:cubicBezTo>
                  <a:cubicBezTo>
                    <a:pt x="7057" y="11907"/>
                    <a:pt x="7707" y="11637"/>
                    <a:pt x="8172" y="11150"/>
                  </a:cubicBezTo>
                  <a:cubicBezTo>
                    <a:pt x="9122" y="10168"/>
                    <a:pt x="10357" y="8712"/>
                    <a:pt x="11307" y="7096"/>
                  </a:cubicBezTo>
                  <a:cubicBezTo>
                    <a:pt x="11592" y="6146"/>
                    <a:pt x="11687" y="5228"/>
                    <a:pt x="11624" y="4341"/>
                  </a:cubicBezTo>
                  <a:cubicBezTo>
                    <a:pt x="11505" y="2240"/>
                    <a:pt x="9644" y="0"/>
                    <a:pt x="6506" y="0"/>
                  </a:cubicBezTo>
                  <a:close/>
                </a:path>
              </a:pathLst>
            </a:custGeom>
            <a:solidFill>
              <a:srgbClr val="FF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644175" y="3699475"/>
              <a:ext cx="252575" cy="201900"/>
            </a:xfrm>
            <a:custGeom>
              <a:avLst/>
              <a:gdLst/>
              <a:ahLst/>
              <a:cxnLst/>
              <a:rect l="l" t="t" r="r" b="b"/>
              <a:pathLst>
                <a:path w="10103" h="8076" extrusionOk="0">
                  <a:moveTo>
                    <a:pt x="8044" y="0"/>
                  </a:moveTo>
                  <a:cubicBezTo>
                    <a:pt x="5542" y="729"/>
                    <a:pt x="2629" y="1679"/>
                    <a:pt x="1425" y="2439"/>
                  </a:cubicBezTo>
                  <a:cubicBezTo>
                    <a:pt x="0" y="3294"/>
                    <a:pt x="64" y="6334"/>
                    <a:pt x="222" y="8076"/>
                  </a:cubicBezTo>
                  <a:cubicBezTo>
                    <a:pt x="3832" y="6207"/>
                    <a:pt x="6144" y="5036"/>
                    <a:pt x="8171" y="4181"/>
                  </a:cubicBezTo>
                  <a:cubicBezTo>
                    <a:pt x="10103" y="3389"/>
                    <a:pt x="9913" y="1489"/>
                    <a:pt x="8044" y="0"/>
                  </a:cubicBezTo>
                  <a:close/>
                </a:path>
              </a:pathLst>
            </a:custGeom>
            <a:solidFill>
              <a:srgbClr val="FFE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517500" y="3321425"/>
              <a:ext cx="205875" cy="290200"/>
            </a:xfrm>
            <a:custGeom>
              <a:avLst/>
              <a:gdLst/>
              <a:ahLst/>
              <a:cxnLst/>
              <a:rect l="l" t="t" r="r" b="b"/>
              <a:pathLst>
                <a:path w="8235" h="11608" extrusionOk="0">
                  <a:moveTo>
                    <a:pt x="4113" y="0"/>
                  </a:moveTo>
                  <a:cubicBezTo>
                    <a:pt x="4070" y="0"/>
                    <a:pt x="4022" y="16"/>
                    <a:pt x="3991" y="48"/>
                  </a:cubicBezTo>
                  <a:lnTo>
                    <a:pt x="982" y="4830"/>
                  </a:lnTo>
                  <a:lnTo>
                    <a:pt x="950" y="4830"/>
                  </a:lnTo>
                  <a:cubicBezTo>
                    <a:pt x="349" y="5558"/>
                    <a:pt x="0" y="6477"/>
                    <a:pt x="0" y="7490"/>
                  </a:cubicBezTo>
                  <a:cubicBezTo>
                    <a:pt x="0" y="9517"/>
                    <a:pt x="1457" y="11195"/>
                    <a:pt x="3389" y="11544"/>
                  </a:cubicBezTo>
                  <a:cubicBezTo>
                    <a:pt x="3421" y="11544"/>
                    <a:pt x="3452" y="11544"/>
                    <a:pt x="3484" y="11575"/>
                  </a:cubicBezTo>
                  <a:lnTo>
                    <a:pt x="3674" y="11575"/>
                  </a:lnTo>
                  <a:cubicBezTo>
                    <a:pt x="3706" y="11607"/>
                    <a:pt x="3706" y="11607"/>
                    <a:pt x="3737" y="11607"/>
                  </a:cubicBezTo>
                  <a:lnTo>
                    <a:pt x="4307" y="11607"/>
                  </a:lnTo>
                  <a:cubicBezTo>
                    <a:pt x="4339" y="11607"/>
                    <a:pt x="4402" y="11607"/>
                    <a:pt x="4434" y="11575"/>
                  </a:cubicBezTo>
                  <a:lnTo>
                    <a:pt x="4719" y="11575"/>
                  </a:lnTo>
                  <a:cubicBezTo>
                    <a:pt x="6714" y="11259"/>
                    <a:pt x="8234" y="9549"/>
                    <a:pt x="8234" y="7490"/>
                  </a:cubicBezTo>
                  <a:cubicBezTo>
                    <a:pt x="8234" y="6508"/>
                    <a:pt x="7886" y="5590"/>
                    <a:pt x="7284" y="4862"/>
                  </a:cubicBezTo>
                  <a:lnTo>
                    <a:pt x="4212" y="48"/>
                  </a:lnTo>
                  <a:cubicBezTo>
                    <a:pt x="4196" y="16"/>
                    <a:pt x="4157" y="0"/>
                    <a:pt x="4113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522250" y="3449300"/>
              <a:ext cx="201125" cy="162325"/>
            </a:xfrm>
            <a:custGeom>
              <a:avLst/>
              <a:gdLst/>
              <a:ahLst/>
              <a:cxnLst/>
              <a:rect l="l" t="t" r="r" b="b"/>
              <a:pathLst>
                <a:path w="8045" h="6493" extrusionOk="0">
                  <a:moveTo>
                    <a:pt x="7284" y="0"/>
                  </a:moveTo>
                  <a:cubicBezTo>
                    <a:pt x="6821" y="1597"/>
                    <a:pt x="5582" y="4074"/>
                    <a:pt x="2460" y="4074"/>
                  </a:cubicBezTo>
                  <a:cubicBezTo>
                    <a:pt x="1744" y="4074"/>
                    <a:pt x="928" y="3943"/>
                    <a:pt x="0" y="3642"/>
                  </a:cubicBezTo>
                  <a:lnTo>
                    <a:pt x="0" y="3642"/>
                  </a:lnTo>
                  <a:cubicBezTo>
                    <a:pt x="475" y="5067"/>
                    <a:pt x="1679" y="6175"/>
                    <a:pt x="3199" y="6429"/>
                  </a:cubicBezTo>
                  <a:cubicBezTo>
                    <a:pt x="3231" y="6429"/>
                    <a:pt x="3262" y="6429"/>
                    <a:pt x="3294" y="6460"/>
                  </a:cubicBezTo>
                  <a:lnTo>
                    <a:pt x="3547" y="6460"/>
                  </a:lnTo>
                  <a:cubicBezTo>
                    <a:pt x="3579" y="6492"/>
                    <a:pt x="3611" y="6492"/>
                    <a:pt x="3642" y="6492"/>
                  </a:cubicBezTo>
                  <a:lnTo>
                    <a:pt x="4117" y="6492"/>
                  </a:lnTo>
                  <a:cubicBezTo>
                    <a:pt x="4149" y="6492"/>
                    <a:pt x="4212" y="6460"/>
                    <a:pt x="4244" y="6460"/>
                  </a:cubicBezTo>
                  <a:lnTo>
                    <a:pt x="4307" y="6460"/>
                  </a:lnTo>
                  <a:lnTo>
                    <a:pt x="4529" y="6429"/>
                  </a:lnTo>
                  <a:cubicBezTo>
                    <a:pt x="6524" y="6144"/>
                    <a:pt x="8044" y="4434"/>
                    <a:pt x="8044" y="2375"/>
                  </a:cubicBezTo>
                  <a:cubicBezTo>
                    <a:pt x="8044" y="1488"/>
                    <a:pt x="7759" y="665"/>
                    <a:pt x="7284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547700" y="3374075"/>
              <a:ext cx="56900" cy="115475"/>
            </a:xfrm>
            <a:custGeom>
              <a:avLst/>
              <a:gdLst/>
              <a:ahLst/>
              <a:cxnLst/>
              <a:rect l="l" t="t" r="r" b="b"/>
              <a:pathLst>
                <a:path w="2276" h="4619" extrusionOk="0">
                  <a:moveTo>
                    <a:pt x="2276" y="0"/>
                  </a:moveTo>
                  <a:cubicBezTo>
                    <a:pt x="2272" y="4"/>
                    <a:pt x="2268" y="9"/>
                    <a:pt x="2265" y="14"/>
                  </a:cubicBezTo>
                  <a:lnTo>
                    <a:pt x="2265" y="14"/>
                  </a:lnTo>
                  <a:cubicBezTo>
                    <a:pt x="2272" y="5"/>
                    <a:pt x="2276" y="0"/>
                    <a:pt x="2276" y="0"/>
                  </a:cubicBezTo>
                  <a:close/>
                  <a:moveTo>
                    <a:pt x="2265" y="14"/>
                  </a:moveTo>
                  <a:cubicBezTo>
                    <a:pt x="2103" y="219"/>
                    <a:pt x="149" y="2708"/>
                    <a:pt x="27" y="3801"/>
                  </a:cubicBezTo>
                  <a:cubicBezTo>
                    <a:pt x="0" y="4292"/>
                    <a:pt x="255" y="4618"/>
                    <a:pt x="690" y="4618"/>
                  </a:cubicBezTo>
                  <a:cubicBezTo>
                    <a:pt x="760" y="4618"/>
                    <a:pt x="835" y="4610"/>
                    <a:pt x="914" y="4592"/>
                  </a:cubicBezTo>
                  <a:cubicBezTo>
                    <a:pt x="2022" y="4339"/>
                    <a:pt x="2149" y="3072"/>
                    <a:pt x="2213" y="2154"/>
                  </a:cubicBezTo>
                  <a:cubicBezTo>
                    <a:pt x="2244" y="1647"/>
                    <a:pt x="2276" y="1172"/>
                    <a:pt x="2276" y="697"/>
                  </a:cubicBezTo>
                  <a:cubicBezTo>
                    <a:pt x="2276" y="576"/>
                    <a:pt x="2188" y="134"/>
                    <a:pt x="2265" y="14"/>
                  </a:cubicBezTo>
                  <a:close/>
                </a:path>
              </a:pathLst>
            </a:custGeom>
            <a:solidFill>
              <a:srgbClr val="F7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092375" y="3594175"/>
              <a:ext cx="661925" cy="381350"/>
            </a:xfrm>
            <a:custGeom>
              <a:avLst/>
              <a:gdLst/>
              <a:ahLst/>
              <a:cxnLst/>
              <a:rect l="l" t="t" r="r" b="b"/>
              <a:pathLst>
                <a:path w="26477" h="15254" extrusionOk="0">
                  <a:moveTo>
                    <a:pt x="26476" y="12003"/>
                  </a:moveTo>
                  <a:cubicBezTo>
                    <a:pt x="26469" y="12003"/>
                    <a:pt x="26464" y="12004"/>
                    <a:pt x="26460" y="12007"/>
                  </a:cubicBezTo>
                  <a:lnTo>
                    <a:pt x="26460" y="12007"/>
                  </a:lnTo>
                  <a:cubicBezTo>
                    <a:pt x="26465" y="12005"/>
                    <a:pt x="26471" y="12004"/>
                    <a:pt x="26476" y="12003"/>
                  </a:cubicBezTo>
                  <a:close/>
                  <a:moveTo>
                    <a:pt x="14220" y="0"/>
                  </a:moveTo>
                  <a:cubicBezTo>
                    <a:pt x="14189" y="32"/>
                    <a:pt x="7855" y="5226"/>
                    <a:pt x="5575" y="8139"/>
                  </a:cubicBezTo>
                  <a:cubicBezTo>
                    <a:pt x="3295" y="11053"/>
                    <a:pt x="1" y="13396"/>
                    <a:pt x="3200" y="14853"/>
                  </a:cubicBezTo>
                  <a:cubicBezTo>
                    <a:pt x="3822" y="15133"/>
                    <a:pt x="4912" y="15253"/>
                    <a:pt x="6298" y="15253"/>
                  </a:cubicBezTo>
                  <a:cubicBezTo>
                    <a:pt x="11956" y="15253"/>
                    <a:pt x="22546" y="13256"/>
                    <a:pt x="26413" y="12035"/>
                  </a:cubicBezTo>
                  <a:cubicBezTo>
                    <a:pt x="26438" y="12035"/>
                    <a:pt x="26443" y="12015"/>
                    <a:pt x="26460" y="12007"/>
                  </a:cubicBezTo>
                  <a:lnTo>
                    <a:pt x="26460" y="12007"/>
                  </a:lnTo>
                  <a:cubicBezTo>
                    <a:pt x="25768" y="12164"/>
                    <a:pt x="25077" y="12321"/>
                    <a:pt x="24386" y="12446"/>
                  </a:cubicBezTo>
                  <a:cubicBezTo>
                    <a:pt x="22564" y="12806"/>
                    <a:pt x="20726" y="13054"/>
                    <a:pt x="18883" y="13054"/>
                  </a:cubicBezTo>
                  <a:cubicBezTo>
                    <a:pt x="18132" y="13054"/>
                    <a:pt x="17379" y="13013"/>
                    <a:pt x="16627" y="12921"/>
                  </a:cubicBezTo>
                  <a:cubicBezTo>
                    <a:pt x="8425" y="11908"/>
                    <a:pt x="6556" y="7158"/>
                    <a:pt x="11845" y="2312"/>
                  </a:cubicBezTo>
                  <a:cubicBezTo>
                    <a:pt x="12669" y="1552"/>
                    <a:pt x="13460" y="792"/>
                    <a:pt x="14220" y="0"/>
                  </a:cubicBezTo>
                  <a:close/>
                </a:path>
              </a:pathLst>
            </a:custGeom>
            <a:solidFill>
              <a:srgbClr val="FF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-11275" y="4100075"/>
              <a:ext cx="2262775" cy="749800"/>
            </a:xfrm>
            <a:custGeom>
              <a:avLst/>
              <a:gdLst/>
              <a:ahLst/>
              <a:cxnLst/>
              <a:rect l="l" t="t" r="r" b="b"/>
              <a:pathLst>
                <a:path w="90511" h="29992" extrusionOk="0">
                  <a:moveTo>
                    <a:pt x="90510" y="1"/>
                  </a:moveTo>
                  <a:lnTo>
                    <a:pt x="90510" y="1"/>
                  </a:lnTo>
                  <a:cubicBezTo>
                    <a:pt x="85792" y="1489"/>
                    <a:pt x="77146" y="4181"/>
                    <a:pt x="71066" y="5765"/>
                  </a:cubicBezTo>
                  <a:cubicBezTo>
                    <a:pt x="62293" y="8045"/>
                    <a:pt x="47536" y="6905"/>
                    <a:pt x="38225" y="10990"/>
                  </a:cubicBezTo>
                  <a:cubicBezTo>
                    <a:pt x="31217" y="14075"/>
                    <a:pt x="21589" y="17631"/>
                    <a:pt x="14677" y="17631"/>
                  </a:cubicBezTo>
                  <a:cubicBezTo>
                    <a:pt x="12437" y="17631"/>
                    <a:pt x="10482" y="17257"/>
                    <a:pt x="8994" y="16374"/>
                  </a:cubicBezTo>
                  <a:cubicBezTo>
                    <a:pt x="5036" y="14030"/>
                    <a:pt x="4624" y="9375"/>
                    <a:pt x="4624" y="6366"/>
                  </a:cubicBezTo>
                  <a:cubicBezTo>
                    <a:pt x="1964" y="7950"/>
                    <a:pt x="0" y="8995"/>
                    <a:pt x="0" y="8995"/>
                  </a:cubicBezTo>
                  <a:lnTo>
                    <a:pt x="9849" y="29991"/>
                  </a:lnTo>
                  <a:cubicBezTo>
                    <a:pt x="9849" y="29991"/>
                    <a:pt x="48581" y="12637"/>
                    <a:pt x="58176" y="11053"/>
                  </a:cubicBezTo>
                  <a:cubicBezTo>
                    <a:pt x="67772" y="9438"/>
                    <a:pt x="71921" y="8900"/>
                    <a:pt x="89244" y="603"/>
                  </a:cubicBezTo>
                  <a:cubicBezTo>
                    <a:pt x="89687" y="381"/>
                    <a:pt x="90099" y="191"/>
                    <a:pt x="90510" y="1"/>
                  </a:cubicBezTo>
                  <a:close/>
                </a:path>
              </a:pathLst>
            </a:custGeom>
            <a:solidFill>
              <a:srgbClr val="FF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469950" y="3785775"/>
              <a:ext cx="353125" cy="353125"/>
            </a:xfrm>
            <a:custGeom>
              <a:avLst/>
              <a:gdLst/>
              <a:ahLst/>
              <a:cxnLst/>
              <a:rect l="l" t="t" r="r" b="b"/>
              <a:pathLst>
                <a:path w="14125" h="14125" extrusionOk="0">
                  <a:moveTo>
                    <a:pt x="12098" y="2027"/>
                  </a:moveTo>
                  <a:cubicBezTo>
                    <a:pt x="14125" y="4054"/>
                    <a:pt x="13523" y="7949"/>
                    <a:pt x="10736" y="10736"/>
                  </a:cubicBezTo>
                  <a:cubicBezTo>
                    <a:pt x="7949" y="13523"/>
                    <a:pt x="4054" y="14125"/>
                    <a:pt x="2027" y="12098"/>
                  </a:cubicBezTo>
                  <a:cubicBezTo>
                    <a:pt x="0" y="10071"/>
                    <a:pt x="602" y="6176"/>
                    <a:pt x="3389" y="3389"/>
                  </a:cubicBezTo>
                  <a:cubicBezTo>
                    <a:pt x="6176" y="602"/>
                    <a:pt x="10071" y="0"/>
                    <a:pt x="12098" y="2027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486575" y="3890275"/>
              <a:ext cx="323050" cy="248625"/>
            </a:xfrm>
            <a:custGeom>
              <a:avLst/>
              <a:gdLst/>
              <a:ahLst/>
              <a:cxnLst/>
              <a:rect l="l" t="t" r="r" b="b"/>
              <a:pathLst>
                <a:path w="12922" h="9945" extrusionOk="0">
                  <a:moveTo>
                    <a:pt x="10071" y="4593"/>
                  </a:moveTo>
                  <a:cubicBezTo>
                    <a:pt x="7284" y="7379"/>
                    <a:pt x="3389" y="7981"/>
                    <a:pt x="1362" y="5954"/>
                  </a:cubicBezTo>
                  <a:cubicBezTo>
                    <a:pt x="760" y="5353"/>
                    <a:pt x="412" y="4624"/>
                    <a:pt x="254" y="3801"/>
                  </a:cubicBezTo>
                  <a:cubicBezTo>
                    <a:pt x="0" y="5384"/>
                    <a:pt x="349" y="6904"/>
                    <a:pt x="1362" y="7918"/>
                  </a:cubicBezTo>
                  <a:cubicBezTo>
                    <a:pt x="3389" y="9945"/>
                    <a:pt x="7284" y="9343"/>
                    <a:pt x="10071" y="6556"/>
                  </a:cubicBezTo>
                  <a:cubicBezTo>
                    <a:pt x="12034" y="4561"/>
                    <a:pt x="12921" y="2027"/>
                    <a:pt x="12541" y="1"/>
                  </a:cubicBezTo>
                  <a:cubicBezTo>
                    <a:pt x="12288" y="1552"/>
                    <a:pt x="11464" y="3231"/>
                    <a:pt x="10071" y="4593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523775" y="383960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7601" y="1204"/>
                  </a:moveTo>
                  <a:cubicBezTo>
                    <a:pt x="8773" y="2408"/>
                    <a:pt x="8330" y="4814"/>
                    <a:pt x="6588" y="6556"/>
                  </a:cubicBezTo>
                  <a:cubicBezTo>
                    <a:pt x="4814" y="8330"/>
                    <a:pt x="2407" y="8773"/>
                    <a:pt x="1204" y="7570"/>
                  </a:cubicBezTo>
                  <a:cubicBezTo>
                    <a:pt x="1" y="6366"/>
                    <a:pt x="856" y="4371"/>
                    <a:pt x="2629" y="2629"/>
                  </a:cubicBezTo>
                  <a:cubicBezTo>
                    <a:pt x="4403" y="856"/>
                    <a:pt x="6398" y="1"/>
                    <a:pt x="7601" y="1204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720925" y="3823275"/>
              <a:ext cx="40400" cy="28225"/>
            </a:xfrm>
            <a:custGeom>
              <a:avLst/>
              <a:gdLst/>
              <a:ahLst/>
              <a:cxnLst/>
              <a:rect l="l" t="t" r="r" b="b"/>
              <a:pathLst>
                <a:path w="1616" h="1129" extrusionOk="0">
                  <a:moveTo>
                    <a:pt x="449" y="1"/>
                  </a:moveTo>
                  <a:cubicBezTo>
                    <a:pt x="293" y="1"/>
                    <a:pt x="139" y="92"/>
                    <a:pt x="64" y="242"/>
                  </a:cubicBezTo>
                  <a:cubicBezTo>
                    <a:pt x="0" y="464"/>
                    <a:pt x="95" y="685"/>
                    <a:pt x="285" y="749"/>
                  </a:cubicBezTo>
                  <a:cubicBezTo>
                    <a:pt x="539" y="844"/>
                    <a:pt x="760" y="939"/>
                    <a:pt x="982" y="1065"/>
                  </a:cubicBezTo>
                  <a:cubicBezTo>
                    <a:pt x="1045" y="1129"/>
                    <a:pt x="1109" y="1129"/>
                    <a:pt x="1172" y="1129"/>
                  </a:cubicBezTo>
                  <a:cubicBezTo>
                    <a:pt x="1330" y="1129"/>
                    <a:pt x="1457" y="1065"/>
                    <a:pt x="1520" y="939"/>
                  </a:cubicBezTo>
                  <a:cubicBezTo>
                    <a:pt x="1615" y="749"/>
                    <a:pt x="1552" y="495"/>
                    <a:pt x="1362" y="400"/>
                  </a:cubicBezTo>
                  <a:cubicBezTo>
                    <a:pt x="1109" y="242"/>
                    <a:pt x="855" y="115"/>
                    <a:pt x="570" y="20"/>
                  </a:cubicBezTo>
                  <a:cubicBezTo>
                    <a:pt x="531" y="7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F7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580000" y="3815700"/>
              <a:ext cx="129075" cy="60350"/>
            </a:xfrm>
            <a:custGeom>
              <a:avLst/>
              <a:gdLst/>
              <a:ahLst/>
              <a:cxnLst/>
              <a:rect l="l" t="t" r="r" b="b"/>
              <a:pathLst>
                <a:path w="5163" h="2414" extrusionOk="0">
                  <a:moveTo>
                    <a:pt x="4522" y="0"/>
                  </a:moveTo>
                  <a:cubicBezTo>
                    <a:pt x="2113" y="0"/>
                    <a:pt x="251" y="1656"/>
                    <a:pt x="190" y="1717"/>
                  </a:cubicBezTo>
                  <a:cubicBezTo>
                    <a:pt x="0" y="1875"/>
                    <a:pt x="0" y="2097"/>
                    <a:pt x="158" y="2287"/>
                  </a:cubicBezTo>
                  <a:cubicBezTo>
                    <a:pt x="222" y="2350"/>
                    <a:pt x="349" y="2414"/>
                    <a:pt x="444" y="2414"/>
                  </a:cubicBezTo>
                  <a:cubicBezTo>
                    <a:pt x="539" y="2414"/>
                    <a:pt x="634" y="2382"/>
                    <a:pt x="697" y="2287"/>
                  </a:cubicBezTo>
                  <a:cubicBezTo>
                    <a:pt x="727" y="2287"/>
                    <a:pt x="2400" y="791"/>
                    <a:pt x="4473" y="791"/>
                  </a:cubicBezTo>
                  <a:cubicBezTo>
                    <a:pt x="4554" y="791"/>
                    <a:pt x="4636" y="794"/>
                    <a:pt x="4719" y="798"/>
                  </a:cubicBezTo>
                  <a:cubicBezTo>
                    <a:pt x="4941" y="798"/>
                    <a:pt x="5131" y="640"/>
                    <a:pt x="5131" y="418"/>
                  </a:cubicBezTo>
                  <a:cubicBezTo>
                    <a:pt x="5162" y="197"/>
                    <a:pt x="5004" y="7"/>
                    <a:pt x="4782" y="7"/>
                  </a:cubicBezTo>
                  <a:cubicBezTo>
                    <a:pt x="4695" y="2"/>
                    <a:pt x="4608" y="0"/>
                    <a:pt x="4522" y="0"/>
                  </a:cubicBezTo>
                  <a:close/>
                </a:path>
              </a:pathLst>
            </a:custGeom>
            <a:solidFill>
              <a:srgbClr val="F7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946550" y="3726400"/>
              <a:ext cx="338100" cy="338875"/>
            </a:xfrm>
            <a:custGeom>
              <a:avLst/>
              <a:gdLst/>
              <a:ahLst/>
              <a:cxnLst/>
              <a:rect l="l" t="t" r="r" b="b"/>
              <a:pathLst>
                <a:path w="13524" h="13555" extrusionOk="0">
                  <a:moveTo>
                    <a:pt x="10262" y="3262"/>
                  </a:moveTo>
                  <a:cubicBezTo>
                    <a:pt x="12954" y="5922"/>
                    <a:pt x="13524" y="9659"/>
                    <a:pt x="11592" y="11591"/>
                  </a:cubicBezTo>
                  <a:cubicBezTo>
                    <a:pt x="9660" y="13554"/>
                    <a:pt x="5923" y="12953"/>
                    <a:pt x="3231" y="10293"/>
                  </a:cubicBezTo>
                  <a:cubicBezTo>
                    <a:pt x="571" y="7632"/>
                    <a:pt x="1" y="3895"/>
                    <a:pt x="1933" y="1964"/>
                  </a:cubicBezTo>
                  <a:cubicBezTo>
                    <a:pt x="3865" y="0"/>
                    <a:pt x="7601" y="602"/>
                    <a:pt x="10262" y="3262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959225" y="3826950"/>
              <a:ext cx="309600" cy="238325"/>
            </a:xfrm>
            <a:custGeom>
              <a:avLst/>
              <a:gdLst/>
              <a:ahLst/>
              <a:cxnLst/>
              <a:rect l="l" t="t" r="r" b="b"/>
              <a:pathLst>
                <a:path w="12384" h="9533" extrusionOk="0">
                  <a:moveTo>
                    <a:pt x="2724" y="4402"/>
                  </a:moveTo>
                  <a:cubicBezTo>
                    <a:pt x="5416" y="7062"/>
                    <a:pt x="9153" y="7632"/>
                    <a:pt x="11085" y="5700"/>
                  </a:cubicBezTo>
                  <a:cubicBezTo>
                    <a:pt x="11655" y="5130"/>
                    <a:pt x="12003" y="4402"/>
                    <a:pt x="12130" y="3610"/>
                  </a:cubicBezTo>
                  <a:cubicBezTo>
                    <a:pt x="12383" y="5162"/>
                    <a:pt x="12067" y="6587"/>
                    <a:pt x="11085" y="7569"/>
                  </a:cubicBezTo>
                  <a:cubicBezTo>
                    <a:pt x="9153" y="9532"/>
                    <a:pt x="5416" y="8931"/>
                    <a:pt x="2724" y="6271"/>
                  </a:cubicBezTo>
                  <a:cubicBezTo>
                    <a:pt x="856" y="4370"/>
                    <a:pt x="1" y="1964"/>
                    <a:pt x="349" y="0"/>
                  </a:cubicBezTo>
                  <a:cubicBezTo>
                    <a:pt x="602" y="1488"/>
                    <a:pt x="1426" y="3072"/>
                    <a:pt x="2724" y="4402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022575" y="3778650"/>
              <a:ext cx="210625" cy="209825"/>
            </a:xfrm>
            <a:custGeom>
              <a:avLst/>
              <a:gdLst/>
              <a:ahLst/>
              <a:cxnLst/>
              <a:rect l="l" t="t" r="r" b="b"/>
              <a:pathLst>
                <a:path w="8425" h="8393" extrusionOk="0">
                  <a:moveTo>
                    <a:pt x="1172" y="1140"/>
                  </a:moveTo>
                  <a:cubicBezTo>
                    <a:pt x="0" y="2280"/>
                    <a:pt x="444" y="4592"/>
                    <a:pt x="2122" y="6271"/>
                  </a:cubicBezTo>
                  <a:cubicBezTo>
                    <a:pt x="3832" y="7949"/>
                    <a:pt x="6112" y="8393"/>
                    <a:pt x="7284" y="7252"/>
                  </a:cubicBezTo>
                  <a:cubicBezTo>
                    <a:pt x="8424" y="6112"/>
                    <a:pt x="7601" y="4181"/>
                    <a:pt x="5922" y="2502"/>
                  </a:cubicBezTo>
                  <a:cubicBezTo>
                    <a:pt x="4212" y="824"/>
                    <a:pt x="2312" y="0"/>
                    <a:pt x="1172" y="114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4005150" y="3762325"/>
              <a:ext cx="39600" cy="27425"/>
            </a:xfrm>
            <a:custGeom>
              <a:avLst/>
              <a:gdLst/>
              <a:ahLst/>
              <a:cxnLst/>
              <a:rect l="l" t="t" r="r" b="b"/>
              <a:pathLst>
                <a:path w="1584" h="1097" extrusionOk="0">
                  <a:moveTo>
                    <a:pt x="1135" y="0"/>
                  </a:moveTo>
                  <a:cubicBezTo>
                    <a:pt x="1095" y="0"/>
                    <a:pt x="1054" y="7"/>
                    <a:pt x="1014" y="20"/>
                  </a:cubicBezTo>
                  <a:cubicBezTo>
                    <a:pt x="760" y="115"/>
                    <a:pt x="507" y="242"/>
                    <a:pt x="254" y="400"/>
                  </a:cubicBezTo>
                  <a:cubicBezTo>
                    <a:pt x="64" y="495"/>
                    <a:pt x="0" y="717"/>
                    <a:pt x="95" y="907"/>
                  </a:cubicBezTo>
                  <a:cubicBezTo>
                    <a:pt x="190" y="1033"/>
                    <a:pt x="317" y="1097"/>
                    <a:pt x="444" y="1097"/>
                  </a:cubicBezTo>
                  <a:cubicBezTo>
                    <a:pt x="507" y="1097"/>
                    <a:pt x="570" y="1097"/>
                    <a:pt x="634" y="1033"/>
                  </a:cubicBezTo>
                  <a:cubicBezTo>
                    <a:pt x="855" y="938"/>
                    <a:pt x="1046" y="812"/>
                    <a:pt x="1267" y="748"/>
                  </a:cubicBezTo>
                  <a:cubicBezTo>
                    <a:pt x="1489" y="653"/>
                    <a:pt x="1584" y="463"/>
                    <a:pt x="1489" y="242"/>
                  </a:cubicBezTo>
                  <a:cubicBezTo>
                    <a:pt x="1439" y="91"/>
                    <a:pt x="1289" y="0"/>
                    <a:pt x="1135" y="0"/>
                  </a:cubicBezTo>
                  <a:close/>
                </a:path>
              </a:pathLst>
            </a:custGeom>
            <a:solidFill>
              <a:srgbClr val="F7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055825" y="3755525"/>
              <a:ext cx="123525" cy="57200"/>
            </a:xfrm>
            <a:custGeom>
              <a:avLst/>
              <a:gdLst/>
              <a:ahLst/>
              <a:cxnLst/>
              <a:rect l="l" t="t" r="r" b="b"/>
              <a:pathLst>
                <a:path w="4941" h="2288" extrusionOk="0">
                  <a:moveTo>
                    <a:pt x="641" y="0"/>
                  </a:moveTo>
                  <a:cubicBezTo>
                    <a:pt x="554" y="0"/>
                    <a:pt x="468" y="2"/>
                    <a:pt x="380" y="7"/>
                  </a:cubicBezTo>
                  <a:cubicBezTo>
                    <a:pt x="159" y="7"/>
                    <a:pt x="0" y="197"/>
                    <a:pt x="0" y="419"/>
                  </a:cubicBezTo>
                  <a:cubicBezTo>
                    <a:pt x="32" y="609"/>
                    <a:pt x="190" y="767"/>
                    <a:pt x="412" y="767"/>
                  </a:cubicBezTo>
                  <a:cubicBezTo>
                    <a:pt x="494" y="762"/>
                    <a:pt x="575" y="760"/>
                    <a:pt x="656" y="760"/>
                  </a:cubicBezTo>
                  <a:cubicBezTo>
                    <a:pt x="2636" y="760"/>
                    <a:pt x="4245" y="2192"/>
                    <a:pt x="4276" y="2192"/>
                  </a:cubicBezTo>
                  <a:cubicBezTo>
                    <a:pt x="4339" y="2255"/>
                    <a:pt x="4434" y="2287"/>
                    <a:pt x="4529" y="2287"/>
                  </a:cubicBezTo>
                  <a:cubicBezTo>
                    <a:pt x="4624" y="2287"/>
                    <a:pt x="4719" y="2255"/>
                    <a:pt x="4814" y="2160"/>
                  </a:cubicBezTo>
                  <a:cubicBezTo>
                    <a:pt x="4941" y="2034"/>
                    <a:pt x="4941" y="1780"/>
                    <a:pt x="4782" y="1654"/>
                  </a:cubicBezTo>
                  <a:cubicBezTo>
                    <a:pt x="4691" y="1562"/>
                    <a:pt x="2923" y="0"/>
                    <a:pt x="641" y="0"/>
                  </a:cubicBezTo>
                  <a:close/>
                </a:path>
              </a:pathLst>
            </a:custGeom>
            <a:solidFill>
              <a:srgbClr val="F7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3810375" y="3506300"/>
              <a:ext cx="266050" cy="201900"/>
            </a:xfrm>
            <a:custGeom>
              <a:avLst/>
              <a:gdLst/>
              <a:ahLst/>
              <a:cxnLst/>
              <a:rect l="l" t="t" r="r" b="b"/>
              <a:pathLst>
                <a:path w="10642" h="8076" extrusionOk="0">
                  <a:moveTo>
                    <a:pt x="10357" y="3357"/>
                  </a:moveTo>
                  <a:cubicBezTo>
                    <a:pt x="10642" y="5384"/>
                    <a:pt x="8583" y="7347"/>
                    <a:pt x="5796" y="7696"/>
                  </a:cubicBezTo>
                  <a:cubicBezTo>
                    <a:pt x="3009" y="8076"/>
                    <a:pt x="539" y="6714"/>
                    <a:pt x="254" y="4687"/>
                  </a:cubicBezTo>
                  <a:cubicBezTo>
                    <a:pt x="1" y="2660"/>
                    <a:pt x="2059" y="729"/>
                    <a:pt x="4846" y="349"/>
                  </a:cubicBezTo>
                  <a:cubicBezTo>
                    <a:pt x="7633" y="0"/>
                    <a:pt x="10103" y="1330"/>
                    <a:pt x="10357" y="3357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3813550" y="3553000"/>
              <a:ext cx="247825" cy="154425"/>
            </a:xfrm>
            <a:custGeom>
              <a:avLst/>
              <a:gdLst/>
              <a:ahLst/>
              <a:cxnLst/>
              <a:rect l="l" t="t" r="r" b="b"/>
              <a:pathLst>
                <a:path w="9913" h="6177" extrusionOk="0">
                  <a:moveTo>
                    <a:pt x="6524" y="4719"/>
                  </a:moveTo>
                  <a:cubicBezTo>
                    <a:pt x="3737" y="5068"/>
                    <a:pt x="1267" y="3738"/>
                    <a:pt x="1014" y="1711"/>
                  </a:cubicBezTo>
                  <a:cubicBezTo>
                    <a:pt x="919" y="1109"/>
                    <a:pt x="1046" y="539"/>
                    <a:pt x="1331" y="1"/>
                  </a:cubicBezTo>
                  <a:cubicBezTo>
                    <a:pt x="476" y="761"/>
                    <a:pt x="1" y="1774"/>
                    <a:pt x="159" y="2819"/>
                  </a:cubicBezTo>
                  <a:cubicBezTo>
                    <a:pt x="412" y="4846"/>
                    <a:pt x="2882" y="6176"/>
                    <a:pt x="5669" y="5828"/>
                  </a:cubicBezTo>
                  <a:cubicBezTo>
                    <a:pt x="7633" y="5574"/>
                    <a:pt x="9248" y="4529"/>
                    <a:pt x="9913" y="3199"/>
                  </a:cubicBezTo>
                  <a:cubicBezTo>
                    <a:pt x="9090" y="3959"/>
                    <a:pt x="7886" y="4529"/>
                    <a:pt x="6524" y="4719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3857875" y="3543500"/>
              <a:ext cx="167100" cy="110075"/>
            </a:xfrm>
            <a:custGeom>
              <a:avLst/>
              <a:gdLst/>
              <a:ahLst/>
              <a:cxnLst/>
              <a:rect l="l" t="t" r="r" b="b"/>
              <a:pathLst>
                <a:path w="6684" h="4403" extrusionOk="0">
                  <a:moveTo>
                    <a:pt x="6556" y="1584"/>
                  </a:moveTo>
                  <a:cubicBezTo>
                    <a:pt x="6683" y="2787"/>
                    <a:pt x="5385" y="3959"/>
                    <a:pt x="3643" y="4181"/>
                  </a:cubicBezTo>
                  <a:cubicBezTo>
                    <a:pt x="1869" y="4403"/>
                    <a:pt x="318" y="3643"/>
                    <a:pt x="159" y="2439"/>
                  </a:cubicBezTo>
                  <a:cubicBezTo>
                    <a:pt x="1" y="1236"/>
                    <a:pt x="1363" y="476"/>
                    <a:pt x="3105" y="222"/>
                  </a:cubicBezTo>
                  <a:cubicBezTo>
                    <a:pt x="4878" y="1"/>
                    <a:pt x="6398" y="381"/>
                    <a:pt x="6556" y="1584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4039975" y="3563500"/>
              <a:ext cx="23000" cy="27250"/>
            </a:xfrm>
            <a:custGeom>
              <a:avLst/>
              <a:gdLst/>
              <a:ahLst/>
              <a:cxnLst/>
              <a:rect l="l" t="t" r="r" b="b"/>
              <a:pathLst>
                <a:path w="920" h="1090" extrusionOk="0">
                  <a:moveTo>
                    <a:pt x="329" y="0"/>
                  </a:moveTo>
                  <a:cubicBezTo>
                    <a:pt x="269" y="0"/>
                    <a:pt x="209" y="18"/>
                    <a:pt x="159" y="56"/>
                  </a:cubicBezTo>
                  <a:cubicBezTo>
                    <a:pt x="33" y="119"/>
                    <a:pt x="1" y="309"/>
                    <a:pt x="64" y="436"/>
                  </a:cubicBezTo>
                  <a:cubicBezTo>
                    <a:pt x="191" y="594"/>
                    <a:pt x="254" y="752"/>
                    <a:pt x="318" y="911"/>
                  </a:cubicBezTo>
                  <a:cubicBezTo>
                    <a:pt x="349" y="974"/>
                    <a:pt x="381" y="1006"/>
                    <a:pt x="413" y="1037"/>
                  </a:cubicBezTo>
                  <a:cubicBezTo>
                    <a:pt x="450" y="1074"/>
                    <a:pt x="509" y="1090"/>
                    <a:pt x="570" y="1090"/>
                  </a:cubicBezTo>
                  <a:cubicBezTo>
                    <a:pt x="613" y="1090"/>
                    <a:pt x="658" y="1082"/>
                    <a:pt x="698" y="1069"/>
                  </a:cubicBezTo>
                  <a:cubicBezTo>
                    <a:pt x="824" y="1006"/>
                    <a:pt x="919" y="847"/>
                    <a:pt x="856" y="689"/>
                  </a:cubicBezTo>
                  <a:cubicBezTo>
                    <a:pt x="761" y="499"/>
                    <a:pt x="666" y="309"/>
                    <a:pt x="571" y="119"/>
                  </a:cubicBezTo>
                  <a:cubicBezTo>
                    <a:pt x="513" y="42"/>
                    <a:pt x="421" y="0"/>
                    <a:pt x="329" y="0"/>
                  </a:cubicBezTo>
                  <a:close/>
                </a:path>
              </a:pathLst>
            </a:custGeom>
            <a:solidFill>
              <a:srgbClr val="F7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946550" y="3520825"/>
              <a:ext cx="93450" cy="38650"/>
            </a:xfrm>
            <a:custGeom>
              <a:avLst/>
              <a:gdLst/>
              <a:ahLst/>
              <a:cxnLst/>
              <a:rect l="l" t="t" r="r" b="b"/>
              <a:pathLst>
                <a:path w="3738" h="1546" extrusionOk="0">
                  <a:moveTo>
                    <a:pt x="587" y="1"/>
                  </a:moveTo>
                  <a:cubicBezTo>
                    <a:pt x="397" y="1"/>
                    <a:pt x="276" y="13"/>
                    <a:pt x="254" y="21"/>
                  </a:cubicBezTo>
                  <a:cubicBezTo>
                    <a:pt x="96" y="21"/>
                    <a:pt x="1" y="148"/>
                    <a:pt x="1" y="306"/>
                  </a:cubicBezTo>
                  <a:cubicBezTo>
                    <a:pt x="1" y="401"/>
                    <a:pt x="64" y="464"/>
                    <a:pt x="128" y="496"/>
                  </a:cubicBezTo>
                  <a:cubicBezTo>
                    <a:pt x="159" y="559"/>
                    <a:pt x="254" y="559"/>
                    <a:pt x="318" y="559"/>
                  </a:cubicBezTo>
                  <a:cubicBezTo>
                    <a:pt x="318" y="559"/>
                    <a:pt x="384" y="554"/>
                    <a:pt x="499" y="554"/>
                  </a:cubicBezTo>
                  <a:cubicBezTo>
                    <a:pt x="976" y="554"/>
                    <a:pt x="2288" y="636"/>
                    <a:pt x="3231" y="1478"/>
                  </a:cubicBezTo>
                  <a:cubicBezTo>
                    <a:pt x="3290" y="1522"/>
                    <a:pt x="3356" y="1545"/>
                    <a:pt x="3422" y="1545"/>
                  </a:cubicBezTo>
                  <a:cubicBezTo>
                    <a:pt x="3498" y="1545"/>
                    <a:pt x="3575" y="1514"/>
                    <a:pt x="3643" y="1446"/>
                  </a:cubicBezTo>
                  <a:cubicBezTo>
                    <a:pt x="3738" y="1319"/>
                    <a:pt x="3738" y="1161"/>
                    <a:pt x="3611" y="1034"/>
                  </a:cubicBezTo>
                  <a:cubicBezTo>
                    <a:pt x="2568" y="136"/>
                    <a:pt x="1208" y="1"/>
                    <a:pt x="587" y="1"/>
                  </a:cubicBezTo>
                  <a:close/>
                </a:path>
              </a:pathLst>
            </a:custGeom>
            <a:solidFill>
              <a:srgbClr val="F7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808800" y="4066825"/>
              <a:ext cx="273950" cy="227250"/>
            </a:xfrm>
            <a:custGeom>
              <a:avLst/>
              <a:gdLst/>
              <a:ahLst/>
              <a:cxnLst/>
              <a:rect l="l" t="t" r="r" b="b"/>
              <a:pathLst>
                <a:path w="10958" h="9090" extrusionOk="0">
                  <a:moveTo>
                    <a:pt x="7063" y="1204"/>
                  </a:moveTo>
                  <a:cubicBezTo>
                    <a:pt x="9596" y="2408"/>
                    <a:pt x="10958" y="4878"/>
                    <a:pt x="10071" y="6715"/>
                  </a:cubicBezTo>
                  <a:cubicBezTo>
                    <a:pt x="9216" y="8551"/>
                    <a:pt x="6461" y="9090"/>
                    <a:pt x="3896" y="7918"/>
                  </a:cubicBezTo>
                  <a:cubicBezTo>
                    <a:pt x="1362" y="6715"/>
                    <a:pt x="1" y="4244"/>
                    <a:pt x="887" y="2376"/>
                  </a:cubicBezTo>
                  <a:cubicBezTo>
                    <a:pt x="1742" y="539"/>
                    <a:pt x="4498" y="1"/>
                    <a:pt x="7063" y="1204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825425" y="4158675"/>
              <a:ext cx="247050" cy="136200"/>
            </a:xfrm>
            <a:custGeom>
              <a:avLst/>
              <a:gdLst/>
              <a:ahLst/>
              <a:cxnLst/>
              <a:rect l="l" t="t" r="r" b="b"/>
              <a:pathLst>
                <a:path w="9882" h="5448" extrusionOk="0">
                  <a:moveTo>
                    <a:pt x="2756" y="2914"/>
                  </a:moveTo>
                  <a:cubicBezTo>
                    <a:pt x="5321" y="4117"/>
                    <a:pt x="8076" y="3579"/>
                    <a:pt x="8963" y="1742"/>
                  </a:cubicBezTo>
                  <a:cubicBezTo>
                    <a:pt x="9216" y="1204"/>
                    <a:pt x="9280" y="602"/>
                    <a:pt x="9185" y="0"/>
                  </a:cubicBezTo>
                  <a:cubicBezTo>
                    <a:pt x="9723" y="1014"/>
                    <a:pt x="9881" y="2122"/>
                    <a:pt x="9438" y="3041"/>
                  </a:cubicBezTo>
                  <a:cubicBezTo>
                    <a:pt x="8551" y="4909"/>
                    <a:pt x="5796" y="5447"/>
                    <a:pt x="3231" y="4244"/>
                  </a:cubicBezTo>
                  <a:cubicBezTo>
                    <a:pt x="1426" y="3389"/>
                    <a:pt x="222" y="1900"/>
                    <a:pt x="1" y="444"/>
                  </a:cubicBezTo>
                  <a:cubicBezTo>
                    <a:pt x="539" y="1425"/>
                    <a:pt x="1521" y="2344"/>
                    <a:pt x="2756" y="2914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865800" y="4107200"/>
              <a:ext cx="171050" cy="130675"/>
            </a:xfrm>
            <a:custGeom>
              <a:avLst/>
              <a:gdLst/>
              <a:ahLst/>
              <a:cxnLst/>
              <a:rect l="l" t="t" r="r" b="b"/>
              <a:pathLst>
                <a:path w="6842" h="5227" extrusionOk="0">
                  <a:moveTo>
                    <a:pt x="507" y="1109"/>
                  </a:moveTo>
                  <a:cubicBezTo>
                    <a:pt x="1" y="2218"/>
                    <a:pt x="887" y="3706"/>
                    <a:pt x="2503" y="4466"/>
                  </a:cubicBezTo>
                  <a:cubicBezTo>
                    <a:pt x="4086" y="5226"/>
                    <a:pt x="5828" y="4941"/>
                    <a:pt x="6334" y="3833"/>
                  </a:cubicBezTo>
                  <a:cubicBezTo>
                    <a:pt x="6841" y="2756"/>
                    <a:pt x="5796" y="1616"/>
                    <a:pt x="4181" y="856"/>
                  </a:cubicBezTo>
                  <a:cubicBezTo>
                    <a:pt x="2566" y="96"/>
                    <a:pt x="1014" y="1"/>
                    <a:pt x="507" y="1109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838875" y="4107575"/>
              <a:ext cx="26150" cy="24500"/>
            </a:xfrm>
            <a:custGeom>
              <a:avLst/>
              <a:gdLst/>
              <a:ahLst/>
              <a:cxnLst/>
              <a:rect l="l" t="t" r="r" b="b"/>
              <a:pathLst>
                <a:path w="1046" h="980" extrusionOk="0">
                  <a:moveTo>
                    <a:pt x="729" y="0"/>
                  </a:moveTo>
                  <a:cubicBezTo>
                    <a:pt x="663" y="0"/>
                    <a:pt x="595" y="25"/>
                    <a:pt x="539" y="81"/>
                  </a:cubicBezTo>
                  <a:cubicBezTo>
                    <a:pt x="381" y="208"/>
                    <a:pt x="254" y="366"/>
                    <a:pt x="96" y="524"/>
                  </a:cubicBezTo>
                  <a:cubicBezTo>
                    <a:pt x="1" y="651"/>
                    <a:pt x="1" y="809"/>
                    <a:pt x="128" y="904"/>
                  </a:cubicBezTo>
                  <a:cubicBezTo>
                    <a:pt x="197" y="951"/>
                    <a:pt x="267" y="980"/>
                    <a:pt x="336" y="980"/>
                  </a:cubicBezTo>
                  <a:cubicBezTo>
                    <a:pt x="362" y="980"/>
                    <a:pt x="387" y="976"/>
                    <a:pt x="413" y="968"/>
                  </a:cubicBezTo>
                  <a:cubicBezTo>
                    <a:pt x="476" y="936"/>
                    <a:pt x="508" y="904"/>
                    <a:pt x="539" y="873"/>
                  </a:cubicBezTo>
                  <a:cubicBezTo>
                    <a:pt x="666" y="746"/>
                    <a:pt x="793" y="619"/>
                    <a:pt x="919" y="493"/>
                  </a:cubicBezTo>
                  <a:cubicBezTo>
                    <a:pt x="1046" y="398"/>
                    <a:pt x="1046" y="208"/>
                    <a:pt x="951" y="113"/>
                  </a:cubicBezTo>
                  <a:cubicBezTo>
                    <a:pt x="898" y="41"/>
                    <a:pt x="814" y="0"/>
                    <a:pt x="729" y="0"/>
                  </a:cubicBezTo>
                  <a:close/>
                </a:path>
              </a:pathLst>
            </a:custGeom>
            <a:solidFill>
              <a:srgbClr val="F7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869775" y="4087625"/>
              <a:ext cx="98175" cy="21975"/>
            </a:xfrm>
            <a:custGeom>
              <a:avLst/>
              <a:gdLst/>
              <a:ahLst/>
              <a:cxnLst/>
              <a:rect l="l" t="t" r="r" b="b"/>
              <a:pathLst>
                <a:path w="3927" h="879" extrusionOk="0">
                  <a:moveTo>
                    <a:pt x="1831" y="0"/>
                  </a:moveTo>
                  <a:cubicBezTo>
                    <a:pt x="1325" y="0"/>
                    <a:pt x="767" y="78"/>
                    <a:pt x="222" y="309"/>
                  </a:cubicBezTo>
                  <a:cubicBezTo>
                    <a:pt x="63" y="372"/>
                    <a:pt x="0" y="530"/>
                    <a:pt x="63" y="689"/>
                  </a:cubicBezTo>
                  <a:cubicBezTo>
                    <a:pt x="110" y="782"/>
                    <a:pt x="207" y="840"/>
                    <a:pt x="318" y="840"/>
                  </a:cubicBezTo>
                  <a:cubicBezTo>
                    <a:pt x="359" y="840"/>
                    <a:pt x="401" y="832"/>
                    <a:pt x="443" y="816"/>
                  </a:cubicBezTo>
                  <a:cubicBezTo>
                    <a:pt x="902" y="622"/>
                    <a:pt x="1381" y="556"/>
                    <a:pt x="1819" y="556"/>
                  </a:cubicBezTo>
                  <a:cubicBezTo>
                    <a:pt x="2741" y="556"/>
                    <a:pt x="3484" y="847"/>
                    <a:pt x="3484" y="847"/>
                  </a:cubicBezTo>
                  <a:cubicBezTo>
                    <a:pt x="3579" y="879"/>
                    <a:pt x="3642" y="879"/>
                    <a:pt x="3705" y="879"/>
                  </a:cubicBezTo>
                  <a:cubicBezTo>
                    <a:pt x="3769" y="847"/>
                    <a:pt x="3832" y="784"/>
                    <a:pt x="3864" y="721"/>
                  </a:cubicBezTo>
                  <a:cubicBezTo>
                    <a:pt x="3927" y="562"/>
                    <a:pt x="3864" y="404"/>
                    <a:pt x="3705" y="340"/>
                  </a:cubicBezTo>
                  <a:cubicBezTo>
                    <a:pt x="3663" y="319"/>
                    <a:pt x="2855" y="0"/>
                    <a:pt x="1831" y="0"/>
                  </a:cubicBezTo>
                  <a:close/>
                </a:path>
              </a:pathLst>
            </a:custGeom>
            <a:solidFill>
              <a:srgbClr val="F79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024300" y="2497525"/>
              <a:ext cx="313550" cy="301050"/>
            </a:xfrm>
            <a:custGeom>
              <a:avLst/>
              <a:gdLst/>
              <a:ahLst/>
              <a:cxnLst/>
              <a:rect l="l" t="t" r="r" b="b"/>
              <a:pathLst>
                <a:path w="12542" h="12042" extrusionOk="0">
                  <a:moveTo>
                    <a:pt x="4334" y="1"/>
                  </a:moveTo>
                  <a:cubicBezTo>
                    <a:pt x="4109" y="1"/>
                    <a:pt x="3886" y="74"/>
                    <a:pt x="3706" y="227"/>
                  </a:cubicBezTo>
                  <a:cubicBezTo>
                    <a:pt x="634" y="2824"/>
                    <a:pt x="0" y="7162"/>
                    <a:pt x="2312" y="9917"/>
                  </a:cubicBezTo>
                  <a:cubicBezTo>
                    <a:pt x="3493" y="11328"/>
                    <a:pt x="5234" y="12042"/>
                    <a:pt x="7070" y="12042"/>
                  </a:cubicBezTo>
                  <a:cubicBezTo>
                    <a:pt x="8779" y="12042"/>
                    <a:pt x="10570" y="11423"/>
                    <a:pt x="12066" y="10171"/>
                  </a:cubicBezTo>
                  <a:cubicBezTo>
                    <a:pt x="12478" y="9822"/>
                    <a:pt x="12541" y="9189"/>
                    <a:pt x="12161" y="8746"/>
                  </a:cubicBezTo>
                  <a:cubicBezTo>
                    <a:pt x="11965" y="8514"/>
                    <a:pt x="11680" y="8393"/>
                    <a:pt x="11394" y="8393"/>
                  </a:cubicBezTo>
                  <a:cubicBezTo>
                    <a:pt x="11171" y="8393"/>
                    <a:pt x="10948" y="8466"/>
                    <a:pt x="10768" y="8619"/>
                  </a:cubicBezTo>
                  <a:cubicBezTo>
                    <a:pt x="9653" y="9561"/>
                    <a:pt x="8328" y="10028"/>
                    <a:pt x="7082" y="10028"/>
                  </a:cubicBezTo>
                  <a:cubicBezTo>
                    <a:pt x="5815" y="10028"/>
                    <a:pt x="4631" y="9545"/>
                    <a:pt x="3832" y="8587"/>
                  </a:cubicBezTo>
                  <a:cubicBezTo>
                    <a:pt x="2249" y="6719"/>
                    <a:pt x="2756" y="3647"/>
                    <a:pt x="5004" y="1778"/>
                  </a:cubicBezTo>
                  <a:cubicBezTo>
                    <a:pt x="5416" y="1430"/>
                    <a:pt x="5479" y="797"/>
                    <a:pt x="5131" y="353"/>
                  </a:cubicBezTo>
                  <a:cubicBezTo>
                    <a:pt x="4917" y="122"/>
                    <a:pt x="4623" y="1"/>
                    <a:pt x="4334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783600" y="2659475"/>
              <a:ext cx="394325" cy="341400"/>
            </a:xfrm>
            <a:custGeom>
              <a:avLst/>
              <a:gdLst/>
              <a:ahLst/>
              <a:cxnLst/>
              <a:rect l="l" t="t" r="r" b="b"/>
              <a:pathLst>
                <a:path w="15773" h="13656" extrusionOk="0">
                  <a:moveTo>
                    <a:pt x="8682" y="2010"/>
                  </a:moveTo>
                  <a:cubicBezTo>
                    <a:pt x="9943" y="2010"/>
                    <a:pt x="11129" y="2485"/>
                    <a:pt x="11940" y="3439"/>
                  </a:cubicBezTo>
                  <a:cubicBezTo>
                    <a:pt x="13524" y="5308"/>
                    <a:pt x="12985" y="8380"/>
                    <a:pt x="10768" y="10248"/>
                  </a:cubicBezTo>
                  <a:cubicBezTo>
                    <a:pt x="9665" y="11178"/>
                    <a:pt x="8341" y="11646"/>
                    <a:pt x="7091" y="11646"/>
                  </a:cubicBezTo>
                  <a:cubicBezTo>
                    <a:pt x="5830" y="11646"/>
                    <a:pt x="4644" y="11171"/>
                    <a:pt x="3833" y="10216"/>
                  </a:cubicBezTo>
                  <a:cubicBezTo>
                    <a:pt x="2249" y="8348"/>
                    <a:pt x="2788" y="5276"/>
                    <a:pt x="5005" y="3408"/>
                  </a:cubicBezTo>
                  <a:cubicBezTo>
                    <a:pt x="6108" y="2477"/>
                    <a:pt x="7432" y="2010"/>
                    <a:pt x="8682" y="2010"/>
                  </a:cubicBezTo>
                  <a:close/>
                  <a:moveTo>
                    <a:pt x="8679" y="1"/>
                  </a:moveTo>
                  <a:cubicBezTo>
                    <a:pt x="6970" y="1"/>
                    <a:pt x="5187" y="619"/>
                    <a:pt x="3706" y="1856"/>
                  </a:cubicBezTo>
                  <a:cubicBezTo>
                    <a:pt x="634" y="4453"/>
                    <a:pt x="1" y="8791"/>
                    <a:pt x="2313" y="11515"/>
                  </a:cubicBezTo>
                  <a:cubicBezTo>
                    <a:pt x="3494" y="12942"/>
                    <a:pt x="5243" y="13655"/>
                    <a:pt x="7083" y="13655"/>
                  </a:cubicBezTo>
                  <a:cubicBezTo>
                    <a:pt x="8796" y="13655"/>
                    <a:pt x="10586" y="13037"/>
                    <a:pt x="12067" y="11800"/>
                  </a:cubicBezTo>
                  <a:cubicBezTo>
                    <a:pt x="15139" y="9203"/>
                    <a:pt x="15772" y="4864"/>
                    <a:pt x="13460" y="2141"/>
                  </a:cubicBezTo>
                  <a:cubicBezTo>
                    <a:pt x="12263" y="714"/>
                    <a:pt x="10514" y="1"/>
                    <a:pt x="867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23675" y="2861850"/>
              <a:ext cx="313550" cy="300975"/>
            </a:xfrm>
            <a:custGeom>
              <a:avLst/>
              <a:gdLst/>
              <a:ahLst/>
              <a:cxnLst/>
              <a:rect l="l" t="t" r="r" b="b"/>
              <a:pathLst>
                <a:path w="12542" h="12039" extrusionOk="0">
                  <a:moveTo>
                    <a:pt x="5445" y="1"/>
                  </a:moveTo>
                  <a:cubicBezTo>
                    <a:pt x="3737" y="1"/>
                    <a:pt x="1953" y="620"/>
                    <a:pt x="476" y="1868"/>
                  </a:cubicBezTo>
                  <a:cubicBezTo>
                    <a:pt x="64" y="2217"/>
                    <a:pt x="1" y="2850"/>
                    <a:pt x="349" y="3293"/>
                  </a:cubicBezTo>
                  <a:cubicBezTo>
                    <a:pt x="563" y="3525"/>
                    <a:pt x="857" y="3646"/>
                    <a:pt x="1146" y="3646"/>
                  </a:cubicBezTo>
                  <a:cubicBezTo>
                    <a:pt x="1371" y="3646"/>
                    <a:pt x="1594" y="3572"/>
                    <a:pt x="1774" y="3420"/>
                  </a:cubicBezTo>
                  <a:cubicBezTo>
                    <a:pt x="2894" y="2474"/>
                    <a:pt x="4217" y="2007"/>
                    <a:pt x="5464" y="2007"/>
                  </a:cubicBezTo>
                  <a:cubicBezTo>
                    <a:pt x="6721" y="2007"/>
                    <a:pt x="7899" y="2482"/>
                    <a:pt x="8710" y="3420"/>
                  </a:cubicBezTo>
                  <a:cubicBezTo>
                    <a:pt x="10293" y="5320"/>
                    <a:pt x="9787" y="8392"/>
                    <a:pt x="7538" y="10260"/>
                  </a:cubicBezTo>
                  <a:cubicBezTo>
                    <a:pt x="7126" y="10609"/>
                    <a:pt x="7063" y="11242"/>
                    <a:pt x="7411" y="11686"/>
                  </a:cubicBezTo>
                  <a:cubicBezTo>
                    <a:pt x="7625" y="11917"/>
                    <a:pt x="7919" y="12038"/>
                    <a:pt x="8208" y="12038"/>
                  </a:cubicBezTo>
                  <a:cubicBezTo>
                    <a:pt x="8434" y="12038"/>
                    <a:pt x="8656" y="11965"/>
                    <a:pt x="8837" y="11812"/>
                  </a:cubicBezTo>
                  <a:cubicBezTo>
                    <a:pt x="11908" y="9215"/>
                    <a:pt x="12542" y="4877"/>
                    <a:pt x="10230" y="2153"/>
                  </a:cubicBezTo>
                  <a:cubicBezTo>
                    <a:pt x="9046" y="723"/>
                    <a:pt x="7290" y="1"/>
                    <a:pt x="544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1154150" y="2575400"/>
              <a:ext cx="110850" cy="124525"/>
            </a:xfrm>
            <a:custGeom>
              <a:avLst/>
              <a:gdLst/>
              <a:ahLst/>
              <a:cxnLst/>
              <a:rect l="l" t="t" r="r" b="b"/>
              <a:pathLst>
                <a:path w="4434" h="4981" extrusionOk="0">
                  <a:moveTo>
                    <a:pt x="444" y="0"/>
                  </a:moveTo>
                  <a:cubicBezTo>
                    <a:pt x="352" y="0"/>
                    <a:pt x="261" y="32"/>
                    <a:pt x="190" y="89"/>
                  </a:cubicBezTo>
                  <a:cubicBezTo>
                    <a:pt x="32" y="247"/>
                    <a:pt x="0" y="500"/>
                    <a:pt x="158" y="659"/>
                  </a:cubicBezTo>
                  <a:lnTo>
                    <a:pt x="3674" y="4839"/>
                  </a:lnTo>
                  <a:cubicBezTo>
                    <a:pt x="3748" y="4931"/>
                    <a:pt x="3864" y="4980"/>
                    <a:pt x="3987" y="4980"/>
                  </a:cubicBezTo>
                  <a:cubicBezTo>
                    <a:pt x="4074" y="4980"/>
                    <a:pt x="4164" y="4955"/>
                    <a:pt x="4244" y="4902"/>
                  </a:cubicBezTo>
                  <a:cubicBezTo>
                    <a:pt x="4402" y="4744"/>
                    <a:pt x="4434" y="4491"/>
                    <a:pt x="4275" y="4332"/>
                  </a:cubicBezTo>
                  <a:lnTo>
                    <a:pt x="760" y="152"/>
                  </a:lnTo>
                  <a:cubicBezTo>
                    <a:pt x="673" y="47"/>
                    <a:pt x="557" y="0"/>
                    <a:pt x="44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117725" y="2637950"/>
              <a:ext cx="79200" cy="87175"/>
            </a:xfrm>
            <a:custGeom>
              <a:avLst/>
              <a:gdLst/>
              <a:ahLst/>
              <a:cxnLst/>
              <a:rect l="l" t="t" r="r" b="b"/>
              <a:pathLst>
                <a:path w="3168" h="3487" extrusionOk="0">
                  <a:moveTo>
                    <a:pt x="468" y="0"/>
                  </a:moveTo>
                  <a:cubicBezTo>
                    <a:pt x="374" y="0"/>
                    <a:pt x="276" y="31"/>
                    <a:pt x="190" y="88"/>
                  </a:cubicBezTo>
                  <a:cubicBezTo>
                    <a:pt x="32" y="247"/>
                    <a:pt x="0" y="500"/>
                    <a:pt x="159" y="658"/>
                  </a:cubicBezTo>
                  <a:lnTo>
                    <a:pt x="2407" y="3350"/>
                  </a:lnTo>
                  <a:cubicBezTo>
                    <a:pt x="2477" y="3437"/>
                    <a:pt x="2585" y="3486"/>
                    <a:pt x="2699" y="3486"/>
                  </a:cubicBezTo>
                  <a:cubicBezTo>
                    <a:pt x="2793" y="3486"/>
                    <a:pt x="2892" y="3453"/>
                    <a:pt x="2977" y="3382"/>
                  </a:cubicBezTo>
                  <a:cubicBezTo>
                    <a:pt x="3136" y="3255"/>
                    <a:pt x="3167" y="3002"/>
                    <a:pt x="3009" y="2812"/>
                  </a:cubicBezTo>
                  <a:lnTo>
                    <a:pt x="760" y="152"/>
                  </a:lnTo>
                  <a:cubicBezTo>
                    <a:pt x="691" y="47"/>
                    <a:pt x="583" y="0"/>
                    <a:pt x="46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696525" y="2960425"/>
              <a:ext cx="110875" cy="124525"/>
            </a:xfrm>
            <a:custGeom>
              <a:avLst/>
              <a:gdLst/>
              <a:ahLst/>
              <a:cxnLst/>
              <a:rect l="l" t="t" r="r" b="b"/>
              <a:pathLst>
                <a:path w="4435" h="4981" extrusionOk="0">
                  <a:moveTo>
                    <a:pt x="448" y="0"/>
                  </a:moveTo>
                  <a:cubicBezTo>
                    <a:pt x="360" y="0"/>
                    <a:pt x="270" y="26"/>
                    <a:pt x="190" y="79"/>
                  </a:cubicBezTo>
                  <a:cubicBezTo>
                    <a:pt x="32" y="237"/>
                    <a:pt x="0" y="490"/>
                    <a:pt x="159" y="649"/>
                  </a:cubicBezTo>
                  <a:lnTo>
                    <a:pt x="3674" y="4829"/>
                  </a:lnTo>
                  <a:cubicBezTo>
                    <a:pt x="3761" y="4934"/>
                    <a:pt x="3877" y="4981"/>
                    <a:pt x="3990" y="4981"/>
                  </a:cubicBezTo>
                  <a:cubicBezTo>
                    <a:pt x="4083" y="4981"/>
                    <a:pt x="4173" y="4949"/>
                    <a:pt x="4244" y="4892"/>
                  </a:cubicBezTo>
                  <a:cubicBezTo>
                    <a:pt x="4402" y="4734"/>
                    <a:pt x="4434" y="4481"/>
                    <a:pt x="4276" y="4322"/>
                  </a:cubicBezTo>
                  <a:lnTo>
                    <a:pt x="760" y="142"/>
                  </a:lnTo>
                  <a:cubicBezTo>
                    <a:pt x="687" y="50"/>
                    <a:pt x="570" y="0"/>
                    <a:pt x="44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925325" y="2767775"/>
              <a:ext cx="110875" cy="124800"/>
            </a:xfrm>
            <a:custGeom>
              <a:avLst/>
              <a:gdLst/>
              <a:ahLst/>
              <a:cxnLst/>
              <a:rect l="l" t="t" r="r" b="b"/>
              <a:pathLst>
                <a:path w="4435" h="4992" extrusionOk="0">
                  <a:moveTo>
                    <a:pt x="468" y="1"/>
                  </a:moveTo>
                  <a:cubicBezTo>
                    <a:pt x="374" y="1"/>
                    <a:pt x="276" y="32"/>
                    <a:pt x="191" y="89"/>
                  </a:cubicBezTo>
                  <a:cubicBezTo>
                    <a:pt x="32" y="247"/>
                    <a:pt x="1" y="501"/>
                    <a:pt x="159" y="659"/>
                  </a:cubicBezTo>
                  <a:lnTo>
                    <a:pt x="3674" y="4839"/>
                  </a:lnTo>
                  <a:cubicBezTo>
                    <a:pt x="3744" y="4944"/>
                    <a:pt x="3852" y="4991"/>
                    <a:pt x="3967" y="4991"/>
                  </a:cubicBezTo>
                  <a:cubicBezTo>
                    <a:pt x="4061" y="4991"/>
                    <a:pt x="4159" y="4960"/>
                    <a:pt x="4244" y="4903"/>
                  </a:cubicBezTo>
                  <a:cubicBezTo>
                    <a:pt x="4403" y="4744"/>
                    <a:pt x="4434" y="4491"/>
                    <a:pt x="4276" y="4333"/>
                  </a:cubicBezTo>
                  <a:lnTo>
                    <a:pt x="761" y="152"/>
                  </a:lnTo>
                  <a:cubicBezTo>
                    <a:pt x="691" y="48"/>
                    <a:pt x="583" y="1"/>
                    <a:pt x="468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764600" y="2935225"/>
              <a:ext cx="79200" cy="87175"/>
            </a:xfrm>
            <a:custGeom>
              <a:avLst/>
              <a:gdLst/>
              <a:ahLst/>
              <a:cxnLst/>
              <a:rect l="l" t="t" r="r" b="b"/>
              <a:pathLst>
                <a:path w="3168" h="3487" extrusionOk="0">
                  <a:moveTo>
                    <a:pt x="445" y="1"/>
                  </a:moveTo>
                  <a:cubicBezTo>
                    <a:pt x="353" y="1"/>
                    <a:pt x="262" y="34"/>
                    <a:pt x="191" y="105"/>
                  </a:cubicBezTo>
                  <a:cubicBezTo>
                    <a:pt x="33" y="232"/>
                    <a:pt x="1" y="485"/>
                    <a:pt x="159" y="675"/>
                  </a:cubicBezTo>
                  <a:lnTo>
                    <a:pt x="2408" y="3335"/>
                  </a:lnTo>
                  <a:cubicBezTo>
                    <a:pt x="2478" y="3440"/>
                    <a:pt x="2586" y="3487"/>
                    <a:pt x="2700" y="3487"/>
                  </a:cubicBezTo>
                  <a:cubicBezTo>
                    <a:pt x="2794" y="3487"/>
                    <a:pt x="2892" y="3455"/>
                    <a:pt x="2978" y="3398"/>
                  </a:cubicBezTo>
                  <a:cubicBezTo>
                    <a:pt x="3136" y="3240"/>
                    <a:pt x="3168" y="2987"/>
                    <a:pt x="3009" y="2828"/>
                  </a:cubicBezTo>
                  <a:lnTo>
                    <a:pt x="761" y="137"/>
                  </a:lnTo>
                  <a:cubicBezTo>
                    <a:pt x="674" y="50"/>
                    <a:pt x="558" y="1"/>
                    <a:pt x="44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991825" y="2744025"/>
              <a:ext cx="79200" cy="87175"/>
            </a:xfrm>
            <a:custGeom>
              <a:avLst/>
              <a:gdLst/>
              <a:ahLst/>
              <a:cxnLst/>
              <a:rect l="l" t="t" r="r" b="b"/>
              <a:pathLst>
                <a:path w="3168" h="3487" extrusionOk="0">
                  <a:moveTo>
                    <a:pt x="445" y="1"/>
                  </a:moveTo>
                  <a:cubicBezTo>
                    <a:pt x="353" y="1"/>
                    <a:pt x="262" y="32"/>
                    <a:pt x="191" y="89"/>
                  </a:cubicBezTo>
                  <a:cubicBezTo>
                    <a:pt x="33" y="247"/>
                    <a:pt x="1" y="501"/>
                    <a:pt x="128" y="659"/>
                  </a:cubicBezTo>
                  <a:lnTo>
                    <a:pt x="2408" y="3351"/>
                  </a:lnTo>
                  <a:cubicBezTo>
                    <a:pt x="2477" y="3438"/>
                    <a:pt x="2585" y="3487"/>
                    <a:pt x="2700" y="3487"/>
                  </a:cubicBezTo>
                  <a:cubicBezTo>
                    <a:pt x="2794" y="3487"/>
                    <a:pt x="2892" y="3454"/>
                    <a:pt x="2978" y="3383"/>
                  </a:cubicBezTo>
                  <a:cubicBezTo>
                    <a:pt x="3136" y="3256"/>
                    <a:pt x="3168" y="3003"/>
                    <a:pt x="3010" y="2813"/>
                  </a:cubicBezTo>
                  <a:lnTo>
                    <a:pt x="761" y="152"/>
                  </a:lnTo>
                  <a:cubicBezTo>
                    <a:pt x="674" y="48"/>
                    <a:pt x="558" y="1"/>
                    <a:pt x="44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890500" y="2829150"/>
              <a:ext cx="79200" cy="87175"/>
            </a:xfrm>
            <a:custGeom>
              <a:avLst/>
              <a:gdLst/>
              <a:ahLst/>
              <a:cxnLst/>
              <a:rect l="l" t="t" r="r" b="b"/>
              <a:pathLst>
                <a:path w="3168" h="3487" extrusionOk="0">
                  <a:moveTo>
                    <a:pt x="468" y="0"/>
                  </a:moveTo>
                  <a:cubicBezTo>
                    <a:pt x="374" y="0"/>
                    <a:pt x="276" y="33"/>
                    <a:pt x="190" y="104"/>
                  </a:cubicBezTo>
                  <a:cubicBezTo>
                    <a:pt x="32" y="231"/>
                    <a:pt x="0" y="484"/>
                    <a:pt x="159" y="674"/>
                  </a:cubicBezTo>
                  <a:lnTo>
                    <a:pt x="2407" y="3334"/>
                  </a:lnTo>
                  <a:cubicBezTo>
                    <a:pt x="2494" y="3439"/>
                    <a:pt x="2610" y="3486"/>
                    <a:pt x="2723" y="3486"/>
                  </a:cubicBezTo>
                  <a:cubicBezTo>
                    <a:pt x="2816" y="3486"/>
                    <a:pt x="2906" y="3455"/>
                    <a:pt x="2977" y="3398"/>
                  </a:cubicBezTo>
                  <a:cubicBezTo>
                    <a:pt x="3136" y="3239"/>
                    <a:pt x="3167" y="2986"/>
                    <a:pt x="3009" y="2828"/>
                  </a:cubicBezTo>
                  <a:lnTo>
                    <a:pt x="760" y="136"/>
                  </a:lnTo>
                  <a:cubicBezTo>
                    <a:pt x="691" y="49"/>
                    <a:pt x="583" y="0"/>
                    <a:pt x="46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61400" y="3680475"/>
              <a:ext cx="334925" cy="334925"/>
            </a:xfrm>
            <a:custGeom>
              <a:avLst/>
              <a:gdLst/>
              <a:ahLst/>
              <a:cxnLst/>
              <a:rect l="l" t="t" r="r" b="b"/>
              <a:pathLst>
                <a:path w="13397" h="13397" extrusionOk="0">
                  <a:moveTo>
                    <a:pt x="4973" y="0"/>
                  </a:moveTo>
                  <a:cubicBezTo>
                    <a:pt x="4625" y="0"/>
                    <a:pt x="4340" y="285"/>
                    <a:pt x="4340" y="602"/>
                  </a:cubicBezTo>
                  <a:lnTo>
                    <a:pt x="4340" y="3737"/>
                  </a:lnTo>
                  <a:cubicBezTo>
                    <a:pt x="4340" y="4054"/>
                    <a:pt x="4086" y="4339"/>
                    <a:pt x="3738" y="4339"/>
                  </a:cubicBezTo>
                  <a:lnTo>
                    <a:pt x="634" y="4339"/>
                  </a:lnTo>
                  <a:cubicBezTo>
                    <a:pt x="286" y="4339"/>
                    <a:pt x="1" y="4624"/>
                    <a:pt x="1" y="4941"/>
                  </a:cubicBezTo>
                  <a:lnTo>
                    <a:pt x="1" y="8424"/>
                  </a:lnTo>
                  <a:cubicBezTo>
                    <a:pt x="1" y="8773"/>
                    <a:pt x="286" y="9058"/>
                    <a:pt x="634" y="9058"/>
                  </a:cubicBezTo>
                  <a:lnTo>
                    <a:pt x="3738" y="9058"/>
                  </a:lnTo>
                  <a:cubicBezTo>
                    <a:pt x="4086" y="9058"/>
                    <a:pt x="4340" y="9311"/>
                    <a:pt x="4340" y="9659"/>
                  </a:cubicBezTo>
                  <a:lnTo>
                    <a:pt x="4340" y="12763"/>
                  </a:lnTo>
                  <a:cubicBezTo>
                    <a:pt x="4340" y="13111"/>
                    <a:pt x="4625" y="13396"/>
                    <a:pt x="4973" y="13396"/>
                  </a:cubicBezTo>
                  <a:lnTo>
                    <a:pt x="8457" y="13396"/>
                  </a:lnTo>
                  <a:cubicBezTo>
                    <a:pt x="8773" y="13396"/>
                    <a:pt x="9058" y="13111"/>
                    <a:pt x="9058" y="12763"/>
                  </a:cubicBezTo>
                  <a:lnTo>
                    <a:pt x="9058" y="9659"/>
                  </a:lnTo>
                  <a:cubicBezTo>
                    <a:pt x="9058" y="9311"/>
                    <a:pt x="9343" y="9058"/>
                    <a:pt x="9660" y="9058"/>
                  </a:cubicBezTo>
                  <a:lnTo>
                    <a:pt x="12795" y="9058"/>
                  </a:lnTo>
                  <a:cubicBezTo>
                    <a:pt x="13144" y="9058"/>
                    <a:pt x="13397" y="8773"/>
                    <a:pt x="13397" y="8424"/>
                  </a:cubicBezTo>
                  <a:lnTo>
                    <a:pt x="13397" y="4941"/>
                  </a:lnTo>
                  <a:cubicBezTo>
                    <a:pt x="13397" y="4624"/>
                    <a:pt x="13144" y="4339"/>
                    <a:pt x="12795" y="4339"/>
                  </a:cubicBezTo>
                  <a:lnTo>
                    <a:pt x="9660" y="4339"/>
                  </a:lnTo>
                  <a:cubicBezTo>
                    <a:pt x="9343" y="4339"/>
                    <a:pt x="9058" y="4054"/>
                    <a:pt x="9058" y="3737"/>
                  </a:cubicBezTo>
                  <a:lnTo>
                    <a:pt x="9058" y="602"/>
                  </a:lnTo>
                  <a:cubicBezTo>
                    <a:pt x="9058" y="285"/>
                    <a:pt x="8773" y="0"/>
                    <a:pt x="845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415400" y="2659150"/>
              <a:ext cx="343650" cy="342850"/>
            </a:xfrm>
            <a:custGeom>
              <a:avLst/>
              <a:gdLst/>
              <a:ahLst/>
              <a:cxnLst/>
              <a:rect l="l" t="t" r="r" b="b"/>
              <a:pathLst>
                <a:path w="13746" h="13714" extrusionOk="0">
                  <a:moveTo>
                    <a:pt x="5100" y="0"/>
                  </a:moveTo>
                  <a:cubicBezTo>
                    <a:pt x="4751" y="0"/>
                    <a:pt x="4466" y="285"/>
                    <a:pt x="4466" y="634"/>
                  </a:cubicBezTo>
                  <a:lnTo>
                    <a:pt x="4466" y="3832"/>
                  </a:lnTo>
                  <a:cubicBezTo>
                    <a:pt x="4466" y="4181"/>
                    <a:pt x="4181" y="4434"/>
                    <a:pt x="3833" y="4434"/>
                  </a:cubicBezTo>
                  <a:lnTo>
                    <a:pt x="634" y="4434"/>
                  </a:lnTo>
                  <a:cubicBezTo>
                    <a:pt x="286" y="4434"/>
                    <a:pt x="1" y="4719"/>
                    <a:pt x="1" y="5067"/>
                  </a:cubicBezTo>
                  <a:lnTo>
                    <a:pt x="1" y="8646"/>
                  </a:lnTo>
                  <a:cubicBezTo>
                    <a:pt x="1" y="8994"/>
                    <a:pt x="286" y="9279"/>
                    <a:pt x="634" y="9279"/>
                  </a:cubicBezTo>
                  <a:lnTo>
                    <a:pt x="3833" y="9279"/>
                  </a:lnTo>
                  <a:cubicBezTo>
                    <a:pt x="4181" y="9279"/>
                    <a:pt x="4466" y="9564"/>
                    <a:pt x="4466" y="9913"/>
                  </a:cubicBezTo>
                  <a:lnTo>
                    <a:pt x="4466" y="13080"/>
                  </a:lnTo>
                  <a:cubicBezTo>
                    <a:pt x="4466" y="13428"/>
                    <a:pt x="4751" y="13713"/>
                    <a:pt x="5100" y="13713"/>
                  </a:cubicBezTo>
                  <a:lnTo>
                    <a:pt x="8647" y="13713"/>
                  </a:lnTo>
                  <a:cubicBezTo>
                    <a:pt x="8995" y="13713"/>
                    <a:pt x="9280" y="13428"/>
                    <a:pt x="9280" y="13080"/>
                  </a:cubicBezTo>
                  <a:lnTo>
                    <a:pt x="9280" y="9913"/>
                  </a:lnTo>
                  <a:cubicBezTo>
                    <a:pt x="9280" y="9564"/>
                    <a:pt x="9565" y="9279"/>
                    <a:pt x="9913" y="9279"/>
                  </a:cubicBezTo>
                  <a:lnTo>
                    <a:pt x="13112" y="9279"/>
                  </a:lnTo>
                  <a:cubicBezTo>
                    <a:pt x="13460" y="9279"/>
                    <a:pt x="13745" y="8994"/>
                    <a:pt x="13745" y="8646"/>
                  </a:cubicBezTo>
                  <a:lnTo>
                    <a:pt x="13745" y="5067"/>
                  </a:lnTo>
                  <a:cubicBezTo>
                    <a:pt x="13714" y="4719"/>
                    <a:pt x="13460" y="4434"/>
                    <a:pt x="13112" y="4434"/>
                  </a:cubicBezTo>
                  <a:lnTo>
                    <a:pt x="9913" y="4434"/>
                  </a:lnTo>
                  <a:cubicBezTo>
                    <a:pt x="9565" y="4434"/>
                    <a:pt x="9280" y="4181"/>
                    <a:pt x="9280" y="3832"/>
                  </a:cubicBezTo>
                  <a:lnTo>
                    <a:pt x="9280" y="634"/>
                  </a:lnTo>
                  <a:cubicBezTo>
                    <a:pt x="9280" y="285"/>
                    <a:pt x="8995" y="0"/>
                    <a:pt x="864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86800" y="3473050"/>
              <a:ext cx="7950" cy="19025"/>
            </a:xfrm>
            <a:custGeom>
              <a:avLst/>
              <a:gdLst/>
              <a:ahLst/>
              <a:cxnLst/>
              <a:rect l="l" t="t" r="r" b="b"/>
              <a:pathLst>
                <a:path w="318" h="761" extrusionOk="0">
                  <a:moveTo>
                    <a:pt x="318" y="760"/>
                  </a:moveTo>
                  <a:cubicBezTo>
                    <a:pt x="191" y="507"/>
                    <a:pt x="64" y="253"/>
                    <a:pt x="1" y="0"/>
                  </a:cubicBezTo>
                  <a:cubicBezTo>
                    <a:pt x="64" y="253"/>
                    <a:pt x="191" y="507"/>
                    <a:pt x="318" y="76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386800" y="3245025"/>
              <a:ext cx="194000" cy="246450"/>
            </a:xfrm>
            <a:custGeom>
              <a:avLst/>
              <a:gdLst/>
              <a:ahLst/>
              <a:cxnLst/>
              <a:rect l="l" t="t" r="r" b="b"/>
              <a:pathLst>
                <a:path w="7760" h="9858" extrusionOk="0">
                  <a:moveTo>
                    <a:pt x="6715" y="0"/>
                  </a:moveTo>
                  <a:lnTo>
                    <a:pt x="3801" y="2882"/>
                  </a:lnTo>
                  <a:lnTo>
                    <a:pt x="3809" y="2890"/>
                  </a:lnTo>
                  <a:lnTo>
                    <a:pt x="6715" y="0"/>
                  </a:lnTo>
                  <a:close/>
                  <a:moveTo>
                    <a:pt x="3809" y="2890"/>
                  </a:moveTo>
                  <a:lnTo>
                    <a:pt x="888" y="5796"/>
                  </a:lnTo>
                  <a:cubicBezTo>
                    <a:pt x="444" y="6239"/>
                    <a:pt x="159" y="6778"/>
                    <a:pt x="1" y="7316"/>
                  </a:cubicBezTo>
                  <a:cubicBezTo>
                    <a:pt x="159" y="7886"/>
                    <a:pt x="444" y="8393"/>
                    <a:pt x="888" y="8836"/>
                  </a:cubicBezTo>
                  <a:cubicBezTo>
                    <a:pt x="1553" y="9517"/>
                    <a:pt x="2431" y="9857"/>
                    <a:pt x="3310" y="9857"/>
                  </a:cubicBezTo>
                  <a:cubicBezTo>
                    <a:pt x="4189" y="9857"/>
                    <a:pt x="5068" y="9517"/>
                    <a:pt x="5733" y="8836"/>
                  </a:cubicBezTo>
                  <a:lnTo>
                    <a:pt x="7760" y="6841"/>
                  </a:lnTo>
                  <a:lnTo>
                    <a:pt x="3809" y="289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396300" y="3494425"/>
              <a:ext cx="4000" cy="6350"/>
            </a:xfrm>
            <a:custGeom>
              <a:avLst/>
              <a:gdLst/>
              <a:ahLst/>
              <a:cxnLst/>
              <a:rect l="l" t="t" r="r" b="b"/>
              <a:pathLst>
                <a:path w="160" h="254" extrusionOk="0">
                  <a:moveTo>
                    <a:pt x="159" y="253"/>
                  </a:moveTo>
                  <a:cubicBezTo>
                    <a:pt x="96" y="158"/>
                    <a:pt x="33" y="95"/>
                    <a:pt x="1" y="0"/>
                  </a:cubicBezTo>
                  <a:cubicBezTo>
                    <a:pt x="33" y="95"/>
                    <a:pt x="96" y="158"/>
                    <a:pt x="159" y="253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401850" y="3503125"/>
              <a:ext cx="7150" cy="7950"/>
            </a:xfrm>
            <a:custGeom>
              <a:avLst/>
              <a:gdLst/>
              <a:ahLst/>
              <a:cxnLst/>
              <a:rect l="l" t="t" r="r" b="b"/>
              <a:pathLst>
                <a:path w="286" h="318" extrusionOk="0">
                  <a:moveTo>
                    <a:pt x="286" y="317"/>
                  </a:moveTo>
                  <a:cubicBezTo>
                    <a:pt x="191" y="222"/>
                    <a:pt x="96" y="127"/>
                    <a:pt x="1" y="0"/>
                  </a:cubicBezTo>
                  <a:cubicBezTo>
                    <a:pt x="96" y="127"/>
                    <a:pt x="191" y="222"/>
                    <a:pt x="286" y="317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3385225" y="3427900"/>
              <a:ext cx="1600" cy="10325"/>
            </a:xfrm>
            <a:custGeom>
              <a:avLst/>
              <a:gdLst/>
              <a:ahLst/>
              <a:cxnLst/>
              <a:rect l="l" t="t" r="r" b="b"/>
              <a:pathLst>
                <a:path w="64" h="413" extrusionOk="0">
                  <a:moveTo>
                    <a:pt x="1" y="413"/>
                  </a:moveTo>
                  <a:cubicBezTo>
                    <a:pt x="1" y="286"/>
                    <a:pt x="32" y="159"/>
                    <a:pt x="64" y="1"/>
                  </a:cubicBezTo>
                  <a:cubicBezTo>
                    <a:pt x="32" y="159"/>
                    <a:pt x="1" y="286"/>
                    <a:pt x="1" y="413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384425" y="3461950"/>
              <a:ext cx="2400" cy="8750"/>
            </a:xfrm>
            <a:custGeom>
              <a:avLst/>
              <a:gdLst/>
              <a:ahLst/>
              <a:cxnLst/>
              <a:rect l="l" t="t" r="r" b="b"/>
              <a:pathLst>
                <a:path w="96" h="350" extrusionOk="0">
                  <a:moveTo>
                    <a:pt x="96" y="349"/>
                  </a:moveTo>
                  <a:cubicBezTo>
                    <a:pt x="64" y="222"/>
                    <a:pt x="33" y="127"/>
                    <a:pt x="1" y="1"/>
                  </a:cubicBezTo>
                  <a:cubicBezTo>
                    <a:pt x="33" y="127"/>
                    <a:pt x="64" y="222"/>
                    <a:pt x="96" y="349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383650" y="3439000"/>
              <a:ext cx="800" cy="21400"/>
            </a:xfrm>
            <a:custGeom>
              <a:avLst/>
              <a:gdLst/>
              <a:ahLst/>
              <a:cxnLst/>
              <a:rect l="l" t="t" r="r" b="b"/>
              <a:pathLst>
                <a:path w="32" h="856" extrusionOk="0">
                  <a:moveTo>
                    <a:pt x="32" y="0"/>
                  </a:moveTo>
                  <a:cubicBezTo>
                    <a:pt x="0" y="285"/>
                    <a:pt x="0" y="570"/>
                    <a:pt x="32" y="855"/>
                  </a:cubicBezTo>
                  <a:cubicBezTo>
                    <a:pt x="0" y="570"/>
                    <a:pt x="0" y="285"/>
                    <a:pt x="32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602950" y="3366150"/>
              <a:ext cx="72875" cy="72875"/>
            </a:xfrm>
            <a:custGeom>
              <a:avLst/>
              <a:gdLst/>
              <a:ahLst/>
              <a:cxnLst/>
              <a:rect l="l" t="t" r="r" b="b"/>
              <a:pathLst>
                <a:path w="2915" h="2915" extrusionOk="0">
                  <a:moveTo>
                    <a:pt x="1" y="2914"/>
                  </a:moveTo>
                  <a:lnTo>
                    <a:pt x="2914" y="1"/>
                  </a:lnTo>
                  <a:close/>
                </a:path>
              </a:pathLst>
            </a:custGeom>
            <a:solidFill>
              <a:srgbClr val="85B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97950" y="3316275"/>
              <a:ext cx="2400" cy="9525"/>
            </a:xfrm>
            <a:custGeom>
              <a:avLst/>
              <a:gdLst/>
              <a:ahLst/>
              <a:cxnLst/>
              <a:rect l="l" t="t" r="r" b="b"/>
              <a:pathLst>
                <a:path w="96" h="381" extrusionOk="0">
                  <a:moveTo>
                    <a:pt x="96" y="1"/>
                  </a:moveTo>
                  <a:cubicBezTo>
                    <a:pt x="64" y="127"/>
                    <a:pt x="33" y="254"/>
                    <a:pt x="1" y="381"/>
                  </a:cubicBezTo>
                  <a:cubicBezTo>
                    <a:pt x="33" y="254"/>
                    <a:pt x="64" y="127"/>
                    <a:pt x="96" y="1"/>
                  </a:cubicBezTo>
                  <a:close/>
                </a:path>
              </a:pathLst>
            </a:custGeom>
            <a:solidFill>
              <a:srgbClr val="85B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690050" y="3327350"/>
              <a:ext cx="7925" cy="19050"/>
            </a:xfrm>
            <a:custGeom>
              <a:avLst/>
              <a:gdLst/>
              <a:ahLst/>
              <a:cxnLst/>
              <a:rect l="l" t="t" r="r" b="b"/>
              <a:pathLst>
                <a:path w="317" h="762" extrusionOk="0">
                  <a:moveTo>
                    <a:pt x="317" y="1"/>
                  </a:moveTo>
                  <a:cubicBezTo>
                    <a:pt x="253" y="286"/>
                    <a:pt x="127" y="539"/>
                    <a:pt x="0" y="761"/>
                  </a:cubicBezTo>
                  <a:cubicBezTo>
                    <a:pt x="127" y="539"/>
                    <a:pt x="253" y="286"/>
                    <a:pt x="317" y="1"/>
                  </a:cubicBezTo>
                  <a:close/>
                </a:path>
              </a:pathLst>
            </a:custGeom>
            <a:solidFill>
              <a:srgbClr val="85B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3697950" y="3283025"/>
              <a:ext cx="1625" cy="10325"/>
            </a:xfrm>
            <a:custGeom>
              <a:avLst/>
              <a:gdLst/>
              <a:ahLst/>
              <a:cxnLst/>
              <a:rect l="l" t="t" r="r" b="b"/>
              <a:pathLst>
                <a:path w="65" h="413" extrusionOk="0">
                  <a:moveTo>
                    <a:pt x="1" y="1"/>
                  </a:moveTo>
                  <a:cubicBezTo>
                    <a:pt x="33" y="127"/>
                    <a:pt x="64" y="254"/>
                    <a:pt x="64" y="412"/>
                  </a:cubicBezTo>
                  <a:cubicBezTo>
                    <a:pt x="64" y="254"/>
                    <a:pt x="33" y="127"/>
                    <a:pt x="1" y="1"/>
                  </a:cubicBezTo>
                  <a:close/>
                </a:path>
              </a:pathLst>
            </a:custGeom>
            <a:solidFill>
              <a:srgbClr val="85B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3481825" y="3219500"/>
              <a:ext cx="216150" cy="196550"/>
            </a:xfrm>
            <a:custGeom>
              <a:avLst/>
              <a:gdLst/>
              <a:ahLst/>
              <a:cxnLst/>
              <a:rect l="l" t="t" r="r" b="b"/>
              <a:pathLst>
                <a:path w="8646" h="7862" extrusionOk="0">
                  <a:moveTo>
                    <a:pt x="5336" y="0"/>
                  </a:moveTo>
                  <a:cubicBezTo>
                    <a:pt x="4458" y="0"/>
                    <a:pt x="3579" y="341"/>
                    <a:pt x="2914" y="1021"/>
                  </a:cubicBezTo>
                  <a:lnTo>
                    <a:pt x="0" y="3903"/>
                  </a:lnTo>
                  <a:lnTo>
                    <a:pt x="3959" y="7862"/>
                  </a:lnTo>
                  <a:lnTo>
                    <a:pt x="7759" y="4062"/>
                  </a:lnTo>
                  <a:cubicBezTo>
                    <a:pt x="8202" y="3618"/>
                    <a:pt x="8487" y="3080"/>
                    <a:pt x="8646" y="2542"/>
                  </a:cubicBezTo>
                  <a:cubicBezTo>
                    <a:pt x="8487" y="1971"/>
                    <a:pt x="8202" y="1433"/>
                    <a:pt x="7759" y="1021"/>
                  </a:cubicBezTo>
                  <a:cubicBezTo>
                    <a:pt x="7094" y="341"/>
                    <a:pt x="6215" y="0"/>
                    <a:pt x="5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699550" y="3294100"/>
              <a:ext cx="1600" cy="21400"/>
            </a:xfrm>
            <a:custGeom>
              <a:avLst/>
              <a:gdLst/>
              <a:ahLst/>
              <a:cxnLst/>
              <a:rect l="l" t="t" r="r" b="b"/>
              <a:pathLst>
                <a:path w="64" h="856" extrusionOk="0">
                  <a:moveTo>
                    <a:pt x="32" y="856"/>
                  </a:moveTo>
                  <a:cubicBezTo>
                    <a:pt x="64" y="571"/>
                    <a:pt x="64" y="286"/>
                    <a:pt x="0" y="1"/>
                  </a:cubicBezTo>
                  <a:cubicBezTo>
                    <a:pt x="64" y="286"/>
                    <a:pt x="64" y="571"/>
                    <a:pt x="32" y="856"/>
                  </a:cubicBezTo>
                  <a:close/>
                </a:path>
              </a:pathLst>
            </a:custGeom>
            <a:solidFill>
              <a:srgbClr val="85B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684500" y="3348750"/>
              <a:ext cx="3975" cy="7150"/>
            </a:xfrm>
            <a:custGeom>
              <a:avLst/>
              <a:gdLst/>
              <a:ahLst/>
              <a:cxnLst/>
              <a:rect l="l" t="t" r="r" b="b"/>
              <a:pathLst>
                <a:path w="159" h="286" extrusionOk="0">
                  <a:moveTo>
                    <a:pt x="159" y="0"/>
                  </a:moveTo>
                  <a:cubicBezTo>
                    <a:pt x="127" y="95"/>
                    <a:pt x="64" y="190"/>
                    <a:pt x="0" y="285"/>
                  </a:cubicBezTo>
                  <a:cubicBezTo>
                    <a:pt x="64" y="190"/>
                    <a:pt x="127" y="95"/>
                    <a:pt x="159" y="0"/>
                  </a:cubicBezTo>
                  <a:close/>
                </a:path>
              </a:pathLst>
            </a:custGeom>
            <a:solidFill>
              <a:srgbClr val="85B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675800" y="3358250"/>
              <a:ext cx="7150" cy="7925"/>
            </a:xfrm>
            <a:custGeom>
              <a:avLst/>
              <a:gdLst/>
              <a:ahLst/>
              <a:cxnLst/>
              <a:rect l="l" t="t" r="r" b="b"/>
              <a:pathLst>
                <a:path w="286" h="317" extrusionOk="0">
                  <a:moveTo>
                    <a:pt x="0" y="317"/>
                  </a:moveTo>
                  <a:cubicBezTo>
                    <a:pt x="95" y="222"/>
                    <a:pt x="190" y="95"/>
                    <a:pt x="285" y="0"/>
                  </a:cubicBezTo>
                  <a:cubicBezTo>
                    <a:pt x="190" y="95"/>
                    <a:pt x="95" y="222"/>
                    <a:pt x="0" y="317"/>
                  </a:cubicBezTo>
                  <a:close/>
                </a:path>
              </a:pathLst>
            </a:custGeom>
            <a:solidFill>
              <a:srgbClr val="85B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3386800" y="3470675"/>
              <a:ext cx="25" cy="2400"/>
            </a:xfrm>
            <a:custGeom>
              <a:avLst/>
              <a:gdLst/>
              <a:ahLst/>
              <a:cxnLst/>
              <a:rect l="l" t="t" r="r" b="b"/>
              <a:pathLst>
                <a:path w="1" h="96" extrusionOk="0">
                  <a:moveTo>
                    <a:pt x="1" y="95"/>
                  </a:moveTo>
                  <a:cubicBezTo>
                    <a:pt x="1" y="63"/>
                    <a:pt x="1" y="32"/>
                    <a:pt x="1" y="0"/>
                  </a:cubicBezTo>
                  <a:cubicBezTo>
                    <a:pt x="1" y="32"/>
                    <a:pt x="1" y="63"/>
                    <a:pt x="1" y="95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3408975" y="3511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400275" y="3500750"/>
              <a:ext cx="1600" cy="2400"/>
            </a:xfrm>
            <a:custGeom>
              <a:avLst/>
              <a:gdLst/>
              <a:ahLst/>
              <a:cxnLst/>
              <a:rect l="l" t="t" r="r" b="b"/>
              <a:pathLst>
                <a:path w="64" h="96" extrusionOk="0">
                  <a:moveTo>
                    <a:pt x="64" y="9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384425" y="3460375"/>
              <a:ext cx="25" cy="1600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1" y="64"/>
                  </a:moveTo>
                  <a:cubicBezTo>
                    <a:pt x="1" y="32"/>
                    <a:pt x="1" y="32"/>
                    <a:pt x="1" y="0"/>
                  </a:cubicBezTo>
                  <a:cubicBezTo>
                    <a:pt x="1" y="32"/>
                    <a:pt x="1" y="32"/>
                    <a:pt x="1" y="64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394725" y="3492050"/>
              <a:ext cx="1600" cy="2400"/>
            </a:xfrm>
            <a:custGeom>
              <a:avLst/>
              <a:gdLst/>
              <a:ahLst/>
              <a:cxnLst/>
              <a:rect l="l" t="t" r="r" b="b"/>
              <a:pathLst>
                <a:path w="64" h="96" extrusionOk="0">
                  <a:moveTo>
                    <a:pt x="64" y="95"/>
                  </a:moveTo>
                  <a:cubicBezTo>
                    <a:pt x="32" y="63"/>
                    <a:pt x="1" y="32"/>
                    <a:pt x="1" y="0"/>
                  </a:cubicBezTo>
                  <a:cubicBezTo>
                    <a:pt x="1" y="32"/>
                    <a:pt x="32" y="63"/>
                    <a:pt x="64" y="95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697950" y="3325775"/>
              <a:ext cx="25" cy="1600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1" y="1"/>
                  </a:moveTo>
                  <a:cubicBezTo>
                    <a:pt x="1" y="1"/>
                    <a:pt x="1" y="32"/>
                    <a:pt x="1" y="64"/>
                  </a:cubicBezTo>
                  <a:cubicBezTo>
                    <a:pt x="1" y="32"/>
                    <a:pt x="1" y="32"/>
                    <a:pt x="1" y="1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688450" y="3346375"/>
              <a:ext cx="1625" cy="2400"/>
            </a:xfrm>
            <a:custGeom>
              <a:avLst/>
              <a:gdLst/>
              <a:ahLst/>
              <a:cxnLst/>
              <a:rect l="l" t="t" r="r" b="b"/>
              <a:pathLst>
                <a:path w="65" h="96" extrusionOk="0">
                  <a:moveTo>
                    <a:pt x="64" y="0"/>
                  </a:moveTo>
                  <a:cubicBezTo>
                    <a:pt x="64" y="32"/>
                    <a:pt x="32" y="63"/>
                    <a:pt x="1" y="95"/>
                  </a:cubicBezTo>
                  <a:cubicBezTo>
                    <a:pt x="32" y="63"/>
                    <a:pt x="64" y="32"/>
                    <a:pt x="64" y="0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3682925" y="3355875"/>
              <a:ext cx="1600" cy="2400"/>
            </a:xfrm>
            <a:custGeom>
              <a:avLst/>
              <a:gdLst/>
              <a:ahLst/>
              <a:cxnLst/>
              <a:rect l="l" t="t" r="r" b="b"/>
              <a:pathLst>
                <a:path w="64" h="96" extrusionOk="0">
                  <a:moveTo>
                    <a:pt x="63" y="0"/>
                  </a:moveTo>
                  <a:lnTo>
                    <a:pt x="63" y="0"/>
                  </a:lnTo>
                  <a:cubicBezTo>
                    <a:pt x="32" y="32"/>
                    <a:pt x="0" y="63"/>
                    <a:pt x="0" y="95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699550" y="3315475"/>
              <a:ext cx="800" cy="825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cubicBezTo>
                    <a:pt x="32" y="1"/>
                    <a:pt x="32" y="33"/>
                    <a:pt x="0" y="33"/>
                  </a:cubicBezTo>
                  <a:cubicBezTo>
                    <a:pt x="32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697950" y="3283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3386800" y="3427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699550" y="329332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0"/>
                  </a:moveTo>
                  <a:cubicBezTo>
                    <a:pt x="0" y="0"/>
                    <a:pt x="0" y="32"/>
                    <a:pt x="0" y="32"/>
                  </a:cubicBezTo>
                  <a:cubicBezTo>
                    <a:pt x="0" y="3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384425" y="3438200"/>
              <a:ext cx="25" cy="825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32"/>
                  </a:moveTo>
                  <a:cubicBezTo>
                    <a:pt x="1" y="32"/>
                    <a:pt x="1" y="32"/>
                    <a:pt x="1" y="1"/>
                  </a:cubicBezTo>
                  <a:cubicBezTo>
                    <a:pt x="1" y="32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383650" y="3416025"/>
              <a:ext cx="219325" cy="119975"/>
            </a:xfrm>
            <a:custGeom>
              <a:avLst/>
              <a:gdLst/>
              <a:ahLst/>
              <a:cxnLst/>
              <a:rect l="l" t="t" r="r" b="b"/>
              <a:pathLst>
                <a:path w="8773" h="4799" extrusionOk="0">
                  <a:moveTo>
                    <a:pt x="7886" y="1"/>
                  </a:moveTo>
                  <a:lnTo>
                    <a:pt x="5859" y="1996"/>
                  </a:lnTo>
                  <a:cubicBezTo>
                    <a:pt x="5194" y="2677"/>
                    <a:pt x="4315" y="3017"/>
                    <a:pt x="3436" y="3017"/>
                  </a:cubicBezTo>
                  <a:cubicBezTo>
                    <a:pt x="2557" y="3017"/>
                    <a:pt x="1679" y="2677"/>
                    <a:pt x="1014" y="1996"/>
                  </a:cubicBezTo>
                  <a:cubicBezTo>
                    <a:pt x="570" y="1553"/>
                    <a:pt x="285" y="1046"/>
                    <a:pt x="127" y="476"/>
                  </a:cubicBezTo>
                  <a:cubicBezTo>
                    <a:pt x="95" y="603"/>
                    <a:pt x="64" y="761"/>
                    <a:pt x="64" y="888"/>
                  </a:cubicBezTo>
                  <a:cubicBezTo>
                    <a:pt x="64" y="919"/>
                    <a:pt x="32" y="919"/>
                    <a:pt x="32" y="919"/>
                  </a:cubicBezTo>
                  <a:cubicBezTo>
                    <a:pt x="0" y="1204"/>
                    <a:pt x="0" y="1489"/>
                    <a:pt x="32" y="1774"/>
                  </a:cubicBezTo>
                  <a:cubicBezTo>
                    <a:pt x="32" y="1806"/>
                    <a:pt x="32" y="1806"/>
                    <a:pt x="32" y="1838"/>
                  </a:cubicBezTo>
                  <a:cubicBezTo>
                    <a:pt x="64" y="1964"/>
                    <a:pt x="95" y="2059"/>
                    <a:pt x="127" y="2186"/>
                  </a:cubicBezTo>
                  <a:cubicBezTo>
                    <a:pt x="127" y="2218"/>
                    <a:pt x="127" y="2249"/>
                    <a:pt x="127" y="2281"/>
                  </a:cubicBezTo>
                  <a:cubicBezTo>
                    <a:pt x="190" y="2534"/>
                    <a:pt x="317" y="2788"/>
                    <a:pt x="444" y="3041"/>
                  </a:cubicBezTo>
                  <a:cubicBezTo>
                    <a:pt x="444" y="3073"/>
                    <a:pt x="475" y="3104"/>
                    <a:pt x="507" y="3136"/>
                  </a:cubicBezTo>
                  <a:cubicBezTo>
                    <a:pt x="539" y="3231"/>
                    <a:pt x="602" y="3294"/>
                    <a:pt x="665" y="3389"/>
                  </a:cubicBezTo>
                  <a:lnTo>
                    <a:pt x="729" y="3484"/>
                  </a:lnTo>
                  <a:cubicBezTo>
                    <a:pt x="824" y="3611"/>
                    <a:pt x="919" y="3706"/>
                    <a:pt x="1014" y="3801"/>
                  </a:cubicBezTo>
                  <a:cubicBezTo>
                    <a:pt x="1679" y="4466"/>
                    <a:pt x="2557" y="4799"/>
                    <a:pt x="3436" y="4799"/>
                  </a:cubicBezTo>
                  <a:cubicBezTo>
                    <a:pt x="4315" y="4799"/>
                    <a:pt x="5194" y="4466"/>
                    <a:pt x="5859" y="3801"/>
                  </a:cubicBezTo>
                  <a:lnTo>
                    <a:pt x="8773" y="888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383650" y="3416025"/>
              <a:ext cx="219325" cy="119975"/>
            </a:xfrm>
            <a:custGeom>
              <a:avLst/>
              <a:gdLst/>
              <a:ahLst/>
              <a:cxnLst/>
              <a:rect l="l" t="t" r="r" b="b"/>
              <a:pathLst>
                <a:path w="8773" h="4799" extrusionOk="0">
                  <a:moveTo>
                    <a:pt x="7886" y="1"/>
                  </a:moveTo>
                  <a:lnTo>
                    <a:pt x="5859" y="1996"/>
                  </a:lnTo>
                  <a:cubicBezTo>
                    <a:pt x="5194" y="2677"/>
                    <a:pt x="4315" y="3017"/>
                    <a:pt x="3436" y="3017"/>
                  </a:cubicBezTo>
                  <a:cubicBezTo>
                    <a:pt x="2557" y="3017"/>
                    <a:pt x="1679" y="2677"/>
                    <a:pt x="1014" y="1996"/>
                  </a:cubicBezTo>
                  <a:cubicBezTo>
                    <a:pt x="570" y="1553"/>
                    <a:pt x="285" y="1046"/>
                    <a:pt x="127" y="476"/>
                  </a:cubicBezTo>
                  <a:cubicBezTo>
                    <a:pt x="95" y="603"/>
                    <a:pt x="64" y="761"/>
                    <a:pt x="64" y="888"/>
                  </a:cubicBezTo>
                  <a:cubicBezTo>
                    <a:pt x="64" y="919"/>
                    <a:pt x="32" y="919"/>
                    <a:pt x="32" y="919"/>
                  </a:cubicBezTo>
                  <a:cubicBezTo>
                    <a:pt x="0" y="1204"/>
                    <a:pt x="0" y="1489"/>
                    <a:pt x="32" y="1774"/>
                  </a:cubicBezTo>
                  <a:cubicBezTo>
                    <a:pt x="32" y="1806"/>
                    <a:pt x="32" y="1806"/>
                    <a:pt x="32" y="1838"/>
                  </a:cubicBezTo>
                  <a:cubicBezTo>
                    <a:pt x="64" y="1964"/>
                    <a:pt x="95" y="2059"/>
                    <a:pt x="127" y="2186"/>
                  </a:cubicBezTo>
                  <a:cubicBezTo>
                    <a:pt x="127" y="2218"/>
                    <a:pt x="127" y="2249"/>
                    <a:pt x="127" y="2281"/>
                  </a:cubicBezTo>
                  <a:cubicBezTo>
                    <a:pt x="190" y="2534"/>
                    <a:pt x="317" y="2788"/>
                    <a:pt x="444" y="3041"/>
                  </a:cubicBezTo>
                  <a:cubicBezTo>
                    <a:pt x="444" y="3073"/>
                    <a:pt x="475" y="3104"/>
                    <a:pt x="507" y="3136"/>
                  </a:cubicBezTo>
                  <a:cubicBezTo>
                    <a:pt x="539" y="3231"/>
                    <a:pt x="602" y="3294"/>
                    <a:pt x="665" y="3389"/>
                  </a:cubicBezTo>
                  <a:lnTo>
                    <a:pt x="729" y="3484"/>
                  </a:lnTo>
                  <a:cubicBezTo>
                    <a:pt x="824" y="3611"/>
                    <a:pt x="919" y="3706"/>
                    <a:pt x="1014" y="3801"/>
                  </a:cubicBezTo>
                  <a:cubicBezTo>
                    <a:pt x="1679" y="4466"/>
                    <a:pt x="2557" y="4799"/>
                    <a:pt x="3436" y="4799"/>
                  </a:cubicBezTo>
                  <a:cubicBezTo>
                    <a:pt x="4315" y="4799"/>
                    <a:pt x="5194" y="4466"/>
                    <a:pt x="5859" y="3801"/>
                  </a:cubicBezTo>
                  <a:lnTo>
                    <a:pt x="8773" y="888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580775" y="3283025"/>
              <a:ext cx="120375" cy="156000"/>
            </a:xfrm>
            <a:custGeom>
              <a:avLst/>
              <a:gdLst/>
              <a:ahLst/>
              <a:cxnLst/>
              <a:rect l="l" t="t" r="r" b="b"/>
              <a:pathLst>
                <a:path w="4815" h="6240" extrusionOk="0">
                  <a:moveTo>
                    <a:pt x="4688" y="1"/>
                  </a:moveTo>
                  <a:cubicBezTo>
                    <a:pt x="4529" y="539"/>
                    <a:pt x="4244" y="1077"/>
                    <a:pt x="3801" y="1521"/>
                  </a:cubicBezTo>
                  <a:lnTo>
                    <a:pt x="1" y="5321"/>
                  </a:lnTo>
                  <a:lnTo>
                    <a:pt x="888" y="6239"/>
                  </a:lnTo>
                  <a:lnTo>
                    <a:pt x="3801" y="3326"/>
                  </a:lnTo>
                  <a:cubicBezTo>
                    <a:pt x="3896" y="3231"/>
                    <a:pt x="3991" y="3104"/>
                    <a:pt x="4086" y="3009"/>
                  </a:cubicBezTo>
                  <a:cubicBezTo>
                    <a:pt x="4086" y="2977"/>
                    <a:pt x="4118" y="2946"/>
                    <a:pt x="4149" y="2914"/>
                  </a:cubicBezTo>
                  <a:cubicBezTo>
                    <a:pt x="4213" y="2819"/>
                    <a:pt x="4276" y="2724"/>
                    <a:pt x="4308" y="2629"/>
                  </a:cubicBezTo>
                  <a:cubicBezTo>
                    <a:pt x="4339" y="2597"/>
                    <a:pt x="4339" y="2566"/>
                    <a:pt x="4371" y="2534"/>
                  </a:cubicBezTo>
                  <a:cubicBezTo>
                    <a:pt x="4498" y="2312"/>
                    <a:pt x="4624" y="2059"/>
                    <a:pt x="4688" y="1774"/>
                  </a:cubicBezTo>
                  <a:cubicBezTo>
                    <a:pt x="4688" y="1742"/>
                    <a:pt x="4688" y="1742"/>
                    <a:pt x="4688" y="1711"/>
                  </a:cubicBezTo>
                  <a:cubicBezTo>
                    <a:pt x="4720" y="1584"/>
                    <a:pt x="4751" y="1457"/>
                    <a:pt x="4783" y="1331"/>
                  </a:cubicBezTo>
                  <a:cubicBezTo>
                    <a:pt x="4783" y="1331"/>
                    <a:pt x="4783" y="1299"/>
                    <a:pt x="4783" y="1299"/>
                  </a:cubicBezTo>
                  <a:cubicBezTo>
                    <a:pt x="4815" y="1014"/>
                    <a:pt x="4815" y="729"/>
                    <a:pt x="4783" y="444"/>
                  </a:cubicBezTo>
                  <a:cubicBezTo>
                    <a:pt x="4783" y="444"/>
                    <a:pt x="4751" y="412"/>
                    <a:pt x="4751" y="412"/>
                  </a:cubicBezTo>
                  <a:cubicBezTo>
                    <a:pt x="4751" y="286"/>
                    <a:pt x="4720" y="127"/>
                    <a:pt x="4688" y="1"/>
                  </a:cubicBezTo>
                  <a:close/>
                </a:path>
              </a:pathLst>
            </a:custGeom>
            <a:solidFill>
              <a:srgbClr val="85B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580775" y="3283025"/>
              <a:ext cx="120375" cy="156000"/>
            </a:xfrm>
            <a:custGeom>
              <a:avLst/>
              <a:gdLst/>
              <a:ahLst/>
              <a:cxnLst/>
              <a:rect l="l" t="t" r="r" b="b"/>
              <a:pathLst>
                <a:path w="4815" h="6240" extrusionOk="0">
                  <a:moveTo>
                    <a:pt x="4688" y="1"/>
                  </a:moveTo>
                  <a:cubicBezTo>
                    <a:pt x="4529" y="539"/>
                    <a:pt x="4244" y="1077"/>
                    <a:pt x="3801" y="1521"/>
                  </a:cubicBezTo>
                  <a:lnTo>
                    <a:pt x="1" y="5321"/>
                  </a:lnTo>
                  <a:lnTo>
                    <a:pt x="888" y="6239"/>
                  </a:lnTo>
                  <a:lnTo>
                    <a:pt x="3801" y="3326"/>
                  </a:lnTo>
                  <a:cubicBezTo>
                    <a:pt x="3896" y="3231"/>
                    <a:pt x="3991" y="3104"/>
                    <a:pt x="4086" y="3009"/>
                  </a:cubicBezTo>
                  <a:cubicBezTo>
                    <a:pt x="4086" y="2977"/>
                    <a:pt x="4118" y="2946"/>
                    <a:pt x="4149" y="2914"/>
                  </a:cubicBezTo>
                  <a:cubicBezTo>
                    <a:pt x="4213" y="2819"/>
                    <a:pt x="4276" y="2724"/>
                    <a:pt x="4308" y="2629"/>
                  </a:cubicBezTo>
                  <a:cubicBezTo>
                    <a:pt x="4339" y="2597"/>
                    <a:pt x="4339" y="2566"/>
                    <a:pt x="4371" y="2534"/>
                  </a:cubicBezTo>
                  <a:cubicBezTo>
                    <a:pt x="4498" y="2312"/>
                    <a:pt x="4624" y="2059"/>
                    <a:pt x="4688" y="1774"/>
                  </a:cubicBezTo>
                  <a:cubicBezTo>
                    <a:pt x="4688" y="1742"/>
                    <a:pt x="4688" y="1742"/>
                    <a:pt x="4688" y="1711"/>
                  </a:cubicBezTo>
                  <a:cubicBezTo>
                    <a:pt x="4720" y="1584"/>
                    <a:pt x="4751" y="1457"/>
                    <a:pt x="4783" y="1331"/>
                  </a:cubicBezTo>
                  <a:cubicBezTo>
                    <a:pt x="4783" y="1331"/>
                    <a:pt x="4783" y="1299"/>
                    <a:pt x="4783" y="1299"/>
                  </a:cubicBezTo>
                  <a:cubicBezTo>
                    <a:pt x="4815" y="1014"/>
                    <a:pt x="4815" y="729"/>
                    <a:pt x="4783" y="444"/>
                  </a:cubicBezTo>
                  <a:cubicBezTo>
                    <a:pt x="4783" y="444"/>
                    <a:pt x="4751" y="412"/>
                    <a:pt x="4751" y="412"/>
                  </a:cubicBezTo>
                  <a:cubicBezTo>
                    <a:pt x="4751" y="286"/>
                    <a:pt x="4720" y="127"/>
                    <a:pt x="468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520600" y="3231575"/>
              <a:ext cx="116425" cy="66525"/>
            </a:xfrm>
            <a:custGeom>
              <a:avLst/>
              <a:gdLst/>
              <a:ahLst/>
              <a:cxnLst/>
              <a:rect l="l" t="t" r="r" b="b"/>
              <a:pathLst>
                <a:path w="4657" h="2661" extrusionOk="0">
                  <a:moveTo>
                    <a:pt x="856" y="1679"/>
                  </a:moveTo>
                  <a:cubicBezTo>
                    <a:pt x="856" y="1679"/>
                    <a:pt x="2693" y="0"/>
                    <a:pt x="4245" y="285"/>
                  </a:cubicBezTo>
                  <a:cubicBezTo>
                    <a:pt x="4656" y="602"/>
                    <a:pt x="4150" y="1393"/>
                    <a:pt x="3073" y="1869"/>
                  </a:cubicBezTo>
                  <a:cubicBezTo>
                    <a:pt x="2028" y="2344"/>
                    <a:pt x="1" y="2660"/>
                    <a:pt x="856" y="167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231725" y="2331375"/>
              <a:ext cx="1625" cy="10325"/>
            </a:xfrm>
            <a:custGeom>
              <a:avLst/>
              <a:gdLst/>
              <a:ahLst/>
              <a:cxnLst/>
              <a:rect l="l" t="t" r="r" b="b"/>
              <a:pathLst>
                <a:path w="65" h="413" extrusionOk="0">
                  <a:moveTo>
                    <a:pt x="64" y="1"/>
                  </a:moveTo>
                  <a:lnTo>
                    <a:pt x="64" y="1"/>
                  </a:lnTo>
                  <a:cubicBezTo>
                    <a:pt x="32" y="127"/>
                    <a:pt x="1" y="254"/>
                    <a:pt x="1" y="412"/>
                  </a:cubicBezTo>
                  <a:lnTo>
                    <a:pt x="1" y="412"/>
                  </a:lnTo>
                  <a:cubicBezTo>
                    <a:pt x="1" y="254"/>
                    <a:pt x="32" y="127"/>
                    <a:pt x="64" y="1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233325" y="2329000"/>
              <a:ext cx="800" cy="2400"/>
            </a:xfrm>
            <a:custGeom>
              <a:avLst/>
              <a:gdLst/>
              <a:ahLst/>
              <a:cxnLst/>
              <a:rect l="l" t="t" r="r" b="b"/>
              <a:pathLst>
                <a:path w="32" h="96" extrusionOk="0">
                  <a:moveTo>
                    <a:pt x="32" y="1"/>
                  </a:moveTo>
                  <a:cubicBezTo>
                    <a:pt x="32" y="32"/>
                    <a:pt x="32" y="64"/>
                    <a:pt x="0" y="96"/>
                  </a:cubicBezTo>
                  <a:lnTo>
                    <a:pt x="0" y="96"/>
                  </a:lnTo>
                  <a:cubicBezTo>
                    <a:pt x="32" y="64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1350500" y="2365425"/>
              <a:ext cx="193975" cy="173800"/>
            </a:xfrm>
            <a:custGeom>
              <a:avLst/>
              <a:gdLst/>
              <a:ahLst/>
              <a:cxnLst/>
              <a:rect l="l" t="t" r="r" b="b"/>
              <a:pathLst>
                <a:path w="7759" h="6952" extrusionOk="0">
                  <a:moveTo>
                    <a:pt x="3959" y="0"/>
                  </a:moveTo>
                  <a:lnTo>
                    <a:pt x="3959" y="0"/>
                  </a:lnTo>
                  <a:lnTo>
                    <a:pt x="3959" y="0"/>
                  </a:lnTo>
                  <a:lnTo>
                    <a:pt x="3959" y="0"/>
                  </a:lnTo>
                  <a:close/>
                  <a:moveTo>
                    <a:pt x="3959" y="0"/>
                  </a:moveTo>
                  <a:lnTo>
                    <a:pt x="0" y="3959"/>
                  </a:lnTo>
                  <a:lnTo>
                    <a:pt x="2027" y="5954"/>
                  </a:lnTo>
                  <a:cubicBezTo>
                    <a:pt x="2692" y="6619"/>
                    <a:pt x="3571" y="6952"/>
                    <a:pt x="4450" y="6952"/>
                  </a:cubicBezTo>
                  <a:cubicBezTo>
                    <a:pt x="5328" y="6952"/>
                    <a:pt x="6207" y="6619"/>
                    <a:pt x="6872" y="5954"/>
                  </a:cubicBezTo>
                  <a:cubicBezTo>
                    <a:pt x="7316" y="5511"/>
                    <a:pt x="7601" y="5004"/>
                    <a:pt x="7759" y="4434"/>
                  </a:cubicBezTo>
                  <a:cubicBezTo>
                    <a:pt x="7601" y="3864"/>
                    <a:pt x="7316" y="3357"/>
                    <a:pt x="6872" y="2914"/>
                  </a:cubicBezTo>
                  <a:lnTo>
                    <a:pt x="3959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1240450" y="2292575"/>
              <a:ext cx="15050" cy="21400"/>
            </a:xfrm>
            <a:custGeom>
              <a:avLst/>
              <a:gdLst/>
              <a:ahLst/>
              <a:cxnLst/>
              <a:rect l="l" t="t" r="r" b="b"/>
              <a:pathLst>
                <a:path w="602" h="856" extrusionOk="0">
                  <a:moveTo>
                    <a:pt x="0" y="856"/>
                  </a:moveTo>
                  <a:cubicBezTo>
                    <a:pt x="158" y="539"/>
                    <a:pt x="348" y="254"/>
                    <a:pt x="602" y="1"/>
                  </a:cubicBezTo>
                  <a:cubicBezTo>
                    <a:pt x="348" y="254"/>
                    <a:pt x="158" y="539"/>
                    <a:pt x="0" y="856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230950" y="2342450"/>
              <a:ext cx="25" cy="3200"/>
            </a:xfrm>
            <a:custGeom>
              <a:avLst/>
              <a:gdLst/>
              <a:ahLst/>
              <a:cxnLst/>
              <a:rect l="l" t="t" r="r" b="b"/>
              <a:pathLst>
                <a:path w="1" h="128" extrusionOk="0">
                  <a:moveTo>
                    <a:pt x="0" y="1"/>
                  </a:moveTo>
                  <a:cubicBezTo>
                    <a:pt x="0" y="33"/>
                    <a:pt x="0" y="64"/>
                    <a:pt x="0" y="128"/>
                  </a:cubicBezTo>
                  <a:cubicBezTo>
                    <a:pt x="0" y="64"/>
                    <a:pt x="0" y="33"/>
                    <a:pt x="0" y="1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1242825" y="2397100"/>
              <a:ext cx="3975" cy="6350"/>
            </a:xfrm>
            <a:custGeom>
              <a:avLst/>
              <a:gdLst/>
              <a:ahLst/>
              <a:cxnLst/>
              <a:rect l="l" t="t" r="r" b="b"/>
              <a:pathLst>
                <a:path w="159" h="254" extrusionOk="0">
                  <a:moveTo>
                    <a:pt x="158" y="253"/>
                  </a:moveTo>
                  <a:cubicBezTo>
                    <a:pt x="95" y="190"/>
                    <a:pt x="32" y="95"/>
                    <a:pt x="0" y="0"/>
                  </a:cubicBezTo>
                  <a:cubicBezTo>
                    <a:pt x="32" y="95"/>
                    <a:pt x="95" y="190"/>
                    <a:pt x="158" y="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1230950" y="2364625"/>
              <a:ext cx="2400" cy="9525"/>
            </a:xfrm>
            <a:custGeom>
              <a:avLst/>
              <a:gdLst/>
              <a:ahLst/>
              <a:cxnLst/>
              <a:rect l="l" t="t" r="r" b="b"/>
              <a:pathLst>
                <a:path w="96" h="381" extrusionOk="0">
                  <a:moveTo>
                    <a:pt x="95" y="381"/>
                  </a:moveTo>
                  <a:cubicBezTo>
                    <a:pt x="63" y="254"/>
                    <a:pt x="32" y="127"/>
                    <a:pt x="0" y="1"/>
                  </a:cubicBezTo>
                  <a:cubicBezTo>
                    <a:pt x="32" y="127"/>
                    <a:pt x="63" y="254"/>
                    <a:pt x="95" y="3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1233325" y="2375700"/>
              <a:ext cx="7925" cy="19050"/>
            </a:xfrm>
            <a:custGeom>
              <a:avLst/>
              <a:gdLst/>
              <a:ahLst/>
              <a:cxnLst/>
              <a:rect l="l" t="t" r="r" b="b"/>
              <a:pathLst>
                <a:path w="317" h="762" extrusionOk="0">
                  <a:moveTo>
                    <a:pt x="317" y="761"/>
                  </a:moveTo>
                  <a:cubicBezTo>
                    <a:pt x="190" y="539"/>
                    <a:pt x="63" y="254"/>
                    <a:pt x="0" y="1"/>
                  </a:cubicBezTo>
                  <a:cubicBezTo>
                    <a:pt x="63" y="254"/>
                    <a:pt x="190" y="539"/>
                    <a:pt x="317" y="7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233325" y="2267850"/>
              <a:ext cx="216150" cy="196550"/>
            </a:xfrm>
            <a:custGeom>
              <a:avLst/>
              <a:gdLst/>
              <a:ahLst/>
              <a:cxnLst/>
              <a:rect l="l" t="t" r="r" b="b"/>
              <a:pathLst>
                <a:path w="8646" h="7862" extrusionOk="0">
                  <a:moveTo>
                    <a:pt x="3309" y="0"/>
                  </a:moveTo>
                  <a:cubicBezTo>
                    <a:pt x="2431" y="0"/>
                    <a:pt x="1552" y="341"/>
                    <a:pt x="887" y="1021"/>
                  </a:cubicBezTo>
                  <a:cubicBezTo>
                    <a:pt x="633" y="1243"/>
                    <a:pt x="443" y="1528"/>
                    <a:pt x="285" y="1845"/>
                  </a:cubicBezTo>
                  <a:cubicBezTo>
                    <a:pt x="158" y="2035"/>
                    <a:pt x="95" y="2257"/>
                    <a:pt x="32" y="2447"/>
                  </a:cubicBezTo>
                  <a:cubicBezTo>
                    <a:pt x="32" y="2478"/>
                    <a:pt x="0" y="2510"/>
                    <a:pt x="0" y="2542"/>
                  </a:cubicBezTo>
                  <a:cubicBezTo>
                    <a:pt x="158" y="3080"/>
                    <a:pt x="443" y="3618"/>
                    <a:pt x="887" y="4062"/>
                  </a:cubicBezTo>
                  <a:lnTo>
                    <a:pt x="4687" y="7862"/>
                  </a:lnTo>
                  <a:lnTo>
                    <a:pt x="8646" y="3903"/>
                  </a:lnTo>
                  <a:lnTo>
                    <a:pt x="5732" y="1021"/>
                  </a:lnTo>
                  <a:cubicBezTo>
                    <a:pt x="5067" y="341"/>
                    <a:pt x="4188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248350" y="2406600"/>
              <a:ext cx="80000" cy="79975"/>
            </a:xfrm>
            <a:custGeom>
              <a:avLst/>
              <a:gdLst/>
              <a:ahLst/>
              <a:cxnLst/>
              <a:rect l="l" t="t" r="r" b="b"/>
              <a:pathLst>
                <a:path w="3200" h="3199" extrusionOk="0">
                  <a:moveTo>
                    <a:pt x="3199" y="3199"/>
                  </a:moveTo>
                  <a:lnTo>
                    <a:pt x="286" y="317"/>
                  </a:lnTo>
                  <a:cubicBezTo>
                    <a:pt x="191" y="190"/>
                    <a:pt x="96" y="95"/>
                    <a:pt x="1" y="0"/>
                  </a:cubicBezTo>
                  <a:cubicBezTo>
                    <a:pt x="96" y="95"/>
                    <a:pt x="191" y="190"/>
                    <a:pt x="286" y="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1231725" y="2331375"/>
              <a:ext cx="1625" cy="10325"/>
            </a:xfrm>
            <a:custGeom>
              <a:avLst/>
              <a:gdLst/>
              <a:ahLst/>
              <a:cxnLst/>
              <a:rect l="l" t="t" r="r" b="b"/>
              <a:pathLst>
                <a:path w="65" h="413" extrusionOk="0">
                  <a:moveTo>
                    <a:pt x="64" y="1"/>
                  </a:moveTo>
                  <a:cubicBezTo>
                    <a:pt x="32" y="127"/>
                    <a:pt x="1" y="254"/>
                    <a:pt x="1" y="412"/>
                  </a:cubicBezTo>
                  <a:cubicBezTo>
                    <a:pt x="1" y="254"/>
                    <a:pt x="32" y="127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1230325" y="2342450"/>
              <a:ext cx="650" cy="21400"/>
            </a:xfrm>
            <a:custGeom>
              <a:avLst/>
              <a:gdLst/>
              <a:ahLst/>
              <a:cxnLst/>
              <a:rect l="l" t="t" r="r" b="b"/>
              <a:pathLst>
                <a:path w="26" h="856" extrusionOk="0">
                  <a:moveTo>
                    <a:pt x="25" y="1"/>
                  </a:moveTo>
                  <a:cubicBezTo>
                    <a:pt x="8" y="153"/>
                    <a:pt x="0" y="304"/>
                    <a:pt x="1" y="456"/>
                  </a:cubicBezTo>
                  <a:lnTo>
                    <a:pt x="1" y="456"/>
                  </a:lnTo>
                  <a:cubicBezTo>
                    <a:pt x="2" y="342"/>
                    <a:pt x="10" y="231"/>
                    <a:pt x="25" y="128"/>
                  </a:cubicBezTo>
                  <a:cubicBezTo>
                    <a:pt x="25" y="64"/>
                    <a:pt x="25" y="33"/>
                    <a:pt x="25" y="1"/>
                  </a:cubicBezTo>
                  <a:close/>
                  <a:moveTo>
                    <a:pt x="1" y="456"/>
                  </a:moveTo>
                  <a:cubicBezTo>
                    <a:pt x="0" y="586"/>
                    <a:pt x="8" y="721"/>
                    <a:pt x="25" y="856"/>
                  </a:cubicBezTo>
                  <a:cubicBezTo>
                    <a:pt x="10" y="723"/>
                    <a:pt x="2" y="589"/>
                    <a:pt x="1" y="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1233325" y="2331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1233325" y="2374125"/>
              <a:ext cx="25" cy="1600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0" y="64"/>
                  </a:moveTo>
                  <a:cubicBezTo>
                    <a:pt x="0" y="32"/>
                    <a:pt x="0" y="1"/>
                    <a:pt x="0" y="1"/>
                  </a:cubicBezTo>
                  <a:cubicBezTo>
                    <a:pt x="0" y="1"/>
                    <a:pt x="0" y="32"/>
                    <a:pt x="0" y="64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1230950" y="2363825"/>
              <a:ext cx="25" cy="825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33"/>
                  </a:moveTo>
                  <a:cubicBezTo>
                    <a:pt x="0" y="33"/>
                    <a:pt x="0" y="1"/>
                    <a:pt x="0" y="1"/>
                  </a:cubicBezTo>
                  <a:cubicBezTo>
                    <a:pt x="0" y="1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1230950" y="23416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cubicBezTo>
                    <a:pt x="32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1241225" y="2394725"/>
              <a:ext cx="1625" cy="2400"/>
            </a:xfrm>
            <a:custGeom>
              <a:avLst/>
              <a:gdLst/>
              <a:ahLst/>
              <a:cxnLst/>
              <a:rect l="l" t="t" r="r" b="b"/>
              <a:pathLst>
                <a:path w="65" h="96" extrusionOk="0">
                  <a:moveTo>
                    <a:pt x="64" y="95"/>
                  </a:moveTo>
                  <a:cubicBezTo>
                    <a:pt x="32" y="63"/>
                    <a:pt x="1" y="32"/>
                    <a:pt x="1" y="0"/>
                  </a:cubicBezTo>
                  <a:cubicBezTo>
                    <a:pt x="1" y="32"/>
                    <a:pt x="32" y="63"/>
                    <a:pt x="64" y="95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1246775" y="2403425"/>
              <a:ext cx="1600" cy="3200"/>
            </a:xfrm>
            <a:custGeom>
              <a:avLst/>
              <a:gdLst/>
              <a:ahLst/>
              <a:cxnLst/>
              <a:rect l="l" t="t" r="r" b="b"/>
              <a:pathLst>
                <a:path w="64" h="128" extrusionOk="0">
                  <a:moveTo>
                    <a:pt x="64" y="12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1233325" y="2331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1233325" y="2331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1328325" y="2464375"/>
              <a:ext cx="219325" cy="119975"/>
            </a:xfrm>
            <a:custGeom>
              <a:avLst/>
              <a:gdLst/>
              <a:ahLst/>
              <a:cxnLst/>
              <a:rect l="l" t="t" r="r" b="b"/>
              <a:pathLst>
                <a:path w="8773" h="4799" extrusionOk="0">
                  <a:moveTo>
                    <a:pt x="887" y="1"/>
                  </a:moveTo>
                  <a:lnTo>
                    <a:pt x="0" y="888"/>
                  </a:lnTo>
                  <a:lnTo>
                    <a:pt x="2914" y="3801"/>
                  </a:lnTo>
                  <a:cubicBezTo>
                    <a:pt x="3579" y="4466"/>
                    <a:pt x="4458" y="4799"/>
                    <a:pt x="5337" y="4799"/>
                  </a:cubicBezTo>
                  <a:cubicBezTo>
                    <a:pt x="6215" y="4799"/>
                    <a:pt x="7094" y="4466"/>
                    <a:pt x="7759" y="3801"/>
                  </a:cubicBezTo>
                  <a:cubicBezTo>
                    <a:pt x="7854" y="3706"/>
                    <a:pt x="7949" y="3611"/>
                    <a:pt x="8044" y="3484"/>
                  </a:cubicBezTo>
                  <a:lnTo>
                    <a:pt x="8108" y="3389"/>
                  </a:lnTo>
                  <a:cubicBezTo>
                    <a:pt x="8171" y="3294"/>
                    <a:pt x="8234" y="3231"/>
                    <a:pt x="8266" y="3136"/>
                  </a:cubicBezTo>
                  <a:cubicBezTo>
                    <a:pt x="8298" y="3104"/>
                    <a:pt x="8329" y="3073"/>
                    <a:pt x="8329" y="3041"/>
                  </a:cubicBezTo>
                  <a:cubicBezTo>
                    <a:pt x="8456" y="2788"/>
                    <a:pt x="8583" y="2534"/>
                    <a:pt x="8646" y="2281"/>
                  </a:cubicBezTo>
                  <a:cubicBezTo>
                    <a:pt x="8646" y="2249"/>
                    <a:pt x="8646" y="2218"/>
                    <a:pt x="8678" y="2186"/>
                  </a:cubicBezTo>
                  <a:cubicBezTo>
                    <a:pt x="8678" y="2059"/>
                    <a:pt x="8709" y="1964"/>
                    <a:pt x="8741" y="1838"/>
                  </a:cubicBezTo>
                  <a:cubicBezTo>
                    <a:pt x="8741" y="1806"/>
                    <a:pt x="8741" y="1806"/>
                    <a:pt x="8741" y="1774"/>
                  </a:cubicBezTo>
                  <a:cubicBezTo>
                    <a:pt x="8773" y="1489"/>
                    <a:pt x="8773" y="1204"/>
                    <a:pt x="8741" y="919"/>
                  </a:cubicBezTo>
                  <a:cubicBezTo>
                    <a:pt x="8741" y="919"/>
                    <a:pt x="8709" y="919"/>
                    <a:pt x="8709" y="888"/>
                  </a:cubicBezTo>
                  <a:cubicBezTo>
                    <a:pt x="8709" y="761"/>
                    <a:pt x="8678" y="603"/>
                    <a:pt x="8646" y="476"/>
                  </a:cubicBezTo>
                  <a:cubicBezTo>
                    <a:pt x="8488" y="1046"/>
                    <a:pt x="8203" y="1553"/>
                    <a:pt x="7759" y="1996"/>
                  </a:cubicBezTo>
                  <a:cubicBezTo>
                    <a:pt x="7094" y="2661"/>
                    <a:pt x="6215" y="2994"/>
                    <a:pt x="5337" y="2994"/>
                  </a:cubicBezTo>
                  <a:cubicBezTo>
                    <a:pt x="4458" y="2994"/>
                    <a:pt x="3579" y="2661"/>
                    <a:pt x="2914" y="19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1231725" y="234167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32"/>
                  </a:cubicBezTo>
                  <a:lnTo>
                    <a:pt x="1" y="32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31725" y="234167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32"/>
                  </a:cubicBezTo>
                  <a:lnTo>
                    <a:pt x="1" y="32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64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1230150" y="2331375"/>
              <a:ext cx="120375" cy="155200"/>
            </a:xfrm>
            <a:custGeom>
              <a:avLst/>
              <a:gdLst/>
              <a:ahLst/>
              <a:cxnLst/>
              <a:rect l="l" t="t" r="r" b="b"/>
              <a:pathLst>
                <a:path w="4815" h="6208" extrusionOk="0">
                  <a:moveTo>
                    <a:pt x="127" y="1"/>
                  </a:moveTo>
                  <a:cubicBezTo>
                    <a:pt x="95" y="127"/>
                    <a:pt x="64" y="254"/>
                    <a:pt x="64" y="412"/>
                  </a:cubicBezTo>
                  <a:cubicBezTo>
                    <a:pt x="64" y="412"/>
                    <a:pt x="64" y="412"/>
                    <a:pt x="64" y="444"/>
                  </a:cubicBezTo>
                  <a:cubicBezTo>
                    <a:pt x="0" y="729"/>
                    <a:pt x="0" y="1014"/>
                    <a:pt x="32" y="1299"/>
                  </a:cubicBezTo>
                  <a:cubicBezTo>
                    <a:pt x="32" y="1299"/>
                    <a:pt x="32" y="1331"/>
                    <a:pt x="64" y="1331"/>
                  </a:cubicBezTo>
                  <a:cubicBezTo>
                    <a:pt x="64" y="1457"/>
                    <a:pt x="95" y="1584"/>
                    <a:pt x="127" y="1711"/>
                  </a:cubicBezTo>
                  <a:cubicBezTo>
                    <a:pt x="127" y="1711"/>
                    <a:pt x="127" y="1742"/>
                    <a:pt x="127" y="1774"/>
                  </a:cubicBezTo>
                  <a:cubicBezTo>
                    <a:pt x="222" y="2027"/>
                    <a:pt x="317" y="2281"/>
                    <a:pt x="444" y="2534"/>
                  </a:cubicBezTo>
                  <a:cubicBezTo>
                    <a:pt x="475" y="2566"/>
                    <a:pt x="475" y="2597"/>
                    <a:pt x="507" y="2629"/>
                  </a:cubicBezTo>
                  <a:cubicBezTo>
                    <a:pt x="570" y="2724"/>
                    <a:pt x="602" y="2819"/>
                    <a:pt x="665" y="2882"/>
                  </a:cubicBezTo>
                  <a:lnTo>
                    <a:pt x="760" y="2977"/>
                  </a:lnTo>
                  <a:cubicBezTo>
                    <a:pt x="824" y="3104"/>
                    <a:pt x="919" y="3199"/>
                    <a:pt x="1014" y="3326"/>
                  </a:cubicBezTo>
                  <a:lnTo>
                    <a:pt x="3927" y="6208"/>
                  </a:lnTo>
                  <a:lnTo>
                    <a:pt x="4814" y="5321"/>
                  </a:lnTo>
                  <a:lnTo>
                    <a:pt x="1014" y="1521"/>
                  </a:lnTo>
                  <a:cubicBezTo>
                    <a:pt x="570" y="1077"/>
                    <a:pt x="285" y="539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1230150" y="2331375"/>
              <a:ext cx="120375" cy="155200"/>
            </a:xfrm>
            <a:custGeom>
              <a:avLst/>
              <a:gdLst/>
              <a:ahLst/>
              <a:cxnLst/>
              <a:rect l="l" t="t" r="r" b="b"/>
              <a:pathLst>
                <a:path w="4815" h="6208" extrusionOk="0">
                  <a:moveTo>
                    <a:pt x="127" y="1"/>
                  </a:moveTo>
                  <a:cubicBezTo>
                    <a:pt x="95" y="127"/>
                    <a:pt x="64" y="254"/>
                    <a:pt x="64" y="412"/>
                  </a:cubicBezTo>
                  <a:cubicBezTo>
                    <a:pt x="64" y="412"/>
                    <a:pt x="64" y="412"/>
                    <a:pt x="64" y="444"/>
                  </a:cubicBezTo>
                  <a:cubicBezTo>
                    <a:pt x="0" y="729"/>
                    <a:pt x="0" y="1014"/>
                    <a:pt x="32" y="1299"/>
                  </a:cubicBezTo>
                  <a:cubicBezTo>
                    <a:pt x="32" y="1299"/>
                    <a:pt x="32" y="1331"/>
                    <a:pt x="64" y="1331"/>
                  </a:cubicBezTo>
                  <a:cubicBezTo>
                    <a:pt x="64" y="1457"/>
                    <a:pt x="95" y="1584"/>
                    <a:pt x="127" y="1711"/>
                  </a:cubicBezTo>
                  <a:cubicBezTo>
                    <a:pt x="127" y="1711"/>
                    <a:pt x="127" y="1742"/>
                    <a:pt x="127" y="1774"/>
                  </a:cubicBezTo>
                  <a:cubicBezTo>
                    <a:pt x="222" y="2027"/>
                    <a:pt x="317" y="2281"/>
                    <a:pt x="444" y="2534"/>
                  </a:cubicBezTo>
                  <a:cubicBezTo>
                    <a:pt x="475" y="2566"/>
                    <a:pt x="475" y="2597"/>
                    <a:pt x="507" y="2629"/>
                  </a:cubicBezTo>
                  <a:cubicBezTo>
                    <a:pt x="570" y="2724"/>
                    <a:pt x="602" y="2819"/>
                    <a:pt x="665" y="2882"/>
                  </a:cubicBezTo>
                  <a:lnTo>
                    <a:pt x="760" y="2977"/>
                  </a:lnTo>
                  <a:cubicBezTo>
                    <a:pt x="824" y="3104"/>
                    <a:pt x="919" y="3199"/>
                    <a:pt x="1014" y="3326"/>
                  </a:cubicBezTo>
                  <a:lnTo>
                    <a:pt x="3927" y="6208"/>
                  </a:lnTo>
                  <a:lnTo>
                    <a:pt x="4814" y="5321"/>
                  </a:lnTo>
                  <a:lnTo>
                    <a:pt x="1014" y="1521"/>
                  </a:lnTo>
                  <a:cubicBezTo>
                    <a:pt x="570" y="1077"/>
                    <a:pt x="285" y="539"/>
                    <a:pt x="12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1294275" y="2279125"/>
              <a:ext cx="116400" cy="67325"/>
            </a:xfrm>
            <a:custGeom>
              <a:avLst/>
              <a:gdLst/>
              <a:ahLst/>
              <a:cxnLst/>
              <a:rect l="l" t="t" r="r" b="b"/>
              <a:pathLst>
                <a:path w="4656" h="2693" extrusionOk="0">
                  <a:moveTo>
                    <a:pt x="3801" y="1711"/>
                  </a:moveTo>
                  <a:cubicBezTo>
                    <a:pt x="3801" y="1711"/>
                    <a:pt x="1964" y="0"/>
                    <a:pt x="412" y="317"/>
                  </a:cubicBezTo>
                  <a:cubicBezTo>
                    <a:pt x="1" y="634"/>
                    <a:pt x="507" y="1425"/>
                    <a:pt x="1584" y="1901"/>
                  </a:cubicBezTo>
                  <a:cubicBezTo>
                    <a:pt x="2629" y="2376"/>
                    <a:pt x="4656" y="2692"/>
                    <a:pt x="3801" y="171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3"/>
          <p:cNvSpPr txBox="1"/>
          <p:nvPr/>
        </p:nvSpPr>
        <p:spPr>
          <a:xfrm>
            <a:off x="4853100" y="457200"/>
            <a:ext cx="38472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Diabetes Risk Forecast</a:t>
            </a:r>
            <a:endParaRPr sz="4800" b="1" dirty="0">
              <a:solidFill>
                <a:srgbClr val="00002A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6073175" y="3870600"/>
            <a:ext cx="26133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Hernan Trujillo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3" name="Google Shape;6203;p42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Monitoring</a:t>
            </a:r>
            <a:endParaRPr sz="25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204" name="Google Shape;6204;p42"/>
          <p:cNvGrpSpPr/>
          <p:nvPr/>
        </p:nvGrpSpPr>
        <p:grpSpPr>
          <a:xfrm>
            <a:off x="944376" y="1151675"/>
            <a:ext cx="2637024" cy="3036221"/>
            <a:chOff x="454701" y="1151675"/>
            <a:chExt cx="3328370" cy="3036221"/>
          </a:xfrm>
        </p:grpSpPr>
        <p:sp>
          <p:nvSpPr>
            <p:cNvPr id="6205" name="Google Shape;6205;p42"/>
            <p:cNvSpPr/>
            <p:nvPr/>
          </p:nvSpPr>
          <p:spPr>
            <a:xfrm>
              <a:off x="921600" y="1668159"/>
              <a:ext cx="414763" cy="672126"/>
            </a:xfrm>
            <a:custGeom>
              <a:avLst/>
              <a:gdLst/>
              <a:ahLst/>
              <a:cxnLst/>
              <a:rect l="l" t="t" r="r" b="b"/>
              <a:pathLst>
                <a:path w="15107" h="24481" extrusionOk="0">
                  <a:moveTo>
                    <a:pt x="1" y="0"/>
                  </a:moveTo>
                  <a:lnTo>
                    <a:pt x="1" y="24480"/>
                  </a:lnTo>
                  <a:lnTo>
                    <a:pt x="15107" y="24480"/>
                  </a:lnTo>
                  <a:lnTo>
                    <a:pt x="1510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42"/>
            <p:cNvSpPr/>
            <p:nvPr/>
          </p:nvSpPr>
          <p:spPr>
            <a:xfrm>
              <a:off x="454701" y="2284606"/>
              <a:ext cx="1361631" cy="1903290"/>
            </a:xfrm>
            <a:custGeom>
              <a:avLst/>
              <a:gdLst/>
              <a:ahLst/>
              <a:cxnLst/>
              <a:rect l="l" t="t" r="r" b="b"/>
              <a:pathLst>
                <a:path w="49595" h="69324" extrusionOk="0">
                  <a:moveTo>
                    <a:pt x="17102" y="0"/>
                  </a:moveTo>
                  <a:cubicBezTo>
                    <a:pt x="7696" y="0"/>
                    <a:pt x="0" y="7696"/>
                    <a:pt x="0" y="17101"/>
                  </a:cubicBezTo>
                  <a:lnTo>
                    <a:pt x="0" y="52254"/>
                  </a:lnTo>
                  <a:cubicBezTo>
                    <a:pt x="0" y="61660"/>
                    <a:pt x="7696" y="69323"/>
                    <a:pt x="17102" y="69323"/>
                  </a:cubicBezTo>
                  <a:lnTo>
                    <a:pt x="32524" y="69323"/>
                  </a:lnTo>
                  <a:cubicBezTo>
                    <a:pt x="41930" y="69323"/>
                    <a:pt x="49594" y="61660"/>
                    <a:pt x="49594" y="52254"/>
                  </a:cubicBezTo>
                  <a:lnTo>
                    <a:pt x="49594" y="17101"/>
                  </a:lnTo>
                  <a:cubicBezTo>
                    <a:pt x="49594" y="7696"/>
                    <a:pt x="41930" y="0"/>
                    <a:pt x="32524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42"/>
            <p:cNvSpPr/>
            <p:nvPr/>
          </p:nvSpPr>
          <p:spPr>
            <a:xfrm>
              <a:off x="852057" y="2284606"/>
              <a:ext cx="553877" cy="1897195"/>
            </a:xfrm>
            <a:custGeom>
              <a:avLst/>
              <a:gdLst/>
              <a:ahLst/>
              <a:cxnLst/>
              <a:rect l="l" t="t" r="r" b="b"/>
              <a:pathLst>
                <a:path w="20174" h="69102" extrusionOk="0">
                  <a:moveTo>
                    <a:pt x="0" y="0"/>
                  </a:moveTo>
                  <a:lnTo>
                    <a:pt x="0" y="69102"/>
                  </a:lnTo>
                  <a:lnTo>
                    <a:pt x="20173" y="69102"/>
                  </a:lnTo>
                  <a:lnTo>
                    <a:pt x="20173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42"/>
            <p:cNvSpPr/>
            <p:nvPr/>
          </p:nvSpPr>
          <p:spPr>
            <a:xfrm>
              <a:off x="507744" y="2550645"/>
              <a:ext cx="1247720" cy="935584"/>
            </a:xfrm>
            <a:custGeom>
              <a:avLst/>
              <a:gdLst/>
              <a:ahLst/>
              <a:cxnLst/>
              <a:rect l="l" t="t" r="r" b="b"/>
              <a:pathLst>
                <a:path w="45446" h="34077" extrusionOk="0">
                  <a:moveTo>
                    <a:pt x="11401" y="1"/>
                  </a:moveTo>
                  <a:cubicBezTo>
                    <a:pt x="5131" y="1"/>
                    <a:pt x="0" y="5131"/>
                    <a:pt x="0" y="11402"/>
                  </a:cubicBezTo>
                  <a:lnTo>
                    <a:pt x="0" y="22708"/>
                  </a:lnTo>
                  <a:cubicBezTo>
                    <a:pt x="0" y="28946"/>
                    <a:pt x="5131" y="34077"/>
                    <a:pt x="11401" y="34077"/>
                  </a:cubicBezTo>
                  <a:lnTo>
                    <a:pt x="34044" y="34077"/>
                  </a:lnTo>
                  <a:cubicBezTo>
                    <a:pt x="40315" y="34077"/>
                    <a:pt x="45445" y="28946"/>
                    <a:pt x="45445" y="22708"/>
                  </a:cubicBezTo>
                  <a:lnTo>
                    <a:pt x="45445" y="11402"/>
                  </a:lnTo>
                  <a:cubicBezTo>
                    <a:pt x="45445" y="5131"/>
                    <a:pt x="40315" y="1"/>
                    <a:pt x="34044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42"/>
            <p:cNvSpPr/>
            <p:nvPr/>
          </p:nvSpPr>
          <p:spPr>
            <a:xfrm>
              <a:off x="632060" y="2695854"/>
              <a:ext cx="1018196" cy="673004"/>
            </a:xfrm>
            <a:custGeom>
              <a:avLst/>
              <a:gdLst/>
              <a:ahLst/>
              <a:cxnLst/>
              <a:rect l="l" t="t" r="r" b="b"/>
              <a:pathLst>
                <a:path w="37086" h="24513" extrusionOk="0">
                  <a:moveTo>
                    <a:pt x="1" y="1"/>
                  </a:moveTo>
                  <a:lnTo>
                    <a:pt x="1" y="24512"/>
                  </a:lnTo>
                  <a:lnTo>
                    <a:pt x="37085" y="24512"/>
                  </a:lnTo>
                  <a:lnTo>
                    <a:pt x="37085" y="1"/>
                  </a:lnTo>
                  <a:close/>
                </a:path>
              </a:pathLst>
            </a:custGeom>
            <a:solidFill>
              <a:srgbClr val="CAF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700">
                  <a:latin typeface="Fira Sans"/>
                  <a:ea typeface="Fira Sans"/>
                  <a:cs typeface="Fira Sans"/>
                  <a:sym typeface="Fira Sans"/>
                </a:rPr>
                <a:t>5.8</a:t>
              </a:r>
              <a:endParaRPr sz="41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210" name="Google Shape;6210;p42"/>
            <p:cNvSpPr/>
            <p:nvPr/>
          </p:nvSpPr>
          <p:spPr>
            <a:xfrm>
              <a:off x="632060" y="3580976"/>
              <a:ext cx="266972" cy="96532"/>
            </a:xfrm>
            <a:custGeom>
              <a:avLst/>
              <a:gdLst/>
              <a:ahLst/>
              <a:cxnLst/>
              <a:rect l="l" t="t" r="r" b="b"/>
              <a:pathLst>
                <a:path w="9724" h="3516" extrusionOk="0">
                  <a:moveTo>
                    <a:pt x="1679" y="1"/>
                  </a:moveTo>
                  <a:cubicBezTo>
                    <a:pt x="761" y="1"/>
                    <a:pt x="1" y="761"/>
                    <a:pt x="1" y="1679"/>
                  </a:cubicBezTo>
                  <a:lnTo>
                    <a:pt x="1" y="1837"/>
                  </a:lnTo>
                  <a:cubicBezTo>
                    <a:pt x="1" y="2787"/>
                    <a:pt x="761" y="3516"/>
                    <a:pt x="1679" y="3516"/>
                  </a:cubicBezTo>
                  <a:lnTo>
                    <a:pt x="8045" y="3516"/>
                  </a:lnTo>
                  <a:cubicBezTo>
                    <a:pt x="8963" y="3516"/>
                    <a:pt x="9723" y="2787"/>
                    <a:pt x="9723" y="1837"/>
                  </a:cubicBezTo>
                  <a:lnTo>
                    <a:pt x="9723" y="1679"/>
                  </a:lnTo>
                  <a:cubicBezTo>
                    <a:pt x="9723" y="761"/>
                    <a:pt x="8963" y="1"/>
                    <a:pt x="8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42"/>
            <p:cNvSpPr/>
            <p:nvPr/>
          </p:nvSpPr>
          <p:spPr>
            <a:xfrm>
              <a:off x="1007672" y="3580976"/>
              <a:ext cx="266972" cy="96532"/>
            </a:xfrm>
            <a:custGeom>
              <a:avLst/>
              <a:gdLst/>
              <a:ahLst/>
              <a:cxnLst/>
              <a:rect l="l" t="t" r="r" b="b"/>
              <a:pathLst>
                <a:path w="9724" h="3516" extrusionOk="0">
                  <a:moveTo>
                    <a:pt x="1679" y="1"/>
                  </a:moveTo>
                  <a:cubicBezTo>
                    <a:pt x="761" y="1"/>
                    <a:pt x="1" y="761"/>
                    <a:pt x="1" y="1679"/>
                  </a:cubicBezTo>
                  <a:lnTo>
                    <a:pt x="1" y="1837"/>
                  </a:lnTo>
                  <a:cubicBezTo>
                    <a:pt x="1" y="2787"/>
                    <a:pt x="761" y="3516"/>
                    <a:pt x="1679" y="3516"/>
                  </a:cubicBezTo>
                  <a:lnTo>
                    <a:pt x="8045" y="3516"/>
                  </a:lnTo>
                  <a:cubicBezTo>
                    <a:pt x="8963" y="3516"/>
                    <a:pt x="9723" y="2787"/>
                    <a:pt x="9723" y="1837"/>
                  </a:cubicBezTo>
                  <a:lnTo>
                    <a:pt x="9723" y="1679"/>
                  </a:lnTo>
                  <a:cubicBezTo>
                    <a:pt x="9723" y="761"/>
                    <a:pt x="8963" y="1"/>
                    <a:pt x="8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42"/>
            <p:cNvSpPr/>
            <p:nvPr/>
          </p:nvSpPr>
          <p:spPr>
            <a:xfrm>
              <a:off x="1383284" y="3580976"/>
              <a:ext cx="266972" cy="96532"/>
            </a:xfrm>
            <a:custGeom>
              <a:avLst/>
              <a:gdLst/>
              <a:ahLst/>
              <a:cxnLst/>
              <a:rect l="l" t="t" r="r" b="b"/>
              <a:pathLst>
                <a:path w="9724" h="3516" extrusionOk="0">
                  <a:moveTo>
                    <a:pt x="1679" y="1"/>
                  </a:moveTo>
                  <a:cubicBezTo>
                    <a:pt x="761" y="1"/>
                    <a:pt x="1" y="761"/>
                    <a:pt x="1" y="1679"/>
                  </a:cubicBezTo>
                  <a:lnTo>
                    <a:pt x="1" y="1837"/>
                  </a:lnTo>
                  <a:cubicBezTo>
                    <a:pt x="1" y="2787"/>
                    <a:pt x="761" y="3516"/>
                    <a:pt x="1679" y="3516"/>
                  </a:cubicBezTo>
                  <a:lnTo>
                    <a:pt x="8045" y="3516"/>
                  </a:lnTo>
                  <a:cubicBezTo>
                    <a:pt x="8963" y="3516"/>
                    <a:pt x="9723" y="2787"/>
                    <a:pt x="9723" y="1837"/>
                  </a:cubicBezTo>
                  <a:lnTo>
                    <a:pt x="9723" y="1679"/>
                  </a:lnTo>
                  <a:cubicBezTo>
                    <a:pt x="9723" y="761"/>
                    <a:pt x="8963" y="1"/>
                    <a:pt x="8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42"/>
            <p:cNvSpPr/>
            <p:nvPr/>
          </p:nvSpPr>
          <p:spPr>
            <a:xfrm>
              <a:off x="1453733" y="3784445"/>
              <a:ext cx="236525" cy="236525"/>
            </a:xfrm>
            <a:custGeom>
              <a:avLst/>
              <a:gdLst/>
              <a:ahLst/>
              <a:cxnLst/>
              <a:rect l="l" t="t" r="r" b="b"/>
              <a:pathLst>
                <a:path w="8615" h="8615" extrusionOk="0">
                  <a:moveTo>
                    <a:pt x="4307" y="0"/>
                  </a:moveTo>
                  <a:cubicBezTo>
                    <a:pt x="1932" y="0"/>
                    <a:pt x="0" y="1932"/>
                    <a:pt x="0" y="4307"/>
                  </a:cubicBezTo>
                  <a:cubicBezTo>
                    <a:pt x="0" y="6682"/>
                    <a:pt x="1932" y="8614"/>
                    <a:pt x="4307" y="8614"/>
                  </a:cubicBezTo>
                  <a:cubicBezTo>
                    <a:pt x="6682" y="8614"/>
                    <a:pt x="8614" y="6682"/>
                    <a:pt x="8614" y="4307"/>
                  </a:cubicBezTo>
                  <a:cubicBezTo>
                    <a:pt x="8614" y="1932"/>
                    <a:pt x="6682" y="0"/>
                    <a:pt x="430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42"/>
            <p:cNvSpPr/>
            <p:nvPr/>
          </p:nvSpPr>
          <p:spPr>
            <a:xfrm>
              <a:off x="1014645" y="1379469"/>
              <a:ext cx="228700" cy="229579"/>
            </a:xfrm>
            <a:custGeom>
              <a:avLst/>
              <a:gdLst/>
              <a:ahLst/>
              <a:cxnLst/>
              <a:rect l="l" t="t" r="r" b="b"/>
              <a:pathLst>
                <a:path w="8330" h="8362" extrusionOk="0">
                  <a:moveTo>
                    <a:pt x="4181" y="1"/>
                  </a:moveTo>
                  <a:cubicBezTo>
                    <a:pt x="1869" y="1"/>
                    <a:pt x="0" y="1869"/>
                    <a:pt x="0" y="4181"/>
                  </a:cubicBezTo>
                  <a:cubicBezTo>
                    <a:pt x="0" y="6493"/>
                    <a:pt x="1869" y="8362"/>
                    <a:pt x="4181" y="8362"/>
                  </a:cubicBezTo>
                  <a:cubicBezTo>
                    <a:pt x="6461" y="8362"/>
                    <a:pt x="8329" y="6493"/>
                    <a:pt x="8329" y="4181"/>
                  </a:cubicBezTo>
                  <a:cubicBezTo>
                    <a:pt x="8329" y="1869"/>
                    <a:pt x="6461" y="1"/>
                    <a:pt x="4181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42"/>
            <p:cNvSpPr/>
            <p:nvPr/>
          </p:nvSpPr>
          <p:spPr>
            <a:xfrm>
              <a:off x="1017253" y="1151675"/>
              <a:ext cx="226092" cy="320867"/>
            </a:xfrm>
            <a:custGeom>
              <a:avLst/>
              <a:gdLst/>
              <a:ahLst/>
              <a:cxnLst/>
              <a:rect l="l" t="t" r="r" b="b"/>
              <a:pathLst>
                <a:path w="8235" h="11687" extrusionOk="0">
                  <a:moveTo>
                    <a:pt x="4086" y="1"/>
                  </a:moveTo>
                  <a:lnTo>
                    <a:pt x="0" y="11687"/>
                  </a:lnTo>
                  <a:lnTo>
                    <a:pt x="8234" y="11687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42"/>
            <p:cNvSpPr/>
            <p:nvPr/>
          </p:nvSpPr>
          <p:spPr>
            <a:xfrm>
              <a:off x="1288509" y="1516854"/>
              <a:ext cx="2494561" cy="18285"/>
            </a:xfrm>
            <a:custGeom>
              <a:avLst/>
              <a:gdLst/>
              <a:ahLst/>
              <a:cxnLst/>
              <a:rect l="l" t="t" r="r" b="b"/>
              <a:pathLst>
                <a:path w="90860" h="666" extrusionOk="0">
                  <a:moveTo>
                    <a:pt x="1" y="1"/>
                  </a:moveTo>
                  <a:lnTo>
                    <a:pt x="1" y="666"/>
                  </a:lnTo>
                  <a:lnTo>
                    <a:pt x="90860" y="666"/>
                  </a:lnTo>
                  <a:lnTo>
                    <a:pt x="90860" y="1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42"/>
            <p:cNvSpPr/>
            <p:nvPr/>
          </p:nvSpPr>
          <p:spPr>
            <a:xfrm>
              <a:off x="1265913" y="1503813"/>
              <a:ext cx="45246" cy="45246"/>
            </a:xfrm>
            <a:custGeom>
              <a:avLst/>
              <a:gdLst/>
              <a:ahLst/>
              <a:cxnLst/>
              <a:rect l="l" t="t" r="r" b="b"/>
              <a:pathLst>
                <a:path w="1648" h="1648" extrusionOk="0">
                  <a:moveTo>
                    <a:pt x="824" y="1"/>
                  </a:moveTo>
                  <a:cubicBezTo>
                    <a:pt x="381" y="1"/>
                    <a:pt x="1" y="349"/>
                    <a:pt x="1" y="824"/>
                  </a:cubicBezTo>
                  <a:cubicBezTo>
                    <a:pt x="1" y="1267"/>
                    <a:pt x="381" y="1647"/>
                    <a:pt x="824" y="1647"/>
                  </a:cubicBezTo>
                  <a:cubicBezTo>
                    <a:pt x="1267" y="1647"/>
                    <a:pt x="1647" y="1267"/>
                    <a:pt x="1647" y="824"/>
                  </a:cubicBezTo>
                  <a:cubicBezTo>
                    <a:pt x="1647" y="349"/>
                    <a:pt x="1267" y="1"/>
                    <a:pt x="824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42"/>
            <p:cNvSpPr/>
            <p:nvPr/>
          </p:nvSpPr>
          <p:spPr>
            <a:xfrm>
              <a:off x="1288509" y="3436645"/>
              <a:ext cx="2494561" cy="19164"/>
            </a:xfrm>
            <a:custGeom>
              <a:avLst/>
              <a:gdLst/>
              <a:ahLst/>
              <a:cxnLst/>
              <a:rect l="l" t="t" r="r" b="b"/>
              <a:pathLst>
                <a:path w="90860" h="698" extrusionOk="0">
                  <a:moveTo>
                    <a:pt x="1" y="1"/>
                  </a:moveTo>
                  <a:lnTo>
                    <a:pt x="1" y="697"/>
                  </a:lnTo>
                  <a:lnTo>
                    <a:pt x="90860" y="697"/>
                  </a:lnTo>
                  <a:lnTo>
                    <a:pt x="90860" y="1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42"/>
            <p:cNvSpPr/>
            <p:nvPr/>
          </p:nvSpPr>
          <p:spPr>
            <a:xfrm>
              <a:off x="1265913" y="3423604"/>
              <a:ext cx="45246" cy="45246"/>
            </a:xfrm>
            <a:custGeom>
              <a:avLst/>
              <a:gdLst/>
              <a:ahLst/>
              <a:cxnLst/>
              <a:rect l="l" t="t" r="r" b="b"/>
              <a:pathLst>
                <a:path w="1648" h="1648" extrusionOk="0">
                  <a:moveTo>
                    <a:pt x="824" y="1"/>
                  </a:moveTo>
                  <a:cubicBezTo>
                    <a:pt x="381" y="1"/>
                    <a:pt x="1" y="381"/>
                    <a:pt x="1" y="824"/>
                  </a:cubicBezTo>
                  <a:cubicBezTo>
                    <a:pt x="1" y="1299"/>
                    <a:pt x="381" y="1647"/>
                    <a:pt x="824" y="1647"/>
                  </a:cubicBezTo>
                  <a:cubicBezTo>
                    <a:pt x="1267" y="1647"/>
                    <a:pt x="1647" y="1299"/>
                    <a:pt x="1647" y="824"/>
                  </a:cubicBezTo>
                  <a:cubicBezTo>
                    <a:pt x="1647" y="381"/>
                    <a:pt x="1267" y="1"/>
                    <a:pt x="824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42"/>
            <p:cNvSpPr/>
            <p:nvPr/>
          </p:nvSpPr>
          <p:spPr>
            <a:xfrm>
              <a:off x="1288509" y="2476763"/>
              <a:ext cx="2494561" cy="19136"/>
            </a:xfrm>
            <a:custGeom>
              <a:avLst/>
              <a:gdLst/>
              <a:ahLst/>
              <a:cxnLst/>
              <a:rect l="l" t="t" r="r" b="b"/>
              <a:pathLst>
                <a:path w="90860" h="697" extrusionOk="0">
                  <a:moveTo>
                    <a:pt x="1" y="0"/>
                  </a:moveTo>
                  <a:lnTo>
                    <a:pt x="1" y="697"/>
                  </a:lnTo>
                  <a:lnTo>
                    <a:pt x="90860" y="697"/>
                  </a:lnTo>
                  <a:lnTo>
                    <a:pt x="90860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42"/>
            <p:cNvSpPr/>
            <p:nvPr/>
          </p:nvSpPr>
          <p:spPr>
            <a:xfrm>
              <a:off x="1265913" y="2463722"/>
              <a:ext cx="45246" cy="45218"/>
            </a:xfrm>
            <a:custGeom>
              <a:avLst/>
              <a:gdLst/>
              <a:ahLst/>
              <a:cxnLst/>
              <a:rect l="l" t="t" r="r" b="b"/>
              <a:pathLst>
                <a:path w="1648" h="1647" extrusionOk="0">
                  <a:moveTo>
                    <a:pt x="824" y="0"/>
                  </a:moveTo>
                  <a:cubicBezTo>
                    <a:pt x="381" y="0"/>
                    <a:pt x="1" y="380"/>
                    <a:pt x="1" y="823"/>
                  </a:cubicBezTo>
                  <a:cubicBezTo>
                    <a:pt x="1" y="1267"/>
                    <a:pt x="381" y="1647"/>
                    <a:pt x="824" y="1647"/>
                  </a:cubicBezTo>
                  <a:cubicBezTo>
                    <a:pt x="1267" y="1647"/>
                    <a:pt x="1647" y="1267"/>
                    <a:pt x="1647" y="823"/>
                  </a:cubicBezTo>
                  <a:cubicBezTo>
                    <a:pt x="1647" y="380"/>
                    <a:pt x="1267" y="0"/>
                    <a:pt x="824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3" name="Google Shape;6763;p42"/>
          <p:cNvSpPr txBox="1"/>
          <p:nvPr/>
        </p:nvSpPr>
        <p:spPr>
          <a:xfrm>
            <a:off x="4934413" y="2925888"/>
            <a:ext cx="632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5%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335BD40-1843-9947-A850-3FE058D55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449" y="859500"/>
            <a:ext cx="4856219" cy="39916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6" name="Google Shape;5246;p37"/>
          <p:cNvSpPr/>
          <p:nvPr/>
        </p:nvSpPr>
        <p:spPr>
          <a:xfrm>
            <a:off x="524863" y="1061675"/>
            <a:ext cx="1536300" cy="1536300"/>
          </a:xfrm>
          <a:prstGeom prst="blockArc">
            <a:avLst>
              <a:gd name="adj1" fmla="val 8907092"/>
              <a:gd name="adj2" fmla="val 15076002"/>
              <a:gd name="adj3" fmla="val 20796"/>
            </a:avLst>
          </a:prstGeom>
          <a:solidFill>
            <a:srgbClr val="F2856D"/>
          </a:solidFill>
          <a:ln w="9525" cap="flat" cmpd="sng">
            <a:solidFill>
              <a:srgbClr val="F285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7" name="Google Shape;5247;p37"/>
          <p:cNvSpPr/>
          <p:nvPr/>
        </p:nvSpPr>
        <p:spPr>
          <a:xfrm>
            <a:off x="524875" y="1065887"/>
            <a:ext cx="1536300" cy="1536300"/>
          </a:xfrm>
          <a:prstGeom prst="blockArc">
            <a:avLst>
              <a:gd name="adj1" fmla="val 2198658"/>
              <a:gd name="adj2" fmla="val 8948395"/>
              <a:gd name="adj3" fmla="val 22160"/>
            </a:avLst>
          </a:prstGeom>
          <a:solidFill>
            <a:srgbClr val="F2B9AC"/>
          </a:solidFill>
          <a:ln w="9525" cap="flat" cmpd="sng">
            <a:solidFill>
              <a:srgbClr val="F2B9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8" name="Google Shape;5248;p37"/>
          <p:cNvSpPr/>
          <p:nvPr/>
        </p:nvSpPr>
        <p:spPr>
          <a:xfrm>
            <a:off x="524863" y="1061675"/>
            <a:ext cx="1536300" cy="1536300"/>
          </a:xfrm>
          <a:prstGeom prst="blockArc">
            <a:avLst>
              <a:gd name="adj1" fmla="val 18685546"/>
              <a:gd name="adj2" fmla="val 2235070"/>
              <a:gd name="adj3" fmla="val 21901"/>
            </a:avLst>
          </a:prstGeom>
          <a:solidFill>
            <a:srgbClr val="43AED9"/>
          </a:solidFill>
          <a:ln w="9525" cap="flat" cmpd="sng">
            <a:solidFill>
              <a:srgbClr val="43AE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9" name="Google Shape;5249;p37"/>
          <p:cNvSpPr/>
          <p:nvPr/>
        </p:nvSpPr>
        <p:spPr>
          <a:xfrm>
            <a:off x="524863" y="1065650"/>
            <a:ext cx="1536300" cy="1536300"/>
          </a:xfrm>
          <a:prstGeom prst="blockArc">
            <a:avLst>
              <a:gd name="adj1" fmla="val 15164895"/>
              <a:gd name="adj2" fmla="val 18695765"/>
              <a:gd name="adj3" fmla="val 17491"/>
            </a:avLst>
          </a:prstGeom>
          <a:solidFill>
            <a:srgbClr val="F2B872"/>
          </a:solidFill>
          <a:ln w="9525" cap="flat" cmpd="sng">
            <a:solidFill>
              <a:srgbClr val="F2B8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0" name="Google Shape;5250;p3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Diabetes Prevention</a:t>
            </a:r>
            <a:endParaRPr sz="25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251" name="Google Shape;5251;p37"/>
          <p:cNvGrpSpPr/>
          <p:nvPr/>
        </p:nvGrpSpPr>
        <p:grpSpPr>
          <a:xfrm>
            <a:off x="4844280" y="2965162"/>
            <a:ext cx="722571" cy="903731"/>
            <a:chOff x="5208467" y="2965162"/>
            <a:chExt cx="722571" cy="903731"/>
          </a:xfrm>
        </p:grpSpPr>
        <p:sp>
          <p:nvSpPr>
            <p:cNvPr id="5252" name="Google Shape;5252;p37"/>
            <p:cNvSpPr/>
            <p:nvPr/>
          </p:nvSpPr>
          <p:spPr>
            <a:xfrm>
              <a:off x="5325814" y="3070067"/>
              <a:ext cx="166218" cy="293350"/>
            </a:xfrm>
            <a:custGeom>
              <a:avLst/>
              <a:gdLst/>
              <a:ahLst/>
              <a:cxnLst/>
              <a:rect l="l" t="t" r="r" b="b"/>
              <a:pathLst>
                <a:path w="5384" h="9502" extrusionOk="0">
                  <a:moveTo>
                    <a:pt x="1362" y="1"/>
                  </a:moveTo>
                  <a:lnTo>
                    <a:pt x="0" y="5669"/>
                  </a:lnTo>
                  <a:cubicBezTo>
                    <a:pt x="950" y="7506"/>
                    <a:pt x="4212" y="9501"/>
                    <a:pt x="4212" y="9501"/>
                  </a:cubicBezTo>
                  <a:lnTo>
                    <a:pt x="5384" y="951"/>
                  </a:lnTo>
                  <a:lnTo>
                    <a:pt x="5384" y="951"/>
                  </a:lnTo>
                  <a:cubicBezTo>
                    <a:pt x="5376" y="951"/>
                    <a:pt x="5367" y="952"/>
                    <a:pt x="5358" y="952"/>
                  </a:cubicBezTo>
                  <a:cubicBezTo>
                    <a:pt x="4898" y="952"/>
                    <a:pt x="3039" y="187"/>
                    <a:pt x="1362" y="1"/>
                  </a:cubicBezTo>
                  <a:close/>
                </a:path>
              </a:pathLst>
            </a:custGeom>
            <a:solidFill>
              <a:srgbClr val="E0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37"/>
            <p:cNvSpPr/>
            <p:nvPr/>
          </p:nvSpPr>
          <p:spPr>
            <a:xfrm>
              <a:off x="5208467" y="3245083"/>
              <a:ext cx="353984" cy="623810"/>
            </a:xfrm>
            <a:custGeom>
              <a:avLst/>
              <a:gdLst/>
              <a:ahLst/>
              <a:cxnLst/>
              <a:rect l="l" t="t" r="r" b="b"/>
              <a:pathLst>
                <a:path w="11466" h="20206" extrusionOk="0">
                  <a:moveTo>
                    <a:pt x="3801" y="0"/>
                  </a:moveTo>
                  <a:cubicBezTo>
                    <a:pt x="1014" y="2819"/>
                    <a:pt x="286" y="11559"/>
                    <a:pt x="1" y="20205"/>
                  </a:cubicBezTo>
                  <a:lnTo>
                    <a:pt x="10927" y="20205"/>
                  </a:lnTo>
                  <a:cubicBezTo>
                    <a:pt x="10990" y="19635"/>
                    <a:pt x="11085" y="18748"/>
                    <a:pt x="11180" y="17672"/>
                  </a:cubicBezTo>
                  <a:cubicBezTo>
                    <a:pt x="11465" y="13460"/>
                    <a:pt x="11433" y="6207"/>
                    <a:pt x="8235" y="2312"/>
                  </a:cubicBezTo>
                  <a:lnTo>
                    <a:pt x="3801" y="0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37"/>
            <p:cNvSpPr/>
            <p:nvPr/>
          </p:nvSpPr>
          <p:spPr>
            <a:xfrm>
              <a:off x="5210443" y="3412257"/>
              <a:ext cx="343179" cy="456635"/>
            </a:xfrm>
            <a:custGeom>
              <a:avLst/>
              <a:gdLst/>
              <a:ahLst/>
              <a:cxnLst/>
              <a:rect l="l" t="t" r="r" b="b"/>
              <a:pathLst>
                <a:path w="11116" h="14791" extrusionOk="0">
                  <a:moveTo>
                    <a:pt x="3199" y="1"/>
                  </a:moveTo>
                  <a:cubicBezTo>
                    <a:pt x="2375" y="2724"/>
                    <a:pt x="2534" y="5669"/>
                    <a:pt x="2502" y="8551"/>
                  </a:cubicBezTo>
                  <a:cubicBezTo>
                    <a:pt x="2502" y="9438"/>
                    <a:pt x="2439" y="10325"/>
                    <a:pt x="2217" y="11180"/>
                  </a:cubicBezTo>
                  <a:cubicBezTo>
                    <a:pt x="1837" y="12573"/>
                    <a:pt x="982" y="13745"/>
                    <a:pt x="0" y="14790"/>
                  </a:cubicBezTo>
                  <a:lnTo>
                    <a:pt x="10863" y="14790"/>
                  </a:lnTo>
                  <a:cubicBezTo>
                    <a:pt x="10926" y="14220"/>
                    <a:pt x="11021" y="13333"/>
                    <a:pt x="11116" y="12257"/>
                  </a:cubicBezTo>
                  <a:lnTo>
                    <a:pt x="11053" y="12225"/>
                  </a:lnTo>
                  <a:cubicBezTo>
                    <a:pt x="10641" y="12162"/>
                    <a:pt x="10229" y="12098"/>
                    <a:pt x="9818" y="11972"/>
                  </a:cubicBezTo>
                  <a:cubicBezTo>
                    <a:pt x="7759" y="11338"/>
                    <a:pt x="6366" y="9406"/>
                    <a:pt x="5447" y="7475"/>
                  </a:cubicBezTo>
                  <a:cubicBezTo>
                    <a:pt x="4307" y="5131"/>
                    <a:pt x="3547" y="2566"/>
                    <a:pt x="3199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37"/>
            <p:cNvSpPr/>
            <p:nvPr/>
          </p:nvSpPr>
          <p:spPr>
            <a:xfrm>
              <a:off x="5330692" y="2965162"/>
              <a:ext cx="255223" cy="308694"/>
            </a:xfrm>
            <a:custGeom>
              <a:avLst/>
              <a:gdLst/>
              <a:ahLst/>
              <a:cxnLst/>
              <a:rect l="l" t="t" r="r" b="b"/>
              <a:pathLst>
                <a:path w="8267" h="9999" extrusionOk="0">
                  <a:moveTo>
                    <a:pt x="3469" y="0"/>
                  </a:moveTo>
                  <a:cubicBezTo>
                    <a:pt x="2104" y="0"/>
                    <a:pt x="605" y="546"/>
                    <a:pt x="95" y="3335"/>
                  </a:cubicBezTo>
                  <a:cubicBezTo>
                    <a:pt x="0" y="4222"/>
                    <a:pt x="64" y="5172"/>
                    <a:pt x="254" y="6027"/>
                  </a:cubicBezTo>
                  <a:cubicBezTo>
                    <a:pt x="322" y="6301"/>
                    <a:pt x="676" y="6368"/>
                    <a:pt x="1104" y="6368"/>
                  </a:cubicBezTo>
                  <a:cubicBezTo>
                    <a:pt x="1506" y="6368"/>
                    <a:pt x="1973" y="6309"/>
                    <a:pt x="2330" y="6309"/>
                  </a:cubicBezTo>
                  <a:cubicBezTo>
                    <a:pt x="2472" y="6309"/>
                    <a:pt x="2596" y="6318"/>
                    <a:pt x="2692" y="6344"/>
                  </a:cubicBezTo>
                  <a:cubicBezTo>
                    <a:pt x="2376" y="8086"/>
                    <a:pt x="3769" y="9574"/>
                    <a:pt x="4782" y="9827"/>
                  </a:cubicBezTo>
                  <a:lnTo>
                    <a:pt x="5638" y="9986"/>
                  </a:lnTo>
                  <a:cubicBezTo>
                    <a:pt x="5693" y="9994"/>
                    <a:pt x="5747" y="9998"/>
                    <a:pt x="5799" y="9998"/>
                  </a:cubicBezTo>
                  <a:cubicBezTo>
                    <a:pt x="6527" y="9998"/>
                    <a:pt x="6976" y="9213"/>
                    <a:pt x="7094" y="8592"/>
                  </a:cubicBezTo>
                  <a:cubicBezTo>
                    <a:pt x="7094" y="8592"/>
                    <a:pt x="7221" y="7452"/>
                    <a:pt x="7284" y="7167"/>
                  </a:cubicBezTo>
                  <a:lnTo>
                    <a:pt x="7664" y="7136"/>
                  </a:lnTo>
                  <a:cubicBezTo>
                    <a:pt x="7949" y="7104"/>
                    <a:pt x="8108" y="6850"/>
                    <a:pt x="8044" y="6597"/>
                  </a:cubicBezTo>
                  <a:lnTo>
                    <a:pt x="7696" y="5014"/>
                  </a:lnTo>
                  <a:cubicBezTo>
                    <a:pt x="7696" y="5014"/>
                    <a:pt x="7854" y="4824"/>
                    <a:pt x="7981" y="4570"/>
                  </a:cubicBezTo>
                  <a:cubicBezTo>
                    <a:pt x="8266" y="1910"/>
                    <a:pt x="6778" y="517"/>
                    <a:pt x="5067" y="168"/>
                  </a:cubicBezTo>
                  <a:cubicBezTo>
                    <a:pt x="4619" y="102"/>
                    <a:pt x="4057" y="0"/>
                    <a:pt x="3469" y="0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37"/>
            <p:cNvSpPr/>
            <p:nvPr/>
          </p:nvSpPr>
          <p:spPr>
            <a:xfrm>
              <a:off x="5312106" y="3011316"/>
              <a:ext cx="175047" cy="175541"/>
            </a:xfrm>
            <a:custGeom>
              <a:avLst/>
              <a:gdLst/>
              <a:ahLst/>
              <a:cxnLst/>
              <a:rect l="l" t="t" r="r" b="b"/>
              <a:pathLst>
                <a:path w="5670" h="5686" extrusionOk="0">
                  <a:moveTo>
                    <a:pt x="2583" y="0"/>
                  </a:moveTo>
                  <a:cubicBezTo>
                    <a:pt x="1700" y="0"/>
                    <a:pt x="897" y="197"/>
                    <a:pt x="697" y="795"/>
                  </a:cubicBezTo>
                  <a:cubicBezTo>
                    <a:pt x="96" y="2664"/>
                    <a:pt x="1" y="4754"/>
                    <a:pt x="1521" y="5514"/>
                  </a:cubicBezTo>
                  <a:cubicBezTo>
                    <a:pt x="1848" y="5634"/>
                    <a:pt x="2117" y="5686"/>
                    <a:pt x="2337" y="5686"/>
                  </a:cubicBezTo>
                  <a:cubicBezTo>
                    <a:pt x="3863" y="5686"/>
                    <a:pt x="3041" y="3171"/>
                    <a:pt x="3041" y="3170"/>
                  </a:cubicBezTo>
                  <a:lnTo>
                    <a:pt x="3041" y="3170"/>
                  </a:lnTo>
                  <a:cubicBezTo>
                    <a:pt x="3041" y="3171"/>
                    <a:pt x="3516" y="4215"/>
                    <a:pt x="3706" y="4532"/>
                  </a:cubicBezTo>
                  <a:cubicBezTo>
                    <a:pt x="4149" y="4595"/>
                    <a:pt x="4149" y="4595"/>
                    <a:pt x="4529" y="4627"/>
                  </a:cubicBezTo>
                  <a:cubicBezTo>
                    <a:pt x="4719" y="3645"/>
                    <a:pt x="5004" y="2980"/>
                    <a:pt x="5258" y="2410"/>
                  </a:cubicBezTo>
                  <a:cubicBezTo>
                    <a:pt x="5669" y="1492"/>
                    <a:pt x="5131" y="383"/>
                    <a:pt x="4118" y="162"/>
                  </a:cubicBezTo>
                  <a:cubicBezTo>
                    <a:pt x="3649" y="68"/>
                    <a:pt x="3102" y="0"/>
                    <a:pt x="2583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37"/>
            <p:cNvSpPr/>
            <p:nvPr/>
          </p:nvSpPr>
          <p:spPr>
            <a:xfrm>
              <a:off x="5388362" y="3088714"/>
              <a:ext cx="49921" cy="72489"/>
            </a:xfrm>
            <a:custGeom>
              <a:avLst/>
              <a:gdLst/>
              <a:ahLst/>
              <a:cxnLst/>
              <a:rect l="l" t="t" r="r" b="b"/>
              <a:pathLst>
                <a:path w="1617" h="2348" extrusionOk="0">
                  <a:moveTo>
                    <a:pt x="801" y="0"/>
                  </a:moveTo>
                  <a:cubicBezTo>
                    <a:pt x="493" y="0"/>
                    <a:pt x="185" y="207"/>
                    <a:pt x="96" y="853"/>
                  </a:cubicBezTo>
                  <a:cubicBezTo>
                    <a:pt x="1" y="1487"/>
                    <a:pt x="413" y="2278"/>
                    <a:pt x="824" y="2342"/>
                  </a:cubicBezTo>
                  <a:cubicBezTo>
                    <a:pt x="848" y="2345"/>
                    <a:pt x="870" y="2347"/>
                    <a:pt x="891" y="2347"/>
                  </a:cubicBezTo>
                  <a:cubicBezTo>
                    <a:pt x="1240" y="2347"/>
                    <a:pt x="1273" y="1862"/>
                    <a:pt x="1363" y="1265"/>
                  </a:cubicBezTo>
                  <a:cubicBezTo>
                    <a:pt x="1426" y="853"/>
                    <a:pt x="1616" y="283"/>
                    <a:pt x="1173" y="93"/>
                  </a:cubicBezTo>
                  <a:cubicBezTo>
                    <a:pt x="1060" y="37"/>
                    <a:pt x="931" y="0"/>
                    <a:pt x="801" y="0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37"/>
            <p:cNvSpPr/>
            <p:nvPr/>
          </p:nvSpPr>
          <p:spPr>
            <a:xfrm>
              <a:off x="5793131" y="3767538"/>
              <a:ext cx="134975" cy="75051"/>
            </a:xfrm>
            <a:custGeom>
              <a:avLst/>
              <a:gdLst/>
              <a:ahLst/>
              <a:cxnLst/>
              <a:rect l="l" t="t" r="r" b="b"/>
              <a:pathLst>
                <a:path w="4372" h="2431" extrusionOk="0">
                  <a:moveTo>
                    <a:pt x="3434" y="0"/>
                  </a:moveTo>
                  <a:cubicBezTo>
                    <a:pt x="3332" y="0"/>
                    <a:pt x="3227" y="40"/>
                    <a:pt x="3136" y="115"/>
                  </a:cubicBezTo>
                  <a:lnTo>
                    <a:pt x="2819" y="369"/>
                  </a:lnTo>
                  <a:cubicBezTo>
                    <a:pt x="2763" y="346"/>
                    <a:pt x="2707" y="336"/>
                    <a:pt x="2651" y="336"/>
                  </a:cubicBezTo>
                  <a:cubicBezTo>
                    <a:pt x="2549" y="336"/>
                    <a:pt x="2447" y="371"/>
                    <a:pt x="2344" y="432"/>
                  </a:cubicBezTo>
                  <a:lnTo>
                    <a:pt x="1426" y="1287"/>
                  </a:lnTo>
                  <a:lnTo>
                    <a:pt x="824" y="1445"/>
                  </a:lnTo>
                  <a:lnTo>
                    <a:pt x="444" y="1477"/>
                  </a:lnTo>
                  <a:cubicBezTo>
                    <a:pt x="191" y="1509"/>
                    <a:pt x="1" y="1730"/>
                    <a:pt x="33" y="1984"/>
                  </a:cubicBezTo>
                  <a:lnTo>
                    <a:pt x="33" y="2015"/>
                  </a:lnTo>
                  <a:cubicBezTo>
                    <a:pt x="62" y="2250"/>
                    <a:pt x="254" y="2430"/>
                    <a:pt x="484" y="2430"/>
                  </a:cubicBezTo>
                  <a:cubicBezTo>
                    <a:pt x="502" y="2430"/>
                    <a:pt x="521" y="2429"/>
                    <a:pt x="539" y="2427"/>
                  </a:cubicBezTo>
                  <a:lnTo>
                    <a:pt x="2344" y="2237"/>
                  </a:lnTo>
                  <a:lnTo>
                    <a:pt x="2376" y="2237"/>
                  </a:lnTo>
                  <a:cubicBezTo>
                    <a:pt x="2376" y="2205"/>
                    <a:pt x="2408" y="2205"/>
                    <a:pt x="2408" y="2205"/>
                  </a:cubicBezTo>
                  <a:lnTo>
                    <a:pt x="2471" y="2205"/>
                  </a:lnTo>
                  <a:cubicBezTo>
                    <a:pt x="2471" y="2205"/>
                    <a:pt x="2471" y="2205"/>
                    <a:pt x="2503" y="2174"/>
                  </a:cubicBezTo>
                  <a:lnTo>
                    <a:pt x="2534" y="2174"/>
                  </a:lnTo>
                  <a:cubicBezTo>
                    <a:pt x="2566" y="2142"/>
                    <a:pt x="2566" y="2142"/>
                    <a:pt x="2566" y="2142"/>
                  </a:cubicBezTo>
                  <a:lnTo>
                    <a:pt x="4086" y="1160"/>
                  </a:lnTo>
                  <a:cubicBezTo>
                    <a:pt x="4308" y="1002"/>
                    <a:pt x="4371" y="717"/>
                    <a:pt x="4213" y="495"/>
                  </a:cubicBezTo>
                  <a:cubicBezTo>
                    <a:pt x="4118" y="369"/>
                    <a:pt x="3991" y="305"/>
                    <a:pt x="3833" y="305"/>
                  </a:cubicBezTo>
                  <a:cubicBezTo>
                    <a:pt x="3801" y="242"/>
                    <a:pt x="3801" y="179"/>
                    <a:pt x="3738" y="147"/>
                  </a:cubicBezTo>
                  <a:cubicBezTo>
                    <a:pt x="3655" y="48"/>
                    <a:pt x="3546" y="0"/>
                    <a:pt x="3434" y="0"/>
                  </a:cubicBezTo>
                  <a:close/>
                </a:path>
              </a:pathLst>
            </a:custGeom>
            <a:solidFill>
              <a:srgbClr val="F2C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37"/>
            <p:cNvSpPr/>
            <p:nvPr/>
          </p:nvSpPr>
          <p:spPr>
            <a:xfrm>
              <a:off x="5309174" y="3503177"/>
              <a:ext cx="359819" cy="317925"/>
            </a:xfrm>
            <a:custGeom>
              <a:avLst/>
              <a:gdLst/>
              <a:ahLst/>
              <a:cxnLst/>
              <a:rect l="l" t="t" r="r" b="b"/>
              <a:pathLst>
                <a:path w="11655" h="10298" extrusionOk="0">
                  <a:moveTo>
                    <a:pt x="5036" y="1"/>
                  </a:moveTo>
                  <a:lnTo>
                    <a:pt x="96" y="761"/>
                  </a:lnTo>
                  <a:lnTo>
                    <a:pt x="1" y="793"/>
                  </a:lnTo>
                  <a:lnTo>
                    <a:pt x="761" y="6746"/>
                  </a:lnTo>
                  <a:lnTo>
                    <a:pt x="1046" y="8932"/>
                  </a:lnTo>
                  <a:cubicBezTo>
                    <a:pt x="1109" y="9248"/>
                    <a:pt x="1362" y="9597"/>
                    <a:pt x="1711" y="9882"/>
                  </a:cubicBezTo>
                  <a:cubicBezTo>
                    <a:pt x="2001" y="10143"/>
                    <a:pt x="2397" y="10297"/>
                    <a:pt x="2802" y="10297"/>
                  </a:cubicBezTo>
                  <a:cubicBezTo>
                    <a:pt x="2839" y="10297"/>
                    <a:pt x="2877" y="10296"/>
                    <a:pt x="2914" y="10293"/>
                  </a:cubicBezTo>
                  <a:lnTo>
                    <a:pt x="11370" y="10262"/>
                  </a:lnTo>
                  <a:lnTo>
                    <a:pt x="11497" y="9597"/>
                  </a:lnTo>
                  <a:lnTo>
                    <a:pt x="11655" y="8551"/>
                  </a:lnTo>
                  <a:lnTo>
                    <a:pt x="5796" y="6715"/>
                  </a:lnTo>
                  <a:lnTo>
                    <a:pt x="5733" y="6208"/>
                  </a:lnTo>
                  <a:lnTo>
                    <a:pt x="5036" y="1"/>
                  </a:ln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37"/>
            <p:cNvSpPr/>
            <p:nvPr/>
          </p:nvSpPr>
          <p:spPr>
            <a:xfrm>
              <a:off x="5287686" y="3309082"/>
              <a:ext cx="176992" cy="218577"/>
            </a:xfrm>
            <a:custGeom>
              <a:avLst/>
              <a:gdLst/>
              <a:ahLst/>
              <a:cxnLst/>
              <a:rect l="l" t="t" r="r" b="b"/>
              <a:pathLst>
                <a:path w="5733" h="7080" extrusionOk="0">
                  <a:moveTo>
                    <a:pt x="2765" y="1"/>
                  </a:moveTo>
                  <a:cubicBezTo>
                    <a:pt x="2667" y="1"/>
                    <a:pt x="2569" y="6"/>
                    <a:pt x="2470" y="17"/>
                  </a:cubicBezTo>
                  <a:lnTo>
                    <a:pt x="2407" y="17"/>
                  </a:lnTo>
                  <a:cubicBezTo>
                    <a:pt x="1013" y="176"/>
                    <a:pt x="0" y="1474"/>
                    <a:pt x="190" y="2899"/>
                  </a:cubicBezTo>
                  <a:lnTo>
                    <a:pt x="570" y="6035"/>
                  </a:lnTo>
                  <a:lnTo>
                    <a:pt x="665" y="6731"/>
                  </a:lnTo>
                  <a:lnTo>
                    <a:pt x="697" y="7080"/>
                  </a:lnTo>
                  <a:lnTo>
                    <a:pt x="792" y="7048"/>
                  </a:lnTo>
                  <a:lnTo>
                    <a:pt x="5732" y="6320"/>
                  </a:lnTo>
                  <a:lnTo>
                    <a:pt x="5732" y="6193"/>
                  </a:lnTo>
                  <a:lnTo>
                    <a:pt x="5289" y="2234"/>
                  </a:lnTo>
                  <a:cubicBezTo>
                    <a:pt x="5112" y="940"/>
                    <a:pt x="4034" y="1"/>
                    <a:pt x="2765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37"/>
            <p:cNvSpPr/>
            <p:nvPr/>
          </p:nvSpPr>
          <p:spPr>
            <a:xfrm>
              <a:off x="5660163" y="3760314"/>
              <a:ext cx="270875" cy="90981"/>
            </a:xfrm>
            <a:custGeom>
              <a:avLst/>
              <a:gdLst/>
              <a:ahLst/>
              <a:cxnLst/>
              <a:rect l="l" t="t" r="r" b="b"/>
              <a:pathLst>
                <a:path w="8774" h="2947" extrusionOk="0">
                  <a:moveTo>
                    <a:pt x="1363" y="1"/>
                  </a:moveTo>
                  <a:lnTo>
                    <a:pt x="286" y="222"/>
                  </a:lnTo>
                  <a:lnTo>
                    <a:pt x="128" y="1268"/>
                  </a:lnTo>
                  <a:lnTo>
                    <a:pt x="1" y="1933"/>
                  </a:lnTo>
                  <a:lnTo>
                    <a:pt x="1553" y="2249"/>
                  </a:lnTo>
                  <a:cubicBezTo>
                    <a:pt x="2598" y="2693"/>
                    <a:pt x="3928" y="2851"/>
                    <a:pt x="4403" y="2914"/>
                  </a:cubicBezTo>
                  <a:cubicBezTo>
                    <a:pt x="4498" y="2914"/>
                    <a:pt x="4625" y="2946"/>
                    <a:pt x="4720" y="2946"/>
                  </a:cubicBezTo>
                  <a:cubicBezTo>
                    <a:pt x="4815" y="2946"/>
                    <a:pt x="4941" y="2914"/>
                    <a:pt x="5131" y="2914"/>
                  </a:cubicBezTo>
                  <a:cubicBezTo>
                    <a:pt x="5701" y="2883"/>
                    <a:pt x="6525" y="2788"/>
                    <a:pt x="6525" y="2788"/>
                  </a:cubicBezTo>
                  <a:cubicBezTo>
                    <a:pt x="6525" y="2788"/>
                    <a:pt x="8425" y="2059"/>
                    <a:pt x="8425" y="2059"/>
                  </a:cubicBezTo>
                  <a:cubicBezTo>
                    <a:pt x="8647" y="1964"/>
                    <a:pt x="8773" y="1711"/>
                    <a:pt x="8678" y="1458"/>
                  </a:cubicBezTo>
                  <a:cubicBezTo>
                    <a:pt x="8584" y="1269"/>
                    <a:pt x="8419" y="1168"/>
                    <a:pt x="8237" y="1168"/>
                  </a:cubicBezTo>
                  <a:cubicBezTo>
                    <a:pt x="8174" y="1168"/>
                    <a:pt x="8110" y="1180"/>
                    <a:pt x="8045" y="1204"/>
                  </a:cubicBezTo>
                  <a:lnTo>
                    <a:pt x="6493" y="1838"/>
                  </a:lnTo>
                  <a:lnTo>
                    <a:pt x="4783" y="1711"/>
                  </a:lnTo>
                  <a:cubicBezTo>
                    <a:pt x="4783" y="1711"/>
                    <a:pt x="4498" y="1521"/>
                    <a:pt x="4055" y="1236"/>
                  </a:cubicBezTo>
                  <a:lnTo>
                    <a:pt x="4846" y="1204"/>
                  </a:lnTo>
                  <a:cubicBezTo>
                    <a:pt x="5131" y="1204"/>
                    <a:pt x="5321" y="983"/>
                    <a:pt x="5290" y="729"/>
                  </a:cubicBezTo>
                  <a:lnTo>
                    <a:pt x="5290" y="698"/>
                  </a:lnTo>
                  <a:cubicBezTo>
                    <a:pt x="5290" y="444"/>
                    <a:pt x="5068" y="254"/>
                    <a:pt x="4815" y="254"/>
                  </a:cubicBezTo>
                  <a:lnTo>
                    <a:pt x="3168" y="318"/>
                  </a:lnTo>
                  <a:cubicBezTo>
                    <a:pt x="3140" y="327"/>
                    <a:pt x="3112" y="331"/>
                    <a:pt x="3084" y="331"/>
                  </a:cubicBezTo>
                  <a:cubicBezTo>
                    <a:pt x="3017" y="331"/>
                    <a:pt x="2950" y="308"/>
                    <a:pt x="2883" y="286"/>
                  </a:cubicBezTo>
                  <a:lnTo>
                    <a:pt x="1489" y="32"/>
                  </a:lnTo>
                  <a:lnTo>
                    <a:pt x="1458" y="32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37"/>
            <p:cNvSpPr/>
            <p:nvPr/>
          </p:nvSpPr>
          <p:spPr>
            <a:xfrm>
              <a:off x="5459739" y="3492433"/>
              <a:ext cx="252290" cy="217095"/>
            </a:xfrm>
            <a:custGeom>
              <a:avLst/>
              <a:gdLst/>
              <a:ahLst/>
              <a:cxnLst/>
              <a:rect l="l" t="t" r="r" b="b"/>
              <a:pathLst>
                <a:path w="8172" h="7032" extrusionOk="0">
                  <a:moveTo>
                    <a:pt x="7665" y="1"/>
                  </a:moveTo>
                  <a:lnTo>
                    <a:pt x="7665" y="5923"/>
                  </a:lnTo>
                  <a:cubicBezTo>
                    <a:pt x="7665" y="6239"/>
                    <a:pt x="7380" y="6524"/>
                    <a:pt x="7031" y="6524"/>
                  </a:cubicBezTo>
                  <a:lnTo>
                    <a:pt x="1141" y="6524"/>
                  </a:lnTo>
                  <a:cubicBezTo>
                    <a:pt x="983" y="6524"/>
                    <a:pt x="824" y="6461"/>
                    <a:pt x="729" y="6334"/>
                  </a:cubicBezTo>
                  <a:cubicBezTo>
                    <a:pt x="602" y="6208"/>
                    <a:pt x="539" y="6081"/>
                    <a:pt x="539" y="5923"/>
                  </a:cubicBezTo>
                  <a:lnTo>
                    <a:pt x="32" y="5891"/>
                  </a:lnTo>
                  <a:lnTo>
                    <a:pt x="32" y="5891"/>
                  </a:lnTo>
                  <a:cubicBezTo>
                    <a:pt x="1" y="6208"/>
                    <a:pt x="127" y="6493"/>
                    <a:pt x="349" y="6714"/>
                  </a:cubicBezTo>
                  <a:cubicBezTo>
                    <a:pt x="571" y="6904"/>
                    <a:pt x="856" y="7031"/>
                    <a:pt x="1141" y="7031"/>
                  </a:cubicBezTo>
                  <a:lnTo>
                    <a:pt x="7031" y="7031"/>
                  </a:lnTo>
                  <a:cubicBezTo>
                    <a:pt x="7665" y="7031"/>
                    <a:pt x="8171" y="6524"/>
                    <a:pt x="8171" y="5923"/>
                  </a:cubicBezTo>
                  <a:lnTo>
                    <a:pt x="8171" y="1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37"/>
            <p:cNvSpPr/>
            <p:nvPr/>
          </p:nvSpPr>
          <p:spPr>
            <a:xfrm>
              <a:off x="5686559" y="3468970"/>
              <a:ext cx="35256" cy="46957"/>
            </a:xfrm>
            <a:custGeom>
              <a:avLst/>
              <a:gdLst/>
              <a:ahLst/>
              <a:cxnLst/>
              <a:rect l="l" t="t" r="r" b="b"/>
              <a:pathLst>
                <a:path w="1142" h="1521" extrusionOk="0">
                  <a:moveTo>
                    <a:pt x="1" y="0"/>
                  </a:moveTo>
                  <a:lnTo>
                    <a:pt x="1" y="1521"/>
                  </a:lnTo>
                  <a:lnTo>
                    <a:pt x="1141" y="1521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37"/>
            <p:cNvSpPr/>
            <p:nvPr/>
          </p:nvSpPr>
          <p:spPr>
            <a:xfrm>
              <a:off x="5621078" y="3305686"/>
              <a:ext cx="167205" cy="167236"/>
            </a:xfrm>
            <a:custGeom>
              <a:avLst/>
              <a:gdLst/>
              <a:ahLst/>
              <a:cxnLst/>
              <a:rect l="l" t="t" r="r" b="b"/>
              <a:pathLst>
                <a:path w="5416" h="5417" extrusionOk="0">
                  <a:moveTo>
                    <a:pt x="2692" y="476"/>
                  </a:moveTo>
                  <a:cubicBezTo>
                    <a:pt x="3927" y="476"/>
                    <a:pt x="4909" y="1489"/>
                    <a:pt x="4909" y="2693"/>
                  </a:cubicBezTo>
                  <a:cubicBezTo>
                    <a:pt x="4909" y="3928"/>
                    <a:pt x="3927" y="4941"/>
                    <a:pt x="2692" y="4941"/>
                  </a:cubicBezTo>
                  <a:cubicBezTo>
                    <a:pt x="1457" y="4941"/>
                    <a:pt x="475" y="3928"/>
                    <a:pt x="475" y="2693"/>
                  </a:cubicBezTo>
                  <a:cubicBezTo>
                    <a:pt x="475" y="1489"/>
                    <a:pt x="1489" y="476"/>
                    <a:pt x="2692" y="476"/>
                  </a:cubicBezTo>
                  <a:close/>
                  <a:moveTo>
                    <a:pt x="2692" y="1"/>
                  </a:moveTo>
                  <a:cubicBezTo>
                    <a:pt x="1204" y="1"/>
                    <a:pt x="0" y="1204"/>
                    <a:pt x="0" y="2693"/>
                  </a:cubicBezTo>
                  <a:cubicBezTo>
                    <a:pt x="0" y="4213"/>
                    <a:pt x="1204" y="5416"/>
                    <a:pt x="2692" y="5416"/>
                  </a:cubicBezTo>
                  <a:cubicBezTo>
                    <a:pt x="4180" y="5416"/>
                    <a:pt x="5416" y="4213"/>
                    <a:pt x="5416" y="2693"/>
                  </a:cubicBezTo>
                  <a:cubicBezTo>
                    <a:pt x="5416" y="1204"/>
                    <a:pt x="4180" y="1"/>
                    <a:pt x="2692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37"/>
            <p:cNvSpPr/>
            <p:nvPr/>
          </p:nvSpPr>
          <p:spPr>
            <a:xfrm>
              <a:off x="5659206" y="3342856"/>
              <a:ext cx="45969" cy="38158"/>
            </a:xfrm>
            <a:custGeom>
              <a:avLst/>
              <a:gdLst/>
              <a:ahLst/>
              <a:cxnLst/>
              <a:rect l="l" t="t" r="r" b="b"/>
              <a:pathLst>
                <a:path w="1489" h="1236" extrusionOk="0">
                  <a:moveTo>
                    <a:pt x="1457" y="0"/>
                  </a:moveTo>
                  <a:cubicBezTo>
                    <a:pt x="919" y="0"/>
                    <a:pt x="412" y="285"/>
                    <a:pt x="159" y="760"/>
                  </a:cubicBezTo>
                  <a:cubicBezTo>
                    <a:pt x="95" y="855"/>
                    <a:pt x="32" y="982"/>
                    <a:pt x="0" y="1077"/>
                  </a:cubicBezTo>
                  <a:lnTo>
                    <a:pt x="570" y="1235"/>
                  </a:lnTo>
                  <a:cubicBezTo>
                    <a:pt x="570" y="1172"/>
                    <a:pt x="602" y="1109"/>
                    <a:pt x="665" y="1045"/>
                  </a:cubicBezTo>
                  <a:cubicBezTo>
                    <a:pt x="824" y="760"/>
                    <a:pt x="1140" y="570"/>
                    <a:pt x="1457" y="570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37"/>
            <p:cNvSpPr/>
            <p:nvPr/>
          </p:nvSpPr>
          <p:spPr>
            <a:xfrm>
              <a:off x="5656273" y="3342856"/>
              <a:ext cx="96816" cy="92895"/>
            </a:xfrm>
            <a:custGeom>
              <a:avLst/>
              <a:gdLst/>
              <a:ahLst/>
              <a:cxnLst/>
              <a:rect l="l" t="t" r="r" b="b"/>
              <a:pathLst>
                <a:path w="3136" h="3009" extrusionOk="0">
                  <a:moveTo>
                    <a:pt x="1552" y="0"/>
                  </a:moveTo>
                  <a:lnTo>
                    <a:pt x="1552" y="570"/>
                  </a:lnTo>
                  <a:cubicBezTo>
                    <a:pt x="1900" y="570"/>
                    <a:pt x="2217" y="729"/>
                    <a:pt x="2375" y="1045"/>
                  </a:cubicBezTo>
                  <a:cubicBezTo>
                    <a:pt x="2534" y="1330"/>
                    <a:pt x="2534" y="1679"/>
                    <a:pt x="2375" y="1964"/>
                  </a:cubicBezTo>
                  <a:cubicBezTo>
                    <a:pt x="2217" y="2249"/>
                    <a:pt x="1900" y="2439"/>
                    <a:pt x="1552" y="2439"/>
                  </a:cubicBezTo>
                  <a:cubicBezTo>
                    <a:pt x="1235" y="2439"/>
                    <a:pt x="919" y="2249"/>
                    <a:pt x="760" y="1964"/>
                  </a:cubicBezTo>
                  <a:cubicBezTo>
                    <a:pt x="602" y="1742"/>
                    <a:pt x="602" y="1489"/>
                    <a:pt x="665" y="1235"/>
                  </a:cubicBezTo>
                  <a:lnTo>
                    <a:pt x="95" y="1077"/>
                  </a:lnTo>
                  <a:lnTo>
                    <a:pt x="95" y="1077"/>
                  </a:lnTo>
                  <a:cubicBezTo>
                    <a:pt x="0" y="1457"/>
                    <a:pt x="32" y="1900"/>
                    <a:pt x="254" y="2249"/>
                  </a:cubicBezTo>
                  <a:cubicBezTo>
                    <a:pt x="507" y="2724"/>
                    <a:pt x="1014" y="3009"/>
                    <a:pt x="1552" y="3009"/>
                  </a:cubicBezTo>
                  <a:cubicBezTo>
                    <a:pt x="2090" y="3009"/>
                    <a:pt x="2597" y="2724"/>
                    <a:pt x="2882" y="2249"/>
                  </a:cubicBezTo>
                  <a:cubicBezTo>
                    <a:pt x="3135" y="1805"/>
                    <a:pt x="3135" y="1204"/>
                    <a:pt x="2882" y="760"/>
                  </a:cubicBezTo>
                  <a:cubicBezTo>
                    <a:pt x="2597" y="285"/>
                    <a:pt x="2090" y="0"/>
                    <a:pt x="1552" y="0"/>
                  </a:cubicBezTo>
                  <a:close/>
                </a:path>
              </a:pathLst>
            </a:custGeom>
            <a:solidFill>
              <a:srgbClr val="E8D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37"/>
            <p:cNvSpPr/>
            <p:nvPr/>
          </p:nvSpPr>
          <p:spPr>
            <a:xfrm>
              <a:off x="5704187" y="3341868"/>
              <a:ext cx="44981" cy="38158"/>
            </a:xfrm>
            <a:custGeom>
              <a:avLst/>
              <a:gdLst/>
              <a:ahLst/>
              <a:cxnLst/>
              <a:rect l="l" t="t" r="r" b="b"/>
              <a:pathLst>
                <a:path w="1457" h="1236" extrusionOk="0">
                  <a:moveTo>
                    <a:pt x="0" y="1"/>
                  </a:moveTo>
                  <a:lnTo>
                    <a:pt x="0" y="602"/>
                  </a:lnTo>
                  <a:cubicBezTo>
                    <a:pt x="348" y="602"/>
                    <a:pt x="665" y="761"/>
                    <a:pt x="823" y="1046"/>
                  </a:cubicBezTo>
                  <a:cubicBezTo>
                    <a:pt x="855" y="1109"/>
                    <a:pt x="887" y="1172"/>
                    <a:pt x="887" y="1236"/>
                  </a:cubicBezTo>
                  <a:lnTo>
                    <a:pt x="1457" y="1077"/>
                  </a:lnTo>
                  <a:cubicBezTo>
                    <a:pt x="1425" y="982"/>
                    <a:pt x="1362" y="887"/>
                    <a:pt x="1330" y="761"/>
                  </a:cubicBezTo>
                  <a:cubicBezTo>
                    <a:pt x="1045" y="317"/>
                    <a:pt x="538" y="1"/>
                    <a:pt x="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37"/>
            <p:cNvSpPr/>
            <p:nvPr/>
          </p:nvSpPr>
          <p:spPr>
            <a:xfrm>
              <a:off x="5756979" y="3384874"/>
              <a:ext cx="8830" cy="8830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59" y="1"/>
                  </a:moveTo>
                  <a:cubicBezTo>
                    <a:pt x="63" y="1"/>
                    <a:pt x="0" y="64"/>
                    <a:pt x="0" y="128"/>
                  </a:cubicBezTo>
                  <a:cubicBezTo>
                    <a:pt x="0" y="223"/>
                    <a:pt x="63" y="286"/>
                    <a:pt x="159" y="286"/>
                  </a:cubicBezTo>
                  <a:cubicBezTo>
                    <a:pt x="222" y="286"/>
                    <a:pt x="285" y="223"/>
                    <a:pt x="285" y="128"/>
                  </a:cubicBezTo>
                  <a:cubicBezTo>
                    <a:pt x="285" y="64"/>
                    <a:pt x="222" y="1"/>
                    <a:pt x="159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37"/>
            <p:cNvSpPr/>
            <p:nvPr/>
          </p:nvSpPr>
          <p:spPr>
            <a:xfrm>
              <a:off x="5642566" y="3384874"/>
              <a:ext cx="8830" cy="8830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59" y="1"/>
                  </a:moveTo>
                  <a:cubicBezTo>
                    <a:pt x="64" y="1"/>
                    <a:pt x="1" y="64"/>
                    <a:pt x="1" y="128"/>
                  </a:cubicBezTo>
                  <a:cubicBezTo>
                    <a:pt x="1" y="223"/>
                    <a:pt x="64" y="286"/>
                    <a:pt x="159" y="286"/>
                  </a:cubicBezTo>
                  <a:cubicBezTo>
                    <a:pt x="223" y="286"/>
                    <a:pt x="286" y="223"/>
                    <a:pt x="286" y="128"/>
                  </a:cubicBezTo>
                  <a:cubicBezTo>
                    <a:pt x="286" y="64"/>
                    <a:pt x="223" y="1"/>
                    <a:pt x="159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37"/>
            <p:cNvSpPr/>
            <p:nvPr/>
          </p:nvSpPr>
          <p:spPr>
            <a:xfrm>
              <a:off x="5699278" y="3327204"/>
              <a:ext cx="9817" cy="8830"/>
            </a:xfrm>
            <a:custGeom>
              <a:avLst/>
              <a:gdLst/>
              <a:ahLst/>
              <a:cxnLst/>
              <a:rect l="l" t="t" r="r" b="b"/>
              <a:pathLst>
                <a:path w="318" h="286" extrusionOk="0">
                  <a:moveTo>
                    <a:pt x="159" y="0"/>
                  </a:moveTo>
                  <a:cubicBezTo>
                    <a:pt x="96" y="0"/>
                    <a:pt x="1" y="64"/>
                    <a:pt x="1" y="159"/>
                  </a:cubicBezTo>
                  <a:cubicBezTo>
                    <a:pt x="1" y="222"/>
                    <a:pt x="96" y="286"/>
                    <a:pt x="159" y="286"/>
                  </a:cubicBezTo>
                  <a:cubicBezTo>
                    <a:pt x="254" y="286"/>
                    <a:pt x="317" y="222"/>
                    <a:pt x="317" y="159"/>
                  </a:cubicBezTo>
                  <a:cubicBezTo>
                    <a:pt x="317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37"/>
            <p:cNvSpPr/>
            <p:nvPr/>
          </p:nvSpPr>
          <p:spPr>
            <a:xfrm>
              <a:off x="5699278" y="3441586"/>
              <a:ext cx="9817" cy="9817"/>
            </a:xfrm>
            <a:custGeom>
              <a:avLst/>
              <a:gdLst/>
              <a:ahLst/>
              <a:cxnLst/>
              <a:rect l="l" t="t" r="r" b="b"/>
              <a:pathLst>
                <a:path w="318" h="318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cubicBezTo>
                    <a:pt x="1" y="222"/>
                    <a:pt x="96" y="317"/>
                    <a:pt x="159" y="317"/>
                  </a:cubicBezTo>
                  <a:cubicBezTo>
                    <a:pt x="254" y="317"/>
                    <a:pt x="317" y="222"/>
                    <a:pt x="317" y="159"/>
                  </a:cubicBezTo>
                  <a:cubicBezTo>
                    <a:pt x="317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37"/>
            <p:cNvSpPr/>
            <p:nvPr/>
          </p:nvSpPr>
          <p:spPr>
            <a:xfrm>
              <a:off x="5740339" y="3424977"/>
              <a:ext cx="8830" cy="8830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59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59" y="285"/>
                  </a:cubicBezTo>
                  <a:cubicBezTo>
                    <a:pt x="222" y="285"/>
                    <a:pt x="286" y="222"/>
                    <a:pt x="286" y="159"/>
                  </a:cubicBezTo>
                  <a:cubicBezTo>
                    <a:pt x="286" y="64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37"/>
            <p:cNvSpPr/>
            <p:nvPr/>
          </p:nvSpPr>
          <p:spPr>
            <a:xfrm>
              <a:off x="5659206" y="3344307"/>
              <a:ext cx="9787" cy="8830"/>
            </a:xfrm>
            <a:custGeom>
              <a:avLst/>
              <a:gdLst/>
              <a:ahLst/>
              <a:cxnLst/>
              <a:rect l="l" t="t" r="r" b="b"/>
              <a:pathLst>
                <a:path w="317" h="286" extrusionOk="0">
                  <a:moveTo>
                    <a:pt x="143" y="1"/>
                  </a:moveTo>
                  <a:cubicBezTo>
                    <a:pt x="103" y="1"/>
                    <a:pt x="64" y="17"/>
                    <a:pt x="32" y="48"/>
                  </a:cubicBezTo>
                  <a:cubicBezTo>
                    <a:pt x="0" y="80"/>
                    <a:pt x="0" y="175"/>
                    <a:pt x="32" y="238"/>
                  </a:cubicBezTo>
                  <a:cubicBezTo>
                    <a:pt x="64" y="270"/>
                    <a:pt x="103" y="286"/>
                    <a:pt x="143" y="286"/>
                  </a:cubicBezTo>
                  <a:cubicBezTo>
                    <a:pt x="182" y="286"/>
                    <a:pt x="222" y="270"/>
                    <a:pt x="254" y="238"/>
                  </a:cubicBezTo>
                  <a:cubicBezTo>
                    <a:pt x="317" y="175"/>
                    <a:pt x="317" y="80"/>
                    <a:pt x="254" y="48"/>
                  </a:cubicBezTo>
                  <a:cubicBezTo>
                    <a:pt x="222" y="17"/>
                    <a:pt x="182" y="1"/>
                    <a:pt x="143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37"/>
            <p:cNvSpPr/>
            <p:nvPr/>
          </p:nvSpPr>
          <p:spPr>
            <a:xfrm>
              <a:off x="5739382" y="3344307"/>
              <a:ext cx="10775" cy="8830"/>
            </a:xfrm>
            <a:custGeom>
              <a:avLst/>
              <a:gdLst/>
              <a:ahLst/>
              <a:cxnLst/>
              <a:rect l="l" t="t" r="r" b="b"/>
              <a:pathLst>
                <a:path w="349" h="286" extrusionOk="0">
                  <a:moveTo>
                    <a:pt x="174" y="1"/>
                  </a:moveTo>
                  <a:cubicBezTo>
                    <a:pt x="135" y="1"/>
                    <a:pt x="95" y="17"/>
                    <a:pt x="63" y="48"/>
                  </a:cubicBezTo>
                  <a:cubicBezTo>
                    <a:pt x="0" y="80"/>
                    <a:pt x="0" y="175"/>
                    <a:pt x="63" y="238"/>
                  </a:cubicBezTo>
                  <a:cubicBezTo>
                    <a:pt x="95" y="270"/>
                    <a:pt x="135" y="286"/>
                    <a:pt x="174" y="286"/>
                  </a:cubicBezTo>
                  <a:cubicBezTo>
                    <a:pt x="214" y="286"/>
                    <a:pt x="253" y="270"/>
                    <a:pt x="285" y="238"/>
                  </a:cubicBezTo>
                  <a:cubicBezTo>
                    <a:pt x="348" y="175"/>
                    <a:pt x="348" y="80"/>
                    <a:pt x="285" y="48"/>
                  </a:cubicBezTo>
                  <a:cubicBezTo>
                    <a:pt x="253" y="17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37"/>
            <p:cNvSpPr/>
            <p:nvPr/>
          </p:nvSpPr>
          <p:spPr>
            <a:xfrm>
              <a:off x="5659206" y="3424977"/>
              <a:ext cx="9787" cy="8830"/>
            </a:xfrm>
            <a:custGeom>
              <a:avLst/>
              <a:gdLst/>
              <a:ahLst/>
              <a:cxnLst/>
              <a:rect l="l" t="t" r="r" b="b"/>
              <a:pathLst>
                <a:path w="317" h="286" extrusionOk="0">
                  <a:moveTo>
                    <a:pt x="159" y="0"/>
                  </a:moveTo>
                  <a:cubicBezTo>
                    <a:pt x="64" y="0"/>
                    <a:pt x="0" y="64"/>
                    <a:pt x="0" y="159"/>
                  </a:cubicBezTo>
                  <a:cubicBezTo>
                    <a:pt x="0" y="222"/>
                    <a:pt x="64" y="285"/>
                    <a:pt x="159" y="285"/>
                  </a:cubicBezTo>
                  <a:cubicBezTo>
                    <a:pt x="222" y="285"/>
                    <a:pt x="317" y="222"/>
                    <a:pt x="317" y="159"/>
                  </a:cubicBezTo>
                  <a:cubicBezTo>
                    <a:pt x="317" y="64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37"/>
            <p:cNvSpPr/>
            <p:nvPr/>
          </p:nvSpPr>
          <p:spPr>
            <a:xfrm>
              <a:off x="5687547" y="3374346"/>
              <a:ext cx="34268" cy="29915"/>
            </a:xfrm>
            <a:custGeom>
              <a:avLst/>
              <a:gdLst/>
              <a:ahLst/>
              <a:cxnLst/>
              <a:rect l="l" t="t" r="r" b="b"/>
              <a:pathLst>
                <a:path w="1110" h="969" extrusionOk="0">
                  <a:moveTo>
                    <a:pt x="553" y="0"/>
                  </a:moveTo>
                  <a:cubicBezTo>
                    <a:pt x="475" y="0"/>
                    <a:pt x="395" y="18"/>
                    <a:pt x="317" y="57"/>
                  </a:cubicBezTo>
                  <a:cubicBezTo>
                    <a:pt x="64" y="184"/>
                    <a:pt x="1" y="469"/>
                    <a:pt x="127" y="722"/>
                  </a:cubicBezTo>
                  <a:cubicBezTo>
                    <a:pt x="215" y="876"/>
                    <a:pt x="380" y="969"/>
                    <a:pt x="546" y="969"/>
                  </a:cubicBezTo>
                  <a:cubicBezTo>
                    <a:pt x="619" y="969"/>
                    <a:pt x="693" y="951"/>
                    <a:pt x="761" y="912"/>
                  </a:cubicBezTo>
                  <a:cubicBezTo>
                    <a:pt x="1014" y="785"/>
                    <a:pt x="1109" y="500"/>
                    <a:pt x="982" y="247"/>
                  </a:cubicBezTo>
                  <a:cubicBezTo>
                    <a:pt x="894" y="93"/>
                    <a:pt x="730" y="0"/>
                    <a:pt x="553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37"/>
            <p:cNvSpPr/>
            <p:nvPr/>
          </p:nvSpPr>
          <p:spPr>
            <a:xfrm>
              <a:off x="5677760" y="3338935"/>
              <a:ext cx="30348" cy="51835"/>
            </a:xfrm>
            <a:custGeom>
              <a:avLst/>
              <a:gdLst/>
              <a:ahLst/>
              <a:cxnLst/>
              <a:rect l="l" t="t" r="r" b="b"/>
              <a:pathLst>
                <a:path w="983" h="1679" extrusionOk="0">
                  <a:moveTo>
                    <a:pt x="1" y="1"/>
                  </a:moveTo>
                  <a:lnTo>
                    <a:pt x="698" y="1679"/>
                  </a:lnTo>
                  <a:lnTo>
                    <a:pt x="983" y="15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37"/>
            <p:cNvSpPr/>
            <p:nvPr/>
          </p:nvSpPr>
          <p:spPr>
            <a:xfrm>
              <a:off x="5436276" y="3479714"/>
              <a:ext cx="429251" cy="260101"/>
            </a:xfrm>
            <a:custGeom>
              <a:avLst/>
              <a:gdLst/>
              <a:ahLst/>
              <a:cxnLst/>
              <a:rect l="l" t="t" r="r" b="b"/>
              <a:pathLst>
                <a:path w="13904" h="8425" extrusionOk="0">
                  <a:moveTo>
                    <a:pt x="13365" y="1"/>
                  </a:moveTo>
                  <a:lnTo>
                    <a:pt x="13365" y="7221"/>
                  </a:lnTo>
                  <a:cubicBezTo>
                    <a:pt x="13365" y="7601"/>
                    <a:pt x="13080" y="7886"/>
                    <a:pt x="12700" y="7886"/>
                  </a:cubicBezTo>
                  <a:lnTo>
                    <a:pt x="1838" y="7886"/>
                  </a:lnTo>
                  <a:cubicBezTo>
                    <a:pt x="1109" y="7886"/>
                    <a:pt x="507" y="7316"/>
                    <a:pt x="507" y="6588"/>
                  </a:cubicBezTo>
                  <a:lnTo>
                    <a:pt x="507" y="5955"/>
                  </a:lnTo>
                  <a:lnTo>
                    <a:pt x="1" y="5955"/>
                  </a:lnTo>
                  <a:lnTo>
                    <a:pt x="1" y="6588"/>
                  </a:lnTo>
                  <a:cubicBezTo>
                    <a:pt x="1" y="7601"/>
                    <a:pt x="824" y="8425"/>
                    <a:pt x="1838" y="8425"/>
                  </a:cubicBezTo>
                  <a:lnTo>
                    <a:pt x="12700" y="8425"/>
                  </a:lnTo>
                  <a:cubicBezTo>
                    <a:pt x="13365" y="8425"/>
                    <a:pt x="13903" y="7886"/>
                    <a:pt x="13903" y="7221"/>
                  </a:cubicBezTo>
                  <a:lnTo>
                    <a:pt x="13903" y="1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37"/>
            <p:cNvSpPr/>
            <p:nvPr/>
          </p:nvSpPr>
          <p:spPr>
            <a:xfrm>
              <a:off x="5843021" y="3555012"/>
              <a:ext cx="29360" cy="42079"/>
            </a:xfrm>
            <a:custGeom>
              <a:avLst/>
              <a:gdLst/>
              <a:ahLst/>
              <a:cxnLst/>
              <a:rect l="l" t="t" r="r" b="b"/>
              <a:pathLst>
                <a:path w="951" h="1363" extrusionOk="0">
                  <a:moveTo>
                    <a:pt x="0" y="0"/>
                  </a:moveTo>
                  <a:lnTo>
                    <a:pt x="0" y="1362"/>
                  </a:lnTo>
                  <a:lnTo>
                    <a:pt x="950" y="1362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37"/>
            <p:cNvSpPr/>
            <p:nvPr/>
          </p:nvSpPr>
          <p:spPr>
            <a:xfrm>
              <a:off x="5806838" y="3418123"/>
              <a:ext cx="99749" cy="152572"/>
            </a:xfrm>
            <a:custGeom>
              <a:avLst/>
              <a:gdLst/>
              <a:ahLst/>
              <a:cxnLst/>
              <a:rect l="l" t="t" r="r" b="b"/>
              <a:pathLst>
                <a:path w="3231" h="4942" extrusionOk="0">
                  <a:moveTo>
                    <a:pt x="1615" y="1"/>
                  </a:moveTo>
                  <a:cubicBezTo>
                    <a:pt x="729" y="1"/>
                    <a:pt x="0" y="1109"/>
                    <a:pt x="0" y="2471"/>
                  </a:cubicBezTo>
                  <a:cubicBezTo>
                    <a:pt x="0" y="3833"/>
                    <a:pt x="729" y="4941"/>
                    <a:pt x="1615" y="4941"/>
                  </a:cubicBezTo>
                  <a:cubicBezTo>
                    <a:pt x="2502" y="4941"/>
                    <a:pt x="3231" y="3833"/>
                    <a:pt x="3231" y="2471"/>
                  </a:cubicBezTo>
                  <a:cubicBezTo>
                    <a:pt x="3231" y="1109"/>
                    <a:pt x="2502" y="1"/>
                    <a:pt x="1615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37"/>
            <p:cNvSpPr/>
            <p:nvPr/>
          </p:nvSpPr>
          <p:spPr>
            <a:xfrm>
              <a:off x="5304296" y="3499287"/>
              <a:ext cx="186779" cy="213175"/>
            </a:xfrm>
            <a:custGeom>
              <a:avLst/>
              <a:gdLst/>
              <a:ahLst/>
              <a:cxnLst/>
              <a:rect l="l" t="t" r="r" b="b"/>
              <a:pathLst>
                <a:path w="6050" h="6905" extrusionOk="0">
                  <a:moveTo>
                    <a:pt x="5384" y="0"/>
                  </a:moveTo>
                  <a:lnTo>
                    <a:pt x="5194" y="32"/>
                  </a:lnTo>
                  <a:lnTo>
                    <a:pt x="190" y="539"/>
                  </a:lnTo>
                  <a:lnTo>
                    <a:pt x="127" y="570"/>
                  </a:lnTo>
                  <a:lnTo>
                    <a:pt x="0" y="570"/>
                  </a:lnTo>
                  <a:lnTo>
                    <a:pt x="697" y="6904"/>
                  </a:lnTo>
                  <a:lnTo>
                    <a:pt x="919" y="6872"/>
                  </a:lnTo>
                  <a:lnTo>
                    <a:pt x="1489" y="6809"/>
                  </a:lnTo>
                  <a:lnTo>
                    <a:pt x="5891" y="6334"/>
                  </a:lnTo>
                  <a:lnTo>
                    <a:pt x="6049" y="6334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37"/>
            <p:cNvSpPr/>
            <p:nvPr/>
          </p:nvSpPr>
          <p:spPr>
            <a:xfrm>
              <a:off x="5436276" y="3510031"/>
              <a:ext cx="58689" cy="174121"/>
            </a:xfrm>
            <a:custGeom>
              <a:avLst/>
              <a:gdLst/>
              <a:ahLst/>
              <a:cxnLst/>
              <a:rect l="l" t="t" r="r" b="b"/>
              <a:pathLst>
                <a:path w="1901" h="5640" extrusionOk="0">
                  <a:moveTo>
                    <a:pt x="1299" y="1"/>
                  </a:moveTo>
                  <a:lnTo>
                    <a:pt x="824" y="64"/>
                  </a:lnTo>
                  <a:cubicBezTo>
                    <a:pt x="349" y="127"/>
                    <a:pt x="1" y="539"/>
                    <a:pt x="64" y="1014"/>
                  </a:cubicBezTo>
                  <a:lnTo>
                    <a:pt x="476" y="4846"/>
                  </a:lnTo>
                  <a:cubicBezTo>
                    <a:pt x="506" y="5329"/>
                    <a:pt x="911" y="5640"/>
                    <a:pt x="1361" y="5640"/>
                  </a:cubicBezTo>
                  <a:cubicBezTo>
                    <a:pt x="1382" y="5640"/>
                    <a:pt x="1404" y="5639"/>
                    <a:pt x="1426" y="5638"/>
                  </a:cubicBezTo>
                  <a:lnTo>
                    <a:pt x="1901" y="5574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3" name="Google Shape;5283;p37"/>
          <p:cNvGrpSpPr/>
          <p:nvPr/>
        </p:nvGrpSpPr>
        <p:grpSpPr>
          <a:xfrm>
            <a:off x="6915001" y="2894063"/>
            <a:ext cx="775363" cy="849673"/>
            <a:chOff x="7175601" y="2894063"/>
            <a:chExt cx="775363" cy="849673"/>
          </a:xfrm>
        </p:grpSpPr>
        <p:sp>
          <p:nvSpPr>
            <p:cNvPr id="5284" name="Google Shape;5284;p37"/>
            <p:cNvSpPr/>
            <p:nvPr/>
          </p:nvSpPr>
          <p:spPr>
            <a:xfrm>
              <a:off x="7804104" y="3240977"/>
              <a:ext cx="89191" cy="80392"/>
            </a:xfrm>
            <a:custGeom>
              <a:avLst/>
              <a:gdLst/>
              <a:ahLst/>
              <a:cxnLst/>
              <a:rect l="l" t="t" r="r" b="b"/>
              <a:pathLst>
                <a:path w="2889" h="2604" extrusionOk="0">
                  <a:moveTo>
                    <a:pt x="578" y="1"/>
                  </a:moveTo>
                  <a:cubicBezTo>
                    <a:pt x="459" y="1"/>
                    <a:pt x="365" y="45"/>
                    <a:pt x="323" y="102"/>
                  </a:cubicBezTo>
                  <a:cubicBezTo>
                    <a:pt x="196" y="197"/>
                    <a:pt x="165" y="323"/>
                    <a:pt x="133" y="387"/>
                  </a:cubicBezTo>
                  <a:cubicBezTo>
                    <a:pt x="1" y="613"/>
                    <a:pt x="4" y="749"/>
                    <a:pt x="67" y="749"/>
                  </a:cubicBezTo>
                  <a:cubicBezTo>
                    <a:pt x="111" y="749"/>
                    <a:pt x="183" y="686"/>
                    <a:pt x="260" y="545"/>
                  </a:cubicBezTo>
                  <a:cubicBezTo>
                    <a:pt x="291" y="482"/>
                    <a:pt x="386" y="323"/>
                    <a:pt x="481" y="260"/>
                  </a:cubicBezTo>
                  <a:cubicBezTo>
                    <a:pt x="500" y="242"/>
                    <a:pt x="523" y="231"/>
                    <a:pt x="553" y="231"/>
                  </a:cubicBezTo>
                  <a:cubicBezTo>
                    <a:pt x="624" y="231"/>
                    <a:pt x="727" y="293"/>
                    <a:pt x="861" y="450"/>
                  </a:cubicBezTo>
                  <a:lnTo>
                    <a:pt x="2761" y="2603"/>
                  </a:lnTo>
                  <a:lnTo>
                    <a:pt x="2888" y="2128"/>
                  </a:lnTo>
                  <a:lnTo>
                    <a:pt x="1083" y="260"/>
                  </a:lnTo>
                  <a:cubicBezTo>
                    <a:pt x="908" y="68"/>
                    <a:pt x="724" y="1"/>
                    <a:pt x="578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37"/>
            <p:cNvSpPr/>
            <p:nvPr/>
          </p:nvSpPr>
          <p:spPr>
            <a:xfrm>
              <a:off x="7789625" y="3309606"/>
              <a:ext cx="156462" cy="158407"/>
            </a:xfrm>
            <a:custGeom>
              <a:avLst/>
              <a:gdLst/>
              <a:ahLst/>
              <a:cxnLst/>
              <a:rect l="l" t="t" r="r" b="b"/>
              <a:pathLst>
                <a:path w="5068" h="5131" extrusionOk="0">
                  <a:moveTo>
                    <a:pt x="3642" y="0"/>
                  </a:moveTo>
                  <a:lnTo>
                    <a:pt x="1837" y="634"/>
                  </a:lnTo>
                  <a:cubicBezTo>
                    <a:pt x="1805" y="666"/>
                    <a:pt x="1045" y="1521"/>
                    <a:pt x="982" y="1616"/>
                  </a:cubicBezTo>
                  <a:cubicBezTo>
                    <a:pt x="792" y="1869"/>
                    <a:pt x="729" y="2249"/>
                    <a:pt x="792" y="2597"/>
                  </a:cubicBezTo>
                  <a:lnTo>
                    <a:pt x="855" y="2787"/>
                  </a:lnTo>
                  <a:lnTo>
                    <a:pt x="0" y="3484"/>
                  </a:lnTo>
                  <a:cubicBezTo>
                    <a:pt x="475" y="4022"/>
                    <a:pt x="919" y="4592"/>
                    <a:pt x="1394" y="5131"/>
                  </a:cubicBezTo>
                  <a:lnTo>
                    <a:pt x="2249" y="4402"/>
                  </a:lnTo>
                  <a:cubicBezTo>
                    <a:pt x="2353" y="4420"/>
                    <a:pt x="2453" y="4430"/>
                    <a:pt x="2552" y="4430"/>
                  </a:cubicBezTo>
                  <a:cubicBezTo>
                    <a:pt x="2993" y="4430"/>
                    <a:pt x="3407" y="4232"/>
                    <a:pt x="4054" y="3611"/>
                  </a:cubicBezTo>
                  <a:lnTo>
                    <a:pt x="5067" y="2629"/>
                  </a:lnTo>
                  <a:cubicBezTo>
                    <a:pt x="4402" y="1774"/>
                    <a:pt x="4434" y="887"/>
                    <a:pt x="3642" y="0"/>
                  </a:cubicBezTo>
                  <a:close/>
                </a:path>
              </a:pathLst>
            </a:custGeom>
            <a:solidFill>
              <a:srgbClr val="F2C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37"/>
            <p:cNvSpPr/>
            <p:nvPr/>
          </p:nvSpPr>
          <p:spPr>
            <a:xfrm>
              <a:off x="7879556" y="3317757"/>
              <a:ext cx="60664" cy="43376"/>
            </a:xfrm>
            <a:custGeom>
              <a:avLst/>
              <a:gdLst/>
              <a:ahLst/>
              <a:cxnLst/>
              <a:rect l="l" t="t" r="r" b="b"/>
              <a:pathLst>
                <a:path w="1965" h="1405" extrusionOk="0">
                  <a:moveTo>
                    <a:pt x="1454" y="1"/>
                  </a:moveTo>
                  <a:cubicBezTo>
                    <a:pt x="1390" y="1"/>
                    <a:pt x="1323" y="16"/>
                    <a:pt x="1267" y="53"/>
                  </a:cubicBezTo>
                  <a:lnTo>
                    <a:pt x="286" y="592"/>
                  </a:lnTo>
                  <a:cubicBezTo>
                    <a:pt x="96" y="718"/>
                    <a:pt x="1" y="940"/>
                    <a:pt x="96" y="1130"/>
                  </a:cubicBezTo>
                  <a:lnTo>
                    <a:pt x="159" y="1193"/>
                  </a:lnTo>
                  <a:cubicBezTo>
                    <a:pt x="191" y="1320"/>
                    <a:pt x="286" y="1383"/>
                    <a:pt x="381" y="1383"/>
                  </a:cubicBezTo>
                  <a:cubicBezTo>
                    <a:pt x="433" y="1396"/>
                    <a:pt x="486" y="1404"/>
                    <a:pt x="536" y="1404"/>
                  </a:cubicBezTo>
                  <a:cubicBezTo>
                    <a:pt x="607" y="1404"/>
                    <a:pt x="673" y="1389"/>
                    <a:pt x="729" y="1352"/>
                  </a:cubicBezTo>
                  <a:lnTo>
                    <a:pt x="1711" y="782"/>
                  </a:lnTo>
                  <a:cubicBezTo>
                    <a:pt x="1901" y="687"/>
                    <a:pt x="1964" y="497"/>
                    <a:pt x="1869" y="306"/>
                  </a:cubicBezTo>
                  <a:lnTo>
                    <a:pt x="1806" y="180"/>
                  </a:lnTo>
                  <a:cubicBezTo>
                    <a:pt x="1774" y="85"/>
                    <a:pt x="1679" y="21"/>
                    <a:pt x="1584" y="21"/>
                  </a:cubicBezTo>
                  <a:cubicBezTo>
                    <a:pt x="1545" y="8"/>
                    <a:pt x="1500" y="1"/>
                    <a:pt x="1454" y="1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37"/>
            <p:cNvSpPr/>
            <p:nvPr/>
          </p:nvSpPr>
          <p:spPr>
            <a:xfrm>
              <a:off x="7888355" y="3294541"/>
              <a:ext cx="46957" cy="31150"/>
            </a:xfrm>
            <a:custGeom>
              <a:avLst/>
              <a:gdLst/>
              <a:ahLst/>
              <a:cxnLst/>
              <a:rect l="l" t="t" r="r" b="b"/>
              <a:pathLst>
                <a:path w="1521" h="1009" extrusionOk="0">
                  <a:moveTo>
                    <a:pt x="1041" y="0"/>
                  </a:moveTo>
                  <a:cubicBezTo>
                    <a:pt x="1009" y="0"/>
                    <a:pt x="979" y="4"/>
                    <a:pt x="951" y="13"/>
                  </a:cubicBezTo>
                  <a:lnTo>
                    <a:pt x="349" y="172"/>
                  </a:lnTo>
                  <a:cubicBezTo>
                    <a:pt x="127" y="235"/>
                    <a:pt x="1" y="425"/>
                    <a:pt x="64" y="647"/>
                  </a:cubicBezTo>
                  <a:lnTo>
                    <a:pt x="64" y="710"/>
                  </a:lnTo>
                  <a:cubicBezTo>
                    <a:pt x="96" y="805"/>
                    <a:pt x="159" y="900"/>
                    <a:pt x="254" y="963"/>
                  </a:cubicBezTo>
                  <a:cubicBezTo>
                    <a:pt x="344" y="986"/>
                    <a:pt x="433" y="1008"/>
                    <a:pt x="512" y="1008"/>
                  </a:cubicBezTo>
                  <a:cubicBezTo>
                    <a:pt x="544" y="1008"/>
                    <a:pt x="575" y="1004"/>
                    <a:pt x="602" y="995"/>
                  </a:cubicBezTo>
                  <a:lnTo>
                    <a:pt x="1204" y="837"/>
                  </a:lnTo>
                  <a:cubicBezTo>
                    <a:pt x="1394" y="805"/>
                    <a:pt x="1521" y="615"/>
                    <a:pt x="1489" y="425"/>
                  </a:cubicBezTo>
                  <a:lnTo>
                    <a:pt x="1458" y="267"/>
                  </a:lnTo>
                  <a:cubicBezTo>
                    <a:pt x="1426" y="172"/>
                    <a:pt x="1362" y="108"/>
                    <a:pt x="1267" y="45"/>
                  </a:cubicBezTo>
                  <a:cubicBezTo>
                    <a:pt x="1200" y="23"/>
                    <a:pt x="1117" y="0"/>
                    <a:pt x="1041" y="0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37"/>
            <p:cNvSpPr/>
            <p:nvPr/>
          </p:nvSpPr>
          <p:spPr>
            <a:xfrm>
              <a:off x="7893264" y="3345882"/>
              <a:ext cx="48902" cy="44549"/>
            </a:xfrm>
            <a:custGeom>
              <a:avLst/>
              <a:gdLst/>
              <a:ahLst/>
              <a:cxnLst/>
              <a:rect l="l" t="t" r="r" b="b"/>
              <a:pathLst>
                <a:path w="1584" h="1443" extrusionOk="0">
                  <a:moveTo>
                    <a:pt x="1104" y="1"/>
                  </a:moveTo>
                  <a:cubicBezTo>
                    <a:pt x="1010" y="1"/>
                    <a:pt x="913" y="32"/>
                    <a:pt x="823" y="92"/>
                  </a:cubicBezTo>
                  <a:lnTo>
                    <a:pt x="158" y="662"/>
                  </a:lnTo>
                  <a:cubicBezTo>
                    <a:pt x="63" y="757"/>
                    <a:pt x="0" y="852"/>
                    <a:pt x="0" y="947"/>
                  </a:cubicBezTo>
                  <a:cubicBezTo>
                    <a:pt x="0" y="1074"/>
                    <a:pt x="32" y="1169"/>
                    <a:pt x="95" y="1264"/>
                  </a:cubicBezTo>
                  <a:lnTo>
                    <a:pt x="127" y="1296"/>
                  </a:lnTo>
                  <a:cubicBezTo>
                    <a:pt x="210" y="1395"/>
                    <a:pt x="318" y="1442"/>
                    <a:pt x="430" y="1442"/>
                  </a:cubicBezTo>
                  <a:cubicBezTo>
                    <a:pt x="533" y="1442"/>
                    <a:pt x="638" y="1403"/>
                    <a:pt x="728" y="1327"/>
                  </a:cubicBezTo>
                  <a:lnTo>
                    <a:pt x="1425" y="726"/>
                  </a:lnTo>
                  <a:cubicBezTo>
                    <a:pt x="1489" y="662"/>
                    <a:pt x="1552" y="567"/>
                    <a:pt x="1552" y="472"/>
                  </a:cubicBezTo>
                  <a:cubicBezTo>
                    <a:pt x="1584" y="377"/>
                    <a:pt x="1552" y="282"/>
                    <a:pt x="1489" y="219"/>
                  </a:cubicBezTo>
                  <a:lnTo>
                    <a:pt x="1394" y="124"/>
                  </a:lnTo>
                  <a:cubicBezTo>
                    <a:pt x="1310" y="40"/>
                    <a:pt x="1209" y="1"/>
                    <a:pt x="1104" y="1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37"/>
            <p:cNvSpPr/>
            <p:nvPr/>
          </p:nvSpPr>
          <p:spPr>
            <a:xfrm>
              <a:off x="7910861" y="3370178"/>
              <a:ext cx="40103" cy="35812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867" y="0"/>
                  </a:moveTo>
                  <a:cubicBezTo>
                    <a:pt x="794" y="0"/>
                    <a:pt x="720" y="24"/>
                    <a:pt x="665" y="65"/>
                  </a:cubicBezTo>
                  <a:lnTo>
                    <a:pt x="158" y="509"/>
                  </a:lnTo>
                  <a:cubicBezTo>
                    <a:pt x="32" y="635"/>
                    <a:pt x="0" y="857"/>
                    <a:pt x="127" y="984"/>
                  </a:cubicBezTo>
                  <a:lnTo>
                    <a:pt x="158" y="1047"/>
                  </a:lnTo>
                  <a:cubicBezTo>
                    <a:pt x="230" y="1118"/>
                    <a:pt x="331" y="1159"/>
                    <a:pt x="434" y="1159"/>
                  </a:cubicBezTo>
                  <a:cubicBezTo>
                    <a:pt x="514" y="1159"/>
                    <a:pt x="596" y="1134"/>
                    <a:pt x="665" y="1079"/>
                  </a:cubicBezTo>
                  <a:lnTo>
                    <a:pt x="1172" y="635"/>
                  </a:lnTo>
                  <a:cubicBezTo>
                    <a:pt x="1299" y="540"/>
                    <a:pt x="1299" y="350"/>
                    <a:pt x="1204" y="224"/>
                  </a:cubicBezTo>
                  <a:lnTo>
                    <a:pt x="1109" y="129"/>
                  </a:lnTo>
                  <a:cubicBezTo>
                    <a:pt x="1055" y="39"/>
                    <a:pt x="961" y="0"/>
                    <a:pt x="867" y="0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37"/>
            <p:cNvSpPr/>
            <p:nvPr/>
          </p:nvSpPr>
          <p:spPr>
            <a:xfrm>
              <a:off x="7779838" y="3276943"/>
              <a:ext cx="107591" cy="202801"/>
            </a:xfrm>
            <a:custGeom>
              <a:avLst/>
              <a:gdLst/>
              <a:ahLst/>
              <a:cxnLst/>
              <a:rect l="l" t="t" r="r" b="b"/>
              <a:pathLst>
                <a:path w="3485" h="6569" extrusionOk="0">
                  <a:moveTo>
                    <a:pt x="3065" y="1"/>
                  </a:moveTo>
                  <a:cubicBezTo>
                    <a:pt x="2967" y="1"/>
                    <a:pt x="2876" y="58"/>
                    <a:pt x="2819" y="172"/>
                  </a:cubicBezTo>
                  <a:cubicBezTo>
                    <a:pt x="2756" y="298"/>
                    <a:pt x="2756" y="393"/>
                    <a:pt x="2724" y="488"/>
                  </a:cubicBezTo>
                  <a:cubicBezTo>
                    <a:pt x="2661" y="773"/>
                    <a:pt x="2566" y="1217"/>
                    <a:pt x="2344" y="1407"/>
                  </a:cubicBezTo>
                  <a:cubicBezTo>
                    <a:pt x="2122" y="1565"/>
                    <a:pt x="1964" y="1660"/>
                    <a:pt x="1742" y="1850"/>
                  </a:cubicBezTo>
                  <a:cubicBezTo>
                    <a:pt x="1299" y="2262"/>
                    <a:pt x="1109" y="2674"/>
                    <a:pt x="1077" y="3339"/>
                  </a:cubicBezTo>
                  <a:cubicBezTo>
                    <a:pt x="1046" y="3529"/>
                    <a:pt x="1141" y="3719"/>
                    <a:pt x="1109" y="3814"/>
                  </a:cubicBezTo>
                  <a:cubicBezTo>
                    <a:pt x="1077" y="3845"/>
                    <a:pt x="1014" y="3877"/>
                    <a:pt x="982" y="3877"/>
                  </a:cubicBezTo>
                  <a:cubicBezTo>
                    <a:pt x="824" y="3972"/>
                    <a:pt x="95" y="4479"/>
                    <a:pt x="0" y="4574"/>
                  </a:cubicBezTo>
                  <a:lnTo>
                    <a:pt x="1489" y="6569"/>
                  </a:lnTo>
                  <a:cubicBezTo>
                    <a:pt x="1837" y="6252"/>
                    <a:pt x="2312" y="5777"/>
                    <a:pt x="2566" y="5460"/>
                  </a:cubicBezTo>
                  <a:cubicBezTo>
                    <a:pt x="2249" y="5112"/>
                    <a:pt x="2122" y="4985"/>
                    <a:pt x="2154" y="4669"/>
                  </a:cubicBezTo>
                  <a:cubicBezTo>
                    <a:pt x="2186" y="4447"/>
                    <a:pt x="2344" y="4257"/>
                    <a:pt x="2471" y="4067"/>
                  </a:cubicBezTo>
                  <a:cubicBezTo>
                    <a:pt x="2756" y="3687"/>
                    <a:pt x="2946" y="3275"/>
                    <a:pt x="2882" y="2800"/>
                  </a:cubicBezTo>
                  <a:cubicBezTo>
                    <a:pt x="2882" y="2610"/>
                    <a:pt x="2819" y="2452"/>
                    <a:pt x="2851" y="2262"/>
                  </a:cubicBezTo>
                  <a:cubicBezTo>
                    <a:pt x="2882" y="2040"/>
                    <a:pt x="3041" y="1850"/>
                    <a:pt x="3167" y="1660"/>
                  </a:cubicBezTo>
                  <a:cubicBezTo>
                    <a:pt x="3421" y="1185"/>
                    <a:pt x="3452" y="932"/>
                    <a:pt x="3484" y="805"/>
                  </a:cubicBezTo>
                  <a:cubicBezTo>
                    <a:pt x="3484" y="583"/>
                    <a:pt x="3421" y="203"/>
                    <a:pt x="3262" y="77"/>
                  </a:cubicBezTo>
                  <a:cubicBezTo>
                    <a:pt x="3199" y="26"/>
                    <a:pt x="3131" y="1"/>
                    <a:pt x="3065" y="1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37"/>
            <p:cNvSpPr/>
            <p:nvPr/>
          </p:nvSpPr>
          <p:spPr>
            <a:xfrm>
              <a:off x="7717259" y="3270337"/>
              <a:ext cx="176035" cy="76656"/>
            </a:xfrm>
            <a:custGeom>
              <a:avLst/>
              <a:gdLst/>
              <a:ahLst/>
              <a:cxnLst/>
              <a:rect l="l" t="t" r="r" b="b"/>
              <a:pathLst>
                <a:path w="5702" h="2483" extrusionOk="0">
                  <a:moveTo>
                    <a:pt x="1014" y="354"/>
                  </a:moveTo>
                  <a:lnTo>
                    <a:pt x="2502" y="576"/>
                  </a:lnTo>
                  <a:cubicBezTo>
                    <a:pt x="2598" y="607"/>
                    <a:pt x="2629" y="671"/>
                    <a:pt x="2629" y="766"/>
                  </a:cubicBezTo>
                  <a:lnTo>
                    <a:pt x="2502" y="1241"/>
                  </a:lnTo>
                  <a:cubicBezTo>
                    <a:pt x="2382" y="1632"/>
                    <a:pt x="2034" y="1908"/>
                    <a:pt x="1674" y="1908"/>
                  </a:cubicBezTo>
                  <a:cubicBezTo>
                    <a:pt x="1654" y="1908"/>
                    <a:pt x="1635" y="1907"/>
                    <a:pt x="1616" y="1906"/>
                  </a:cubicBezTo>
                  <a:lnTo>
                    <a:pt x="1172" y="1874"/>
                  </a:lnTo>
                  <a:cubicBezTo>
                    <a:pt x="792" y="1811"/>
                    <a:pt x="539" y="1431"/>
                    <a:pt x="666" y="987"/>
                  </a:cubicBezTo>
                  <a:lnTo>
                    <a:pt x="792" y="512"/>
                  </a:lnTo>
                  <a:cubicBezTo>
                    <a:pt x="824" y="417"/>
                    <a:pt x="919" y="354"/>
                    <a:pt x="1014" y="354"/>
                  </a:cubicBezTo>
                  <a:close/>
                  <a:moveTo>
                    <a:pt x="3785" y="789"/>
                  </a:moveTo>
                  <a:cubicBezTo>
                    <a:pt x="3800" y="789"/>
                    <a:pt x="3816" y="792"/>
                    <a:pt x="3833" y="797"/>
                  </a:cubicBezTo>
                  <a:lnTo>
                    <a:pt x="5099" y="987"/>
                  </a:lnTo>
                  <a:cubicBezTo>
                    <a:pt x="5163" y="987"/>
                    <a:pt x="5194" y="1082"/>
                    <a:pt x="5163" y="1177"/>
                  </a:cubicBezTo>
                  <a:lnTo>
                    <a:pt x="5068" y="1589"/>
                  </a:lnTo>
                  <a:cubicBezTo>
                    <a:pt x="4978" y="1950"/>
                    <a:pt x="4659" y="2225"/>
                    <a:pt x="4356" y="2225"/>
                  </a:cubicBezTo>
                  <a:cubicBezTo>
                    <a:pt x="4340" y="2225"/>
                    <a:pt x="4324" y="2224"/>
                    <a:pt x="4308" y="2223"/>
                  </a:cubicBezTo>
                  <a:lnTo>
                    <a:pt x="3928" y="2159"/>
                  </a:lnTo>
                  <a:cubicBezTo>
                    <a:pt x="3611" y="2128"/>
                    <a:pt x="3421" y="1779"/>
                    <a:pt x="3516" y="1399"/>
                  </a:cubicBezTo>
                  <a:lnTo>
                    <a:pt x="3643" y="924"/>
                  </a:lnTo>
                  <a:cubicBezTo>
                    <a:pt x="3669" y="846"/>
                    <a:pt x="3716" y="789"/>
                    <a:pt x="3785" y="789"/>
                  </a:cubicBezTo>
                  <a:close/>
                  <a:moveTo>
                    <a:pt x="846" y="1"/>
                  </a:moveTo>
                  <a:cubicBezTo>
                    <a:pt x="728" y="1"/>
                    <a:pt x="596" y="114"/>
                    <a:pt x="539" y="227"/>
                  </a:cubicBezTo>
                  <a:lnTo>
                    <a:pt x="539" y="354"/>
                  </a:lnTo>
                  <a:lnTo>
                    <a:pt x="159" y="291"/>
                  </a:lnTo>
                  <a:lnTo>
                    <a:pt x="1" y="766"/>
                  </a:lnTo>
                  <a:lnTo>
                    <a:pt x="412" y="829"/>
                  </a:lnTo>
                  <a:lnTo>
                    <a:pt x="349" y="956"/>
                  </a:lnTo>
                  <a:cubicBezTo>
                    <a:pt x="191" y="1589"/>
                    <a:pt x="539" y="2128"/>
                    <a:pt x="1109" y="2191"/>
                  </a:cubicBezTo>
                  <a:lnTo>
                    <a:pt x="1521" y="2223"/>
                  </a:lnTo>
                  <a:cubicBezTo>
                    <a:pt x="1555" y="2227"/>
                    <a:pt x="1590" y="2229"/>
                    <a:pt x="1624" y="2229"/>
                  </a:cubicBezTo>
                  <a:cubicBezTo>
                    <a:pt x="2127" y="2229"/>
                    <a:pt x="2608" y="1806"/>
                    <a:pt x="2756" y="1272"/>
                  </a:cubicBezTo>
                  <a:lnTo>
                    <a:pt x="2851" y="956"/>
                  </a:lnTo>
                  <a:cubicBezTo>
                    <a:pt x="2918" y="933"/>
                    <a:pt x="2982" y="923"/>
                    <a:pt x="3042" y="923"/>
                  </a:cubicBezTo>
                  <a:cubicBezTo>
                    <a:pt x="3153" y="923"/>
                    <a:pt x="3255" y="958"/>
                    <a:pt x="3358" y="1019"/>
                  </a:cubicBezTo>
                  <a:lnTo>
                    <a:pt x="3263" y="1367"/>
                  </a:lnTo>
                  <a:cubicBezTo>
                    <a:pt x="3104" y="1906"/>
                    <a:pt x="3389" y="2413"/>
                    <a:pt x="3864" y="2444"/>
                  </a:cubicBezTo>
                  <a:lnTo>
                    <a:pt x="4213" y="2476"/>
                  </a:lnTo>
                  <a:cubicBezTo>
                    <a:pt x="4245" y="2481"/>
                    <a:pt x="4278" y="2483"/>
                    <a:pt x="4310" y="2483"/>
                  </a:cubicBezTo>
                  <a:cubicBezTo>
                    <a:pt x="4724" y="2483"/>
                    <a:pt x="5143" y="2120"/>
                    <a:pt x="5289" y="1621"/>
                  </a:cubicBezTo>
                  <a:lnTo>
                    <a:pt x="5321" y="1494"/>
                  </a:lnTo>
                  <a:lnTo>
                    <a:pt x="5606" y="1557"/>
                  </a:lnTo>
                  <a:lnTo>
                    <a:pt x="5701" y="1146"/>
                  </a:lnTo>
                  <a:lnTo>
                    <a:pt x="5416" y="1082"/>
                  </a:lnTo>
                  <a:lnTo>
                    <a:pt x="5448" y="1019"/>
                  </a:lnTo>
                  <a:cubicBezTo>
                    <a:pt x="5479" y="861"/>
                    <a:pt x="5416" y="734"/>
                    <a:pt x="5321" y="734"/>
                  </a:cubicBezTo>
                  <a:lnTo>
                    <a:pt x="3738" y="481"/>
                  </a:lnTo>
                  <a:cubicBezTo>
                    <a:pt x="3721" y="477"/>
                    <a:pt x="3705" y="475"/>
                    <a:pt x="3689" y="475"/>
                  </a:cubicBezTo>
                  <a:cubicBezTo>
                    <a:pt x="3579" y="475"/>
                    <a:pt x="3476" y="565"/>
                    <a:pt x="3421" y="702"/>
                  </a:cubicBezTo>
                  <a:lnTo>
                    <a:pt x="3421" y="766"/>
                  </a:lnTo>
                  <a:cubicBezTo>
                    <a:pt x="3321" y="706"/>
                    <a:pt x="3220" y="683"/>
                    <a:pt x="3112" y="683"/>
                  </a:cubicBezTo>
                  <a:cubicBezTo>
                    <a:pt x="3049" y="683"/>
                    <a:pt x="2984" y="691"/>
                    <a:pt x="2914" y="702"/>
                  </a:cubicBezTo>
                  <a:lnTo>
                    <a:pt x="2946" y="607"/>
                  </a:lnTo>
                  <a:cubicBezTo>
                    <a:pt x="2978" y="481"/>
                    <a:pt x="2914" y="322"/>
                    <a:pt x="2788" y="322"/>
                  </a:cubicBezTo>
                  <a:lnTo>
                    <a:pt x="887" y="6"/>
                  </a:lnTo>
                  <a:cubicBezTo>
                    <a:pt x="874" y="2"/>
                    <a:pt x="860" y="1"/>
                    <a:pt x="846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37"/>
            <p:cNvSpPr/>
            <p:nvPr/>
          </p:nvSpPr>
          <p:spPr>
            <a:xfrm>
              <a:off x="7616646" y="3221589"/>
              <a:ext cx="103577" cy="362783"/>
            </a:xfrm>
            <a:custGeom>
              <a:avLst/>
              <a:gdLst/>
              <a:ahLst/>
              <a:cxnLst/>
              <a:rect l="l" t="t" r="r" b="b"/>
              <a:pathLst>
                <a:path w="3355" h="11751" extrusionOk="0">
                  <a:moveTo>
                    <a:pt x="565" y="1"/>
                  </a:moveTo>
                  <a:cubicBezTo>
                    <a:pt x="375" y="1"/>
                    <a:pt x="0" y="11467"/>
                    <a:pt x="568" y="11750"/>
                  </a:cubicBezTo>
                  <a:lnTo>
                    <a:pt x="3355" y="8457"/>
                  </a:lnTo>
                  <a:lnTo>
                    <a:pt x="3323" y="8457"/>
                  </a:lnTo>
                  <a:cubicBezTo>
                    <a:pt x="3070" y="7127"/>
                    <a:pt x="2721" y="3358"/>
                    <a:pt x="2341" y="2250"/>
                  </a:cubicBezTo>
                  <a:cubicBezTo>
                    <a:pt x="2088" y="1458"/>
                    <a:pt x="2056" y="1331"/>
                    <a:pt x="1486" y="698"/>
                  </a:cubicBezTo>
                  <a:cubicBezTo>
                    <a:pt x="1233" y="413"/>
                    <a:pt x="916" y="160"/>
                    <a:pt x="568" y="1"/>
                  </a:cubicBezTo>
                  <a:cubicBezTo>
                    <a:pt x="567" y="1"/>
                    <a:pt x="566" y="1"/>
                    <a:pt x="565" y="1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37"/>
            <p:cNvSpPr/>
            <p:nvPr/>
          </p:nvSpPr>
          <p:spPr>
            <a:xfrm>
              <a:off x="7651748" y="3396605"/>
              <a:ext cx="213175" cy="224906"/>
            </a:xfrm>
            <a:custGeom>
              <a:avLst/>
              <a:gdLst/>
              <a:ahLst/>
              <a:cxnLst/>
              <a:rect l="l" t="t" r="r" b="b"/>
              <a:pathLst>
                <a:path w="6905" h="7285" extrusionOk="0">
                  <a:moveTo>
                    <a:pt x="5036" y="1"/>
                  </a:moveTo>
                  <a:cubicBezTo>
                    <a:pt x="3959" y="824"/>
                    <a:pt x="1014" y="2376"/>
                    <a:pt x="1" y="2978"/>
                  </a:cubicBezTo>
                  <a:lnTo>
                    <a:pt x="32" y="4435"/>
                  </a:lnTo>
                  <a:lnTo>
                    <a:pt x="64" y="7285"/>
                  </a:lnTo>
                  <a:cubicBezTo>
                    <a:pt x="191" y="7253"/>
                    <a:pt x="318" y="7190"/>
                    <a:pt x="476" y="7158"/>
                  </a:cubicBezTo>
                  <a:cubicBezTo>
                    <a:pt x="539" y="7126"/>
                    <a:pt x="824" y="6936"/>
                    <a:pt x="1236" y="6683"/>
                  </a:cubicBezTo>
                  <a:cubicBezTo>
                    <a:pt x="2756" y="5638"/>
                    <a:pt x="6176" y="3263"/>
                    <a:pt x="6810" y="2756"/>
                  </a:cubicBezTo>
                  <a:cubicBezTo>
                    <a:pt x="6873" y="2693"/>
                    <a:pt x="6905" y="2661"/>
                    <a:pt x="6905" y="2661"/>
                  </a:cubicBezTo>
                  <a:cubicBezTo>
                    <a:pt x="6398" y="1901"/>
                    <a:pt x="5860" y="1078"/>
                    <a:pt x="5036" y="1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37"/>
            <p:cNvSpPr/>
            <p:nvPr/>
          </p:nvSpPr>
          <p:spPr>
            <a:xfrm>
              <a:off x="7651748" y="3355545"/>
              <a:ext cx="210242" cy="271832"/>
            </a:xfrm>
            <a:custGeom>
              <a:avLst/>
              <a:gdLst/>
              <a:ahLst/>
              <a:cxnLst/>
              <a:rect l="l" t="t" r="r" b="b"/>
              <a:pathLst>
                <a:path w="6810" h="8805" extrusionOk="0">
                  <a:moveTo>
                    <a:pt x="318" y="1"/>
                  </a:moveTo>
                  <a:lnTo>
                    <a:pt x="32" y="5733"/>
                  </a:lnTo>
                  <a:lnTo>
                    <a:pt x="1" y="8805"/>
                  </a:lnTo>
                  <a:cubicBezTo>
                    <a:pt x="1553" y="7760"/>
                    <a:pt x="6176" y="4593"/>
                    <a:pt x="6810" y="4086"/>
                  </a:cubicBezTo>
                  <a:lnTo>
                    <a:pt x="6810" y="4086"/>
                  </a:lnTo>
                  <a:lnTo>
                    <a:pt x="1933" y="643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37"/>
            <p:cNvSpPr/>
            <p:nvPr/>
          </p:nvSpPr>
          <p:spPr>
            <a:xfrm>
              <a:off x="7175601" y="3169785"/>
              <a:ext cx="511372" cy="573951"/>
            </a:xfrm>
            <a:custGeom>
              <a:avLst/>
              <a:gdLst/>
              <a:ahLst/>
              <a:cxnLst/>
              <a:rect l="l" t="t" r="r" b="b"/>
              <a:pathLst>
                <a:path w="16564" h="18591" extrusionOk="0">
                  <a:moveTo>
                    <a:pt x="7665" y="1"/>
                  </a:moveTo>
                  <a:cubicBezTo>
                    <a:pt x="7665" y="1"/>
                    <a:pt x="4751" y="824"/>
                    <a:pt x="3485" y="2028"/>
                  </a:cubicBezTo>
                  <a:cubicBezTo>
                    <a:pt x="1" y="5321"/>
                    <a:pt x="3390" y="16944"/>
                    <a:pt x="3358" y="18590"/>
                  </a:cubicBezTo>
                  <a:lnTo>
                    <a:pt x="16311" y="18590"/>
                  </a:lnTo>
                  <a:cubicBezTo>
                    <a:pt x="16564" y="16437"/>
                    <a:pt x="16089" y="2154"/>
                    <a:pt x="14854" y="1679"/>
                  </a:cubicBezTo>
                  <a:lnTo>
                    <a:pt x="12289" y="761"/>
                  </a:lnTo>
                  <a:lnTo>
                    <a:pt x="7665" y="1"/>
                  </a:ln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37"/>
            <p:cNvSpPr/>
            <p:nvPr/>
          </p:nvSpPr>
          <p:spPr>
            <a:xfrm>
              <a:off x="7441537" y="3029994"/>
              <a:ext cx="142785" cy="188940"/>
            </a:xfrm>
            <a:custGeom>
              <a:avLst/>
              <a:gdLst/>
              <a:ahLst/>
              <a:cxnLst/>
              <a:rect l="l" t="t" r="r" b="b"/>
              <a:pathLst>
                <a:path w="4625" h="6120" extrusionOk="0">
                  <a:moveTo>
                    <a:pt x="381" y="0"/>
                  </a:moveTo>
                  <a:lnTo>
                    <a:pt x="1" y="3864"/>
                  </a:lnTo>
                  <a:cubicBezTo>
                    <a:pt x="955" y="5410"/>
                    <a:pt x="2132" y="6119"/>
                    <a:pt x="3024" y="6119"/>
                  </a:cubicBezTo>
                  <a:cubicBezTo>
                    <a:pt x="3850" y="6119"/>
                    <a:pt x="4432" y="5513"/>
                    <a:pt x="4371" y="4402"/>
                  </a:cubicBezTo>
                  <a:cubicBezTo>
                    <a:pt x="4371" y="3199"/>
                    <a:pt x="4625" y="380"/>
                    <a:pt x="4625" y="380"/>
                  </a:cubicBezTo>
                  <a:lnTo>
                    <a:pt x="4625" y="380"/>
                  </a:lnTo>
                  <a:cubicBezTo>
                    <a:pt x="4600" y="382"/>
                    <a:pt x="4568" y="383"/>
                    <a:pt x="4528" y="383"/>
                  </a:cubicBezTo>
                  <a:cubicBezTo>
                    <a:pt x="3959" y="383"/>
                    <a:pt x="1921" y="178"/>
                    <a:pt x="381" y="0"/>
                  </a:cubicBezTo>
                  <a:close/>
                </a:path>
              </a:pathLst>
            </a:custGeom>
            <a:solidFill>
              <a:srgbClr val="F2C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37"/>
            <p:cNvSpPr/>
            <p:nvPr/>
          </p:nvSpPr>
          <p:spPr>
            <a:xfrm>
              <a:off x="7546164" y="3174694"/>
              <a:ext cx="57732" cy="97804"/>
            </a:xfrm>
            <a:custGeom>
              <a:avLst/>
              <a:gdLst/>
              <a:ahLst/>
              <a:cxnLst/>
              <a:rect l="l" t="t" r="r" b="b"/>
              <a:pathLst>
                <a:path w="1870" h="3168" extrusionOk="0">
                  <a:moveTo>
                    <a:pt x="729" y="0"/>
                  </a:moveTo>
                  <a:lnTo>
                    <a:pt x="729" y="0"/>
                  </a:lnTo>
                  <a:cubicBezTo>
                    <a:pt x="792" y="665"/>
                    <a:pt x="697" y="1172"/>
                    <a:pt x="1" y="1394"/>
                  </a:cubicBezTo>
                  <a:lnTo>
                    <a:pt x="1362" y="3167"/>
                  </a:lnTo>
                  <a:cubicBezTo>
                    <a:pt x="1584" y="2629"/>
                    <a:pt x="1869" y="1710"/>
                    <a:pt x="1774" y="1140"/>
                  </a:cubicBezTo>
                  <a:lnTo>
                    <a:pt x="729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37"/>
            <p:cNvSpPr/>
            <p:nvPr/>
          </p:nvSpPr>
          <p:spPr>
            <a:xfrm>
              <a:off x="7412208" y="3136566"/>
              <a:ext cx="133987" cy="141797"/>
            </a:xfrm>
            <a:custGeom>
              <a:avLst/>
              <a:gdLst/>
              <a:ahLst/>
              <a:cxnLst/>
              <a:rect l="l" t="t" r="r" b="b"/>
              <a:pathLst>
                <a:path w="4340" h="4593" extrusionOk="0">
                  <a:moveTo>
                    <a:pt x="983" y="0"/>
                  </a:moveTo>
                  <a:lnTo>
                    <a:pt x="1" y="1108"/>
                  </a:lnTo>
                  <a:cubicBezTo>
                    <a:pt x="286" y="2185"/>
                    <a:pt x="1489" y="3452"/>
                    <a:pt x="2661" y="4592"/>
                  </a:cubicBezTo>
                  <a:lnTo>
                    <a:pt x="4340" y="2629"/>
                  </a:lnTo>
                  <a:lnTo>
                    <a:pt x="4340" y="2629"/>
                  </a:lnTo>
                  <a:cubicBezTo>
                    <a:pt x="4316" y="2630"/>
                    <a:pt x="4292" y="2630"/>
                    <a:pt x="4268" y="2630"/>
                  </a:cubicBezTo>
                  <a:cubicBezTo>
                    <a:pt x="2967" y="2630"/>
                    <a:pt x="983" y="964"/>
                    <a:pt x="983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37"/>
            <p:cNvSpPr/>
            <p:nvPr/>
          </p:nvSpPr>
          <p:spPr>
            <a:xfrm>
              <a:off x="7445458" y="2904683"/>
              <a:ext cx="226851" cy="297457"/>
            </a:xfrm>
            <a:custGeom>
              <a:avLst/>
              <a:gdLst/>
              <a:ahLst/>
              <a:cxnLst/>
              <a:rect l="l" t="t" r="r" b="b"/>
              <a:pathLst>
                <a:path w="7348" h="9635" extrusionOk="0">
                  <a:moveTo>
                    <a:pt x="2688" y="1"/>
                  </a:moveTo>
                  <a:cubicBezTo>
                    <a:pt x="1708" y="1"/>
                    <a:pt x="746" y="525"/>
                    <a:pt x="222" y="2792"/>
                  </a:cubicBezTo>
                  <a:cubicBezTo>
                    <a:pt x="64" y="3616"/>
                    <a:pt x="1" y="3932"/>
                    <a:pt x="159" y="4724"/>
                  </a:cubicBezTo>
                  <a:cubicBezTo>
                    <a:pt x="286" y="5326"/>
                    <a:pt x="1457" y="5294"/>
                    <a:pt x="2027" y="5484"/>
                  </a:cubicBezTo>
                  <a:cubicBezTo>
                    <a:pt x="1426" y="7574"/>
                    <a:pt x="2122" y="8873"/>
                    <a:pt x="4498" y="9601"/>
                  </a:cubicBezTo>
                  <a:cubicBezTo>
                    <a:pt x="4583" y="9624"/>
                    <a:pt x="4665" y="9635"/>
                    <a:pt x="4743" y="9635"/>
                  </a:cubicBezTo>
                  <a:cubicBezTo>
                    <a:pt x="5416" y="9635"/>
                    <a:pt x="5809" y="8839"/>
                    <a:pt x="5923" y="8271"/>
                  </a:cubicBezTo>
                  <a:cubicBezTo>
                    <a:pt x="5923" y="8271"/>
                    <a:pt x="6113" y="7226"/>
                    <a:pt x="6176" y="6973"/>
                  </a:cubicBezTo>
                  <a:lnTo>
                    <a:pt x="6556" y="6941"/>
                  </a:lnTo>
                  <a:cubicBezTo>
                    <a:pt x="6809" y="6941"/>
                    <a:pt x="6968" y="6719"/>
                    <a:pt x="6936" y="6466"/>
                  </a:cubicBezTo>
                  <a:lnTo>
                    <a:pt x="6683" y="4978"/>
                  </a:lnTo>
                  <a:cubicBezTo>
                    <a:pt x="6683" y="4978"/>
                    <a:pt x="6809" y="4788"/>
                    <a:pt x="6936" y="4566"/>
                  </a:cubicBezTo>
                  <a:cubicBezTo>
                    <a:pt x="7348" y="2096"/>
                    <a:pt x="6049" y="702"/>
                    <a:pt x="4466" y="322"/>
                  </a:cubicBezTo>
                  <a:cubicBezTo>
                    <a:pt x="3938" y="212"/>
                    <a:pt x="3309" y="1"/>
                    <a:pt x="2688" y="1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37"/>
            <p:cNvSpPr/>
            <p:nvPr/>
          </p:nvSpPr>
          <p:spPr>
            <a:xfrm>
              <a:off x="7404398" y="2894063"/>
              <a:ext cx="239571" cy="215644"/>
            </a:xfrm>
            <a:custGeom>
              <a:avLst/>
              <a:gdLst/>
              <a:ahLst/>
              <a:cxnLst/>
              <a:rect l="l" t="t" r="r" b="b"/>
              <a:pathLst>
                <a:path w="7760" h="6985" extrusionOk="0">
                  <a:moveTo>
                    <a:pt x="4775" y="0"/>
                  </a:moveTo>
                  <a:cubicBezTo>
                    <a:pt x="2941" y="0"/>
                    <a:pt x="1538" y="645"/>
                    <a:pt x="951" y="2408"/>
                  </a:cubicBezTo>
                  <a:cubicBezTo>
                    <a:pt x="571" y="3548"/>
                    <a:pt x="1" y="5733"/>
                    <a:pt x="1552" y="6810"/>
                  </a:cubicBezTo>
                  <a:cubicBezTo>
                    <a:pt x="1791" y="6932"/>
                    <a:pt x="1994" y="6984"/>
                    <a:pt x="2167" y="6984"/>
                  </a:cubicBezTo>
                  <a:cubicBezTo>
                    <a:pt x="3295" y="6984"/>
                    <a:pt x="3104" y="4720"/>
                    <a:pt x="3104" y="4720"/>
                  </a:cubicBezTo>
                  <a:cubicBezTo>
                    <a:pt x="3104" y="4720"/>
                    <a:pt x="4006" y="4610"/>
                    <a:pt x="4526" y="4610"/>
                  </a:cubicBezTo>
                  <a:cubicBezTo>
                    <a:pt x="4630" y="4610"/>
                    <a:pt x="4719" y="4614"/>
                    <a:pt x="4783" y="4625"/>
                  </a:cubicBezTo>
                  <a:cubicBezTo>
                    <a:pt x="3756" y="2523"/>
                    <a:pt x="3899" y="911"/>
                    <a:pt x="5459" y="911"/>
                  </a:cubicBezTo>
                  <a:cubicBezTo>
                    <a:pt x="5920" y="911"/>
                    <a:pt x="6506" y="1052"/>
                    <a:pt x="7221" y="1363"/>
                  </a:cubicBezTo>
                  <a:cubicBezTo>
                    <a:pt x="7759" y="983"/>
                    <a:pt x="6588" y="1"/>
                    <a:pt x="4909" y="1"/>
                  </a:cubicBezTo>
                  <a:cubicBezTo>
                    <a:pt x="4864" y="0"/>
                    <a:pt x="4820" y="0"/>
                    <a:pt x="4775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37"/>
            <p:cNvSpPr/>
            <p:nvPr/>
          </p:nvSpPr>
          <p:spPr>
            <a:xfrm>
              <a:off x="7483585" y="3014774"/>
              <a:ext cx="48933" cy="68197"/>
            </a:xfrm>
            <a:custGeom>
              <a:avLst/>
              <a:gdLst/>
              <a:ahLst/>
              <a:cxnLst/>
              <a:rect l="l" t="t" r="r" b="b"/>
              <a:pathLst>
                <a:path w="1585" h="2209" extrusionOk="0">
                  <a:moveTo>
                    <a:pt x="847" y="1"/>
                  </a:moveTo>
                  <a:cubicBezTo>
                    <a:pt x="550" y="1"/>
                    <a:pt x="238" y="180"/>
                    <a:pt x="127" y="778"/>
                  </a:cubicBezTo>
                  <a:cubicBezTo>
                    <a:pt x="1" y="1348"/>
                    <a:pt x="381" y="2108"/>
                    <a:pt x="761" y="2203"/>
                  </a:cubicBezTo>
                  <a:cubicBezTo>
                    <a:pt x="784" y="2207"/>
                    <a:pt x="806" y="2209"/>
                    <a:pt x="827" y="2209"/>
                  </a:cubicBezTo>
                  <a:cubicBezTo>
                    <a:pt x="1156" y="2209"/>
                    <a:pt x="1273" y="1757"/>
                    <a:pt x="1363" y="1222"/>
                  </a:cubicBezTo>
                  <a:cubicBezTo>
                    <a:pt x="1458" y="810"/>
                    <a:pt x="1584" y="303"/>
                    <a:pt x="1204" y="81"/>
                  </a:cubicBezTo>
                  <a:cubicBezTo>
                    <a:pt x="1099" y="34"/>
                    <a:pt x="974" y="1"/>
                    <a:pt x="847" y="1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37"/>
            <p:cNvSpPr/>
            <p:nvPr/>
          </p:nvSpPr>
          <p:spPr>
            <a:xfrm>
              <a:off x="7264576" y="3349679"/>
              <a:ext cx="281619" cy="394057"/>
            </a:xfrm>
            <a:custGeom>
              <a:avLst/>
              <a:gdLst/>
              <a:ahLst/>
              <a:cxnLst/>
              <a:rect l="l" t="t" r="r" b="b"/>
              <a:pathLst>
                <a:path w="9122" h="12764" extrusionOk="0">
                  <a:moveTo>
                    <a:pt x="3548" y="1"/>
                  </a:moveTo>
                  <a:lnTo>
                    <a:pt x="508" y="634"/>
                  </a:lnTo>
                  <a:cubicBezTo>
                    <a:pt x="223" y="4371"/>
                    <a:pt x="64" y="9248"/>
                    <a:pt x="1" y="12763"/>
                  </a:cubicBezTo>
                  <a:lnTo>
                    <a:pt x="9122" y="12763"/>
                  </a:lnTo>
                  <a:cubicBezTo>
                    <a:pt x="4530" y="11972"/>
                    <a:pt x="2439" y="9438"/>
                    <a:pt x="2788" y="5321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37"/>
            <p:cNvSpPr/>
            <p:nvPr/>
          </p:nvSpPr>
          <p:spPr>
            <a:xfrm>
              <a:off x="7188321" y="3225077"/>
              <a:ext cx="191656" cy="300636"/>
            </a:xfrm>
            <a:custGeom>
              <a:avLst/>
              <a:gdLst/>
              <a:ahLst/>
              <a:cxnLst/>
              <a:rect l="l" t="t" r="r" b="b"/>
              <a:pathLst>
                <a:path w="6208" h="9738" extrusionOk="0">
                  <a:moveTo>
                    <a:pt x="3800" y="0"/>
                  </a:moveTo>
                  <a:cubicBezTo>
                    <a:pt x="3485" y="0"/>
                    <a:pt x="3171" y="112"/>
                    <a:pt x="2883" y="363"/>
                  </a:cubicBezTo>
                  <a:cubicBezTo>
                    <a:pt x="2313" y="807"/>
                    <a:pt x="1806" y="1598"/>
                    <a:pt x="1647" y="2358"/>
                  </a:cubicBezTo>
                  <a:cubicBezTo>
                    <a:pt x="1077" y="4924"/>
                    <a:pt x="1" y="9642"/>
                    <a:pt x="1" y="9737"/>
                  </a:cubicBezTo>
                  <a:cubicBezTo>
                    <a:pt x="540" y="9450"/>
                    <a:pt x="1258" y="9359"/>
                    <a:pt x="1955" y="9359"/>
                  </a:cubicBezTo>
                  <a:cubicBezTo>
                    <a:pt x="3180" y="9359"/>
                    <a:pt x="4339" y="9642"/>
                    <a:pt x="4339" y="9642"/>
                  </a:cubicBezTo>
                  <a:cubicBezTo>
                    <a:pt x="4339" y="9642"/>
                    <a:pt x="6081" y="4385"/>
                    <a:pt x="6144" y="3372"/>
                  </a:cubicBezTo>
                  <a:cubicBezTo>
                    <a:pt x="6208" y="2390"/>
                    <a:pt x="5796" y="1408"/>
                    <a:pt x="5163" y="680"/>
                  </a:cubicBezTo>
                  <a:cubicBezTo>
                    <a:pt x="4761" y="259"/>
                    <a:pt x="4279" y="0"/>
                    <a:pt x="3800" y="0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37"/>
            <p:cNvSpPr/>
            <p:nvPr/>
          </p:nvSpPr>
          <p:spPr>
            <a:xfrm>
              <a:off x="7188321" y="3498793"/>
              <a:ext cx="133987" cy="244942"/>
            </a:xfrm>
            <a:custGeom>
              <a:avLst/>
              <a:gdLst/>
              <a:ahLst/>
              <a:cxnLst/>
              <a:rect l="l" t="t" r="r" b="b"/>
              <a:pathLst>
                <a:path w="4340" h="7934" extrusionOk="0">
                  <a:moveTo>
                    <a:pt x="2320" y="1"/>
                  </a:moveTo>
                  <a:cubicBezTo>
                    <a:pt x="1432" y="1"/>
                    <a:pt x="523" y="315"/>
                    <a:pt x="1" y="871"/>
                  </a:cubicBezTo>
                  <a:cubicBezTo>
                    <a:pt x="1" y="2486"/>
                    <a:pt x="159" y="4988"/>
                    <a:pt x="476" y="7933"/>
                  </a:cubicBezTo>
                  <a:lnTo>
                    <a:pt x="4339" y="7933"/>
                  </a:lnTo>
                  <a:cubicBezTo>
                    <a:pt x="4244" y="5020"/>
                    <a:pt x="4308" y="1315"/>
                    <a:pt x="4339" y="776"/>
                  </a:cubicBezTo>
                  <a:cubicBezTo>
                    <a:pt x="3865" y="243"/>
                    <a:pt x="3101" y="1"/>
                    <a:pt x="2320" y="1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37"/>
            <p:cNvSpPr/>
            <p:nvPr/>
          </p:nvSpPr>
          <p:spPr>
            <a:xfrm>
              <a:off x="7632051" y="3214149"/>
              <a:ext cx="90117" cy="79836"/>
            </a:xfrm>
            <a:custGeom>
              <a:avLst/>
              <a:gdLst/>
              <a:ahLst/>
              <a:cxnLst/>
              <a:rect l="l" t="t" r="r" b="b"/>
              <a:pathLst>
                <a:path w="2919" h="2586" extrusionOk="0">
                  <a:moveTo>
                    <a:pt x="617" y="1"/>
                  </a:moveTo>
                  <a:cubicBezTo>
                    <a:pt x="489" y="1"/>
                    <a:pt x="383" y="54"/>
                    <a:pt x="322" y="116"/>
                  </a:cubicBezTo>
                  <a:cubicBezTo>
                    <a:pt x="227" y="211"/>
                    <a:pt x="164" y="306"/>
                    <a:pt x="132" y="369"/>
                  </a:cubicBezTo>
                  <a:cubicBezTo>
                    <a:pt x="0" y="595"/>
                    <a:pt x="3" y="732"/>
                    <a:pt x="73" y="732"/>
                  </a:cubicBezTo>
                  <a:cubicBezTo>
                    <a:pt x="121" y="732"/>
                    <a:pt x="201" y="668"/>
                    <a:pt x="290" y="527"/>
                  </a:cubicBezTo>
                  <a:cubicBezTo>
                    <a:pt x="322" y="464"/>
                    <a:pt x="385" y="337"/>
                    <a:pt x="480" y="242"/>
                  </a:cubicBezTo>
                  <a:cubicBezTo>
                    <a:pt x="496" y="226"/>
                    <a:pt x="518" y="219"/>
                    <a:pt x="545" y="219"/>
                  </a:cubicBezTo>
                  <a:cubicBezTo>
                    <a:pt x="625" y="219"/>
                    <a:pt x="750" y="290"/>
                    <a:pt x="892" y="432"/>
                  </a:cubicBezTo>
                  <a:lnTo>
                    <a:pt x="2792" y="2586"/>
                  </a:lnTo>
                  <a:lnTo>
                    <a:pt x="2919" y="2111"/>
                  </a:lnTo>
                  <a:lnTo>
                    <a:pt x="1082" y="242"/>
                  </a:lnTo>
                  <a:cubicBezTo>
                    <a:pt x="918" y="62"/>
                    <a:pt x="755" y="1"/>
                    <a:pt x="617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6" name="Google Shape;5306;p37"/>
          <p:cNvGrpSpPr/>
          <p:nvPr/>
        </p:nvGrpSpPr>
        <p:grpSpPr>
          <a:xfrm>
            <a:off x="872263" y="2997547"/>
            <a:ext cx="845752" cy="850784"/>
            <a:chOff x="1354375" y="2997547"/>
            <a:chExt cx="845752" cy="850784"/>
          </a:xfrm>
        </p:grpSpPr>
        <p:sp>
          <p:nvSpPr>
            <p:cNvPr id="5307" name="Google Shape;5307;p37"/>
            <p:cNvSpPr/>
            <p:nvPr/>
          </p:nvSpPr>
          <p:spPr>
            <a:xfrm>
              <a:off x="2012361" y="3597060"/>
              <a:ext cx="17628" cy="83109"/>
            </a:xfrm>
            <a:custGeom>
              <a:avLst/>
              <a:gdLst/>
              <a:ahLst/>
              <a:cxnLst/>
              <a:rect l="l" t="t" r="r" b="b"/>
              <a:pathLst>
                <a:path w="571" h="2692" extrusionOk="0">
                  <a:moveTo>
                    <a:pt x="571" y="0"/>
                  </a:moveTo>
                  <a:lnTo>
                    <a:pt x="286" y="158"/>
                  </a:lnTo>
                  <a:lnTo>
                    <a:pt x="1" y="2692"/>
                  </a:lnTo>
                  <a:lnTo>
                    <a:pt x="286" y="2597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D69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37"/>
            <p:cNvSpPr/>
            <p:nvPr/>
          </p:nvSpPr>
          <p:spPr>
            <a:xfrm>
              <a:off x="1996709" y="3592151"/>
              <a:ext cx="24482" cy="88017"/>
            </a:xfrm>
            <a:custGeom>
              <a:avLst/>
              <a:gdLst/>
              <a:ahLst/>
              <a:cxnLst/>
              <a:rect l="l" t="t" r="r" b="b"/>
              <a:pathLst>
                <a:path w="793" h="2851" extrusionOk="0">
                  <a:moveTo>
                    <a:pt x="318" y="1"/>
                  </a:moveTo>
                  <a:lnTo>
                    <a:pt x="1" y="2661"/>
                  </a:lnTo>
                  <a:lnTo>
                    <a:pt x="508" y="2851"/>
                  </a:lnTo>
                  <a:lnTo>
                    <a:pt x="793" y="317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37"/>
            <p:cNvSpPr/>
            <p:nvPr/>
          </p:nvSpPr>
          <p:spPr>
            <a:xfrm>
              <a:off x="2006495" y="3591194"/>
              <a:ext cx="23494" cy="10775"/>
            </a:xfrm>
            <a:custGeom>
              <a:avLst/>
              <a:gdLst/>
              <a:ahLst/>
              <a:cxnLst/>
              <a:rect l="l" t="t" r="r" b="b"/>
              <a:pathLst>
                <a:path w="761" h="349" extrusionOk="0">
                  <a:moveTo>
                    <a:pt x="476" y="0"/>
                  </a:moveTo>
                  <a:lnTo>
                    <a:pt x="1" y="32"/>
                  </a:lnTo>
                  <a:lnTo>
                    <a:pt x="476" y="348"/>
                  </a:lnTo>
                  <a:lnTo>
                    <a:pt x="761" y="19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BC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37"/>
            <p:cNvSpPr/>
            <p:nvPr/>
          </p:nvSpPr>
          <p:spPr>
            <a:xfrm>
              <a:off x="2033879" y="3628334"/>
              <a:ext cx="37170" cy="76286"/>
            </a:xfrm>
            <a:custGeom>
              <a:avLst/>
              <a:gdLst/>
              <a:ahLst/>
              <a:cxnLst/>
              <a:rect l="l" t="t" r="r" b="b"/>
              <a:pathLst>
                <a:path w="1204" h="2471" extrusionOk="0">
                  <a:moveTo>
                    <a:pt x="1204" y="1"/>
                  </a:moveTo>
                  <a:lnTo>
                    <a:pt x="887" y="96"/>
                  </a:lnTo>
                  <a:lnTo>
                    <a:pt x="0" y="2471"/>
                  </a:lnTo>
                  <a:lnTo>
                    <a:pt x="317" y="2471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D69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37"/>
            <p:cNvSpPr/>
            <p:nvPr/>
          </p:nvSpPr>
          <p:spPr>
            <a:xfrm>
              <a:off x="2020172" y="3617590"/>
              <a:ext cx="41122" cy="87030"/>
            </a:xfrm>
            <a:custGeom>
              <a:avLst/>
              <a:gdLst/>
              <a:ahLst/>
              <a:cxnLst/>
              <a:rect l="l" t="t" r="r" b="b"/>
              <a:pathLst>
                <a:path w="1332" h="2819" extrusionOk="0">
                  <a:moveTo>
                    <a:pt x="983" y="0"/>
                  </a:moveTo>
                  <a:lnTo>
                    <a:pt x="1" y="2534"/>
                  </a:lnTo>
                  <a:lnTo>
                    <a:pt x="444" y="2819"/>
                  </a:lnTo>
                  <a:lnTo>
                    <a:pt x="1331" y="444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37"/>
            <p:cNvSpPr/>
            <p:nvPr/>
          </p:nvSpPr>
          <p:spPr>
            <a:xfrm>
              <a:off x="2050489" y="3617590"/>
              <a:ext cx="20561" cy="13707"/>
            </a:xfrm>
            <a:custGeom>
              <a:avLst/>
              <a:gdLst/>
              <a:ahLst/>
              <a:cxnLst/>
              <a:rect l="l" t="t" r="r" b="b"/>
              <a:pathLst>
                <a:path w="666" h="444" extrusionOk="0">
                  <a:moveTo>
                    <a:pt x="1" y="0"/>
                  </a:moveTo>
                  <a:lnTo>
                    <a:pt x="349" y="444"/>
                  </a:lnTo>
                  <a:lnTo>
                    <a:pt x="666" y="349"/>
                  </a:lnTo>
                  <a:lnTo>
                    <a:pt x="444" y="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C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37"/>
            <p:cNvSpPr/>
            <p:nvPr/>
          </p:nvSpPr>
          <p:spPr>
            <a:xfrm>
              <a:off x="2015294" y="3621480"/>
              <a:ext cx="35226" cy="82183"/>
            </a:xfrm>
            <a:custGeom>
              <a:avLst/>
              <a:gdLst/>
              <a:ahLst/>
              <a:cxnLst/>
              <a:rect l="l" t="t" r="r" b="b"/>
              <a:pathLst>
                <a:path w="1141" h="2662" extrusionOk="0">
                  <a:moveTo>
                    <a:pt x="951" y="1"/>
                  </a:moveTo>
                  <a:lnTo>
                    <a:pt x="1" y="2661"/>
                  </a:lnTo>
                  <a:lnTo>
                    <a:pt x="1" y="2661"/>
                  </a:lnTo>
                  <a:lnTo>
                    <a:pt x="317" y="2629"/>
                  </a:lnTo>
                  <a:lnTo>
                    <a:pt x="1141" y="128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D69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37"/>
            <p:cNvSpPr/>
            <p:nvPr/>
          </p:nvSpPr>
          <p:spPr>
            <a:xfrm>
              <a:off x="2006495" y="3615615"/>
              <a:ext cx="38158" cy="88048"/>
            </a:xfrm>
            <a:custGeom>
              <a:avLst/>
              <a:gdLst/>
              <a:ahLst/>
              <a:cxnLst/>
              <a:rect l="l" t="t" r="r" b="b"/>
              <a:pathLst>
                <a:path w="1236" h="2852" extrusionOk="0">
                  <a:moveTo>
                    <a:pt x="729" y="1"/>
                  </a:moveTo>
                  <a:lnTo>
                    <a:pt x="1" y="2724"/>
                  </a:lnTo>
                  <a:lnTo>
                    <a:pt x="286" y="2851"/>
                  </a:lnTo>
                  <a:lnTo>
                    <a:pt x="1236" y="191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37"/>
            <p:cNvSpPr/>
            <p:nvPr/>
          </p:nvSpPr>
          <p:spPr>
            <a:xfrm>
              <a:off x="2002574" y="3629322"/>
              <a:ext cx="19604" cy="83140"/>
            </a:xfrm>
            <a:custGeom>
              <a:avLst/>
              <a:gdLst/>
              <a:ahLst/>
              <a:cxnLst/>
              <a:rect l="l" t="t" r="r" b="b"/>
              <a:pathLst>
                <a:path w="635" h="2693" extrusionOk="0">
                  <a:moveTo>
                    <a:pt x="634" y="0"/>
                  </a:moveTo>
                  <a:lnTo>
                    <a:pt x="349" y="159"/>
                  </a:lnTo>
                  <a:lnTo>
                    <a:pt x="1" y="2692"/>
                  </a:lnTo>
                  <a:lnTo>
                    <a:pt x="1" y="2692"/>
                  </a:lnTo>
                  <a:lnTo>
                    <a:pt x="286" y="2629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D69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37"/>
            <p:cNvSpPr/>
            <p:nvPr/>
          </p:nvSpPr>
          <p:spPr>
            <a:xfrm>
              <a:off x="1986953" y="3624413"/>
              <a:ext cx="26427" cy="88048"/>
            </a:xfrm>
            <a:custGeom>
              <a:avLst/>
              <a:gdLst/>
              <a:ahLst/>
              <a:cxnLst/>
              <a:rect l="l" t="t" r="r" b="b"/>
              <a:pathLst>
                <a:path w="856" h="2852" extrusionOk="0">
                  <a:moveTo>
                    <a:pt x="412" y="1"/>
                  </a:moveTo>
                  <a:lnTo>
                    <a:pt x="0" y="2661"/>
                  </a:lnTo>
                  <a:lnTo>
                    <a:pt x="507" y="2851"/>
                  </a:lnTo>
                  <a:lnTo>
                    <a:pt x="855" y="318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37"/>
            <p:cNvSpPr/>
            <p:nvPr/>
          </p:nvSpPr>
          <p:spPr>
            <a:xfrm>
              <a:off x="1999642" y="3623456"/>
              <a:ext cx="22537" cy="10775"/>
            </a:xfrm>
            <a:custGeom>
              <a:avLst/>
              <a:gdLst/>
              <a:ahLst/>
              <a:cxnLst/>
              <a:rect l="l" t="t" r="r" b="b"/>
              <a:pathLst>
                <a:path w="730" h="349" extrusionOk="0">
                  <a:moveTo>
                    <a:pt x="444" y="0"/>
                  </a:moveTo>
                  <a:lnTo>
                    <a:pt x="1" y="32"/>
                  </a:lnTo>
                  <a:lnTo>
                    <a:pt x="444" y="349"/>
                  </a:lnTo>
                  <a:lnTo>
                    <a:pt x="729" y="19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FFBC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37"/>
            <p:cNvSpPr/>
            <p:nvPr/>
          </p:nvSpPr>
          <p:spPr>
            <a:xfrm>
              <a:off x="1986953" y="3607804"/>
              <a:ext cx="11762" cy="78231"/>
            </a:xfrm>
            <a:custGeom>
              <a:avLst/>
              <a:gdLst/>
              <a:ahLst/>
              <a:cxnLst/>
              <a:rect l="l" t="t" r="r" b="b"/>
              <a:pathLst>
                <a:path w="381" h="2534" extrusionOk="0">
                  <a:moveTo>
                    <a:pt x="159" y="0"/>
                  </a:moveTo>
                  <a:lnTo>
                    <a:pt x="0" y="2534"/>
                  </a:lnTo>
                  <a:lnTo>
                    <a:pt x="285" y="2439"/>
                  </a:lnTo>
                  <a:lnTo>
                    <a:pt x="380" y="6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D69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37"/>
            <p:cNvSpPr/>
            <p:nvPr/>
          </p:nvSpPr>
          <p:spPr>
            <a:xfrm>
              <a:off x="1975221" y="3605859"/>
              <a:ext cx="16640" cy="80176"/>
            </a:xfrm>
            <a:custGeom>
              <a:avLst/>
              <a:gdLst/>
              <a:ahLst/>
              <a:cxnLst/>
              <a:rect l="l" t="t" r="r" b="b"/>
              <a:pathLst>
                <a:path w="539" h="2597" extrusionOk="0">
                  <a:moveTo>
                    <a:pt x="0" y="0"/>
                  </a:moveTo>
                  <a:lnTo>
                    <a:pt x="64" y="2597"/>
                  </a:lnTo>
                  <a:lnTo>
                    <a:pt x="380" y="2597"/>
                  </a:lnTo>
                  <a:lnTo>
                    <a:pt x="539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37"/>
            <p:cNvSpPr/>
            <p:nvPr/>
          </p:nvSpPr>
          <p:spPr>
            <a:xfrm>
              <a:off x="1955648" y="3592151"/>
              <a:ext cx="8830" cy="85085"/>
            </a:xfrm>
            <a:custGeom>
              <a:avLst/>
              <a:gdLst/>
              <a:ahLst/>
              <a:cxnLst/>
              <a:rect l="l" t="t" r="r" b="b"/>
              <a:pathLst>
                <a:path w="286" h="2756" extrusionOk="0">
                  <a:moveTo>
                    <a:pt x="254" y="1"/>
                  </a:moveTo>
                  <a:lnTo>
                    <a:pt x="1" y="222"/>
                  </a:lnTo>
                  <a:lnTo>
                    <a:pt x="1" y="2756"/>
                  </a:lnTo>
                  <a:lnTo>
                    <a:pt x="286" y="2629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D69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37"/>
            <p:cNvSpPr/>
            <p:nvPr/>
          </p:nvSpPr>
          <p:spPr>
            <a:xfrm>
              <a:off x="1939039" y="3590207"/>
              <a:ext cx="16640" cy="87030"/>
            </a:xfrm>
            <a:custGeom>
              <a:avLst/>
              <a:gdLst/>
              <a:ahLst/>
              <a:cxnLst/>
              <a:rect l="l" t="t" r="r" b="b"/>
              <a:pathLst>
                <a:path w="539" h="2819" extrusionOk="0">
                  <a:moveTo>
                    <a:pt x="32" y="0"/>
                  </a:moveTo>
                  <a:lnTo>
                    <a:pt x="0" y="2692"/>
                  </a:lnTo>
                  <a:lnTo>
                    <a:pt x="539" y="2819"/>
                  </a:lnTo>
                  <a:lnTo>
                    <a:pt x="539" y="28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37"/>
            <p:cNvSpPr/>
            <p:nvPr/>
          </p:nvSpPr>
          <p:spPr>
            <a:xfrm>
              <a:off x="1940027" y="3588262"/>
              <a:ext cx="23494" cy="10775"/>
            </a:xfrm>
            <a:custGeom>
              <a:avLst/>
              <a:gdLst/>
              <a:ahLst/>
              <a:cxnLst/>
              <a:rect l="l" t="t" r="r" b="b"/>
              <a:pathLst>
                <a:path w="761" h="349" extrusionOk="0">
                  <a:moveTo>
                    <a:pt x="475" y="0"/>
                  </a:moveTo>
                  <a:lnTo>
                    <a:pt x="0" y="63"/>
                  </a:lnTo>
                  <a:lnTo>
                    <a:pt x="507" y="348"/>
                  </a:lnTo>
                  <a:lnTo>
                    <a:pt x="760" y="127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BC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37"/>
            <p:cNvSpPr/>
            <p:nvPr/>
          </p:nvSpPr>
          <p:spPr>
            <a:xfrm>
              <a:off x="1931228" y="3595084"/>
              <a:ext cx="9787" cy="87060"/>
            </a:xfrm>
            <a:custGeom>
              <a:avLst/>
              <a:gdLst/>
              <a:ahLst/>
              <a:cxnLst/>
              <a:rect l="l" t="t" r="r" b="b"/>
              <a:pathLst>
                <a:path w="317" h="2820" extrusionOk="0">
                  <a:moveTo>
                    <a:pt x="0" y="1"/>
                  </a:moveTo>
                  <a:lnTo>
                    <a:pt x="32" y="2819"/>
                  </a:lnTo>
                  <a:lnTo>
                    <a:pt x="317" y="2693"/>
                  </a:lnTo>
                  <a:lnTo>
                    <a:pt x="222" y="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9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37"/>
            <p:cNvSpPr/>
            <p:nvPr/>
          </p:nvSpPr>
          <p:spPr>
            <a:xfrm>
              <a:off x="1914588" y="3595084"/>
              <a:ext cx="17628" cy="87060"/>
            </a:xfrm>
            <a:custGeom>
              <a:avLst/>
              <a:gdLst/>
              <a:ahLst/>
              <a:cxnLst/>
              <a:rect l="l" t="t" r="r" b="b"/>
              <a:pathLst>
                <a:path w="571" h="2820" extrusionOk="0">
                  <a:moveTo>
                    <a:pt x="1" y="1"/>
                  </a:moveTo>
                  <a:lnTo>
                    <a:pt x="254" y="2819"/>
                  </a:lnTo>
                  <a:lnTo>
                    <a:pt x="571" y="2819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37"/>
            <p:cNvSpPr/>
            <p:nvPr/>
          </p:nvSpPr>
          <p:spPr>
            <a:xfrm>
              <a:off x="1964447" y="3598017"/>
              <a:ext cx="17628" cy="84128"/>
            </a:xfrm>
            <a:custGeom>
              <a:avLst/>
              <a:gdLst/>
              <a:ahLst/>
              <a:cxnLst/>
              <a:rect l="l" t="t" r="r" b="b"/>
              <a:pathLst>
                <a:path w="571" h="2725" extrusionOk="0">
                  <a:moveTo>
                    <a:pt x="191" y="1"/>
                  </a:moveTo>
                  <a:lnTo>
                    <a:pt x="1" y="2724"/>
                  </a:lnTo>
                  <a:lnTo>
                    <a:pt x="318" y="2629"/>
                  </a:lnTo>
                  <a:lnTo>
                    <a:pt x="571" y="159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D69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37"/>
            <p:cNvSpPr/>
            <p:nvPr/>
          </p:nvSpPr>
          <p:spPr>
            <a:xfrm>
              <a:off x="1955648" y="3598017"/>
              <a:ext cx="14695" cy="84128"/>
            </a:xfrm>
            <a:custGeom>
              <a:avLst/>
              <a:gdLst/>
              <a:ahLst/>
              <a:cxnLst/>
              <a:rect l="l" t="t" r="r" b="b"/>
              <a:pathLst>
                <a:path w="476" h="2725" extrusionOk="0">
                  <a:moveTo>
                    <a:pt x="476" y="1"/>
                  </a:moveTo>
                  <a:lnTo>
                    <a:pt x="191" y="96"/>
                  </a:lnTo>
                  <a:lnTo>
                    <a:pt x="1" y="2661"/>
                  </a:lnTo>
                  <a:lnTo>
                    <a:pt x="286" y="2724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37"/>
            <p:cNvSpPr/>
            <p:nvPr/>
          </p:nvSpPr>
          <p:spPr>
            <a:xfrm>
              <a:off x="1984977" y="3625401"/>
              <a:ext cx="29360" cy="77274"/>
            </a:xfrm>
            <a:custGeom>
              <a:avLst/>
              <a:gdLst/>
              <a:ahLst/>
              <a:cxnLst/>
              <a:rect l="l" t="t" r="r" b="b"/>
              <a:pathLst>
                <a:path w="951" h="2503" extrusionOk="0">
                  <a:moveTo>
                    <a:pt x="951" y="1"/>
                  </a:moveTo>
                  <a:lnTo>
                    <a:pt x="634" y="127"/>
                  </a:lnTo>
                  <a:lnTo>
                    <a:pt x="1" y="2502"/>
                  </a:lnTo>
                  <a:lnTo>
                    <a:pt x="254" y="2344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D69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37"/>
            <p:cNvSpPr/>
            <p:nvPr/>
          </p:nvSpPr>
          <p:spPr>
            <a:xfrm>
              <a:off x="1973246" y="3623456"/>
              <a:ext cx="31336" cy="79219"/>
            </a:xfrm>
            <a:custGeom>
              <a:avLst/>
              <a:gdLst/>
              <a:ahLst/>
              <a:cxnLst/>
              <a:rect l="l" t="t" r="r" b="b"/>
              <a:pathLst>
                <a:path w="1015" h="2566" extrusionOk="0">
                  <a:moveTo>
                    <a:pt x="666" y="0"/>
                  </a:moveTo>
                  <a:lnTo>
                    <a:pt x="1" y="2439"/>
                  </a:lnTo>
                  <a:lnTo>
                    <a:pt x="381" y="2565"/>
                  </a:lnTo>
                  <a:lnTo>
                    <a:pt x="1014" y="190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37"/>
            <p:cNvSpPr/>
            <p:nvPr/>
          </p:nvSpPr>
          <p:spPr>
            <a:xfrm>
              <a:off x="1993776" y="3618547"/>
              <a:ext cx="20561" cy="10805"/>
            </a:xfrm>
            <a:custGeom>
              <a:avLst/>
              <a:gdLst/>
              <a:ahLst/>
              <a:cxnLst/>
              <a:rect l="l" t="t" r="r" b="b"/>
              <a:pathLst>
                <a:path w="666" h="350" extrusionOk="0">
                  <a:moveTo>
                    <a:pt x="413" y="1"/>
                  </a:moveTo>
                  <a:lnTo>
                    <a:pt x="1" y="159"/>
                  </a:lnTo>
                  <a:lnTo>
                    <a:pt x="349" y="349"/>
                  </a:lnTo>
                  <a:lnTo>
                    <a:pt x="666" y="223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FFBC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37"/>
            <p:cNvSpPr/>
            <p:nvPr/>
          </p:nvSpPr>
          <p:spPr>
            <a:xfrm>
              <a:off x="1911655" y="3610737"/>
              <a:ext cx="24482" cy="85085"/>
            </a:xfrm>
            <a:custGeom>
              <a:avLst/>
              <a:gdLst/>
              <a:ahLst/>
              <a:cxnLst/>
              <a:rect l="l" t="t" r="r" b="b"/>
              <a:pathLst>
                <a:path w="793" h="2756" extrusionOk="0">
                  <a:moveTo>
                    <a:pt x="222" y="0"/>
                  </a:moveTo>
                  <a:lnTo>
                    <a:pt x="1" y="254"/>
                  </a:lnTo>
                  <a:lnTo>
                    <a:pt x="539" y="2756"/>
                  </a:lnTo>
                  <a:lnTo>
                    <a:pt x="792" y="256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69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37"/>
            <p:cNvSpPr/>
            <p:nvPr/>
          </p:nvSpPr>
          <p:spPr>
            <a:xfrm>
              <a:off x="1895046" y="3613670"/>
              <a:ext cx="33281" cy="82152"/>
            </a:xfrm>
            <a:custGeom>
              <a:avLst/>
              <a:gdLst/>
              <a:ahLst/>
              <a:cxnLst/>
              <a:rect l="l" t="t" r="r" b="b"/>
              <a:pathLst>
                <a:path w="1078" h="2661" extrusionOk="0">
                  <a:moveTo>
                    <a:pt x="0" y="0"/>
                  </a:moveTo>
                  <a:lnTo>
                    <a:pt x="539" y="2629"/>
                  </a:lnTo>
                  <a:lnTo>
                    <a:pt x="1077" y="2661"/>
                  </a:lnTo>
                  <a:lnTo>
                    <a:pt x="1077" y="2661"/>
                  </a:lnTo>
                  <a:lnTo>
                    <a:pt x="539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37"/>
            <p:cNvSpPr/>
            <p:nvPr/>
          </p:nvSpPr>
          <p:spPr>
            <a:xfrm>
              <a:off x="1895046" y="3608792"/>
              <a:ext cx="23494" cy="9787"/>
            </a:xfrm>
            <a:custGeom>
              <a:avLst/>
              <a:gdLst/>
              <a:ahLst/>
              <a:cxnLst/>
              <a:rect l="l" t="t" r="r" b="b"/>
              <a:pathLst>
                <a:path w="761" h="317" extrusionOk="0">
                  <a:moveTo>
                    <a:pt x="412" y="0"/>
                  </a:moveTo>
                  <a:lnTo>
                    <a:pt x="0" y="158"/>
                  </a:lnTo>
                  <a:lnTo>
                    <a:pt x="539" y="317"/>
                  </a:lnTo>
                  <a:lnTo>
                    <a:pt x="760" y="63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FFBC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37"/>
            <p:cNvSpPr/>
            <p:nvPr/>
          </p:nvSpPr>
          <p:spPr>
            <a:xfrm>
              <a:off x="1894058" y="3626389"/>
              <a:ext cx="23494" cy="86073"/>
            </a:xfrm>
            <a:custGeom>
              <a:avLst/>
              <a:gdLst/>
              <a:ahLst/>
              <a:cxnLst/>
              <a:rect l="l" t="t" r="r" b="b"/>
              <a:pathLst>
                <a:path w="761" h="2788" extrusionOk="0">
                  <a:moveTo>
                    <a:pt x="1" y="0"/>
                  </a:moveTo>
                  <a:lnTo>
                    <a:pt x="476" y="2787"/>
                  </a:lnTo>
                  <a:lnTo>
                    <a:pt x="761" y="2597"/>
                  </a:lnTo>
                  <a:lnTo>
                    <a:pt x="222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69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37"/>
            <p:cNvSpPr/>
            <p:nvPr/>
          </p:nvSpPr>
          <p:spPr>
            <a:xfrm>
              <a:off x="1877448" y="3626389"/>
              <a:ext cx="31305" cy="87030"/>
            </a:xfrm>
            <a:custGeom>
              <a:avLst/>
              <a:gdLst/>
              <a:ahLst/>
              <a:cxnLst/>
              <a:rect l="l" t="t" r="r" b="b"/>
              <a:pathLst>
                <a:path w="1014" h="2819" extrusionOk="0">
                  <a:moveTo>
                    <a:pt x="539" y="0"/>
                  </a:moveTo>
                  <a:lnTo>
                    <a:pt x="0" y="95"/>
                  </a:lnTo>
                  <a:lnTo>
                    <a:pt x="729" y="2819"/>
                  </a:lnTo>
                  <a:lnTo>
                    <a:pt x="1014" y="278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37"/>
            <p:cNvSpPr/>
            <p:nvPr/>
          </p:nvSpPr>
          <p:spPr>
            <a:xfrm>
              <a:off x="1933173" y="3619535"/>
              <a:ext cx="17628" cy="84128"/>
            </a:xfrm>
            <a:custGeom>
              <a:avLst/>
              <a:gdLst/>
              <a:ahLst/>
              <a:cxnLst/>
              <a:rect l="l" t="t" r="r" b="b"/>
              <a:pathLst>
                <a:path w="571" h="2725" extrusionOk="0">
                  <a:moveTo>
                    <a:pt x="190" y="0"/>
                  </a:moveTo>
                  <a:lnTo>
                    <a:pt x="0" y="2724"/>
                  </a:lnTo>
                  <a:lnTo>
                    <a:pt x="317" y="2629"/>
                  </a:lnTo>
                  <a:lnTo>
                    <a:pt x="570" y="159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D69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37"/>
            <p:cNvSpPr/>
            <p:nvPr/>
          </p:nvSpPr>
          <p:spPr>
            <a:xfrm>
              <a:off x="1923386" y="3619535"/>
              <a:ext cx="15683" cy="84128"/>
            </a:xfrm>
            <a:custGeom>
              <a:avLst/>
              <a:gdLst/>
              <a:ahLst/>
              <a:cxnLst/>
              <a:rect l="l" t="t" r="r" b="b"/>
              <a:pathLst>
                <a:path w="508" h="2725" extrusionOk="0">
                  <a:moveTo>
                    <a:pt x="507" y="0"/>
                  </a:moveTo>
                  <a:lnTo>
                    <a:pt x="191" y="64"/>
                  </a:lnTo>
                  <a:lnTo>
                    <a:pt x="1" y="2661"/>
                  </a:lnTo>
                  <a:lnTo>
                    <a:pt x="317" y="272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37"/>
            <p:cNvSpPr/>
            <p:nvPr/>
          </p:nvSpPr>
          <p:spPr>
            <a:xfrm>
              <a:off x="1953703" y="3640066"/>
              <a:ext cx="7842" cy="82152"/>
            </a:xfrm>
            <a:custGeom>
              <a:avLst/>
              <a:gdLst/>
              <a:ahLst/>
              <a:cxnLst/>
              <a:rect l="l" t="t" r="r" b="b"/>
              <a:pathLst>
                <a:path w="254" h="2661" extrusionOk="0">
                  <a:moveTo>
                    <a:pt x="254" y="1"/>
                  </a:moveTo>
                  <a:lnTo>
                    <a:pt x="0" y="191"/>
                  </a:lnTo>
                  <a:lnTo>
                    <a:pt x="95" y="2661"/>
                  </a:lnTo>
                  <a:lnTo>
                    <a:pt x="254" y="2439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D69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37"/>
            <p:cNvSpPr/>
            <p:nvPr/>
          </p:nvSpPr>
          <p:spPr>
            <a:xfrm>
              <a:off x="1941972" y="3643986"/>
              <a:ext cx="14695" cy="78231"/>
            </a:xfrm>
            <a:custGeom>
              <a:avLst/>
              <a:gdLst/>
              <a:ahLst/>
              <a:cxnLst/>
              <a:rect l="l" t="t" r="r" b="b"/>
              <a:pathLst>
                <a:path w="476" h="2534" extrusionOk="0">
                  <a:moveTo>
                    <a:pt x="0" y="0"/>
                  </a:moveTo>
                  <a:lnTo>
                    <a:pt x="64" y="2534"/>
                  </a:lnTo>
                  <a:lnTo>
                    <a:pt x="475" y="2534"/>
                  </a:lnTo>
                  <a:lnTo>
                    <a:pt x="38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37"/>
            <p:cNvSpPr/>
            <p:nvPr/>
          </p:nvSpPr>
          <p:spPr>
            <a:xfrm>
              <a:off x="1941972" y="3635188"/>
              <a:ext cx="19573" cy="10775"/>
            </a:xfrm>
            <a:custGeom>
              <a:avLst/>
              <a:gdLst/>
              <a:ahLst/>
              <a:cxnLst/>
              <a:rect l="l" t="t" r="r" b="b"/>
              <a:pathLst>
                <a:path w="634" h="349" extrusionOk="0">
                  <a:moveTo>
                    <a:pt x="349" y="0"/>
                  </a:moveTo>
                  <a:lnTo>
                    <a:pt x="0" y="285"/>
                  </a:lnTo>
                  <a:lnTo>
                    <a:pt x="380" y="349"/>
                  </a:lnTo>
                  <a:lnTo>
                    <a:pt x="634" y="159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BC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37"/>
            <p:cNvSpPr/>
            <p:nvPr/>
          </p:nvSpPr>
          <p:spPr>
            <a:xfrm>
              <a:off x="1977166" y="3631267"/>
              <a:ext cx="7842" cy="82152"/>
            </a:xfrm>
            <a:custGeom>
              <a:avLst/>
              <a:gdLst/>
              <a:ahLst/>
              <a:cxnLst/>
              <a:rect l="l" t="t" r="r" b="b"/>
              <a:pathLst>
                <a:path w="254" h="2661" extrusionOk="0">
                  <a:moveTo>
                    <a:pt x="254" y="1"/>
                  </a:moveTo>
                  <a:lnTo>
                    <a:pt x="1" y="191"/>
                  </a:lnTo>
                  <a:lnTo>
                    <a:pt x="64" y="2661"/>
                  </a:lnTo>
                  <a:lnTo>
                    <a:pt x="254" y="2439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D69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37"/>
            <p:cNvSpPr/>
            <p:nvPr/>
          </p:nvSpPr>
          <p:spPr>
            <a:xfrm>
              <a:off x="1964447" y="3635188"/>
              <a:ext cx="14695" cy="78231"/>
            </a:xfrm>
            <a:custGeom>
              <a:avLst/>
              <a:gdLst/>
              <a:ahLst/>
              <a:cxnLst/>
              <a:rect l="l" t="t" r="r" b="b"/>
              <a:pathLst>
                <a:path w="476" h="2534" extrusionOk="0">
                  <a:moveTo>
                    <a:pt x="1" y="0"/>
                  </a:moveTo>
                  <a:lnTo>
                    <a:pt x="64" y="2534"/>
                  </a:lnTo>
                  <a:lnTo>
                    <a:pt x="476" y="2534"/>
                  </a:lnTo>
                  <a:lnTo>
                    <a:pt x="413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37"/>
            <p:cNvSpPr/>
            <p:nvPr/>
          </p:nvSpPr>
          <p:spPr>
            <a:xfrm>
              <a:off x="1964447" y="3626389"/>
              <a:ext cx="20561" cy="10775"/>
            </a:xfrm>
            <a:custGeom>
              <a:avLst/>
              <a:gdLst/>
              <a:ahLst/>
              <a:cxnLst/>
              <a:rect l="l" t="t" r="r" b="b"/>
              <a:pathLst>
                <a:path w="666" h="349" extrusionOk="0">
                  <a:moveTo>
                    <a:pt x="349" y="0"/>
                  </a:moveTo>
                  <a:lnTo>
                    <a:pt x="1" y="285"/>
                  </a:lnTo>
                  <a:lnTo>
                    <a:pt x="413" y="349"/>
                  </a:lnTo>
                  <a:lnTo>
                    <a:pt x="666" y="159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BC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37"/>
            <p:cNvSpPr/>
            <p:nvPr/>
          </p:nvSpPr>
          <p:spPr>
            <a:xfrm>
              <a:off x="1965435" y="3651797"/>
              <a:ext cx="16640" cy="84128"/>
            </a:xfrm>
            <a:custGeom>
              <a:avLst/>
              <a:gdLst/>
              <a:ahLst/>
              <a:cxnLst/>
              <a:rect l="l" t="t" r="r" b="b"/>
              <a:pathLst>
                <a:path w="539" h="2725" extrusionOk="0">
                  <a:moveTo>
                    <a:pt x="159" y="1"/>
                  </a:moveTo>
                  <a:lnTo>
                    <a:pt x="1" y="2724"/>
                  </a:lnTo>
                  <a:lnTo>
                    <a:pt x="317" y="2629"/>
                  </a:lnTo>
                  <a:lnTo>
                    <a:pt x="539" y="15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D69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37"/>
            <p:cNvSpPr/>
            <p:nvPr/>
          </p:nvSpPr>
          <p:spPr>
            <a:xfrm>
              <a:off x="1955648" y="3651797"/>
              <a:ext cx="14695" cy="84128"/>
            </a:xfrm>
            <a:custGeom>
              <a:avLst/>
              <a:gdLst/>
              <a:ahLst/>
              <a:cxnLst/>
              <a:rect l="l" t="t" r="r" b="b"/>
              <a:pathLst>
                <a:path w="476" h="2725" extrusionOk="0">
                  <a:moveTo>
                    <a:pt x="476" y="1"/>
                  </a:moveTo>
                  <a:lnTo>
                    <a:pt x="191" y="96"/>
                  </a:lnTo>
                  <a:lnTo>
                    <a:pt x="1" y="2661"/>
                  </a:lnTo>
                  <a:lnTo>
                    <a:pt x="318" y="2724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37"/>
            <p:cNvSpPr/>
            <p:nvPr/>
          </p:nvSpPr>
          <p:spPr>
            <a:xfrm>
              <a:off x="1925362" y="3686992"/>
              <a:ext cx="130066" cy="161340"/>
            </a:xfrm>
            <a:custGeom>
              <a:avLst/>
              <a:gdLst/>
              <a:ahLst/>
              <a:cxnLst/>
              <a:rect l="l" t="t" r="r" b="b"/>
              <a:pathLst>
                <a:path w="4213" h="5226" extrusionOk="0">
                  <a:moveTo>
                    <a:pt x="0" y="1"/>
                  </a:moveTo>
                  <a:lnTo>
                    <a:pt x="570" y="5226"/>
                  </a:lnTo>
                  <a:lnTo>
                    <a:pt x="3610" y="5226"/>
                  </a:lnTo>
                  <a:lnTo>
                    <a:pt x="4212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37"/>
            <p:cNvSpPr/>
            <p:nvPr/>
          </p:nvSpPr>
          <p:spPr>
            <a:xfrm>
              <a:off x="1888192" y="3686992"/>
              <a:ext cx="131054" cy="161340"/>
            </a:xfrm>
            <a:custGeom>
              <a:avLst/>
              <a:gdLst/>
              <a:ahLst/>
              <a:cxnLst/>
              <a:rect l="l" t="t" r="r" b="b"/>
              <a:pathLst>
                <a:path w="4245" h="5226" extrusionOk="0">
                  <a:moveTo>
                    <a:pt x="1" y="1"/>
                  </a:moveTo>
                  <a:lnTo>
                    <a:pt x="159" y="1362"/>
                  </a:lnTo>
                  <a:lnTo>
                    <a:pt x="222" y="1711"/>
                  </a:lnTo>
                  <a:lnTo>
                    <a:pt x="381" y="3358"/>
                  </a:lnTo>
                  <a:lnTo>
                    <a:pt x="444" y="3738"/>
                  </a:lnTo>
                  <a:lnTo>
                    <a:pt x="602" y="5226"/>
                  </a:lnTo>
                  <a:lnTo>
                    <a:pt x="3643" y="5226"/>
                  </a:lnTo>
                  <a:lnTo>
                    <a:pt x="3801" y="3738"/>
                  </a:lnTo>
                  <a:lnTo>
                    <a:pt x="3864" y="3358"/>
                  </a:lnTo>
                  <a:lnTo>
                    <a:pt x="4023" y="1711"/>
                  </a:lnTo>
                  <a:lnTo>
                    <a:pt x="4086" y="1362"/>
                  </a:lnTo>
                  <a:lnTo>
                    <a:pt x="4244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37"/>
            <p:cNvSpPr/>
            <p:nvPr/>
          </p:nvSpPr>
          <p:spPr>
            <a:xfrm>
              <a:off x="1893070" y="3729040"/>
              <a:ext cx="121267" cy="73353"/>
            </a:xfrm>
            <a:custGeom>
              <a:avLst/>
              <a:gdLst/>
              <a:ahLst/>
              <a:cxnLst/>
              <a:rect l="l" t="t" r="r" b="b"/>
              <a:pathLst>
                <a:path w="3928" h="2376" extrusionOk="0">
                  <a:moveTo>
                    <a:pt x="1" y="0"/>
                  </a:moveTo>
                  <a:lnTo>
                    <a:pt x="64" y="349"/>
                  </a:lnTo>
                  <a:lnTo>
                    <a:pt x="223" y="1996"/>
                  </a:lnTo>
                  <a:lnTo>
                    <a:pt x="286" y="2376"/>
                  </a:lnTo>
                  <a:lnTo>
                    <a:pt x="3643" y="2376"/>
                  </a:lnTo>
                  <a:lnTo>
                    <a:pt x="3706" y="1996"/>
                  </a:lnTo>
                  <a:lnTo>
                    <a:pt x="3865" y="349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37"/>
            <p:cNvSpPr/>
            <p:nvPr/>
          </p:nvSpPr>
          <p:spPr>
            <a:xfrm>
              <a:off x="1895046" y="3739784"/>
              <a:ext cx="117346" cy="50878"/>
            </a:xfrm>
            <a:custGeom>
              <a:avLst/>
              <a:gdLst/>
              <a:ahLst/>
              <a:cxnLst/>
              <a:rect l="l" t="t" r="r" b="b"/>
              <a:pathLst>
                <a:path w="3801" h="1648" extrusionOk="0">
                  <a:moveTo>
                    <a:pt x="0" y="1"/>
                  </a:moveTo>
                  <a:lnTo>
                    <a:pt x="159" y="1648"/>
                  </a:lnTo>
                  <a:lnTo>
                    <a:pt x="3642" y="1648"/>
                  </a:lnTo>
                  <a:lnTo>
                    <a:pt x="3801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37"/>
            <p:cNvSpPr/>
            <p:nvPr/>
          </p:nvSpPr>
          <p:spPr>
            <a:xfrm>
              <a:off x="1825613" y="3279290"/>
              <a:ext cx="57732" cy="54058"/>
            </a:xfrm>
            <a:custGeom>
              <a:avLst/>
              <a:gdLst/>
              <a:ahLst/>
              <a:cxnLst/>
              <a:rect l="l" t="t" r="r" b="b"/>
              <a:pathLst>
                <a:path w="1870" h="1751" extrusionOk="0">
                  <a:moveTo>
                    <a:pt x="1648" y="1"/>
                  </a:moveTo>
                  <a:cubicBezTo>
                    <a:pt x="1553" y="1"/>
                    <a:pt x="1489" y="96"/>
                    <a:pt x="1426" y="159"/>
                  </a:cubicBezTo>
                  <a:cubicBezTo>
                    <a:pt x="1331" y="286"/>
                    <a:pt x="1204" y="381"/>
                    <a:pt x="1109" y="444"/>
                  </a:cubicBezTo>
                  <a:cubicBezTo>
                    <a:pt x="983" y="539"/>
                    <a:pt x="856" y="634"/>
                    <a:pt x="698" y="666"/>
                  </a:cubicBezTo>
                  <a:cubicBezTo>
                    <a:pt x="603" y="729"/>
                    <a:pt x="476" y="729"/>
                    <a:pt x="381" y="792"/>
                  </a:cubicBezTo>
                  <a:cubicBezTo>
                    <a:pt x="286" y="824"/>
                    <a:pt x="223" y="919"/>
                    <a:pt x="128" y="1014"/>
                  </a:cubicBezTo>
                  <a:cubicBezTo>
                    <a:pt x="64" y="1077"/>
                    <a:pt x="1" y="1172"/>
                    <a:pt x="1" y="1267"/>
                  </a:cubicBezTo>
                  <a:cubicBezTo>
                    <a:pt x="1" y="1426"/>
                    <a:pt x="159" y="1521"/>
                    <a:pt x="318" y="1616"/>
                  </a:cubicBezTo>
                  <a:cubicBezTo>
                    <a:pt x="452" y="1683"/>
                    <a:pt x="602" y="1750"/>
                    <a:pt x="746" y="1750"/>
                  </a:cubicBezTo>
                  <a:cubicBezTo>
                    <a:pt x="805" y="1750"/>
                    <a:pt x="864" y="1739"/>
                    <a:pt x="919" y="1711"/>
                  </a:cubicBezTo>
                  <a:cubicBezTo>
                    <a:pt x="1046" y="1648"/>
                    <a:pt x="1109" y="1552"/>
                    <a:pt x="1173" y="1426"/>
                  </a:cubicBezTo>
                  <a:lnTo>
                    <a:pt x="1869" y="349"/>
                  </a:lnTo>
                  <a:cubicBezTo>
                    <a:pt x="1869" y="286"/>
                    <a:pt x="1869" y="191"/>
                    <a:pt x="1838" y="127"/>
                  </a:cubicBezTo>
                  <a:cubicBezTo>
                    <a:pt x="1806" y="64"/>
                    <a:pt x="1711" y="1"/>
                    <a:pt x="1648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37"/>
            <p:cNvSpPr/>
            <p:nvPr/>
          </p:nvSpPr>
          <p:spPr>
            <a:xfrm>
              <a:off x="1808016" y="3379008"/>
              <a:ext cx="122255" cy="134975"/>
            </a:xfrm>
            <a:custGeom>
              <a:avLst/>
              <a:gdLst/>
              <a:ahLst/>
              <a:cxnLst/>
              <a:rect l="l" t="t" r="r" b="b"/>
              <a:pathLst>
                <a:path w="3960" h="4372" extrusionOk="0">
                  <a:moveTo>
                    <a:pt x="2218" y="1"/>
                  </a:moveTo>
                  <a:cubicBezTo>
                    <a:pt x="1869" y="286"/>
                    <a:pt x="1553" y="476"/>
                    <a:pt x="1394" y="698"/>
                  </a:cubicBezTo>
                  <a:cubicBezTo>
                    <a:pt x="1394" y="698"/>
                    <a:pt x="603" y="2186"/>
                    <a:pt x="824" y="2471"/>
                  </a:cubicBezTo>
                  <a:lnTo>
                    <a:pt x="1" y="3390"/>
                  </a:lnTo>
                  <a:lnTo>
                    <a:pt x="1299" y="4371"/>
                  </a:lnTo>
                  <a:lnTo>
                    <a:pt x="2218" y="3295"/>
                  </a:lnTo>
                  <a:cubicBezTo>
                    <a:pt x="2503" y="3263"/>
                    <a:pt x="2883" y="3136"/>
                    <a:pt x="3421" y="2534"/>
                  </a:cubicBezTo>
                  <a:cubicBezTo>
                    <a:pt x="3579" y="2376"/>
                    <a:pt x="3959" y="1838"/>
                    <a:pt x="3959" y="1838"/>
                  </a:cubicBezTo>
                  <a:cubicBezTo>
                    <a:pt x="3611" y="1204"/>
                    <a:pt x="3041" y="476"/>
                    <a:pt x="2218" y="1"/>
                  </a:cubicBezTo>
                  <a:close/>
                </a:path>
              </a:pathLst>
            </a:custGeom>
            <a:solidFill>
              <a:srgbClr val="F2C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37"/>
            <p:cNvSpPr/>
            <p:nvPr/>
          </p:nvSpPr>
          <p:spPr>
            <a:xfrm>
              <a:off x="1825613" y="3281265"/>
              <a:ext cx="106603" cy="190669"/>
            </a:xfrm>
            <a:custGeom>
              <a:avLst/>
              <a:gdLst/>
              <a:ahLst/>
              <a:cxnLst/>
              <a:rect l="l" t="t" r="r" b="b"/>
              <a:pathLst>
                <a:path w="3453" h="6176" extrusionOk="0">
                  <a:moveTo>
                    <a:pt x="1743" y="0"/>
                  </a:moveTo>
                  <a:cubicBezTo>
                    <a:pt x="1711" y="63"/>
                    <a:pt x="1679" y="127"/>
                    <a:pt x="1648" y="158"/>
                  </a:cubicBezTo>
                  <a:cubicBezTo>
                    <a:pt x="1553" y="317"/>
                    <a:pt x="1458" y="412"/>
                    <a:pt x="1331" y="507"/>
                  </a:cubicBezTo>
                  <a:lnTo>
                    <a:pt x="1299" y="507"/>
                  </a:lnTo>
                  <a:cubicBezTo>
                    <a:pt x="1268" y="538"/>
                    <a:pt x="1236" y="570"/>
                    <a:pt x="1173" y="602"/>
                  </a:cubicBezTo>
                  <a:cubicBezTo>
                    <a:pt x="1109" y="633"/>
                    <a:pt x="1046" y="697"/>
                    <a:pt x="1014" y="760"/>
                  </a:cubicBezTo>
                  <a:cubicBezTo>
                    <a:pt x="983" y="855"/>
                    <a:pt x="983" y="982"/>
                    <a:pt x="888" y="1045"/>
                  </a:cubicBezTo>
                  <a:cubicBezTo>
                    <a:pt x="869" y="1054"/>
                    <a:pt x="850" y="1058"/>
                    <a:pt x="832" y="1058"/>
                  </a:cubicBezTo>
                  <a:cubicBezTo>
                    <a:pt x="742" y="1058"/>
                    <a:pt x="649" y="969"/>
                    <a:pt x="543" y="969"/>
                  </a:cubicBezTo>
                  <a:cubicBezTo>
                    <a:pt x="522" y="969"/>
                    <a:pt x="499" y="973"/>
                    <a:pt x="476" y="982"/>
                  </a:cubicBezTo>
                  <a:cubicBezTo>
                    <a:pt x="413" y="1013"/>
                    <a:pt x="381" y="1077"/>
                    <a:pt x="381" y="1140"/>
                  </a:cubicBezTo>
                  <a:cubicBezTo>
                    <a:pt x="381" y="1140"/>
                    <a:pt x="381" y="1172"/>
                    <a:pt x="381" y="1172"/>
                  </a:cubicBezTo>
                  <a:cubicBezTo>
                    <a:pt x="381" y="1235"/>
                    <a:pt x="381" y="1267"/>
                    <a:pt x="381" y="1298"/>
                  </a:cubicBezTo>
                  <a:cubicBezTo>
                    <a:pt x="254" y="1298"/>
                    <a:pt x="128" y="1267"/>
                    <a:pt x="1" y="1235"/>
                  </a:cubicBezTo>
                  <a:lnTo>
                    <a:pt x="1" y="1235"/>
                  </a:lnTo>
                  <a:cubicBezTo>
                    <a:pt x="33" y="1362"/>
                    <a:pt x="64" y="1457"/>
                    <a:pt x="128" y="1710"/>
                  </a:cubicBezTo>
                  <a:cubicBezTo>
                    <a:pt x="254" y="2059"/>
                    <a:pt x="508" y="2724"/>
                    <a:pt x="634" y="3104"/>
                  </a:cubicBezTo>
                  <a:cubicBezTo>
                    <a:pt x="729" y="3452"/>
                    <a:pt x="698" y="3452"/>
                    <a:pt x="824" y="3800"/>
                  </a:cubicBezTo>
                  <a:cubicBezTo>
                    <a:pt x="919" y="4149"/>
                    <a:pt x="919" y="4149"/>
                    <a:pt x="1046" y="4497"/>
                  </a:cubicBezTo>
                  <a:cubicBezTo>
                    <a:pt x="1141" y="4845"/>
                    <a:pt x="1141" y="4845"/>
                    <a:pt x="1268" y="5194"/>
                  </a:cubicBezTo>
                  <a:cubicBezTo>
                    <a:pt x="1363" y="5542"/>
                    <a:pt x="1363" y="5542"/>
                    <a:pt x="1458" y="5827"/>
                  </a:cubicBezTo>
                  <a:cubicBezTo>
                    <a:pt x="1458" y="5859"/>
                    <a:pt x="1458" y="5890"/>
                    <a:pt x="1458" y="5890"/>
                  </a:cubicBezTo>
                  <a:cubicBezTo>
                    <a:pt x="1489" y="5954"/>
                    <a:pt x="1521" y="5985"/>
                    <a:pt x="1521" y="6017"/>
                  </a:cubicBezTo>
                  <a:cubicBezTo>
                    <a:pt x="1616" y="6080"/>
                    <a:pt x="1806" y="6144"/>
                    <a:pt x="1964" y="6144"/>
                  </a:cubicBezTo>
                  <a:cubicBezTo>
                    <a:pt x="2028" y="6144"/>
                    <a:pt x="1996" y="6175"/>
                    <a:pt x="2059" y="6175"/>
                  </a:cubicBezTo>
                  <a:cubicBezTo>
                    <a:pt x="2218" y="6175"/>
                    <a:pt x="2344" y="6144"/>
                    <a:pt x="2503" y="6112"/>
                  </a:cubicBezTo>
                  <a:cubicBezTo>
                    <a:pt x="2566" y="6080"/>
                    <a:pt x="2629" y="6080"/>
                    <a:pt x="2661" y="6049"/>
                  </a:cubicBezTo>
                  <a:cubicBezTo>
                    <a:pt x="3358" y="5669"/>
                    <a:pt x="3453" y="4497"/>
                    <a:pt x="3389" y="3452"/>
                  </a:cubicBezTo>
                  <a:lnTo>
                    <a:pt x="3358" y="3420"/>
                  </a:lnTo>
                  <a:cubicBezTo>
                    <a:pt x="3326" y="3389"/>
                    <a:pt x="3294" y="3357"/>
                    <a:pt x="3263" y="3325"/>
                  </a:cubicBezTo>
                  <a:lnTo>
                    <a:pt x="3231" y="3325"/>
                  </a:lnTo>
                  <a:cubicBezTo>
                    <a:pt x="3231" y="3294"/>
                    <a:pt x="3199" y="3262"/>
                    <a:pt x="3199" y="3262"/>
                  </a:cubicBezTo>
                  <a:cubicBezTo>
                    <a:pt x="3199" y="3230"/>
                    <a:pt x="3199" y="3199"/>
                    <a:pt x="3231" y="3135"/>
                  </a:cubicBezTo>
                  <a:cubicBezTo>
                    <a:pt x="3231" y="3135"/>
                    <a:pt x="3231" y="3104"/>
                    <a:pt x="3263" y="3072"/>
                  </a:cubicBezTo>
                  <a:cubicBezTo>
                    <a:pt x="3263" y="3040"/>
                    <a:pt x="3263" y="3009"/>
                    <a:pt x="3263" y="2977"/>
                  </a:cubicBezTo>
                  <a:cubicBezTo>
                    <a:pt x="3168" y="2534"/>
                    <a:pt x="3009" y="1932"/>
                    <a:pt x="2851" y="1584"/>
                  </a:cubicBezTo>
                  <a:lnTo>
                    <a:pt x="2724" y="1457"/>
                  </a:lnTo>
                  <a:cubicBezTo>
                    <a:pt x="2693" y="1425"/>
                    <a:pt x="2661" y="1393"/>
                    <a:pt x="2661" y="1362"/>
                  </a:cubicBezTo>
                  <a:cubicBezTo>
                    <a:pt x="2661" y="1330"/>
                    <a:pt x="2661" y="1298"/>
                    <a:pt x="2661" y="1267"/>
                  </a:cubicBezTo>
                  <a:cubicBezTo>
                    <a:pt x="2661" y="1267"/>
                    <a:pt x="2661" y="1235"/>
                    <a:pt x="2661" y="1235"/>
                  </a:cubicBezTo>
                  <a:cubicBezTo>
                    <a:pt x="2661" y="1172"/>
                    <a:pt x="2661" y="1140"/>
                    <a:pt x="2661" y="1108"/>
                  </a:cubicBezTo>
                  <a:cubicBezTo>
                    <a:pt x="2471" y="760"/>
                    <a:pt x="2154" y="348"/>
                    <a:pt x="1743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37"/>
            <p:cNvSpPr/>
            <p:nvPr/>
          </p:nvSpPr>
          <p:spPr>
            <a:xfrm>
              <a:off x="1825613" y="3319393"/>
              <a:ext cx="77274" cy="152541"/>
            </a:xfrm>
            <a:custGeom>
              <a:avLst/>
              <a:gdLst/>
              <a:ahLst/>
              <a:cxnLst/>
              <a:rect l="l" t="t" r="r" b="b"/>
              <a:pathLst>
                <a:path w="2503" h="4941" extrusionOk="0">
                  <a:moveTo>
                    <a:pt x="1" y="0"/>
                  </a:moveTo>
                  <a:cubicBezTo>
                    <a:pt x="33" y="127"/>
                    <a:pt x="64" y="222"/>
                    <a:pt x="128" y="475"/>
                  </a:cubicBezTo>
                  <a:cubicBezTo>
                    <a:pt x="254" y="824"/>
                    <a:pt x="508" y="1489"/>
                    <a:pt x="634" y="1869"/>
                  </a:cubicBezTo>
                  <a:cubicBezTo>
                    <a:pt x="729" y="2217"/>
                    <a:pt x="698" y="2217"/>
                    <a:pt x="824" y="2565"/>
                  </a:cubicBezTo>
                  <a:cubicBezTo>
                    <a:pt x="919" y="2914"/>
                    <a:pt x="919" y="2914"/>
                    <a:pt x="1046" y="3262"/>
                  </a:cubicBezTo>
                  <a:cubicBezTo>
                    <a:pt x="1141" y="3610"/>
                    <a:pt x="1141" y="3610"/>
                    <a:pt x="1268" y="3959"/>
                  </a:cubicBezTo>
                  <a:cubicBezTo>
                    <a:pt x="1363" y="4307"/>
                    <a:pt x="1363" y="4307"/>
                    <a:pt x="1458" y="4592"/>
                  </a:cubicBezTo>
                  <a:cubicBezTo>
                    <a:pt x="1458" y="4624"/>
                    <a:pt x="1458" y="4655"/>
                    <a:pt x="1458" y="4655"/>
                  </a:cubicBezTo>
                  <a:cubicBezTo>
                    <a:pt x="1489" y="4719"/>
                    <a:pt x="1489" y="4750"/>
                    <a:pt x="1521" y="4782"/>
                  </a:cubicBezTo>
                  <a:cubicBezTo>
                    <a:pt x="1616" y="4845"/>
                    <a:pt x="1806" y="4909"/>
                    <a:pt x="1964" y="4909"/>
                  </a:cubicBezTo>
                  <a:cubicBezTo>
                    <a:pt x="2028" y="4909"/>
                    <a:pt x="1996" y="4940"/>
                    <a:pt x="2059" y="4940"/>
                  </a:cubicBezTo>
                  <a:cubicBezTo>
                    <a:pt x="2218" y="4940"/>
                    <a:pt x="2344" y="4909"/>
                    <a:pt x="2503" y="4877"/>
                  </a:cubicBezTo>
                  <a:cubicBezTo>
                    <a:pt x="2313" y="4814"/>
                    <a:pt x="2154" y="4782"/>
                    <a:pt x="2028" y="4687"/>
                  </a:cubicBezTo>
                  <a:cubicBezTo>
                    <a:pt x="1838" y="4529"/>
                    <a:pt x="1838" y="4244"/>
                    <a:pt x="1774" y="4022"/>
                  </a:cubicBezTo>
                  <a:cubicBezTo>
                    <a:pt x="1711" y="3769"/>
                    <a:pt x="1616" y="3547"/>
                    <a:pt x="1521" y="3325"/>
                  </a:cubicBezTo>
                  <a:cubicBezTo>
                    <a:pt x="1363" y="2914"/>
                    <a:pt x="1268" y="2470"/>
                    <a:pt x="1236" y="2027"/>
                  </a:cubicBezTo>
                  <a:cubicBezTo>
                    <a:pt x="1236" y="1932"/>
                    <a:pt x="1204" y="1869"/>
                    <a:pt x="1173" y="1774"/>
                  </a:cubicBezTo>
                  <a:cubicBezTo>
                    <a:pt x="1109" y="1679"/>
                    <a:pt x="951" y="1615"/>
                    <a:pt x="856" y="1520"/>
                  </a:cubicBezTo>
                  <a:cubicBezTo>
                    <a:pt x="761" y="1362"/>
                    <a:pt x="856" y="1172"/>
                    <a:pt x="824" y="1014"/>
                  </a:cubicBezTo>
                  <a:cubicBezTo>
                    <a:pt x="793" y="665"/>
                    <a:pt x="413" y="412"/>
                    <a:pt x="381" y="63"/>
                  </a:cubicBezTo>
                  <a:cubicBezTo>
                    <a:pt x="254" y="63"/>
                    <a:pt x="128" y="32"/>
                    <a:pt x="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37"/>
            <p:cNvSpPr/>
            <p:nvPr/>
          </p:nvSpPr>
          <p:spPr>
            <a:xfrm>
              <a:off x="1861796" y="3296887"/>
              <a:ext cx="69463" cy="141797"/>
            </a:xfrm>
            <a:custGeom>
              <a:avLst/>
              <a:gdLst/>
              <a:ahLst/>
              <a:cxnLst/>
              <a:rect l="l" t="t" r="r" b="b"/>
              <a:pathLst>
                <a:path w="2250" h="4593" extrusionOk="0">
                  <a:moveTo>
                    <a:pt x="64" y="1584"/>
                  </a:moveTo>
                  <a:cubicBezTo>
                    <a:pt x="67" y="1584"/>
                    <a:pt x="69" y="1585"/>
                    <a:pt x="72" y="1585"/>
                  </a:cubicBezTo>
                  <a:lnTo>
                    <a:pt x="72" y="1585"/>
                  </a:lnTo>
                  <a:cubicBezTo>
                    <a:pt x="69" y="1584"/>
                    <a:pt x="67" y="1584"/>
                    <a:pt x="64" y="1584"/>
                  </a:cubicBezTo>
                  <a:close/>
                  <a:moveTo>
                    <a:pt x="159" y="1"/>
                  </a:moveTo>
                  <a:cubicBezTo>
                    <a:pt x="96" y="32"/>
                    <a:pt x="64" y="32"/>
                    <a:pt x="32" y="64"/>
                  </a:cubicBezTo>
                  <a:cubicBezTo>
                    <a:pt x="32" y="64"/>
                    <a:pt x="1" y="96"/>
                    <a:pt x="1" y="96"/>
                  </a:cubicBezTo>
                  <a:cubicBezTo>
                    <a:pt x="412" y="286"/>
                    <a:pt x="792" y="507"/>
                    <a:pt x="1204" y="761"/>
                  </a:cubicBezTo>
                  <a:lnTo>
                    <a:pt x="1394" y="887"/>
                  </a:lnTo>
                  <a:cubicBezTo>
                    <a:pt x="1394" y="919"/>
                    <a:pt x="1394" y="951"/>
                    <a:pt x="1362" y="982"/>
                  </a:cubicBezTo>
                  <a:cubicBezTo>
                    <a:pt x="1362" y="1014"/>
                    <a:pt x="1362" y="1046"/>
                    <a:pt x="1331" y="1078"/>
                  </a:cubicBezTo>
                  <a:cubicBezTo>
                    <a:pt x="1267" y="1331"/>
                    <a:pt x="1172" y="1584"/>
                    <a:pt x="1046" y="1838"/>
                  </a:cubicBezTo>
                  <a:cubicBezTo>
                    <a:pt x="731" y="1712"/>
                    <a:pt x="417" y="1617"/>
                    <a:pt x="72" y="1585"/>
                  </a:cubicBezTo>
                  <a:lnTo>
                    <a:pt x="72" y="1585"/>
                  </a:lnTo>
                  <a:cubicBezTo>
                    <a:pt x="96" y="1590"/>
                    <a:pt x="96" y="1616"/>
                    <a:pt x="96" y="1616"/>
                  </a:cubicBezTo>
                  <a:cubicBezTo>
                    <a:pt x="159" y="1648"/>
                    <a:pt x="254" y="1679"/>
                    <a:pt x="317" y="1711"/>
                  </a:cubicBezTo>
                  <a:cubicBezTo>
                    <a:pt x="539" y="1806"/>
                    <a:pt x="729" y="1933"/>
                    <a:pt x="951" y="2059"/>
                  </a:cubicBezTo>
                  <a:cubicBezTo>
                    <a:pt x="856" y="2249"/>
                    <a:pt x="792" y="2408"/>
                    <a:pt x="697" y="2566"/>
                  </a:cubicBezTo>
                  <a:cubicBezTo>
                    <a:pt x="666" y="2629"/>
                    <a:pt x="634" y="2693"/>
                    <a:pt x="571" y="2788"/>
                  </a:cubicBezTo>
                  <a:cubicBezTo>
                    <a:pt x="539" y="2819"/>
                    <a:pt x="507" y="2883"/>
                    <a:pt x="476" y="2946"/>
                  </a:cubicBezTo>
                  <a:lnTo>
                    <a:pt x="571" y="2883"/>
                  </a:lnTo>
                  <a:cubicBezTo>
                    <a:pt x="666" y="2788"/>
                    <a:pt x="792" y="2661"/>
                    <a:pt x="887" y="2566"/>
                  </a:cubicBezTo>
                  <a:cubicBezTo>
                    <a:pt x="919" y="2503"/>
                    <a:pt x="951" y="2471"/>
                    <a:pt x="982" y="2439"/>
                  </a:cubicBezTo>
                  <a:cubicBezTo>
                    <a:pt x="982" y="2439"/>
                    <a:pt x="982" y="2408"/>
                    <a:pt x="1014" y="2408"/>
                  </a:cubicBezTo>
                  <a:cubicBezTo>
                    <a:pt x="1014" y="2408"/>
                    <a:pt x="1014" y="2376"/>
                    <a:pt x="1014" y="2376"/>
                  </a:cubicBezTo>
                  <a:cubicBezTo>
                    <a:pt x="1046" y="2344"/>
                    <a:pt x="1046" y="2344"/>
                    <a:pt x="1077" y="2313"/>
                  </a:cubicBezTo>
                  <a:cubicBezTo>
                    <a:pt x="1077" y="2281"/>
                    <a:pt x="1109" y="2249"/>
                    <a:pt x="1141" y="2218"/>
                  </a:cubicBezTo>
                  <a:cubicBezTo>
                    <a:pt x="1141" y="2218"/>
                    <a:pt x="1141" y="2186"/>
                    <a:pt x="1141" y="2186"/>
                  </a:cubicBezTo>
                  <a:cubicBezTo>
                    <a:pt x="1362" y="2344"/>
                    <a:pt x="1584" y="2471"/>
                    <a:pt x="1806" y="2629"/>
                  </a:cubicBezTo>
                  <a:cubicBezTo>
                    <a:pt x="1869" y="2693"/>
                    <a:pt x="1932" y="2724"/>
                    <a:pt x="1996" y="2756"/>
                  </a:cubicBezTo>
                  <a:cubicBezTo>
                    <a:pt x="1964" y="2851"/>
                    <a:pt x="1901" y="2946"/>
                    <a:pt x="1869" y="3009"/>
                  </a:cubicBezTo>
                  <a:cubicBezTo>
                    <a:pt x="1774" y="3263"/>
                    <a:pt x="1647" y="3516"/>
                    <a:pt x="1521" y="3738"/>
                  </a:cubicBezTo>
                  <a:cubicBezTo>
                    <a:pt x="1457" y="3928"/>
                    <a:pt x="1362" y="4086"/>
                    <a:pt x="1267" y="4276"/>
                  </a:cubicBezTo>
                  <a:cubicBezTo>
                    <a:pt x="1204" y="4371"/>
                    <a:pt x="1141" y="4466"/>
                    <a:pt x="1077" y="4593"/>
                  </a:cubicBezTo>
                  <a:lnTo>
                    <a:pt x="1267" y="4434"/>
                  </a:lnTo>
                  <a:cubicBezTo>
                    <a:pt x="1331" y="4339"/>
                    <a:pt x="1426" y="4244"/>
                    <a:pt x="1489" y="4149"/>
                  </a:cubicBezTo>
                  <a:cubicBezTo>
                    <a:pt x="1521" y="4118"/>
                    <a:pt x="1552" y="4086"/>
                    <a:pt x="1584" y="4054"/>
                  </a:cubicBezTo>
                  <a:cubicBezTo>
                    <a:pt x="1616" y="4023"/>
                    <a:pt x="1616" y="4023"/>
                    <a:pt x="1616" y="3991"/>
                  </a:cubicBezTo>
                  <a:cubicBezTo>
                    <a:pt x="1647" y="3959"/>
                    <a:pt x="1647" y="3959"/>
                    <a:pt x="1679" y="3928"/>
                  </a:cubicBezTo>
                  <a:cubicBezTo>
                    <a:pt x="1679" y="3896"/>
                    <a:pt x="1711" y="3896"/>
                    <a:pt x="1711" y="3864"/>
                  </a:cubicBezTo>
                  <a:cubicBezTo>
                    <a:pt x="1711" y="3864"/>
                    <a:pt x="1742" y="3864"/>
                    <a:pt x="1742" y="3833"/>
                  </a:cubicBezTo>
                  <a:cubicBezTo>
                    <a:pt x="1806" y="3738"/>
                    <a:pt x="1869" y="3643"/>
                    <a:pt x="1932" y="3548"/>
                  </a:cubicBezTo>
                  <a:lnTo>
                    <a:pt x="1932" y="3516"/>
                  </a:lnTo>
                  <a:cubicBezTo>
                    <a:pt x="2059" y="3326"/>
                    <a:pt x="2154" y="3136"/>
                    <a:pt x="2249" y="2978"/>
                  </a:cubicBezTo>
                  <a:cubicBezTo>
                    <a:pt x="2217" y="2946"/>
                    <a:pt x="2217" y="2914"/>
                    <a:pt x="2217" y="2914"/>
                  </a:cubicBezTo>
                  <a:cubicBezTo>
                    <a:pt x="2154" y="2851"/>
                    <a:pt x="2154" y="2851"/>
                    <a:pt x="2122" y="2819"/>
                  </a:cubicBezTo>
                  <a:lnTo>
                    <a:pt x="2091" y="2788"/>
                  </a:lnTo>
                  <a:cubicBezTo>
                    <a:pt x="2091" y="2788"/>
                    <a:pt x="2059" y="2756"/>
                    <a:pt x="2059" y="2756"/>
                  </a:cubicBezTo>
                  <a:cubicBezTo>
                    <a:pt x="2059" y="2724"/>
                    <a:pt x="2059" y="2693"/>
                    <a:pt x="2091" y="2629"/>
                  </a:cubicBezTo>
                  <a:cubicBezTo>
                    <a:pt x="2091" y="2598"/>
                    <a:pt x="2091" y="2598"/>
                    <a:pt x="2091" y="2566"/>
                  </a:cubicBezTo>
                  <a:cubicBezTo>
                    <a:pt x="2091" y="2566"/>
                    <a:pt x="2091" y="2534"/>
                    <a:pt x="2091" y="2534"/>
                  </a:cubicBezTo>
                  <a:cubicBezTo>
                    <a:pt x="2122" y="2534"/>
                    <a:pt x="2122" y="2503"/>
                    <a:pt x="2122" y="2471"/>
                  </a:cubicBezTo>
                  <a:cubicBezTo>
                    <a:pt x="2091" y="2439"/>
                    <a:pt x="2059" y="2408"/>
                    <a:pt x="2059" y="2408"/>
                  </a:cubicBezTo>
                  <a:cubicBezTo>
                    <a:pt x="1996" y="2344"/>
                    <a:pt x="1932" y="2313"/>
                    <a:pt x="1869" y="2281"/>
                  </a:cubicBezTo>
                  <a:cubicBezTo>
                    <a:pt x="1806" y="2249"/>
                    <a:pt x="1774" y="2186"/>
                    <a:pt x="1711" y="2154"/>
                  </a:cubicBezTo>
                  <a:cubicBezTo>
                    <a:pt x="1584" y="2091"/>
                    <a:pt x="1457" y="1996"/>
                    <a:pt x="1299" y="1933"/>
                  </a:cubicBezTo>
                  <a:cubicBezTo>
                    <a:pt x="1331" y="1901"/>
                    <a:pt x="1331" y="1869"/>
                    <a:pt x="1362" y="1838"/>
                  </a:cubicBezTo>
                  <a:cubicBezTo>
                    <a:pt x="1362" y="1806"/>
                    <a:pt x="1394" y="1774"/>
                    <a:pt x="1426" y="1743"/>
                  </a:cubicBezTo>
                  <a:cubicBezTo>
                    <a:pt x="1457" y="1679"/>
                    <a:pt x="1489" y="1584"/>
                    <a:pt x="1521" y="1521"/>
                  </a:cubicBezTo>
                  <a:cubicBezTo>
                    <a:pt x="1552" y="1458"/>
                    <a:pt x="1584" y="1363"/>
                    <a:pt x="1616" y="1268"/>
                  </a:cubicBezTo>
                  <a:cubicBezTo>
                    <a:pt x="1616" y="1236"/>
                    <a:pt x="1647" y="1204"/>
                    <a:pt x="1647" y="1173"/>
                  </a:cubicBezTo>
                  <a:cubicBezTo>
                    <a:pt x="1647" y="1141"/>
                    <a:pt x="1679" y="1109"/>
                    <a:pt x="1679" y="1046"/>
                  </a:cubicBezTo>
                  <a:lnTo>
                    <a:pt x="1584" y="951"/>
                  </a:lnTo>
                  <a:cubicBezTo>
                    <a:pt x="1552" y="919"/>
                    <a:pt x="1521" y="887"/>
                    <a:pt x="1521" y="856"/>
                  </a:cubicBezTo>
                  <a:cubicBezTo>
                    <a:pt x="1521" y="824"/>
                    <a:pt x="1489" y="824"/>
                    <a:pt x="1489" y="824"/>
                  </a:cubicBezTo>
                  <a:cubicBezTo>
                    <a:pt x="1489" y="792"/>
                    <a:pt x="1489" y="792"/>
                    <a:pt x="1489" y="761"/>
                  </a:cubicBezTo>
                  <a:cubicBezTo>
                    <a:pt x="1489" y="729"/>
                    <a:pt x="1489" y="729"/>
                    <a:pt x="1489" y="697"/>
                  </a:cubicBezTo>
                  <a:cubicBezTo>
                    <a:pt x="1489" y="666"/>
                    <a:pt x="1489" y="634"/>
                    <a:pt x="1521" y="571"/>
                  </a:cubicBezTo>
                  <a:cubicBezTo>
                    <a:pt x="1331" y="476"/>
                    <a:pt x="1141" y="381"/>
                    <a:pt x="951" y="286"/>
                  </a:cubicBezTo>
                  <a:cubicBezTo>
                    <a:pt x="697" y="159"/>
                    <a:pt x="412" y="64"/>
                    <a:pt x="159" y="1"/>
                  </a:cubicBezTo>
                  <a:close/>
                </a:path>
              </a:pathLst>
            </a:custGeom>
            <a:solidFill>
              <a:srgbClr val="AB5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37"/>
            <p:cNvSpPr/>
            <p:nvPr/>
          </p:nvSpPr>
          <p:spPr>
            <a:xfrm>
              <a:off x="1897978" y="3326216"/>
              <a:ext cx="28372" cy="49890"/>
            </a:xfrm>
            <a:custGeom>
              <a:avLst/>
              <a:gdLst/>
              <a:ahLst/>
              <a:cxnLst/>
              <a:rect l="l" t="t" r="r" b="b"/>
              <a:pathLst>
                <a:path w="919" h="1616" extrusionOk="0">
                  <a:moveTo>
                    <a:pt x="380" y="1"/>
                  </a:moveTo>
                  <a:cubicBezTo>
                    <a:pt x="317" y="349"/>
                    <a:pt x="190" y="698"/>
                    <a:pt x="0" y="1046"/>
                  </a:cubicBezTo>
                  <a:cubicBezTo>
                    <a:pt x="0" y="1046"/>
                    <a:pt x="0" y="1046"/>
                    <a:pt x="0" y="1078"/>
                  </a:cubicBezTo>
                  <a:lnTo>
                    <a:pt x="32" y="1078"/>
                  </a:lnTo>
                  <a:cubicBezTo>
                    <a:pt x="127" y="1141"/>
                    <a:pt x="222" y="1204"/>
                    <a:pt x="317" y="1236"/>
                  </a:cubicBezTo>
                  <a:cubicBezTo>
                    <a:pt x="380" y="1268"/>
                    <a:pt x="444" y="1299"/>
                    <a:pt x="475" y="1331"/>
                  </a:cubicBezTo>
                  <a:cubicBezTo>
                    <a:pt x="634" y="1426"/>
                    <a:pt x="760" y="1489"/>
                    <a:pt x="919" y="1616"/>
                  </a:cubicBezTo>
                  <a:cubicBezTo>
                    <a:pt x="919" y="1584"/>
                    <a:pt x="919" y="1553"/>
                    <a:pt x="919" y="1521"/>
                  </a:cubicBezTo>
                  <a:cubicBezTo>
                    <a:pt x="919" y="1489"/>
                    <a:pt x="887" y="1489"/>
                    <a:pt x="855" y="1458"/>
                  </a:cubicBezTo>
                  <a:cubicBezTo>
                    <a:pt x="634" y="1299"/>
                    <a:pt x="380" y="1141"/>
                    <a:pt x="127" y="1014"/>
                  </a:cubicBezTo>
                  <a:cubicBezTo>
                    <a:pt x="285" y="729"/>
                    <a:pt x="380" y="413"/>
                    <a:pt x="507" y="128"/>
                  </a:cubicBezTo>
                  <a:cubicBezTo>
                    <a:pt x="444" y="64"/>
                    <a:pt x="412" y="32"/>
                    <a:pt x="38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37"/>
            <p:cNvSpPr/>
            <p:nvPr/>
          </p:nvSpPr>
          <p:spPr>
            <a:xfrm>
              <a:off x="1876460" y="3364343"/>
              <a:ext cx="20561" cy="23494"/>
            </a:xfrm>
            <a:custGeom>
              <a:avLst/>
              <a:gdLst/>
              <a:ahLst/>
              <a:cxnLst/>
              <a:rect l="l" t="t" r="r" b="b"/>
              <a:pathLst>
                <a:path w="666" h="761" extrusionOk="0">
                  <a:moveTo>
                    <a:pt x="666" y="1"/>
                  </a:moveTo>
                  <a:cubicBezTo>
                    <a:pt x="602" y="1"/>
                    <a:pt x="571" y="1"/>
                    <a:pt x="539" y="64"/>
                  </a:cubicBezTo>
                  <a:cubicBezTo>
                    <a:pt x="444" y="159"/>
                    <a:pt x="381" y="286"/>
                    <a:pt x="317" y="381"/>
                  </a:cubicBezTo>
                  <a:cubicBezTo>
                    <a:pt x="254" y="444"/>
                    <a:pt x="222" y="508"/>
                    <a:pt x="159" y="539"/>
                  </a:cubicBezTo>
                  <a:cubicBezTo>
                    <a:pt x="127" y="571"/>
                    <a:pt x="127" y="571"/>
                    <a:pt x="96" y="603"/>
                  </a:cubicBezTo>
                  <a:lnTo>
                    <a:pt x="1" y="761"/>
                  </a:lnTo>
                  <a:cubicBezTo>
                    <a:pt x="32" y="729"/>
                    <a:pt x="64" y="729"/>
                    <a:pt x="64" y="698"/>
                  </a:cubicBezTo>
                  <a:cubicBezTo>
                    <a:pt x="317" y="508"/>
                    <a:pt x="507" y="254"/>
                    <a:pt x="66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37"/>
            <p:cNvSpPr/>
            <p:nvPr/>
          </p:nvSpPr>
          <p:spPr>
            <a:xfrm>
              <a:off x="1863741" y="3345789"/>
              <a:ext cx="30348" cy="9787"/>
            </a:xfrm>
            <a:custGeom>
              <a:avLst/>
              <a:gdLst/>
              <a:ahLst/>
              <a:cxnLst/>
              <a:rect l="l" t="t" r="r" b="b"/>
              <a:pathLst>
                <a:path w="983" h="317" extrusionOk="0">
                  <a:moveTo>
                    <a:pt x="1" y="0"/>
                  </a:moveTo>
                  <a:cubicBezTo>
                    <a:pt x="1" y="32"/>
                    <a:pt x="33" y="32"/>
                    <a:pt x="33" y="32"/>
                  </a:cubicBezTo>
                  <a:cubicBezTo>
                    <a:pt x="96" y="64"/>
                    <a:pt x="159" y="95"/>
                    <a:pt x="223" y="127"/>
                  </a:cubicBezTo>
                  <a:lnTo>
                    <a:pt x="318" y="127"/>
                  </a:lnTo>
                  <a:cubicBezTo>
                    <a:pt x="508" y="190"/>
                    <a:pt x="603" y="254"/>
                    <a:pt x="793" y="285"/>
                  </a:cubicBezTo>
                  <a:cubicBezTo>
                    <a:pt x="824" y="285"/>
                    <a:pt x="951" y="317"/>
                    <a:pt x="951" y="317"/>
                  </a:cubicBezTo>
                  <a:cubicBezTo>
                    <a:pt x="951" y="285"/>
                    <a:pt x="951" y="285"/>
                    <a:pt x="983" y="254"/>
                  </a:cubicBezTo>
                  <a:cubicBezTo>
                    <a:pt x="666" y="127"/>
                    <a:pt x="349" y="32"/>
                    <a:pt x="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37"/>
            <p:cNvSpPr/>
            <p:nvPr/>
          </p:nvSpPr>
          <p:spPr>
            <a:xfrm>
              <a:off x="1895046" y="3386849"/>
              <a:ext cx="36213" cy="51835"/>
            </a:xfrm>
            <a:custGeom>
              <a:avLst/>
              <a:gdLst/>
              <a:ahLst/>
              <a:cxnLst/>
              <a:rect l="l" t="t" r="r" b="b"/>
              <a:pathLst>
                <a:path w="1173" h="1679" extrusionOk="0">
                  <a:moveTo>
                    <a:pt x="1109" y="0"/>
                  </a:moveTo>
                  <a:cubicBezTo>
                    <a:pt x="1077" y="32"/>
                    <a:pt x="1045" y="64"/>
                    <a:pt x="1014" y="95"/>
                  </a:cubicBezTo>
                  <a:cubicBezTo>
                    <a:pt x="950" y="190"/>
                    <a:pt x="919" y="285"/>
                    <a:pt x="887" y="412"/>
                  </a:cubicBezTo>
                  <a:cubicBezTo>
                    <a:pt x="855" y="444"/>
                    <a:pt x="824" y="507"/>
                    <a:pt x="792" y="570"/>
                  </a:cubicBezTo>
                  <a:cubicBezTo>
                    <a:pt x="729" y="634"/>
                    <a:pt x="665" y="729"/>
                    <a:pt x="634" y="824"/>
                  </a:cubicBezTo>
                  <a:cubicBezTo>
                    <a:pt x="539" y="950"/>
                    <a:pt x="444" y="1109"/>
                    <a:pt x="349" y="1235"/>
                  </a:cubicBezTo>
                  <a:cubicBezTo>
                    <a:pt x="285" y="1267"/>
                    <a:pt x="222" y="1299"/>
                    <a:pt x="190" y="1362"/>
                  </a:cubicBezTo>
                  <a:cubicBezTo>
                    <a:pt x="127" y="1457"/>
                    <a:pt x="64" y="1552"/>
                    <a:pt x="0" y="1679"/>
                  </a:cubicBezTo>
                  <a:cubicBezTo>
                    <a:pt x="64" y="1615"/>
                    <a:pt x="127" y="1552"/>
                    <a:pt x="190" y="1520"/>
                  </a:cubicBezTo>
                  <a:cubicBezTo>
                    <a:pt x="444" y="1235"/>
                    <a:pt x="697" y="919"/>
                    <a:pt x="887" y="602"/>
                  </a:cubicBezTo>
                  <a:cubicBezTo>
                    <a:pt x="982" y="412"/>
                    <a:pt x="1077" y="222"/>
                    <a:pt x="1172" y="64"/>
                  </a:cubicBezTo>
                  <a:cubicBezTo>
                    <a:pt x="1140" y="32"/>
                    <a:pt x="1140" y="0"/>
                    <a:pt x="110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37"/>
            <p:cNvSpPr/>
            <p:nvPr/>
          </p:nvSpPr>
          <p:spPr>
            <a:xfrm>
              <a:off x="1861796" y="3296887"/>
              <a:ext cx="46000" cy="22537"/>
            </a:xfrm>
            <a:custGeom>
              <a:avLst/>
              <a:gdLst/>
              <a:ahLst/>
              <a:cxnLst/>
              <a:rect l="l" t="t" r="r" b="b"/>
              <a:pathLst>
                <a:path w="1490" h="730" extrusionOk="0">
                  <a:moveTo>
                    <a:pt x="127" y="1"/>
                  </a:moveTo>
                  <a:cubicBezTo>
                    <a:pt x="96" y="32"/>
                    <a:pt x="64" y="64"/>
                    <a:pt x="1" y="64"/>
                  </a:cubicBezTo>
                  <a:cubicBezTo>
                    <a:pt x="317" y="159"/>
                    <a:pt x="634" y="286"/>
                    <a:pt x="919" y="412"/>
                  </a:cubicBezTo>
                  <a:cubicBezTo>
                    <a:pt x="951" y="444"/>
                    <a:pt x="1014" y="476"/>
                    <a:pt x="1046" y="507"/>
                  </a:cubicBezTo>
                  <a:cubicBezTo>
                    <a:pt x="1172" y="571"/>
                    <a:pt x="1299" y="634"/>
                    <a:pt x="1426" y="697"/>
                  </a:cubicBezTo>
                  <a:cubicBezTo>
                    <a:pt x="1457" y="697"/>
                    <a:pt x="1457" y="697"/>
                    <a:pt x="1489" y="729"/>
                  </a:cubicBezTo>
                  <a:cubicBezTo>
                    <a:pt x="1489" y="666"/>
                    <a:pt x="1489" y="634"/>
                    <a:pt x="1489" y="602"/>
                  </a:cubicBezTo>
                  <a:cubicBezTo>
                    <a:pt x="1331" y="476"/>
                    <a:pt x="1141" y="381"/>
                    <a:pt x="951" y="286"/>
                  </a:cubicBezTo>
                  <a:cubicBezTo>
                    <a:pt x="697" y="191"/>
                    <a:pt x="412" y="64"/>
                    <a:pt x="12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37"/>
            <p:cNvSpPr/>
            <p:nvPr/>
          </p:nvSpPr>
          <p:spPr>
            <a:xfrm>
              <a:off x="1876460" y="3281265"/>
              <a:ext cx="55756" cy="186748"/>
            </a:xfrm>
            <a:custGeom>
              <a:avLst/>
              <a:gdLst/>
              <a:ahLst/>
              <a:cxnLst/>
              <a:rect l="l" t="t" r="r" b="b"/>
              <a:pathLst>
                <a:path w="1806" h="6049" extrusionOk="0">
                  <a:moveTo>
                    <a:pt x="96" y="0"/>
                  </a:moveTo>
                  <a:cubicBezTo>
                    <a:pt x="64" y="63"/>
                    <a:pt x="32" y="127"/>
                    <a:pt x="1" y="190"/>
                  </a:cubicBezTo>
                  <a:cubicBezTo>
                    <a:pt x="96" y="285"/>
                    <a:pt x="191" y="380"/>
                    <a:pt x="254" y="507"/>
                  </a:cubicBezTo>
                  <a:cubicBezTo>
                    <a:pt x="349" y="602"/>
                    <a:pt x="412" y="697"/>
                    <a:pt x="476" y="823"/>
                  </a:cubicBezTo>
                  <a:cubicBezTo>
                    <a:pt x="507" y="887"/>
                    <a:pt x="539" y="950"/>
                    <a:pt x="571" y="1013"/>
                  </a:cubicBezTo>
                  <a:cubicBezTo>
                    <a:pt x="602" y="1077"/>
                    <a:pt x="634" y="1172"/>
                    <a:pt x="697" y="1235"/>
                  </a:cubicBezTo>
                  <a:cubicBezTo>
                    <a:pt x="697" y="1267"/>
                    <a:pt x="697" y="1267"/>
                    <a:pt x="697" y="1267"/>
                  </a:cubicBezTo>
                  <a:cubicBezTo>
                    <a:pt x="761" y="1393"/>
                    <a:pt x="792" y="1488"/>
                    <a:pt x="856" y="1615"/>
                  </a:cubicBezTo>
                  <a:cubicBezTo>
                    <a:pt x="887" y="1710"/>
                    <a:pt x="919" y="1805"/>
                    <a:pt x="951" y="1900"/>
                  </a:cubicBezTo>
                  <a:cubicBezTo>
                    <a:pt x="982" y="1964"/>
                    <a:pt x="982" y="1995"/>
                    <a:pt x="1014" y="2059"/>
                  </a:cubicBezTo>
                  <a:cubicBezTo>
                    <a:pt x="1077" y="2249"/>
                    <a:pt x="1141" y="2470"/>
                    <a:pt x="1204" y="2692"/>
                  </a:cubicBezTo>
                  <a:cubicBezTo>
                    <a:pt x="1204" y="2724"/>
                    <a:pt x="1236" y="2787"/>
                    <a:pt x="1236" y="2850"/>
                  </a:cubicBezTo>
                  <a:cubicBezTo>
                    <a:pt x="1267" y="2945"/>
                    <a:pt x="1299" y="3040"/>
                    <a:pt x="1331" y="3135"/>
                  </a:cubicBezTo>
                  <a:cubicBezTo>
                    <a:pt x="1331" y="3262"/>
                    <a:pt x="1362" y="3389"/>
                    <a:pt x="1394" y="3547"/>
                  </a:cubicBezTo>
                  <a:cubicBezTo>
                    <a:pt x="1394" y="3642"/>
                    <a:pt x="1426" y="3769"/>
                    <a:pt x="1426" y="3895"/>
                  </a:cubicBezTo>
                  <a:cubicBezTo>
                    <a:pt x="1457" y="3927"/>
                    <a:pt x="1457" y="3990"/>
                    <a:pt x="1457" y="4054"/>
                  </a:cubicBezTo>
                  <a:cubicBezTo>
                    <a:pt x="1457" y="4117"/>
                    <a:pt x="1457" y="4180"/>
                    <a:pt x="1489" y="4275"/>
                  </a:cubicBezTo>
                  <a:cubicBezTo>
                    <a:pt x="1489" y="4465"/>
                    <a:pt x="1489" y="4687"/>
                    <a:pt x="1457" y="4909"/>
                  </a:cubicBezTo>
                  <a:cubicBezTo>
                    <a:pt x="1394" y="5289"/>
                    <a:pt x="1172" y="5669"/>
                    <a:pt x="1014" y="6049"/>
                  </a:cubicBezTo>
                  <a:cubicBezTo>
                    <a:pt x="1711" y="5669"/>
                    <a:pt x="1806" y="4497"/>
                    <a:pt x="1742" y="3484"/>
                  </a:cubicBezTo>
                  <a:lnTo>
                    <a:pt x="1711" y="3420"/>
                  </a:lnTo>
                  <a:cubicBezTo>
                    <a:pt x="1679" y="3389"/>
                    <a:pt x="1647" y="3357"/>
                    <a:pt x="1616" y="3325"/>
                  </a:cubicBezTo>
                  <a:lnTo>
                    <a:pt x="1584" y="3325"/>
                  </a:lnTo>
                  <a:cubicBezTo>
                    <a:pt x="1584" y="3294"/>
                    <a:pt x="1552" y="3294"/>
                    <a:pt x="1552" y="3262"/>
                  </a:cubicBezTo>
                  <a:cubicBezTo>
                    <a:pt x="1552" y="3230"/>
                    <a:pt x="1552" y="3199"/>
                    <a:pt x="1584" y="3135"/>
                  </a:cubicBezTo>
                  <a:cubicBezTo>
                    <a:pt x="1584" y="3135"/>
                    <a:pt x="1584" y="3104"/>
                    <a:pt x="1616" y="3072"/>
                  </a:cubicBezTo>
                  <a:cubicBezTo>
                    <a:pt x="1616" y="3040"/>
                    <a:pt x="1616" y="3009"/>
                    <a:pt x="1616" y="2977"/>
                  </a:cubicBezTo>
                  <a:cubicBezTo>
                    <a:pt x="1521" y="2534"/>
                    <a:pt x="1362" y="1932"/>
                    <a:pt x="1204" y="1584"/>
                  </a:cubicBezTo>
                  <a:lnTo>
                    <a:pt x="1077" y="1488"/>
                  </a:lnTo>
                  <a:cubicBezTo>
                    <a:pt x="1046" y="1425"/>
                    <a:pt x="1014" y="1393"/>
                    <a:pt x="1014" y="1362"/>
                  </a:cubicBezTo>
                  <a:cubicBezTo>
                    <a:pt x="1014" y="1330"/>
                    <a:pt x="1014" y="1298"/>
                    <a:pt x="1014" y="1267"/>
                  </a:cubicBezTo>
                  <a:cubicBezTo>
                    <a:pt x="1014" y="1267"/>
                    <a:pt x="1014" y="1267"/>
                    <a:pt x="1014" y="1235"/>
                  </a:cubicBezTo>
                  <a:cubicBezTo>
                    <a:pt x="1014" y="1203"/>
                    <a:pt x="1014" y="1140"/>
                    <a:pt x="1014" y="1108"/>
                  </a:cubicBezTo>
                  <a:cubicBezTo>
                    <a:pt x="824" y="792"/>
                    <a:pt x="507" y="348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37"/>
            <p:cNvSpPr/>
            <p:nvPr/>
          </p:nvSpPr>
          <p:spPr>
            <a:xfrm>
              <a:off x="1708298" y="3351469"/>
              <a:ext cx="173071" cy="273963"/>
            </a:xfrm>
            <a:custGeom>
              <a:avLst/>
              <a:gdLst/>
              <a:ahLst/>
              <a:cxnLst/>
              <a:rect l="l" t="t" r="r" b="b"/>
              <a:pathLst>
                <a:path w="5606" h="8874" extrusionOk="0">
                  <a:moveTo>
                    <a:pt x="4719" y="0"/>
                  </a:moveTo>
                  <a:cubicBezTo>
                    <a:pt x="4606" y="0"/>
                    <a:pt x="4499" y="76"/>
                    <a:pt x="4434" y="355"/>
                  </a:cubicBezTo>
                  <a:cubicBezTo>
                    <a:pt x="4276" y="925"/>
                    <a:pt x="3928" y="1400"/>
                    <a:pt x="3833" y="1685"/>
                  </a:cubicBezTo>
                  <a:cubicBezTo>
                    <a:pt x="3769" y="1811"/>
                    <a:pt x="3579" y="2635"/>
                    <a:pt x="3928" y="3078"/>
                  </a:cubicBezTo>
                  <a:lnTo>
                    <a:pt x="1" y="5928"/>
                  </a:lnTo>
                  <a:lnTo>
                    <a:pt x="2439" y="8874"/>
                  </a:lnTo>
                  <a:lnTo>
                    <a:pt x="5448" y="4187"/>
                  </a:lnTo>
                  <a:lnTo>
                    <a:pt x="4751" y="3553"/>
                  </a:lnTo>
                  <a:cubicBezTo>
                    <a:pt x="5606" y="2381"/>
                    <a:pt x="4656" y="1526"/>
                    <a:pt x="4656" y="1526"/>
                  </a:cubicBezTo>
                  <a:cubicBezTo>
                    <a:pt x="4783" y="1241"/>
                    <a:pt x="5004" y="735"/>
                    <a:pt x="5068" y="481"/>
                  </a:cubicBezTo>
                  <a:cubicBezTo>
                    <a:pt x="5131" y="291"/>
                    <a:pt x="5068" y="101"/>
                    <a:pt x="4909" y="38"/>
                  </a:cubicBezTo>
                  <a:lnTo>
                    <a:pt x="4878" y="38"/>
                  </a:lnTo>
                  <a:cubicBezTo>
                    <a:pt x="4826" y="17"/>
                    <a:pt x="4772" y="0"/>
                    <a:pt x="4719" y="0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37"/>
            <p:cNvSpPr/>
            <p:nvPr/>
          </p:nvSpPr>
          <p:spPr>
            <a:xfrm>
              <a:off x="1912643" y="3417166"/>
              <a:ext cx="33281" cy="21518"/>
            </a:xfrm>
            <a:custGeom>
              <a:avLst/>
              <a:gdLst/>
              <a:ahLst/>
              <a:cxnLst/>
              <a:rect l="l" t="t" r="r" b="b"/>
              <a:pathLst>
                <a:path w="1078" h="697" extrusionOk="0">
                  <a:moveTo>
                    <a:pt x="349" y="0"/>
                  </a:moveTo>
                  <a:cubicBezTo>
                    <a:pt x="159" y="0"/>
                    <a:pt x="0" y="158"/>
                    <a:pt x="0" y="348"/>
                  </a:cubicBezTo>
                  <a:cubicBezTo>
                    <a:pt x="0" y="538"/>
                    <a:pt x="159" y="697"/>
                    <a:pt x="349" y="697"/>
                  </a:cubicBezTo>
                  <a:lnTo>
                    <a:pt x="729" y="697"/>
                  </a:lnTo>
                  <a:cubicBezTo>
                    <a:pt x="919" y="697"/>
                    <a:pt x="1077" y="538"/>
                    <a:pt x="1077" y="348"/>
                  </a:cubicBezTo>
                  <a:cubicBezTo>
                    <a:pt x="1077" y="158"/>
                    <a:pt x="919" y="0"/>
                    <a:pt x="729" y="0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37"/>
            <p:cNvSpPr/>
            <p:nvPr/>
          </p:nvSpPr>
          <p:spPr>
            <a:xfrm>
              <a:off x="1906777" y="3348104"/>
              <a:ext cx="35226" cy="24698"/>
            </a:xfrm>
            <a:custGeom>
              <a:avLst/>
              <a:gdLst/>
              <a:ahLst/>
              <a:cxnLst/>
              <a:rect l="l" t="t" r="r" b="b"/>
              <a:pathLst>
                <a:path w="1141" h="800" extrusionOk="0">
                  <a:moveTo>
                    <a:pt x="752" y="1"/>
                  </a:moveTo>
                  <a:cubicBezTo>
                    <a:pt x="713" y="1"/>
                    <a:pt x="673" y="7"/>
                    <a:pt x="634" y="20"/>
                  </a:cubicBezTo>
                  <a:lnTo>
                    <a:pt x="285" y="147"/>
                  </a:lnTo>
                  <a:cubicBezTo>
                    <a:pt x="95" y="210"/>
                    <a:pt x="0" y="400"/>
                    <a:pt x="64" y="559"/>
                  </a:cubicBezTo>
                  <a:cubicBezTo>
                    <a:pt x="114" y="709"/>
                    <a:pt x="243" y="800"/>
                    <a:pt x="389" y="800"/>
                  </a:cubicBezTo>
                  <a:cubicBezTo>
                    <a:pt x="428" y="800"/>
                    <a:pt x="467" y="793"/>
                    <a:pt x="507" y="780"/>
                  </a:cubicBezTo>
                  <a:lnTo>
                    <a:pt x="855" y="685"/>
                  </a:lnTo>
                  <a:cubicBezTo>
                    <a:pt x="1045" y="622"/>
                    <a:pt x="1140" y="432"/>
                    <a:pt x="1077" y="242"/>
                  </a:cubicBezTo>
                  <a:cubicBezTo>
                    <a:pt x="1027" y="92"/>
                    <a:pt x="898" y="1"/>
                    <a:pt x="752" y="1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7"/>
            <p:cNvSpPr/>
            <p:nvPr/>
          </p:nvSpPr>
          <p:spPr>
            <a:xfrm>
              <a:off x="1909710" y="3392530"/>
              <a:ext cx="42079" cy="24791"/>
            </a:xfrm>
            <a:custGeom>
              <a:avLst/>
              <a:gdLst/>
              <a:ahLst/>
              <a:cxnLst/>
              <a:rect l="l" t="t" r="r" b="b"/>
              <a:pathLst>
                <a:path w="1363" h="803" extrusionOk="0">
                  <a:moveTo>
                    <a:pt x="991" y="0"/>
                  </a:moveTo>
                  <a:cubicBezTo>
                    <a:pt x="967" y="0"/>
                    <a:pt x="943" y="2"/>
                    <a:pt x="919" y="6"/>
                  </a:cubicBezTo>
                  <a:lnTo>
                    <a:pt x="285" y="133"/>
                  </a:lnTo>
                  <a:cubicBezTo>
                    <a:pt x="127" y="165"/>
                    <a:pt x="0" y="355"/>
                    <a:pt x="32" y="545"/>
                  </a:cubicBezTo>
                  <a:cubicBezTo>
                    <a:pt x="60" y="687"/>
                    <a:pt x="216" y="803"/>
                    <a:pt x="384" y="803"/>
                  </a:cubicBezTo>
                  <a:cubicBezTo>
                    <a:pt x="404" y="803"/>
                    <a:pt x="424" y="801"/>
                    <a:pt x="444" y="798"/>
                  </a:cubicBezTo>
                  <a:lnTo>
                    <a:pt x="1077" y="671"/>
                  </a:lnTo>
                  <a:cubicBezTo>
                    <a:pt x="1267" y="640"/>
                    <a:pt x="1362" y="450"/>
                    <a:pt x="1330" y="260"/>
                  </a:cubicBezTo>
                  <a:cubicBezTo>
                    <a:pt x="1303" y="94"/>
                    <a:pt x="1155" y="0"/>
                    <a:pt x="991" y="0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37"/>
            <p:cNvSpPr/>
            <p:nvPr/>
          </p:nvSpPr>
          <p:spPr>
            <a:xfrm>
              <a:off x="1905789" y="3369067"/>
              <a:ext cx="43067" cy="27199"/>
            </a:xfrm>
            <a:custGeom>
              <a:avLst/>
              <a:gdLst/>
              <a:ahLst/>
              <a:cxnLst/>
              <a:rect l="l" t="t" r="r" b="b"/>
              <a:pathLst>
                <a:path w="1395" h="881" extrusionOk="0">
                  <a:moveTo>
                    <a:pt x="961" y="0"/>
                  </a:moveTo>
                  <a:cubicBezTo>
                    <a:pt x="937" y="0"/>
                    <a:pt x="912" y="2"/>
                    <a:pt x="887" y="6"/>
                  </a:cubicBezTo>
                  <a:lnTo>
                    <a:pt x="286" y="228"/>
                  </a:lnTo>
                  <a:cubicBezTo>
                    <a:pt x="96" y="291"/>
                    <a:pt x="1" y="481"/>
                    <a:pt x="64" y="640"/>
                  </a:cubicBezTo>
                  <a:cubicBezTo>
                    <a:pt x="114" y="790"/>
                    <a:pt x="244" y="881"/>
                    <a:pt x="390" y="881"/>
                  </a:cubicBezTo>
                  <a:cubicBezTo>
                    <a:pt x="428" y="881"/>
                    <a:pt x="468" y="875"/>
                    <a:pt x="507" y="861"/>
                  </a:cubicBezTo>
                  <a:lnTo>
                    <a:pt x="1109" y="671"/>
                  </a:lnTo>
                  <a:cubicBezTo>
                    <a:pt x="1299" y="608"/>
                    <a:pt x="1394" y="418"/>
                    <a:pt x="1331" y="228"/>
                  </a:cubicBezTo>
                  <a:cubicBezTo>
                    <a:pt x="1276" y="90"/>
                    <a:pt x="1124" y="0"/>
                    <a:pt x="961" y="0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37"/>
            <p:cNvSpPr/>
            <p:nvPr/>
          </p:nvSpPr>
          <p:spPr>
            <a:xfrm>
              <a:off x="1354375" y="3283180"/>
              <a:ext cx="464446" cy="561262"/>
            </a:xfrm>
            <a:custGeom>
              <a:avLst/>
              <a:gdLst/>
              <a:ahLst/>
              <a:cxnLst/>
              <a:rect l="l" t="t" r="r" b="b"/>
              <a:pathLst>
                <a:path w="15044" h="18180" extrusionOk="0">
                  <a:moveTo>
                    <a:pt x="4434" y="0"/>
                  </a:moveTo>
                  <a:cubicBezTo>
                    <a:pt x="3637" y="0"/>
                    <a:pt x="2246" y="2323"/>
                    <a:pt x="1995" y="3073"/>
                  </a:cubicBezTo>
                  <a:cubicBezTo>
                    <a:pt x="507" y="7254"/>
                    <a:pt x="0" y="12764"/>
                    <a:pt x="380" y="18179"/>
                  </a:cubicBezTo>
                  <a:lnTo>
                    <a:pt x="14948" y="18179"/>
                  </a:lnTo>
                  <a:cubicBezTo>
                    <a:pt x="15043" y="14822"/>
                    <a:pt x="14631" y="12289"/>
                    <a:pt x="13840" y="10072"/>
                  </a:cubicBezTo>
                  <a:cubicBezTo>
                    <a:pt x="12668" y="6779"/>
                    <a:pt x="10704" y="4182"/>
                    <a:pt x="8234" y="445"/>
                  </a:cubicBezTo>
                  <a:lnTo>
                    <a:pt x="4466" y="1"/>
                  </a:lnTo>
                  <a:cubicBezTo>
                    <a:pt x="4455" y="1"/>
                    <a:pt x="4445" y="0"/>
                    <a:pt x="4434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37"/>
            <p:cNvSpPr/>
            <p:nvPr/>
          </p:nvSpPr>
          <p:spPr>
            <a:xfrm>
              <a:off x="1487343" y="3178491"/>
              <a:ext cx="206321" cy="232840"/>
            </a:xfrm>
            <a:custGeom>
              <a:avLst/>
              <a:gdLst/>
              <a:ahLst/>
              <a:cxnLst/>
              <a:rect l="l" t="t" r="r" b="b"/>
              <a:pathLst>
                <a:path w="6683" h="7542" extrusionOk="0">
                  <a:moveTo>
                    <a:pt x="598" y="0"/>
                  </a:moveTo>
                  <a:cubicBezTo>
                    <a:pt x="567" y="0"/>
                    <a:pt x="536" y="1"/>
                    <a:pt x="507" y="4"/>
                  </a:cubicBezTo>
                  <a:lnTo>
                    <a:pt x="0" y="3266"/>
                  </a:lnTo>
                  <a:cubicBezTo>
                    <a:pt x="285" y="4184"/>
                    <a:pt x="3421" y="4913"/>
                    <a:pt x="4434" y="5229"/>
                  </a:cubicBezTo>
                  <a:cubicBezTo>
                    <a:pt x="4656" y="5419"/>
                    <a:pt x="6429" y="7541"/>
                    <a:pt x="6429" y="7541"/>
                  </a:cubicBezTo>
                  <a:cubicBezTo>
                    <a:pt x="5511" y="6211"/>
                    <a:pt x="4877" y="5261"/>
                    <a:pt x="5067" y="4913"/>
                  </a:cubicBezTo>
                  <a:cubicBezTo>
                    <a:pt x="5384" y="4247"/>
                    <a:pt x="5764" y="3677"/>
                    <a:pt x="6683" y="3012"/>
                  </a:cubicBezTo>
                  <a:lnTo>
                    <a:pt x="6683" y="3012"/>
                  </a:lnTo>
                  <a:cubicBezTo>
                    <a:pt x="6677" y="3014"/>
                    <a:pt x="6672" y="3014"/>
                    <a:pt x="6665" y="3014"/>
                  </a:cubicBezTo>
                  <a:cubicBezTo>
                    <a:pt x="6219" y="3014"/>
                    <a:pt x="2168" y="0"/>
                    <a:pt x="598" y="0"/>
                  </a:cubicBezTo>
                  <a:close/>
                </a:path>
              </a:pathLst>
            </a:custGeom>
            <a:solidFill>
              <a:srgbClr val="F2C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37"/>
            <p:cNvSpPr/>
            <p:nvPr/>
          </p:nvSpPr>
          <p:spPr>
            <a:xfrm>
              <a:off x="1470703" y="3011378"/>
              <a:ext cx="243491" cy="281125"/>
            </a:xfrm>
            <a:custGeom>
              <a:avLst/>
              <a:gdLst/>
              <a:ahLst/>
              <a:cxnLst/>
              <a:rect l="l" t="t" r="r" b="b"/>
              <a:pathLst>
                <a:path w="7887" h="9106" extrusionOk="0">
                  <a:moveTo>
                    <a:pt x="3709" y="0"/>
                  </a:moveTo>
                  <a:cubicBezTo>
                    <a:pt x="2301" y="0"/>
                    <a:pt x="118" y="135"/>
                    <a:pt x="1" y="3517"/>
                  </a:cubicBezTo>
                  <a:cubicBezTo>
                    <a:pt x="33" y="4308"/>
                    <a:pt x="191" y="5163"/>
                    <a:pt x="508" y="5924"/>
                  </a:cubicBezTo>
                  <a:cubicBezTo>
                    <a:pt x="563" y="6081"/>
                    <a:pt x="721" y="6135"/>
                    <a:pt x="932" y="6135"/>
                  </a:cubicBezTo>
                  <a:cubicBezTo>
                    <a:pt x="1408" y="6135"/>
                    <a:pt x="2152" y="5856"/>
                    <a:pt x="2577" y="5856"/>
                  </a:cubicBezTo>
                  <a:cubicBezTo>
                    <a:pt x="2607" y="5856"/>
                    <a:pt x="2635" y="5857"/>
                    <a:pt x="2661" y="5860"/>
                  </a:cubicBezTo>
                  <a:cubicBezTo>
                    <a:pt x="2218" y="7760"/>
                    <a:pt x="3865" y="8964"/>
                    <a:pt x="4815" y="9090"/>
                  </a:cubicBezTo>
                  <a:cubicBezTo>
                    <a:pt x="4815" y="9090"/>
                    <a:pt x="4951" y="9105"/>
                    <a:pt x="5164" y="9105"/>
                  </a:cubicBezTo>
                  <a:cubicBezTo>
                    <a:pt x="5886" y="9105"/>
                    <a:pt x="7486" y="8935"/>
                    <a:pt x="7633" y="7444"/>
                  </a:cubicBezTo>
                  <a:lnTo>
                    <a:pt x="7507" y="5734"/>
                  </a:lnTo>
                  <a:cubicBezTo>
                    <a:pt x="7728" y="5670"/>
                    <a:pt x="7887" y="5417"/>
                    <a:pt x="7792" y="5195"/>
                  </a:cubicBezTo>
                  <a:lnTo>
                    <a:pt x="7063" y="4023"/>
                  </a:lnTo>
                  <a:cubicBezTo>
                    <a:pt x="7063" y="4023"/>
                    <a:pt x="7158" y="3833"/>
                    <a:pt x="7253" y="3580"/>
                  </a:cubicBezTo>
                  <a:cubicBezTo>
                    <a:pt x="7158" y="1142"/>
                    <a:pt x="5638" y="65"/>
                    <a:pt x="4055" y="1"/>
                  </a:cubicBezTo>
                  <a:cubicBezTo>
                    <a:pt x="3947" y="1"/>
                    <a:pt x="3831" y="0"/>
                    <a:pt x="3709" y="0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37"/>
            <p:cNvSpPr/>
            <p:nvPr/>
          </p:nvSpPr>
          <p:spPr>
            <a:xfrm>
              <a:off x="1463880" y="2997547"/>
              <a:ext cx="248647" cy="223239"/>
            </a:xfrm>
            <a:custGeom>
              <a:avLst/>
              <a:gdLst/>
              <a:ahLst/>
              <a:cxnLst/>
              <a:rect l="l" t="t" r="r" b="b"/>
              <a:pathLst>
                <a:path w="8054" h="7231" extrusionOk="0">
                  <a:moveTo>
                    <a:pt x="4243" y="1"/>
                  </a:moveTo>
                  <a:cubicBezTo>
                    <a:pt x="4131" y="1"/>
                    <a:pt x="4015" y="2"/>
                    <a:pt x="3896" y="6"/>
                  </a:cubicBezTo>
                  <a:cubicBezTo>
                    <a:pt x="2059" y="69"/>
                    <a:pt x="634" y="1083"/>
                    <a:pt x="317" y="2888"/>
                  </a:cubicBezTo>
                  <a:cubicBezTo>
                    <a:pt x="0" y="4661"/>
                    <a:pt x="0" y="6688"/>
                    <a:pt x="1425" y="7163"/>
                  </a:cubicBezTo>
                  <a:cubicBezTo>
                    <a:pt x="1639" y="7210"/>
                    <a:pt x="1823" y="7231"/>
                    <a:pt x="1982" y="7231"/>
                  </a:cubicBezTo>
                  <a:cubicBezTo>
                    <a:pt x="3665" y="7231"/>
                    <a:pt x="2502" y="4852"/>
                    <a:pt x="2502" y="4851"/>
                  </a:cubicBezTo>
                  <a:lnTo>
                    <a:pt x="2502" y="4851"/>
                  </a:lnTo>
                  <a:cubicBezTo>
                    <a:pt x="2502" y="4852"/>
                    <a:pt x="3072" y="5738"/>
                    <a:pt x="3262" y="5991"/>
                  </a:cubicBezTo>
                  <a:cubicBezTo>
                    <a:pt x="3674" y="5991"/>
                    <a:pt x="3674" y="5991"/>
                    <a:pt x="4022" y="5960"/>
                  </a:cubicBezTo>
                  <a:cubicBezTo>
                    <a:pt x="4153" y="3371"/>
                    <a:pt x="3766" y="1970"/>
                    <a:pt x="5552" y="1970"/>
                  </a:cubicBezTo>
                  <a:cubicBezTo>
                    <a:pt x="5929" y="1970"/>
                    <a:pt x="6403" y="2033"/>
                    <a:pt x="6999" y="2160"/>
                  </a:cubicBezTo>
                  <a:cubicBezTo>
                    <a:pt x="7676" y="2037"/>
                    <a:pt x="8054" y="1"/>
                    <a:pt x="4243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37"/>
            <p:cNvSpPr/>
            <p:nvPr/>
          </p:nvSpPr>
          <p:spPr>
            <a:xfrm>
              <a:off x="1528404" y="3127829"/>
              <a:ext cx="40103" cy="65450"/>
            </a:xfrm>
            <a:custGeom>
              <a:avLst/>
              <a:gdLst/>
              <a:ahLst/>
              <a:cxnLst/>
              <a:rect l="l" t="t" r="r" b="b"/>
              <a:pathLst>
                <a:path w="1299" h="2120" extrusionOk="0">
                  <a:moveTo>
                    <a:pt x="669" y="0"/>
                  </a:moveTo>
                  <a:cubicBezTo>
                    <a:pt x="350" y="0"/>
                    <a:pt x="0" y="195"/>
                    <a:pt x="0" y="885"/>
                  </a:cubicBezTo>
                  <a:cubicBezTo>
                    <a:pt x="0" y="1455"/>
                    <a:pt x="475" y="2120"/>
                    <a:pt x="856" y="2120"/>
                  </a:cubicBezTo>
                  <a:cubicBezTo>
                    <a:pt x="1236" y="2120"/>
                    <a:pt x="1204" y="1645"/>
                    <a:pt x="1204" y="1075"/>
                  </a:cubicBezTo>
                  <a:cubicBezTo>
                    <a:pt x="1204" y="695"/>
                    <a:pt x="1299" y="156"/>
                    <a:pt x="887" y="30"/>
                  </a:cubicBezTo>
                  <a:cubicBezTo>
                    <a:pt x="820" y="11"/>
                    <a:pt x="745" y="0"/>
                    <a:pt x="669" y="0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37"/>
            <p:cNvSpPr/>
            <p:nvPr/>
          </p:nvSpPr>
          <p:spPr>
            <a:xfrm>
              <a:off x="1450173" y="3268546"/>
              <a:ext cx="174090" cy="121267"/>
            </a:xfrm>
            <a:custGeom>
              <a:avLst/>
              <a:gdLst/>
              <a:ahLst/>
              <a:cxnLst/>
              <a:rect l="l" t="t" r="r" b="b"/>
              <a:pathLst>
                <a:path w="5639" h="3928" extrusionOk="0">
                  <a:moveTo>
                    <a:pt x="1268" y="0"/>
                  </a:moveTo>
                  <a:cubicBezTo>
                    <a:pt x="888" y="349"/>
                    <a:pt x="508" y="760"/>
                    <a:pt x="1" y="1520"/>
                  </a:cubicBezTo>
                  <a:lnTo>
                    <a:pt x="4973" y="3927"/>
                  </a:lnTo>
                  <a:lnTo>
                    <a:pt x="5638" y="2312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37"/>
            <p:cNvSpPr/>
            <p:nvPr/>
          </p:nvSpPr>
          <p:spPr>
            <a:xfrm>
              <a:off x="1366107" y="3416610"/>
              <a:ext cx="452714" cy="427831"/>
            </a:xfrm>
            <a:custGeom>
              <a:avLst/>
              <a:gdLst/>
              <a:ahLst/>
              <a:cxnLst/>
              <a:rect l="l" t="t" r="r" b="b"/>
              <a:pathLst>
                <a:path w="14664" h="13858" extrusionOk="0">
                  <a:moveTo>
                    <a:pt x="5109" y="1"/>
                  </a:moveTo>
                  <a:cubicBezTo>
                    <a:pt x="4435" y="1"/>
                    <a:pt x="3778" y="265"/>
                    <a:pt x="3421" y="841"/>
                  </a:cubicBezTo>
                  <a:cubicBezTo>
                    <a:pt x="2882" y="1728"/>
                    <a:pt x="2882" y="1918"/>
                    <a:pt x="3326" y="2868"/>
                  </a:cubicBezTo>
                  <a:cubicBezTo>
                    <a:pt x="3896" y="4167"/>
                    <a:pt x="4466" y="6193"/>
                    <a:pt x="5099" y="7840"/>
                  </a:cubicBezTo>
                  <a:cubicBezTo>
                    <a:pt x="5416" y="8695"/>
                    <a:pt x="5859" y="10184"/>
                    <a:pt x="5859" y="11070"/>
                  </a:cubicBezTo>
                  <a:cubicBezTo>
                    <a:pt x="5891" y="12559"/>
                    <a:pt x="3041" y="13477"/>
                    <a:pt x="0" y="13857"/>
                  </a:cubicBezTo>
                  <a:lnTo>
                    <a:pt x="14568" y="13857"/>
                  </a:lnTo>
                  <a:cubicBezTo>
                    <a:pt x="14663" y="10500"/>
                    <a:pt x="14251" y="7967"/>
                    <a:pt x="13460" y="5750"/>
                  </a:cubicBezTo>
                  <a:cubicBezTo>
                    <a:pt x="13396" y="5750"/>
                    <a:pt x="13365" y="5750"/>
                    <a:pt x="13333" y="5782"/>
                  </a:cubicBezTo>
                  <a:cubicBezTo>
                    <a:pt x="12866" y="5875"/>
                    <a:pt x="12345" y="5992"/>
                    <a:pt x="11853" y="5992"/>
                  </a:cubicBezTo>
                  <a:cubicBezTo>
                    <a:pt x="11345" y="5992"/>
                    <a:pt x="10869" y="5867"/>
                    <a:pt x="10515" y="5465"/>
                  </a:cubicBezTo>
                  <a:cubicBezTo>
                    <a:pt x="9754" y="4610"/>
                    <a:pt x="8329" y="2077"/>
                    <a:pt x="7791" y="1158"/>
                  </a:cubicBezTo>
                  <a:cubicBezTo>
                    <a:pt x="7221" y="271"/>
                    <a:pt x="7189" y="746"/>
                    <a:pt x="6271" y="271"/>
                  </a:cubicBezTo>
                  <a:cubicBezTo>
                    <a:pt x="5917" y="94"/>
                    <a:pt x="5510" y="1"/>
                    <a:pt x="5109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37"/>
            <p:cNvSpPr/>
            <p:nvPr/>
          </p:nvSpPr>
          <p:spPr>
            <a:xfrm>
              <a:off x="1441374" y="3402440"/>
              <a:ext cx="266955" cy="329564"/>
            </a:xfrm>
            <a:custGeom>
              <a:avLst/>
              <a:gdLst/>
              <a:ahLst/>
              <a:cxnLst/>
              <a:rect l="l" t="t" r="r" b="b"/>
              <a:pathLst>
                <a:path w="8647" h="10675" extrusionOk="0">
                  <a:moveTo>
                    <a:pt x="3262" y="1"/>
                  </a:moveTo>
                  <a:cubicBezTo>
                    <a:pt x="2936" y="1"/>
                    <a:pt x="2584" y="86"/>
                    <a:pt x="2218" y="287"/>
                  </a:cubicBezTo>
                  <a:cubicBezTo>
                    <a:pt x="2218" y="287"/>
                    <a:pt x="1" y="1427"/>
                    <a:pt x="793" y="2916"/>
                  </a:cubicBezTo>
                  <a:lnTo>
                    <a:pt x="5163" y="10674"/>
                  </a:lnTo>
                  <a:lnTo>
                    <a:pt x="8647" y="8838"/>
                  </a:lnTo>
                  <a:lnTo>
                    <a:pt x="4973" y="1079"/>
                  </a:lnTo>
                  <a:cubicBezTo>
                    <a:pt x="4703" y="516"/>
                    <a:pt x="4064" y="1"/>
                    <a:pt x="3262" y="1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37"/>
            <p:cNvSpPr/>
            <p:nvPr/>
          </p:nvSpPr>
          <p:spPr>
            <a:xfrm>
              <a:off x="1428284" y="3379255"/>
              <a:ext cx="217466" cy="227592"/>
            </a:xfrm>
            <a:custGeom>
              <a:avLst/>
              <a:gdLst/>
              <a:ahLst/>
              <a:cxnLst/>
              <a:rect l="l" t="t" r="r" b="b"/>
              <a:pathLst>
                <a:path w="7044" h="7372" extrusionOk="0">
                  <a:moveTo>
                    <a:pt x="3132" y="1"/>
                  </a:moveTo>
                  <a:cubicBezTo>
                    <a:pt x="1516" y="1"/>
                    <a:pt x="0" y="1634"/>
                    <a:pt x="1027" y="3667"/>
                  </a:cubicBezTo>
                  <a:lnTo>
                    <a:pt x="3307" y="7372"/>
                  </a:lnTo>
                  <a:lnTo>
                    <a:pt x="7044" y="5345"/>
                  </a:lnTo>
                  <a:lnTo>
                    <a:pt x="5460" y="1640"/>
                  </a:lnTo>
                  <a:cubicBezTo>
                    <a:pt x="4915" y="481"/>
                    <a:pt x="4008" y="1"/>
                    <a:pt x="313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37"/>
            <p:cNvSpPr/>
            <p:nvPr/>
          </p:nvSpPr>
          <p:spPr>
            <a:xfrm>
              <a:off x="1583141" y="3638121"/>
              <a:ext cx="273808" cy="116142"/>
            </a:xfrm>
            <a:custGeom>
              <a:avLst/>
              <a:gdLst/>
              <a:ahLst/>
              <a:cxnLst/>
              <a:rect l="l" t="t" r="r" b="b"/>
              <a:pathLst>
                <a:path w="8869" h="3762" extrusionOk="0">
                  <a:moveTo>
                    <a:pt x="1553" y="0"/>
                  </a:moveTo>
                  <a:cubicBezTo>
                    <a:pt x="634" y="0"/>
                    <a:pt x="1" y="855"/>
                    <a:pt x="128" y="1900"/>
                  </a:cubicBezTo>
                  <a:lnTo>
                    <a:pt x="318" y="2755"/>
                  </a:lnTo>
                  <a:cubicBezTo>
                    <a:pt x="601" y="3557"/>
                    <a:pt x="1445" y="3762"/>
                    <a:pt x="2028" y="3762"/>
                  </a:cubicBezTo>
                  <a:cubicBezTo>
                    <a:pt x="2228" y="3762"/>
                    <a:pt x="2398" y="3738"/>
                    <a:pt x="2503" y="3705"/>
                  </a:cubicBezTo>
                  <a:cubicBezTo>
                    <a:pt x="4086" y="3325"/>
                    <a:pt x="8837" y="2249"/>
                    <a:pt x="8837" y="2249"/>
                  </a:cubicBezTo>
                  <a:lnTo>
                    <a:pt x="8868" y="254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7"/>
            <p:cNvSpPr/>
            <p:nvPr/>
          </p:nvSpPr>
          <p:spPr>
            <a:xfrm>
              <a:off x="1877448" y="3641054"/>
              <a:ext cx="85085" cy="31305"/>
            </a:xfrm>
            <a:custGeom>
              <a:avLst/>
              <a:gdLst/>
              <a:ahLst/>
              <a:cxnLst/>
              <a:rect l="l" t="t" r="r" b="b"/>
              <a:pathLst>
                <a:path w="2756" h="1014" extrusionOk="0">
                  <a:moveTo>
                    <a:pt x="222" y="0"/>
                  </a:moveTo>
                  <a:lnTo>
                    <a:pt x="0" y="792"/>
                  </a:lnTo>
                  <a:cubicBezTo>
                    <a:pt x="824" y="919"/>
                    <a:pt x="1615" y="1014"/>
                    <a:pt x="2375" y="1014"/>
                  </a:cubicBezTo>
                  <a:cubicBezTo>
                    <a:pt x="2597" y="1014"/>
                    <a:pt x="2756" y="824"/>
                    <a:pt x="2756" y="602"/>
                  </a:cubicBezTo>
                  <a:cubicBezTo>
                    <a:pt x="2756" y="380"/>
                    <a:pt x="2565" y="222"/>
                    <a:pt x="2375" y="222"/>
                  </a:cubicBezTo>
                  <a:cubicBezTo>
                    <a:pt x="1679" y="222"/>
                    <a:pt x="950" y="127"/>
                    <a:pt x="222" y="0"/>
                  </a:cubicBezTo>
                  <a:close/>
                </a:path>
              </a:pathLst>
            </a:custGeom>
            <a:solidFill>
              <a:srgbClr val="F2C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7"/>
            <p:cNvSpPr/>
            <p:nvPr/>
          </p:nvSpPr>
          <p:spPr>
            <a:xfrm>
              <a:off x="1890137" y="3646765"/>
              <a:ext cx="88048" cy="37850"/>
            </a:xfrm>
            <a:custGeom>
              <a:avLst/>
              <a:gdLst/>
              <a:ahLst/>
              <a:cxnLst/>
              <a:rect l="l" t="t" r="r" b="b"/>
              <a:pathLst>
                <a:path w="2852" h="1226" extrusionOk="0">
                  <a:moveTo>
                    <a:pt x="364" y="0"/>
                  </a:moveTo>
                  <a:cubicBezTo>
                    <a:pt x="223" y="0"/>
                    <a:pt x="89" y="120"/>
                    <a:pt x="33" y="290"/>
                  </a:cubicBezTo>
                  <a:cubicBezTo>
                    <a:pt x="1" y="512"/>
                    <a:pt x="64" y="670"/>
                    <a:pt x="254" y="702"/>
                  </a:cubicBezTo>
                  <a:lnTo>
                    <a:pt x="2440" y="1209"/>
                  </a:lnTo>
                  <a:cubicBezTo>
                    <a:pt x="2468" y="1220"/>
                    <a:pt x="2496" y="1225"/>
                    <a:pt x="2523" y="1225"/>
                  </a:cubicBezTo>
                  <a:cubicBezTo>
                    <a:pt x="2651" y="1225"/>
                    <a:pt x="2767" y="1112"/>
                    <a:pt x="2820" y="955"/>
                  </a:cubicBezTo>
                  <a:lnTo>
                    <a:pt x="2820" y="924"/>
                  </a:lnTo>
                  <a:cubicBezTo>
                    <a:pt x="2851" y="734"/>
                    <a:pt x="2756" y="544"/>
                    <a:pt x="2598" y="512"/>
                  </a:cubicBezTo>
                  <a:lnTo>
                    <a:pt x="413" y="5"/>
                  </a:lnTo>
                  <a:cubicBezTo>
                    <a:pt x="396" y="2"/>
                    <a:pt x="380" y="0"/>
                    <a:pt x="364" y="0"/>
                  </a:cubicBezTo>
                  <a:close/>
                </a:path>
              </a:pathLst>
            </a:custGeom>
            <a:solidFill>
              <a:srgbClr val="F2C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37"/>
            <p:cNvSpPr/>
            <p:nvPr/>
          </p:nvSpPr>
          <p:spPr>
            <a:xfrm>
              <a:off x="1908722" y="3674149"/>
              <a:ext cx="55756" cy="29638"/>
            </a:xfrm>
            <a:custGeom>
              <a:avLst/>
              <a:gdLst/>
              <a:ahLst/>
              <a:cxnLst/>
              <a:rect l="l" t="t" r="r" b="b"/>
              <a:pathLst>
                <a:path w="1806" h="960" extrusionOk="0">
                  <a:moveTo>
                    <a:pt x="395" y="0"/>
                  </a:moveTo>
                  <a:cubicBezTo>
                    <a:pt x="254" y="0"/>
                    <a:pt x="121" y="120"/>
                    <a:pt x="64" y="290"/>
                  </a:cubicBezTo>
                  <a:cubicBezTo>
                    <a:pt x="1" y="480"/>
                    <a:pt x="96" y="670"/>
                    <a:pt x="254" y="702"/>
                  </a:cubicBezTo>
                  <a:lnTo>
                    <a:pt x="1362" y="955"/>
                  </a:lnTo>
                  <a:cubicBezTo>
                    <a:pt x="1379" y="958"/>
                    <a:pt x="1395" y="960"/>
                    <a:pt x="1412" y="960"/>
                  </a:cubicBezTo>
                  <a:cubicBezTo>
                    <a:pt x="1558" y="960"/>
                    <a:pt x="1714" y="840"/>
                    <a:pt x="1743" y="670"/>
                  </a:cubicBezTo>
                  <a:cubicBezTo>
                    <a:pt x="1806" y="480"/>
                    <a:pt x="1711" y="290"/>
                    <a:pt x="1552" y="258"/>
                  </a:cubicBezTo>
                  <a:lnTo>
                    <a:pt x="444" y="5"/>
                  </a:lnTo>
                  <a:cubicBezTo>
                    <a:pt x="428" y="2"/>
                    <a:pt x="411" y="0"/>
                    <a:pt x="395" y="0"/>
                  </a:cubicBezTo>
                  <a:close/>
                </a:path>
              </a:pathLst>
            </a:custGeom>
            <a:solidFill>
              <a:srgbClr val="F2C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7"/>
            <p:cNvSpPr/>
            <p:nvPr/>
          </p:nvSpPr>
          <p:spPr>
            <a:xfrm>
              <a:off x="1894058" y="3692703"/>
              <a:ext cx="49890" cy="28681"/>
            </a:xfrm>
            <a:custGeom>
              <a:avLst/>
              <a:gdLst/>
              <a:ahLst/>
              <a:cxnLst/>
              <a:rect l="l" t="t" r="r" b="b"/>
              <a:pathLst>
                <a:path w="1616" h="929" extrusionOk="0">
                  <a:moveTo>
                    <a:pt x="386" y="1"/>
                  </a:moveTo>
                  <a:cubicBezTo>
                    <a:pt x="222" y="1"/>
                    <a:pt x="89" y="120"/>
                    <a:pt x="32" y="291"/>
                  </a:cubicBezTo>
                  <a:lnTo>
                    <a:pt x="32" y="322"/>
                  </a:lnTo>
                  <a:cubicBezTo>
                    <a:pt x="1" y="512"/>
                    <a:pt x="64" y="702"/>
                    <a:pt x="254" y="734"/>
                  </a:cubicBezTo>
                  <a:lnTo>
                    <a:pt x="1172" y="924"/>
                  </a:lnTo>
                  <a:cubicBezTo>
                    <a:pt x="1189" y="927"/>
                    <a:pt x="1205" y="929"/>
                    <a:pt x="1221" y="929"/>
                  </a:cubicBezTo>
                  <a:cubicBezTo>
                    <a:pt x="1362" y="929"/>
                    <a:pt x="1496" y="809"/>
                    <a:pt x="1552" y="639"/>
                  </a:cubicBezTo>
                  <a:cubicBezTo>
                    <a:pt x="1616" y="449"/>
                    <a:pt x="1521" y="259"/>
                    <a:pt x="1362" y="227"/>
                  </a:cubicBezTo>
                  <a:lnTo>
                    <a:pt x="444" y="6"/>
                  </a:lnTo>
                  <a:cubicBezTo>
                    <a:pt x="424" y="2"/>
                    <a:pt x="405" y="1"/>
                    <a:pt x="386" y="1"/>
                  </a:cubicBezTo>
                  <a:close/>
                </a:path>
              </a:pathLst>
            </a:custGeom>
            <a:solidFill>
              <a:srgbClr val="F2C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37"/>
            <p:cNvSpPr/>
            <p:nvPr/>
          </p:nvSpPr>
          <p:spPr>
            <a:xfrm>
              <a:off x="1888192" y="3714221"/>
              <a:ext cx="44024" cy="25779"/>
            </a:xfrm>
            <a:custGeom>
              <a:avLst/>
              <a:gdLst/>
              <a:ahLst/>
              <a:cxnLst/>
              <a:rect l="l" t="t" r="r" b="b"/>
              <a:pathLst>
                <a:path w="1426" h="835" extrusionOk="0">
                  <a:moveTo>
                    <a:pt x="340" y="0"/>
                  </a:moveTo>
                  <a:cubicBezTo>
                    <a:pt x="222" y="0"/>
                    <a:pt x="92" y="117"/>
                    <a:pt x="64" y="259"/>
                  </a:cubicBezTo>
                  <a:lnTo>
                    <a:pt x="64" y="290"/>
                  </a:lnTo>
                  <a:cubicBezTo>
                    <a:pt x="1" y="449"/>
                    <a:pt x="96" y="607"/>
                    <a:pt x="222" y="639"/>
                  </a:cubicBezTo>
                  <a:lnTo>
                    <a:pt x="1046" y="829"/>
                  </a:lnTo>
                  <a:cubicBezTo>
                    <a:pt x="1062" y="833"/>
                    <a:pt x="1078" y="835"/>
                    <a:pt x="1095" y="835"/>
                  </a:cubicBezTo>
                  <a:cubicBezTo>
                    <a:pt x="1211" y="835"/>
                    <a:pt x="1339" y="741"/>
                    <a:pt x="1394" y="575"/>
                  </a:cubicBezTo>
                  <a:cubicBezTo>
                    <a:pt x="1426" y="417"/>
                    <a:pt x="1362" y="227"/>
                    <a:pt x="1204" y="195"/>
                  </a:cubicBezTo>
                  <a:lnTo>
                    <a:pt x="381" y="5"/>
                  </a:lnTo>
                  <a:cubicBezTo>
                    <a:pt x="367" y="2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2C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37"/>
            <p:cNvSpPr/>
            <p:nvPr/>
          </p:nvSpPr>
          <p:spPr>
            <a:xfrm>
              <a:off x="1831479" y="3639263"/>
              <a:ext cx="108579" cy="97156"/>
            </a:xfrm>
            <a:custGeom>
              <a:avLst/>
              <a:gdLst/>
              <a:ahLst/>
              <a:cxnLst/>
              <a:rect l="l" t="t" r="r" b="b"/>
              <a:pathLst>
                <a:path w="3517" h="3147" extrusionOk="0">
                  <a:moveTo>
                    <a:pt x="1380" y="1"/>
                  </a:moveTo>
                  <a:cubicBezTo>
                    <a:pt x="896" y="1"/>
                    <a:pt x="454" y="327"/>
                    <a:pt x="318" y="818"/>
                  </a:cubicBezTo>
                  <a:lnTo>
                    <a:pt x="159" y="1515"/>
                  </a:lnTo>
                  <a:cubicBezTo>
                    <a:pt x="1" y="2085"/>
                    <a:pt x="349" y="2655"/>
                    <a:pt x="919" y="2813"/>
                  </a:cubicBezTo>
                  <a:lnTo>
                    <a:pt x="1774" y="3035"/>
                  </a:lnTo>
                  <a:lnTo>
                    <a:pt x="1774" y="3003"/>
                  </a:lnTo>
                  <a:lnTo>
                    <a:pt x="2313" y="3130"/>
                  </a:lnTo>
                  <a:cubicBezTo>
                    <a:pt x="2341" y="3142"/>
                    <a:pt x="2371" y="3147"/>
                    <a:pt x="2400" y="3147"/>
                  </a:cubicBezTo>
                  <a:cubicBezTo>
                    <a:pt x="2534" y="3147"/>
                    <a:pt x="2667" y="3038"/>
                    <a:pt x="2693" y="2908"/>
                  </a:cubicBezTo>
                  <a:cubicBezTo>
                    <a:pt x="2724" y="2718"/>
                    <a:pt x="2629" y="2560"/>
                    <a:pt x="2471" y="2528"/>
                  </a:cubicBezTo>
                  <a:lnTo>
                    <a:pt x="2566" y="2528"/>
                  </a:lnTo>
                  <a:cubicBezTo>
                    <a:pt x="2600" y="2540"/>
                    <a:pt x="2634" y="2545"/>
                    <a:pt x="2669" y="2545"/>
                  </a:cubicBezTo>
                  <a:cubicBezTo>
                    <a:pt x="2829" y="2545"/>
                    <a:pt x="2983" y="2431"/>
                    <a:pt x="3009" y="2275"/>
                  </a:cubicBezTo>
                  <a:cubicBezTo>
                    <a:pt x="3073" y="2085"/>
                    <a:pt x="2946" y="1895"/>
                    <a:pt x="2756" y="1832"/>
                  </a:cubicBezTo>
                  <a:lnTo>
                    <a:pt x="2756" y="1832"/>
                  </a:lnTo>
                  <a:lnTo>
                    <a:pt x="2851" y="1863"/>
                  </a:lnTo>
                  <a:cubicBezTo>
                    <a:pt x="2885" y="1875"/>
                    <a:pt x="2918" y="1880"/>
                    <a:pt x="2951" y="1880"/>
                  </a:cubicBezTo>
                  <a:cubicBezTo>
                    <a:pt x="3104" y="1880"/>
                    <a:pt x="3242" y="1766"/>
                    <a:pt x="3294" y="1610"/>
                  </a:cubicBezTo>
                  <a:cubicBezTo>
                    <a:pt x="3326" y="1420"/>
                    <a:pt x="3231" y="1198"/>
                    <a:pt x="3041" y="1167"/>
                  </a:cubicBezTo>
                  <a:lnTo>
                    <a:pt x="3041" y="1167"/>
                  </a:lnTo>
                  <a:cubicBezTo>
                    <a:pt x="3065" y="1171"/>
                    <a:pt x="3089" y="1173"/>
                    <a:pt x="3113" y="1173"/>
                  </a:cubicBezTo>
                  <a:cubicBezTo>
                    <a:pt x="3277" y="1173"/>
                    <a:pt x="3429" y="1079"/>
                    <a:pt x="3484" y="913"/>
                  </a:cubicBezTo>
                  <a:cubicBezTo>
                    <a:pt x="3516" y="723"/>
                    <a:pt x="3389" y="502"/>
                    <a:pt x="3199" y="470"/>
                  </a:cubicBezTo>
                  <a:lnTo>
                    <a:pt x="2471" y="280"/>
                  </a:lnTo>
                  <a:lnTo>
                    <a:pt x="2471" y="248"/>
                  </a:lnTo>
                  <a:lnTo>
                    <a:pt x="1616" y="27"/>
                  </a:lnTo>
                  <a:cubicBezTo>
                    <a:pt x="1537" y="9"/>
                    <a:pt x="1458" y="1"/>
                    <a:pt x="1380" y="1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37"/>
            <p:cNvSpPr/>
            <p:nvPr/>
          </p:nvSpPr>
          <p:spPr>
            <a:xfrm>
              <a:off x="2005507" y="3819960"/>
              <a:ext cx="190699" cy="28372"/>
            </a:xfrm>
            <a:custGeom>
              <a:avLst/>
              <a:gdLst/>
              <a:ahLst/>
              <a:cxnLst/>
              <a:rect l="l" t="t" r="r" b="b"/>
              <a:pathLst>
                <a:path w="6177" h="919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761"/>
                  </a:lnTo>
                  <a:cubicBezTo>
                    <a:pt x="1" y="856"/>
                    <a:pt x="96" y="919"/>
                    <a:pt x="191" y="919"/>
                  </a:cubicBezTo>
                  <a:lnTo>
                    <a:pt x="6018" y="919"/>
                  </a:lnTo>
                  <a:cubicBezTo>
                    <a:pt x="6113" y="919"/>
                    <a:pt x="6176" y="856"/>
                    <a:pt x="6176" y="761"/>
                  </a:cubicBezTo>
                  <a:lnTo>
                    <a:pt x="6176" y="191"/>
                  </a:lnTo>
                  <a:cubicBezTo>
                    <a:pt x="6176" y="64"/>
                    <a:pt x="6113" y="1"/>
                    <a:pt x="6018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37"/>
            <p:cNvSpPr/>
            <p:nvPr/>
          </p:nvSpPr>
          <p:spPr>
            <a:xfrm>
              <a:off x="2014306" y="3763247"/>
              <a:ext cx="174090" cy="20561"/>
            </a:xfrm>
            <a:custGeom>
              <a:avLst/>
              <a:gdLst/>
              <a:ahLst/>
              <a:cxnLst/>
              <a:rect l="l" t="t" r="r" b="b"/>
              <a:pathLst>
                <a:path w="5639" h="666" extrusionOk="0">
                  <a:moveTo>
                    <a:pt x="318" y="1"/>
                  </a:moveTo>
                  <a:cubicBezTo>
                    <a:pt x="128" y="1"/>
                    <a:pt x="1" y="127"/>
                    <a:pt x="1" y="318"/>
                  </a:cubicBezTo>
                  <a:cubicBezTo>
                    <a:pt x="1" y="508"/>
                    <a:pt x="128" y="666"/>
                    <a:pt x="318" y="666"/>
                  </a:cubicBezTo>
                  <a:lnTo>
                    <a:pt x="5290" y="666"/>
                  </a:lnTo>
                  <a:cubicBezTo>
                    <a:pt x="5480" y="666"/>
                    <a:pt x="5638" y="508"/>
                    <a:pt x="5606" y="318"/>
                  </a:cubicBezTo>
                  <a:cubicBezTo>
                    <a:pt x="5606" y="127"/>
                    <a:pt x="5480" y="1"/>
                    <a:pt x="5290" y="1"/>
                  </a:cubicBezTo>
                  <a:close/>
                </a:path>
              </a:pathLst>
            </a:custGeom>
            <a:solidFill>
              <a:srgbClr val="683C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37"/>
            <p:cNvSpPr/>
            <p:nvPr/>
          </p:nvSpPr>
          <p:spPr>
            <a:xfrm>
              <a:off x="2005507" y="3779887"/>
              <a:ext cx="190699" cy="23494"/>
            </a:xfrm>
            <a:custGeom>
              <a:avLst/>
              <a:gdLst/>
              <a:ahLst/>
              <a:cxnLst/>
              <a:rect l="l" t="t" r="r" b="b"/>
              <a:pathLst>
                <a:path w="6177" h="76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570"/>
                  </a:lnTo>
                  <a:cubicBezTo>
                    <a:pt x="1" y="665"/>
                    <a:pt x="96" y="760"/>
                    <a:pt x="191" y="760"/>
                  </a:cubicBezTo>
                  <a:lnTo>
                    <a:pt x="5986" y="760"/>
                  </a:lnTo>
                  <a:cubicBezTo>
                    <a:pt x="6113" y="760"/>
                    <a:pt x="6176" y="665"/>
                    <a:pt x="6176" y="570"/>
                  </a:cubicBezTo>
                  <a:lnTo>
                    <a:pt x="6176" y="190"/>
                  </a:lnTo>
                  <a:cubicBezTo>
                    <a:pt x="6176" y="95"/>
                    <a:pt x="6113" y="0"/>
                    <a:pt x="5986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37"/>
            <p:cNvSpPr/>
            <p:nvPr/>
          </p:nvSpPr>
          <p:spPr>
            <a:xfrm>
              <a:off x="2002574" y="3714376"/>
              <a:ext cx="197553" cy="50878"/>
            </a:xfrm>
            <a:custGeom>
              <a:avLst/>
              <a:gdLst/>
              <a:ahLst/>
              <a:cxnLst/>
              <a:rect l="l" t="t" r="r" b="b"/>
              <a:pathLst>
                <a:path w="6399" h="1648" extrusionOk="0">
                  <a:moveTo>
                    <a:pt x="3200" y="0"/>
                  </a:moveTo>
                  <a:cubicBezTo>
                    <a:pt x="2091" y="0"/>
                    <a:pt x="1141" y="285"/>
                    <a:pt x="539" y="697"/>
                  </a:cubicBezTo>
                  <a:cubicBezTo>
                    <a:pt x="286" y="887"/>
                    <a:pt x="128" y="1109"/>
                    <a:pt x="33" y="1330"/>
                  </a:cubicBezTo>
                  <a:cubicBezTo>
                    <a:pt x="1" y="1489"/>
                    <a:pt x="128" y="1647"/>
                    <a:pt x="286" y="1647"/>
                  </a:cubicBezTo>
                  <a:lnTo>
                    <a:pt x="6113" y="1647"/>
                  </a:lnTo>
                  <a:cubicBezTo>
                    <a:pt x="6271" y="1647"/>
                    <a:pt x="6398" y="1457"/>
                    <a:pt x="6335" y="1330"/>
                  </a:cubicBezTo>
                  <a:cubicBezTo>
                    <a:pt x="6240" y="1045"/>
                    <a:pt x="6018" y="824"/>
                    <a:pt x="5733" y="634"/>
                  </a:cubicBezTo>
                  <a:cubicBezTo>
                    <a:pt x="5163" y="254"/>
                    <a:pt x="4245" y="0"/>
                    <a:pt x="3200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37"/>
            <p:cNvSpPr/>
            <p:nvPr/>
          </p:nvSpPr>
          <p:spPr>
            <a:xfrm>
              <a:off x="2019215" y="3714376"/>
              <a:ext cx="160383" cy="33095"/>
            </a:xfrm>
            <a:custGeom>
              <a:avLst/>
              <a:gdLst/>
              <a:ahLst/>
              <a:cxnLst/>
              <a:rect l="l" t="t" r="r" b="b"/>
              <a:pathLst>
                <a:path w="5195" h="1072" extrusionOk="0">
                  <a:moveTo>
                    <a:pt x="2629" y="0"/>
                  </a:moveTo>
                  <a:cubicBezTo>
                    <a:pt x="1552" y="0"/>
                    <a:pt x="570" y="285"/>
                    <a:pt x="0" y="697"/>
                  </a:cubicBezTo>
                  <a:cubicBezTo>
                    <a:pt x="0" y="729"/>
                    <a:pt x="32" y="760"/>
                    <a:pt x="64" y="792"/>
                  </a:cubicBezTo>
                  <a:cubicBezTo>
                    <a:pt x="111" y="840"/>
                    <a:pt x="174" y="855"/>
                    <a:pt x="242" y="855"/>
                  </a:cubicBezTo>
                  <a:cubicBezTo>
                    <a:pt x="309" y="855"/>
                    <a:pt x="380" y="840"/>
                    <a:pt x="444" y="824"/>
                  </a:cubicBezTo>
                  <a:cubicBezTo>
                    <a:pt x="665" y="760"/>
                    <a:pt x="887" y="697"/>
                    <a:pt x="1077" y="634"/>
                  </a:cubicBezTo>
                  <a:lnTo>
                    <a:pt x="1077" y="634"/>
                  </a:lnTo>
                  <a:cubicBezTo>
                    <a:pt x="1014" y="792"/>
                    <a:pt x="1140" y="982"/>
                    <a:pt x="1299" y="1045"/>
                  </a:cubicBezTo>
                  <a:cubicBezTo>
                    <a:pt x="1345" y="1064"/>
                    <a:pt x="1394" y="1072"/>
                    <a:pt x="1444" y="1072"/>
                  </a:cubicBezTo>
                  <a:cubicBezTo>
                    <a:pt x="1566" y="1072"/>
                    <a:pt x="1693" y="1027"/>
                    <a:pt x="1805" y="982"/>
                  </a:cubicBezTo>
                  <a:cubicBezTo>
                    <a:pt x="1964" y="919"/>
                    <a:pt x="2122" y="855"/>
                    <a:pt x="2312" y="855"/>
                  </a:cubicBezTo>
                  <a:cubicBezTo>
                    <a:pt x="2338" y="851"/>
                    <a:pt x="2364" y="849"/>
                    <a:pt x="2390" y="849"/>
                  </a:cubicBezTo>
                  <a:cubicBezTo>
                    <a:pt x="2554" y="849"/>
                    <a:pt x="2718" y="927"/>
                    <a:pt x="2882" y="982"/>
                  </a:cubicBezTo>
                  <a:cubicBezTo>
                    <a:pt x="2986" y="1017"/>
                    <a:pt x="3100" y="1042"/>
                    <a:pt x="3208" y="1042"/>
                  </a:cubicBezTo>
                  <a:cubicBezTo>
                    <a:pt x="3296" y="1042"/>
                    <a:pt x="3381" y="1025"/>
                    <a:pt x="3452" y="982"/>
                  </a:cubicBezTo>
                  <a:cubicBezTo>
                    <a:pt x="3642" y="887"/>
                    <a:pt x="3769" y="665"/>
                    <a:pt x="3959" y="634"/>
                  </a:cubicBezTo>
                  <a:cubicBezTo>
                    <a:pt x="3974" y="632"/>
                    <a:pt x="3988" y="631"/>
                    <a:pt x="4002" y="631"/>
                  </a:cubicBezTo>
                  <a:cubicBezTo>
                    <a:pt x="4206" y="631"/>
                    <a:pt x="4383" y="828"/>
                    <a:pt x="4561" y="887"/>
                  </a:cubicBezTo>
                  <a:cubicBezTo>
                    <a:pt x="4584" y="890"/>
                    <a:pt x="4607" y="892"/>
                    <a:pt x="4630" y="892"/>
                  </a:cubicBezTo>
                  <a:cubicBezTo>
                    <a:pt x="4828" y="892"/>
                    <a:pt x="5024" y="776"/>
                    <a:pt x="5194" y="634"/>
                  </a:cubicBezTo>
                  <a:cubicBezTo>
                    <a:pt x="4624" y="254"/>
                    <a:pt x="3706" y="0"/>
                    <a:pt x="2629" y="0"/>
                  </a:cubicBezTo>
                  <a:close/>
                </a:path>
              </a:pathLst>
            </a:custGeom>
            <a:solidFill>
              <a:srgbClr val="FFE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37"/>
            <p:cNvSpPr/>
            <p:nvPr/>
          </p:nvSpPr>
          <p:spPr>
            <a:xfrm>
              <a:off x="2086671" y="3716321"/>
              <a:ext cx="9817" cy="6885"/>
            </a:xfrm>
            <a:custGeom>
              <a:avLst/>
              <a:gdLst/>
              <a:ahLst/>
              <a:cxnLst/>
              <a:rect l="l" t="t" r="r" b="b"/>
              <a:pathLst>
                <a:path w="318" h="223" extrusionOk="0">
                  <a:moveTo>
                    <a:pt x="159" y="1"/>
                  </a:moveTo>
                  <a:cubicBezTo>
                    <a:pt x="127" y="1"/>
                    <a:pt x="127" y="32"/>
                    <a:pt x="95" y="32"/>
                  </a:cubicBezTo>
                  <a:cubicBezTo>
                    <a:pt x="64" y="64"/>
                    <a:pt x="32" y="96"/>
                    <a:pt x="0" y="127"/>
                  </a:cubicBezTo>
                  <a:lnTo>
                    <a:pt x="64" y="127"/>
                  </a:lnTo>
                  <a:cubicBezTo>
                    <a:pt x="64" y="159"/>
                    <a:pt x="64" y="191"/>
                    <a:pt x="64" y="191"/>
                  </a:cubicBezTo>
                  <a:cubicBezTo>
                    <a:pt x="127" y="191"/>
                    <a:pt x="190" y="191"/>
                    <a:pt x="222" y="222"/>
                  </a:cubicBezTo>
                  <a:cubicBezTo>
                    <a:pt x="222" y="222"/>
                    <a:pt x="222" y="191"/>
                    <a:pt x="254" y="191"/>
                  </a:cubicBezTo>
                  <a:cubicBezTo>
                    <a:pt x="254" y="207"/>
                    <a:pt x="262" y="214"/>
                    <a:pt x="270" y="214"/>
                  </a:cubicBezTo>
                  <a:cubicBezTo>
                    <a:pt x="278" y="214"/>
                    <a:pt x="285" y="207"/>
                    <a:pt x="285" y="191"/>
                  </a:cubicBezTo>
                  <a:cubicBezTo>
                    <a:pt x="317" y="159"/>
                    <a:pt x="317" y="127"/>
                    <a:pt x="285" y="127"/>
                  </a:cubicBezTo>
                  <a:cubicBezTo>
                    <a:pt x="285" y="96"/>
                    <a:pt x="254" y="96"/>
                    <a:pt x="222" y="64"/>
                  </a:cubicBezTo>
                  <a:cubicBezTo>
                    <a:pt x="222" y="64"/>
                    <a:pt x="190" y="1"/>
                    <a:pt x="159" y="1"/>
                  </a:cubicBezTo>
                  <a:close/>
                </a:path>
              </a:pathLst>
            </a:custGeom>
            <a:solidFill>
              <a:srgbClr val="AD7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37"/>
            <p:cNvSpPr/>
            <p:nvPr/>
          </p:nvSpPr>
          <p:spPr>
            <a:xfrm>
              <a:off x="2103281" y="3716321"/>
              <a:ext cx="5897" cy="7872"/>
            </a:xfrm>
            <a:custGeom>
              <a:avLst/>
              <a:gdLst/>
              <a:ahLst/>
              <a:cxnLst/>
              <a:rect l="l" t="t" r="r" b="b"/>
              <a:pathLst>
                <a:path w="191" h="255" extrusionOk="0">
                  <a:moveTo>
                    <a:pt x="1" y="1"/>
                  </a:moveTo>
                  <a:cubicBezTo>
                    <a:pt x="1" y="1"/>
                    <a:pt x="1" y="32"/>
                    <a:pt x="33" y="64"/>
                  </a:cubicBezTo>
                  <a:cubicBezTo>
                    <a:pt x="1" y="64"/>
                    <a:pt x="1" y="96"/>
                    <a:pt x="1" y="96"/>
                  </a:cubicBezTo>
                  <a:cubicBezTo>
                    <a:pt x="33" y="127"/>
                    <a:pt x="64" y="159"/>
                    <a:pt x="64" y="222"/>
                  </a:cubicBezTo>
                  <a:cubicBezTo>
                    <a:pt x="64" y="222"/>
                    <a:pt x="96" y="222"/>
                    <a:pt x="96" y="191"/>
                  </a:cubicBezTo>
                  <a:cubicBezTo>
                    <a:pt x="96" y="222"/>
                    <a:pt x="128" y="254"/>
                    <a:pt x="159" y="254"/>
                  </a:cubicBezTo>
                  <a:cubicBezTo>
                    <a:pt x="159" y="254"/>
                    <a:pt x="191" y="222"/>
                    <a:pt x="191" y="191"/>
                  </a:cubicBezTo>
                  <a:cubicBezTo>
                    <a:pt x="191" y="159"/>
                    <a:pt x="191" y="159"/>
                    <a:pt x="159" y="127"/>
                  </a:cubicBezTo>
                  <a:cubicBezTo>
                    <a:pt x="191" y="96"/>
                    <a:pt x="191" y="64"/>
                    <a:pt x="159" y="32"/>
                  </a:cubicBezTo>
                  <a:cubicBezTo>
                    <a:pt x="159" y="32"/>
                    <a:pt x="128" y="1"/>
                    <a:pt x="96" y="1"/>
                  </a:cubicBezTo>
                  <a:close/>
                </a:path>
              </a:pathLst>
            </a:custGeom>
            <a:solidFill>
              <a:srgbClr val="AD7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37"/>
            <p:cNvSpPr/>
            <p:nvPr/>
          </p:nvSpPr>
          <p:spPr>
            <a:xfrm>
              <a:off x="2096458" y="3711443"/>
              <a:ext cx="5897" cy="6885"/>
            </a:xfrm>
            <a:custGeom>
              <a:avLst/>
              <a:gdLst/>
              <a:ahLst/>
              <a:cxnLst/>
              <a:rect l="l" t="t" r="r" b="b"/>
              <a:pathLst>
                <a:path w="191" h="223" extrusionOk="0">
                  <a:moveTo>
                    <a:pt x="159" y="0"/>
                  </a:moveTo>
                  <a:cubicBezTo>
                    <a:pt x="127" y="0"/>
                    <a:pt x="127" y="0"/>
                    <a:pt x="127" y="32"/>
                  </a:cubicBezTo>
                  <a:lnTo>
                    <a:pt x="64" y="32"/>
                  </a:lnTo>
                  <a:cubicBezTo>
                    <a:pt x="64" y="64"/>
                    <a:pt x="32" y="127"/>
                    <a:pt x="0" y="127"/>
                  </a:cubicBezTo>
                  <a:cubicBezTo>
                    <a:pt x="32" y="127"/>
                    <a:pt x="32" y="159"/>
                    <a:pt x="32" y="159"/>
                  </a:cubicBezTo>
                  <a:cubicBezTo>
                    <a:pt x="32" y="159"/>
                    <a:pt x="0" y="190"/>
                    <a:pt x="32" y="190"/>
                  </a:cubicBezTo>
                  <a:cubicBezTo>
                    <a:pt x="32" y="222"/>
                    <a:pt x="64" y="222"/>
                    <a:pt x="64" y="222"/>
                  </a:cubicBezTo>
                  <a:cubicBezTo>
                    <a:pt x="95" y="190"/>
                    <a:pt x="95" y="190"/>
                    <a:pt x="127" y="190"/>
                  </a:cubicBezTo>
                  <a:cubicBezTo>
                    <a:pt x="159" y="159"/>
                    <a:pt x="190" y="159"/>
                    <a:pt x="190" y="127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90" y="64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AD7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37"/>
            <p:cNvSpPr/>
            <p:nvPr/>
          </p:nvSpPr>
          <p:spPr>
            <a:xfrm>
              <a:off x="2068086" y="3715364"/>
              <a:ext cx="9817" cy="5897"/>
            </a:xfrm>
            <a:custGeom>
              <a:avLst/>
              <a:gdLst/>
              <a:ahLst/>
              <a:cxnLst/>
              <a:rect l="l" t="t" r="r" b="b"/>
              <a:pathLst>
                <a:path w="318" h="191" extrusionOk="0">
                  <a:moveTo>
                    <a:pt x="64" y="0"/>
                  </a:moveTo>
                  <a:cubicBezTo>
                    <a:pt x="64" y="32"/>
                    <a:pt x="64" y="32"/>
                    <a:pt x="64" y="63"/>
                  </a:cubicBezTo>
                  <a:cubicBezTo>
                    <a:pt x="54" y="53"/>
                    <a:pt x="43" y="49"/>
                    <a:pt x="34" y="49"/>
                  </a:cubicBezTo>
                  <a:cubicBezTo>
                    <a:pt x="15" y="49"/>
                    <a:pt x="1" y="63"/>
                    <a:pt x="1" y="63"/>
                  </a:cubicBezTo>
                  <a:cubicBezTo>
                    <a:pt x="1" y="95"/>
                    <a:pt x="1" y="127"/>
                    <a:pt x="32" y="127"/>
                  </a:cubicBezTo>
                  <a:cubicBezTo>
                    <a:pt x="32" y="127"/>
                    <a:pt x="64" y="158"/>
                    <a:pt x="96" y="158"/>
                  </a:cubicBezTo>
                  <a:cubicBezTo>
                    <a:pt x="127" y="190"/>
                    <a:pt x="159" y="190"/>
                    <a:pt x="191" y="190"/>
                  </a:cubicBezTo>
                  <a:cubicBezTo>
                    <a:pt x="191" y="190"/>
                    <a:pt x="222" y="158"/>
                    <a:pt x="222" y="158"/>
                  </a:cubicBezTo>
                  <a:cubicBezTo>
                    <a:pt x="286" y="127"/>
                    <a:pt x="286" y="95"/>
                    <a:pt x="317" y="63"/>
                  </a:cubicBezTo>
                  <a:lnTo>
                    <a:pt x="254" y="63"/>
                  </a:lnTo>
                  <a:cubicBezTo>
                    <a:pt x="222" y="32"/>
                    <a:pt x="222" y="0"/>
                    <a:pt x="191" y="0"/>
                  </a:cubicBezTo>
                  <a:cubicBezTo>
                    <a:pt x="175" y="16"/>
                    <a:pt x="151" y="24"/>
                    <a:pt x="127" y="24"/>
                  </a:cubicBezTo>
                  <a:cubicBezTo>
                    <a:pt x="104" y="24"/>
                    <a:pt x="80" y="16"/>
                    <a:pt x="64" y="0"/>
                  </a:cubicBezTo>
                  <a:close/>
                </a:path>
              </a:pathLst>
            </a:custGeom>
            <a:solidFill>
              <a:srgbClr val="AD7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37"/>
            <p:cNvSpPr/>
            <p:nvPr/>
          </p:nvSpPr>
          <p:spPr>
            <a:xfrm>
              <a:off x="2078860" y="3712431"/>
              <a:ext cx="5897" cy="5341"/>
            </a:xfrm>
            <a:custGeom>
              <a:avLst/>
              <a:gdLst/>
              <a:ahLst/>
              <a:cxnLst/>
              <a:rect l="l" t="t" r="r" b="b"/>
              <a:pathLst>
                <a:path w="191" h="173" extrusionOk="0">
                  <a:moveTo>
                    <a:pt x="95" y="0"/>
                  </a:moveTo>
                  <a:cubicBezTo>
                    <a:pt x="63" y="0"/>
                    <a:pt x="32" y="0"/>
                    <a:pt x="0" y="32"/>
                  </a:cubicBezTo>
                  <a:lnTo>
                    <a:pt x="32" y="63"/>
                  </a:lnTo>
                  <a:cubicBezTo>
                    <a:pt x="32" y="63"/>
                    <a:pt x="32" y="95"/>
                    <a:pt x="32" y="95"/>
                  </a:cubicBezTo>
                  <a:cubicBezTo>
                    <a:pt x="63" y="95"/>
                    <a:pt x="95" y="127"/>
                    <a:pt x="127" y="158"/>
                  </a:cubicBezTo>
                  <a:cubicBezTo>
                    <a:pt x="127" y="158"/>
                    <a:pt x="141" y="172"/>
                    <a:pt x="160" y="172"/>
                  </a:cubicBezTo>
                  <a:cubicBezTo>
                    <a:pt x="169" y="172"/>
                    <a:pt x="180" y="169"/>
                    <a:pt x="190" y="158"/>
                  </a:cubicBezTo>
                  <a:cubicBezTo>
                    <a:pt x="190" y="158"/>
                    <a:pt x="190" y="158"/>
                    <a:pt x="190" y="127"/>
                  </a:cubicBezTo>
                  <a:cubicBezTo>
                    <a:pt x="190" y="95"/>
                    <a:pt x="190" y="95"/>
                    <a:pt x="158" y="95"/>
                  </a:cubicBezTo>
                  <a:cubicBezTo>
                    <a:pt x="158" y="63"/>
                    <a:pt x="158" y="32"/>
                    <a:pt x="127" y="0"/>
                  </a:cubicBezTo>
                  <a:close/>
                </a:path>
              </a:pathLst>
            </a:custGeom>
            <a:solidFill>
              <a:srgbClr val="AD7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37"/>
            <p:cNvSpPr/>
            <p:nvPr/>
          </p:nvSpPr>
          <p:spPr>
            <a:xfrm>
              <a:off x="2076885" y="3725119"/>
              <a:ext cx="6885" cy="6885"/>
            </a:xfrm>
            <a:custGeom>
              <a:avLst/>
              <a:gdLst/>
              <a:ahLst/>
              <a:cxnLst/>
              <a:rect l="l" t="t" r="r" b="b"/>
              <a:pathLst>
                <a:path w="223" h="223" extrusionOk="0">
                  <a:moveTo>
                    <a:pt x="1" y="1"/>
                  </a:moveTo>
                  <a:cubicBezTo>
                    <a:pt x="1" y="32"/>
                    <a:pt x="32" y="32"/>
                    <a:pt x="32" y="64"/>
                  </a:cubicBezTo>
                  <a:cubicBezTo>
                    <a:pt x="32" y="64"/>
                    <a:pt x="32" y="96"/>
                    <a:pt x="32" y="127"/>
                  </a:cubicBezTo>
                  <a:cubicBezTo>
                    <a:pt x="64" y="127"/>
                    <a:pt x="96" y="159"/>
                    <a:pt x="127" y="222"/>
                  </a:cubicBezTo>
                  <a:cubicBezTo>
                    <a:pt x="127" y="222"/>
                    <a:pt x="127" y="191"/>
                    <a:pt x="159" y="191"/>
                  </a:cubicBezTo>
                  <a:cubicBezTo>
                    <a:pt x="159" y="222"/>
                    <a:pt x="191" y="222"/>
                    <a:pt x="191" y="222"/>
                  </a:cubicBezTo>
                  <a:cubicBezTo>
                    <a:pt x="222" y="222"/>
                    <a:pt x="222" y="191"/>
                    <a:pt x="222" y="159"/>
                  </a:cubicBezTo>
                  <a:cubicBezTo>
                    <a:pt x="222" y="159"/>
                    <a:pt x="222" y="127"/>
                    <a:pt x="191" y="96"/>
                  </a:cubicBezTo>
                  <a:cubicBezTo>
                    <a:pt x="191" y="64"/>
                    <a:pt x="191" y="32"/>
                    <a:pt x="159" y="1"/>
                  </a:cubicBezTo>
                  <a:close/>
                </a:path>
              </a:pathLst>
            </a:custGeom>
            <a:solidFill>
              <a:srgbClr val="AD7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7"/>
            <p:cNvSpPr/>
            <p:nvPr/>
          </p:nvSpPr>
          <p:spPr>
            <a:xfrm>
              <a:off x="2107201" y="3728052"/>
              <a:ext cx="4909" cy="6638"/>
            </a:xfrm>
            <a:custGeom>
              <a:avLst/>
              <a:gdLst/>
              <a:ahLst/>
              <a:cxnLst/>
              <a:rect l="l" t="t" r="r" b="b"/>
              <a:pathLst>
                <a:path w="159" h="215" extrusionOk="0">
                  <a:moveTo>
                    <a:pt x="64" y="1"/>
                  </a:moveTo>
                  <a:lnTo>
                    <a:pt x="64" y="32"/>
                  </a:lnTo>
                  <a:cubicBezTo>
                    <a:pt x="32" y="32"/>
                    <a:pt x="32" y="32"/>
                    <a:pt x="32" y="64"/>
                  </a:cubicBezTo>
                  <a:cubicBezTo>
                    <a:pt x="32" y="96"/>
                    <a:pt x="32" y="127"/>
                    <a:pt x="1" y="159"/>
                  </a:cubicBezTo>
                  <a:lnTo>
                    <a:pt x="32" y="159"/>
                  </a:lnTo>
                  <a:cubicBezTo>
                    <a:pt x="1" y="159"/>
                    <a:pt x="32" y="191"/>
                    <a:pt x="32" y="191"/>
                  </a:cubicBezTo>
                  <a:cubicBezTo>
                    <a:pt x="48" y="207"/>
                    <a:pt x="56" y="215"/>
                    <a:pt x="64" y="215"/>
                  </a:cubicBezTo>
                  <a:cubicBezTo>
                    <a:pt x="72" y="215"/>
                    <a:pt x="80" y="207"/>
                    <a:pt x="96" y="191"/>
                  </a:cubicBezTo>
                  <a:cubicBezTo>
                    <a:pt x="96" y="191"/>
                    <a:pt x="96" y="159"/>
                    <a:pt x="96" y="159"/>
                  </a:cubicBezTo>
                  <a:cubicBezTo>
                    <a:pt x="127" y="127"/>
                    <a:pt x="159" y="127"/>
                    <a:pt x="159" y="96"/>
                  </a:cubicBezTo>
                  <a:cubicBezTo>
                    <a:pt x="159" y="96"/>
                    <a:pt x="127" y="64"/>
                    <a:pt x="127" y="64"/>
                  </a:cubicBezTo>
                  <a:cubicBezTo>
                    <a:pt x="127" y="32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AD7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7"/>
            <p:cNvSpPr/>
            <p:nvPr/>
          </p:nvSpPr>
          <p:spPr>
            <a:xfrm>
              <a:off x="2095470" y="3726107"/>
              <a:ext cx="5897" cy="8274"/>
            </a:xfrm>
            <a:custGeom>
              <a:avLst/>
              <a:gdLst/>
              <a:ahLst/>
              <a:cxnLst/>
              <a:rect l="l" t="t" r="r" b="b"/>
              <a:pathLst>
                <a:path w="191" h="268" extrusionOk="0">
                  <a:moveTo>
                    <a:pt x="64" y="0"/>
                  </a:moveTo>
                  <a:cubicBezTo>
                    <a:pt x="64" y="0"/>
                    <a:pt x="64" y="32"/>
                    <a:pt x="64" y="64"/>
                  </a:cubicBezTo>
                  <a:cubicBezTo>
                    <a:pt x="64" y="64"/>
                    <a:pt x="32" y="64"/>
                    <a:pt x="32" y="95"/>
                  </a:cubicBezTo>
                  <a:cubicBezTo>
                    <a:pt x="32" y="127"/>
                    <a:pt x="32" y="159"/>
                    <a:pt x="0" y="190"/>
                  </a:cubicBezTo>
                  <a:cubicBezTo>
                    <a:pt x="32" y="190"/>
                    <a:pt x="32" y="222"/>
                    <a:pt x="64" y="222"/>
                  </a:cubicBezTo>
                  <a:cubicBezTo>
                    <a:pt x="32" y="222"/>
                    <a:pt x="32" y="254"/>
                    <a:pt x="64" y="254"/>
                  </a:cubicBezTo>
                  <a:cubicBezTo>
                    <a:pt x="64" y="264"/>
                    <a:pt x="67" y="268"/>
                    <a:pt x="73" y="268"/>
                  </a:cubicBezTo>
                  <a:cubicBezTo>
                    <a:pt x="85" y="268"/>
                    <a:pt x="106" y="254"/>
                    <a:pt x="127" y="254"/>
                  </a:cubicBezTo>
                  <a:cubicBezTo>
                    <a:pt x="127" y="222"/>
                    <a:pt x="127" y="222"/>
                    <a:pt x="127" y="190"/>
                  </a:cubicBezTo>
                  <a:cubicBezTo>
                    <a:pt x="159" y="159"/>
                    <a:pt x="191" y="159"/>
                    <a:pt x="191" y="127"/>
                  </a:cubicBezTo>
                  <a:cubicBezTo>
                    <a:pt x="191" y="95"/>
                    <a:pt x="159" y="95"/>
                    <a:pt x="159" y="64"/>
                  </a:cubicBezTo>
                  <a:cubicBezTo>
                    <a:pt x="127" y="32"/>
                    <a:pt x="127" y="0"/>
                    <a:pt x="64" y="0"/>
                  </a:cubicBezTo>
                  <a:close/>
                </a:path>
              </a:pathLst>
            </a:custGeom>
            <a:solidFill>
              <a:srgbClr val="AD7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7"/>
            <p:cNvSpPr/>
            <p:nvPr/>
          </p:nvSpPr>
          <p:spPr>
            <a:xfrm>
              <a:off x="2118933" y="3723174"/>
              <a:ext cx="7842" cy="4909"/>
            </a:xfrm>
            <a:custGeom>
              <a:avLst/>
              <a:gdLst/>
              <a:ahLst/>
              <a:cxnLst/>
              <a:rect l="l" t="t" r="r" b="b"/>
              <a:pathLst>
                <a:path w="254" h="159" extrusionOk="0">
                  <a:moveTo>
                    <a:pt x="96" y="0"/>
                  </a:moveTo>
                  <a:cubicBezTo>
                    <a:pt x="96" y="0"/>
                    <a:pt x="64" y="0"/>
                    <a:pt x="64" y="32"/>
                  </a:cubicBezTo>
                  <a:cubicBezTo>
                    <a:pt x="32" y="32"/>
                    <a:pt x="1" y="64"/>
                    <a:pt x="1" y="95"/>
                  </a:cubicBezTo>
                  <a:lnTo>
                    <a:pt x="32" y="95"/>
                  </a:lnTo>
                  <a:lnTo>
                    <a:pt x="64" y="159"/>
                  </a:lnTo>
                  <a:cubicBezTo>
                    <a:pt x="80" y="143"/>
                    <a:pt x="103" y="135"/>
                    <a:pt x="127" y="135"/>
                  </a:cubicBezTo>
                  <a:cubicBezTo>
                    <a:pt x="151" y="135"/>
                    <a:pt x="175" y="143"/>
                    <a:pt x="191" y="159"/>
                  </a:cubicBezTo>
                  <a:lnTo>
                    <a:pt x="191" y="127"/>
                  </a:lnTo>
                  <a:lnTo>
                    <a:pt x="222" y="127"/>
                  </a:lnTo>
                  <a:cubicBezTo>
                    <a:pt x="254" y="95"/>
                    <a:pt x="222" y="64"/>
                    <a:pt x="222" y="64"/>
                  </a:cubicBezTo>
                  <a:cubicBezTo>
                    <a:pt x="222" y="64"/>
                    <a:pt x="191" y="32"/>
                    <a:pt x="191" y="32"/>
                  </a:cubicBezTo>
                  <a:cubicBezTo>
                    <a:pt x="159" y="32"/>
                    <a:pt x="127" y="0"/>
                    <a:pt x="96" y="0"/>
                  </a:cubicBezTo>
                  <a:close/>
                </a:path>
              </a:pathLst>
            </a:custGeom>
            <a:solidFill>
              <a:srgbClr val="AD7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7"/>
            <p:cNvSpPr/>
            <p:nvPr/>
          </p:nvSpPr>
          <p:spPr>
            <a:xfrm>
              <a:off x="2112079" y="3714376"/>
              <a:ext cx="9817" cy="6885"/>
            </a:xfrm>
            <a:custGeom>
              <a:avLst/>
              <a:gdLst/>
              <a:ahLst/>
              <a:cxnLst/>
              <a:rect l="l" t="t" r="r" b="b"/>
              <a:pathLst>
                <a:path w="318" h="223" extrusionOk="0">
                  <a:moveTo>
                    <a:pt x="128" y="0"/>
                  </a:moveTo>
                  <a:cubicBezTo>
                    <a:pt x="128" y="32"/>
                    <a:pt x="96" y="32"/>
                    <a:pt x="96" y="32"/>
                  </a:cubicBezTo>
                  <a:cubicBezTo>
                    <a:pt x="64" y="64"/>
                    <a:pt x="1" y="95"/>
                    <a:pt x="1" y="127"/>
                  </a:cubicBezTo>
                  <a:cubicBezTo>
                    <a:pt x="33" y="127"/>
                    <a:pt x="33" y="127"/>
                    <a:pt x="64" y="159"/>
                  </a:cubicBezTo>
                  <a:cubicBezTo>
                    <a:pt x="64" y="159"/>
                    <a:pt x="96" y="190"/>
                    <a:pt x="96" y="190"/>
                  </a:cubicBezTo>
                  <a:cubicBezTo>
                    <a:pt x="128" y="190"/>
                    <a:pt x="191" y="190"/>
                    <a:pt x="223" y="222"/>
                  </a:cubicBezTo>
                  <a:cubicBezTo>
                    <a:pt x="254" y="190"/>
                    <a:pt x="254" y="190"/>
                    <a:pt x="254" y="159"/>
                  </a:cubicBezTo>
                  <a:cubicBezTo>
                    <a:pt x="254" y="175"/>
                    <a:pt x="262" y="182"/>
                    <a:pt x="274" y="182"/>
                  </a:cubicBezTo>
                  <a:cubicBezTo>
                    <a:pt x="286" y="182"/>
                    <a:pt x="302" y="175"/>
                    <a:pt x="318" y="159"/>
                  </a:cubicBezTo>
                  <a:cubicBezTo>
                    <a:pt x="318" y="159"/>
                    <a:pt x="318" y="127"/>
                    <a:pt x="286" y="95"/>
                  </a:cubicBezTo>
                  <a:cubicBezTo>
                    <a:pt x="286" y="95"/>
                    <a:pt x="254" y="64"/>
                    <a:pt x="223" y="64"/>
                  </a:cubicBezTo>
                  <a:cubicBezTo>
                    <a:pt x="191" y="32"/>
                    <a:pt x="159" y="0"/>
                    <a:pt x="128" y="0"/>
                  </a:cubicBezTo>
                  <a:close/>
                </a:path>
              </a:pathLst>
            </a:custGeom>
            <a:solidFill>
              <a:srgbClr val="AD7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7"/>
            <p:cNvSpPr/>
            <p:nvPr/>
          </p:nvSpPr>
          <p:spPr>
            <a:xfrm>
              <a:off x="2125787" y="3710455"/>
              <a:ext cx="6854" cy="10805"/>
            </a:xfrm>
            <a:custGeom>
              <a:avLst/>
              <a:gdLst/>
              <a:ahLst/>
              <a:cxnLst/>
              <a:rect l="l" t="t" r="r" b="b"/>
              <a:pathLst>
                <a:path w="222" h="350" extrusionOk="0">
                  <a:moveTo>
                    <a:pt x="95" y="1"/>
                  </a:moveTo>
                  <a:cubicBezTo>
                    <a:pt x="64" y="32"/>
                    <a:pt x="64" y="64"/>
                    <a:pt x="64" y="64"/>
                  </a:cubicBezTo>
                  <a:cubicBezTo>
                    <a:pt x="64" y="96"/>
                    <a:pt x="32" y="96"/>
                    <a:pt x="0" y="127"/>
                  </a:cubicBezTo>
                  <a:cubicBezTo>
                    <a:pt x="32" y="159"/>
                    <a:pt x="32" y="222"/>
                    <a:pt x="0" y="254"/>
                  </a:cubicBezTo>
                  <a:cubicBezTo>
                    <a:pt x="32" y="286"/>
                    <a:pt x="32" y="286"/>
                    <a:pt x="64" y="286"/>
                  </a:cubicBezTo>
                  <a:cubicBezTo>
                    <a:pt x="32" y="317"/>
                    <a:pt x="32" y="349"/>
                    <a:pt x="64" y="349"/>
                  </a:cubicBezTo>
                  <a:cubicBezTo>
                    <a:pt x="95" y="349"/>
                    <a:pt x="127" y="349"/>
                    <a:pt x="127" y="317"/>
                  </a:cubicBezTo>
                  <a:cubicBezTo>
                    <a:pt x="159" y="317"/>
                    <a:pt x="159" y="286"/>
                    <a:pt x="159" y="254"/>
                  </a:cubicBezTo>
                  <a:cubicBezTo>
                    <a:pt x="190" y="222"/>
                    <a:pt x="222" y="191"/>
                    <a:pt x="222" y="159"/>
                  </a:cubicBezTo>
                  <a:cubicBezTo>
                    <a:pt x="222" y="127"/>
                    <a:pt x="222" y="127"/>
                    <a:pt x="190" y="96"/>
                  </a:cubicBezTo>
                  <a:cubicBezTo>
                    <a:pt x="159" y="64"/>
                    <a:pt x="127" y="32"/>
                    <a:pt x="95" y="1"/>
                  </a:cubicBezTo>
                  <a:close/>
                </a:path>
              </a:pathLst>
            </a:custGeom>
            <a:solidFill>
              <a:srgbClr val="AD7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37"/>
            <p:cNvSpPr/>
            <p:nvPr/>
          </p:nvSpPr>
          <p:spPr>
            <a:xfrm>
              <a:off x="2134585" y="3722186"/>
              <a:ext cx="8830" cy="6885"/>
            </a:xfrm>
            <a:custGeom>
              <a:avLst/>
              <a:gdLst/>
              <a:ahLst/>
              <a:cxnLst/>
              <a:rect l="l" t="t" r="r" b="b"/>
              <a:pathLst>
                <a:path w="286" h="223" extrusionOk="0">
                  <a:moveTo>
                    <a:pt x="127" y="1"/>
                  </a:moveTo>
                  <a:cubicBezTo>
                    <a:pt x="95" y="32"/>
                    <a:pt x="64" y="32"/>
                    <a:pt x="0" y="64"/>
                  </a:cubicBezTo>
                  <a:cubicBezTo>
                    <a:pt x="32" y="64"/>
                    <a:pt x="64" y="96"/>
                    <a:pt x="64" y="96"/>
                  </a:cubicBezTo>
                  <a:cubicBezTo>
                    <a:pt x="64" y="127"/>
                    <a:pt x="64" y="127"/>
                    <a:pt x="64" y="159"/>
                  </a:cubicBezTo>
                  <a:cubicBezTo>
                    <a:pt x="127" y="159"/>
                    <a:pt x="159" y="191"/>
                    <a:pt x="190" y="222"/>
                  </a:cubicBezTo>
                  <a:cubicBezTo>
                    <a:pt x="190" y="222"/>
                    <a:pt x="222" y="191"/>
                    <a:pt x="222" y="191"/>
                  </a:cubicBezTo>
                  <a:cubicBezTo>
                    <a:pt x="222" y="222"/>
                    <a:pt x="254" y="222"/>
                    <a:pt x="285" y="222"/>
                  </a:cubicBezTo>
                  <a:cubicBezTo>
                    <a:pt x="285" y="191"/>
                    <a:pt x="285" y="159"/>
                    <a:pt x="285" y="159"/>
                  </a:cubicBezTo>
                  <a:cubicBezTo>
                    <a:pt x="285" y="127"/>
                    <a:pt x="254" y="127"/>
                    <a:pt x="254" y="96"/>
                  </a:cubicBezTo>
                  <a:cubicBezTo>
                    <a:pt x="254" y="64"/>
                    <a:pt x="222" y="32"/>
                    <a:pt x="190" y="1"/>
                  </a:cubicBezTo>
                  <a:close/>
                </a:path>
              </a:pathLst>
            </a:custGeom>
            <a:solidFill>
              <a:srgbClr val="AD7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37"/>
            <p:cNvSpPr/>
            <p:nvPr/>
          </p:nvSpPr>
          <p:spPr>
            <a:xfrm>
              <a:off x="2142396" y="3715364"/>
              <a:ext cx="5897" cy="7595"/>
            </a:xfrm>
            <a:custGeom>
              <a:avLst/>
              <a:gdLst/>
              <a:ahLst/>
              <a:cxnLst/>
              <a:rect l="l" t="t" r="r" b="b"/>
              <a:pathLst>
                <a:path w="191" h="246" extrusionOk="0">
                  <a:moveTo>
                    <a:pt x="159" y="0"/>
                  </a:moveTo>
                  <a:lnTo>
                    <a:pt x="96" y="32"/>
                  </a:lnTo>
                  <a:lnTo>
                    <a:pt x="64" y="32"/>
                  </a:lnTo>
                  <a:cubicBezTo>
                    <a:pt x="64" y="95"/>
                    <a:pt x="32" y="127"/>
                    <a:pt x="1" y="158"/>
                  </a:cubicBezTo>
                  <a:lnTo>
                    <a:pt x="32" y="190"/>
                  </a:lnTo>
                  <a:cubicBezTo>
                    <a:pt x="1" y="190"/>
                    <a:pt x="1" y="222"/>
                    <a:pt x="1" y="222"/>
                  </a:cubicBezTo>
                  <a:cubicBezTo>
                    <a:pt x="1" y="238"/>
                    <a:pt x="9" y="245"/>
                    <a:pt x="20" y="245"/>
                  </a:cubicBezTo>
                  <a:cubicBezTo>
                    <a:pt x="32" y="245"/>
                    <a:pt x="48" y="238"/>
                    <a:pt x="64" y="222"/>
                  </a:cubicBezTo>
                  <a:cubicBezTo>
                    <a:pt x="64" y="222"/>
                    <a:pt x="96" y="222"/>
                    <a:pt x="96" y="190"/>
                  </a:cubicBezTo>
                  <a:cubicBezTo>
                    <a:pt x="127" y="190"/>
                    <a:pt x="159" y="190"/>
                    <a:pt x="191" y="158"/>
                  </a:cubicBezTo>
                  <a:cubicBezTo>
                    <a:pt x="191" y="127"/>
                    <a:pt x="191" y="127"/>
                    <a:pt x="191" y="95"/>
                  </a:cubicBezTo>
                  <a:cubicBezTo>
                    <a:pt x="159" y="63"/>
                    <a:pt x="159" y="32"/>
                    <a:pt x="159" y="0"/>
                  </a:cubicBezTo>
                  <a:close/>
                </a:path>
              </a:pathLst>
            </a:custGeom>
            <a:solidFill>
              <a:srgbClr val="AD7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7"/>
            <p:cNvSpPr/>
            <p:nvPr/>
          </p:nvSpPr>
          <p:spPr>
            <a:xfrm>
              <a:off x="2058330" y="3720241"/>
              <a:ext cx="3921" cy="4909"/>
            </a:xfrm>
            <a:custGeom>
              <a:avLst/>
              <a:gdLst/>
              <a:ahLst/>
              <a:cxnLst/>
              <a:rect l="l" t="t" r="r" b="b"/>
              <a:pathLst>
                <a:path w="127" h="159" extrusionOk="0">
                  <a:moveTo>
                    <a:pt x="0" y="0"/>
                  </a:moveTo>
                  <a:cubicBezTo>
                    <a:pt x="0" y="0"/>
                    <a:pt x="32" y="32"/>
                    <a:pt x="32" y="32"/>
                  </a:cubicBezTo>
                  <a:cubicBezTo>
                    <a:pt x="32" y="32"/>
                    <a:pt x="0" y="64"/>
                    <a:pt x="0" y="64"/>
                  </a:cubicBezTo>
                  <a:cubicBezTo>
                    <a:pt x="32" y="95"/>
                    <a:pt x="63" y="127"/>
                    <a:pt x="32" y="159"/>
                  </a:cubicBezTo>
                  <a:cubicBezTo>
                    <a:pt x="63" y="159"/>
                    <a:pt x="63" y="159"/>
                    <a:pt x="63" y="127"/>
                  </a:cubicBezTo>
                  <a:cubicBezTo>
                    <a:pt x="63" y="159"/>
                    <a:pt x="95" y="159"/>
                    <a:pt x="95" y="159"/>
                  </a:cubicBezTo>
                  <a:cubicBezTo>
                    <a:pt x="127" y="159"/>
                    <a:pt x="127" y="159"/>
                    <a:pt x="127" y="127"/>
                  </a:cubicBezTo>
                  <a:cubicBezTo>
                    <a:pt x="127" y="127"/>
                    <a:pt x="127" y="127"/>
                    <a:pt x="127" y="95"/>
                  </a:cubicBezTo>
                  <a:cubicBezTo>
                    <a:pt x="127" y="64"/>
                    <a:pt x="127" y="32"/>
                    <a:pt x="127" y="32"/>
                  </a:cubicBezTo>
                  <a:cubicBezTo>
                    <a:pt x="127" y="32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AD7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37"/>
            <p:cNvSpPr/>
            <p:nvPr/>
          </p:nvSpPr>
          <p:spPr>
            <a:xfrm>
              <a:off x="2061263" y="3715364"/>
              <a:ext cx="3921" cy="4909"/>
            </a:xfrm>
            <a:custGeom>
              <a:avLst/>
              <a:gdLst/>
              <a:ahLst/>
              <a:cxnLst/>
              <a:rect l="l" t="t" r="r" b="b"/>
              <a:pathLst>
                <a:path w="127" h="159" extrusionOk="0">
                  <a:moveTo>
                    <a:pt x="0" y="0"/>
                  </a:moveTo>
                  <a:cubicBezTo>
                    <a:pt x="0" y="0"/>
                    <a:pt x="0" y="32"/>
                    <a:pt x="32" y="32"/>
                  </a:cubicBezTo>
                  <a:cubicBezTo>
                    <a:pt x="0" y="63"/>
                    <a:pt x="0" y="63"/>
                    <a:pt x="0" y="95"/>
                  </a:cubicBezTo>
                  <a:cubicBezTo>
                    <a:pt x="32" y="95"/>
                    <a:pt x="63" y="127"/>
                    <a:pt x="63" y="158"/>
                  </a:cubicBezTo>
                  <a:lnTo>
                    <a:pt x="95" y="158"/>
                  </a:lnTo>
                  <a:cubicBezTo>
                    <a:pt x="127" y="158"/>
                    <a:pt x="127" y="158"/>
                    <a:pt x="127" y="127"/>
                  </a:cubicBezTo>
                  <a:cubicBezTo>
                    <a:pt x="127" y="127"/>
                    <a:pt x="127" y="95"/>
                    <a:pt x="127" y="95"/>
                  </a:cubicBezTo>
                  <a:cubicBezTo>
                    <a:pt x="127" y="63"/>
                    <a:pt x="127" y="32"/>
                    <a:pt x="95" y="32"/>
                  </a:cubicBezTo>
                  <a:cubicBezTo>
                    <a:pt x="95" y="0"/>
                    <a:pt x="95" y="0"/>
                    <a:pt x="63" y="0"/>
                  </a:cubicBezTo>
                  <a:close/>
                </a:path>
              </a:pathLst>
            </a:custGeom>
            <a:solidFill>
              <a:srgbClr val="AD7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37"/>
            <p:cNvSpPr/>
            <p:nvPr/>
          </p:nvSpPr>
          <p:spPr>
            <a:xfrm>
              <a:off x="2064196" y="3726107"/>
              <a:ext cx="9787" cy="5897"/>
            </a:xfrm>
            <a:custGeom>
              <a:avLst/>
              <a:gdLst/>
              <a:ahLst/>
              <a:cxnLst/>
              <a:rect l="l" t="t" r="r" b="b"/>
              <a:pathLst>
                <a:path w="317" h="191" extrusionOk="0">
                  <a:moveTo>
                    <a:pt x="190" y="0"/>
                  </a:moveTo>
                  <a:cubicBezTo>
                    <a:pt x="168" y="23"/>
                    <a:pt x="129" y="45"/>
                    <a:pt x="98" y="45"/>
                  </a:cubicBezTo>
                  <a:cubicBezTo>
                    <a:pt x="85" y="45"/>
                    <a:pt x="73" y="41"/>
                    <a:pt x="63" y="32"/>
                  </a:cubicBezTo>
                  <a:cubicBezTo>
                    <a:pt x="63" y="64"/>
                    <a:pt x="63" y="64"/>
                    <a:pt x="63" y="95"/>
                  </a:cubicBezTo>
                  <a:cubicBezTo>
                    <a:pt x="54" y="86"/>
                    <a:pt x="45" y="82"/>
                    <a:pt x="36" y="82"/>
                  </a:cubicBezTo>
                  <a:cubicBezTo>
                    <a:pt x="16" y="82"/>
                    <a:pt x="0" y="105"/>
                    <a:pt x="0" y="127"/>
                  </a:cubicBezTo>
                  <a:cubicBezTo>
                    <a:pt x="0" y="127"/>
                    <a:pt x="32" y="159"/>
                    <a:pt x="63" y="159"/>
                  </a:cubicBezTo>
                  <a:cubicBezTo>
                    <a:pt x="74" y="169"/>
                    <a:pt x="81" y="173"/>
                    <a:pt x="87" y="173"/>
                  </a:cubicBezTo>
                  <a:cubicBezTo>
                    <a:pt x="99" y="173"/>
                    <a:pt x="106" y="159"/>
                    <a:pt x="127" y="159"/>
                  </a:cubicBezTo>
                  <a:cubicBezTo>
                    <a:pt x="158" y="190"/>
                    <a:pt x="190" y="190"/>
                    <a:pt x="222" y="190"/>
                  </a:cubicBezTo>
                  <a:cubicBezTo>
                    <a:pt x="253" y="159"/>
                    <a:pt x="253" y="159"/>
                    <a:pt x="285" y="127"/>
                  </a:cubicBezTo>
                  <a:cubicBezTo>
                    <a:pt x="285" y="95"/>
                    <a:pt x="317" y="64"/>
                    <a:pt x="317" y="0"/>
                  </a:cubicBezTo>
                  <a:cubicBezTo>
                    <a:pt x="285" y="0"/>
                    <a:pt x="285" y="32"/>
                    <a:pt x="253" y="32"/>
                  </a:cubicBezTo>
                  <a:cubicBezTo>
                    <a:pt x="222" y="32"/>
                    <a:pt x="222" y="0"/>
                    <a:pt x="190" y="0"/>
                  </a:cubicBezTo>
                  <a:close/>
                </a:path>
              </a:pathLst>
            </a:custGeom>
            <a:solidFill>
              <a:srgbClr val="AD72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7"/>
            <p:cNvSpPr/>
            <p:nvPr/>
          </p:nvSpPr>
          <p:spPr>
            <a:xfrm>
              <a:off x="2014306" y="3811161"/>
              <a:ext cx="174090" cy="8830"/>
            </a:xfrm>
            <a:custGeom>
              <a:avLst/>
              <a:gdLst/>
              <a:ahLst/>
              <a:cxnLst/>
              <a:rect l="l" t="t" r="r" b="b"/>
              <a:pathLst>
                <a:path w="5639" h="286" extrusionOk="0"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59"/>
                  </a:lnTo>
                  <a:cubicBezTo>
                    <a:pt x="1" y="222"/>
                    <a:pt x="64" y="286"/>
                    <a:pt x="128" y="286"/>
                  </a:cubicBezTo>
                  <a:lnTo>
                    <a:pt x="5480" y="286"/>
                  </a:lnTo>
                  <a:cubicBezTo>
                    <a:pt x="5575" y="286"/>
                    <a:pt x="5638" y="222"/>
                    <a:pt x="5606" y="159"/>
                  </a:cubicBezTo>
                  <a:lnTo>
                    <a:pt x="5606" y="127"/>
                  </a:lnTo>
                  <a:cubicBezTo>
                    <a:pt x="5606" y="64"/>
                    <a:pt x="5575" y="1"/>
                    <a:pt x="548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37"/>
            <p:cNvSpPr/>
            <p:nvPr/>
          </p:nvSpPr>
          <p:spPr>
            <a:xfrm>
              <a:off x="2016282" y="3803350"/>
              <a:ext cx="170138" cy="36183"/>
            </a:xfrm>
            <a:custGeom>
              <a:avLst/>
              <a:gdLst/>
              <a:ahLst/>
              <a:cxnLst/>
              <a:rect l="l" t="t" r="r" b="b"/>
              <a:pathLst>
                <a:path w="5511" h="1172" extrusionOk="0">
                  <a:moveTo>
                    <a:pt x="127" y="0"/>
                  </a:moveTo>
                  <a:cubicBezTo>
                    <a:pt x="64" y="0"/>
                    <a:pt x="0" y="32"/>
                    <a:pt x="0" y="127"/>
                  </a:cubicBezTo>
                  <a:cubicBezTo>
                    <a:pt x="0" y="190"/>
                    <a:pt x="64" y="254"/>
                    <a:pt x="127" y="254"/>
                  </a:cubicBezTo>
                  <a:cubicBezTo>
                    <a:pt x="1014" y="349"/>
                    <a:pt x="1805" y="634"/>
                    <a:pt x="2470" y="1077"/>
                  </a:cubicBezTo>
                  <a:cubicBezTo>
                    <a:pt x="2550" y="1140"/>
                    <a:pt x="2645" y="1172"/>
                    <a:pt x="2740" y="1172"/>
                  </a:cubicBezTo>
                  <a:cubicBezTo>
                    <a:pt x="2835" y="1172"/>
                    <a:pt x="2930" y="1140"/>
                    <a:pt x="3009" y="1077"/>
                  </a:cubicBezTo>
                  <a:cubicBezTo>
                    <a:pt x="3706" y="602"/>
                    <a:pt x="4497" y="349"/>
                    <a:pt x="5384" y="254"/>
                  </a:cubicBezTo>
                  <a:cubicBezTo>
                    <a:pt x="5447" y="254"/>
                    <a:pt x="5511" y="190"/>
                    <a:pt x="5511" y="127"/>
                  </a:cubicBezTo>
                  <a:cubicBezTo>
                    <a:pt x="5511" y="32"/>
                    <a:pt x="5447" y="0"/>
                    <a:pt x="5384" y="0"/>
                  </a:cubicBezTo>
                  <a:close/>
                </a:path>
              </a:pathLst>
            </a:custGeom>
            <a:solidFill>
              <a:srgbClr val="FFE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37"/>
            <p:cNvSpPr/>
            <p:nvPr/>
          </p:nvSpPr>
          <p:spPr>
            <a:xfrm>
              <a:off x="2088616" y="3817027"/>
              <a:ext cx="12750" cy="12750"/>
            </a:xfrm>
            <a:custGeom>
              <a:avLst/>
              <a:gdLst/>
              <a:ahLst/>
              <a:cxnLst/>
              <a:rect l="l" t="t" r="r" b="b"/>
              <a:pathLst>
                <a:path w="413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7"/>
                    <a:pt x="96" y="412"/>
                    <a:pt x="191" y="412"/>
                  </a:cubicBezTo>
                  <a:cubicBezTo>
                    <a:pt x="222" y="412"/>
                    <a:pt x="254" y="412"/>
                    <a:pt x="254" y="381"/>
                  </a:cubicBezTo>
                  <a:lnTo>
                    <a:pt x="222" y="381"/>
                  </a:lnTo>
                  <a:cubicBezTo>
                    <a:pt x="159" y="381"/>
                    <a:pt x="96" y="317"/>
                    <a:pt x="96" y="222"/>
                  </a:cubicBezTo>
                  <a:cubicBezTo>
                    <a:pt x="96" y="159"/>
                    <a:pt x="159" y="96"/>
                    <a:pt x="222" y="96"/>
                  </a:cubicBezTo>
                  <a:cubicBezTo>
                    <a:pt x="318" y="96"/>
                    <a:pt x="381" y="159"/>
                    <a:pt x="381" y="222"/>
                  </a:cubicBezTo>
                  <a:cubicBezTo>
                    <a:pt x="381" y="254"/>
                    <a:pt x="381" y="254"/>
                    <a:pt x="381" y="286"/>
                  </a:cubicBezTo>
                  <a:cubicBezTo>
                    <a:pt x="381" y="254"/>
                    <a:pt x="413" y="222"/>
                    <a:pt x="413" y="191"/>
                  </a:cubicBezTo>
                  <a:cubicBezTo>
                    <a:pt x="413" y="96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FFA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37"/>
            <p:cNvSpPr/>
            <p:nvPr/>
          </p:nvSpPr>
          <p:spPr>
            <a:xfrm>
              <a:off x="2116988" y="3805295"/>
              <a:ext cx="14695" cy="14695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90" y="1"/>
                  </a:moveTo>
                  <a:cubicBezTo>
                    <a:pt x="285" y="1"/>
                    <a:pt x="380" y="96"/>
                    <a:pt x="380" y="191"/>
                  </a:cubicBezTo>
                  <a:cubicBezTo>
                    <a:pt x="380" y="286"/>
                    <a:pt x="285" y="381"/>
                    <a:pt x="190" y="381"/>
                  </a:cubicBezTo>
                  <a:cubicBezTo>
                    <a:pt x="95" y="381"/>
                    <a:pt x="0" y="286"/>
                    <a:pt x="0" y="191"/>
                  </a:cubicBezTo>
                  <a:cubicBezTo>
                    <a:pt x="0" y="211"/>
                    <a:pt x="0" y="237"/>
                    <a:pt x="0" y="254"/>
                  </a:cubicBezTo>
                  <a:cubicBezTo>
                    <a:pt x="0" y="381"/>
                    <a:pt x="95" y="476"/>
                    <a:pt x="222" y="476"/>
                  </a:cubicBezTo>
                  <a:cubicBezTo>
                    <a:pt x="349" y="476"/>
                    <a:pt x="475" y="381"/>
                    <a:pt x="475" y="254"/>
                  </a:cubicBezTo>
                  <a:cubicBezTo>
                    <a:pt x="475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rgbClr val="FFA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37"/>
            <p:cNvSpPr/>
            <p:nvPr/>
          </p:nvSpPr>
          <p:spPr>
            <a:xfrm>
              <a:off x="2057342" y="3805295"/>
              <a:ext cx="11762" cy="11762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222" y="381"/>
                  </a:lnTo>
                  <a:cubicBezTo>
                    <a:pt x="159" y="381"/>
                    <a:pt x="95" y="317"/>
                    <a:pt x="95" y="222"/>
                  </a:cubicBezTo>
                  <a:cubicBezTo>
                    <a:pt x="95" y="159"/>
                    <a:pt x="159" y="96"/>
                    <a:pt x="222" y="96"/>
                  </a:cubicBezTo>
                  <a:cubicBezTo>
                    <a:pt x="317" y="96"/>
                    <a:pt x="380" y="159"/>
                    <a:pt x="380" y="222"/>
                  </a:cubicBezTo>
                  <a:cubicBezTo>
                    <a:pt x="380" y="213"/>
                    <a:pt x="380" y="202"/>
                    <a:pt x="380" y="191"/>
                  </a:cubicBezTo>
                  <a:cubicBezTo>
                    <a:pt x="380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FFA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37"/>
            <p:cNvSpPr/>
            <p:nvPr/>
          </p:nvSpPr>
          <p:spPr>
            <a:xfrm>
              <a:off x="2151195" y="3804307"/>
              <a:ext cx="8830" cy="7872"/>
            </a:xfrm>
            <a:custGeom>
              <a:avLst/>
              <a:gdLst/>
              <a:ahLst/>
              <a:cxnLst/>
              <a:rect l="l" t="t" r="r" b="b"/>
              <a:pathLst>
                <a:path w="286" h="255" extrusionOk="0">
                  <a:moveTo>
                    <a:pt x="159" y="1"/>
                  </a:moveTo>
                  <a:cubicBezTo>
                    <a:pt x="64" y="1"/>
                    <a:pt x="1" y="33"/>
                    <a:pt x="1" y="128"/>
                  </a:cubicBezTo>
                  <a:cubicBezTo>
                    <a:pt x="1" y="191"/>
                    <a:pt x="64" y="254"/>
                    <a:pt x="159" y="254"/>
                  </a:cubicBezTo>
                  <a:cubicBezTo>
                    <a:pt x="222" y="254"/>
                    <a:pt x="286" y="191"/>
                    <a:pt x="286" y="128"/>
                  </a:cubicBezTo>
                  <a:cubicBezTo>
                    <a:pt x="286" y="112"/>
                    <a:pt x="286" y="104"/>
                    <a:pt x="286" y="96"/>
                  </a:cubicBezTo>
                  <a:cubicBezTo>
                    <a:pt x="286" y="159"/>
                    <a:pt x="222" y="191"/>
                    <a:pt x="191" y="191"/>
                  </a:cubicBezTo>
                  <a:cubicBezTo>
                    <a:pt x="127" y="191"/>
                    <a:pt x="64" y="159"/>
                    <a:pt x="64" y="96"/>
                  </a:cubicBezTo>
                  <a:cubicBezTo>
                    <a:pt x="64" y="33"/>
                    <a:pt x="127" y="1"/>
                    <a:pt x="191" y="1"/>
                  </a:cubicBezTo>
                  <a:close/>
                </a:path>
              </a:pathLst>
            </a:custGeom>
            <a:solidFill>
              <a:srgbClr val="FFA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37"/>
            <p:cNvSpPr/>
            <p:nvPr/>
          </p:nvSpPr>
          <p:spPr>
            <a:xfrm>
              <a:off x="2016282" y="3779887"/>
              <a:ext cx="73353" cy="30317"/>
            </a:xfrm>
            <a:custGeom>
              <a:avLst/>
              <a:gdLst/>
              <a:ahLst/>
              <a:cxnLst/>
              <a:rect l="l" t="t" r="r" b="b"/>
              <a:pathLst>
                <a:path w="2376" h="982" extrusionOk="0">
                  <a:moveTo>
                    <a:pt x="887" y="0"/>
                  </a:moveTo>
                  <a:cubicBezTo>
                    <a:pt x="919" y="32"/>
                    <a:pt x="950" y="32"/>
                    <a:pt x="982" y="32"/>
                  </a:cubicBezTo>
                  <a:lnTo>
                    <a:pt x="0" y="475"/>
                  </a:lnTo>
                  <a:cubicBezTo>
                    <a:pt x="317" y="475"/>
                    <a:pt x="602" y="444"/>
                    <a:pt x="887" y="444"/>
                  </a:cubicBezTo>
                  <a:cubicBezTo>
                    <a:pt x="792" y="570"/>
                    <a:pt x="665" y="697"/>
                    <a:pt x="539" y="824"/>
                  </a:cubicBezTo>
                  <a:cubicBezTo>
                    <a:pt x="507" y="855"/>
                    <a:pt x="444" y="919"/>
                    <a:pt x="412" y="950"/>
                  </a:cubicBezTo>
                  <a:cubicBezTo>
                    <a:pt x="570" y="919"/>
                    <a:pt x="729" y="855"/>
                    <a:pt x="887" y="824"/>
                  </a:cubicBezTo>
                  <a:cubicBezTo>
                    <a:pt x="1077" y="760"/>
                    <a:pt x="1267" y="729"/>
                    <a:pt x="1457" y="665"/>
                  </a:cubicBezTo>
                  <a:lnTo>
                    <a:pt x="1457" y="665"/>
                  </a:lnTo>
                  <a:cubicBezTo>
                    <a:pt x="1425" y="729"/>
                    <a:pt x="1394" y="760"/>
                    <a:pt x="1362" y="824"/>
                  </a:cubicBezTo>
                  <a:cubicBezTo>
                    <a:pt x="1330" y="887"/>
                    <a:pt x="1299" y="919"/>
                    <a:pt x="1267" y="982"/>
                  </a:cubicBezTo>
                  <a:cubicBezTo>
                    <a:pt x="1362" y="919"/>
                    <a:pt x="1425" y="887"/>
                    <a:pt x="1520" y="824"/>
                  </a:cubicBezTo>
                  <a:cubicBezTo>
                    <a:pt x="1679" y="697"/>
                    <a:pt x="1869" y="570"/>
                    <a:pt x="2027" y="475"/>
                  </a:cubicBezTo>
                  <a:cubicBezTo>
                    <a:pt x="2059" y="444"/>
                    <a:pt x="2090" y="444"/>
                    <a:pt x="2090" y="412"/>
                  </a:cubicBezTo>
                  <a:cubicBezTo>
                    <a:pt x="2185" y="349"/>
                    <a:pt x="2249" y="317"/>
                    <a:pt x="2280" y="222"/>
                  </a:cubicBezTo>
                  <a:cubicBezTo>
                    <a:pt x="2344" y="159"/>
                    <a:pt x="2375" y="95"/>
                    <a:pt x="2375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37"/>
            <p:cNvSpPr/>
            <p:nvPr/>
          </p:nvSpPr>
          <p:spPr>
            <a:xfrm>
              <a:off x="2079817" y="3779887"/>
              <a:ext cx="49890" cy="45969"/>
            </a:xfrm>
            <a:custGeom>
              <a:avLst/>
              <a:gdLst/>
              <a:ahLst/>
              <a:cxnLst/>
              <a:rect l="l" t="t" r="r" b="b"/>
              <a:pathLst>
                <a:path w="1616" h="1489" extrusionOk="0">
                  <a:moveTo>
                    <a:pt x="159" y="0"/>
                  </a:moveTo>
                  <a:cubicBezTo>
                    <a:pt x="96" y="127"/>
                    <a:pt x="64" y="285"/>
                    <a:pt x="32" y="412"/>
                  </a:cubicBezTo>
                  <a:cubicBezTo>
                    <a:pt x="32" y="507"/>
                    <a:pt x="1" y="602"/>
                    <a:pt x="1" y="697"/>
                  </a:cubicBezTo>
                  <a:cubicBezTo>
                    <a:pt x="96" y="602"/>
                    <a:pt x="191" y="507"/>
                    <a:pt x="317" y="412"/>
                  </a:cubicBezTo>
                  <a:cubicBezTo>
                    <a:pt x="317" y="570"/>
                    <a:pt x="349" y="697"/>
                    <a:pt x="381" y="824"/>
                  </a:cubicBezTo>
                  <a:cubicBezTo>
                    <a:pt x="412" y="950"/>
                    <a:pt x="412" y="1077"/>
                    <a:pt x="444" y="1172"/>
                  </a:cubicBezTo>
                  <a:cubicBezTo>
                    <a:pt x="476" y="1077"/>
                    <a:pt x="539" y="950"/>
                    <a:pt x="571" y="824"/>
                  </a:cubicBezTo>
                  <a:cubicBezTo>
                    <a:pt x="603" y="760"/>
                    <a:pt x="634" y="697"/>
                    <a:pt x="666" y="634"/>
                  </a:cubicBezTo>
                  <a:lnTo>
                    <a:pt x="761" y="824"/>
                  </a:lnTo>
                  <a:cubicBezTo>
                    <a:pt x="888" y="1045"/>
                    <a:pt x="1014" y="1267"/>
                    <a:pt x="1109" y="1489"/>
                  </a:cubicBezTo>
                  <a:lnTo>
                    <a:pt x="1109" y="824"/>
                  </a:lnTo>
                  <a:lnTo>
                    <a:pt x="1109" y="570"/>
                  </a:lnTo>
                  <a:cubicBezTo>
                    <a:pt x="1173" y="570"/>
                    <a:pt x="1268" y="570"/>
                    <a:pt x="1331" y="602"/>
                  </a:cubicBezTo>
                  <a:cubicBezTo>
                    <a:pt x="1394" y="602"/>
                    <a:pt x="1458" y="602"/>
                    <a:pt x="1521" y="634"/>
                  </a:cubicBezTo>
                  <a:cubicBezTo>
                    <a:pt x="1426" y="444"/>
                    <a:pt x="1331" y="285"/>
                    <a:pt x="1236" y="127"/>
                  </a:cubicBezTo>
                  <a:lnTo>
                    <a:pt x="1616" y="127"/>
                  </a:lnTo>
                  <a:cubicBezTo>
                    <a:pt x="1584" y="95"/>
                    <a:pt x="1553" y="32"/>
                    <a:pt x="1489" y="0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37"/>
            <p:cNvSpPr/>
            <p:nvPr/>
          </p:nvSpPr>
          <p:spPr>
            <a:xfrm>
              <a:off x="2115012" y="3779887"/>
              <a:ext cx="60664" cy="43036"/>
            </a:xfrm>
            <a:custGeom>
              <a:avLst/>
              <a:gdLst/>
              <a:ahLst/>
              <a:cxnLst/>
              <a:rect l="l" t="t" r="r" b="b"/>
              <a:pathLst>
                <a:path w="1965" h="1394" extrusionOk="0">
                  <a:moveTo>
                    <a:pt x="1" y="0"/>
                  </a:moveTo>
                  <a:cubicBezTo>
                    <a:pt x="1" y="95"/>
                    <a:pt x="33" y="159"/>
                    <a:pt x="64" y="254"/>
                  </a:cubicBezTo>
                  <a:cubicBezTo>
                    <a:pt x="96" y="380"/>
                    <a:pt x="159" y="475"/>
                    <a:pt x="191" y="602"/>
                  </a:cubicBezTo>
                  <a:cubicBezTo>
                    <a:pt x="223" y="665"/>
                    <a:pt x="254" y="760"/>
                    <a:pt x="286" y="824"/>
                  </a:cubicBezTo>
                  <a:lnTo>
                    <a:pt x="381" y="1077"/>
                  </a:lnTo>
                  <a:lnTo>
                    <a:pt x="381" y="824"/>
                  </a:lnTo>
                  <a:lnTo>
                    <a:pt x="381" y="697"/>
                  </a:lnTo>
                  <a:cubicBezTo>
                    <a:pt x="413" y="729"/>
                    <a:pt x="444" y="792"/>
                    <a:pt x="508" y="824"/>
                  </a:cubicBezTo>
                  <a:cubicBezTo>
                    <a:pt x="698" y="1014"/>
                    <a:pt x="856" y="1204"/>
                    <a:pt x="1046" y="1394"/>
                  </a:cubicBezTo>
                  <a:cubicBezTo>
                    <a:pt x="1014" y="1204"/>
                    <a:pt x="983" y="1045"/>
                    <a:pt x="919" y="855"/>
                  </a:cubicBezTo>
                  <a:lnTo>
                    <a:pt x="919" y="855"/>
                  </a:lnTo>
                  <a:cubicBezTo>
                    <a:pt x="1236" y="1014"/>
                    <a:pt x="1521" y="1204"/>
                    <a:pt x="1838" y="1362"/>
                  </a:cubicBezTo>
                  <a:cubicBezTo>
                    <a:pt x="1679" y="1204"/>
                    <a:pt x="1553" y="1014"/>
                    <a:pt x="1394" y="824"/>
                  </a:cubicBezTo>
                  <a:cubicBezTo>
                    <a:pt x="1363" y="792"/>
                    <a:pt x="1299" y="729"/>
                    <a:pt x="1268" y="697"/>
                  </a:cubicBezTo>
                  <a:lnTo>
                    <a:pt x="1268" y="697"/>
                  </a:lnTo>
                  <a:cubicBezTo>
                    <a:pt x="1521" y="729"/>
                    <a:pt x="1743" y="760"/>
                    <a:pt x="1964" y="792"/>
                  </a:cubicBezTo>
                  <a:cubicBezTo>
                    <a:pt x="1711" y="570"/>
                    <a:pt x="1426" y="349"/>
                    <a:pt x="1141" y="127"/>
                  </a:cubicBezTo>
                  <a:cubicBezTo>
                    <a:pt x="1268" y="95"/>
                    <a:pt x="1363" y="95"/>
                    <a:pt x="1489" y="64"/>
                  </a:cubicBezTo>
                  <a:cubicBezTo>
                    <a:pt x="1426" y="32"/>
                    <a:pt x="1363" y="32"/>
                    <a:pt x="1331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1" name="Google Shape;5411;p37"/>
          <p:cNvGrpSpPr/>
          <p:nvPr/>
        </p:nvGrpSpPr>
        <p:grpSpPr>
          <a:xfrm>
            <a:off x="2789843" y="2959543"/>
            <a:ext cx="710808" cy="890764"/>
            <a:chOff x="3212993" y="2959543"/>
            <a:chExt cx="710808" cy="890764"/>
          </a:xfrm>
        </p:grpSpPr>
        <p:sp>
          <p:nvSpPr>
            <p:cNvPr id="5412" name="Google Shape;5412;p37"/>
            <p:cNvSpPr/>
            <p:nvPr/>
          </p:nvSpPr>
          <p:spPr>
            <a:xfrm>
              <a:off x="3606987" y="3391727"/>
              <a:ext cx="157450" cy="168163"/>
            </a:xfrm>
            <a:custGeom>
              <a:avLst/>
              <a:gdLst/>
              <a:ahLst/>
              <a:cxnLst/>
              <a:rect l="l" t="t" r="r" b="b"/>
              <a:pathLst>
                <a:path w="5100" h="5447" extrusionOk="0">
                  <a:moveTo>
                    <a:pt x="64" y="1"/>
                  </a:moveTo>
                  <a:lnTo>
                    <a:pt x="1" y="4814"/>
                  </a:lnTo>
                  <a:cubicBezTo>
                    <a:pt x="1036" y="5186"/>
                    <a:pt x="2004" y="5446"/>
                    <a:pt x="2701" y="5446"/>
                  </a:cubicBezTo>
                  <a:cubicBezTo>
                    <a:pt x="2836" y="5446"/>
                    <a:pt x="2960" y="5437"/>
                    <a:pt x="3073" y="5416"/>
                  </a:cubicBezTo>
                  <a:cubicBezTo>
                    <a:pt x="5100" y="4941"/>
                    <a:pt x="4498" y="2502"/>
                    <a:pt x="4498" y="2502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37"/>
            <p:cNvSpPr/>
            <p:nvPr/>
          </p:nvSpPr>
          <p:spPr>
            <a:xfrm>
              <a:off x="3453489" y="3315472"/>
              <a:ext cx="158438" cy="244448"/>
            </a:xfrm>
            <a:custGeom>
              <a:avLst/>
              <a:gdLst/>
              <a:ahLst/>
              <a:cxnLst/>
              <a:rect l="l" t="t" r="r" b="b"/>
              <a:pathLst>
                <a:path w="5132" h="7918" extrusionOk="0">
                  <a:moveTo>
                    <a:pt x="571" y="0"/>
                  </a:moveTo>
                  <a:lnTo>
                    <a:pt x="1" y="5004"/>
                  </a:lnTo>
                  <a:cubicBezTo>
                    <a:pt x="1" y="5004"/>
                    <a:pt x="2788" y="7063"/>
                    <a:pt x="5131" y="7918"/>
                  </a:cubicBezTo>
                  <a:lnTo>
                    <a:pt x="5036" y="2471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37"/>
            <p:cNvSpPr/>
            <p:nvPr/>
          </p:nvSpPr>
          <p:spPr>
            <a:xfrm>
              <a:off x="3305857" y="3087664"/>
              <a:ext cx="172114" cy="255223"/>
            </a:xfrm>
            <a:custGeom>
              <a:avLst/>
              <a:gdLst/>
              <a:ahLst/>
              <a:cxnLst/>
              <a:rect l="l" t="t" r="r" b="b"/>
              <a:pathLst>
                <a:path w="5575" h="8267" extrusionOk="0">
                  <a:moveTo>
                    <a:pt x="4023" y="1"/>
                  </a:moveTo>
                  <a:cubicBezTo>
                    <a:pt x="3674" y="127"/>
                    <a:pt x="1648" y="1"/>
                    <a:pt x="1" y="349"/>
                  </a:cubicBezTo>
                  <a:lnTo>
                    <a:pt x="508" y="6018"/>
                  </a:lnTo>
                  <a:cubicBezTo>
                    <a:pt x="1933" y="7411"/>
                    <a:pt x="5575" y="8266"/>
                    <a:pt x="5575" y="8266"/>
                  </a:cubicBezTo>
                  <a:lnTo>
                    <a:pt x="4023" y="1"/>
                  </a:lnTo>
                  <a:close/>
                </a:path>
              </a:pathLst>
            </a:custGeom>
            <a:solidFill>
              <a:srgbClr val="E0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37"/>
            <p:cNvSpPr/>
            <p:nvPr/>
          </p:nvSpPr>
          <p:spPr>
            <a:xfrm>
              <a:off x="3228614" y="3257802"/>
              <a:ext cx="366673" cy="591517"/>
            </a:xfrm>
            <a:custGeom>
              <a:avLst/>
              <a:gdLst/>
              <a:ahLst/>
              <a:cxnLst/>
              <a:rect l="l" t="t" r="r" b="b"/>
              <a:pathLst>
                <a:path w="11877" h="19160" extrusionOk="0">
                  <a:moveTo>
                    <a:pt x="2946" y="0"/>
                  </a:moveTo>
                  <a:cubicBezTo>
                    <a:pt x="223" y="2755"/>
                    <a:pt x="286" y="10704"/>
                    <a:pt x="1" y="19160"/>
                  </a:cubicBezTo>
                  <a:lnTo>
                    <a:pt x="11877" y="19160"/>
                  </a:lnTo>
                  <a:cubicBezTo>
                    <a:pt x="11877" y="19001"/>
                    <a:pt x="11845" y="18020"/>
                    <a:pt x="11687" y="16563"/>
                  </a:cubicBezTo>
                  <a:cubicBezTo>
                    <a:pt x="11275" y="12478"/>
                    <a:pt x="10167" y="4687"/>
                    <a:pt x="7855" y="1868"/>
                  </a:cubicBezTo>
                  <a:lnTo>
                    <a:pt x="2946" y="0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37"/>
            <p:cNvSpPr/>
            <p:nvPr/>
          </p:nvSpPr>
          <p:spPr>
            <a:xfrm>
              <a:off x="3230590" y="3402502"/>
              <a:ext cx="364697" cy="446818"/>
            </a:xfrm>
            <a:custGeom>
              <a:avLst/>
              <a:gdLst/>
              <a:ahLst/>
              <a:cxnLst/>
              <a:rect l="l" t="t" r="r" b="b"/>
              <a:pathLst>
                <a:path w="11813" h="14473" extrusionOk="0">
                  <a:moveTo>
                    <a:pt x="3136" y="0"/>
                  </a:moveTo>
                  <a:cubicBezTo>
                    <a:pt x="2312" y="2660"/>
                    <a:pt x="2502" y="5542"/>
                    <a:pt x="2470" y="8361"/>
                  </a:cubicBezTo>
                  <a:cubicBezTo>
                    <a:pt x="2439" y="9216"/>
                    <a:pt x="2407" y="10102"/>
                    <a:pt x="2185" y="10957"/>
                  </a:cubicBezTo>
                  <a:cubicBezTo>
                    <a:pt x="1805" y="12288"/>
                    <a:pt x="950" y="13428"/>
                    <a:pt x="0" y="14473"/>
                  </a:cubicBezTo>
                  <a:lnTo>
                    <a:pt x="11813" y="14473"/>
                  </a:lnTo>
                  <a:cubicBezTo>
                    <a:pt x="11813" y="14314"/>
                    <a:pt x="11781" y="13333"/>
                    <a:pt x="11623" y="11876"/>
                  </a:cubicBezTo>
                  <a:cubicBezTo>
                    <a:pt x="10894" y="11844"/>
                    <a:pt x="9881" y="11781"/>
                    <a:pt x="9596" y="11686"/>
                  </a:cubicBezTo>
                  <a:cubicBezTo>
                    <a:pt x="7601" y="11084"/>
                    <a:pt x="6239" y="9184"/>
                    <a:pt x="5321" y="7316"/>
                  </a:cubicBezTo>
                  <a:cubicBezTo>
                    <a:pt x="4212" y="5004"/>
                    <a:pt x="3484" y="2534"/>
                    <a:pt x="3136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37"/>
            <p:cNvSpPr/>
            <p:nvPr/>
          </p:nvSpPr>
          <p:spPr>
            <a:xfrm>
              <a:off x="3212993" y="2973034"/>
              <a:ext cx="315826" cy="263095"/>
            </a:xfrm>
            <a:custGeom>
              <a:avLst/>
              <a:gdLst/>
              <a:ahLst/>
              <a:cxnLst/>
              <a:rect l="l" t="t" r="r" b="b"/>
              <a:pathLst>
                <a:path w="10230" h="8522" extrusionOk="0">
                  <a:moveTo>
                    <a:pt x="5294" y="1"/>
                  </a:moveTo>
                  <a:cubicBezTo>
                    <a:pt x="4841" y="1"/>
                    <a:pt x="4389" y="93"/>
                    <a:pt x="3959" y="262"/>
                  </a:cubicBezTo>
                  <a:cubicBezTo>
                    <a:pt x="2629" y="832"/>
                    <a:pt x="0" y="1750"/>
                    <a:pt x="1457" y="5424"/>
                  </a:cubicBezTo>
                  <a:cubicBezTo>
                    <a:pt x="1575" y="5670"/>
                    <a:pt x="1663" y="5742"/>
                    <a:pt x="1745" y="5742"/>
                  </a:cubicBezTo>
                  <a:cubicBezTo>
                    <a:pt x="1861" y="5742"/>
                    <a:pt x="1966" y="5602"/>
                    <a:pt x="2132" y="5602"/>
                  </a:cubicBezTo>
                  <a:cubicBezTo>
                    <a:pt x="2230" y="5602"/>
                    <a:pt x="2348" y="5650"/>
                    <a:pt x="2502" y="5804"/>
                  </a:cubicBezTo>
                  <a:cubicBezTo>
                    <a:pt x="2945" y="6247"/>
                    <a:pt x="4497" y="6089"/>
                    <a:pt x="5162" y="6595"/>
                  </a:cubicBezTo>
                  <a:cubicBezTo>
                    <a:pt x="5678" y="7937"/>
                    <a:pt x="7034" y="8522"/>
                    <a:pt x="8050" y="8522"/>
                  </a:cubicBezTo>
                  <a:cubicBezTo>
                    <a:pt x="8281" y="8522"/>
                    <a:pt x="8495" y="8491"/>
                    <a:pt x="8678" y="8432"/>
                  </a:cubicBezTo>
                  <a:lnTo>
                    <a:pt x="9469" y="8116"/>
                  </a:lnTo>
                  <a:cubicBezTo>
                    <a:pt x="10229" y="7831"/>
                    <a:pt x="10198" y="6849"/>
                    <a:pt x="9976" y="6215"/>
                  </a:cubicBezTo>
                  <a:cubicBezTo>
                    <a:pt x="9976" y="6215"/>
                    <a:pt x="9501" y="5202"/>
                    <a:pt x="9374" y="4949"/>
                  </a:cubicBezTo>
                  <a:lnTo>
                    <a:pt x="9691" y="4695"/>
                  </a:lnTo>
                  <a:cubicBezTo>
                    <a:pt x="9913" y="4537"/>
                    <a:pt x="9944" y="4252"/>
                    <a:pt x="9754" y="4062"/>
                  </a:cubicBezTo>
                  <a:lnTo>
                    <a:pt x="8646" y="2954"/>
                  </a:lnTo>
                  <a:cubicBezTo>
                    <a:pt x="8646" y="2954"/>
                    <a:pt x="8646" y="2700"/>
                    <a:pt x="8646" y="2447"/>
                  </a:cubicBezTo>
                  <a:cubicBezTo>
                    <a:pt x="7809" y="704"/>
                    <a:pt x="6546" y="1"/>
                    <a:pt x="5294" y="1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37"/>
            <p:cNvSpPr/>
            <p:nvPr/>
          </p:nvSpPr>
          <p:spPr>
            <a:xfrm>
              <a:off x="3234480" y="3037681"/>
              <a:ext cx="153529" cy="189835"/>
            </a:xfrm>
            <a:custGeom>
              <a:avLst/>
              <a:gdLst/>
              <a:ahLst/>
              <a:cxnLst/>
              <a:rect l="l" t="t" r="r" b="b"/>
              <a:pathLst>
                <a:path w="4973" h="6149" extrusionOk="0">
                  <a:moveTo>
                    <a:pt x="3573" y="0"/>
                  </a:moveTo>
                  <a:cubicBezTo>
                    <a:pt x="3338" y="0"/>
                    <a:pt x="3059" y="72"/>
                    <a:pt x="2725" y="195"/>
                  </a:cubicBezTo>
                  <a:cubicBezTo>
                    <a:pt x="1553" y="606"/>
                    <a:pt x="1" y="1525"/>
                    <a:pt x="223" y="2443"/>
                  </a:cubicBezTo>
                  <a:cubicBezTo>
                    <a:pt x="666" y="4343"/>
                    <a:pt x="1014" y="4248"/>
                    <a:pt x="2693" y="6148"/>
                  </a:cubicBezTo>
                  <a:cubicBezTo>
                    <a:pt x="4340" y="5737"/>
                    <a:pt x="3516" y="3045"/>
                    <a:pt x="3516" y="3045"/>
                  </a:cubicBezTo>
                  <a:cubicBezTo>
                    <a:pt x="3516" y="3045"/>
                    <a:pt x="4625" y="2633"/>
                    <a:pt x="4973" y="2443"/>
                  </a:cubicBezTo>
                  <a:cubicBezTo>
                    <a:pt x="4720" y="1620"/>
                    <a:pt x="4656" y="1271"/>
                    <a:pt x="4498" y="860"/>
                  </a:cubicBezTo>
                  <a:cubicBezTo>
                    <a:pt x="4293" y="244"/>
                    <a:pt x="4007" y="0"/>
                    <a:pt x="3573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37"/>
            <p:cNvSpPr/>
            <p:nvPr/>
          </p:nvSpPr>
          <p:spPr>
            <a:xfrm>
              <a:off x="3318577" y="3112949"/>
              <a:ext cx="65542" cy="64709"/>
            </a:xfrm>
            <a:custGeom>
              <a:avLst/>
              <a:gdLst/>
              <a:ahLst/>
              <a:cxnLst/>
              <a:rect l="l" t="t" r="r" b="b"/>
              <a:pathLst>
                <a:path w="2123" h="2096" extrusionOk="0">
                  <a:moveTo>
                    <a:pt x="927" y="0"/>
                  </a:moveTo>
                  <a:cubicBezTo>
                    <a:pt x="904" y="0"/>
                    <a:pt x="880" y="2"/>
                    <a:pt x="856" y="5"/>
                  </a:cubicBezTo>
                  <a:cubicBezTo>
                    <a:pt x="476" y="68"/>
                    <a:pt x="1" y="385"/>
                    <a:pt x="349" y="1208"/>
                  </a:cubicBezTo>
                  <a:cubicBezTo>
                    <a:pt x="567" y="1699"/>
                    <a:pt x="1160" y="2096"/>
                    <a:pt x="1564" y="2096"/>
                  </a:cubicBezTo>
                  <a:cubicBezTo>
                    <a:pt x="1629" y="2096"/>
                    <a:pt x="1689" y="2086"/>
                    <a:pt x="1742" y="2063"/>
                  </a:cubicBezTo>
                  <a:cubicBezTo>
                    <a:pt x="2122" y="1905"/>
                    <a:pt x="1869" y="1462"/>
                    <a:pt x="1616" y="892"/>
                  </a:cubicBezTo>
                  <a:cubicBezTo>
                    <a:pt x="1465" y="531"/>
                    <a:pt x="1344" y="0"/>
                    <a:pt x="927" y="0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37"/>
            <p:cNvSpPr/>
            <p:nvPr/>
          </p:nvSpPr>
          <p:spPr>
            <a:xfrm>
              <a:off x="3327375" y="3492433"/>
              <a:ext cx="324624" cy="357874"/>
            </a:xfrm>
            <a:custGeom>
              <a:avLst/>
              <a:gdLst/>
              <a:ahLst/>
              <a:cxnLst/>
              <a:rect l="l" t="t" r="r" b="b"/>
              <a:pathLst>
                <a:path w="10515" h="11592" extrusionOk="0">
                  <a:moveTo>
                    <a:pt x="4909" y="1"/>
                  </a:moveTo>
                  <a:lnTo>
                    <a:pt x="1" y="729"/>
                  </a:lnTo>
                  <a:cubicBezTo>
                    <a:pt x="1" y="729"/>
                    <a:pt x="1331" y="9343"/>
                    <a:pt x="1647" y="9628"/>
                  </a:cubicBezTo>
                  <a:cubicBezTo>
                    <a:pt x="1774" y="9723"/>
                    <a:pt x="3136" y="10578"/>
                    <a:pt x="4783" y="11591"/>
                  </a:cubicBezTo>
                  <a:lnTo>
                    <a:pt x="10515" y="11591"/>
                  </a:lnTo>
                  <a:lnTo>
                    <a:pt x="5099" y="5954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37"/>
            <p:cNvSpPr/>
            <p:nvPr/>
          </p:nvSpPr>
          <p:spPr>
            <a:xfrm>
              <a:off x="3305857" y="3301425"/>
              <a:ext cx="189712" cy="310330"/>
            </a:xfrm>
            <a:custGeom>
              <a:avLst/>
              <a:gdLst/>
              <a:ahLst/>
              <a:cxnLst/>
              <a:rect l="l" t="t" r="r" b="b"/>
              <a:pathLst>
                <a:path w="6145" h="10052" extrusionOk="0">
                  <a:moveTo>
                    <a:pt x="2651" y="1"/>
                  </a:moveTo>
                  <a:cubicBezTo>
                    <a:pt x="2570" y="1"/>
                    <a:pt x="2489" y="5"/>
                    <a:pt x="2408" y="12"/>
                  </a:cubicBezTo>
                  <a:lnTo>
                    <a:pt x="2376" y="44"/>
                  </a:lnTo>
                  <a:cubicBezTo>
                    <a:pt x="983" y="170"/>
                    <a:pt x="1" y="1437"/>
                    <a:pt x="191" y="2831"/>
                  </a:cubicBezTo>
                  <a:lnTo>
                    <a:pt x="1014" y="10051"/>
                  </a:lnTo>
                  <a:lnTo>
                    <a:pt x="6145" y="9069"/>
                  </a:lnTo>
                  <a:lnTo>
                    <a:pt x="5163" y="2197"/>
                  </a:lnTo>
                  <a:cubicBezTo>
                    <a:pt x="5014" y="917"/>
                    <a:pt x="3914" y="1"/>
                    <a:pt x="2651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37"/>
            <p:cNvSpPr/>
            <p:nvPr/>
          </p:nvSpPr>
          <p:spPr>
            <a:xfrm>
              <a:off x="3221544" y="2959543"/>
              <a:ext cx="221726" cy="148682"/>
            </a:xfrm>
            <a:custGeom>
              <a:avLst/>
              <a:gdLst/>
              <a:ahLst/>
              <a:cxnLst/>
              <a:rect l="l" t="t" r="r" b="b"/>
              <a:pathLst>
                <a:path w="7182" h="4816" extrusionOk="0">
                  <a:moveTo>
                    <a:pt x="4993" y="1"/>
                  </a:moveTo>
                  <a:cubicBezTo>
                    <a:pt x="2933" y="1"/>
                    <a:pt x="0" y="1138"/>
                    <a:pt x="610" y="4816"/>
                  </a:cubicBezTo>
                  <a:lnTo>
                    <a:pt x="4917" y="3391"/>
                  </a:lnTo>
                  <a:cubicBezTo>
                    <a:pt x="4632" y="2060"/>
                    <a:pt x="4474" y="1205"/>
                    <a:pt x="6785" y="952"/>
                  </a:cubicBezTo>
                  <a:cubicBezTo>
                    <a:pt x="7181" y="424"/>
                    <a:pt x="6250" y="1"/>
                    <a:pt x="4993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37"/>
            <p:cNvSpPr/>
            <p:nvPr/>
          </p:nvSpPr>
          <p:spPr>
            <a:xfrm>
              <a:off x="3623628" y="3214766"/>
              <a:ext cx="122224" cy="262046"/>
            </a:xfrm>
            <a:custGeom>
              <a:avLst/>
              <a:gdLst/>
              <a:ahLst/>
              <a:cxnLst/>
              <a:rect l="l" t="t" r="r" b="b"/>
              <a:pathLst>
                <a:path w="3959" h="8488" extrusionOk="0">
                  <a:moveTo>
                    <a:pt x="2439" y="1"/>
                  </a:moveTo>
                  <a:lnTo>
                    <a:pt x="190" y="476"/>
                  </a:lnTo>
                  <a:lnTo>
                    <a:pt x="0" y="8488"/>
                  </a:lnTo>
                  <a:lnTo>
                    <a:pt x="0" y="8488"/>
                  </a:lnTo>
                  <a:lnTo>
                    <a:pt x="3959" y="8234"/>
                  </a:lnTo>
                  <a:lnTo>
                    <a:pt x="2439" y="1"/>
                  </a:ln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37"/>
            <p:cNvSpPr/>
            <p:nvPr/>
          </p:nvSpPr>
          <p:spPr>
            <a:xfrm>
              <a:off x="3576701" y="3093530"/>
              <a:ext cx="124200" cy="172546"/>
            </a:xfrm>
            <a:custGeom>
              <a:avLst/>
              <a:gdLst/>
              <a:ahLst/>
              <a:cxnLst/>
              <a:rect l="l" t="t" r="r" b="b"/>
              <a:pathLst>
                <a:path w="4023" h="5589" extrusionOk="0">
                  <a:moveTo>
                    <a:pt x="0" y="1"/>
                  </a:moveTo>
                  <a:lnTo>
                    <a:pt x="0" y="1"/>
                  </a:lnTo>
                  <a:cubicBezTo>
                    <a:pt x="190" y="919"/>
                    <a:pt x="190" y="1901"/>
                    <a:pt x="380" y="2851"/>
                  </a:cubicBezTo>
                  <a:cubicBezTo>
                    <a:pt x="475" y="3168"/>
                    <a:pt x="539" y="3516"/>
                    <a:pt x="665" y="3833"/>
                  </a:cubicBezTo>
                  <a:cubicBezTo>
                    <a:pt x="919" y="4466"/>
                    <a:pt x="1330" y="4973"/>
                    <a:pt x="1805" y="5416"/>
                  </a:cubicBezTo>
                  <a:cubicBezTo>
                    <a:pt x="1869" y="5479"/>
                    <a:pt x="1900" y="5543"/>
                    <a:pt x="1995" y="5574"/>
                  </a:cubicBezTo>
                  <a:cubicBezTo>
                    <a:pt x="2038" y="5574"/>
                    <a:pt x="2080" y="5588"/>
                    <a:pt x="2122" y="5588"/>
                  </a:cubicBezTo>
                  <a:cubicBezTo>
                    <a:pt x="2143" y="5588"/>
                    <a:pt x="2164" y="5585"/>
                    <a:pt x="2185" y="5574"/>
                  </a:cubicBezTo>
                  <a:cubicBezTo>
                    <a:pt x="2692" y="5574"/>
                    <a:pt x="3199" y="5416"/>
                    <a:pt x="3515" y="5068"/>
                  </a:cubicBezTo>
                  <a:cubicBezTo>
                    <a:pt x="3895" y="4656"/>
                    <a:pt x="4022" y="3864"/>
                    <a:pt x="3927" y="3326"/>
                  </a:cubicBezTo>
                  <a:cubicBezTo>
                    <a:pt x="3864" y="2787"/>
                    <a:pt x="3610" y="2281"/>
                    <a:pt x="3420" y="1806"/>
                  </a:cubicBezTo>
                  <a:cubicBezTo>
                    <a:pt x="3167" y="1172"/>
                    <a:pt x="2914" y="761"/>
                    <a:pt x="2755" y="127"/>
                  </a:cubicBezTo>
                  <a:cubicBezTo>
                    <a:pt x="1774" y="96"/>
                    <a:pt x="982" y="32"/>
                    <a:pt x="0" y="1"/>
                  </a:cubicBezTo>
                  <a:close/>
                </a:path>
              </a:pathLst>
            </a:custGeom>
            <a:solidFill>
              <a:srgbClr val="E0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37"/>
            <p:cNvSpPr/>
            <p:nvPr/>
          </p:nvSpPr>
          <p:spPr>
            <a:xfrm>
              <a:off x="3590378" y="3080810"/>
              <a:ext cx="33281" cy="21549"/>
            </a:xfrm>
            <a:custGeom>
              <a:avLst/>
              <a:gdLst/>
              <a:ahLst/>
              <a:cxnLst/>
              <a:rect l="l" t="t" r="r" b="b"/>
              <a:pathLst>
                <a:path w="1078" h="698" extrusionOk="0">
                  <a:moveTo>
                    <a:pt x="539" y="1"/>
                  </a:moveTo>
                  <a:cubicBezTo>
                    <a:pt x="444" y="1"/>
                    <a:pt x="317" y="1"/>
                    <a:pt x="191" y="64"/>
                  </a:cubicBezTo>
                  <a:cubicBezTo>
                    <a:pt x="96" y="128"/>
                    <a:pt x="1" y="223"/>
                    <a:pt x="1" y="349"/>
                  </a:cubicBezTo>
                  <a:cubicBezTo>
                    <a:pt x="32" y="444"/>
                    <a:pt x="96" y="539"/>
                    <a:pt x="191" y="603"/>
                  </a:cubicBezTo>
                  <a:cubicBezTo>
                    <a:pt x="286" y="634"/>
                    <a:pt x="412" y="666"/>
                    <a:pt x="507" y="666"/>
                  </a:cubicBezTo>
                  <a:cubicBezTo>
                    <a:pt x="571" y="666"/>
                    <a:pt x="634" y="698"/>
                    <a:pt x="697" y="698"/>
                  </a:cubicBezTo>
                  <a:cubicBezTo>
                    <a:pt x="824" y="666"/>
                    <a:pt x="951" y="634"/>
                    <a:pt x="1014" y="539"/>
                  </a:cubicBezTo>
                  <a:cubicBezTo>
                    <a:pt x="1077" y="476"/>
                    <a:pt x="1077" y="349"/>
                    <a:pt x="1046" y="254"/>
                  </a:cubicBezTo>
                  <a:cubicBezTo>
                    <a:pt x="1014" y="159"/>
                    <a:pt x="919" y="96"/>
                    <a:pt x="824" y="33"/>
                  </a:cubicBezTo>
                  <a:cubicBezTo>
                    <a:pt x="729" y="1"/>
                    <a:pt x="634" y="1"/>
                    <a:pt x="539" y="1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37"/>
            <p:cNvSpPr/>
            <p:nvPr/>
          </p:nvSpPr>
          <p:spPr>
            <a:xfrm>
              <a:off x="3615786" y="3083743"/>
              <a:ext cx="33281" cy="21549"/>
            </a:xfrm>
            <a:custGeom>
              <a:avLst/>
              <a:gdLst/>
              <a:ahLst/>
              <a:cxnLst/>
              <a:rect l="l" t="t" r="r" b="b"/>
              <a:pathLst>
                <a:path w="1078" h="698" extrusionOk="0">
                  <a:moveTo>
                    <a:pt x="571" y="1"/>
                  </a:moveTo>
                  <a:cubicBezTo>
                    <a:pt x="444" y="1"/>
                    <a:pt x="318" y="1"/>
                    <a:pt x="191" y="64"/>
                  </a:cubicBezTo>
                  <a:cubicBezTo>
                    <a:pt x="96" y="128"/>
                    <a:pt x="1" y="254"/>
                    <a:pt x="33" y="349"/>
                  </a:cubicBezTo>
                  <a:cubicBezTo>
                    <a:pt x="33" y="476"/>
                    <a:pt x="128" y="571"/>
                    <a:pt x="223" y="603"/>
                  </a:cubicBezTo>
                  <a:cubicBezTo>
                    <a:pt x="318" y="666"/>
                    <a:pt x="413" y="666"/>
                    <a:pt x="508" y="666"/>
                  </a:cubicBezTo>
                  <a:cubicBezTo>
                    <a:pt x="571" y="698"/>
                    <a:pt x="666" y="698"/>
                    <a:pt x="729" y="698"/>
                  </a:cubicBezTo>
                  <a:cubicBezTo>
                    <a:pt x="824" y="698"/>
                    <a:pt x="951" y="666"/>
                    <a:pt x="1014" y="571"/>
                  </a:cubicBezTo>
                  <a:cubicBezTo>
                    <a:pt x="1078" y="476"/>
                    <a:pt x="1078" y="349"/>
                    <a:pt x="1046" y="254"/>
                  </a:cubicBezTo>
                  <a:cubicBezTo>
                    <a:pt x="1014" y="159"/>
                    <a:pt x="919" y="96"/>
                    <a:pt x="824" y="64"/>
                  </a:cubicBezTo>
                  <a:cubicBezTo>
                    <a:pt x="729" y="33"/>
                    <a:pt x="634" y="1"/>
                    <a:pt x="571" y="1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37"/>
            <p:cNvSpPr/>
            <p:nvPr/>
          </p:nvSpPr>
          <p:spPr>
            <a:xfrm>
              <a:off x="3640237" y="3094518"/>
              <a:ext cx="33281" cy="21549"/>
            </a:xfrm>
            <a:custGeom>
              <a:avLst/>
              <a:gdLst/>
              <a:ahLst/>
              <a:cxnLst/>
              <a:rect l="l" t="t" r="r" b="b"/>
              <a:pathLst>
                <a:path w="1078" h="698" extrusionOk="0">
                  <a:moveTo>
                    <a:pt x="539" y="0"/>
                  </a:moveTo>
                  <a:cubicBezTo>
                    <a:pt x="412" y="0"/>
                    <a:pt x="286" y="0"/>
                    <a:pt x="191" y="64"/>
                  </a:cubicBezTo>
                  <a:cubicBezTo>
                    <a:pt x="64" y="127"/>
                    <a:pt x="1" y="222"/>
                    <a:pt x="1" y="349"/>
                  </a:cubicBezTo>
                  <a:cubicBezTo>
                    <a:pt x="1" y="475"/>
                    <a:pt x="96" y="539"/>
                    <a:pt x="191" y="602"/>
                  </a:cubicBezTo>
                  <a:cubicBezTo>
                    <a:pt x="286" y="634"/>
                    <a:pt x="381" y="665"/>
                    <a:pt x="507" y="665"/>
                  </a:cubicBezTo>
                  <a:cubicBezTo>
                    <a:pt x="571" y="697"/>
                    <a:pt x="634" y="697"/>
                    <a:pt x="697" y="697"/>
                  </a:cubicBezTo>
                  <a:cubicBezTo>
                    <a:pt x="824" y="697"/>
                    <a:pt x="919" y="634"/>
                    <a:pt x="1014" y="570"/>
                  </a:cubicBezTo>
                  <a:cubicBezTo>
                    <a:pt x="1077" y="475"/>
                    <a:pt x="1077" y="349"/>
                    <a:pt x="1046" y="254"/>
                  </a:cubicBezTo>
                  <a:cubicBezTo>
                    <a:pt x="982" y="159"/>
                    <a:pt x="919" y="95"/>
                    <a:pt x="824" y="64"/>
                  </a:cubicBezTo>
                  <a:cubicBezTo>
                    <a:pt x="729" y="32"/>
                    <a:pt x="634" y="0"/>
                    <a:pt x="539" y="0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37"/>
            <p:cNvSpPr/>
            <p:nvPr/>
          </p:nvSpPr>
          <p:spPr>
            <a:xfrm>
              <a:off x="3664688" y="3103316"/>
              <a:ext cx="26427" cy="16640"/>
            </a:xfrm>
            <a:custGeom>
              <a:avLst/>
              <a:gdLst/>
              <a:ahLst/>
              <a:cxnLst/>
              <a:rect l="l" t="t" r="r" b="b"/>
              <a:pathLst>
                <a:path w="856" h="539" extrusionOk="0">
                  <a:moveTo>
                    <a:pt x="444" y="0"/>
                  </a:moveTo>
                  <a:cubicBezTo>
                    <a:pt x="349" y="0"/>
                    <a:pt x="222" y="0"/>
                    <a:pt x="159" y="64"/>
                  </a:cubicBezTo>
                  <a:cubicBezTo>
                    <a:pt x="64" y="95"/>
                    <a:pt x="0" y="190"/>
                    <a:pt x="0" y="285"/>
                  </a:cubicBezTo>
                  <a:cubicBezTo>
                    <a:pt x="32" y="349"/>
                    <a:pt x="95" y="444"/>
                    <a:pt x="159" y="475"/>
                  </a:cubicBezTo>
                  <a:cubicBezTo>
                    <a:pt x="222" y="507"/>
                    <a:pt x="317" y="507"/>
                    <a:pt x="412" y="539"/>
                  </a:cubicBezTo>
                  <a:lnTo>
                    <a:pt x="570" y="539"/>
                  </a:lnTo>
                  <a:cubicBezTo>
                    <a:pt x="634" y="539"/>
                    <a:pt x="729" y="507"/>
                    <a:pt x="792" y="444"/>
                  </a:cubicBezTo>
                  <a:cubicBezTo>
                    <a:pt x="824" y="380"/>
                    <a:pt x="855" y="285"/>
                    <a:pt x="824" y="190"/>
                  </a:cubicBezTo>
                  <a:cubicBezTo>
                    <a:pt x="792" y="127"/>
                    <a:pt x="729" y="64"/>
                    <a:pt x="634" y="32"/>
                  </a:cubicBezTo>
                  <a:cubicBezTo>
                    <a:pt x="570" y="0"/>
                    <a:pt x="507" y="0"/>
                    <a:pt x="444" y="0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37"/>
            <p:cNvSpPr/>
            <p:nvPr/>
          </p:nvSpPr>
          <p:spPr>
            <a:xfrm>
              <a:off x="3522922" y="3079853"/>
              <a:ext cx="178937" cy="128090"/>
            </a:xfrm>
            <a:custGeom>
              <a:avLst/>
              <a:gdLst/>
              <a:ahLst/>
              <a:cxnLst/>
              <a:rect l="l" t="t" r="r" b="b"/>
              <a:pathLst>
                <a:path w="5796" h="4149" extrusionOk="0">
                  <a:moveTo>
                    <a:pt x="697" y="0"/>
                  </a:moveTo>
                  <a:lnTo>
                    <a:pt x="0" y="3452"/>
                  </a:lnTo>
                  <a:lnTo>
                    <a:pt x="5226" y="4149"/>
                  </a:lnTo>
                  <a:lnTo>
                    <a:pt x="5796" y="142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37"/>
            <p:cNvSpPr/>
            <p:nvPr/>
          </p:nvSpPr>
          <p:spPr>
            <a:xfrm>
              <a:off x="3570836" y="3142802"/>
              <a:ext cx="112469" cy="123089"/>
            </a:xfrm>
            <a:custGeom>
              <a:avLst/>
              <a:gdLst/>
              <a:ahLst/>
              <a:cxnLst/>
              <a:rect l="l" t="t" r="r" b="b"/>
              <a:pathLst>
                <a:path w="3643" h="3987" extrusionOk="0">
                  <a:moveTo>
                    <a:pt x="847" y="0"/>
                  </a:moveTo>
                  <a:cubicBezTo>
                    <a:pt x="808" y="0"/>
                    <a:pt x="768" y="7"/>
                    <a:pt x="729" y="20"/>
                  </a:cubicBezTo>
                  <a:cubicBezTo>
                    <a:pt x="634" y="83"/>
                    <a:pt x="570" y="241"/>
                    <a:pt x="538" y="368"/>
                  </a:cubicBezTo>
                  <a:cubicBezTo>
                    <a:pt x="443" y="653"/>
                    <a:pt x="222" y="906"/>
                    <a:pt x="158" y="1096"/>
                  </a:cubicBezTo>
                  <a:cubicBezTo>
                    <a:pt x="0" y="1572"/>
                    <a:pt x="190" y="1857"/>
                    <a:pt x="317" y="2363"/>
                  </a:cubicBezTo>
                  <a:cubicBezTo>
                    <a:pt x="348" y="2522"/>
                    <a:pt x="380" y="2680"/>
                    <a:pt x="475" y="2807"/>
                  </a:cubicBezTo>
                  <a:cubicBezTo>
                    <a:pt x="538" y="2902"/>
                    <a:pt x="665" y="2965"/>
                    <a:pt x="760" y="3028"/>
                  </a:cubicBezTo>
                  <a:cubicBezTo>
                    <a:pt x="1140" y="3313"/>
                    <a:pt x="1552" y="3598"/>
                    <a:pt x="1964" y="3915"/>
                  </a:cubicBezTo>
                  <a:cubicBezTo>
                    <a:pt x="1989" y="3941"/>
                    <a:pt x="2139" y="3987"/>
                    <a:pt x="2380" y="3987"/>
                  </a:cubicBezTo>
                  <a:cubicBezTo>
                    <a:pt x="2437" y="3987"/>
                    <a:pt x="2499" y="3984"/>
                    <a:pt x="2565" y="3978"/>
                  </a:cubicBezTo>
                  <a:cubicBezTo>
                    <a:pt x="2914" y="3978"/>
                    <a:pt x="3167" y="3883"/>
                    <a:pt x="3357" y="3757"/>
                  </a:cubicBezTo>
                  <a:cubicBezTo>
                    <a:pt x="3642" y="3567"/>
                    <a:pt x="3230" y="2522"/>
                    <a:pt x="2819" y="2300"/>
                  </a:cubicBezTo>
                  <a:cubicBezTo>
                    <a:pt x="2470" y="2078"/>
                    <a:pt x="2059" y="1983"/>
                    <a:pt x="1584" y="1888"/>
                  </a:cubicBezTo>
                  <a:cubicBezTo>
                    <a:pt x="1394" y="1825"/>
                    <a:pt x="1172" y="1730"/>
                    <a:pt x="1109" y="1572"/>
                  </a:cubicBezTo>
                  <a:cubicBezTo>
                    <a:pt x="1109" y="1477"/>
                    <a:pt x="1109" y="1413"/>
                    <a:pt x="1109" y="1318"/>
                  </a:cubicBezTo>
                  <a:cubicBezTo>
                    <a:pt x="1140" y="1160"/>
                    <a:pt x="1204" y="970"/>
                    <a:pt x="1235" y="780"/>
                  </a:cubicBezTo>
                  <a:cubicBezTo>
                    <a:pt x="1299" y="590"/>
                    <a:pt x="1299" y="400"/>
                    <a:pt x="1204" y="241"/>
                  </a:cubicBezTo>
                  <a:cubicBezTo>
                    <a:pt x="1128" y="91"/>
                    <a:pt x="994" y="0"/>
                    <a:pt x="847" y="0"/>
                  </a:cubicBezTo>
                  <a:close/>
                </a:path>
              </a:pathLst>
            </a:custGeom>
            <a:solidFill>
              <a:srgbClr val="FFC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37"/>
            <p:cNvSpPr/>
            <p:nvPr/>
          </p:nvSpPr>
          <p:spPr>
            <a:xfrm>
              <a:off x="3632426" y="3532506"/>
              <a:ext cx="132999" cy="316814"/>
            </a:xfrm>
            <a:custGeom>
              <a:avLst/>
              <a:gdLst/>
              <a:ahLst/>
              <a:cxnLst/>
              <a:rect l="l" t="t" r="r" b="b"/>
              <a:pathLst>
                <a:path w="4308" h="10262" extrusionOk="0">
                  <a:moveTo>
                    <a:pt x="1520" y="1"/>
                  </a:moveTo>
                  <a:lnTo>
                    <a:pt x="1520" y="666"/>
                  </a:lnTo>
                  <a:cubicBezTo>
                    <a:pt x="760" y="919"/>
                    <a:pt x="222" y="1648"/>
                    <a:pt x="222" y="2503"/>
                  </a:cubicBezTo>
                  <a:lnTo>
                    <a:pt x="222" y="2788"/>
                  </a:lnTo>
                  <a:cubicBezTo>
                    <a:pt x="95" y="2851"/>
                    <a:pt x="0" y="2978"/>
                    <a:pt x="0" y="3136"/>
                  </a:cubicBezTo>
                  <a:lnTo>
                    <a:pt x="0" y="3801"/>
                  </a:lnTo>
                  <a:cubicBezTo>
                    <a:pt x="0" y="3960"/>
                    <a:pt x="95" y="4086"/>
                    <a:pt x="222" y="4150"/>
                  </a:cubicBezTo>
                  <a:lnTo>
                    <a:pt x="222" y="4688"/>
                  </a:lnTo>
                  <a:cubicBezTo>
                    <a:pt x="95" y="4720"/>
                    <a:pt x="0" y="4846"/>
                    <a:pt x="0" y="5005"/>
                  </a:cubicBezTo>
                  <a:lnTo>
                    <a:pt x="0" y="5670"/>
                  </a:lnTo>
                  <a:cubicBezTo>
                    <a:pt x="0" y="5828"/>
                    <a:pt x="95" y="5955"/>
                    <a:pt x="222" y="6018"/>
                  </a:cubicBezTo>
                  <a:lnTo>
                    <a:pt x="222" y="6556"/>
                  </a:lnTo>
                  <a:cubicBezTo>
                    <a:pt x="95" y="6620"/>
                    <a:pt x="0" y="6746"/>
                    <a:pt x="0" y="6873"/>
                  </a:cubicBezTo>
                  <a:lnTo>
                    <a:pt x="0" y="7538"/>
                  </a:lnTo>
                  <a:cubicBezTo>
                    <a:pt x="0" y="7697"/>
                    <a:pt x="95" y="7823"/>
                    <a:pt x="222" y="7887"/>
                  </a:cubicBezTo>
                  <a:lnTo>
                    <a:pt x="222" y="8425"/>
                  </a:lnTo>
                  <a:cubicBezTo>
                    <a:pt x="95" y="8488"/>
                    <a:pt x="0" y="8615"/>
                    <a:pt x="0" y="8742"/>
                  </a:cubicBezTo>
                  <a:lnTo>
                    <a:pt x="0" y="9407"/>
                  </a:lnTo>
                  <a:cubicBezTo>
                    <a:pt x="0" y="9565"/>
                    <a:pt x="95" y="9692"/>
                    <a:pt x="222" y="9755"/>
                  </a:cubicBezTo>
                  <a:lnTo>
                    <a:pt x="222" y="10262"/>
                  </a:lnTo>
                  <a:lnTo>
                    <a:pt x="4086" y="10262"/>
                  </a:lnTo>
                  <a:lnTo>
                    <a:pt x="4086" y="9755"/>
                  </a:lnTo>
                  <a:cubicBezTo>
                    <a:pt x="4212" y="9692"/>
                    <a:pt x="4307" y="9565"/>
                    <a:pt x="4307" y="9407"/>
                  </a:cubicBezTo>
                  <a:lnTo>
                    <a:pt x="4307" y="8742"/>
                  </a:lnTo>
                  <a:cubicBezTo>
                    <a:pt x="4307" y="8615"/>
                    <a:pt x="4212" y="8488"/>
                    <a:pt x="4086" y="8425"/>
                  </a:cubicBezTo>
                  <a:lnTo>
                    <a:pt x="4086" y="7887"/>
                  </a:lnTo>
                  <a:cubicBezTo>
                    <a:pt x="4212" y="7823"/>
                    <a:pt x="4307" y="7697"/>
                    <a:pt x="4307" y="7538"/>
                  </a:cubicBezTo>
                  <a:lnTo>
                    <a:pt x="4307" y="6873"/>
                  </a:lnTo>
                  <a:cubicBezTo>
                    <a:pt x="4307" y="6746"/>
                    <a:pt x="4212" y="6620"/>
                    <a:pt x="4086" y="6556"/>
                  </a:cubicBezTo>
                  <a:lnTo>
                    <a:pt x="4086" y="6018"/>
                  </a:lnTo>
                  <a:cubicBezTo>
                    <a:pt x="4212" y="5955"/>
                    <a:pt x="4307" y="5828"/>
                    <a:pt x="4307" y="5670"/>
                  </a:cubicBezTo>
                  <a:lnTo>
                    <a:pt x="4307" y="5005"/>
                  </a:lnTo>
                  <a:cubicBezTo>
                    <a:pt x="4307" y="4846"/>
                    <a:pt x="4212" y="4720"/>
                    <a:pt x="4086" y="4688"/>
                  </a:cubicBezTo>
                  <a:lnTo>
                    <a:pt x="4086" y="4150"/>
                  </a:lnTo>
                  <a:cubicBezTo>
                    <a:pt x="4212" y="4086"/>
                    <a:pt x="4307" y="3960"/>
                    <a:pt x="4307" y="3801"/>
                  </a:cubicBezTo>
                  <a:lnTo>
                    <a:pt x="4307" y="3136"/>
                  </a:lnTo>
                  <a:cubicBezTo>
                    <a:pt x="4307" y="2978"/>
                    <a:pt x="4212" y="2851"/>
                    <a:pt x="4086" y="2788"/>
                  </a:cubicBezTo>
                  <a:lnTo>
                    <a:pt x="4086" y="2503"/>
                  </a:lnTo>
                  <a:cubicBezTo>
                    <a:pt x="4086" y="1648"/>
                    <a:pt x="3547" y="919"/>
                    <a:pt x="2787" y="666"/>
                  </a:cubicBezTo>
                  <a:lnTo>
                    <a:pt x="2787" y="1"/>
                  </a:lnTo>
                  <a:close/>
                </a:path>
              </a:pathLst>
            </a:custGeom>
            <a:solidFill>
              <a:srgbClr val="61C3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37"/>
            <p:cNvSpPr/>
            <p:nvPr/>
          </p:nvSpPr>
          <p:spPr>
            <a:xfrm>
              <a:off x="3636316" y="3694803"/>
              <a:ext cx="125188" cy="147200"/>
            </a:xfrm>
            <a:custGeom>
              <a:avLst/>
              <a:gdLst/>
              <a:ahLst/>
              <a:cxnLst/>
              <a:rect l="l" t="t" r="r" b="b"/>
              <a:pathLst>
                <a:path w="4055" h="4768" extrusionOk="0">
                  <a:moveTo>
                    <a:pt x="1" y="1"/>
                  </a:moveTo>
                  <a:lnTo>
                    <a:pt x="1" y="413"/>
                  </a:lnTo>
                  <a:cubicBezTo>
                    <a:pt x="1" y="508"/>
                    <a:pt x="64" y="603"/>
                    <a:pt x="159" y="666"/>
                  </a:cubicBezTo>
                  <a:lnTo>
                    <a:pt x="223" y="698"/>
                  </a:lnTo>
                  <a:lnTo>
                    <a:pt x="223" y="1363"/>
                  </a:lnTo>
                  <a:lnTo>
                    <a:pt x="159" y="1394"/>
                  </a:lnTo>
                  <a:cubicBezTo>
                    <a:pt x="64" y="1426"/>
                    <a:pt x="1" y="1521"/>
                    <a:pt x="1" y="1648"/>
                  </a:cubicBezTo>
                  <a:lnTo>
                    <a:pt x="1" y="2313"/>
                  </a:lnTo>
                  <a:cubicBezTo>
                    <a:pt x="1" y="2408"/>
                    <a:pt x="64" y="2503"/>
                    <a:pt x="159" y="2535"/>
                  </a:cubicBezTo>
                  <a:lnTo>
                    <a:pt x="223" y="2566"/>
                  </a:lnTo>
                  <a:lnTo>
                    <a:pt x="223" y="3231"/>
                  </a:lnTo>
                  <a:lnTo>
                    <a:pt x="159" y="3263"/>
                  </a:lnTo>
                  <a:cubicBezTo>
                    <a:pt x="64" y="3326"/>
                    <a:pt x="1" y="3421"/>
                    <a:pt x="1" y="3516"/>
                  </a:cubicBezTo>
                  <a:lnTo>
                    <a:pt x="1" y="4181"/>
                  </a:lnTo>
                  <a:cubicBezTo>
                    <a:pt x="1" y="4276"/>
                    <a:pt x="64" y="4371"/>
                    <a:pt x="159" y="4403"/>
                  </a:cubicBezTo>
                  <a:lnTo>
                    <a:pt x="223" y="4435"/>
                  </a:lnTo>
                  <a:lnTo>
                    <a:pt x="223" y="4498"/>
                  </a:lnTo>
                  <a:cubicBezTo>
                    <a:pt x="223" y="4654"/>
                    <a:pt x="351" y="4768"/>
                    <a:pt x="485" y="4768"/>
                  </a:cubicBezTo>
                  <a:cubicBezTo>
                    <a:pt x="514" y="4768"/>
                    <a:pt x="543" y="4763"/>
                    <a:pt x="571" y="4751"/>
                  </a:cubicBezTo>
                  <a:cubicBezTo>
                    <a:pt x="1189" y="4688"/>
                    <a:pt x="1671" y="4656"/>
                    <a:pt x="2123" y="4656"/>
                  </a:cubicBezTo>
                  <a:cubicBezTo>
                    <a:pt x="2574" y="4656"/>
                    <a:pt x="2994" y="4688"/>
                    <a:pt x="3485" y="4751"/>
                  </a:cubicBezTo>
                  <a:cubicBezTo>
                    <a:pt x="3514" y="4761"/>
                    <a:pt x="3542" y="4766"/>
                    <a:pt x="3569" y="4766"/>
                  </a:cubicBezTo>
                  <a:cubicBezTo>
                    <a:pt x="3719" y="4766"/>
                    <a:pt x="3833" y="4627"/>
                    <a:pt x="3833" y="4466"/>
                  </a:cubicBezTo>
                  <a:lnTo>
                    <a:pt x="3833" y="4435"/>
                  </a:lnTo>
                  <a:lnTo>
                    <a:pt x="3928" y="4403"/>
                  </a:lnTo>
                  <a:cubicBezTo>
                    <a:pt x="3991" y="4371"/>
                    <a:pt x="4055" y="4276"/>
                    <a:pt x="4055" y="4181"/>
                  </a:cubicBezTo>
                  <a:lnTo>
                    <a:pt x="4055" y="3516"/>
                  </a:lnTo>
                  <a:cubicBezTo>
                    <a:pt x="4055" y="3390"/>
                    <a:pt x="3991" y="3326"/>
                    <a:pt x="3928" y="3263"/>
                  </a:cubicBezTo>
                  <a:lnTo>
                    <a:pt x="3833" y="3231"/>
                  </a:lnTo>
                  <a:lnTo>
                    <a:pt x="3833" y="2566"/>
                  </a:lnTo>
                  <a:lnTo>
                    <a:pt x="3928" y="2535"/>
                  </a:lnTo>
                  <a:cubicBezTo>
                    <a:pt x="3991" y="2503"/>
                    <a:pt x="4055" y="2408"/>
                    <a:pt x="4055" y="2313"/>
                  </a:cubicBezTo>
                  <a:lnTo>
                    <a:pt x="4055" y="1648"/>
                  </a:lnTo>
                  <a:cubicBezTo>
                    <a:pt x="4055" y="1521"/>
                    <a:pt x="3991" y="1426"/>
                    <a:pt x="3928" y="1394"/>
                  </a:cubicBezTo>
                  <a:lnTo>
                    <a:pt x="3833" y="1363"/>
                  </a:lnTo>
                  <a:lnTo>
                    <a:pt x="3833" y="698"/>
                  </a:lnTo>
                  <a:lnTo>
                    <a:pt x="3928" y="666"/>
                  </a:lnTo>
                  <a:cubicBezTo>
                    <a:pt x="3991" y="603"/>
                    <a:pt x="4055" y="508"/>
                    <a:pt x="4055" y="413"/>
                  </a:cubicBezTo>
                  <a:lnTo>
                    <a:pt x="4055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37"/>
            <p:cNvSpPr/>
            <p:nvPr/>
          </p:nvSpPr>
          <p:spPr>
            <a:xfrm>
              <a:off x="3673487" y="3508086"/>
              <a:ext cx="50878" cy="33250"/>
            </a:xfrm>
            <a:custGeom>
              <a:avLst/>
              <a:gdLst/>
              <a:ahLst/>
              <a:cxnLst/>
              <a:rect l="l" t="t" r="r" b="b"/>
              <a:pathLst>
                <a:path w="1648" h="1077" extrusionOk="0">
                  <a:moveTo>
                    <a:pt x="380" y="0"/>
                  </a:moveTo>
                  <a:cubicBezTo>
                    <a:pt x="190" y="0"/>
                    <a:pt x="0" y="159"/>
                    <a:pt x="0" y="380"/>
                  </a:cubicBezTo>
                  <a:lnTo>
                    <a:pt x="0" y="1077"/>
                  </a:lnTo>
                  <a:lnTo>
                    <a:pt x="1647" y="1077"/>
                  </a:lnTo>
                  <a:lnTo>
                    <a:pt x="1647" y="380"/>
                  </a:lnTo>
                  <a:cubicBezTo>
                    <a:pt x="1647" y="159"/>
                    <a:pt x="1457" y="0"/>
                    <a:pt x="1267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37"/>
            <p:cNvSpPr/>
            <p:nvPr/>
          </p:nvSpPr>
          <p:spPr>
            <a:xfrm>
              <a:off x="3718468" y="3570633"/>
              <a:ext cx="26427" cy="27940"/>
            </a:xfrm>
            <a:custGeom>
              <a:avLst/>
              <a:gdLst/>
              <a:ahLst/>
              <a:cxnLst/>
              <a:rect l="l" t="t" r="r" b="b"/>
              <a:pathLst>
                <a:path w="856" h="905" extrusionOk="0">
                  <a:moveTo>
                    <a:pt x="339" y="1"/>
                  </a:moveTo>
                  <a:cubicBezTo>
                    <a:pt x="298" y="1"/>
                    <a:pt x="258" y="11"/>
                    <a:pt x="222" y="33"/>
                  </a:cubicBezTo>
                  <a:cubicBezTo>
                    <a:pt x="32" y="128"/>
                    <a:pt x="0" y="381"/>
                    <a:pt x="127" y="603"/>
                  </a:cubicBezTo>
                  <a:cubicBezTo>
                    <a:pt x="205" y="786"/>
                    <a:pt x="392" y="904"/>
                    <a:pt x="543" y="904"/>
                  </a:cubicBezTo>
                  <a:cubicBezTo>
                    <a:pt x="575" y="904"/>
                    <a:pt x="606" y="899"/>
                    <a:pt x="634" y="888"/>
                  </a:cubicBezTo>
                  <a:cubicBezTo>
                    <a:pt x="824" y="793"/>
                    <a:pt x="855" y="539"/>
                    <a:pt x="729" y="286"/>
                  </a:cubicBezTo>
                  <a:cubicBezTo>
                    <a:pt x="631" y="115"/>
                    <a:pt x="477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37"/>
            <p:cNvSpPr/>
            <p:nvPr/>
          </p:nvSpPr>
          <p:spPr>
            <a:xfrm>
              <a:off x="3632426" y="3617590"/>
              <a:ext cx="132999" cy="44024"/>
            </a:xfrm>
            <a:custGeom>
              <a:avLst/>
              <a:gdLst/>
              <a:ahLst/>
              <a:cxnLst/>
              <a:rect l="l" t="t" r="r" b="b"/>
              <a:pathLst>
                <a:path w="4308" h="1426" extrusionOk="0">
                  <a:moveTo>
                    <a:pt x="380" y="0"/>
                  </a:moveTo>
                  <a:cubicBezTo>
                    <a:pt x="159" y="0"/>
                    <a:pt x="0" y="190"/>
                    <a:pt x="0" y="380"/>
                  </a:cubicBezTo>
                  <a:lnTo>
                    <a:pt x="0" y="1045"/>
                  </a:lnTo>
                  <a:cubicBezTo>
                    <a:pt x="0" y="1267"/>
                    <a:pt x="159" y="1425"/>
                    <a:pt x="380" y="1425"/>
                  </a:cubicBezTo>
                  <a:lnTo>
                    <a:pt x="3927" y="1425"/>
                  </a:lnTo>
                  <a:cubicBezTo>
                    <a:pt x="4149" y="1425"/>
                    <a:pt x="4307" y="1235"/>
                    <a:pt x="4307" y="1045"/>
                  </a:cubicBezTo>
                  <a:lnTo>
                    <a:pt x="4307" y="380"/>
                  </a:lnTo>
                  <a:cubicBezTo>
                    <a:pt x="4307" y="190"/>
                    <a:pt x="4149" y="0"/>
                    <a:pt x="3927" y="0"/>
                  </a:cubicBezTo>
                  <a:close/>
                </a:path>
              </a:pathLst>
            </a:custGeom>
            <a:solidFill>
              <a:srgbClr val="1D1D1B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37"/>
            <p:cNvSpPr/>
            <p:nvPr/>
          </p:nvSpPr>
          <p:spPr>
            <a:xfrm>
              <a:off x="3632426" y="3676248"/>
              <a:ext cx="132999" cy="43036"/>
            </a:xfrm>
            <a:custGeom>
              <a:avLst/>
              <a:gdLst/>
              <a:ahLst/>
              <a:cxnLst/>
              <a:rect l="l" t="t" r="r" b="b"/>
              <a:pathLst>
                <a:path w="4308" h="1394" extrusionOk="0">
                  <a:moveTo>
                    <a:pt x="380" y="0"/>
                  </a:moveTo>
                  <a:cubicBezTo>
                    <a:pt x="159" y="0"/>
                    <a:pt x="0" y="159"/>
                    <a:pt x="0" y="349"/>
                  </a:cubicBezTo>
                  <a:lnTo>
                    <a:pt x="0" y="1014"/>
                  </a:lnTo>
                  <a:cubicBezTo>
                    <a:pt x="0" y="1235"/>
                    <a:pt x="159" y="1394"/>
                    <a:pt x="380" y="1394"/>
                  </a:cubicBezTo>
                  <a:lnTo>
                    <a:pt x="3927" y="1394"/>
                  </a:lnTo>
                  <a:cubicBezTo>
                    <a:pt x="4149" y="1394"/>
                    <a:pt x="4307" y="1235"/>
                    <a:pt x="4307" y="1014"/>
                  </a:cubicBezTo>
                  <a:lnTo>
                    <a:pt x="4307" y="349"/>
                  </a:lnTo>
                  <a:cubicBezTo>
                    <a:pt x="4307" y="159"/>
                    <a:pt x="4149" y="0"/>
                    <a:pt x="3927" y="0"/>
                  </a:cubicBezTo>
                  <a:close/>
                </a:path>
              </a:pathLst>
            </a:custGeom>
            <a:solidFill>
              <a:srgbClr val="1D1D1B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37"/>
            <p:cNvSpPr/>
            <p:nvPr/>
          </p:nvSpPr>
          <p:spPr>
            <a:xfrm>
              <a:off x="3632426" y="3733918"/>
              <a:ext cx="132999" cy="43067"/>
            </a:xfrm>
            <a:custGeom>
              <a:avLst/>
              <a:gdLst/>
              <a:ahLst/>
              <a:cxnLst/>
              <a:rect l="l" t="t" r="r" b="b"/>
              <a:pathLst>
                <a:path w="4308" h="1395" extrusionOk="0">
                  <a:moveTo>
                    <a:pt x="380" y="1"/>
                  </a:moveTo>
                  <a:cubicBezTo>
                    <a:pt x="159" y="1"/>
                    <a:pt x="0" y="159"/>
                    <a:pt x="0" y="381"/>
                  </a:cubicBezTo>
                  <a:lnTo>
                    <a:pt x="0" y="1046"/>
                  </a:lnTo>
                  <a:cubicBezTo>
                    <a:pt x="0" y="1236"/>
                    <a:pt x="159" y="1394"/>
                    <a:pt x="380" y="1394"/>
                  </a:cubicBezTo>
                  <a:lnTo>
                    <a:pt x="3927" y="1394"/>
                  </a:lnTo>
                  <a:cubicBezTo>
                    <a:pt x="4149" y="1394"/>
                    <a:pt x="4307" y="1236"/>
                    <a:pt x="4307" y="1046"/>
                  </a:cubicBezTo>
                  <a:lnTo>
                    <a:pt x="4307" y="381"/>
                  </a:lnTo>
                  <a:cubicBezTo>
                    <a:pt x="4307" y="159"/>
                    <a:pt x="4149" y="1"/>
                    <a:pt x="3927" y="1"/>
                  </a:cubicBezTo>
                  <a:close/>
                </a:path>
              </a:pathLst>
            </a:custGeom>
            <a:solidFill>
              <a:srgbClr val="1D1D1B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37"/>
            <p:cNvSpPr/>
            <p:nvPr/>
          </p:nvSpPr>
          <p:spPr>
            <a:xfrm>
              <a:off x="3632426" y="3791619"/>
              <a:ext cx="132999" cy="43036"/>
            </a:xfrm>
            <a:custGeom>
              <a:avLst/>
              <a:gdLst/>
              <a:ahLst/>
              <a:cxnLst/>
              <a:rect l="l" t="t" r="r" b="b"/>
              <a:pathLst>
                <a:path w="4308" h="1394" extrusionOk="0">
                  <a:moveTo>
                    <a:pt x="380" y="0"/>
                  </a:moveTo>
                  <a:cubicBezTo>
                    <a:pt x="159" y="0"/>
                    <a:pt x="0" y="159"/>
                    <a:pt x="0" y="380"/>
                  </a:cubicBezTo>
                  <a:lnTo>
                    <a:pt x="0" y="1045"/>
                  </a:lnTo>
                  <a:cubicBezTo>
                    <a:pt x="0" y="1235"/>
                    <a:pt x="159" y="1394"/>
                    <a:pt x="380" y="1394"/>
                  </a:cubicBezTo>
                  <a:lnTo>
                    <a:pt x="3927" y="1394"/>
                  </a:lnTo>
                  <a:cubicBezTo>
                    <a:pt x="4149" y="1394"/>
                    <a:pt x="4307" y="1235"/>
                    <a:pt x="4307" y="1045"/>
                  </a:cubicBezTo>
                  <a:lnTo>
                    <a:pt x="4307" y="380"/>
                  </a:lnTo>
                  <a:cubicBezTo>
                    <a:pt x="4307" y="159"/>
                    <a:pt x="4149" y="0"/>
                    <a:pt x="3927" y="0"/>
                  </a:cubicBezTo>
                  <a:close/>
                </a:path>
              </a:pathLst>
            </a:custGeom>
            <a:solidFill>
              <a:srgbClr val="1D1D1B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37"/>
            <p:cNvSpPr/>
            <p:nvPr/>
          </p:nvSpPr>
          <p:spPr>
            <a:xfrm>
              <a:off x="3632426" y="3731973"/>
              <a:ext cx="132999" cy="117346"/>
            </a:xfrm>
            <a:custGeom>
              <a:avLst/>
              <a:gdLst/>
              <a:ahLst/>
              <a:cxnLst/>
              <a:rect l="l" t="t" r="r" b="b"/>
              <a:pathLst>
                <a:path w="4308" h="3801" extrusionOk="0">
                  <a:moveTo>
                    <a:pt x="222" y="0"/>
                  </a:moveTo>
                  <a:lnTo>
                    <a:pt x="222" y="95"/>
                  </a:lnTo>
                  <a:cubicBezTo>
                    <a:pt x="190" y="95"/>
                    <a:pt x="190" y="95"/>
                    <a:pt x="159" y="127"/>
                  </a:cubicBezTo>
                  <a:cubicBezTo>
                    <a:pt x="127" y="127"/>
                    <a:pt x="127" y="159"/>
                    <a:pt x="127" y="159"/>
                  </a:cubicBezTo>
                  <a:lnTo>
                    <a:pt x="95" y="159"/>
                  </a:lnTo>
                  <a:cubicBezTo>
                    <a:pt x="95" y="190"/>
                    <a:pt x="95" y="190"/>
                    <a:pt x="64" y="190"/>
                  </a:cubicBezTo>
                  <a:cubicBezTo>
                    <a:pt x="64" y="222"/>
                    <a:pt x="64" y="222"/>
                    <a:pt x="64" y="222"/>
                  </a:cubicBezTo>
                  <a:cubicBezTo>
                    <a:pt x="64" y="222"/>
                    <a:pt x="32" y="254"/>
                    <a:pt x="32" y="285"/>
                  </a:cubicBezTo>
                  <a:cubicBezTo>
                    <a:pt x="32" y="317"/>
                    <a:pt x="32" y="317"/>
                    <a:pt x="32" y="349"/>
                  </a:cubicBezTo>
                  <a:lnTo>
                    <a:pt x="0" y="349"/>
                  </a:lnTo>
                  <a:cubicBezTo>
                    <a:pt x="0" y="380"/>
                    <a:pt x="0" y="412"/>
                    <a:pt x="0" y="444"/>
                  </a:cubicBezTo>
                  <a:lnTo>
                    <a:pt x="0" y="1109"/>
                  </a:lnTo>
                  <a:cubicBezTo>
                    <a:pt x="0" y="1140"/>
                    <a:pt x="0" y="1140"/>
                    <a:pt x="0" y="1172"/>
                  </a:cubicBezTo>
                  <a:cubicBezTo>
                    <a:pt x="0" y="1172"/>
                    <a:pt x="32" y="1172"/>
                    <a:pt x="32" y="1204"/>
                  </a:cubicBezTo>
                  <a:cubicBezTo>
                    <a:pt x="32" y="1204"/>
                    <a:pt x="32" y="1236"/>
                    <a:pt x="32" y="1236"/>
                  </a:cubicBezTo>
                  <a:cubicBezTo>
                    <a:pt x="32" y="1236"/>
                    <a:pt x="32" y="1236"/>
                    <a:pt x="32" y="1267"/>
                  </a:cubicBezTo>
                  <a:cubicBezTo>
                    <a:pt x="32" y="1267"/>
                    <a:pt x="64" y="1299"/>
                    <a:pt x="64" y="1299"/>
                  </a:cubicBezTo>
                  <a:cubicBezTo>
                    <a:pt x="64" y="1299"/>
                    <a:pt x="64" y="1331"/>
                    <a:pt x="64" y="1331"/>
                  </a:cubicBezTo>
                  <a:cubicBezTo>
                    <a:pt x="95" y="1331"/>
                    <a:pt x="95" y="1362"/>
                    <a:pt x="95" y="1362"/>
                  </a:cubicBezTo>
                  <a:lnTo>
                    <a:pt x="127" y="1362"/>
                  </a:lnTo>
                  <a:cubicBezTo>
                    <a:pt x="127" y="1394"/>
                    <a:pt x="127" y="1394"/>
                    <a:pt x="159" y="1394"/>
                  </a:cubicBezTo>
                  <a:cubicBezTo>
                    <a:pt x="159" y="1394"/>
                    <a:pt x="159" y="1426"/>
                    <a:pt x="159" y="1426"/>
                  </a:cubicBezTo>
                  <a:lnTo>
                    <a:pt x="222" y="1426"/>
                  </a:lnTo>
                  <a:lnTo>
                    <a:pt x="222" y="1964"/>
                  </a:lnTo>
                  <a:cubicBezTo>
                    <a:pt x="190" y="1964"/>
                    <a:pt x="190" y="1996"/>
                    <a:pt x="159" y="1996"/>
                  </a:cubicBezTo>
                  <a:cubicBezTo>
                    <a:pt x="159" y="1996"/>
                    <a:pt x="159" y="1996"/>
                    <a:pt x="159" y="2027"/>
                  </a:cubicBezTo>
                  <a:lnTo>
                    <a:pt x="127" y="2027"/>
                  </a:lnTo>
                  <a:lnTo>
                    <a:pt x="95" y="2059"/>
                  </a:lnTo>
                  <a:cubicBezTo>
                    <a:pt x="95" y="2059"/>
                    <a:pt x="95" y="2091"/>
                    <a:pt x="64" y="2091"/>
                  </a:cubicBezTo>
                  <a:cubicBezTo>
                    <a:pt x="64" y="2122"/>
                    <a:pt x="32" y="2122"/>
                    <a:pt x="32" y="2154"/>
                  </a:cubicBezTo>
                  <a:cubicBezTo>
                    <a:pt x="32" y="2154"/>
                    <a:pt x="32" y="2154"/>
                    <a:pt x="32" y="2186"/>
                  </a:cubicBezTo>
                  <a:cubicBezTo>
                    <a:pt x="32" y="2186"/>
                    <a:pt x="32" y="2217"/>
                    <a:pt x="32" y="2217"/>
                  </a:cubicBezTo>
                  <a:cubicBezTo>
                    <a:pt x="32" y="2217"/>
                    <a:pt x="0" y="2217"/>
                    <a:pt x="0" y="2249"/>
                  </a:cubicBezTo>
                  <a:cubicBezTo>
                    <a:pt x="0" y="2249"/>
                    <a:pt x="0" y="2281"/>
                    <a:pt x="0" y="2312"/>
                  </a:cubicBezTo>
                  <a:lnTo>
                    <a:pt x="0" y="2977"/>
                  </a:lnTo>
                  <a:cubicBezTo>
                    <a:pt x="0" y="3009"/>
                    <a:pt x="0" y="3009"/>
                    <a:pt x="0" y="3041"/>
                  </a:cubicBezTo>
                  <a:cubicBezTo>
                    <a:pt x="0" y="3041"/>
                    <a:pt x="32" y="3041"/>
                    <a:pt x="32" y="3072"/>
                  </a:cubicBezTo>
                  <a:cubicBezTo>
                    <a:pt x="32" y="3072"/>
                    <a:pt x="32" y="3072"/>
                    <a:pt x="32" y="3104"/>
                  </a:cubicBezTo>
                  <a:cubicBezTo>
                    <a:pt x="32" y="3104"/>
                    <a:pt x="32" y="3104"/>
                    <a:pt x="32" y="3136"/>
                  </a:cubicBezTo>
                  <a:cubicBezTo>
                    <a:pt x="32" y="3136"/>
                    <a:pt x="64" y="3167"/>
                    <a:pt x="64" y="3167"/>
                  </a:cubicBezTo>
                  <a:cubicBezTo>
                    <a:pt x="64" y="3167"/>
                    <a:pt x="64" y="3199"/>
                    <a:pt x="64" y="3199"/>
                  </a:cubicBezTo>
                  <a:cubicBezTo>
                    <a:pt x="95" y="3199"/>
                    <a:pt x="95" y="3199"/>
                    <a:pt x="95" y="3231"/>
                  </a:cubicBezTo>
                  <a:lnTo>
                    <a:pt x="127" y="3231"/>
                  </a:lnTo>
                  <a:cubicBezTo>
                    <a:pt x="127" y="3262"/>
                    <a:pt x="127" y="3262"/>
                    <a:pt x="159" y="3262"/>
                  </a:cubicBezTo>
                  <a:cubicBezTo>
                    <a:pt x="159" y="3262"/>
                    <a:pt x="159" y="3294"/>
                    <a:pt x="159" y="3294"/>
                  </a:cubicBezTo>
                  <a:lnTo>
                    <a:pt x="222" y="3294"/>
                  </a:lnTo>
                  <a:lnTo>
                    <a:pt x="222" y="3801"/>
                  </a:lnTo>
                  <a:lnTo>
                    <a:pt x="4086" y="3801"/>
                  </a:lnTo>
                  <a:lnTo>
                    <a:pt x="4086" y="3294"/>
                  </a:lnTo>
                  <a:lnTo>
                    <a:pt x="4117" y="3294"/>
                  </a:lnTo>
                  <a:cubicBezTo>
                    <a:pt x="4117" y="3262"/>
                    <a:pt x="4149" y="3262"/>
                    <a:pt x="4149" y="3262"/>
                  </a:cubicBezTo>
                  <a:cubicBezTo>
                    <a:pt x="4149" y="3262"/>
                    <a:pt x="4149" y="3231"/>
                    <a:pt x="4181" y="3231"/>
                  </a:cubicBezTo>
                  <a:cubicBezTo>
                    <a:pt x="4212" y="3199"/>
                    <a:pt x="4212" y="3199"/>
                    <a:pt x="4212" y="3199"/>
                  </a:cubicBezTo>
                  <a:cubicBezTo>
                    <a:pt x="4212" y="3167"/>
                    <a:pt x="4212" y="3167"/>
                    <a:pt x="4244" y="3167"/>
                  </a:cubicBezTo>
                  <a:cubicBezTo>
                    <a:pt x="4244" y="3167"/>
                    <a:pt x="4244" y="3136"/>
                    <a:pt x="4244" y="3104"/>
                  </a:cubicBezTo>
                  <a:lnTo>
                    <a:pt x="4276" y="3104"/>
                  </a:lnTo>
                  <a:cubicBezTo>
                    <a:pt x="4276" y="3072"/>
                    <a:pt x="4276" y="3072"/>
                    <a:pt x="4276" y="3041"/>
                  </a:cubicBezTo>
                  <a:cubicBezTo>
                    <a:pt x="4276" y="3009"/>
                    <a:pt x="4307" y="2977"/>
                    <a:pt x="4307" y="2977"/>
                  </a:cubicBezTo>
                  <a:lnTo>
                    <a:pt x="4149" y="2977"/>
                  </a:lnTo>
                  <a:cubicBezTo>
                    <a:pt x="2502" y="2977"/>
                    <a:pt x="1045" y="1774"/>
                    <a:pt x="222" y="0"/>
                  </a:cubicBezTo>
                  <a:close/>
                </a:path>
              </a:pathLst>
            </a:custGeom>
            <a:solidFill>
              <a:srgbClr val="1D1D1B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37"/>
            <p:cNvSpPr/>
            <p:nvPr/>
          </p:nvSpPr>
          <p:spPr>
            <a:xfrm>
              <a:off x="3790802" y="3532506"/>
              <a:ext cx="132999" cy="316814"/>
            </a:xfrm>
            <a:custGeom>
              <a:avLst/>
              <a:gdLst/>
              <a:ahLst/>
              <a:cxnLst/>
              <a:rect l="l" t="t" r="r" b="b"/>
              <a:pathLst>
                <a:path w="4308" h="10262" extrusionOk="0">
                  <a:moveTo>
                    <a:pt x="1521" y="1"/>
                  </a:moveTo>
                  <a:lnTo>
                    <a:pt x="1521" y="666"/>
                  </a:lnTo>
                  <a:cubicBezTo>
                    <a:pt x="792" y="919"/>
                    <a:pt x="222" y="1648"/>
                    <a:pt x="222" y="2503"/>
                  </a:cubicBezTo>
                  <a:lnTo>
                    <a:pt x="222" y="2788"/>
                  </a:lnTo>
                  <a:cubicBezTo>
                    <a:pt x="96" y="2851"/>
                    <a:pt x="32" y="2978"/>
                    <a:pt x="32" y="3136"/>
                  </a:cubicBezTo>
                  <a:lnTo>
                    <a:pt x="32" y="3801"/>
                  </a:lnTo>
                  <a:cubicBezTo>
                    <a:pt x="32" y="3960"/>
                    <a:pt x="96" y="4086"/>
                    <a:pt x="222" y="4150"/>
                  </a:cubicBezTo>
                  <a:lnTo>
                    <a:pt x="222" y="4688"/>
                  </a:lnTo>
                  <a:cubicBezTo>
                    <a:pt x="96" y="4720"/>
                    <a:pt x="1" y="4846"/>
                    <a:pt x="1" y="5005"/>
                  </a:cubicBezTo>
                  <a:lnTo>
                    <a:pt x="1" y="5670"/>
                  </a:lnTo>
                  <a:cubicBezTo>
                    <a:pt x="1" y="5828"/>
                    <a:pt x="96" y="5955"/>
                    <a:pt x="222" y="6018"/>
                  </a:cubicBezTo>
                  <a:lnTo>
                    <a:pt x="222" y="6556"/>
                  </a:lnTo>
                  <a:cubicBezTo>
                    <a:pt x="96" y="6620"/>
                    <a:pt x="1" y="6746"/>
                    <a:pt x="1" y="6873"/>
                  </a:cubicBezTo>
                  <a:lnTo>
                    <a:pt x="1" y="7538"/>
                  </a:lnTo>
                  <a:cubicBezTo>
                    <a:pt x="1" y="7697"/>
                    <a:pt x="96" y="7823"/>
                    <a:pt x="222" y="7887"/>
                  </a:cubicBezTo>
                  <a:lnTo>
                    <a:pt x="222" y="8425"/>
                  </a:lnTo>
                  <a:cubicBezTo>
                    <a:pt x="96" y="8488"/>
                    <a:pt x="1" y="8615"/>
                    <a:pt x="1" y="8742"/>
                  </a:cubicBezTo>
                  <a:lnTo>
                    <a:pt x="1" y="9407"/>
                  </a:lnTo>
                  <a:cubicBezTo>
                    <a:pt x="1" y="9565"/>
                    <a:pt x="96" y="9692"/>
                    <a:pt x="222" y="9755"/>
                  </a:cubicBezTo>
                  <a:lnTo>
                    <a:pt x="222" y="10262"/>
                  </a:lnTo>
                  <a:lnTo>
                    <a:pt x="4086" y="10262"/>
                  </a:lnTo>
                  <a:lnTo>
                    <a:pt x="4086" y="9755"/>
                  </a:lnTo>
                  <a:cubicBezTo>
                    <a:pt x="4213" y="9692"/>
                    <a:pt x="4308" y="9565"/>
                    <a:pt x="4308" y="9407"/>
                  </a:cubicBezTo>
                  <a:lnTo>
                    <a:pt x="4308" y="8742"/>
                  </a:lnTo>
                  <a:cubicBezTo>
                    <a:pt x="4308" y="8615"/>
                    <a:pt x="4213" y="8488"/>
                    <a:pt x="4086" y="8425"/>
                  </a:cubicBezTo>
                  <a:lnTo>
                    <a:pt x="4086" y="7887"/>
                  </a:lnTo>
                  <a:cubicBezTo>
                    <a:pt x="4213" y="7823"/>
                    <a:pt x="4308" y="7697"/>
                    <a:pt x="4308" y="7538"/>
                  </a:cubicBezTo>
                  <a:lnTo>
                    <a:pt x="4308" y="6873"/>
                  </a:lnTo>
                  <a:cubicBezTo>
                    <a:pt x="4308" y="6746"/>
                    <a:pt x="4213" y="6620"/>
                    <a:pt x="4086" y="6556"/>
                  </a:cubicBezTo>
                  <a:lnTo>
                    <a:pt x="4086" y="6018"/>
                  </a:lnTo>
                  <a:cubicBezTo>
                    <a:pt x="4213" y="5955"/>
                    <a:pt x="4308" y="5828"/>
                    <a:pt x="4308" y="5670"/>
                  </a:cubicBezTo>
                  <a:lnTo>
                    <a:pt x="4308" y="5005"/>
                  </a:lnTo>
                  <a:cubicBezTo>
                    <a:pt x="4308" y="4846"/>
                    <a:pt x="4213" y="4720"/>
                    <a:pt x="4086" y="4688"/>
                  </a:cubicBezTo>
                  <a:lnTo>
                    <a:pt x="4086" y="4150"/>
                  </a:lnTo>
                  <a:cubicBezTo>
                    <a:pt x="4213" y="4086"/>
                    <a:pt x="4308" y="3960"/>
                    <a:pt x="4308" y="3801"/>
                  </a:cubicBezTo>
                  <a:lnTo>
                    <a:pt x="4308" y="3136"/>
                  </a:lnTo>
                  <a:cubicBezTo>
                    <a:pt x="4308" y="2978"/>
                    <a:pt x="4213" y="2851"/>
                    <a:pt x="4086" y="2788"/>
                  </a:cubicBezTo>
                  <a:lnTo>
                    <a:pt x="4086" y="2503"/>
                  </a:lnTo>
                  <a:cubicBezTo>
                    <a:pt x="4086" y="1648"/>
                    <a:pt x="3548" y="919"/>
                    <a:pt x="2788" y="666"/>
                  </a:cubicBezTo>
                  <a:lnTo>
                    <a:pt x="2788" y="1"/>
                  </a:lnTo>
                  <a:close/>
                </a:path>
              </a:pathLst>
            </a:custGeom>
            <a:solidFill>
              <a:srgbClr val="61C3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37"/>
            <p:cNvSpPr/>
            <p:nvPr/>
          </p:nvSpPr>
          <p:spPr>
            <a:xfrm>
              <a:off x="3794723" y="3584341"/>
              <a:ext cx="125157" cy="257662"/>
            </a:xfrm>
            <a:custGeom>
              <a:avLst/>
              <a:gdLst/>
              <a:ahLst/>
              <a:cxnLst/>
              <a:rect l="l" t="t" r="r" b="b"/>
              <a:pathLst>
                <a:path w="4054" h="8346" extrusionOk="0">
                  <a:moveTo>
                    <a:pt x="412" y="0"/>
                  </a:moveTo>
                  <a:cubicBezTo>
                    <a:pt x="285" y="254"/>
                    <a:pt x="222" y="539"/>
                    <a:pt x="222" y="824"/>
                  </a:cubicBezTo>
                  <a:lnTo>
                    <a:pt x="222" y="1204"/>
                  </a:lnTo>
                  <a:lnTo>
                    <a:pt x="159" y="1236"/>
                  </a:lnTo>
                  <a:cubicBezTo>
                    <a:pt x="64" y="1267"/>
                    <a:pt x="0" y="1362"/>
                    <a:pt x="0" y="1457"/>
                  </a:cubicBezTo>
                  <a:lnTo>
                    <a:pt x="0" y="2122"/>
                  </a:lnTo>
                  <a:cubicBezTo>
                    <a:pt x="0" y="2217"/>
                    <a:pt x="64" y="2312"/>
                    <a:pt x="159" y="2376"/>
                  </a:cubicBezTo>
                  <a:lnTo>
                    <a:pt x="222" y="2407"/>
                  </a:lnTo>
                  <a:lnTo>
                    <a:pt x="222" y="3072"/>
                  </a:lnTo>
                  <a:lnTo>
                    <a:pt x="159" y="3104"/>
                  </a:lnTo>
                  <a:cubicBezTo>
                    <a:pt x="64" y="3136"/>
                    <a:pt x="0" y="3231"/>
                    <a:pt x="0" y="3326"/>
                  </a:cubicBezTo>
                  <a:lnTo>
                    <a:pt x="0" y="3991"/>
                  </a:lnTo>
                  <a:cubicBezTo>
                    <a:pt x="0" y="4117"/>
                    <a:pt x="64" y="4181"/>
                    <a:pt x="159" y="4244"/>
                  </a:cubicBezTo>
                  <a:lnTo>
                    <a:pt x="222" y="4276"/>
                  </a:lnTo>
                  <a:lnTo>
                    <a:pt x="222" y="4941"/>
                  </a:lnTo>
                  <a:lnTo>
                    <a:pt x="159" y="4972"/>
                  </a:lnTo>
                  <a:cubicBezTo>
                    <a:pt x="64" y="5004"/>
                    <a:pt x="0" y="5099"/>
                    <a:pt x="0" y="5226"/>
                  </a:cubicBezTo>
                  <a:lnTo>
                    <a:pt x="0" y="5891"/>
                  </a:lnTo>
                  <a:cubicBezTo>
                    <a:pt x="0" y="5986"/>
                    <a:pt x="64" y="6081"/>
                    <a:pt x="159" y="6113"/>
                  </a:cubicBezTo>
                  <a:lnTo>
                    <a:pt x="222" y="6144"/>
                  </a:lnTo>
                  <a:lnTo>
                    <a:pt x="222" y="6809"/>
                  </a:lnTo>
                  <a:lnTo>
                    <a:pt x="159" y="6841"/>
                  </a:lnTo>
                  <a:cubicBezTo>
                    <a:pt x="64" y="6904"/>
                    <a:pt x="0" y="6999"/>
                    <a:pt x="0" y="7094"/>
                  </a:cubicBezTo>
                  <a:lnTo>
                    <a:pt x="0" y="7759"/>
                  </a:lnTo>
                  <a:cubicBezTo>
                    <a:pt x="0" y="7854"/>
                    <a:pt x="64" y="7949"/>
                    <a:pt x="159" y="7981"/>
                  </a:cubicBezTo>
                  <a:lnTo>
                    <a:pt x="222" y="8013"/>
                  </a:lnTo>
                  <a:lnTo>
                    <a:pt x="222" y="8076"/>
                  </a:lnTo>
                  <a:cubicBezTo>
                    <a:pt x="222" y="8232"/>
                    <a:pt x="351" y="8346"/>
                    <a:pt x="502" y="8346"/>
                  </a:cubicBezTo>
                  <a:cubicBezTo>
                    <a:pt x="535" y="8346"/>
                    <a:pt x="568" y="8341"/>
                    <a:pt x="602" y="8329"/>
                  </a:cubicBezTo>
                  <a:cubicBezTo>
                    <a:pt x="1246" y="8278"/>
                    <a:pt x="1745" y="8246"/>
                    <a:pt x="2220" y="8246"/>
                  </a:cubicBezTo>
                  <a:cubicBezTo>
                    <a:pt x="2633" y="8246"/>
                    <a:pt x="3028" y="8270"/>
                    <a:pt x="3484" y="8329"/>
                  </a:cubicBezTo>
                  <a:cubicBezTo>
                    <a:pt x="3513" y="8339"/>
                    <a:pt x="3542" y="8344"/>
                    <a:pt x="3570" y="8344"/>
                  </a:cubicBezTo>
                  <a:cubicBezTo>
                    <a:pt x="3728" y="8344"/>
                    <a:pt x="3864" y="8205"/>
                    <a:pt x="3864" y="8044"/>
                  </a:cubicBezTo>
                  <a:lnTo>
                    <a:pt x="3864" y="8013"/>
                  </a:lnTo>
                  <a:lnTo>
                    <a:pt x="3927" y="7981"/>
                  </a:lnTo>
                  <a:cubicBezTo>
                    <a:pt x="4022" y="7949"/>
                    <a:pt x="4054" y="7854"/>
                    <a:pt x="4054" y="7759"/>
                  </a:cubicBezTo>
                  <a:lnTo>
                    <a:pt x="4054" y="7094"/>
                  </a:lnTo>
                  <a:cubicBezTo>
                    <a:pt x="4054" y="6999"/>
                    <a:pt x="4022" y="6904"/>
                    <a:pt x="3927" y="6841"/>
                  </a:cubicBezTo>
                  <a:lnTo>
                    <a:pt x="3864" y="6809"/>
                  </a:lnTo>
                  <a:lnTo>
                    <a:pt x="3864" y="6144"/>
                  </a:lnTo>
                  <a:lnTo>
                    <a:pt x="3927" y="6113"/>
                  </a:lnTo>
                  <a:cubicBezTo>
                    <a:pt x="4022" y="6081"/>
                    <a:pt x="4054" y="5986"/>
                    <a:pt x="4054" y="5891"/>
                  </a:cubicBezTo>
                  <a:lnTo>
                    <a:pt x="4054" y="5226"/>
                  </a:lnTo>
                  <a:cubicBezTo>
                    <a:pt x="4054" y="5099"/>
                    <a:pt x="4022" y="5004"/>
                    <a:pt x="3927" y="4972"/>
                  </a:cubicBezTo>
                  <a:lnTo>
                    <a:pt x="3864" y="4941"/>
                  </a:lnTo>
                  <a:lnTo>
                    <a:pt x="3864" y="4276"/>
                  </a:lnTo>
                  <a:lnTo>
                    <a:pt x="3927" y="4244"/>
                  </a:lnTo>
                  <a:cubicBezTo>
                    <a:pt x="4022" y="4181"/>
                    <a:pt x="4054" y="4086"/>
                    <a:pt x="4054" y="3991"/>
                  </a:cubicBezTo>
                  <a:lnTo>
                    <a:pt x="4054" y="3326"/>
                  </a:lnTo>
                  <a:cubicBezTo>
                    <a:pt x="4054" y="3231"/>
                    <a:pt x="4022" y="3136"/>
                    <a:pt x="3927" y="3104"/>
                  </a:cubicBezTo>
                  <a:lnTo>
                    <a:pt x="3864" y="3072"/>
                  </a:lnTo>
                  <a:lnTo>
                    <a:pt x="3864" y="2376"/>
                  </a:lnTo>
                  <a:lnTo>
                    <a:pt x="3927" y="2344"/>
                  </a:lnTo>
                  <a:cubicBezTo>
                    <a:pt x="4022" y="2312"/>
                    <a:pt x="4054" y="2217"/>
                    <a:pt x="4054" y="2122"/>
                  </a:cubicBezTo>
                  <a:lnTo>
                    <a:pt x="4054" y="1457"/>
                  </a:lnTo>
                  <a:cubicBezTo>
                    <a:pt x="4054" y="1362"/>
                    <a:pt x="4022" y="1267"/>
                    <a:pt x="3927" y="1236"/>
                  </a:cubicBezTo>
                  <a:lnTo>
                    <a:pt x="3864" y="1204"/>
                  </a:lnTo>
                  <a:lnTo>
                    <a:pt x="3864" y="824"/>
                  </a:lnTo>
                  <a:cubicBezTo>
                    <a:pt x="3864" y="539"/>
                    <a:pt x="3801" y="254"/>
                    <a:pt x="3674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37"/>
            <p:cNvSpPr/>
            <p:nvPr/>
          </p:nvSpPr>
          <p:spPr>
            <a:xfrm>
              <a:off x="3832851" y="3508086"/>
              <a:ext cx="49890" cy="33250"/>
            </a:xfrm>
            <a:custGeom>
              <a:avLst/>
              <a:gdLst/>
              <a:ahLst/>
              <a:cxnLst/>
              <a:rect l="l" t="t" r="r" b="b"/>
              <a:pathLst>
                <a:path w="1616" h="1077" extrusionOk="0">
                  <a:moveTo>
                    <a:pt x="349" y="0"/>
                  </a:moveTo>
                  <a:cubicBezTo>
                    <a:pt x="159" y="0"/>
                    <a:pt x="0" y="159"/>
                    <a:pt x="0" y="380"/>
                  </a:cubicBezTo>
                  <a:lnTo>
                    <a:pt x="0" y="1077"/>
                  </a:lnTo>
                  <a:lnTo>
                    <a:pt x="1616" y="1077"/>
                  </a:lnTo>
                  <a:lnTo>
                    <a:pt x="1616" y="380"/>
                  </a:lnTo>
                  <a:cubicBezTo>
                    <a:pt x="1616" y="159"/>
                    <a:pt x="1457" y="0"/>
                    <a:pt x="1236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37"/>
            <p:cNvSpPr/>
            <p:nvPr/>
          </p:nvSpPr>
          <p:spPr>
            <a:xfrm>
              <a:off x="3876844" y="3570633"/>
              <a:ext cx="26427" cy="27940"/>
            </a:xfrm>
            <a:custGeom>
              <a:avLst/>
              <a:gdLst/>
              <a:ahLst/>
              <a:cxnLst/>
              <a:rect l="l" t="t" r="r" b="b"/>
              <a:pathLst>
                <a:path w="856" h="905" extrusionOk="0">
                  <a:moveTo>
                    <a:pt x="343" y="1"/>
                  </a:moveTo>
                  <a:cubicBezTo>
                    <a:pt x="300" y="1"/>
                    <a:pt x="259" y="11"/>
                    <a:pt x="222" y="33"/>
                  </a:cubicBezTo>
                  <a:cubicBezTo>
                    <a:pt x="64" y="128"/>
                    <a:pt x="1" y="381"/>
                    <a:pt x="127" y="603"/>
                  </a:cubicBezTo>
                  <a:cubicBezTo>
                    <a:pt x="232" y="786"/>
                    <a:pt x="401" y="904"/>
                    <a:pt x="564" y="904"/>
                  </a:cubicBezTo>
                  <a:cubicBezTo>
                    <a:pt x="598" y="904"/>
                    <a:pt x="632" y="899"/>
                    <a:pt x="666" y="888"/>
                  </a:cubicBezTo>
                  <a:cubicBezTo>
                    <a:pt x="824" y="793"/>
                    <a:pt x="856" y="539"/>
                    <a:pt x="761" y="286"/>
                  </a:cubicBezTo>
                  <a:cubicBezTo>
                    <a:pt x="663" y="115"/>
                    <a:pt x="490" y="1"/>
                    <a:pt x="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37"/>
            <p:cNvSpPr/>
            <p:nvPr/>
          </p:nvSpPr>
          <p:spPr>
            <a:xfrm>
              <a:off x="3791790" y="3617590"/>
              <a:ext cx="132011" cy="44024"/>
            </a:xfrm>
            <a:custGeom>
              <a:avLst/>
              <a:gdLst/>
              <a:ahLst/>
              <a:cxnLst/>
              <a:rect l="l" t="t" r="r" b="b"/>
              <a:pathLst>
                <a:path w="4276" h="1426" extrusionOk="0">
                  <a:moveTo>
                    <a:pt x="349" y="0"/>
                  </a:moveTo>
                  <a:cubicBezTo>
                    <a:pt x="159" y="0"/>
                    <a:pt x="0" y="190"/>
                    <a:pt x="0" y="380"/>
                  </a:cubicBezTo>
                  <a:lnTo>
                    <a:pt x="0" y="1045"/>
                  </a:lnTo>
                  <a:cubicBezTo>
                    <a:pt x="0" y="1267"/>
                    <a:pt x="159" y="1425"/>
                    <a:pt x="349" y="1425"/>
                  </a:cubicBezTo>
                  <a:lnTo>
                    <a:pt x="3927" y="1425"/>
                  </a:lnTo>
                  <a:cubicBezTo>
                    <a:pt x="4117" y="1425"/>
                    <a:pt x="4276" y="1235"/>
                    <a:pt x="4276" y="1045"/>
                  </a:cubicBezTo>
                  <a:lnTo>
                    <a:pt x="4276" y="380"/>
                  </a:lnTo>
                  <a:cubicBezTo>
                    <a:pt x="4276" y="190"/>
                    <a:pt x="4117" y="0"/>
                    <a:pt x="3927" y="0"/>
                  </a:cubicBezTo>
                  <a:close/>
                </a:path>
              </a:pathLst>
            </a:custGeom>
            <a:solidFill>
              <a:srgbClr val="1D1D1B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37"/>
            <p:cNvSpPr/>
            <p:nvPr/>
          </p:nvSpPr>
          <p:spPr>
            <a:xfrm>
              <a:off x="3791790" y="3676248"/>
              <a:ext cx="132011" cy="43036"/>
            </a:xfrm>
            <a:custGeom>
              <a:avLst/>
              <a:gdLst/>
              <a:ahLst/>
              <a:cxnLst/>
              <a:rect l="l" t="t" r="r" b="b"/>
              <a:pathLst>
                <a:path w="4276" h="1394" extrusionOk="0">
                  <a:moveTo>
                    <a:pt x="349" y="0"/>
                  </a:moveTo>
                  <a:cubicBezTo>
                    <a:pt x="159" y="0"/>
                    <a:pt x="0" y="159"/>
                    <a:pt x="0" y="349"/>
                  </a:cubicBezTo>
                  <a:lnTo>
                    <a:pt x="0" y="1014"/>
                  </a:lnTo>
                  <a:cubicBezTo>
                    <a:pt x="0" y="1235"/>
                    <a:pt x="159" y="1394"/>
                    <a:pt x="349" y="1394"/>
                  </a:cubicBezTo>
                  <a:lnTo>
                    <a:pt x="3927" y="1394"/>
                  </a:lnTo>
                  <a:cubicBezTo>
                    <a:pt x="4117" y="1394"/>
                    <a:pt x="4276" y="1235"/>
                    <a:pt x="4276" y="1014"/>
                  </a:cubicBezTo>
                  <a:lnTo>
                    <a:pt x="4276" y="349"/>
                  </a:lnTo>
                  <a:cubicBezTo>
                    <a:pt x="4276" y="159"/>
                    <a:pt x="4117" y="0"/>
                    <a:pt x="3927" y="0"/>
                  </a:cubicBezTo>
                  <a:close/>
                </a:path>
              </a:pathLst>
            </a:custGeom>
            <a:solidFill>
              <a:srgbClr val="1D1D1B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37"/>
            <p:cNvSpPr/>
            <p:nvPr/>
          </p:nvSpPr>
          <p:spPr>
            <a:xfrm>
              <a:off x="3791790" y="3733918"/>
              <a:ext cx="132011" cy="43067"/>
            </a:xfrm>
            <a:custGeom>
              <a:avLst/>
              <a:gdLst/>
              <a:ahLst/>
              <a:cxnLst/>
              <a:rect l="l" t="t" r="r" b="b"/>
              <a:pathLst>
                <a:path w="4276" h="1395" extrusionOk="0">
                  <a:moveTo>
                    <a:pt x="349" y="1"/>
                  </a:moveTo>
                  <a:cubicBezTo>
                    <a:pt x="159" y="1"/>
                    <a:pt x="0" y="159"/>
                    <a:pt x="0" y="381"/>
                  </a:cubicBezTo>
                  <a:lnTo>
                    <a:pt x="0" y="1046"/>
                  </a:lnTo>
                  <a:cubicBezTo>
                    <a:pt x="0" y="1236"/>
                    <a:pt x="159" y="1394"/>
                    <a:pt x="349" y="1394"/>
                  </a:cubicBezTo>
                  <a:lnTo>
                    <a:pt x="3927" y="1394"/>
                  </a:lnTo>
                  <a:cubicBezTo>
                    <a:pt x="4117" y="1394"/>
                    <a:pt x="4276" y="1236"/>
                    <a:pt x="4276" y="1046"/>
                  </a:cubicBezTo>
                  <a:lnTo>
                    <a:pt x="4276" y="381"/>
                  </a:lnTo>
                  <a:cubicBezTo>
                    <a:pt x="4276" y="159"/>
                    <a:pt x="4117" y="1"/>
                    <a:pt x="3927" y="1"/>
                  </a:cubicBezTo>
                  <a:close/>
                </a:path>
              </a:pathLst>
            </a:custGeom>
            <a:solidFill>
              <a:srgbClr val="1D1D1B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37"/>
            <p:cNvSpPr/>
            <p:nvPr/>
          </p:nvSpPr>
          <p:spPr>
            <a:xfrm>
              <a:off x="3791790" y="3791619"/>
              <a:ext cx="132011" cy="43036"/>
            </a:xfrm>
            <a:custGeom>
              <a:avLst/>
              <a:gdLst/>
              <a:ahLst/>
              <a:cxnLst/>
              <a:rect l="l" t="t" r="r" b="b"/>
              <a:pathLst>
                <a:path w="4276" h="1394" extrusionOk="0">
                  <a:moveTo>
                    <a:pt x="349" y="0"/>
                  </a:moveTo>
                  <a:cubicBezTo>
                    <a:pt x="159" y="0"/>
                    <a:pt x="0" y="159"/>
                    <a:pt x="0" y="380"/>
                  </a:cubicBezTo>
                  <a:lnTo>
                    <a:pt x="0" y="1045"/>
                  </a:lnTo>
                  <a:cubicBezTo>
                    <a:pt x="0" y="1235"/>
                    <a:pt x="159" y="1394"/>
                    <a:pt x="349" y="1394"/>
                  </a:cubicBezTo>
                  <a:lnTo>
                    <a:pt x="3927" y="1394"/>
                  </a:lnTo>
                  <a:cubicBezTo>
                    <a:pt x="4117" y="1394"/>
                    <a:pt x="4276" y="1235"/>
                    <a:pt x="4276" y="1045"/>
                  </a:cubicBezTo>
                  <a:lnTo>
                    <a:pt x="4276" y="380"/>
                  </a:lnTo>
                  <a:cubicBezTo>
                    <a:pt x="4276" y="159"/>
                    <a:pt x="4117" y="0"/>
                    <a:pt x="3927" y="0"/>
                  </a:cubicBezTo>
                  <a:close/>
                </a:path>
              </a:pathLst>
            </a:custGeom>
            <a:solidFill>
              <a:srgbClr val="1D1D1B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37"/>
            <p:cNvSpPr/>
            <p:nvPr/>
          </p:nvSpPr>
          <p:spPr>
            <a:xfrm>
              <a:off x="3791790" y="3731973"/>
              <a:ext cx="132011" cy="117346"/>
            </a:xfrm>
            <a:custGeom>
              <a:avLst/>
              <a:gdLst/>
              <a:ahLst/>
              <a:cxnLst/>
              <a:rect l="l" t="t" r="r" b="b"/>
              <a:pathLst>
                <a:path w="4276" h="3801" extrusionOk="0">
                  <a:moveTo>
                    <a:pt x="190" y="0"/>
                  </a:moveTo>
                  <a:lnTo>
                    <a:pt x="190" y="95"/>
                  </a:lnTo>
                  <a:cubicBezTo>
                    <a:pt x="190" y="95"/>
                    <a:pt x="159" y="95"/>
                    <a:pt x="159" y="127"/>
                  </a:cubicBezTo>
                  <a:lnTo>
                    <a:pt x="127" y="127"/>
                  </a:lnTo>
                  <a:cubicBezTo>
                    <a:pt x="127" y="127"/>
                    <a:pt x="95" y="159"/>
                    <a:pt x="95" y="159"/>
                  </a:cubicBezTo>
                  <a:cubicBezTo>
                    <a:pt x="64" y="190"/>
                    <a:pt x="64" y="190"/>
                    <a:pt x="64" y="190"/>
                  </a:cubicBezTo>
                  <a:cubicBezTo>
                    <a:pt x="64" y="222"/>
                    <a:pt x="64" y="222"/>
                    <a:pt x="32" y="222"/>
                  </a:cubicBezTo>
                  <a:cubicBezTo>
                    <a:pt x="32" y="222"/>
                    <a:pt x="32" y="254"/>
                    <a:pt x="32" y="285"/>
                  </a:cubicBezTo>
                  <a:lnTo>
                    <a:pt x="0" y="285"/>
                  </a:lnTo>
                  <a:cubicBezTo>
                    <a:pt x="0" y="317"/>
                    <a:pt x="0" y="317"/>
                    <a:pt x="0" y="349"/>
                  </a:cubicBezTo>
                  <a:cubicBezTo>
                    <a:pt x="0" y="380"/>
                    <a:pt x="0" y="412"/>
                    <a:pt x="0" y="444"/>
                  </a:cubicBezTo>
                  <a:lnTo>
                    <a:pt x="0" y="1109"/>
                  </a:lnTo>
                  <a:cubicBezTo>
                    <a:pt x="0" y="1140"/>
                    <a:pt x="0" y="1140"/>
                    <a:pt x="0" y="1172"/>
                  </a:cubicBezTo>
                  <a:cubicBezTo>
                    <a:pt x="0" y="1172"/>
                    <a:pt x="0" y="1172"/>
                    <a:pt x="0" y="1204"/>
                  </a:cubicBezTo>
                  <a:cubicBezTo>
                    <a:pt x="0" y="1204"/>
                    <a:pt x="0" y="1236"/>
                    <a:pt x="0" y="1236"/>
                  </a:cubicBezTo>
                  <a:cubicBezTo>
                    <a:pt x="0" y="1236"/>
                    <a:pt x="0" y="1236"/>
                    <a:pt x="32" y="1267"/>
                  </a:cubicBezTo>
                  <a:cubicBezTo>
                    <a:pt x="32" y="1267"/>
                    <a:pt x="32" y="1299"/>
                    <a:pt x="32" y="1299"/>
                  </a:cubicBezTo>
                  <a:cubicBezTo>
                    <a:pt x="64" y="1299"/>
                    <a:pt x="64" y="1331"/>
                    <a:pt x="64" y="1331"/>
                  </a:cubicBezTo>
                  <a:cubicBezTo>
                    <a:pt x="64" y="1331"/>
                    <a:pt x="64" y="1362"/>
                    <a:pt x="95" y="1362"/>
                  </a:cubicBezTo>
                  <a:cubicBezTo>
                    <a:pt x="95" y="1394"/>
                    <a:pt x="127" y="1394"/>
                    <a:pt x="127" y="1394"/>
                  </a:cubicBezTo>
                  <a:cubicBezTo>
                    <a:pt x="127" y="1394"/>
                    <a:pt x="127" y="1426"/>
                    <a:pt x="159" y="1426"/>
                  </a:cubicBezTo>
                  <a:lnTo>
                    <a:pt x="190" y="1426"/>
                  </a:lnTo>
                  <a:lnTo>
                    <a:pt x="190" y="1964"/>
                  </a:lnTo>
                  <a:cubicBezTo>
                    <a:pt x="190" y="1964"/>
                    <a:pt x="159" y="1996"/>
                    <a:pt x="159" y="1996"/>
                  </a:cubicBezTo>
                  <a:cubicBezTo>
                    <a:pt x="127" y="1996"/>
                    <a:pt x="127" y="1996"/>
                    <a:pt x="127" y="2027"/>
                  </a:cubicBezTo>
                  <a:lnTo>
                    <a:pt x="95" y="2027"/>
                  </a:lnTo>
                  <a:lnTo>
                    <a:pt x="95" y="2059"/>
                  </a:lnTo>
                  <a:cubicBezTo>
                    <a:pt x="64" y="2059"/>
                    <a:pt x="64" y="2091"/>
                    <a:pt x="64" y="2091"/>
                  </a:cubicBezTo>
                  <a:lnTo>
                    <a:pt x="32" y="2091"/>
                  </a:lnTo>
                  <a:cubicBezTo>
                    <a:pt x="32" y="2122"/>
                    <a:pt x="32" y="2122"/>
                    <a:pt x="32" y="2154"/>
                  </a:cubicBezTo>
                  <a:cubicBezTo>
                    <a:pt x="0" y="2154"/>
                    <a:pt x="0" y="2154"/>
                    <a:pt x="0" y="2186"/>
                  </a:cubicBezTo>
                  <a:cubicBezTo>
                    <a:pt x="0" y="2186"/>
                    <a:pt x="0" y="2217"/>
                    <a:pt x="0" y="2217"/>
                  </a:cubicBezTo>
                  <a:cubicBezTo>
                    <a:pt x="0" y="2217"/>
                    <a:pt x="0" y="2217"/>
                    <a:pt x="0" y="2249"/>
                  </a:cubicBezTo>
                  <a:cubicBezTo>
                    <a:pt x="0" y="2249"/>
                    <a:pt x="0" y="2281"/>
                    <a:pt x="0" y="2312"/>
                  </a:cubicBezTo>
                  <a:lnTo>
                    <a:pt x="0" y="2977"/>
                  </a:lnTo>
                  <a:cubicBezTo>
                    <a:pt x="0" y="3009"/>
                    <a:pt x="0" y="3009"/>
                    <a:pt x="0" y="3041"/>
                  </a:cubicBezTo>
                  <a:cubicBezTo>
                    <a:pt x="0" y="3041"/>
                    <a:pt x="0" y="3041"/>
                    <a:pt x="0" y="3072"/>
                  </a:cubicBezTo>
                  <a:cubicBezTo>
                    <a:pt x="0" y="3072"/>
                    <a:pt x="0" y="3072"/>
                    <a:pt x="0" y="3104"/>
                  </a:cubicBezTo>
                  <a:cubicBezTo>
                    <a:pt x="0" y="3104"/>
                    <a:pt x="0" y="3104"/>
                    <a:pt x="32" y="3136"/>
                  </a:cubicBezTo>
                  <a:cubicBezTo>
                    <a:pt x="32" y="3136"/>
                    <a:pt x="32" y="3167"/>
                    <a:pt x="32" y="3167"/>
                  </a:cubicBezTo>
                  <a:cubicBezTo>
                    <a:pt x="64" y="3167"/>
                    <a:pt x="64" y="3199"/>
                    <a:pt x="64" y="3199"/>
                  </a:cubicBezTo>
                  <a:cubicBezTo>
                    <a:pt x="64" y="3199"/>
                    <a:pt x="64" y="3199"/>
                    <a:pt x="95" y="3231"/>
                  </a:cubicBezTo>
                  <a:cubicBezTo>
                    <a:pt x="95" y="3262"/>
                    <a:pt x="127" y="3262"/>
                    <a:pt x="127" y="3262"/>
                  </a:cubicBezTo>
                  <a:cubicBezTo>
                    <a:pt x="127" y="3262"/>
                    <a:pt x="127" y="3294"/>
                    <a:pt x="159" y="3294"/>
                  </a:cubicBezTo>
                  <a:lnTo>
                    <a:pt x="190" y="3294"/>
                  </a:lnTo>
                  <a:lnTo>
                    <a:pt x="190" y="3801"/>
                  </a:lnTo>
                  <a:lnTo>
                    <a:pt x="4054" y="3801"/>
                  </a:lnTo>
                  <a:lnTo>
                    <a:pt x="4054" y="3294"/>
                  </a:lnTo>
                  <a:lnTo>
                    <a:pt x="4117" y="3294"/>
                  </a:lnTo>
                  <a:cubicBezTo>
                    <a:pt x="4117" y="3262"/>
                    <a:pt x="4117" y="3262"/>
                    <a:pt x="4117" y="3262"/>
                  </a:cubicBezTo>
                  <a:cubicBezTo>
                    <a:pt x="4149" y="3262"/>
                    <a:pt x="4149" y="3231"/>
                    <a:pt x="4149" y="3231"/>
                  </a:cubicBezTo>
                  <a:lnTo>
                    <a:pt x="4181" y="3231"/>
                  </a:lnTo>
                  <a:cubicBezTo>
                    <a:pt x="4181" y="3199"/>
                    <a:pt x="4181" y="3199"/>
                    <a:pt x="4212" y="3199"/>
                  </a:cubicBezTo>
                  <a:cubicBezTo>
                    <a:pt x="4212" y="3167"/>
                    <a:pt x="4212" y="3167"/>
                    <a:pt x="4212" y="3167"/>
                  </a:cubicBezTo>
                  <a:cubicBezTo>
                    <a:pt x="4212" y="3167"/>
                    <a:pt x="4244" y="3136"/>
                    <a:pt x="4244" y="3104"/>
                  </a:cubicBezTo>
                  <a:cubicBezTo>
                    <a:pt x="4244" y="3072"/>
                    <a:pt x="4244" y="3072"/>
                    <a:pt x="4276" y="3041"/>
                  </a:cubicBezTo>
                  <a:cubicBezTo>
                    <a:pt x="4276" y="3009"/>
                    <a:pt x="4276" y="2977"/>
                    <a:pt x="4276" y="2977"/>
                  </a:cubicBezTo>
                  <a:lnTo>
                    <a:pt x="4149" y="2977"/>
                  </a:lnTo>
                  <a:cubicBezTo>
                    <a:pt x="2502" y="2977"/>
                    <a:pt x="1045" y="1774"/>
                    <a:pt x="190" y="0"/>
                  </a:cubicBezTo>
                  <a:close/>
                </a:path>
              </a:pathLst>
            </a:custGeom>
            <a:solidFill>
              <a:srgbClr val="1D1D1B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9" name="Google Shape;5449;p37"/>
          <p:cNvSpPr/>
          <p:nvPr/>
        </p:nvSpPr>
        <p:spPr>
          <a:xfrm>
            <a:off x="766679" y="4568865"/>
            <a:ext cx="1013884" cy="169181"/>
          </a:xfrm>
          <a:custGeom>
            <a:avLst/>
            <a:gdLst/>
            <a:ahLst/>
            <a:cxnLst/>
            <a:rect l="l" t="t" r="r" b="b"/>
            <a:pathLst>
              <a:path w="32841" h="5480" extrusionOk="0">
                <a:moveTo>
                  <a:pt x="0" y="1"/>
                </a:moveTo>
                <a:lnTo>
                  <a:pt x="0" y="5480"/>
                </a:lnTo>
                <a:lnTo>
                  <a:pt x="32841" y="5480"/>
                </a:lnTo>
                <a:lnTo>
                  <a:pt x="32841" y="1"/>
                </a:lnTo>
                <a:close/>
              </a:path>
            </a:pathLst>
          </a:custGeom>
          <a:solidFill>
            <a:srgbClr val="F28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0" name="Google Shape;5450;p37"/>
          <p:cNvSpPr/>
          <p:nvPr/>
        </p:nvSpPr>
        <p:spPr>
          <a:xfrm>
            <a:off x="2805470" y="4568875"/>
            <a:ext cx="417288" cy="169181"/>
          </a:xfrm>
          <a:custGeom>
            <a:avLst/>
            <a:gdLst/>
            <a:ahLst/>
            <a:cxnLst/>
            <a:rect l="l" t="t" r="r" b="b"/>
            <a:pathLst>
              <a:path w="24798" h="5480" extrusionOk="0">
                <a:moveTo>
                  <a:pt x="1" y="1"/>
                </a:moveTo>
                <a:lnTo>
                  <a:pt x="1" y="5480"/>
                </a:lnTo>
                <a:lnTo>
                  <a:pt x="24798" y="5480"/>
                </a:lnTo>
                <a:lnTo>
                  <a:pt x="24798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1" name="Google Shape;5451;p37"/>
          <p:cNvSpPr/>
          <p:nvPr/>
        </p:nvSpPr>
        <p:spPr>
          <a:xfrm>
            <a:off x="4844280" y="4568865"/>
            <a:ext cx="921050" cy="169181"/>
          </a:xfrm>
          <a:custGeom>
            <a:avLst/>
            <a:gdLst/>
            <a:ahLst/>
            <a:cxnLst/>
            <a:rect l="l" t="t" r="r" b="b"/>
            <a:pathLst>
              <a:path w="29834" h="5480" extrusionOk="0">
                <a:moveTo>
                  <a:pt x="1" y="1"/>
                </a:moveTo>
                <a:lnTo>
                  <a:pt x="1" y="5480"/>
                </a:lnTo>
                <a:lnTo>
                  <a:pt x="29833" y="5480"/>
                </a:lnTo>
                <a:lnTo>
                  <a:pt x="29833" y="1"/>
                </a:ln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2" name="Google Shape;5452;p37"/>
          <p:cNvSpPr/>
          <p:nvPr/>
        </p:nvSpPr>
        <p:spPr>
          <a:xfrm>
            <a:off x="6927730" y="4568875"/>
            <a:ext cx="1188485" cy="169181"/>
          </a:xfrm>
          <a:custGeom>
            <a:avLst/>
            <a:gdLst/>
            <a:ahLst/>
            <a:cxnLst/>
            <a:rect l="l" t="t" r="r" b="b"/>
            <a:pathLst>
              <a:path w="18021" h="5480" extrusionOk="0">
                <a:moveTo>
                  <a:pt x="1" y="1"/>
                </a:moveTo>
                <a:lnTo>
                  <a:pt x="1" y="5480"/>
                </a:lnTo>
                <a:lnTo>
                  <a:pt x="18020" y="5480"/>
                </a:lnTo>
                <a:lnTo>
                  <a:pt x="18020" y="1"/>
                </a:lnTo>
                <a:close/>
              </a:path>
            </a:pathLst>
          </a:custGeom>
          <a:solidFill>
            <a:srgbClr val="F2B9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3" name="Google Shape;5453;p37"/>
          <p:cNvGrpSpPr/>
          <p:nvPr/>
        </p:nvGrpSpPr>
        <p:grpSpPr>
          <a:xfrm>
            <a:off x="840322" y="1413645"/>
            <a:ext cx="925928" cy="840782"/>
            <a:chOff x="950597" y="1413645"/>
            <a:chExt cx="925928" cy="840782"/>
          </a:xfrm>
        </p:grpSpPr>
        <p:sp>
          <p:nvSpPr>
            <p:cNvPr id="5454" name="Google Shape;5454;p37"/>
            <p:cNvSpPr/>
            <p:nvPr/>
          </p:nvSpPr>
          <p:spPr>
            <a:xfrm>
              <a:off x="950597" y="1413645"/>
              <a:ext cx="925928" cy="840782"/>
            </a:xfrm>
            <a:custGeom>
              <a:avLst/>
              <a:gdLst/>
              <a:ahLst/>
              <a:cxnLst/>
              <a:rect l="l" t="t" r="r" b="b"/>
              <a:pathLst>
                <a:path w="29992" h="27234" extrusionOk="0">
                  <a:moveTo>
                    <a:pt x="14955" y="1"/>
                  </a:moveTo>
                  <a:cubicBezTo>
                    <a:pt x="8828" y="1"/>
                    <a:pt x="3260" y="4214"/>
                    <a:pt x="1774" y="10456"/>
                  </a:cubicBezTo>
                  <a:cubicBezTo>
                    <a:pt x="1" y="17772"/>
                    <a:pt x="4529" y="25087"/>
                    <a:pt x="11845" y="26861"/>
                  </a:cubicBezTo>
                  <a:cubicBezTo>
                    <a:pt x="12899" y="27113"/>
                    <a:pt x="13954" y="27233"/>
                    <a:pt x="14994" y="27233"/>
                  </a:cubicBezTo>
                  <a:cubicBezTo>
                    <a:pt x="21138" y="27233"/>
                    <a:pt x="26728" y="23015"/>
                    <a:pt x="28218" y="16758"/>
                  </a:cubicBezTo>
                  <a:cubicBezTo>
                    <a:pt x="29991" y="9474"/>
                    <a:pt x="25462" y="2127"/>
                    <a:pt x="18147" y="386"/>
                  </a:cubicBezTo>
                  <a:cubicBezTo>
                    <a:pt x="17078" y="125"/>
                    <a:pt x="16008" y="1"/>
                    <a:pt x="14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37"/>
            <p:cNvSpPr/>
            <p:nvPr/>
          </p:nvSpPr>
          <p:spPr>
            <a:xfrm>
              <a:off x="1118760" y="1615212"/>
              <a:ext cx="195577" cy="289430"/>
            </a:xfrm>
            <a:custGeom>
              <a:avLst/>
              <a:gdLst/>
              <a:ahLst/>
              <a:cxnLst/>
              <a:rect l="l" t="t" r="r" b="b"/>
              <a:pathLst>
                <a:path w="6335" h="9375" extrusionOk="0">
                  <a:moveTo>
                    <a:pt x="1077" y="0"/>
                  </a:moveTo>
                  <a:cubicBezTo>
                    <a:pt x="476" y="0"/>
                    <a:pt x="1" y="475"/>
                    <a:pt x="1" y="1077"/>
                  </a:cubicBezTo>
                  <a:lnTo>
                    <a:pt x="1" y="8298"/>
                  </a:lnTo>
                  <a:cubicBezTo>
                    <a:pt x="1" y="8868"/>
                    <a:pt x="476" y="9374"/>
                    <a:pt x="1077" y="9374"/>
                  </a:cubicBezTo>
                  <a:lnTo>
                    <a:pt x="5258" y="9374"/>
                  </a:lnTo>
                  <a:cubicBezTo>
                    <a:pt x="5859" y="9374"/>
                    <a:pt x="6334" y="8868"/>
                    <a:pt x="6334" y="8298"/>
                  </a:cubicBezTo>
                  <a:lnTo>
                    <a:pt x="6334" y="1077"/>
                  </a:lnTo>
                  <a:cubicBezTo>
                    <a:pt x="6334" y="475"/>
                    <a:pt x="5859" y="0"/>
                    <a:pt x="525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37"/>
            <p:cNvSpPr/>
            <p:nvPr/>
          </p:nvSpPr>
          <p:spPr>
            <a:xfrm>
              <a:off x="1210667" y="1835580"/>
              <a:ext cx="52823" cy="49519"/>
            </a:xfrm>
            <a:custGeom>
              <a:avLst/>
              <a:gdLst/>
              <a:ahLst/>
              <a:cxnLst/>
              <a:rect l="l" t="t" r="r" b="b"/>
              <a:pathLst>
                <a:path w="1711" h="1604" extrusionOk="0">
                  <a:moveTo>
                    <a:pt x="845" y="1"/>
                  </a:moveTo>
                  <a:cubicBezTo>
                    <a:pt x="682" y="1"/>
                    <a:pt x="519" y="49"/>
                    <a:pt x="381" y="146"/>
                  </a:cubicBezTo>
                  <a:cubicBezTo>
                    <a:pt x="349" y="178"/>
                    <a:pt x="317" y="209"/>
                    <a:pt x="286" y="241"/>
                  </a:cubicBezTo>
                  <a:cubicBezTo>
                    <a:pt x="254" y="273"/>
                    <a:pt x="222" y="304"/>
                    <a:pt x="191" y="336"/>
                  </a:cubicBezTo>
                  <a:cubicBezTo>
                    <a:pt x="1" y="653"/>
                    <a:pt x="1" y="1096"/>
                    <a:pt x="286" y="1381"/>
                  </a:cubicBezTo>
                  <a:cubicBezTo>
                    <a:pt x="437" y="1533"/>
                    <a:pt x="633" y="1604"/>
                    <a:pt x="827" y="1604"/>
                  </a:cubicBezTo>
                  <a:cubicBezTo>
                    <a:pt x="997" y="1604"/>
                    <a:pt x="1165" y="1548"/>
                    <a:pt x="1299" y="1445"/>
                  </a:cubicBezTo>
                  <a:cubicBezTo>
                    <a:pt x="1362" y="1445"/>
                    <a:pt x="1394" y="1413"/>
                    <a:pt x="1426" y="1381"/>
                  </a:cubicBezTo>
                  <a:cubicBezTo>
                    <a:pt x="1457" y="1350"/>
                    <a:pt x="1489" y="1318"/>
                    <a:pt x="1489" y="1255"/>
                  </a:cubicBezTo>
                  <a:cubicBezTo>
                    <a:pt x="1711" y="970"/>
                    <a:pt x="1679" y="526"/>
                    <a:pt x="1426" y="241"/>
                  </a:cubicBezTo>
                  <a:cubicBezTo>
                    <a:pt x="1265" y="81"/>
                    <a:pt x="1055" y="1"/>
                    <a:pt x="845" y="1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37"/>
            <p:cNvSpPr/>
            <p:nvPr/>
          </p:nvSpPr>
          <p:spPr>
            <a:xfrm>
              <a:off x="1209679" y="1835580"/>
              <a:ext cx="46957" cy="44611"/>
            </a:xfrm>
            <a:custGeom>
              <a:avLst/>
              <a:gdLst/>
              <a:ahLst/>
              <a:cxnLst/>
              <a:rect l="l" t="t" r="r" b="b"/>
              <a:pathLst>
                <a:path w="1521" h="1445" extrusionOk="0">
                  <a:moveTo>
                    <a:pt x="877" y="1"/>
                  </a:moveTo>
                  <a:cubicBezTo>
                    <a:pt x="714" y="1"/>
                    <a:pt x="551" y="49"/>
                    <a:pt x="413" y="146"/>
                  </a:cubicBezTo>
                  <a:cubicBezTo>
                    <a:pt x="381" y="178"/>
                    <a:pt x="349" y="209"/>
                    <a:pt x="318" y="241"/>
                  </a:cubicBezTo>
                  <a:cubicBezTo>
                    <a:pt x="286" y="273"/>
                    <a:pt x="254" y="304"/>
                    <a:pt x="223" y="336"/>
                  </a:cubicBezTo>
                  <a:cubicBezTo>
                    <a:pt x="1" y="653"/>
                    <a:pt x="33" y="1096"/>
                    <a:pt x="318" y="1381"/>
                  </a:cubicBezTo>
                  <a:cubicBezTo>
                    <a:pt x="349" y="1413"/>
                    <a:pt x="381" y="1413"/>
                    <a:pt x="413" y="1445"/>
                  </a:cubicBezTo>
                  <a:cubicBezTo>
                    <a:pt x="223" y="1191"/>
                    <a:pt x="223" y="811"/>
                    <a:pt x="413" y="526"/>
                  </a:cubicBezTo>
                  <a:cubicBezTo>
                    <a:pt x="444" y="494"/>
                    <a:pt x="476" y="463"/>
                    <a:pt x="508" y="431"/>
                  </a:cubicBezTo>
                  <a:cubicBezTo>
                    <a:pt x="539" y="399"/>
                    <a:pt x="571" y="368"/>
                    <a:pt x="603" y="336"/>
                  </a:cubicBezTo>
                  <a:cubicBezTo>
                    <a:pt x="745" y="241"/>
                    <a:pt x="911" y="194"/>
                    <a:pt x="1074" y="194"/>
                  </a:cubicBezTo>
                  <a:cubicBezTo>
                    <a:pt x="1236" y="194"/>
                    <a:pt x="1394" y="241"/>
                    <a:pt x="1521" y="336"/>
                  </a:cubicBezTo>
                  <a:cubicBezTo>
                    <a:pt x="1489" y="304"/>
                    <a:pt x="1489" y="273"/>
                    <a:pt x="1458" y="241"/>
                  </a:cubicBezTo>
                  <a:cubicBezTo>
                    <a:pt x="1297" y="81"/>
                    <a:pt x="1087" y="1"/>
                    <a:pt x="877" y="1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37"/>
            <p:cNvSpPr/>
            <p:nvPr/>
          </p:nvSpPr>
          <p:spPr>
            <a:xfrm>
              <a:off x="1136357" y="1835580"/>
              <a:ext cx="53811" cy="49519"/>
            </a:xfrm>
            <a:custGeom>
              <a:avLst/>
              <a:gdLst/>
              <a:ahLst/>
              <a:cxnLst/>
              <a:rect l="l" t="t" r="r" b="b"/>
              <a:pathLst>
                <a:path w="1743" h="1604" extrusionOk="0">
                  <a:moveTo>
                    <a:pt x="864" y="1"/>
                  </a:moveTo>
                  <a:cubicBezTo>
                    <a:pt x="708" y="1"/>
                    <a:pt x="551" y="49"/>
                    <a:pt x="412" y="146"/>
                  </a:cubicBezTo>
                  <a:cubicBezTo>
                    <a:pt x="381" y="178"/>
                    <a:pt x="349" y="209"/>
                    <a:pt x="317" y="241"/>
                  </a:cubicBezTo>
                  <a:cubicBezTo>
                    <a:pt x="286" y="273"/>
                    <a:pt x="254" y="304"/>
                    <a:pt x="222" y="336"/>
                  </a:cubicBezTo>
                  <a:cubicBezTo>
                    <a:pt x="1" y="653"/>
                    <a:pt x="32" y="1096"/>
                    <a:pt x="317" y="1381"/>
                  </a:cubicBezTo>
                  <a:cubicBezTo>
                    <a:pt x="469" y="1533"/>
                    <a:pt x="656" y="1604"/>
                    <a:pt x="846" y="1604"/>
                  </a:cubicBezTo>
                  <a:cubicBezTo>
                    <a:pt x="1013" y="1604"/>
                    <a:pt x="1182" y="1548"/>
                    <a:pt x="1331" y="1445"/>
                  </a:cubicBezTo>
                  <a:cubicBezTo>
                    <a:pt x="1362" y="1445"/>
                    <a:pt x="1394" y="1413"/>
                    <a:pt x="1426" y="1381"/>
                  </a:cubicBezTo>
                  <a:cubicBezTo>
                    <a:pt x="1457" y="1350"/>
                    <a:pt x="1489" y="1318"/>
                    <a:pt x="1521" y="1255"/>
                  </a:cubicBezTo>
                  <a:cubicBezTo>
                    <a:pt x="1742" y="970"/>
                    <a:pt x="1711" y="526"/>
                    <a:pt x="1426" y="241"/>
                  </a:cubicBezTo>
                  <a:cubicBezTo>
                    <a:pt x="1265" y="81"/>
                    <a:pt x="1065" y="1"/>
                    <a:pt x="864" y="1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37"/>
            <p:cNvSpPr/>
            <p:nvPr/>
          </p:nvSpPr>
          <p:spPr>
            <a:xfrm>
              <a:off x="1136357" y="1835580"/>
              <a:ext cx="46957" cy="44611"/>
            </a:xfrm>
            <a:custGeom>
              <a:avLst/>
              <a:gdLst/>
              <a:ahLst/>
              <a:cxnLst/>
              <a:rect l="l" t="t" r="r" b="b"/>
              <a:pathLst>
                <a:path w="1521" h="1445" extrusionOk="0">
                  <a:moveTo>
                    <a:pt x="864" y="1"/>
                  </a:moveTo>
                  <a:cubicBezTo>
                    <a:pt x="708" y="1"/>
                    <a:pt x="551" y="49"/>
                    <a:pt x="412" y="146"/>
                  </a:cubicBezTo>
                  <a:cubicBezTo>
                    <a:pt x="381" y="178"/>
                    <a:pt x="349" y="209"/>
                    <a:pt x="317" y="241"/>
                  </a:cubicBezTo>
                  <a:cubicBezTo>
                    <a:pt x="286" y="273"/>
                    <a:pt x="254" y="304"/>
                    <a:pt x="222" y="336"/>
                  </a:cubicBezTo>
                  <a:cubicBezTo>
                    <a:pt x="1" y="653"/>
                    <a:pt x="32" y="1096"/>
                    <a:pt x="317" y="1381"/>
                  </a:cubicBezTo>
                  <a:cubicBezTo>
                    <a:pt x="349" y="1413"/>
                    <a:pt x="381" y="1413"/>
                    <a:pt x="412" y="1445"/>
                  </a:cubicBezTo>
                  <a:cubicBezTo>
                    <a:pt x="222" y="1191"/>
                    <a:pt x="222" y="811"/>
                    <a:pt x="412" y="526"/>
                  </a:cubicBezTo>
                  <a:cubicBezTo>
                    <a:pt x="444" y="494"/>
                    <a:pt x="476" y="463"/>
                    <a:pt x="507" y="431"/>
                  </a:cubicBezTo>
                  <a:cubicBezTo>
                    <a:pt x="539" y="399"/>
                    <a:pt x="571" y="368"/>
                    <a:pt x="602" y="336"/>
                  </a:cubicBezTo>
                  <a:cubicBezTo>
                    <a:pt x="729" y="241"/>
                    <a:pt x="887" y="194"/>
                    <a:pt x="1050" y="194"/>
                  </a:cubicBezTo>
                  <a:cubicBezTo>
                    <a:pt x="1212" y="194"/>
                    <a:pt x="1378" y="241"/>
                    <a:pt x="1521" y="336"/>
                  </a:cubicBezTo>
                  <a:cubicBezTo>
                    <a:pt x="1489" y="304"/>
                    <a:pt x="1457" y="273"/>
                    <a:pt x="1426" y="241"/>
                  </a:cubicBezTo>
                  <a:cubicBezTo>
                    <a:pt x="1265" y="81"/>
                    <a:pt x="1065" y="1"/>
                    <a:pt x="864" y="1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37"/>
            <p:cNvSpPr/>
            <p:nvPr/>
          </p:nvSpPr>
          <p:spPr>
            <a:xfrm>
              <a:off x="1210667" y="1769019"/>
              <a:ext cx="52823" cy="49180"/>
            </a:xfrm>
            <a:custGeom>
              <a:avLst/>
              <a:gdLst/>
              <a:ahLst/>
              <a:cxnLst/>
              <a:rect l="l" t="t" r="r" b="b"/>
              <a:pathLst>
                <a:path w="1711" h="1593" extrusionOk="0">
                  <a:moveTo>
                    <a:pt x="859" y="0"/>
                  </a:moveTo>
                  <a:cubicBezTo>
                    <a:pt x="691" y="0"/>
                    <a:pt x="523" y="49"/>
                    <a:pt x="381" y="149"/>
                  </a:cubicBezTo>
                  <a:cubicBezTo>
                    <a:pt x="349" y="180"/>
                    <a:pt x="317" y="180"/>
                    <a:pt x="286" y="212"/>
                  </a:cubicBezTo>
                  <a:cubicBezTo>
                    <a:pt x="254" y="244"/>
                    <a:pt x="222" y="275"/>
                    <a:pt x="191" y="339"/>
                  </a:cubicBezTo>
                  <a:cubicBezTo>
                    <a:pt x="1" y="655"/>
                    <a:pt x="1" y="1067"/>
                    <a:pt x="286" y="1352"/>
                  </a:cubicBezTo>
                  <a:cubicBezTo>
                    <a:pt x="446" y="1512"/>
                    <a:pt x="656" y="1593"/>
                    <a:pt x="860" y="1593"/>
                  </a:cubicBezTo>
                  <a:cubicBezTo>
                    <a:pt x="1019" y="1593"/>
                    <a:pt x="1174" y="1544"/>
                    <a:pt x="1299" y="1447"/>
                  </a:cubicBezTo>
                  <a:cubicBezTo>
                    <a:pt x="1362" y="1415"/>
                    <a:pt x="1394" y="1384"/>
                    <a:pt x="1426" y="1352"/>
                  </a:cubicBezTo>
                  <a:cubicBezTo>
                    <a:pt x="1457" y="1320"/>
                    <a:pt x="1489" y="1289"/>
                    <a:pt x="1489" y="1257"/>
                  </a:cubicBezTo>
                  <a:cubicBezTo>
                    <a:pt x="1711" y="940"/>
                    <a:pt x="1679" y="497"/>
                    <a:pt x="1426" y="212"/>
                  </a:cubicBezTo>
                  <a:cubicBezTo>
                    <a:pt x="1269" y="73"/>
                    <a:pt x="1064" y="0"/>
                    <a:pt x="859" y="0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37"/>
            <p:cNvSpPr/>
            <p:nvPr/>
          </p:nvSpPr>
          <p:spPr>
            <a:xfrm>
              <a:off x="1209679" y="1769019"/>
              <a:ext cx="46957" cy="44703"/>
            </a:xfrm>
            <a:custGeom>
              <a:avLst/>
              <a:gdLst/>
              <a:ahLst/>
              <a:cxnLst/>
              <a:rect l="l" t="t" r="r" b="b"/>
              <a:pathLst>
                <a:path w="1521" h="1448" extrusionOk="0">
                  <a:moveTo>
                    <a:pt x="891" y="0"/>
                  </a:moveTo>
                  <a:cubicBezTo>
                    <a:pt x="723" y="0"/>
                    <a:pt x="555" y="49"/>
                    <a:pt x="413" y="149"/>
                  </a:cubicBezTo>
                  <a:cubicBezTo>
                    <a:pt x="381" y="149"/>
                    <a:pt x="349" y="180"/>
                    <a:pt x="318" y="212"/>
                  </a:cubicBezTo>
                  <a:cubicBezTo>
                    <a:pt x="286" y="244"/>
                    <a:pt x="254" y="307"/>
                    <a:pt x="223" y="339"/>
                  </a:cubicBezTo>
                  <a:cubicBezTo>
                    <a:pt x="1" y="624"/>
                    <a:pt x="33" y="1067"/>
                    <a:pt x="318" y="1352"/>
                  </a:cubicBezTo>
                  <a:cubicBezTo>
                    <a:pt x="349" y="1384"/>
                    <a:pt x="381" y="1415"/>
                    <a:pt x="413" y="1447"/>
                  </a:cubicBezTo>
                  <a:cubicBezTo>
                    <a:pt x="223" y="1162"/>
                    <a:pt x="223" y="782"/>
                    <a:pt x="413" y="529"/>
                  </a:cubicBezTo>
                  <a:cubicBezTo>
                    <a:pt x="444" y="465"/>
                    <a:pt x="476" y="434"/>
                    <a:pt x="508" y="402"/>
                  </a:cubicBezTo>
                  <a:cubicBezTo>
                    <a:pt x="539" y="370"/>
                    <a:pt x="571" y="339"/>
                    <a:pt x="603" y="339"/>
                  </a:cubicBezTo>
                  <a:cubicBezTo>
                    <a:pt x="745" y="228"/>
                    <a:pt x="911" y="172"/>
                    <a:pt x="1074" y="172"/>
                  </a:cubicBezTo>
                  <a:cubicBezTo>
                    <a:pt x="1236" y="172"/>
                    <a:pt x="1394" y="228"/>
                    <a:pt x="1521" y="339"/>
                  </a:cubicBezTo>
                  <a:cubicBezTo>
                    <a:pt x="1489" y="275"/>
                    <a:pt x="1489" y="244"/>
                    <a:pt x="1458" y="212"/>
                  </a:cubicBezTo>
                  <a:cubicBezTo>
                    <a:pt x="1301" y="73"/>
                    <a:pt x="1096" y="0"/>
                    <a:pt x="891" y="0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37"/>
            <p:cNvSpPr/>
            <p:nvPr/>
          </p:nvSpPr>
          <p:spPr>
            <a:xfrm>
              <a:off x="1136357" y="1769019"/>
              <a:ext cx="53811" cy="49180"/>
            </a:xfrm>
            <a:custGeom>
              <a:avLst/>
              <a:gdLst/>
              <a:ahLst/>
              <a:cxnLst/>
              <a:rect l="l" t="t" r="r" b="b"/>
              <a:pathLst>
                <a:path w="1743" h="1593" extrusionOk="0">
                  <a:moveTo>
                    <a:pt x="878" y="0"/>
                  </a:moveTo>
                  <a:cubicBezTo>
                    <a:pt x="717" y="0"/>
                    <a:pt x="555" y="49"/>
                    <a:pt x="412" y="149"/>
                  </a:cubicBezTo>
                  <a:cubicBezTo>
                    <a:pt x="381" y="180"/>
                    <a:pt x="349" y="180"/>
                    <a:pt x="317" y="212"/>
                  </a:cubicBezTo>
                  <a:cubicBezTo>
                    <a:pt x="286" y="244"/>
                    <a:pt x="254" y="275"/>
                    <a:pt x="222" y="339"/>
                  </a:cubicBezTo>
                  <a:cubicBezTo>
                    <a:pt x="1" y="655"/>
                    <a:pt x="32" y="1067"/>
                    <a:pt x="317" y="1352"/>
                  </a:cubicBezTo>
                  <a:cubicBezTo>
                    <a:pt x="478" y="1512"/>
                    <a:pt x="678" y="1593"/>
                    <a:pt x="879" y="1593"/>
                  </a:cubicBezTo>
                  <a:cubicBezTo>
                    <a:pt x="1035" y="1593"/>
                    <a:pt x="1192" y="1544"/>
                    <a:pt x="1331" y="1447"/>
                  </a:cubicBezTo>
                  <a:cubicBezTo>
                    <a:pt x="1362" y="1415"/>
                    <a:pt x="1394" y="1384"/>
                    <a:pt x="1426" y="1352"/>
                  </a:cubicBezTo>
                  <a:cubicBezTo>
                    <a:pt x="1457" y="1320"/>
                    <a:pt x="1489" y="1289"/>
                    <a:pt x="1521" y="1257"/>
                  </a:cubicBezTo>
                  <a:cubicBezTo>
                    <a:pt x="1742" y="940"/>
                    <a:pt x="1711" y="497"/>
                    <a:pt x="1426" y="212"/>
                  </a:cubicBezTo>
                  <a:cubicBezTo>
                    <a:pt x="1269" y="73"/>
                    <a:pt x="1074" y="0"/>
                    <a:pt x="878" y="0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37"/>
            <p:cNvSpPr/>
            <p:nvPr/>
          </p:nvSpPr>
          <p:spPr>
            <a:xfrm>
              <a:off x="1136357" y="1769019"/>
              <a:ext cx="46957" cy="44703"/>
            </a:xfrm>
            <a:custGeom>
              <a:avLst/>
              <a:gdLst/>
              <a:ahLst/>
              <a:cxnLst/>
              <a:rect l="l" t="t" r="r" b="b"/>
              <a:pathLst>
                <a:path w="1521" h="1448" extrusionOk="0">
                  <a:moveTo>
                    <a:pt x="878" y="0"/>
                  </a:moveTo>
                  <a:cubicBezTo>
                    <a:pt x="717" y="0"/>
                    <a:pt x="555" y="49"/>
                    <a:pt x="412" y="149"/>
                  </a:cubicBezTo>
                  <a:cubicBezTo>
                    <a:pt x="381" y="149"/>
                    <a:pt x="349" y="180"/>
                    <a:pt x="317" y="212"/>
                  </a:cubicBezTo>
                  <a:cubicBezTo>
                    <a:pt x="286" y="244"/>
                    <a:pt x="254" y="307"/>
                    <a:pt x="222" y="339"/>
                  </a:cubicBezTo>
                  <a:cubicBezTo>
                    <a:pt x="1" y="624"/>
                    <a:pt x="32" y="1067"/>
                    <a:pt x="317" y="1352"/>
                  </a:cubicBezTo>
                  <a:cubicBezTo>
                    <a:pt x="349" y="1384"/>
                    <a:pt x="381" y="1415"/>
                    <a:pt x="412" y="1447"/>
                  </a:cubicBezTo>
                  <a:cubicBezTo>
                    <a:pt x="222" y="1162"/>
                    <a:pt x="222" y="782"/>
                    <a:pt x="412" y="529"/>
                  </a:cubicBezTo>
                  <a:cubicBezTo>
                    <a:pt x="444" y="465"/>
                    <a:pt x="476" y="434"/>
                    <a:pt x="507" y="402"/>
                  </a:cubicBezTo>
                  <a:cubicBezTo>
                    <a:pt x="539" y="370"/>
                    <a:pt x="571" y="339"/>
                    <a:pt x="602" y="339"/>
                  </a:cubicBezTo>
                  <a:cubicBezTo>
                    <a:pt x="729" y="228"/>
                    <a:pt x="887" y="172"/>
                    <a:pt x="1050" y="172"/>
                  </a:cubicBezTo>
                  <a:cubicBezTo>
                    <a:pt x="1212" y="172"/>
                    <a:pt x="1378" y="228"/>
                    <a:pt x="1521" y="339"/>
                  </a:cubicBezTo>
                  <a:cubicBezTo>
                    <a:pt x="1489" y="275"/>
                    <a:pt x="1457" y="244"/>
                    <a:pt x="1426" y="212"/>
                  </a:cubicBezTo>
                  <a:cubicBezTo>
                    <a:pt x="1269" y="73"/>
                    <a:pt x="1074" y="0"/>
                    <a:pt x="878" y="0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37"/>
            <p:cNvSpPr/>
            <p:nvPr/>
          </p:nvSpPr>
          <p:spPr>
            <a:xfrm>
              <a:off x="1210667" y="1701624"/>
              <a:ext cx="52823" cy="49118"/>
            </a:xfrm>
            <a:custGeom>
              <a:avLst/>
              <a:gdLst/>
              <a:ahLst/>
              <a:cxnLst/>
              <a:rect l="l" t="t" r="r" b="b"/>
              <a:pathLst>
                <a:path w="1711" h="1591" extrusionOk="0">
                  <a:moveTo>
                    <a:pt x="845" y="1"/>
                  </a:moveTo>
                  <a:cubicBezTo>
                    <a:pt x="682" y="1"/>
                    <a:pt x="519" y="49"/>
                    <a:pt x="381" y="146"/>
                  </a:cubicBezTo>
                  <a:cubicBezTo>
                    <a:pt x="349" y="178"/>
                    <a:pt x="317" y="210"/>
                    <a:pt x="286" y="241"/>
                  </a:cubicBezTo>
                  <a:cubicBezTo>
                    <a:pt x="254" y="273"/>
                    <a:pt x="222" y="305"/>
                    <a:pt x="191" y="336"/>
                  </a:cubicBezTo>
                  <a:cubicBezTo>
                    <a:pt x="1" y="653"/>
                    <a:pt x="1" y="1097"/>
                    <a:pt x="286" y="1350"/>
                  </a:cubicBezTo>
                  <a:cubicBezTo>
                    <a:pt x="446" y="1510"/>
                    <a:pt x="656" y="1590"/>
                    <a:pt x="860" y="1590"/>
                  </a:cubicBezTo>
                  <a:cubicBezTo>
                    <a:pt x="1019" y="1590"/>
                    <a:pt x="1174" y="1542"/>
                    <a:pt x="1299" y="1445"/>
                  </a:cubicBezTo>
                  <a:cubicBezTo>
                    <a:pt x="1362" y="1413"/>
                    <a:pt x="1394" y="1382"/>
                    <a:pt x="1426" y="1350"/>
                  </a:cubicBezTo>
                  <a:cubicBezTo>
                    <a:pt x="1457" y="1318"/>
                    <a:pt x="1489" y="1287"/>
                    <a:pt x="1489" y="1255"/>
                  </a:cubicBezTo>
                  <a:cubicBezTo>
                    <a:pt x="1711" y="938"/>
                    <a:pt x="1679" y="527"/>
                    <a:pt x="1426" y="241"/>
                  </a:cubicBezTo>
                  <a:cubicBezTo>
                    <a:pt x="1265" y="81"/>
                    <a:pt x="1055" y="1"/>
                    <a:pt x="845" y="1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37"/>
            <p:cNvSpPr/>
            <p:nvPr/>
          </p:nvSpPr>
          <p:spPr>
            <a:xfrm>
              <a:off x="1209679" y="1701624"/>
              <a:ext cx="46957" cy="44611"/>
            </a:xfrm>
            <a:custGeom>
              <a:avLst/>
              <a:gdLst/>
              <a:ahLst/>
              <a:cxnLst/>
              <a:rect l="l" t="t" r="r" b="b"/>
              <a:pathLst>
                <a:path w="1521" h="1445" extrusionOk="0">
                  <a:moveTo>
                    <a:pt x="877" y="1"/>
                  </a:moveTo>
                  <a:cubicBezTo>
                    <a:pt x="714" y="1"/>
                    <a:pt x="551" y="49"/>
                    <a:pt x="413" y="146"/>
                  </a:cubicBezTo>
                  <a:cubicBezTo>
                    <a:pt x="381" y="178"/>
                    <a:pt x="349" y="210"/>
                    <a:pt x="318" y="241"/>
                  </a:cubicBezTo>
                  <a:cubicBezTo>
                    <a:pt x="286" y="273"/>
                    <a:pt x="254" y="305"/>
                    <a:pt x="223" y="336"/>
                  </a:cubicBezTo>
                  <a:cubicBezTo>
                    <a:pt x="1" y="653"/>
                    <a:pt x="33" y="1065"/>
                    <a:pt x="318" y="1350"/>
                  </a:cubicBezTo>
                  <a:cubicBezTo>
                    <a:pt x="349" y="1382"/>
                    <a:pt x="381" y="1413"/>
                    <a:pt x="413" y="1445"/>
                  </a:cubicBezTo>
                  <a:cubicBezTo>
                    <a:pt x="223" y="1160"/>
                    <a:pt x="223" y="780"/>
                    <a:pt x="413" y="527"/>
                  </a:cubicBezTo>
                  <a:cubicBezTo>
                    <a:pt x="444" y="495"/>
                    <a:pt x="476" y="463"/>
                    <a:pt x="508" y="431"/>
                  </a:cubicBezTo>
                  <a:cubicBezTo>
                    <a:pt x="539" y="400"/>
                    <a:pt x="571" y="368"/>
                    <a:pt x="603" y="336"/>
                  </a:cubicBezTo>
                  <a:cubicBezTo>
                    <a:pt x="745" y="241"/>
                    <a:pt x="911" y="194"/>
                    <a:pt x="1074" y="194"/>
                  </a:cubicBezTo>
                  <a:cubicBezTo>
                    <a:pt x="1236" y="194"/>
                    <a:pt x="1394" y="241"/>
                    <a:pt x="1521" y="336"/>
                  </a:cubicBezTo>
                  <a:cubicBezTo>
                    <a:pt x="1489" y="305"/>
                    <a:pt x="1489" y="273"/>
                    <a:pt x="1458" y="241"/>
                  </a:cubicBezTo>
                  <a:cubicBezTo>
                    <a:pt x="1297" y="81"/>
                    <a:pt x="1087" y="1"/>
                    <a:pt x="877" y="1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37"/>
            <p:cNvSpPr/>
            <p:nvPr/>
          </p:nvSpPr>
          <p:spPr>
            <a:xfrm>
              <a:off x="1136357" y="1701624"/>
              <a:ext cx="53811" cy="49118"/>
            </a:xfrm>
            <a:custGeom>
              <a:avLst/>
              <a:gdLst/>
              <a:ahLst/>
              <a:cxnLst/>
              <a:rect l="l" t="t" r="r" b="b"/>
              <a:pathLst>
                <a:path w="1743" h="1591" extrusionOk="0">
                  <a:moveTo>
                    <a:pt x="864" y="1"/>
                  </a:moveTo>
                  <a:cubicBezTo>
                    <a:pt x="708" y="1"/>
                    <a:pt x="551" y="49"/>
                    <a:pt x="412" y="146"/>
                  </a:cubicBezTo>
                  <a:cubicBezTo>
                    <a:pt x="381" y="178"/>
                    <a:pt x="349" y="210"/>
                    <a:pt x="317" y="241"/>
                  </a:cubicBezTo>
                  <a:cubicBezTo>
                    <a:pt x="286" y="273"/>
                    <a:pt x="254" y="305"/>
                    <a:pt x="222" y="336"/>
                  </a:cubicBezTo>
                  <a:cubicBezTo>
                    <a:pt x="1" y="653"/>
                    <a:pt x="32" y="1097"/>
                    <a:pt x="317" y="1350"/>
                  </a:cubicBezTo>
                  <a:cubicBezTo>
                    <a:pt x="478" y="1510"/>
                    <a:pt x="678" y="1590"/>
                    <a:pt x="879" y="1590"/>
                  </a:cubicBezTo>
                  <a:cubicBezTo>
                    <a:pt x="1035" y="1590"/>
                    <a:pt x="1192" y="1542"/>
                    <a:pt x="1331" y="1445"/>
                  </a:cubicBezTo>
                  <a:cubicBezTo>
                    <a:pt x="1362" y="1413"/>
                    <a:pt x="1394" y="1382"/>
                    <a:pt x="1426" y="1350"/>
                  </a:cubicBezTo>
                  <a:cubicBezTo>
                    <a:pt x="1457" y="1318"/>
                    <a:pt x="1489" y="1287"/>
                    <a:pt x="1521" y="1255"/>
                  </a:cubicBezTo>
                  <a:cubicBezTo>
                    <a:pt x="1742" y="938"/>
                    <a:pt x="1711" y="527"/>
                    <a:pt x="1426" y="241"/>
                  </a:cubicBezTo>
                  <a:cubicBezTo>
                    <a:pt x="1265" y="81"/>
                    <a:pt x="1065" y="1"/>
                    <a:pt x="864" y="1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37"/>
            <p:cNvSpPr/>
            <p:nvPr/>
          </p:nvSpPr>
          <p:spPr>
            <a:xfrm>
              <a:off x="1136357" y="1701624"/>
              <a:ext cx="46957" cy="44611"/>
            </a:xfrm>
            <a:custGeom>
              <a:avLst/>
              <a:gdLst/>
              <a:ahLst/>
              <a:cxnLst/>
              <a:rect l="l" t="t" r="r" b="b"/>
              <a:pathLst>
                <a:path w="1521" h="1445" extrusionOk="0">
                  <a:moveTo>
                    <a:pt x="864" y="1"/>
                  </a:moveTo>
                  <a:cubicBezTo>
                    <a:pt x="708" y="1"/>
                    <a:pt x="551" y="49"/>
                    <a:pt x="412" y="146"/>
                  </a:cubicBezTo>
                  <a:cubicBezTo>
                    <a:pt x="381" y="178"/>
                    <a:pt x="349" y="210"/>
                    <a:pt x="317" y="241"/>
                  </a:cubicBezTo>
                  <a:cubicBezTo>
                    <a:pt x="286" y="273"/>
                    <a:pt x="254" y="305"/>
                    <a:pt x="222" y="336"/>
                  </a:cubicBezTo>
                  <a:cubicBezTo>
                    <a:pt x="1" y="653"/>
                    <a:pt x="32" y="1065"/>
                    <a:pt x="317" y="1350"/>
                  </a:cubicBezTo>
                  <a:cubicBezTo>
                    <a:pt x="349" y="1382"/>
                    <a:pt x="381" y="1413"/>
                    <a:pt x="412" y="1445"/>
                  </a:cubicBezTo>
                  <a:cubicBezTo>
                    <a:pt x="222" y="1160"/>
                    <a:pt x="222" y="780"/>
                    <a:pt x="412" y="527"/>
                  </a:cubicBezTo>
                  <a:cubicBezTo>
                    <a:pt x="444" y="495"/>
                    <a:pt x="476" y="463"/>
                    <a:pt x="507" y="431"/>
                  </a:cubicBezTo>
                  <a:cubicBezTo>
                    <a:pt x="539" y="400"/>
                    <a:pt x="571" y="368"/>
                    <a:pt x="602" y="336"/>
                  </a:cubicBezTo>
                  <a:cubicBezTo>
                    <a:pt x="729" y="241"/>
                    <a:pt x="887" y="194"/>
                    <a:pt x="1050" y="194"/>
                  </a:cubicBezTo>
                  <a:cubicBezTo>
                    <a:pt x="1212" y="194"/>
                    <a:pt x="1378" y="241"/>
                    <a:pt x="1521" y="336"/>
                  </a:cubicBezTo>
                  <a:cubicBezTo>
                    <a:pt x="1489" y="305"/>
                    <a:pt x="1457" y="273"/>
                    <a:pt x="1426" y="241"/>
                  </a:cubicBezTo>
                  <a:cubicBezTo>
                    <a:pt x="1265" y="81"/>
                    <a:pt x="1065" y="1"/>
                    <a:pt x="864" y="1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37"/>
            <p:cNvSpPr/>
            <p:nvPr/>
          </p:nvSpPr>
          <p:spPr>
            <a:xfrm>
              <a:off x="1210667" y="1634168"/>
              <a:ext cx="52823" cy="49180"/>
            </a:xfrm>
            <a:custGeom>
              <a:avLst/>
              <a:gdLst/>
              <a:ahLst/>
              <a:cxnLst/>
              <a:rect l="l" t="t" r="r" b="b"/>
              <a:pathLst>
                <a:path w="1711" h="1593" extrusionOk="0">
                  <a:moveTo>
                    <a:pt x="845" y="1"/>
                  </a:moveTo>
                  <a:cubicBezTo>
                    <a:pt x="682" y="1"/>
                    <a:pt x="519" y="49"/>
                    <a:pt x="381" y="146"/>
                  </a:cubicBezTo>
                  <a:cubicBezTo>
                    <a:pt x="349" y="178"/>
                    <a:pt x="317" y="210"/>
                    <a:pt x="286" y="241"/>
                  </a:cubicBezTo>
                  <a:cubicBezTo>
                    <a:pt x="254" y="273"/>
                    <a:pt x="222" y="305"/>
                    <a:pt x="191" y="336"/>
                  </a:cubicBezTo>
                  <a:cubicBezTo>
                    <a:pt x="1" y="653"/>
                    <a:pt x="1" y="1096"/>
                    <a:pt x="286" y="1381"/>
                  </a:cubicBezTo>
                  <a:cubicBezTo>
                    <a:pt x="442" y="1521"/>
                    <a:pt x="647" y="1593"/>
                    <a:pt x="847" y="1593"/>
                  </a:cubicBezTo>
                  <a:cubicBezTo>
                    <a:pt x="1010" y="1593"/>
                    <a:pt x="1171" y="1545"/>
                    <a:pt x="1299" y="1445"/>
                  </a:cubicBezTo>
                  <a:cubicBezTo>
                    <a:pt x="1362" y="1413"/>
                    <a:pt x="1394" y="1413"/>
                    <a:pt x="1426" y="1381"/>
                  </a:cubicBezTo>
                  <a:cubicBezTo>
                    <a:pt x="1457" y="1350"/>
                    <a:pt x="1489" y="1286"/>
                    <a:pt x="1489" y="1255"/>
                  </a:cubicBezTo>
                  <a:cubicBezTo>
                    <a:pt x="1711" y="938"/>
                    <a:pt x="1679" y="526"/>
                    <a:pt x="1426" y="241"/>
                  </a:cubicBezTo>
                  <a:cubicBezTo>
                    <a:pt x="1265" y="81"/>
                    <a:pt x="1055" y="1"/>
                    <a:pt x="845" y="1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37"/>
            <p:cNvSpPr/>
            <p:nvPr/>
          </p:nvSpPr>
          <p:spPr>
            <a:xfrm>
              <a:off x="1209679" y="1634168"/>
              <a:ext cx="46957" cy="44611"/>
            </a:xfrm>
            <a:custGeom>
              <a:avLst/>
              <a:gdLst/>
              <a:ahLst/>
              <a:cxnLst/>
              <a:rect l="l" t="t" r="r" b="b"/>
              <a:pathLst>
                <a:path w="1521" h="1445" extrusionOk="0">
                  <a:moveTo>
                    <a:pt x="877" y="1"/>
                  </a:moveTo>
                  <a:cubicBezTo>
                    <a:pt x="714" y="1"/>
                    <a:pt x="551" y="49"/>
                    <a:pt x="413" y="146"/>
                  </a:cubicBezTo>
                  <a:cubicBezTo>
                    <a:pt x="381" y="178"/>
                    <a:pt x="349" y="210"/>
                    <a:pt x="318" y="241"/>
                  </a:cubicBezTo>
                  <a:cubicBezTo>
                    <a:pt x="286" y="273"/>
                    <a:pt x="254" y="305"/>
                    <a:pt x="223" y="336"/>
                  </a:cubicBezTo>
                  <a:cubicBezTo>
                    <a:pt x="1" y="653"/>
                    <a:pt x="33" y="1096"/>
                    <a:pt x="318" y="1350"/>
                  </a:cubicBezTo>
                  <a:cubicBezTo>
                    <a:pt x="349" y="1381"/>
                    <a:pt x="381" y="1413"/>
                    <a:pt x="413" y="1445"/>
                  </a:cubicBezTo>
                  <a:cubicBezTo>
                    <a:pt x="223" y="1160"/>
                    <a:pt x="223" y="811"/>
                    <a:pt x="413" y="526"/>
                  </a:cubicBezTo>
                  <a:cubicBezTo>
                    <a:pt x="444" y="495"/>
                    <a:pt x="476" y="463"/>
                    <a:pt x="508" y="431"/>
                  </a:cubicBezTo>
                  <a:cubicBezTo>
                    <a:pt x="539" y="400"/>
                    <a:pt x="571" y="368"/>
                    <a:pt x="603" y="336"/>
                  </a:cubicBezTo>
                  <a:cubicBezTo>
                    <a:pt x="745" y="241"/>
                    <a:pt x="911" y="194"/>
                    <a:pt x="1074" y="194"/>
                  </a:cubicBezTo>
                  <a:cubicBezTo>
                    <a:pt x="1236" y="194"/>
                    <a:pt x="1394" y="241"/>
                    <a:pt x="1521" y="336"/>
                  </a:cubicBezTo>
                  <a:cubicBezTo>
                    <a:pt x="1489" y="305"/>
                    <a:pt x="1489" y="273"/>
                    <a:pt x="1458" y="241"/>
                  </a:cubicBezTo>
                  <a:cubicBezTo>
                    <a:pt x="1297" y="81"/>
                    <a:pt x="1087" y="1"/>
                    <a:pt x="877" y="1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37"/>
            <p:cNvSpPr/>
            <p:nvPr/>
          </p:nvSpPr>
          <p:spPr>
            <a:xfrm>
              <a:off x="1136357" y="1634168"/>
              <a:ext cx="53811" cy="49180"/>
            </a:xfrm>
            <a:custGeom>
              <a:avLst/>
              <a:gdLst/>
              <a:ahLst/>
              <a:cxnLst/>
              <a:rect l="l" t="t" r="r" b="b"/>
              <a:pathLst>
                <a:path w="1743" h="1593" extrusionOk="0">
                  <a:moveTo>
                    <a:pt x="864" y="1"/>
                  </a:moveTo>
                  <a:cubicBezTo>
                    <a:pt x="708" y="1"/>
                    <a:pt x="551" y="49"/>
                    <a:pt x="412" y="146"/>
                  </a:cubicBezTo>
                  <a:cubicBezTo>
                    <a:pt x="381" y="178"/>
                    <a:pt x="349" y="210"/>
                    <a:pt x="317" y="241"/>
                  </a:cubicBezTo>
                  <a:cubicBezTo>
                    <a:pt x="286" y="273"/>
                    <a:pt x="254" y="305"/>
                    <a:pt x="222" y="336"/>
                  </a:cubicBezTo>
                  <a:cubicBezTo>
                    <a:pt x="1" y="653"/>
                    <a:pt x="32" y="1096"/>
                    <a:pt x="317" y="1381"/>
                  </a:cubicBezTo>
                  <a:cubicBezTo>
                    <a:pt x="474" y="1521"/>
                    <a:pt x="669" y="1593"/>
                    <a:pt x="866" y="1593"/>
                  </a:cubicBezTo>
                  <a:cubicBezTo>
                    <a:pt x="1026" y="1593"/>
                    <a:pt x="1188" y="1545"/>
                    <a:pt x="1331" y="1445"/>
                  </a:cubicBezTo>
                  <a:cubicBezTo>
                    <a:pt x="1362" y="1413"/>
                    <a:pt x="1394" y="1413"/>
                    <a:pt x="1426" y="1381"/>
                  </a:cubicBezTo>
                  <a:cubicBezTo>
                    <a:pt x="1457" y="1350"/>
                    <a:pt x="1489" y="1286"/>
                    <a:pt x="1521" y="1255"/>
                  </a:cubicBezTo>
                  <a:cubicBezTo>
                    <a:pt x="1742" y="938"/>
                    <a:pt x="1711" y="526"/>
                    <a:pt x="1426" y="241"/>
                  </a:cubicBezTo>
                  <a:cubicBezTo>
                    <a:pt x="1265" y="81"/>
                    <a:pt x="1065" y="1"/>
                    <a:pt x="864" y="1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37"/>
            <p:cNvSpPr/>
            <p:nvPr/>
          </p:nvSpPr>
          <p:spPr>
            <a:xfrm>
              <a:off x="1136357" y="1634168"/>
              <a:ext cx="46957" cy="44611"/>
            </a:xfrm>
            <a:custGeom>
              <a:avLst/>
              <a:gdLst/>
              <a:ahLst/>
              <a:cxnLst/>
              <a:rect l="l" t="t" r="r" b="b"/>
              <a:pathLst>
                <a:path w="1521" h="1445" extrusionOk="0">
                  <a:moveTo>
                    <a:pt x="864" y="1"/>
                  </a:moveTo>
                  <a:cubicBezTo>
                    <a:pt x="708" y="1"/>
                    <a:pt x="551" y="49"/>
                    <a:pt x="412" y="146"/>
                  </a:cubicBezTo>
                  <a:cubicBezTo>
                    <a:pt x="381" y="178"/>
                    <a:pt x="349" y="210"/>
                    <a:pt x="317" y="241"/>
                  </a:cubicBezTo>
                  <a:cubicBezTo>
                    <a:pt x="286" y="273"/>
                    <a:pt x="254" y="305"/>
                    <a:pt x="222" y="336"/>
                  </a:cubicBezTo>
                  <a:cubicBezTo>
                    <a:pt x="1" y="653"/>
                    <a:pt x="32" y="1096"/>
                    <a:pt x="317" y="1350"/>
                  </a:cubicBezTo>
                  <a:cubicBezTo>
                    <a:pt x="349" y="1381"/>
                    <a:pt x="381" y="1413"/>
                    <a:pt x="412" y="1445"/>
                  </a:cubicBezTo>
                  <a:cubicBezTo>
                    <a:pt x="222" y="1160"/>
                    <a:pt x="222" y="811"/>
                    <a:pt x="412" y="526"/>
                  </a:cubicBezTo>
                  <a:cubicBezTo>
                    <a:pt x="444" y="495"/>
                    <a:pt x="476" y="463"/>
                    <a:pt x="507" y="431"/>
                  </a:cubicBezTo>
                  <a:cubicBezTo>
                    <a:pt x="539" y="400"/>
                    <a:pt x="571" y="368"/>
                    <a:pt x="602" y="336"/>
                  </a:cubicBezTo>
                  <a:cubicBezTo>
                    <a:pt x="729" y="241"/>
                    <a:pt x="887" y="194"/>
                    <a:pt x="1050" y="194"/>
                  </a:cubicBezTo>
                  <a:cubicBezTo>
                    <a:pt x="1212" y="194"/>
                    <a:pt x="1378" y="241"/>
                    <a:pt x="1521" y="336"/>
                  </a:cubicBezTo>
                  <a:cubicBezTo>
                    <a:pt x="1489" y="305"/>
                    <a:pt x="1457" y="273"/>
                    <a:pt x="1426" y="241"/>
                  </a:cubicBezTo>
                  <a:cubicBezTo>
                    <a:pt x="1265" y="81"/>
                    <a:pt x="1065" y="1"/>
                    <a:pt x="864" y="1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37"/>
            <p:cNvSpPr/>
            <p:nvPr/>
          </p:nvSpPr>
          <p:spPr>
            <a:xfrm>
              <a:off x="1197947" y="1884080"/>
              <a:ext cx="4940" cy="9787"/>
            </a:xfrm>
            <a:custGeom>
              <a:avLst/>
              <a:gdLst/>
              <a:ahLst/>
              <a:cxnLst/>
              <a:rect l="l" t="t" r="r" b="b"/>
              <a:pathLst>
                <a:path w="160" h="317" extrusionOk="0">
                  <a:moveTo>
                    <a:pt x="64" y="0"/>
                  </a:moveTo>
                  <a:cubicBezTo>
                    <a:pt x="32" y="0"/>
                    <a:pt x="1" y="32"/>
                    <a:pt x="1" y="95"/>
                  </a:cubicBezTo>
                  <a:lnTo>
                    <a:pt x="1" y="254"/>
                  </a:lnTo>
                  <a:cubicBezTo>
                    <a:pt x="1" y="285"/>
                    <a:pt x="32" y="317"/>
                    <a:pt x="64" y="317"/>
                  </a:cubicBezTo>
                  <a:cubicBezTo>
                    <a:pt x="96" y="317"/>
                    <a:pt x="159" y="285"/>
                    <a:pt x="159" y="254"/>
                  </a:cubicBezTo>
                  <a:lnTo>
                    <a:pt x="159" y="95"/>
                  </a:lnTo>
                  <a:cubicBezTo>
                    <a:pt x="159" y="32"/>
                    <a:pt x="96" y="0"/>
                    <a:pt x="6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37"/>
            <p:cNvSpPr/>
            <p:nvPr/>
          </p:nvSpPr>
          <p:spPr>
            <a:xfrm>
              <a:off x="1197947" y="1646486"/>
              <a:ext cx="4940" cy="225894"/>
            </a:xfrm>
            <a:custGeom>
              <a:avLst/>
              <a:gdLst/>
              <a:ahLst/>
              <a:cxnLst/>
              <a:rect l="l" t="t" r="r" b="b"/>
              <a:pathLst>
                <a:path w="160" h="7317" extrusionOk="0">
                  <a:moveTo>
                    <a:pt x="64" y="1"/>
                  </a:moveTo>
                  <a:cubicBezTo>
                    <a:pt x="32" y="1"/>
                    <a:pt x="1" y="32"/>
                    <a:pt x="1" y="96"/>
                  </a:cubicBezTo>
                  <a:lnTo>
                    <a:pt x="1" y="412"/>
                  </a:lnTo>
                  <a:cubicBezTo>
                    <a:pt x="1" y="444"/>
                    <a:pt x="32" y="476"/>
                    <a:pt x="64" y="476"/>
                  </a:cubicBezTo>
                  <a:cubicBezTo>
                    <a:pt x="96" y="476"/>
                    <a:pt x="159" y="444"/>
                    <a:pt x="159" y="412"/>
                  </a:cubicBezTo>
                  <a:lnTo>
                    <a:pt x="159" y="96"/>
                  </a:lnTo>
                  <a:cubicBezTo>
                    <a:pt x="159" y="32"/>
                    <a:pt x="96" y="1"/>
                    <a:pt x="64" y="1"/>
                  </a:cubicBezTo>
                  <a:close/>
                  <a:moveTo>
                    <a:pt x="64" y="856"/>
                  </a:moveTo>
                  <a:cubicBezTo>
                    <a:pt x="32" y="856"/>
                    <a:pt x="1" y="887"/>
                    <a:pt x="1" y="951"/>
                  </a:cubicBezTo>
                  <a:lnTo>
                    <a:pt x="1" y="1267"/>
                  </a:lnTo>
                  <a:cubicBezTo>
                    <a:pt x="1" y="1299"/>
                    <a:pt x="32" y="1331"/>
                    <a:pt x="64" y="1331"/>
                  </a:cubicBezTo>
                  <a:cubicBezTo>
                    <a:pt x="96" y="1331"/>
                    <a:pt x="159" y="1299"/>
                    <a:pt x="159" y="1267"/>
                  </a:cubicBezTo>
                  <a:lnTo>
                    <a:pt x="159" y="951"/>
                  </a:lnTo>
                  <a:cubicBezTo>
                    <a:pt x="159" y="887"/>
                    <a:pt x="96" y="856"/>
                    <a:pt x="64" y="856"/>
                  </a:cubicBezTo>
                  <a:close/>
                  <a:moveTo>
                    <a:pt x="64" y="1711"/>
                  </a:moveTo>
                  <a:cubicBezTo>
                    <a:pt x="32" y="1711"/>
                    <a:pt x="1" y="1742"/>
                    <a:pt x="1" y="1806"/>
                  </a:cubicBezTo>
                  <a:lnTo>
                    <a:pt x="1" y="2122"/>
                  </a:lnTo>
                  <a:cubicBezTo>
                    <a:pt x="1" y="2154"/>
                    <a:pt x="32" y="2186"/>
                    <a:pt x="64" y="2186"/>
                  </a:cubicBezTo>
                  <a:cubicBezTo>
                    <a:pt x="96" y="2186"/>
                    <a:pt x="159" y="2154"/>
                    <a:pt x="159" y="2122"/>
                  </a:cubicBezTo>
                  <a:lnTo>
                    <a:pt x="159" y="1806"/>
                  </a:lnTo>
                  <a:cubicBezTo>
                    <a:pt x="159" y="1742"/>
                    <a:pt x="96" y="1711"/>
                    <a:pt x="64" y="1711"/>
                  </a:cubicBezTo>
                  <a:close/>
                  <a:moveTo>
                    <a:pt x="64" y="2566"/>
                  </a:moveTo>
                  <a:cubicBezTo>
                    <a:pt x="32" y="2566"/>
                    <a:pt x="1" y="2598"/>
                    <a:pt x="1" y="2661"/>
                  </a:cubicBezTo>
                  <a:lnTo>
                    <a:pt x="1" y="2978"/>
                  </a:lnTo>
                  <a:cubicBezTo>
                    <a:pt x="1" y="3009"/>
                    <a:pt x="32" y="3041"/>
                    <a:pt x="64" y="3041"/>
                  </a:cubicBezTo>
                  <a:cubicBezTo>
                    <a:pt x="96" y="3041"/>
                    <a:pt x="159" y="3009"/>
                    <a:pt x="159" y="2978"/>
                  </a:cubicBezTo>
                  <a:lnTo>
                    <a:pt x="159" y="2661"/>
                  </a:lnTo>
                  <a:cubicBezTo>
                    <a:pt x="159" y="2598"/>
                    <a:pt x="96" y="2566"/>
                    <a:pt x="64" y="2566"/>
                  </a:cubicBezTo>
                  <a:close/>
                  <a:moveTo>
                    <a:pt x="64" y="3421"/>
                  </a:moveTo>
                  <a:cubicBezTo>
                    <a:pt x="32" y="3421"/>
                    <a:pt x="1" y="3453"/>
                    <a:pt x="1" y="3516"/>
                  </a:cubicBezTo>
                  <a:lnTo>
                    <a:pt x="1" y="3833"/>
                  </a:lnTo>
                  <a:cubicBezTo>
                    <a:pt x="1" y="3864"/>
                    <a:pt x="32" y="3896"/>
                    <a:pt x="64" y="3896"/>
                  </a:cubicBezTo>
                  <a:cubicBezTo>
                    <a:pt x="96" y="3896"/>
                    <a:pt x="159" y="3864"/>
                    <a:pt x="159" y="3833"/>
                  </a:cubicBezTo>
                  <a:lnTo>
                    <a:pt x="159" y="3516"/>
                  </a:lnTo>
                  <a:cubicBezTo>
                    <a:pt x="159" y="3453"/>
                    <a:pt x="96" y="3421"/>
                    <a:pt x="64" y="3421"/>
                  </a:cubicBezTo>
                  <a:close/>
                  <a:moveTo>
                    <a:pt x="64" y="4276"/>
                  </a:moveTo>
                  <a:cubicBezTo>
                    <a:pt x="32" y="4276"/>
                    <a:pt x="1" y="4308"/>
                    <a:pt x="1" y="4371"/>
                  </a:cubicBezTo>
                  <a:lnTo>
                    <a:pt x="1" y="4688"/>
                  </a:lnTo>
                  <a:cubicBezTo>
                    <a:pt x="1" y="4719"/>
                    <a:pt x="32" y="4751"/>
                    <a:pt x="64" y="4751"/>
                  </a:cubicBezTo>
                  <a:cubicBezTo>
                    <a:pt x="96" y="4751"/>
                    <a:pt x="159" y="4719"/>
                    <a:pt x="159" y="4688"/>
                  </a:cubicBezTo>
                  <a:lnTo>
                    <a:pt x="159" y="4371"/>
                  </a:lnTo>
                  <a:cubicBezTo>
                    <a:pt x="159" y="4308"/>
                    <a:pt x="96" y="4276"/>
                    <a:pt x="64" y="4276"/>
                  </a:cubicBezTo>
                  <a:close/>
                  <a:moveTo>
                    <a:pt x="64" y="5131"/>
                  </a:moveTo>
                  <a:cubicBezTo>
                    <a:pt x="32" y="5131"/>
                    <a:pt x="1" y="5163"/>
                    <a:pt x="1" y="5226"/>
                  </a:cubicBezTo>
                  <a:lnTo>
                    <a:pt x="1" y="5543"/>
                  </a:lnTo>
                  <a:cubicBezTo>
                    <a:pt x="1" y="5574"/>
                    <a:pt x="32" y="5606"/>
                    <a:pt x="64" y="5606"/>
                  </a:cubicBezTo>
                  <a:cubicBezTo>
                    <a:pt x="96" y="5606"/>
                    <a:pt x="159" y="5574"/>
                    <a:pt x="159" y="5543"/>
                  </a:cubicBezTo>
                  <a:lnTo>
                    <a:pt x="159" y="5226"/>
                  </a:lnTo>
                  <a:cubicBezTo>
                    <a:pt x="159" y="5163"/>
                    <a:pt x="96" y="5131"/>
                    <a:pt x="64" y="5131"/>
                  </a:cubicBezTo>
                  <a:close/>
                  <a:moveTo>
                    <a:pt x="64" y="5986"/>
                  </a:moveTo>
                  <a:cubicBezTo>
                    <a:pt x="32" y="5986"/>
                    <a:pt x="1" y="6018"/>
                    <a:pt x="1" y="6081"/>
                  </a:cubicBezTo>
                  <a:lnTo>
                    <a:pt x="1" y="6398"/>
                  </a:lnTo>
                  <a:cubicBezTo>
                    <a:pt x="1" y="6429"/>
                    <a:pt x="32" y="6461"/>
                    <a:pt x="64" y="6461"/>
                  </a:cubicBezTo>
                  <a:cubicBezTo>
                    <a:pt x="96" y="6461"/>
                    <a:pt x="159" y="6429"/>
                    <a:pt x="159" y="6398"/>
                  </a:cubicBezTo>
                  <a:lnTo>
                    <a:pt x="159" y="6081"/>
                  </a:lnTo>
                  <a:cubicBezTo>
                    <a:pt x="159" y="6018"/>
                    <a:pt x="96" y="5986"/>
                    <a:pt x="64" y="5986"/>
                  </a:cubicBezTo>
                  <a:close/>
                  <a:moveTo>
                    <a:pt x="64" y="6841"/>
                  </a:moveTo>
                  <a:cubicBezTo>
                    <a:pt x="32" y="6841"/>
                    <a:pt x="1" y="6873"/>
                    <a:pt x="1" y="6936"/>
                  </a:cubicBezTo>
                  <a:lnTo>
                    <a:pt x="1" y="7253"/>
                  </a:lnTo>
                  <a:cubicBezTo>
                    <a:pt x="1" y="7285"/>
                    <a:pt x="32" y="7316"/>
                    <a:pt x="64" y="7316"/>
                  </a:cubicBezTo>
                  <a:cubicBezTo>
                    <a:pt x="96" y="7316"/>
                    <a:pt x="159" y="7285"/>
                    <a:pt x="159" y="7253"/>
                  </a:cubicBezTo>
                  <a:lnTo>
                    <a:pt x="159" y="6936"/>
                  </a:lnTo>
                  <a:cubicBezTo>
                    <a:pt x="159" y="6873"/>
                    <a:pt x="96" y="6841"/>
                    <a:pt x="64" y="684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37"/>
            <p:cNvSpPr/>
            <p:nvPr/>
          </p:nvSpPr>
          <p:spPr>
            <a:xfrm>
              <a:off x="1197947" y="1624968"/>
              <a:ext cx="4940" cy="9817"/>
            </a:xfrm>
            <a:custGeom>
              <a:avLst/>
              <a:gdLst/>
              <a:ahLst/>
              <a:cxnLst/>
              <a:rect l="l" t="t" r="r" b="b"/>
              <a:pathLst>
                <a:path w="160" h="318" extrusionOk="0">
                  <a:moveTo>
                    <a:pt x="64" y="1"/>
                  </a:moveTo>
                  <a:cubicBezTo>
                    <a:pt x="32" y="1"/>
                    <a:pt x="1" y="33"/>
                    <a:pt x="1" y="96"/>
                  </a:cubicBezTo>
                  <a:lnTo>
                    <a:pt x="1" y="254"/>
                  </a:lnTo>
                  <a:cubicBezTo>
                    <a:pt x="1" y="286"/>
                    <a:pt x="32" y="318"/>
                    <a:pt x="64" y="318"/>
                  </a:cubicBezTo>
                  <a:cubicBezTo>
                    <a:pt x="96" y="318"/>
                    <a:pt x="159" y="286"/>
                    <a:pt x="159" y="254"/>
                  </a:cubicBezTo>
                  <a:lnTo>
                    <a:pt x="159" y="96"/>
                  </a:lnTo>
                  <a:cubicBezTo>
                    <a:pt x="159" y="33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37"/>
            <p:cNvSpPr/>
            <p:nvPr/>
          </p:nvSpPr>
          <p:spPr>
            <a:xfrm>
              <a:off x="1242929" y="1615212"/>
              <a:ext cx="255223" cy="290387"/>
            </a:xfrm>
            <a:custGeom>
              <a:avLst/>
              <a:gdLst/>
              <a:ahLst/>
              <a:cxnLst/>
              <a:rect l="l" t="t" r="r" b="b"/>
              <a:pathLst>
                <a:path w="8267" h="9406" extrusionOk="0">
                  <a:moveTo>
                    <a:pt x="1" y="0"/>
                  </a:moveTo>
                  <a:lnTo>
                    <a:pt x="1" y="9406"/>
                  </a:lnTo>
                  <a:lnTo>
                    <a:pt x="8266" y="9406"/>
                  </a:lnTo>
                  <a:lnTo>
                    <a:pt x="8266" y="0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37"/>
            <p:cNvSpPr/>
            <p:nvPr/>
          </p:nvSpPr>
          <p:spPr>
            <a:xfrm>
              <a:off x="1283032" y="1615212"/>
              <a:ext cx="215120" cy="290387"/>
            </a:xfrm>
            <a:custGeom>
              <a:avLst/>
              <a:gdLst/>
              <a:ahLst/>
              <a:cxnLst/>
              <a:rect l="l" t="t" r="r" b="b"/>
              <a:pathLst>
                <a:path w="6968" h="9406" extrusionOk="0">
                  <a:moveTo>
                    <a:pt x="1140" y="0"/>
                  </a:moveTo>
                  <a:cubicBezTo>
                    <a:pt x="0" y="3674"/>
                    <a:pt x="2280" y="5226"/>
                    <a:pt x="1425" y="9406"/>
                  </a:cubicBezTo>
                  <a:lnTo>
                    <a:pt x="6967" y="9406"/>
                  </a:lnTo>
                  <a:lnTo>
                    <a:pt x="6967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37"/>
            <p:cNvSpPr/>
            <p:nvPr/>
          </p:nvSpPr>
          <p:spPr>
            <a:xfrm>
              <a:off x="1269325" y="1615212"/>
              <a:ext cx="70420" cy="290387"/>
            </a:xfrm>
            <a:custGeom>
              <a:avLst/>
              <a:gdLst/>
              <a:ahLst/>
              <a:cxnLst/>
              <a:rect l="l" t="t" r="r" b="b"/>
              <a:pathLst>
                <a:path w="2281" h="9406" extrusionOk="0">
                  <a:moveTo>
                    <a:pt x="792" y="0"/>
                  </a:moveTo>
                  <a:cubicBezTo>
                    <a:pt x="222" y="1932"/>
                    <a:pt x="539" y="3262"/>
                    <a:pt x="887" y="4687"/>
                  </a:cubicBezTo>
                  <a:cubicBezTo>
                    <a:pt x="1172" y="6017"/>
                    <a:pt x="1489" y="7379"/>
                    <a:pt x="1109" y="9343"/>
                  </a:cubicBezTo>
                  <a:lnTo>
                    <a:pt x="1077" y="9406"/>
                  </a:lnTo>
                  <a:lnTo>
                    <a:pt x="1426" y="9406"/>
                  </a:lnTo>
                  <a:cubicBezTo>
                    <a:pt x="2281" y="5226"/>
                    <a:pt x="1" y="3674"/>
                    <a:pt x="1141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37"/>
            <p:cNvSpPr/>
            <p:nvPr/>
          </p:nvSpPr>
          <p:spPr>
            <a:xfrm>
              <a:off x="1258581" y="1796094"/>
              <a:ext cx="12719" cy="86042"/>
            </a:xfrm>
            <a:custGeom>
              <a:avLst/>
              <a:gdLst/>
              <a:ahLst/>
              <a:cxnLst/>
              <a:rect l="l" t="t" r="r" b="b"/>
              <a:pathLst>
                <a:path w="412" h="2787" extrusionOk="0">
                  <a:moveTo>
                    <a:pt x="0" y="0"/>
                  </a:moveTo>
                  <a:lnTo>
                    <a:pt x="0" y="2787"/>
                  </a:lnTo>
                  <a:lnTo>
                    <a:pt x="412" y="2787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37"/>
            <p:cNvSpPr/>
            <p:nvPr/>
          </p:nvSpPr>
          <p:spPr>
            <a:xfrm>
              <a:off x="1280099" y="1820514"/>
              <a:ext cx="9787" cy="61622"/>
            </a:xfrm>
            <a:custGeom>
              <a:avLst/>
              <a:gdLst/>
              <a:ahLst/>
              <a:cxnLst/>
              <a:rect l="l" t="t" r="r" b="b"/>
              <a:pathLst>
                <a:path w="317" h="1996" extrusionOk="0">
                  <a:moveTo>
                    <a:pt x="0" y="1"/>
                  </a:moveTo>
                  <a:lnTo>
                    <a:pt x="0" y="1996"/>
                  </a:lnTo>
                  <a:lnTo>
                    <a:pt x="317" y="199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37"/>
            <p:cNvSpPr/>
            <p:nvPr/>
          </p:nvSpPr>
          <p:spPr>
            <a:xfrm>
              <a:off x="1354378" y="1660193"/>
              <a:ext cx="97804" cy="97773"/>
            </a:xfrm>
            <a:custGeom>
              <a:avLst/>
              <a:gdLst/>
              <a:ahLst/>
              <a:cxnLst/>
              <a:rect l="l" t="t" r="r" b="b"/>
              <a:pathLst>
                <a:path w="3168" h="3167" extrusionOk="0">
                  <a:moveTo>
                    <a:pt x="1584" y="0"/>
                  </a:moveTo>
                  <a:cubicBezTo>
                    <a:pt x="698" y="0"/>
                    <a:pt x="1" y="697"/>
                    <a:pt x="1" y="1583"/>
                  </a:cubicBezTo>
                  <a:cubicBezTo>
                    <a:pt x="1" y="2470"/>
                    <a:pt x="698" y="3167"/>
                    <a:pt x="1584" y="3167"/>
                  </a:cubicBezTo>
                  <a:cubicBezTo>
                    <a:pt x="2471" y="3167"/>
                    <a:pt x="3168" y="2470"/>
                    <a:pt x="3168" y="1583"/>
                  </a:cubicBezTo>
                  <a:cubicBezTo>
                    <a:pt x="3168" y="697"/>
                    <a:pt x="2471" y="0"/>
                    <a:pt x="1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37"/>
            <p:cNvSpPr/>
            <p:nvPr/>
          </p:nvSpPr>
          <p:spPr>
            <a:xfrm>
              <a:off x="1367098" y="1672882"/>
              <a:ext cx="72396" cy="72396"/>
            </a:xfrm>
            <a:custGeom>
              <a:avLst/>
              <a:gdLst/>
              <a:ahLst/>
              <a:cxnLst/>
              <a:rect l="l" t="t" r="r" b="b"/>
              <a:pathLst>
                <a:path w="2345" h="2345" extrusionOk="0">
                  <a:moveTo>
                    <a:pt x="1172" y="1"/>
                  </a:moveTo>
                  <a:cubicBezTo>
                    <a:pt x="507" y="1"/>
                    <a:pt x="1" y="507"/>
                    <a:pt x="1" y="1172"/>
                  </a:cubicBezTo>
                  <a:cubicBezTo>
                    <a:pt x="1" y="1806"/>
                    <a:pt x="507" y="2344"/>
                    <a:pt x="1172" y="2344"/>
                  </a:cubicBezTo>
                  <a:cubicBezTo>
                    <a:pt x="1806" y="2344"/>
                    <a:pt x="2344" y="1806"/>
                    <a:pt x="2344" y="1172"/>
                  </a:cubicBezTo>
                  <a:cubicBezTo>
                    <a:pt x="2344" y="507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37"/>
            <p:cNvSpPr/>
            <p:nvPr/>
          </p:nvSpPr>
          <p:spPr>
            <a:xfrm>
              <a:off x="1362220" y="1779454"/>
              <a:ext cx="17628" cy="100737"/>
            </a:xfrm>
            <a:custGeom>
              <a:avLst/>
              <a:gdLst/>
              <a:ahLst/>
              <a:cxnLst/>
              <a:rect l="l" t="t" r="r" b="b"/>
              <a:pathLst>
                <a:path w="571" h="3263" extrusionOk="0">
                  <a:moveTo>
                    <a:pt x="0" y="1"/>
                  </a:moveTo>
                  <a:lnTo>
                    <a:pt x="0" y="3263"/>
                  </a:lnTo>
                  <a:lnTo>
                    <a:pt x="570" y="3263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37"/>
            <p:cNvSpPr/>
            <p:nvPr/>
          </p:nvSpPr>
          <p:spPr>
            <a:xfrm>
              <a:off x="1392506" y="1828356"/>
              <a:ext cx="10805" cy="51835"/>
            </a:xfrm>
            <a:custGeom>
              <a:avLst/>
              <a:gdLst/>
              <a:ahLst/>
              <a:cxnLst/>
              <a:rect l="l" t="t" r="r" b="b"/>
              <a:pathLst>
                <a:path w="350" h="1679" extrusionOk="0">
                  <a:moveTo>
                    <a:pt x="1" y="0"/>
                  </a:moveTo>
                  <a:lnTo>
                    <a:pt x="1" y="1679"/>
                  </a:lnTo>
                  <a:lnTo>
                    <a:pt x="349" y="1679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37"/>
            <p:cNvSpPr/>
            <p:nvPr/>
          </p:nvSpPr>
          <p:spPr>
            <a:xfrm>
              <a:off x="1415012" y="1804892"/>
              <a:ext cx="10775" cy="75298"/>
            </a:xfrm>
            <a:custGeom>
              <a:avLst/>
              <a:gdLst/>
              <a:ahLst/>
              <a:cxnLst/>
              <a:rect l="l" t="t" r="r" b="b"/>
              <a:pathLst>
                <a:path w="349" h="2439" extrusionOk="0">
                  <a:moveTo>
                    <a:pt x="0" y="0"/>
                  </a:moveTo>
                  <a:lnTo>
                    <a:pt x="0" y="2439"/>
                  </a:lnTo>
                  <a:lnTo>
                    <a:pt x="349" y="2439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37"/>
            <p:cNvSpPr/>
            <p:nvPr/>
          </p:nvSpPr>
          <p:spPr>
            <a:xfrm>
              <a:off x="1438475" y="1820514"/>
              <a:ext cx="9817" cy="59677"/>
            </a:xfrm>
            <a:custGeom>
              <a:avLst/>
              <a:gdLst/>
              <a:ahLst/>
              <a:cxnLst/>
              <a:rect l="l" t="t" r="r" b="b"/>
              <a:pathLst>
                <a:path w="318" h="1933" extrusionOk="0">
                  <a:moveTo>
                    <a:pt x="0" y="1"/>
                  </a:moveTo>
                  <a:lnTo>
                    <a:pt x="0" y="1933"/>
                  </a:lnTo>
                  <a:lnTo>
                    <a:pt x="317" y="193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37"/>
            <p:cNvSpPr/>
            <p:nvPr/>
          </p:nvSpPr>
          <p:spPr>
            <a:xfrm>
              <a:off x="1402293" y="1537969"/>
              <a:ext cx="271832" cy="571975"/>
            </a:xfrm>
            <a:custGeom>
              <a:avLst/>
              <a:gdLst/>
              <a:ahLst/>
              <a:cxnLst/>
              <a:rect l="l" t="t" r="r" b="b"/>
              <a:pathLst>
                <a:path w="8805" h="18527" extrusionOk="0">
                  <a:moveTo>
                    <a:pt x="2566" y="0"/>
                  </a:moveTo>
                  <a:lnTo>
                    <a:pt x="2566" y="792"/>
                  </a:lnTo>
                  <a:cubicBezTo>
                    <a:pt x="2566" y="1141"/>
                    <a:pt x="2471" y="1489"/>
                    <a:pt x="2281" y="1774"/>
                  </a:cubicBezTo>
                  <a:lnTo>
                    <a:pt x="729" y="4434"/>
                  </a:lnTo>
                  <a:cubicBezTo>
                    <a:pt x="254" y="5257"/>
                    <a:pt x="1" y="6176"/>
                    <a:pt x="1" y="7094"/>
                  </a:cubicBezTo>
                  <a:lnTo>
                    <a:pt x="1" y="17703"/>
                  </a:lnTo>
                  <a:cubicBezTo>
                    <a:pt x="1" y="18147"/>
                    <a:pt x="381" y="18527"/>
                    <a:pt x="824" y="18527"/>
                  </a:cubicBezTo>
                  <a:lnTo>
                    <a:pt x="7981" y="18527"/>
                  </a:lnTo>
                  <a:cubicBezTo>
                    <a:pt x="8425" y="18527"/>
                    <a:pt x="8805" y="18147"/>
                    <a:pt x="8805" y="17703"/>
                  </a:cubicBezTo>
                  <a:lnTo>
                    <a:pt x="8805" y="7094"/>
                  </a:lnTo>
                  <a:cubicBezTo>
                    <a:pt x="8805" y="6176"/>
                    <a:pt x="8551" y="5257"/>
                    <a:pt x="8076" y="4434"/>
                  </a:cubicBezTo>
                  <a:lnTo>
                    <a:pt x="6524" y="1774"/>
                  </a:lnTo>
                  <a:cubicBezTo>
                    <a:pt x="6366" y="1489"/>
                    <a:pt x="6271" y="1141"/>
                    <a:pt x="6271" y="792"/>
                  </a:cubicBezTo>
                  <a:lnTo>
                    <a:pt x="6271" y="0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37"/>
            <p:cNvSpPr/>
            <p:nvPr/>
          </p:nvSpPr>
          <p:spPr>
            <a:xfrm>
              <a:off x="1472682" y="1476378"/>
              <a:ext cx="131054" cy="88017"/>
            </a:xfrm>
            <a:custGeom>
              <a:avLst/>
              <a:gdLst/>
              <a:ahLst/>
              <a:cxnLst/>
              <a:rect l="l" t="t" r="r" b="b"/>
              <a:pathLst>
                <a:path w="4245" h="2851" extrusionOk="0">
                  <a:moveTo>
                    <a:pt x="444" y="0"/>
                  </a:moveTo>
                  <a:cubicBezTo>
                    <a:pt x="191" y="0"/>
                    <a:pt x="1" y="222"/>
                    <a:pt x="1" y="475"/>
                  </a:cubicBezTo>
                  <a:lnTo>
                    <a:pt x="1" y="2850"/>
                  </a:lnTo>
                  <a:lnTo>
                    <a:pt x="4244" y="2850"/>
                  </a:lnTo>
                  <a:lnTo>
                    <a:pt x="4244" y="475"/>
                  </a:lnTo>
                  <a:cubicBezTo>
                    <a:pt x="4244" y="222"/>
                    <a:pt x="4054" y="0"/>
                    <a:pt x="3801" y="0"/>
                  </a:cubicBezTo>
                  <a:close/>
                </a:path>
              </a:pathLst>
            </a:custGeom>
            <a:solidFill>
              <a:srgbClr val="E75C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37"/>
            <p:cNvSpPr/>
            <p:nvPr/>
          </p:nvSpPr>
          <p:spPr>
            <a:xfrm>
              <a:off x="1477591" y="1495920"/>
              <a:ext cx="10775" cy="68475"/>
            </a:xfrm>
            <a:custGeom>
              <a:avLst/>
              <a:gdLst/>
              <a:ahLst/>
              <a:cxnLst/>
              <a:rect l="l" t="t" r="r" b="b"/>
              <a:pathLst>
                <a:path w="349" h="2218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217"/>
                  </a:lnTo>
                  <a:lnTo>
                    <a:pt x="349" y="2217"/>
                  </a:lnTo>
                  <a:lnTo>
                    <a:pt x="349" y="191"/>
                  </a:lnTo>
                  <a:cubicBezTo>
                    <a:pt x="349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37"/>
            <p:cNvSpPr/>
            <p:nvPr/>
          </p:nvSpPr>
          <p:spPr>
            <a:xfrm>
              <a:off x="1496145" y="1495920"/>
              <a:ext cx="10805" cy="68475"/>
            </a:xfrm>
            <a:custGeom>
              <a:avLst/>
              <a:gdLst/>
              <a:ahLst/>
              <a:cxnLst/>
              <a:rect l="l" t="t" r="r" b="b"/>
              <a:pathLst>
                <a:path w="350" h="2218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2217"/>
                  </a:lnTo>
                  <a:lnTo>
                    <a:pt x="349" y="2217"/>
                  </a:ln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37"/>
            <p:cNvSpPr/>
            <p:nvPr/>
          </p:nvSpPr>
          <p:spPr>
            <a:xfrm>
              <a:off x="1514730" y="1495920"/>
              <a:ext cx="10775" cy="68475"/>
            </a:xfrm>
            <a:custGeom>
              <a:avLst/>
              <a:gdLst/>
              <a:ahLst/>
              <a:cxnLst/>
              <a:rect l="l" t="t" r="r" b="b"/>
              <a:pathLst>
                <a:path w="349" h="2218" extrusionOk="0"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2217"/>
                  </a:lnTo>
                  <a:lnTo>
                    <a:pt x="349" y="2217"/>
                  </a:lnTo>
                  <a:lnTo>
                    <a:pt x="349" y="191"/>
                  </a:lnTo>
                  <a:cubicBezTo>
                    <a:pt x="349" y="96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37"/>
            <p:cNvSpPr/>
            <p:nvPr/>
          </p:nvSpPr>
          <p:spPr>
            <a:xfrm>
              <a:off x="1533315" y="1495920"/>
              <a:ext cx="10775" cy="68475"/>
            </a:xfrm>
            <a:custGeom>
              <a:avLst/>
              <a:gdLst/>
              <a:ahLst/>
              <a:cxnLst/>
              <a:rect l="l" t="t" r="r" b="b"/>
              <a:pathLst>
                <a:path w="349" h="2218" extrusionOk="0">
                  <a:moveTo>
                    <a:pt x="159" y="1"/>
                  </a:moveTo>
                  <a:cubicBezTo>
                    <a:pt x="64" y="1"/>
                    <a:pt x="0" y="96"/>
                    <a:pt x="0" y="191"/>
                  </a:cubicBezTo>
                  <a:lnTo>
                    <a:pt x="0" y="2217"/>
                  </a:lnTo>
                  <a:lnTo>
                    <a:pt x="349" y="2217"/>
                  </a:lnTo>
                  <a:lnTo>
                    <a:pt x="349" y="191"/>
                  </a:lnTo>
                  <a:cubicBezTo>
                    <a:pt x="349" y="96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37"/>
            <p:cNvSpPr/>
            <p:nvPr/>
          </p:nvSpPr>
          <p:spPr>
            <a:xfrm>
              <a:off x="1551901" y="1495920"/>
              <a:ext cx="10775" cy="68475"/>
            </a:xfrm>
            <a:custGeom>
              <a:avLst/>
              <a:gdLst/>
              <a:ahLst/>
              <a:cxnLst/>
              <a:rect l="l" t="t" r="r" b="b"/>
              <a:pathLst>
                <a:path w="349" h="2218" extrusionOk="0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lnTo>
                    <a:pt x="0" y="2217"/>
                  </a:lnTo>
                  <a:lnTo>
                    <a:pt x="348" y="2217"/>
                  </a:lnTo>
                  <a:lnTo>
                    <a:pt x="348" y="191"/>
                  </a:lnTo>
                  <a:cubicBezTo>
                    <a:pt x="348" y="96"/>
                    <a:pt x="253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37"/>
            <p:cNvSpPr/>
            <p:nvPr/>
          </p:nvSpPr>
          <p:spPr>
            <a:xfrm>
              <a:off x="1569498" y="1495920"/>
              <a:ext cx="10775" cy="68475"/>
            </a:xfrm>
            <a:custGeom>
              <a:avLst/>
              <a:gdLst/>
              <a:ahLst/>
              <a:cxnLst/>
              <a:rect l="l" t="t" r="r" b="b"/>
              <a:pathLst>
                <a:path w="349" h="2218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217"/>
                  </a:lnTo>
                  <a:lnTo>
                    <a:pt x="348" y="2217"/>
                  </a:lnTo>
                  <a:lnTo>
                    <a:pt x="348" y="191"/>
                  </a:lnTo>
                  <a:cubicBezTo>
                    <a:pt x="348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37"/>
            <p:cNvSpPr/>
            <p:nvPr/>
          </p:nvSpPr>
          <p:spPr>
            <a:xfrm>
              <a:off x="1588052" y="1495920"/>
              <a:ext cx="10805" cy="68475"/>
            </a:xfrm>
            <a:custGeom>
              <a:avLst/>
              <a:gdLst/>
              <a:ahLst/>
              <a:cxnLst/>
              <a:rect l="l" t="t" r="r" b="b"/>
              <a:pathLst>
                <a:path w="350" h="2218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2217"/>
                  </a:lnTo>
                  <a:lnTo>
                    <a:pt x="349" y="2217"/>
                  </a:ln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37"/>
            <p:cNvSpPr/>
            <p:nvPr/>
          </p:nvSpPr>
          <p:spPr>
            <a:xfrm>
              <a:off x="1402293" y="1782386"/>
              <a:ext cx="271832" cy="223918"/>
            </a:xfrm>
            <a:custGeom>
              <a:avLst/>
              <a:gdLst/>
              <a:ahLst/>
              <a:cxnLst/>
              <a:rect l="l" t="t" r="r" b="b"/>
              <a:pathLst>
                <a:path w="8805" h="7253" extrusionOk="0">
                  <a:moveTo>
                    <a:pt x="1" y="1"/>
                  </a:moveTo>
                  <a:lnTo>
                    <a:pt x="1" y="7253"/>
                  </a:lnTo>
                  <a:lnTo>
                    <a:pt x="8805" y="7253"/>
                  </a:lnTo>
                  <a:lnTo>
                    <a:pt x="8805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37"/>
            <p:cNvSpPr/>
            <p:nvPr/>
          </p:nvSpPr>
          <p:spPr>
            <a:xfrm>
              <a:off x="1424799" y="1811715"/>
              <a:ext cx="226851" cy="36213"/>
            </a:xfrm>
            <a:custGeom>
              <a:avLst/>
              <a:gdLst/>
              <a:ahLst/>
              <a:cxnLst/>
              <a:rect l="l" t="t" r="r" b="b"/>
              <a:pathLst>
                <a:path w="7348" h="1173" extrusionOk="0">
                  <a:moveTo>
                    <a:pt x="0" y="1"/>
                  </a:moveTo>
                  <a:lnTo>
                    <a:pt x="0" y="1172"/>
                  </a:lnTo>
                  <a:lnTo>
                    <a:pt x="7347" y="1172"/>
                  </a:lnTo>
                  <a:lnTo>
                    <a:pt x="7347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37"/>
            <p:cNvSpPr/>
            <p:nvPr/>
          </p:nvSpPr>
          <p:spPr>
            <a:xfrm>
              <a:off x="1424799" y="1863550"/>
              <a:ext cx="226851" cy="11762"/>
            </a:xfrm>
            <a:custGeom>
              <a:avLst/>
              <a:gdLst/>
              <a:ahLst/>
              <a:cxnLst/>
              <a:rect l="l" t="t" r="r" b="b"/>
              <a:pathLst>
                <a:path w="7348" h="381" extrusionOk="0">
                  <a:moveTo>
                    <a:pt x="0" y="0"/>
                  </a:moveTo>
                  <a:lnTo>
                    <a:pt x="0" y="380"/>
                  </a:lnTo>
                  <a:lnTo>
                    <a:pt x="7347" y="380"/>
                  </a:lnTo>
                  <a:lnTo>
                    <a:pt x="7347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37"/>
            <p:cNvSpPr/>
            <p:nvPr/>
          </p:nvSpPr>
          <p:spPr>
            <a:xfrm>
              <a:off x="1424799" y="1888958"/>
              <a:ext cx="226851" cy="10775"/>
            </a:xfrm>
            <a:custGeom>
              <a:avLst/>
              <a:gdLst/>
              <a:ahLst/>
              <a:cxnLst/>
              <a:rect l="l" t="t" r="r" b="b"/>
              <a:pathLst>
                <a:path w="7348" h="349" extrusionOk="0">
                  <a:moveTo>
                    <a:pt x="0" y="1"/>
                  </a:moveTo>
                  <a:lnTo>
                    <a:pt x="0" y="349"/>
                  </a:lnTo>
                  <a:lnTo>
                    <a:pt x="7347" y="349"/>
                  </a:lnTo>
                  <a:lnTo>
                    <a:pt x="7347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37"/>
            <p:cNvSpPr/>
            <p:nvPr/>
          </p:nvSpPr>
          <p:spPr>
            <a:xfrm>
              <a:off x="1424799" y="1913409"/>
              <a:ext cx="103639" cy="11762"/>
            </a:xfrm>
            <a:custGeom>
              <a:avLst/>
              <a:gdLst/>
              <a:ahLst/>
              <a:cxnLst/>
              <a:rect l="l" t="t" r="r" b="b"/>
              <a:pathLst>
                <a:path w="3357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357" y="380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37"/>
            <p:cNvSpPr/>
            <p:nvPr/>
          </p:nvSpPr>
          <p:spPr>
            <a:xfrm>
              <a:off x="1424799" y="1938817"/>
              <a:ext cx="103639" cy="11762"/>
            </a:xfrm>
            <a:custGeom>
              <a:avLst/>
              <a:gdLst/>
              <a:ahLst/>
              <a:cxnLst/>
              <a:rect l="l" t="t" r="r" b="b"/>
              <a:pathLst>
                <a:path w="3357" h="381" extrusionOk="0">
                  <a:moveTo>
                    <a:pt x="0" y="1"/>
                  </a:moveTo>
                  <a:lnTo>
                    <a:pt x="0" y="381"/>
                  </a:lnTo>
                  <a:lnTo>
                    <a:pt x="3357" y="381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37"/>
            <p:cNvSpPr/>
            <p:nvPr/>
          </p:nvSpPr>
          <p:spPr>
            <a:xfrm>
              <a:off x="1424799" y="1965213"/>
              <a:ext cx="103639" cy="10805"/>
            </a:xfrm>
            <a:custGeom>
              <a:avLst/>
              <a:gdLst/>
              <a:ahLst/>
              <a:cxnLst/>
              <a:rect l="l" t="t" r="r" b="b"/>
              <a:pathLst>
                <a:path w="3357" h="350" extrusionOk="0">
                  <a:moveTo>
                    <a:pt x="0" y="1"/>
                  </a:moveTo>
                  <a:lnTo>
                    <a:pt x="0" y="349"/>
                  </a:lnTo>
                  <a:lnTo>
                    <a:pt x="3357" y="349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7"/>
            <p:cNvSpPr/>
            <p:nvPr/>
          </p:nvSpPr>
          <p:spPr>
            <a:xfrm>
              <a:off x="1546992" y="1913409"/>
              <a:ext cx="104658" cy="62609"/>
            </a:xfrm>
            <a:custGeom>
              <a:avLst/>
              <a:gdLst/>
              <a:ahLst/>
              <a:cxnLst/>
              <a:rect l="l" t="t" r="r" b="b"/>
              <a:pathLst>
                <a:path w="3390" h="2028" extrusionOk="0">
                  <a:moveTo>
                    <a:pt x="1" y="0"/>
                  </a:moveTo>
                  <a:lnTo>
                    <a:pt x="1" y="2027"/>
                  </a:lnTo>
                  <a:lnTo>
                    <a:pt x="3389" y="2027"/>
                  </a:lnTo>
                  <a:lnTo>
                    <a:pt x="3389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37"/>
            <p:cNvSpPr/>
            <p:nvPr/>
          </p:nvSpPr>
          <p:spPr>
            <a:xfrm>
              <a:off x="1212612" y="1949623"/>
              <a:ext cx="86073" cy="67456"/>
            </a:xfrm>
            <a:custGeom>
              <a:avLst/>
              <a:gdLst/>
              <a:ahLst/>
              <a:cxnLst/>
              <a:rect l="l" t="t" r="r" b="b"/>
              <a:pathLst>
                <a:path w="2788" h="2185" extrusionOk="0">
                  <a:moveTo>
                    <a:pt x="1783" y="1"/>
                  </a:moveTo>
                  <a:cubicBezTo>
                    <a:pt x="1706" y="1"/>
                    <a:pt x="1629" y="10"/>
                    <a:pt x="1553" y="31"/>
                  </a:cubicBezTo>
                  <a:lnTo>
                    <a:pt x="1" y="442"/>
                  </a:lnTo>
                  <a:lnTo>
                    <a:pt x="476" y="2184"/>
                  </a:lnTo>
                  <a:lnTo>
                    <a:pt x="2028" y="1804"/>
                  </a:lnTo>
                  <a:cubicBezTo>
                    <a:pt x="2503" y="1677"/>
                    <a:pt x="2788" y="1171"/>
                    <a:pt x="2661" y="664"/>
                  </a:cubicBezTo>
                  <a:cubicBezTo>
                    <a:pt x="2555" y="265"/>
                    <a:pt x="2181" y="1"/>
                    <a:pt x="1783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37"/>
            <p:cNvSpPr/>
            <p:nvPr/>
          </p:nvSpPr>
          <p:spPr>
            <a:xfrm>
              <a:off x="1136357" y="1962280"/>
              <a:ext cx="90950" cy="70328"/>
            </a:xfrm>
            <a:custGeom>
              <a:avLst/>
              <a:gdLst/>
              <a:ahLst/>
              <a:cxnLst/>
              <a:rect l="l" t="t" r="r" b="b"/>
              <a:pathLst>
                <a:path w="2946" h="2278" extrusionOk="0">
                  <a:moveTo>
                    <a:pt x="2471" y="1"/>
                  </a:moveTo>
                  <a:lnTo>
                    <a:pt x="792" y="476"/>
                  </a:lnTo>
                  <a:cubicBezTo>
                    <a:pt x="286" y="602"/>
                    <a:pt x="1" y="1077"/>
                    <a:pt x="127" y="1584"/>
                  </a:cubicBezTo>
                  <a:cubicBezTo>
                    <a:pt x="235" y="1988"/>
                    <a:pt x="617" y="2277"/>
                    <a:pt x="1021" y="2277"/>
                  </a:cubicBezTo>
                  <a:cubicBezTo>
                    <a:pt x="1092" y="2277"/>
                    <a:pt x="1164" y="2268"/>
                    <a:pt x="1236" y="2249"/>
                  </a:cubicBezTo>
                  <a:lnTo>
                    <a:pt x="2946" y="1774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37"/>
            <p:cNvSpPr/>
            <p:nvPr/>
          </p:nvSpPr>
          <p:spPr>
            <a:xfrm>
              <a:off x="1183283" y="1949623"/>
              <a:ext cx="113456" cy="37140"/>
            </a:xfrm>
            <a:custGeom>
              <a:avLst/>
              <a:gdLst/>
              <a:ahLst/>
              <a:cxnLst/>
              <a:rect l="l" t="t" r="r" b="b"/>
              <a:pathLst>
                <a:path w="3675" h="1203" extrusionOk="0">
                  <a:moveTo>
                    <a:pt x="2733" y="1"/>
                  </a:moveTo>
                  <a:cubicBezTo>
                    <a:pt x="2656" y="1"/>
                    <a:pt x="2579" y="10"/>
                    <a:pt x="2503" y="31"/>
                  </a:cubicBezTo>
                  <a:lnTo>
                    <a:pt x="951" y="411"/>
                  </a:lnTo>
                  <a:lnTo>
                    <a:pt x="1" y="696"/>
                  </a:lnTo>
                  <a:lnTo>
                    <a:pt x="1" y="696"/>
                  </a:lnTo>
                  <a:lnTo>
                    <a:pt x="1046" y="601"/>
                  </a:lnTo>
                  <a:lnTo>
                    <a:pt x="2629" y="474"/>
                  </a:lnTo>
                  <a:cubicBezTo>
                    <a:pt x="2651" y="473"/>
                    <a:pt x="2673" y="472"/>
                    <a:pt x="2695" y="472"/>
                  </a:cubicBezTo>
                  <a:cubicBezTo>
                    <a:pt x="3142" y="472"/>
                    <a:pt x="3520" y="780"/>
                    <a:pt x="3611" y="1202"/>
                  </a:cubicBezTo>
                  <a:cubicBezTo>
                    <a:pt x="3674" y="1044"/>
                    <a:pt x="3674" y="854"/>
                    <a:pt x="3611" y="664"/>
                  </a:cubicBezTo>
                  <a:cubicBezTo>
                    <a:pt x="3505" y="265"/>
                    <a:pt x="3131" y="1"/>
                    <a:pt x="2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37"/>
            <p:cNvSpPr/>
            <p:nvPr/>
          </p:nvSpPr>
          <p:spPr>
            <a:xfrm>
              <a:off x="1174484" y="2001396"/>
              <a:ext cx="78262" cy="56775"/>
            </a:xfrm>
            <a:custGeom>
              <a:avLst/>
              <a:gdLst/>
              <a:ahLst/>
              <a:cxnLst/>
              <a:rect l="l" t="t" r="r" b="b"/>
              <a:pathLst>
                <a:path w="2535" h="1839" extrusionOk="0">
                  <a:moveTo>
                    <a:pt x="32" y="0"/>
                  </a:moveTo>
                  <a:lnTo>
                    <a:pt x="1" y="1837"/>
                  </a:lnTo>
                  <a:lnTo>
                    <a:pt x="1584" y="1837"/>
                  </a:lnTo>
                  <a:cubicBezTo>
                    <a:pt x="1604" y="1838"/>
                    <a:pt x="1623" y="1839"/>
                    <a:pt x="1642" y="1839"/>
                  </a:cubicBezTo>
                  <a:cubicBezTo>
                    <a:pt x="2152" y="1839"/>
                    <a:pt x="2534" y="1439"/>
                    <a:pt x="2534" y="951"/>
                  </a:cubicBezTo>
                  <a:cubicBezTo>
                    <a:pt x="2534" y="444"/>
                    <a:pt x="2123" y="32"/>
                    <a:pt x="1616" y="3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37"/>
            <p:cNvSpPr/>
            <p:nvPr/>
          </p:nvSpPr>
          <p:spPr>
            <a:xfrm>
              <a:off x="1092364" y="2000408"/>
              <a:ext cx="83140" cy="57732"/>
            </a:xfrm>
            <a:custGeom>
              <a:avLst/>
              <a:gdLst/>
              <a:ahLst/>
              <a:cxnLst/>
              <a:rect l="l" t="t" r="r" b="b"/>
              <a:pathLst>
                <a:path w="2693" h="1870" extrusionOk="0">
                  <a:moveTo>
                    <a:pt x="951" y="1"/>
                  </a:moveTo>
                  <a:cubicBezTo>
                    <a:pt x="444" y="1"/>
                    <a:pt x="32" y="413"/>
                    <a:pt x="1" y="919"/>
                  </a:cubicBezTo>
                  <a:cubicBezTo>
                    <a:pt x="1" y="1426"/>
                    <a:pt x="412" y="1838"/>
                    <a:pt x="919" y="1838"/>
                  </a:cubicBezTo>
                  <a:lnTo>
                    <a:pt x="2661" y="1869"/>
                  </a:lnTo>
                  <a:lnTo>
                    <a:pt x="2692" y="32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37"/>
            <p:cNvSpPr/>
            <p:nvPr/>
          </p:nvSpPr>
          <p:spPr>
            <a:xfrm>
              <a:off x="1092364" y="2000408"/>
              <a:ext cx="82152" cy="46957"/>
            </a:xfrm>
            <a:custGeom>
              <a:avLst/>
              <a:gdLst/>
              <a:ahLst/>
              <a:cxnLst/>
              <a:rect l="l" t="t" r="r" b="b"/>
              <a:pathLst>
                <a:path w="2661" h="1521" extrusionOk="0">
                  <a:moveTo>
                    <a:pt x="951" y="1"/>
                  </a:moveTo>
                  <a:cubicBezTo>
                    <a:pt x="444" y="1"/>
                    <a:pt x="32" y="413"/>
                    <a:pt x="1" y="919"/>
                  </a:cubicBezTo>
                  <a:cubicBezTo>
                    <a:pt x="1" y="1141"/>
                    <a:pt x="96" y="1363"/>
                    <a:pt x="222" y="1521"/>
                  </a:cubicBezTo>
                  <a:cubicBezTo>
                    <a:pt x="222" y="1489"/>
                    <a:pt x="222" y="1489"/>
                    <a:pt x="222" y="1458"/>
                  </a:cubicBezTo>
                  <a:cubicBezTo>
                    <a:pt x="127" y="983"/>
                    <a:pt x="444" y="476"/>
                    <a:pt x="951" y="381"/>
                  </a:cubicBezTo>
                  <a:lnTo>
                    <a:pt x="2661" y="32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37"/>
            <p:cNvSpPr/>
            <p:nvPr/>
          </p:nvSpPr>
          <p:spPr>
            <a:xfrm>
              <a:off x="1092364" y="2000408"/>
              <a:ext cx="82152" cy="46957"/>
            </a:xfrm>
            <a:custGeom>
              <a:avLst/>
              <a:gdLst/>
              <a:ahLst/>
              <a:cxnLst/>
              <a:rect l="l" t="t" r="r" b="b"/>
              <a:pathLst>
                <a:path w="2661" h="1521" extrusionOk="0">
                  <a:moveTo>
                    <a:pt x="951" y="1"/>
                  </a:moveTo>
                  <a:cubicBezTo>
                    <a:pt x="444" y="1"/>
                    <a:pt x="32" y="413"/>
                    <a:pt x="1" y="919"/>
                  </a:cubicBezTo>
                  <a:cubicBezTo>
                    <a:pt x="1" y="1141"/>
                    <a:pt x="96" y="1363"/>
                    <a:pt x="222" y="1521"/>
                  </a:cubicBezTo>
                  <a:cubicBezTo>
                    <a:pt x="222" y="1489"/>
                    <a:pt x="222" y="1489"/>
                    <a:pt x="222" y="1458"/>
                  </a:cubicBezTo>
                  <a:cubicBezTo>
                    <a:pt x="127" y="983"/>
                    <a:pt x="444" y="476"/>
                    <a:pt x="951" y="381"/>
                  </a:cubicBezTo>
                  <a:lnTo>
                    <a:pt x="2661" y="32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37"/>
            <p:cNvSpPr/>
            <p:nvPr/>
          </p:nvSpPr>
          <p:spPr>
            <a:xfrm>
              <a:off x="1260526" y="1980495"/>
              <a:ext cx="87060" cy="69803"/>
            </a:xfrm>
            <a:custGeom>
              <a:avLst/>
              <a:gdLst/>
              <a:ahLst/>
              <a:cxnLst/>
              <a:rect l="l" t="t" r="r" b="b"/>
              <a:pathLst>
                <a:path w="2820" h="2261" extrusionOk="0">
                  <a:moveTo>
                    <a:pt x="1805" y="0"/>
                  </a:moveTo>
                  <a:cubicBezTo>
                    <a:pt x="1712" y="0"/>
                    <a:pt x="1616" y="14"/>
                    <a:pt x="1521" y="44"/>
                  </a:cubicBezTo>
                  <a:lnTo>
                    <a:pt x="1" y="519"/>
                  </a:lnTo>
                  <a:lnTo>
                    <a:pt x="571" y="2261"/>
                  </a:lnTo>
                  <a:lnTo>
                    <a:pt x="2091" y="1786"/>
                  </a:lnTo>
                  <a:cubicBezTo>
                    <a:pt x="2566" y="1628"/>
                    <a:pt x="2819" y="1121"/>
                    <a:pt x="2693" y="646"/>
                  </a:cubicBezTo>
                  <a:cubicBezTo>
                    <a:pt x="2564" y="260"/>
                    <a:pt x="2206" y="0"/>
                    <a:pt x="180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37"/>
            <p:cNvSpPr/>
            <p:nvPr/>
          </p:nvSpPr>
          <p:spPr>
            <a:xfrm>
              <a:off x="1186216" y="1996518"/>
              <a:ext cx="91938" cy="71408"/>
            </a:xfrm>
            <a:custGeom>
              <a:avLst/>
              <a:gdLst/>
              <a:ahLst/>
              <a:cxnLst/>
              <a:rect l="l" t="t" r="r" b="b"/>
              <a:pathLst>
                <a:path w="2978" h="2313" extrusionOk="0">
                  <a:moveTo>
                    <a:pt x="2408" y="0"/>
                  </a:moveTo>
                  <a:lnTo>
                    <a:pt x="761" y="507"/>
                  </a:lnTo>
                  <a:cubicBezTo>
                    <a:pt x="254" y="665"/>
                    <a:pt x="1" y="1172"/>
                    <a:pt x="159" y="1679"/>
                  </a:cubicBezTo>
                  <a:cubicBezTo>
                    <a:pt x="264" y="2071"/>
                    <a:pt x="650" y="2313"/>
                    <a:pt x="1050" y="2313"/>
                  </a:cubicBezTo>
                  <a:cubicBezTo>
                    <a:pt x="1133" y="2313"/>
                    <a:pt x="1217" y="2302"/>
                    <a:pt x="1299" y="2280"/>
                  </a:cubicBezTo>
                  <a:lnTo>
                    <a:pt x="2978" y="1742"/>
                  </a:lnTo>
                  <a:lnTo>
                    <a:pt x="240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37"/>
            <p:cNvSpPr/>
            <p:nvPr/>
          </p:nvSpPr>
          <p:spPr>
            <a:xfrm>
              <a:off x="1186216" y="2001396"/>
              <a:ext cx="58689" cy="66499"/>
            </a:xfrm>
            <a:custGeom>
              <a:avLst/>
              <a:gdLst/>
              <a:ahLst/>
              <a:cxnLst/>
              <a:rect l="l" t="t" r="r" b="b"/>
              <a:pathLst>
                <a:path w="1901" h="2154" extrusionOk="0">
                  <a:moveTo>
                    <a:pt x="1901" y="0"/>
                  </a:moveTo>
                  <a:lnTo>
                    <a:pt x="729" y="349"/>
                  </a:lnTo>
                  <a:cubicBezTo>
                    <a:pt x="254" y="507"/>
                    <a:pt x="1" y="1014"/>
                    <a:pt x="127" y="1521"/>
                  </a:cubicBezTo>
                  <a:cubicBezTo>
                    <a:pt x="254" y="1901"/>
                    <a:pt x="603" y="2122"/>
                    <a:pt x="983" y="2154"/>
                  </a:cubicBezTo>
                  <a:cubicBezTo>
                    <a:pt x="856" y="2091"/>
                    <a:pt x="729" y="1964"/>
                    <a:pt x="666" y="1837"/>
                  </a:cubicBezTo>
                  <a:cubicBezTo>
                    <a:pt x="381" y="1426"/>
                    <a:pt x="539" y="856"/>
                    <a:pt x="951" y="571"/>
                  </a:cubicBezTo>
                  <a:lnTo>
                    <a:pt x="1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37"/>
            <p:cNvSpPr/>
            <p:nvPr/>
          </p:nvSpPr>
          <p:spPr>
            <a:xfrm>
              <a:off x="1132436" y="2027915"/>
              <a:ext cx="85115" cy="67364"/>
            </a:xfrm>
            <a:custGeom>
              <a:avLst/>
              <a:gdLst/>
              <a:ahLst/>
              <a:cxnLst/>
              <a:rect l="l" t="t" r="r" b="b"/>
              <a:pathLst>
                <a:path w="2757" h="2182" extrusionOk="0">
                  <a:moveTo>
                    <a:pt x="991" y="0"/>
                  </a:moveTo>
                  <a:cubicBezTo>
                    <a:pt x="587" y="0"/>
                    <a:pt x="204" y="294"/>
                    <a:pt x="96" y="725"/>
                  </a:cubicBezTo>
                  <a:cubicBezTo>
                    <a:pt x="1" y="1200"/>
                    <a:pt x="286" y="1707"/>
                    <a:pt x="793" y="1802"/>
                  </a:cubicBezTo>
                  <a:lnTo>
                    <a:pt x="2345" y="2182"/>
                  </a:lnTo>
                  <a:lnTo>
                    <a:pt x="2756" y="377"/>
                  </a:lnTo>
                  <a:lnTo>
                    <a:pt x="1204" y="28"/>
                  </a:lnTo>
                  <a:cubicBezTo>
                    <a:pt x="1134" y="9"/>
                    <a:pt x="1062" y="0"/>
                    <a:pt x="991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37"/>
            <p:cNvSpPr/>
            <p:nvPr/>
          </p:nvSpPr>
          <p:spPr>
            <a:xfrm>
              <a:off x="1204801" y="2039523"/>
              <a:ext cx="89993" cy="68352"/>
            </a:xfrm>
            <a:custGeom>
              <a:avLst/>
              <a:gdLst/>
              <a:ahLst/>
              <a:cxnLst/>
              <a:rect l="l" t="t" r="r" b="b"/>
              <a:pathLst>
                <a:path w="2915" h="2214" extrusionOk="0">
                  <a:moveTo>
                    <a:pt x="412" y="1"/>
                  </a:moveTo>
                  <a:lnTo>
                    <a:pt x="1" y="1806"/>
                  </a:lnTo>
                  <a:lnTo>
                    <a:pt x="1711" y="2186"/>
                  </a:lnTo>
                  <a:cubicBezTo>
                    <a:pt x="1787" y="2205"/>
                    <a:pt x="1862" y="2214"/>
                    <a:pt x="1936" y="2214"/>
                  </a:cubicBezTo>
                  <a:cubicBezTo>
                    <a:pt x="2352" y="2214"/>
                    <a:pt x="2711" y="1924"/>
                    <a:pt x="2819" y="1521"/>
                  </a:cubicBezTo>
                  <a:cubicBezTo>
                    <a:pt x="2914" y="1014"/>
                    <a:pt x="2629" y="507"/>
                    <a:pt x="2122" y="412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37"/>
            <p:cNvSpPr/>
            <p:nvPr/>
          </p:nvSpPr>
          <p:spPr>
            <a:xfrm>
              <a:off x="1133424" y="2027915"/>
              <a:ext cx="72396" cy="52699"/>
            </a:xfrm>
            <a:custGeom>
              <a:avLst/>
              <a:gdLst/>
              <a:ahLst/>
              <a:cxnLst/>
              <a:rect l="l" t="t" r="r" b="b"/>
              <a:pathLst>
                <a:path w="2345" h="1707" extrusionOk="0">
                  <a:moveTo>
                    <a:pt x="958" y="0"/>
                  </a:moveTo>
                  <a:cubicBezTo>
                    <a:pt x="555" y="0"/>
                    <a:pt x="176" y="290"/>
                    <a:pt x="96" y="693"/>
                  </a:cubicBezTo>
                  <a:cubicBezTo>
                    <a:pt x="1" y="1105"/>
                    <a:pt x="159" y="1485"/>
                    <a:pt x="476" y="1707"/>
                  </a:cubicBezTo>
                  <a:cubicBezTo>
                    <a:pt x="444" y="1580"/>
                    <a:pt x="381" y="1453"/>
                    <a:pt x="381" y="1327"/>
                  </a:cubicBezTo>
                  <a:cubicBezTo>
                    <a:pt x="349" y="820"/>
                    <a:pt x="729" y="377"/>
                    <a:pt x="1236" y="345"/>
                  </a:cubicBezTo>
                  <a:lnTo>
                    <a:pt x="2344" y="282"/>
                  </a:lnTo>
                  <a:lnTo>
                    <a:pt x="1172" y="28"/>
                  </a:lnTo>
                  <a:cubicBezTo>
                    <a:pt x="1101" y="9"/>
                    <a:pt x="1029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6" name="Google Shape;5516;p37"/>
          <p:cNvSpPr/>
          <p:nvPr/>
        </p:nvSpPr>
        <p:spPr>
          <a:xfrm>
            <a:off x="2575732" y="1217346"/>
            <a:ext cx="132011" cy="132968"/>
          </a:xfrm>
          <a:custGeom>
            <a:avLst/>
            <a:gdLst/>
            <a:ahLst/>
            <a:cxnLst/>
            <a:rect l="l" t="t" r="r" b="b"/>
            <a:pathLst>
              <a:path w="4276" h="4307" extrusionOk="0">
                <a:moveTo>
                  <a:pt x="2154" y="0"/>
                </a:moveTo>
                <a:cubicBezTo>
                  <a:pt x="951" y="0"/>
                  <a:pt x="1" y="950"/>
                  <a:pt x="1" y="2154"/>
                </a:cubicBezTo>
                <a:cubicBezTo>
                  <a:pt x="1" y="3325"/>
                  <a:pt x="951" y="4307"/>
                  <a:pt x="2154" y="4307"/>
                </a:cubicBezTo>
                <a:cubicBezTo>
                  <a:pt x="3326" y="4307"/>
                  <a:pt x="4276" y="3325"/>
                  <a:pt x="4276" y="2154"/>
                </a:cubicBezTo>
                <a:cubicBezTo>
                  <a:pt x="4276" y="950"/>
                  <a:pt x="3326" y="0"/>
                  <a:pt x="2154" y="0"/>
                </a:cubicBezTo>
                <a:close/>
              </a:path>
            </a:pathLst>
          </a:custGeom>
          <a:solidFill>
            <a:srgbClr val="F28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7" name="Google Shape;5517;p37"/>
          <p:cNvSpPr/>
          <p:nvPr/>
        </p:nvSpPr>
        <p:spPr>
          <a:xfrm>
            <a:off x="2575732" y="1608408"/>
            <a:ext cx="132011" cy="132011"/>
          </a:xfrm>
          <a:custGeom>
            <a:avLst/>
            <a:gdLst/>
            <a:ahLst/>
            <a:cxnLst/>
            <a:rect l="l" t="t" r="r" b="b"/>
            <a:pathLst>
              <a:path w="4276" h="4276" extrusionOk="0">
                <a:moveTo>
                  <a:pt x="2154" y="1"/>
                </a:moveTo>
                <a:cubicBezTo>
                  <a:pt x="951" y="1"/>
                  <a:pt x="1" y="951"/>
                  <a:pt x="1" y="2154"/>
                </a:cubicBezTo>
                <a:cubicBezTo>
                  <a:pt x="1" y="3326"/>
                  <a:pt x="951" y="4276"/>
                  <a:pt x="2154" y="4276"/>
                </a:cubicBezTo>
                <a:cubicBezTo>
                  <a:pt x="3326" y="4276"/>
                  <a:pt x="4276" y="3326"/>
                  <a:pt x="4276" y="2154"/>
                </a:cubicBezTo>
                <a:cubicBezTo>
                  <a:pt x="4276" y="951"/>
                  <a:pt x="3326" y="1"/>
                  <a:pt x="2154" y="1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8" name="Google Shape;5518;p37"/>
          <p:cNvSpPr/>
          <p:nvPr/>
        </p:nvSpPr>
        <p:spPr>
          <a:xfrm>
            <a:off x="2575732" y="1998513"/>
            <a:ext cx="132011" cy="132999"/>
          </a:xfrm>
          <a:custGeom>
            <a:avLst/>
            <a:gdLst/>
            <a:ahLst/>
            <a:cxnLst/>
            <a:rect l="l" t="t" r="r" b="b"/>
            <a:pathLst>
              <a:path w="4276" h="4308" extrusionOk="0">
                <a:moveTo>
                  <a:pt x="2154" y="1"/>
                </a:moveTo>
                <a:cubicBezTo>
                  <a:pt x="951" y="1"/>
                  <a:pt x="1" y="982"/>
                  <a:pt x="1" y="2154"/>
                </a:cubicBezTo>
                <a:cubicBezTo>
                  <a:pt x="1" y="3358"/>
                  <a:pt x="951" y="4308"/>
                  <a:pt x="2154" y="4308"/>
                </a:cubicBezTo>
                <a:cubicBezTo>
                  <a:pt x="3326" y="4308"/>
                  <a:pt x="4276" y="3358"/>
                  <a:pt x="4276" y="2154"/>
                </a:cubicBezTo>
                <a:cubicBezTo>
                  <a:pt x="4276" y="982"/>
                  <a:pt x="3326" y="1"/>
                  <a:pt x="2154" y="1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9" name="Google Shape;5519;p37"/>
          <p:cNvSpPr/>
          <p:nvPr/>
        </p:nvSpPr>
        <p:spPr>
          <a:xfrm>
            <a:off x="2575732" y="2389606"/>
            <a:ext cx="132011" cy="132968"/>
          </a:xfrm>
          <a:custGeom>
            <a:avLst/>
            <a:gdLst/>
            <a:ahLst/>
            <a:cxnLst/>
            <a:rect l="l" t="t" r="r" b="b"/>
            <a:pathLst>
              <a:path w="4276" h="4307" extrusionOk="0">
                <a:moveTo>
                  <a:pt x="2154" y="0"/>
                </a:moveTo>
                <a:cubicBezTo>
                  <a:pt x="951" y="0"/>
                  <a:pt x="1" y="950"/>
                  <a:pt x="1" y="2154"/>
                </a:cubicBezTo>
                <a:cubicBezTo>
                  <a:pt x="1" y="3325"/>
                  <a:pt x="951" y="4307"/>
                  <a:pt x="2154" y="4307"/>
                </a:cubicBezTo>
                <a:cubicBezTo>
                  <a:pt x="3326" y="4307"/>
                  <a:pt x="4276" y="3325"/>
                  <a:pt x="4276" y="2154"/>
                </a:cubicBezTo>
                <a:cubicBezTo>
                  <a:pt x="4276" y="950"/>
                  <a:pt x="3326" y="0"/>
                  <a:pt x="2154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0" name="Google Shape;5520;p37"/>
          <p:cNvSpPr txBox="1"/>
          <p:nvPr/>
        </p:nvSpPr>
        <p:spPr>
          <a:xfrm>
            <a:off x="2707750" y="1205991"/>
            <a:ext cx="1051800" cy="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Healthy Diet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1" name="Google Shape;5521;p37"/>
          <p:cNvSpPr txBox="1"/>
          <p:nvPr/>
        </p:nvSpPr>
        <p:spPr>
          <a:xfrm>
            <a:off x="2707750" y="1593966"/>
            <a:ext cx="1051800" cy="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Hydration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2" name="Google Shape;5522;p37"/>
          <p:cNvSpPr txBox="1"/>
          <p:nvPr/>
        </p:nvSpPr>
        <p:spPr>
          <a:xfrm>
            <a:off x="2707749" y="2071517"/>
            <a:ext cx="1648723" cy="8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Regular Check-ups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3" name="Google Shape;5523;p37"/>
          <p:cNvSpPr txBox="1"/>
          <p:nvPr/>
        </p:nvSpPr>
        <p:spPr>
          <a:xfrm>
            <a:off x="2707750" y="2369916"/>
            <a:ext cx="1051800" cy="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Visual care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4" name="Google Shape;5524;p37"/>
          <p:cNvSpPr txBox="1"/>
          <p:nvPr/>
        </p:nvSpPr>
        <p:spPr>
          <a:xfrm>
            <a:off x="457201" y="1481163"/>
            <a:ext cx="523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33%</a:t>
            </a:r>
            <a:endParaRPr sz="13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25" name="Google Shape;5525;p37"/>
          <p:cNvSpPr txBox="1"/>
          <p:nvPr/>
        </p:nvSpPr>
        <p:spPr>
          <a:xfrm>
            <a:off x="6681525" y="1389138"/>
            <a:ext cx="20193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Including Diabetes Risk Forecast as part of your regular check-ups is highly recommended.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6" name="Google Shape;5526;p37"/>
          <p:cNvSpPr txBox="1"/>
          <p:nvPr/>
        </p:nvSpPr>
        <p:spPr>
          <a:xfrm>
            <a:off x="1143301" y="1067300"/>
            <a:ext cx="523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14%</a:t>
            </a:r>
            <a:endParaRPr sz="13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27" name="Google Shape;5527;p37"/>
          <p:cNvSpPr txBox="1"/>
          <p:nvPr/>
        </p:nvSpPr>
        <p:spPr>
          <a:xfrm>
            <a:off x="1637826" y="1593975"/>
            <a:ext cx="523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25%</a:t>
            </a:r>
            <a:endParaRPr sz="13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28" name="Google Shape;5528;p37"/>
          <p:cNvSpPr txBox="1"/>
          <p:nvPr/>
        </p:nvSpPr>
        <p:spPr>
          <a:xfrm>
            <a:off x="1014001" y="2245150"/>
            <a:ext cx="523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28%</a:t>
            </a:r>
            <a:endParaRPr sz="13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29" name="Google Shape;5529;p37"/>
          <p:cNvSpPr txBox="1"/>
          <p:nvPr/>
        </p:nvSpPr>
        <p:spPr>
          <a:xfrm>
            <a:off x="674238" y="3902000"/>
            <a:ext cx="16299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Avoid fast food and regular exercise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0" name="Google Shape;5530;p37"/>
          <p:cNvSpPr txBox="1"/>
          <p:nvPr/>
        </p:nvSpPr>
        <p:spPr>
          <a:xfrm>
            <a:off x="2730699" y="3902000"/>
            <a:ext cx="1841299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8 glasses of water daily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1" name="Google Shape;5531;p37"/>
          <p:cNvSpPr txBox="1"/>
          <p:nvPr/>
        </p:nvSpPr>
        <p:spPr>
          <a:xfrm>
            <a:off x="4787162" y="3902000"/>
            <a:ext cx="1730013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At twice once a Year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2" name="Google Shape;5532;p37"/>
          <p:cNvSpPr txBox="1"/>
          <p:nvPr/>
        </p:nvSpPr>
        <p:spPr>
          <a:xfrm>
            <a:off x="6843625" y="3902000"/>
            <a:ext cx="1730012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Once a year minimum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3" name="Google Shape;5533;p37"/>
          <p:cNvSpPr/>
          <p:nvPr/>
        </p:nvSpPr>
        <p:spPr>
          <a:xfrm>
            <a:off x="4694711" y="1274028"/>
            <a:ext cx="11762" cy="1281795"/>
          </a:xfrm>
          <a:custGeom>
            <a:avLst/>
            <a:gdLst/>
            <a:ahLst/>
            <a:cxnLst/>
            <a:rect l="l" t="t" r="r" b="b"/>
            <a:pathLst>
              <a:path w="381" h="41519" extrusionOk="0">
                <a:moveTo>
                  <a:pt x="0" y="1"/>
                </a:moveTo>
                <a:lnTo>
                  <a:pt x="0" y="41519"/>
                </a:lnTo>
                <a:lnTo>
                  <a:pt x="380" y="41519"/>
                </a:lnTo>
                <a:lnTo>
                  <a:pt x="380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4" name="Google Shape;5534;p37"/>
          <p:cNvSpPr/>
          <p:nvPr/>
        </p:nvSpPr>
        <p:spPr>
          <a:xfrm>
            <a:off x="4983121" y="1274028"/>
            <a:ext cx="12750" cy="1281795"/>
          </a:xfrm>
          <a:custGeom>
            <a:avLst/>
            <a:gdLst/>
            <a:ahLst/>
            <a:cxnLst/>
            <a:rect l="l" t="t" r="r" b="b"/>
            <a:pathLst>
              <a:path w="413" h="41519" extrusionOk="0">
                <a:moveTo>
                  <a:pt x="1" y="1"/>
                </a:moveTo>
                <a:lnTo>
                  <a:pt x="1" y="41519"/>
                </a:lnTo>
                <a:lnTo>
                  <a:pt x="412" y="41519"/>
                </a:lnTo>
                <a:lnTo>
                  <a:pt x="412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5" name="Google Shape;5535;p37"/>
          <p:cNvSpPr/>
          <p:nvPr/>
        </p:nvSpPr>
        <p:spPr>
          <a:xfrm>
            <a:off x="5271532" y="1274028"/>
            <a:ext cx="12750" cy="1281795"/>
          </a:xfrm>
          <a:custGeom>
            <a:avLst/>
            <a:gdLst/>
            <a:ahLst/>
            <a:cxnLst/>
            <a:rect l="l" t="t" r="r" b="b"/>
            <a:pathLst>
              <a:path w="413" h="41519" extrusionOk="0">
                <a:moveTo>
                  <a:pt x="1" y="1"/>
                </a:moveTo>
                <a:lnTo>
                  <a:pt x="1" y="41519"/>
                </a:lnTo>
                <a:lnTo>
                  <a:pt x="413" y="41519"/>
                </a:lnTo>
                <a:lnTo>
                  <a:pt x="413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6" name="Google Shape;5536;p37"/>
          <p:cNvSpPr/>
          <p:nvPr/>
        </p:nvSpPr>
        <p:spPr>
          <a:xfrm>
            <a:off x="5559974" y="1274028"/>
            <a:ext cx="12719" cy="1281795"/>
          </a:xfrm>
          <a:custGeom>
            <a:avLst/>
            <a:gdLst/>
            <a:ahLst/>
            <a:cxnLst/>
            <a:rect l="l" t="t" r="r" b="b"/>
            <a:pathLst>
              <a:path w="412" h="41519" extrusionOk="0">
                <a:moveTo>
                  <a:pt x="0" y="1"/>
                </a:moveTo>
                <a:lnTo>
                  <a:pt x="0" y="41519"/>
                </a:lnTo>
                <a:lnTo>
                  <a:pt x="412" y="41519"/>
                </a:lnTo>
                <a:lnTo>
                  <a:pt x="412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7" name="Google Shape;5537;p37"/>
          <p:cNvSpPr/>
          <p:nvPr/>
        </p:nvSpPr>
        <p:spPr>
          <a:xfrm>
            <a:off x="5849373" y="1274028"/>
            <a:ext cx="11762" cy="1281795"/>
          </a:xfrm>
          <a:custGeom>
            <a:avLst/>
            <a:gdLst/>
            <a:ahLst/>
            <a:cxnLst/>
            <a:rect l="l" t="t" r="r" b="b"/>
            <a:pathLst>
              <a:path w="381" h="41519" extrusionOk="0">
                <a:moveTo>
                  <a:pt x="0" y="1"/>
                </a:moveTo>
                <a:lnTo>
                  <a:pt x="0" y="41519"/>
                </a:lnTo>
                <a:lnTo>
                  <a:pt x="380" y="41519"/>
                </a:lnTo>
                <a:lnTo>
                  <a:pt x="380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8" name="Google Shape;5538;p37"/>
          <p:cNvSpPr/>
          <p:nvPr/>
        </p:nvSpPr>
        <p:spPr>
          <a:xfrm>
            <a:off x="6137784" y="1274028"/>
            <a:ext cx="11762" cy="1281795"/>
          </a:xfrm>
          <a:custGeom>
            <a:avLst/>
            <a:gdLst/>
            <a:ahLst/>
            <a:cxnLst/>
            <a:rect l="l" t="t" r="r" b="b"/>
            <a:pathLst>
              <a:path w="381" h="41519" extrusionOk="0">
                <a:moveTo>
                  <a:pt x="1" y="1"/>
                </a:moveTo>
                <a:lnTo>
                  <a:pt x="1" y="41519"/>
                </a:lnTo>
                <a:lnTo>
                  <a:pt x="381" y="41519"/>
                </a:lnTo>
                <a:lnTo>
                  <a:pt x="381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9" name="Google Shape;5539;p37"/>
          <p:cNvSpPr/>
          <p:nvPr/>
        </p:nvSpPr>
        <p:spPr>
          <a:xfrm>
            <a:off x="6426226" y="1274028"/>
            <a:ext cx="12719" cy="1281795"/>
          </a:xfrm>
          <a:custGeom>
            <a:avLst/>
            <a:gdLst/>
            <a:ahLst/>
            <a:cxnLst/>
            <a:rect l="l" t="t" r="r" b="b"/>
            <a:pathLst>
              <a:path w="412" h="41519" extrusionOk="0">
                <a:moveTo>
                  <a:pt x="0" y="1"/>
                </a:moveTo>
                <a:lnTo>
                  <a:pt x="0" y="41519"/>
                </a:lnTo>
                <a:lnTo>
                  <a:pt x="412" y="41519"/>
                </a:lnTo>
                <a:lnTo>
                  <a:pt x="412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0" name="Google Shape;5540;p37"/>
          <p:cNvSpPr/>
          <p:nvPr/>
        </p:nvSpPr>
        <p:spPr>
          <a:xfrm>
            <a:off x="4412135" y="2539183"/>
            <a:ext cx="2105041" cy="12750"/>
          </a:xfrm>
          <a:custGeom>
            <a:avLst/>
            <a:gdLst/>
            <a:ahLst/>
            <a:cxnLst/>
            <a:rect l="l" t="t" r="r" b="b"/>
            <a:pathLst>
              <a:path w="68185" h="413" extrusionOk="0">
                <a:moveTo>
                  <a:pt x="1" y="0"/>
                </a:moveTo>
                <a:lnTo>
                  <a:pt x="1" y="412"/>
                </a:lnTo>
                <a:lnTo>
                  <a:pt x="68184" y="412"/>
                </a:lnTo>
                <a:lnTo>
                  <a:pt x="68184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1" name="Google Shape;5541;p37"/>
          <p:cNvSpPr/>
          <p:nvPr/>
        </p:nvSpPr>
        <p:spPr>
          <a:xfrm>
            <a:off x="4412135" y="2340704"/>
            <a:ext cx="2105041" cy="12750"/>
          </a:xfrm>
          <a:custGeom>
            <a:avLst/>
            <a:gdLst/>
            <a:ahLst/>
            <a:cxnLst/>
            <a:rect l="l" t="t" r="r" b="b"/>
            <a:pathLst>
              <a:path w="68185" h="413" extrusionOk="0">
                <a:moveTo>
                  <a:pt x="1" y="1"/>
                </a:moveTo>
                <a:lnTo>
                  <a:pt x="1" y="412"/>
                </a:lnTo>
                <a:lnTo>
                  <a:pt x="68184" y="412"/>
                </a:lnTo>
                <a:lnTo>
                  <a:pt x="68184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2" name="Google Shape;5542;p37"/>
          <p:cNvSpPr/>
          <p:nvPr/>
        </p:nvSpPr>
        <p:spPr>
          <a:xfrm>
            <a:off x="4412135" y="2143212"/>
            <a:ext cx="2105041" cy="12750"/>
          </a:xfrm>
          <a:custGeom>
            <a:avLst/>
            <a:gdLst/>
            <a:ahLst/>
            <a:cxnLst/>
            <a:rect l="l" t="t" r="r" b="b"/>
            <a:pathLst>
              <a:path w="68185" h="413" extrusionOk="0">
                <a:moveTo>
                  <a:pt x="1" y="0"/>
                </a:moveTo>
                <a:lnTo>
                  <a:pt x="1" y="412"/>
                </a:lnTo>
                <a:lnTo>
                  <a:pt x="68184" y="412"/>
                </a:lnTo>
                <a:lnTo>
                  <a:pt x="68184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3" name="Google Shape;5543;p37"/>
          <p:cNvSpPr/>
          <p:nvPr/>
        </p:nvSpPr>
        <p:spPr>
          <a:xfrm>
            <a:off x="4412135" y="1944733"/>
            <a:ext cx="2105041" cy="12750"/>
          </a:xfrm>
          <a:custGeom>
            <a:avLst/>
            <a:gdLst/>
            <a:ahLst/>
            <a:cxnLst/>
            <a:rect l="l" t="t" r="r" b="b"/>
            <a:pathLst>
              <a:path w="68185" h="413" extrusionOk="0">
                <a:moveTo>
                  <a:pt x="1" y="1"/>
                </a:moveTo>
                <a:lnTo>
                  <a:pt x="1" y="412"/>
                </a:lnTo>
                <a:lnTo>
                  <a:pt x="68184" y="412"/>
                </a:lnTo>
                <a:lnTo>
                  <a:pt x="68184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4" name="Google Shape;5544;p37"/>
          <p:cNvSpPr/>
          <p:nvPr/>
        </p:nvSpPr>
        <p:spPr>
          <a:xfrm>
            <a:off x="4412135" y="1747242"/>
            <a:ext cx="2105041" cy="12750"/>
          </a:xfrm>
          <a:custGeom>
            <a:avLst/>
            <a:gdLst/>
            <a:ahLst/>
            <a:cxnLst/>
            <a:rect l="l" t="t" r="r" b="b"/>
            <a:pathLst>
              <a:path w="68185" h="413" extrusionOk="0">
                <a:moveTo>
                  <a:pt x="1" y="1"/>
                </a:moveTo>
                <a:lnTo>
                  <a:pt x="1" y="412"/>
                </a:lnTo>
                <a:lnTo>
                  <a:pt x="68184" y="412"/>
                </a:lnTo>
                <a:lnTo>
                  <a:pt x="68184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5" name="Google Shape;5545;p37"/>
          <p:cNvSpPr/>
          <p:nvPr/>
        </p:nvSpPr>
        <p:spPr>
          <a:xfrm>
            <a:off x="4412135" y="1548762"/>
            <a:ext cx="2105041" cy="12750"/>
          </a:xfrm>
          <a:custGeom>
            <a:avLst/>
            <a:gdLst/>
            <a:ahLst/>
            <a:cxnLst/>
            <a:rect l="l" t="t" r="r" b="b"/>
            <a:pathLst>
              <a:path w="68185" h="413" extrusionOk="0">
                <a:moveTo>
                  <a:pt x="1" y="1"/>
                </a:moveTo>
                <a:lnTo>
                  <a:pt x="1" y="412"/>
                </a:lnTo>
                <a:lnTo>
                  <a:pt x="68184" y="412"/>
                </a:lnTo>
                <a:lnTo>
                  <a:pt x="68184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6" name="Google Shape;5546;p37"/>
          <p:cNvSpPr/>
          <p:nvPr/>
        </p:nvSpPr>
        <p:spPr>
          <a:xfrm>
            <a:off x="4412135" y="1351271"/>
            <a:ext cx="2105041" cy="11762"/>
          </a:xfrm>
          <a:custGeom>
            <a:avLst/>
            <a:gdLst/>
            <a:ahLst/>
            <a:cxnLst/>
            <a:rect l="l" t="t" r="r" b="b"/>
            <a:pathLst>
              <a:path w="68185" h="381" extrusionOk="0">
                <a:moveTo>
                  <a:pt x="1" y="1"/>
                </a:moveTo>
                <a:lnTo>
                  <a:pt x="1" y="381"/>
                </a:lnTo>
                <a:lnTo>
                  <a:pt x="68184" y="381"/>
                </a:lnTo>
                <a:lnTo>
                  <a:pt x="68184" y="1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47" name="Google Shape;5547;p37"/>
          <p:cNvCxnSpPr/>
          <p:nvPr/>
        </p:nvCxnSpPr>
        <p:spPr>
          <a:xfrm rot="10800000">
            <a:off x="4419250" y="1255200"/>
            <a:ext cx="0" cy="1307100"/>
          </a:xfrm>
          <a:prstGeom prst="straightConnector1">
            <a:avLst/>
          </a:prstGeom>
          <a:noFill/>
          <a:ln w="28575" cap="flat" cmpd="sng">
            <a:solidFill>
              <a:srgbClr val="376B8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548" name="Google Shape;5548;p37"/>
          <p:cNvSpPr/>
          <p:nvPr/>
        </p:nvSpPr>
        <p:spPr>
          <a:xfrm>
            <a:off x="4996275" y="1942975"/>
            <a:ext cx="287025" cy="602350"/>
          </a:xfrm>
          <a:custGeom>
            <a:avLst/>
            <a:gdLst/>
            <a:ahLst/>
            <a:cxnLst/>
            <a:rect l="l" t="t" r="r" b="b"/>
            <a:pathLst>
              <a:path w="11481" h="24094" extrusionOk="0">
                <a:moveTo>
                  <a:pt x="0" y="24018"/>
                </a:moveTo>
                <a:lnTo>
                  <a:pt x="0" y="8006"/>
                </a:lnTo>
                <a:lnTo>
                  <a:pt x="11481" y="0"/>
                </a:lnTo>
                <a:lnTo>
                  <a:pt x="11481" y="24094"/>
                </a:lnTo>
                <a:close/>
              </a:path>
            </a:pathLst>
          </a:custGeom>
          <a:solidFill>
            <a:srgbClr val="43AED9"/>
          </a:solidFill>
          <a:ln>
            <a:noFill/>
          </a:ln>
        </p:spPr>
      </p:sp>
      <p:sp>
        <p:nvSpPr>
          <p:cNvPr id="5549" name="Google Shape;5549;p37"/>
          <p:cNvSpPr/>
          <p:nvPr/>
        </p:nvSpPr>
        <p:spPr>
          <a:xfrm>
            <a:off x="5278550" y="1548325"/>
            <a:ext cx="294400" cy="997000"/>
          </a:xfrm>
          <a:custGeom>
            <a:avLst/>
            <a:gdLst/>
            <a:ahLst/>
            <a:cxnLst/>
            <a:rect l="l" t="t" r="r" b="b"/>
            <a:pathLst>
              <a:path w="11776" h="39880" extrusionOk="0">
                <a:moveTo>
                  <a:pt x="0" y="39804"/>
                </a:moveTo>
                <a:lnTo>
                  <a:pt x="197" y="16239"/>
                </a:lnTo>
                <a:lnTo>
                  <a:pt x="11776" y="0"/>
                </a:lnTo>
                <a:lnTo>
                  <a:pt x="11481" y="39880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</p:sp>
      <p:sp>
        <p:nvSpPr>
          <p:cNvPr id="5550" name="Google Shape;5550;p37"/>
          <p:cNvSpPr/>
          <p:nvPr/>
        </p:nvSpPr>
        <p:spPr>
          <a:xfrm>
            <a:off x="5565025" y="1518125"/>
            <a:ext cx="580525" cy="1027200"/>
          </a:xfrm>
          <a:custGeom>
            <a:avLst/>
            <a:gdLst/>
            <a:ahLst/>
            <a:cxnLst/>
            <a:rect l="l" t="t" r="r" b="b"/>
            <a:pathLst>
              <a:path w="23221" h="41088" extrusionOk="0">
                <a:moveTo>
                  <a:pt x="0" y="41012"/>
                </a:moveTo>
                <a:lnTo>
                  <a:pt x="393" y="0"/>
                </a:lnTo>
                <a:lnTo>
                  <a:pt x="23202" y="8535"/>
                </a:lnTo>
                <a:lnTo>
                  <a:pt x="23221" y="41088"/>
                </a:lnTo>
                <a:close/>
              </a:path>
            </a:pathLst>
          </a:custGeom>
          <a:solidFill>
            <a:srgbClr val="F2856D"/>
          </a:solidFill>
          <a:ln>
            <a:noFill/>
          </a:ln>
        </p:spPr>
      </p:sp>
      <p:sp>
        <p:nvSpPr>
          <p:cNvPr id="5551" name="Google Shape;5551;p37"/>
          <p:cNvSpPr/>
          <p:nvPr/>
        </p:nvSpPr>
        <p:spPr>
          <a:xfrm>
            <a:off x="4424875" y="1356013"/>
            <a:ext cx="2029525" cy="1177375"/>
          </a:xfrm>
          <a:custGeom>
            <a:avLst/>
            <a:gdLst/>
            <a:ahLst/>
            <a:cxnLst/>
            <a:rect l="l" t="t" r="r" b="b"/>
            <a:pathLst>
              <a:path w="81181" h="47095" extrusionOk="0">
                <a:moveTo>
                  <a:pt x="0" y="47095"/>
                </a:moveTo>
                <a:lnTo>
                  <a:pt x="35108" y="22961"/>
                </a:lnTo>
                <a:lnTo>
                  <a:pt x="46589" y="6496"/>
                </a:lnTo>
                <a:lnTo>
                  <a:pt x="69700" y="15408"/>
                </a:lnTo>
                <a:lnTo>
                  <a:pt x="81181" y="0"/>
                </a:lnTo>
              </a:path>
            </a:pathLst>
          </a:custGeom>
          <a:noFill/>
          <a:ln w="38100" cap="flat" cmpd="sng">
            <a:solidFill>
              <a:srgbClr val="376B8C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5552" name="Google Shape;5552;p37"/>
          <p:cNvCxnSpPr/>
          <p:nvPr/>
        </p:nvCxnSpPr>
        <p:spPr>
          <a:xfrm>
            <a:off x="4423650" y="2546575"/>
            <a:ext cx="2141100" cy="0"/>
          </a:xfrm>
          <a:prstGeom prst="straightConnector1">
            <a:avLst/>
          </a:prstGeom>
          <a:noFill/>
          <a:ln w="28575" cap="flat" cmpd="sng">
            <a:solidFill>
              <a:srgbClr val="376B8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553" name="Google Shape;5553;p37"/>
          <p:cNvSpPr txBox="1"/>
          <p:nvPr/>
        </p:nvSpPr>
        <p:spPr>
          <a:xfrm>
            <a:off x="4176500" y="2562300"/>
            <a:ext cx="235500" cy="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4" name="Google Shape;5554;p37"/>
          <p:cNvSpPr txBox="1"/>
          <p:nvPr/>
        </p:nvSpPr>
        <p:spPr>
          <a:xfrm>
            <a:off x="4176500" y="1422500"/>
            <a:ext cx="235500" cy="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5" name="Google Shape;5555;p37"/>
          <p:cNvSpPr txBox="1"/>
          <p:nvPr/>
        </p:nvSpPr>
        <p:spPr>
          <a:xfrm>
            <a:off x="6144650" y="2584050"/>
            <a:ext cx="235500" cy="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3969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3" name="Google Shape;5813;p40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Pregnancy</a:t>
            </a:r>
            <a:endParaRPr sz="25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851" name="Google Shape;5851;p40"/>
          <p:cNvGrpSpPr/>
          <p:nvPr/>
        </p:nvGrpSpPr>
        <p:grpSpPr>
          <a:xfrm>
            <a:off x="538244" y="1487887"/>
            <a:ext cx="2861193" cy="3009075"/>
            <a:chOff x="970118" y="3082428"/>
            <a:chExt cx="845901" cy="849751"/>
          </a:xfrm>
        </p:grpSpPr>
        <p:sp>
          <p:nvSpPr>
            <p:cNvPr id="5852" name="Google Shape;5852;p40"/>
            <p:cNvSpPr/>
            <p:nvPr/>
          </p:nvSpPr>
          <p:spPr>
            <a:xfrm>
              <a:off x="970118" y="3082428"/>
              <a:ext cx="845901" cy="849751"/>
            </a:xfrm>
            <a:custGeom>
              <a:avLst/>
              <a:gdLst/>
              <a:ahLst/>
              <a:cxnLst/>
              <a:rect l="l" t="t" r="r" b="b"/>
              <a:pathLst>
                <a:path w="27680" h="27806" extrusionOk="0">
                  <a:moveTo>
                    <a:pt x="13840" y="0"/>
                  </a:moveTo>
                  <a:cubicBezTo>
                    <a:pt x="6208" y="0"/>
                    <a:pt x="1" y="6207"/>
                    <a:pt x="1" y="13903"/>
                  </a:cubicBezTo>
                  <a:cubicBezTo>
                    <a:pt x="1" y="21567"/>
                    <a:pt x="6208" y="27806"/>
                    <a:pt x="13840" y="27806"/>
                  </a:cubicBezTo>
                  <a:cubicBezTo>
                    <a:pt x="21472" y="27806"/>
                    <a:pt x="27679" y="21567"/>
                    <a:pt x="27679" y="13903"/>
                  </a:cubicBezTo>
                  <a:cubicBezTo>
                    <a:pt x="27679" y="6207"/>
                    <a:pt x="21472" y="0"/>
                    <a:pt x="13840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40"/>
            <p:cNvSpPr/>
            <p:nvPr/>
          </p:nvSpPr>
          <p:spPr>
            <a:xfrm>
              <a:off x="1097890" y="3531477"/>
              <a:ext cx="581679" cy="269081"/>
            </a:xfrm>
            <a:custGeom>
              <a:avLst/>
              <a:gdLst/>
              <a:ahLst/>
              <a:cxnLst/>
              <a:rect l="l" t="t" r="r" b="b"/>
              <a:pathLst>
                <a:path w="19034" h="8805" extrusionOk="0">
                  <a:moveTo>
                    <a:pt x="4402" y="1"/>
                  </a:moveTo>
                  <a:cubicBezTo>
                    <a:pt x="1963" y="1"/>
                    <a:pt x="0" y="1964"/>
                    <a:pt x="0" y="4403"/>
                  </a:cubicBezTo>
                  <a:cubicBezTo>
                    <a:pt x="0" y="6809"/>
                    <a:pt x="1963" y="8805"/>
                    <a:pt x="4402" y="8805"/>
                  </a:cubicBezTo>
                  <a:lnTo>
                    <a:pt x="14631" y="8805"/>
                  </a:lnTo>
                  <a:cubicBezTo>
                    <a:pt x="17070" y="8805"/>
                    <a:pt x="19033" y="6841"/>
                    <a:pt x="19033" y="4403"/>
                  </a:cubicBezTo>
                  <a:cubicBezTo>
                    <a:pt x="19033" y="1964"/>
                    <a:pt x="17070" y="1"/>
                    <a:pt x="1463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40"/>
            <p:cNvSpPr/>
            <p:nvPr/>
          </p:nvSpPr>
          <p:spPr>
            <a:xfrm>
              <a:off x="1173373" y="3393071"/>
              <a:ext cx="426832" cy="405562"/>
            </a:xfrm>
            <a:custGeom>
              <a:avLst/>
              <a:gdLst/>
              <a:ahLst/>
              <a:cxnLst/>
              <a:rect l="l" t="t" r="r" b="b"/>
              <a:pathLst>
                <a:path w="13967" h="13271" extrusionOk="0">
                  <a:moveTo>
                    <a:pt x="0" y="1"/>
                  </a:moveTo>
                  <a:lnTo>
                    <a:pt x="0" y="9913"/>
                  </a:lnTo>
                  <a:cubicBezTo>
                    <a:pt x="0" y="11782"/>
                    <a:pt x="1520" y="13270"/>
                    <a:pt x="3357" y="13270"/>
                  </a:cubicBezTo>
                  <a:lnTo>
                    <a:pt x="10609" y="13270"/>
                  </a:lnTo>
                  <a:cubicBezTo>
                    <a:pt x="12478" y="13270"/>
                    <a:pt x="13966" y="11782"/>
                    <a:pt x="13966" y="9913"/>
                  </a:cubicBezTo>
                  <a:lnTo>
                    <a:pt x="13966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40"/>
            <p:cNvSpPr/>
            <p:nvPr/>
          </p:nvSpPr>
          <p:spPr>
            <a:xfrm>
              <a:off x="1235318" y="3719238"/>
              <a:ext cx="303919" cy="212942"/>
            </a:xfrm>
            <a:custGeom>
              <a:avLst/>
              <a:gdLst/>
              <a:ahLst/>
              <a:cxnLst/>
              <a:rect l="l" t="t" r="r" b="b"/>
              <a:pathLst>
                <a:path w="9945" h="6968" extrusionOk="0">
                  <a:moveTo>
                    <a:pt x="4877" y="0"/>
                  </a:moveTo>
                  <a:cubicBezTo>
                    <a:pt x="4402" y="127"/>
                    <a:pt x="1172" y="1204"/>
                    <a:pt x="0" y="5954"/>
                  </a:cubicBezTo>
                  <a:cubicBezTo>
                    <a:pt x="1583" y="6619"/>
                    <a:pt x="3325" y="6968"/>
                    <a:pt x="5162" y="6968"/>
                  </a:cubicBezTo>
                  <a:cubicBezTo>
                    <a:pt x="6841" y="6968"/>
                    <a:pt x="8456" y="6682"/>
                    <a:pt x="9944" y="6112"/>
                  </a:cubicBezTo>
                  <a:cubicBezTo>
                    <a:pt x="8772" y="1330"/>
                    <a:pt x="5447" y="127"/>
                    <a:pt x="4940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40"/>
            <p:cNvSpPr/>
            <p:nvPr/>
          </p:nvSpPr>
          <p:spPr>
            <a:xfrm>
              <a:off x="1349490" y="3625357"/>
              <a:ext cx="73588" cy="173275"/>
            </a:xfrm>
            <a:custGeom>
              <a:avLst/>
              <a:gdLst/>
              <a:ahLst/>
              <a:cxnLst/>
              <a:rect l="l" t="t" r="r" b="b"/>
              <a:pathLst>
                <a:path w="2408" h="5670" extrusionOk="0">
                  <a:moveTo>
                    <a:pt x="1" y="0"/>
                  </a:moveTo>
                  <a:lnTo>
                    <a:pt x="1" y="4466"/>
                  </a:lnTo>
                  <a:cubicBezTo>
                    <a:pt x="1" y="5131"/>
                    <a:pt x="539" y="5669"/>
                    <a:pt x="1204" y="5669"/>
                  </a:cubicBezTo>
                  <a:cubicBezTo>
                    <a:pt x="1869" y="5669"/>
                    <a:pt x="2408" y="5131"/>
                    <a:pt x="2408" y="4466"/>
                  </a:cubicBezTo>
                  <a:lnTo>
                    <a:pt x="2408" y="0"/>
                  </a:lnTo>
                  <a:close/>
                </a:path>
              </a:pathLst>
            </a:custGeom>
            <a:solidFill>
              <a:srgbClr val="FB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40"/>
            <p:cNvSpPr/>
            <p:nvPr/>
          </p:nvSpPr>
          <p:spPr>
            <a:xfrm>
              <a:off x="1304995" y="3750440"/>
              <a:ext cx="84223" cy="85935"/>
            </a:xfrm>
            <a:custGeom>
              <a:avLst/>
              <a:gdLst/>
              <a:ahLst/>
              <a:cxnLst/>
              <a:rect l="l" t="t" r="r" b="b"/>
              <a:pathLst>
                <a:path w="2756" h="2812" extrusionOk="0">
                  <a:moveTo>
                    <a:pt x="511" y="1"/>
                  </a:moveTo>
                  <a:cubicBezTo>
                    <a:pt x="491" y="1"/>
                    <a:pt x="475" y="9"/>
                    <a:pt x="475" y="24"/>
                  </a:cubicBezTo>
                  <a:cubicBezTo>
                    <a:pt x="475" y="56"/>
                    <a:pt x="285" y="373"/>
                    <a:pt x="317" y="848"/>
                  </a:cubicBezTo>
                  <a:cubicBezTo>
                    <a:pt x="380" y="1323"/>
                    <a:pt x="570" y="2020"/>
                    <a:pt x="1425" y="2780"/>
                  </a:cubicBezTo>
                  <a:cubicBezTo>
                    <a:pt x="1425" y="2780"/>
                    <a:pt x="1457" y="2811"/>
                    <a:pt x="1457" y="2811"/>
                  </a:cubicBezTo>
                  <a:cubicBezTo>
                    <a:pt x="1489" y="2811"/>
                    <a:pt x="1520" y="2780"/>
                    <a:pt x="1520" y="2780"/>
                  </a:cubicBezTo>
                  <a:lnTo>
                    <a:pt x="2724" y="1576"/>
                  </a:lnTo>
                  <a:cubicBezTo>
                    <a:pt x="2755" y="1545"/>
                    <a:pt x="2755" y="1481"/>
                    <a:pt x="2724" y="1450"/>
                  </a:cubicBezTo>
                  <a:cubicBezTo>
                    <a:pt x="2708" y="1434"/>
                    <a:pt x="2684" y="1426"/>
                    <a:pt x="2664" y="1426"/>
                  </a:cubicBezTo>
                  <a:cubicBezTo>
                    <a:pt x="2645" y="1426"/>
                    <a:pt x="2629" y="1434"/>
                    <a:pt x="2629" y="1450"/>
                  </a:cubicBezTo>
                  <a:lnTo>
                    <a:pt x="1457" y="2621"/>
                  </a:lnTo>
                  <a:cubicBezTo>
                    <a:pt x="0" y="1260"/>
                    <a:pt x="570" y="151"/>
                    <a:pt x="602" y="119"/>
                  </a:cubicBezTo>
                  <a:cubicBezTo>
                    <a:pt x="602" y="88"/>
                    <a:pt x="602" y="24"/>
                    <a:pt x="570" y="24"/>
                  </a:cubicBezTo>
                  <a:cubicBezTo>
                    <a:pt x="554" y="9"/>
                    <a:pt x="531" y="1"/>
                    <a:pt x="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40"/>
            <p:cNvSpPr/>
            <p:nvPr/>
          </p:nvSpPr>
          <p:spPr>
            <a:xfrm>
              <a:off x="1384359" y="3750195"/>
              <a:ext cx="84223" cy="86179"/>
            </a:xfrm>
            <a:custGeom>
              <a:avLst/>
              <a:gdLst/>
              <a:ahLst/>
              <a:cxnLst/>
              <a:rect l="l" t="t" r="r" b="b"/>
              <a:pathLst>
                <a:path w="2756" h="2820" extrusionOk="0">
                  <a:moveTo>
                    <a:pt x="2185" y="1"/>
                  </a:moveTo>
                  <a:cubicBezTo>
                    <a:pt x="2154" y="32"/>
                    <a:pt x="2122" y="96"/>
                    <a:pt x="2154" y="127"/>
                  </a:cubicBezTo>
                  <a:cubicBezTo>
                    <a:pt x="2185" y="159"/>
                    <a:pt x="2755" y="1268"/>
                    <a:pt x="1267" y="2629"/>
                  </a:cubicBezTo>
                  <a:lnTo>
                    <a:pt x="127" y="1458"/>
                  </a:lnTo>
                  <a:cubicBezTo>
                    <a:pt x="111" y="1442"/>
                    <a:pt x="95" y="1434"/>
                    <a:pt x="79" y="1434"/>
                  </a:cubicBezTo>
                  <a:cubicBezTo>
                    <a:pt x="63" y="1434"/>
                    <a:pt x="48" y="1442"/>
                    <a:pt x="32" y="1458"/>
                  </a:cubicBezTo>
                  <a:cubicBezTo>
                    <a:pt x="0" y="1489"/>
                    <a:pt x="0" y="1553"/>
                    <a:pt x="32" y="1553"/>
                  </a:cubicBezTo>
                  <a:lnTo>
                    <a:pt x="1235" y="2788"/>
                  </a:lnTo>
                  <a:cubicBezTo>
                    <a:pt x="1235" y="2788"/>
                    <a:pt x="1267" y="2819"/>
                    <a:pt x="1267" y="2819"/>
                  </a:cubicBezTo>
                  <a:cubicBezTo>
                    <a:pt x="1298" y="2819"/>
                    <a:pt x="1298" y="2788"/>
                    <a:pt x="1330" y="2788"/>
                  </a:cubicBezTo>
                  <a:cubicBezTo>
                    <a:pt x="2154" y="2028"/>
                    <a:pt x="2375" y="1331"/>
                    <a:pt x="2407" y="856"/>
                  </a:cubicBezTo>
                  <a:cubicBezTo>
                    <a:pt x="2439" y="381"/>
                    <a:pt x="2280" y="64"/>
                    <a:pt x="2280" y="32"/>
                  </a:cubicBezTo>
                  <a:cubicBezTo>
                    <a:pt x="2249" y="1"/>
                    <a:pt x="2217" y="1"/>
                    <a:pt x="2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40"/>
            <p:cNvSpPr/>
            <p:nvPr/>
          </p:nvSpPr>
          <p:spPr>
            <a:xfrm>
              <a:off x="1349490" y="3645680"/>
              <a:ext cx="73588" cy="36794"/>
            </a:xfrm>
            <a:custGeom>
              <a:avLst/>
              <a:gdLst/>
              <a:ahLst/>
              <a:cxnLst/>
              <a:rect l="l" t="t" r="r" b="b"/>
              <a:pathLst>
                <a:path w="2408" h="1204" extrusionOk="0">
                  <a:moveTo>
                    <a:pt x="1" y="1"/>
                  </a:moveTo>
                  <a:lnTo>
                    <a:pt x="1" y="792"/>
                  </a:lnTo>
                  <a:cubicBezTo>
                    <a:pt x="1" y="792"/>
                    <a:pt x="96" y="1204"/>
                    <a:pt x="1141" y="1204"/>
                  </a:cubicBezTo>
                  <a:cubicBezTo>
                    <a:pt x="2186" y="1204"/>
                    <a:pt x="2408" y="792"/>
                    <a:pt x="2408" y="792"/>
                  </a:cubicBezTo>
                  <a:lnTo>
                    <a:pt x="2408" y="1"/>
                  </a:lnTo>
                  <a:close/>
                </a:path>
              </a:pathLst>
            </a:custGeom>
            <a:solidFill>
              <a:srgbClr val="E8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40"/>
            <p:cNvSpPr/>
            <p:nvPr/>
          </p:nvSpPr>
          <p:spPr>
            <a:xfrm>
              <a:off x="1174320" y="3167599"/>
              <a:ext cx="425884" cy="437466"/>
            </a:xfrm>
            <a:custGeom>
              <a:avLst/>
              <a:gdLst/>
              <a:ahLst/>
              <a:cxnLst/>
              <a:rect l="l" t="t" r="r" b="b"/>
              <a:pathLst>
                <a:path w="13936" h="14315" extrusionOk="0">
                  <a:moveTo>
                    <a:pt x="7126" y="0"/>
                  </a:moveTo>
                  <a:cubicBezTo>
                    <a:pt x="3199" y="0"/>
                    <a:pt x="1" y="3199"/>
                    <a:pt x="1" y="7157"/>
                  </a:cubicBezTo>
                  <a:cubicBezTo>
                    <a:pt x="1" y="11116"/>
                    <a:pt x="3199" y="14314"/>
                    <a:pt x="7126" y="14314"/>
                  </a:cubicBezTo>
                  <a:cubicBezTo>
                    <a:pt x="11085" y="14314"/>
                    <a:pt x="13935" y="11116"/>
                    <a:pt x="13935" y="7157"/>
                  </a:cubicBezTo>
                  <a:cubicBezTo>
                    <a:pt x="13935" y="3199"/>
                    <a:pt x="11085" y="0"/>
                    <a:pt x="7126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40"/>
            <p:cNvSpPr/>
            <p:nvPr/>
          </p:nvSpPr>
          <p:spPr>
            <a:xfrm>
              <a:off x="1150147" y="3420178"/>
              <a:ext cx="84223" cy="85201"/>
            </a:xfrm>
            <a:custGeom>
              <a:avLst/>
              <a:gdLst/>
              <a:ahLst/>
              <a:cxnLst/>
              <a:rect l="l" t="t" r="r" b="b"/>
              <a:pathLst>
                <a:path w="2756" h="2788" extrusionOk="0">
                  <a:moveTo>
                    <a:pt x="1362" y="1"/>
                  </a:moveTo>
                  <a:cubicBezTo>
                    <a:pt x="602" y="1"/>
                    <a:pt x="0" y="634"/>
                    <a:pt x="0" y="1394"/>
                  </a:cubicBezTo>
                  <a:cubicBezTo>
                    <a:pt x="0" y="2154"/>
                    <a:pt x="602" y="2788"/>
                    <a:pt x="1362" y="2788"/>
                  </a:cubicBezTo>
                  <a:cubicBezTo>
                    <a:pt x="2154" y="2788"/>
                    <a:pt x="2755" y="2154"/>
                    <a:pt x="2755" y="1394"/>
                  </a:cubicBezTo>
                  <a:cubicBezTo>
                    <a:pt x="2755" y="634"/>
                    <a:pt x="2154" y="1"/>
                    <a:pt x="1362" y="1"/>
                  </a:cubicBezTo>
                  <a:close/>
                </a:path>
              </a:pathLst>
            </a:custGeom>
            <a:solidFill>
              <a:srgbClr val="E8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40"/>
            <p:cNvSpPr/>
            <p:nvPr/>
          </p:nvSpPr>
          <p:spPr>
            <a:xfrm>
              <a:off x="1538229" y="3420178"/>
              <a:ext cx="85201" cy="85201"/>
            </a:xfrm>
            <a:custGeom>
              <a:avLst/>
              <a:gdLst/>
              <a:ahLst/>
              <a:cxnLst/>
              <a:rect l="l" t="t" r="r" b="b"/>
              <a:pathLst>
                <a:path w="2788" h="2788" extrusionOk="0">
                  <a:moveTo>
                    <a:pt x="1394" y="1"/>
                  </a:moveTo>
                  <a:cubicBezTo>
                    <a:pt x="634" y="1"/>
                    <a:pt x="0" y="634"/>
                    <a:pt x="0" y="1394"/>
                  </a:cubicBezTo>
                  <a:cubicBezTo>
                    <a:pt x="0" y="2154"/>
                    <a:pt x="634" y="2788"/>
                    <a:pt x="1394" y="2788"/>
                  </a:cubicBezTo>
                  <a:cubicBezTo>
                    <a:pt x="2154" y="2788"/>
                    <a:pt x="2787" y="2154"/>
                    <a:pt x="2787" y="1394"/>
                  </a:cubicBezTo>
                  <a:cubicBezTo>
                    <a:pt x="2787" y="634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E8B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40"/>
            <p:cNvSpPr/>
            <p:nvPr/>
          </p:nvSpPr>
          <p:spPr>
            <a:xfrm>
              <a:off x="1204330" y="3235320"/>
              <a:ext cx="363939" cy="427809"/>
            </a:xfrm>
            <a:custGeom>
              <a:avLst/>
              <a:gdLst/>
              <a:ahLst/>
              <a:cxnLst/>
              <a:rect l="l" t="t" r="r" b="b"/>
              <a:pathLst>
                <a:path w="11909" h="13999" extrusionOk="0">
                  <a:moveTo>
                    <a:pt x="5226" y="1"/>
                  </a:moveTo>
                  <a:cubicBezTo>
                    <a:pt x="2344" y="1"/>
                    <a:pt x="1" y="2344"/>
                    <a:pt x="1" y="5195"/>
                  </a:cubicBezTo>
                  <a:lnTo>
                    <a:pt x="1" y="8045"/>
                  </a:lnTo>
                  <a:cubicBezTo>
                    <a:pt x="1" y="11307"/>
                    <a:pt x="2692" y="13999"/>
                    <a:pt x="5954" y="13999"/>
                  </a:cubicBezTo>
                  <a:cubicBezTo>
                    <a:pt x="9248" y="13999"/>
                    <a:pt x="11908" y="11307"/>
                    <a:pt x="11908" y="8045"/>
                  </a:cubicBezTo>
                  <a:lnTo>
                    <a:pt x="11908" y="5195"/>
                  </a:lnTo>
                  <a:cubicBezTo>
                    <a:pt x="11908" y="2344"/>
                    <a:pt x="9596" y="1"/>
                    <a:pt x="6714" y="1"/>
                  </a:cubicBezTo>
                  <a:close/>
                </a:path>
              </a:pathLst>
            </a:custGeom>
            <a:solidFill>
              <a:srgbClr val="FBD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40"/>
            <p:cNvSpPr/>
            <p:nvPr/>
          </p:nvSpPr>
          <p:spPr>
            <a:xfrm>
              <a:off x="1565336" y="3406640"/>
              <a:ext cx="16472" cy="108427"/>
            </a:xfrm>
            <a:custGeom>
              <a:avLst/>
              <a:gdLst/>
              <a:ahLst/>
              <a:cxnLst/>
              <a:rect l="l" t="t" r="r" b="b"/>
              <a:pathLst>
                <a:path w="539" h="3548" extrusionOk="0">
                  <a:moveTo>
                    <a:pt x="539" y="0"/>
                  </a:moveTo>
                  <a:lnTo>
                    <a:pt x="95" y="222"/>
                  </a:lnTo>
                  <a:lnTo>
                    <a:pt x="0" y="3547"/>
                  </a:lnTo>
                  <a:lnTo>
                    <a:pt x="539" y="354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40"/>
            <p:cNvSpPr/>
            <p:nvPr/>
          </p:nvSpPr>
          <p:spPr>
            <a:xfrm>
              <a:off x="1190792" y="3406640"/>
              <a:ext cx="16472" cy="108427"/>
            </a:xfrm>
            <a:custGeom>
              <a:avLst/>
              <a:gdLst/>
              <a:ahLst/>
              <a:cxnLst/>
              <a:rect l="l" t="t" r="r" b="b"/>
              <a:pathLst>
                <a:path w="539" h="3548" extrusionOk="0">
                  <a:moveTo>
                    <a:pt x="0" y="0"/>
                  </a:moveTo>
                  <a:lnTo>
                    <a:pt x="0" y="3547"/>
                  </a:lnTo>
                  <a:lnTo>
                    <a:pt x="539" y="3547"/>
                  </a:lnTo>
                  <a:lnTo>
                    <a:pt x="444" y="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40"/>
            <p:cNvSpPr/>
            <p:nvPr/>
          </p:nvSpPr>
          <p:spPr>
            <a:xfrm>
              <a:off x="1199502" y="3210169"/>
              <a:ext cx="377477" cy="156803"/>
            </a:xfrm>
            <a:custGeom>
              <a:avLst/>
              <a:gdLst/>
              <a:ahLst/>
              <a:cxnLst/>
              <a:rect l="l" t="t" r="r" b="b"/>
              <a:pathLst>
                <a:path w="12352" h="5131" extrusionOk="0">
                  <a:moveTo>
                    <a:pt x="6176" y="1"/>
                  </a:moveTo>
                  <a:cubicBezTo>
                    <a:pt x="2755" y="1"/>
                    <a:pt x="0" y="2312"/>
                    <a:pt x="0" y="5131"/>
                  </a:cubicBezTo>
                  <a:lnTo>
                    <a:pt x="2882" y="5131"/>
                  </a:lnTo>
                  <a:lnTo>
                    <a:pt x="3326" y="3674"/>
                  </a:lnTo>
                  <a:lnTo>
                    <a:pt x="3801" y="5131"/>
                  </a:lnTo>
                  <a:lnTo>
                    <a:pt x="12351" y="5131"/>
                  </a:lnTo>
                  <a:cubicBezTo>
                    <a:pt x="12351" y="2312"/>
                    <a:pt x="9596" y="1"/>
                    <a:pt x="6176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40"/>
            <p:cNvSpPr/>
            <p:nvPr/>
          </p:nvSpPr>
          <p:spPr>
            <a:xfrm>
              <a:off x="1286598" y="3430843"/>
              <a:ext cx="28085" cy="28085"/>
            </a:xfrm>
            <a:custGeom>
              <a:avLst/>
              <a:gdLst/>
              <a:ahLst/>
              <a:cxnLst/>
              <a:rect l="l" t="t" r="r" b="b"/>
              <a:pathLst>
                <a:path w="919" h="919" extrusionOk="0">
                  <a:moveTo>
                    <a:pt x="476" y="0"/>
                  </a:moveTo>
                  <a:cubicBezTo>
                    <a:pt x="190" y="0"/>
                    <a:pt x="0" y="190"/>
                    <a:pt x="0" y="443"/>
                  </a:cubicBezTo>
                  <a:cubicBezTo>
                    <a:pt x="0" y="697"/>
                    <a:pt x="190" y="918"/>
                    <a:pt x="476" y="918"/>
                  </a:cubicBezTo>
                  <a:cubicBezTo>
                    <a:pt x="729" y="918"/>
                    <a:pt x="919" y="697"/>
                    <a:pt x="919" y="443"/>
                  </a:cubicBezTo>
                  <a:cubicBezTo>
                    <a:pt x="919" y="190"/>
                    <a:pt x="729" y="0"/>
                    <a:pt x="4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40"/>
            <p:cNvSpPr/>
            <p:nvPr/>
          </p:nvSpPr>
          <p:spPr>
            <a:xfrm>
              <a:off x="1453058" y="3430843"/>
              <a:ext cx="29063" cy="28085"/>
            </a:xfrm>
            <a:custGeom>
              <a:avLst/>
              <a:gdLst/>
              <a:ahLst/>
              <a:cxnLst/>
              <a:rect l="l" t="t" r="r" b="b"/>
              <a:pathLst>
                <a:path w="951" h="919" extrusionOk="0">
                  <a:moveTo>
                    <a:pt x="476" y="0"/>
                  </a:moveTo>
                  <a:cubicBezTo>
                    <a:pt x="222" y="0"/>
                    <a:pt x="1" y="190"/>
                    <a:pt x="1" y="443"/>
                  </a:cubicBezTo>
                  <a:cubicBezTo>
                    <a:pt x="1" y="697"/>
                    <a:pt x="222" y="918"/>
                    <a:pt x="476" y="918"/>
                  </a:cubicBezTo>
                  <a:cubicBezTo>
                    <a:pt x="729" y="918"/>
                    <a:pt x="951" y="697"/>
                    <a:pt x="951" y="443"/>
                  </a:cubicBezTo>
                  <a:cubicBezTo>
                    <a:pt x="951" y="190"/>
                    <a:pt x="729" y="0"/>
                    <a:pt x="4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40"/>
            <p:cNvSpPr/>
            <p:nvPr/>
          </p:nvSpPr>
          <p:spPr>
            <a:xfrm>
              <a:off x="1365962" y="3468371"/>
              <a:ext cx="35847" cy="34105"/>
            </a:xfrm>
            <a:custGeom>
              <a:avLst/>
              <a:gdLst/>
              <a:ahLst/>
              <a:cxnLst/>
              <a:rect l="l" t="t" r="r" b="b"/>
              <a:pathLst>
                <a:path w="1173" h="1116" extrusionOk="0">
                  <a:moveTo>
                    <a:pt x="998" y="1"/>
                  </a:moveTo>
                  <a:cubicBezTo>
                    <a:pt x="983" y="1"/>
                    <a:pt x="967" y="3"/>
                    <a:pt x="950" y="7"/>
                  </a:cubicBezTo>
                  <a:cubicBezTo>
                    <a:pt x="855" y="7"/>
                    <a:pt x="792" y="102"/>
                    <a:pt x="792" y="197"/>
                  </a:cubicBezTo>
                  <a:cubicBezTo>
                    <a:pt x="824" y="355"/>
                    <a:pt x="792" y="609"/>
                    <a:pt x="665" y="704"/>
                  </a:cubicBezTo>
                  <a:cubicBezTo>
                    <a:pt x="611" y="745"/>
                    <a:pt x="539" y="756"/>
                    <a:pt x="470" y="756"/>
                  </a:cubicBezTo>
                  <a:cubicBezTo>
                    <a:pt x="378" y="756"/>
                    <a:pt x="290" y="736"/>
                    <a:pt x="254" y="736"/>
                  </a:cubicBezTo>
                  <a:cubicBezTo>
                    <a:pt x="230" y="728"/>
                    <a:pt x="206" y="724"/>
                    <a:pt x="183" y="724"/>
                  </a:cubicBezTo>
                  <a:cubicBezTo>
                    <a:pt x="115" y="724"/>
                    <a:pt x="56" y="759"/>
                    <a:pt x="32" y="831"/>
                  </a:cubicBezTo>
                  <a:cubicBezTo>
                    <a:pt x="0" y="926"/>
                    <a:pt x="32" y="1021"/>
                    <a:pt x="127" y="1052"/>
                  </a:cubicBezTo>
                  <a:cubicBezTo>
                    <a:pt x="159" y="1052"/>
                    <a:pt x="285" y="1116"/>
                    <a:pt x="475" y="1116"/>
                  </a:cubicBezTo>
                  <a:cubicBezTo>
                    <a:pt x="602" y="1116"/>
                    <a:pt x="760" y="1084"/>
                    <a:pt x="887" y="989"/>
                  </a:cubicBezTo>
                  <a:cubicBezTo>
                    <a:pt x="1077" y="831"/>
                    <a:pt x="1172" y="545"/>
                    <a:pt x="1140" y="165"/>
                  </a:cubicBezTo>
                  <a:cubicBezTo>
                    <a:pt x="1140" y="83"/>
                    <a:pt x="1093" y="1"/>
                    <a:pt x="998" y="1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40"/>
            <p:cNvSpPr/>
            <p:nvPr/>
          </p:nvSpPr>
          <p:spPr>
            <a:xfrm>
              <a:off x="1261447" y="3382344"/>
              <a:ext cx="73558" cy="29154"/>
            </a:xfrm>
            <a:custGeom>
              <a:avLst/>
              <a:gdLst/>
              <a:ahLst/>
              <a:cxnLst/>
              <a:rect l="l" t="t" r="r" b="b"/>
              <a:pathLst>
                <a:path w="2407" h="954" extrusionOk="0">
                  <a:moveTo>
                    <a:pt x="1980" y="1"/>
                  </a:moveTo>
                  <a:cubicBezTo>
                    <a:pt x="1964" y="1"/>
                    <a:pt x="1948" y="2"/>
                    <a:pt x="1932" y="4"/>
                  </a:cubicBezTo>
                  <a:lnTo>
                    <a:pt x="475" y="35"/>
                  </a:lnTo>
                  <a:cubicBezTo>
                    <a:pt x="222" y="35"/>
                    <a:pt x="0" y="257"/>
                    <a:pt x="32" y="510"/>
                  </a:cubicBezTo>
                  <a:cubicBezTo>
                    <a:pt x="32" y="764"/>
                    <a:pt x="253" y="954"/>
                    <a:pt x="507" y="954"/>
                  </a:cubicBezTo>
                  <a:lnTo>
                    <a:pt x="1964" y="922"/>
                  </a:lnTo>
                  <a:cubicBezTo>
                    <a:pt x="2217" y="922"/>
                    <a:pt x="2407" y="700"/>
                    <a:pt x="2407" y="447"/>
                  </a:cubicBezTo>
                  <a:cubicBezTo>
                    <a:pt x="2407" y="210"/>
                    <a:pt x="2213" y="1"/>
                    <a:pt x="1980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40"/>
            <p:cNvSpPr/>
            <p:nvPr/>
          </p:nvSpPr>
          <p:spPr>
            <a:xfrm>
              <a:off x="1437564" y="3382344"/>
              <a:ext cx="73588" cy="34136"/>
            </a:xfrm>
            <a:custGeom>
              <a:avLst/>
              <a:gdLst/>
              <a:ahLst/>
              <a:cxnLst/>
              <a:rect l="l" t="t" r="r" b="b"/>
              <a:pathLst>
                <a:path w="2408" h="1117" extrusionOk="0">
                  <a:moveTo>
                    <a:pt x="484" y="0"/>
                  </a:moveTo>
                  <a:cubicBezTo>
                    <a:pt x="254" y="0"/>
                    <a:pt x="62" y="181"/>
                    <a:pt x="33" y="415"/>
                  </a:cubicBezTo>
                  <a:cubicBezTo>
                    <a:pt x="1" y="669"/>
                    <a:pt x="159" y="890"/>
                    <a:pt x="413" y="922"/>
                  </a:cubicBezTo>
                  <a:lnTo>
                    <a:pt x="1869" y="1112"/>
                  </a:lnTo>
                  <a:cubicBezTo>
                    <a:pt x="1891" y="1115"/>
                    <a:pt x="1912" y="1116"/>
                    <a:pt x="1933" y="1116"/>
                  </a:cubicBezTo>
                  <a:cubicBezTo>
                    <a:pt x="2159" y="1116"/>
                    <a:pt x="2347" y="964"/>
                    <a:pt x="2376" y="732"/>
                  </a:cubicBezTo>
                  <a:cubicBezTo>
                    <a:pt x="2408" y="479"/>
                    <a:pt x="2249" y="225"/>
                    <a:pt x="1996" y="194"/>
                  </a:cubicBezTo>
                  <a:lnTo>
                    <a:pt x="539" y="4"/>
                  </a:lnTo>
                  <a:cubicBezTo>
                    <a:pt x="521" y="1"/>
                    <a:pt x="502" y="0"/>
                    <a:pt x="48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40"/>
            <p:cNvSpPr/>
            <p:nvPr/>
          </p:nvSpPr>
          <p:spPr>
            <a:xfrm>
              <a:off x="1251759" y="3478242"/>
              <a:ext cx="46482" cy="19406"/>
            </a:xfrm>
            <a:custGeom>
              <a:avLst/>
              <a:gdLst/>
              <a:ahLst/>
              <a:cxnLst/>
              <a:rect l="l" t="t" r="r" b="b"/>
              <a:pathLst>
                <a:path w="1521" h="635" extrusionOk="0">
                  <a:moveTo>
                    <a:pt x="349" y="1"/>
                  </a:moveTo>
                  <a:cubicBezTo>
                    <a:pt x="159" y="1"/>
                    <a:pt x="0" y="127"/>
                    <a:pt x="0" y="317"/>
                  </a:cubicBezTo>
                  <a:cubicBezTo>
                    <a:pt x="0" y="508"/>
                    <a:pt x="159" y="634"/>
                    <a:pt x="349" y="634"/>
                  </a:cubicBezTo>
                  <a:lnTo>
                    <a:pt x="1204" y="634"/>
                  </a:lnTo>
                  <a:cubicBezTo>
                    <a:pt x="1394" y="634"/>
                    <a:pt x="1521" y="508"/>
                    <a:pt x="1521" y="317"/>
                  </a:cubicBezTo>
                  <a:cubicBezTo>
                    <a:pt x="1521" y="127"/>
                    <a:pt x="1394" y="1"/>
                    <a:pt x="1204" y="1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40"/>
            <p:cNvSpPr/>
            <p:nvPr/>
          </p:nvSpPr>
          <p:spPr>
            <a:xfrm>
              <a:off x="1471455" y="3478242"/>
              <a:ext cx="45504" cy="19406"/>
            </a:xfrm>
            <a:custGeom>
              <a:avLst/>
              <a:gdLst/>
              <a:ahLst/>
              <a:cxnLst/>
              <a:rect l="l" t="t" r="r" b="b"/>
              <a:pathLst>
                <a:path w="1489" h="635" extrusionOk="0">
                  <a:moveTo>
                    <a:pt x="317" y="1"/>
                  </a:moveTo>
                  <a:cubicBezTo>
                    <a:pt x="127" y="1"/>
                    <a:pt x="0" y="127"/>
                    <a:pt x="0" y="317"/>
                  </a:cubicBezTo>
                  <a:cubicBezTo>
                    <a:pt x="0" y="508"/>
                    <a:pt x="127" y="634"/>
                    <a:pt x="317" y="634"/>
                  </a:cubicBezTo>
                  <a:lnTo>
                    <a:pt x="1172" y="634"/>
                  </a:lnTo>
                  <a:cubicBezTo>
                    <a:pt x="1362" y="634"/>
                    <a:pt x="1489" y="508"/>
                    <a:pt x="1489" y="317"/>
                  </a:cubicBezTo>
                  <a:cubicBezTo>
                    <a:pt x="1489" y="127"/>
                    <a:pt x="1362" y="1"/>
                    <a:pt x="1172" y="1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40"/>
            <p:cNvSpPr/>
            <p:nvPr/>
          </p:nvSpPr>
          <p:spPr>
            <a:xfrm>
              <a:off x="1306920" y="3526649"/>
              <a:ext cx="153900" cy="77439"/>
            </a:xfrm>
            <a:custGeom>
              <a:avLst/>
              <a:gdLst/>
              <a:ahLst/>
              <a:cxnLst/>
              <a:rect l="l" t="t" r="r" b="b"/>
              <a:pathLst>
                <a:path w="5036" h="2534" extrusionOk="0">
                  <a:moveTo>
                    <a:pt x="444" y="0"/>
                  </a:moveTo>
                  <a:cubicBezTo>
                    <a:pt x="191" y="0"/>
                    <a:pt x="1" y="222"/>
                    <a:pt x="64" y="475"/>
                  </a:cubicBezTo>
                  <a:cubicBezTo>
                    <a:pt x="222" y="1204"/>
                    <a:pt x="729" y="2534"/>
                    <a:pt x="2502" y="2534"/>
                  </a:cubicBezTo>
                  <a:lnTo>
                    <a:pt x="2534" y="2534"/>
                  </a:lnTo>
                  <a:cubicBezTo>
                    <a:pt x="4308" y="2534"/>
                    <a:pt x="4846" y="1204"/>
                    <a:pt x="5004" y="475"/>
                  </a:cubicBezTo>
                  <a:cubicBezTo>
                    <a:pt x="5036" y="222"/>
                    <a:pt x="4846" y="0"/>
                    <a:pt x="4624" y="0"/>
                  </a:cubicBezTo>
                  <a:lnTo>
                    <a:pt x="2566" y="412"/>
                  </a:lnTo>
                  <a:lnTo>
                    <a:pt x="1964" y="507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40"/>
            <p:cNvSpPr/>
            <p:nvPr/>
          </p:nvSpPr>
          <p:spPr>
            <a:xfrm>
              <a:off x="1319511" y="3526649"/>
              <a:ext cx="128749" cy="17450"/>
            </a:xfrm>
            <a:custGeom>
              <a:avLst/>
              <a:gdLst/>
              <a:ahLst/>
              <a:cxnLst/>
              <a:rect l="l" t="t" r="r" b="b"/>
              <a:pathLst>
                <a:path w="4213" h="571" extrusionOk="0">
                  <a:moveTo>
                    <a:pt x="0" y="0"/>
                  </a:moveTo>
                  <a:lnTo>
                    <a:pt x="0" y="64"/>
                  </a:lnTo>
                  <a:cubicBezTo>
                    <a:pt x="0" y="349"/>
                    <a:pt x="254" y="570"/>
                    <a:pt x="539" y="570"/>
                  </a:cubicBezTo>
                  <a:lnTo>
                    <a:pt x="3706" y="570"/>
                  </a:lnTo>
                  <a:cubicBezTo>
                    <a:pt x="3991" y="570"/>
                    <a:pt x="4212" y="349"/>
                    <a:pt x="4212" y="64"/>
                  </a:cubicBezTo>
                  <a:lnTo>
                    <a:pt x="4212" y="0"/>
                  </a:lnTo>
                  <a:close/>
                </a:path>
              </a:pathLst>
            </a:custGeom>
            <a:solidFill>
              <a:srgbClr val="FC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40"/>
            <p:cNvSpPr/>
            <p:nvPr/>
          </p:nvSpPr>
          <p:spPr>
            <a:xfrm>
              <a:off x="1332071" y="3570502"/>
              <a:ext cx="104576" cy="64573"/>
            </a:xfrm>
            <a:custGeom>
              <a:avLst/>
              <a:gdLst/>
              <a:ahLst/>
              <a:cxnLst/>
              <a:rect l="l" t="t" r="r" b="b"/>
              <a:pathLst>
                <a:path w="3422" h="2113" extrusionOk="0">
                  <a:moveTo>
                    <a:pt x="1732" y="1"/>
                  </a:moveTo>
                  <a:cubicBezTo>
                    <a:pt x="719" y="1"/>
                    <a:pt x="1" y="465"/>
                    <a:pt x="1" y="465"/>
                  </a:cubicBezTo>
                  <a:cubicBezTo>
                    <a:pt x="1" y="465"/>
                    <a:pt x="64" y="2112"/>
                    <a:pt x="1711" y="2112"/>
                  </a:cubicBezTo>
                  <a:cubicBezTo>
                    <a:pt x="3326" y="2112"/>
                    <a:pt x="3421" y="465"/>
                    <a:pt x="3421" y="465"/>
                  </a:cubicBezTo>
                  <a:cubicBezTo>
                    <a:pt x="2819" y="117"/>
                    <a:pt x="2239" y="1"/>
                    <a:pt x="173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40"/>
            <p:cNvSpPr/>
            <p:nvPr/>
          </p:nvSpPr>
          <p:spPr>
            <a:xfrm>
              <a:off x="1373694" y="3559348"/>
              <a:ext cx="19406" cy="28543"/>
            </a:xfrm>
            <a:custGeom>
              <a:avLst/>
              <a:gdLst/>
              <a:ahLst/>
              <a:cxnLst/>
              <a:rect l="l" t="t" r="r" b="b"/>
              <a:pathLst>
                <a:path w="635" h="934" extrusionOk="0">
                  <a:moveTo>
                    <a:pt x="316" y="1"/>
                  </a:moveTo>
                  <a:cubicBezTo>
                    <a:pt x="296" y="1"/>
                    <a:pt x="275" y="3"/>
                    <a:pt x="254" y="7"/>
                  </a:cubicBezTo>
                  <a:cubicBezTo>
                    <a:pt x="96" y="39"/>
                    <a:pt x="1" y="229"/>
                    <a:pt x="64" y="355"/>
                  </a:cubicBezTo>
                  <a:lnTo>
                    <a:pt x="191" y="799"/>
                  </a:lnTo>
                  <a:cubicBezTo>
                    <a:pt x="191" y="862"/>
                    <a:pt x="222" y="894"/>
                    <a:pt x="286" y="925"/>
                  </a:cubicBezTo>
                  <a:cubicBezTo>
                    <a:pt x="303" y="931"/>
                    <a:pt x="319" y="934"/>
                    <a:pt x="336" y="934"/>
                  </a:cubicBezTo>
                  <a:cubicBezTo>
                    <a:pt x="411" y="934"/>
                    <a:pt x="476" y="877"/>
                    <a:pt x="476" y="799"/>
                  </a:cubicBezTo>
                  <a:lnTo>
                    <a:pt x="602" y="355"/>
                  </a:lnTo>
                  <a:cubicBezTo>
                    <a:pt x="634" y="324"/>
                    <a:pt x="634" y="260"/>
                    <a:pt x="602" y="197"/>
                  </a:cubicBezTo>
                  <a:cubicBezTo>
                    <a:pt x="575" y="87"/>
                    <a:pt x="452" y="1"/>
                    <a:pt x="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40"/>
            <p:cNvSpPr/>
            <p:nvPr/>
          </p:nvSpPr>
          <p:spPr>
            <a:xfrm>
              <a:off x="1523713" y="3401780"/>
              <a:ext cx="23256" cy="50363"/>
            </a:xfrm>
            <a:custGeom>
              <a:avLst/>
              <a:gdLst/>
              <a:ahLst/>
              <a:cxnLst/>
              <a:rect l="l" t="t" r="r" b="b"/>
              <a:pathLst>
                <a:path w="761" h="1648" extrusionOk="0">
                  <a:moveTo>
                    <a:pt x="380" y="1"/>
                  </a:moveTo>
                  <a:lnTo>
                    <a:pt x="32" y="1141"/>
                  </a:lnTo>
                  <a:cubicBezTo>
                    <a:pt x="0" y="1173"/>
                    <a:pt x="0" y="1236"/>
                    <a:pt x="0" y="1268"/>
                  </a:cubicBezTo>
                  <a:cubicBezTo>
                    <a:pt x="0" y="1458"/>
                    <a:pt x="190" y="1648"/>
                    <a:pt x="380" y="1648"/>
                  </a:cubicBezTo>
                  <a:cubicBezTo>
                    <a:pt x="602" y="1648"/>
                    <a:pt x="760" y="1458"/>
                    <a:pt x="760" y="1268"/>
                  </a:cubicBezTo>
                  <a:cubicBezTo>
                    <a:pt x="760" y="1236"/>
                    <a:pt x="760" y="1204"/>
                    <a:pt x="760" y="1173"/>
                  </a:cubicBezTo>
                  <a:lnTo>
                    <a:pt x="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40"/>
            <p:cNvSpPr/>
            <p:nvPr/>
          </p:nvSpPr>
          <p:spPr>
            <a:xfrm>
              <a:off x="1544035" y="3389220"/>
              <a:ext cx="13569" cy="13569"/>
            </a:xfrm>
            <a:custGeom>
              <a:avLst/>
              <a:gdLst/>
              <a:ahLst/>
              <a:cxnLst/>
              <a:rect l="l" t="t" r="r" b="b"/>
              <a:pathLst>
                <a:path w="444" h="444" extrusionOk="0">
                  <a:moveTo>
                    <a:pt x="254" y="0"/>
                  </a:moveTo>
                  <a:cubicBezTo>
                    <a:pt x="127" y="0"/>
                    <a:pt x="32" y="95"/>
                    <a:pt x="32" y="190"/>
                  </a:cubicBezTo>
                  <a:cubicBezTo>
                    <a:pt x="0" y="317"/>
                    <a:pt x="95" y="412"/>
                    <a:pt x="222" y="444"/>
                  </a:cubicBezTo>
                  <a:cubicBezTo>
                    <a:pt x="349" y="444"/>
                    <a:pt x="444" y="349"/>
                    <a:pt x="444" y="222"/>
                  </a:cubicBezTo>
                  <a:cubicBezTo>
                    <a:pt x="444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40"/>
            <p:cNvSpPr/>
            <p:nvPr/>
          </p:nvSpPr>
          <p:spPr>
            <a:xfrm>
              <a:off x="1239169" y="3394049"/>
              <a:ext cx="16502" cy="15524"/>
            </a:xfrm>
            <a:custGeom>
              <a:avLst/>
              <a:gdLst/>
              <a:ahLst/>
              <a:cxnLst/>
              <a:rect l="l" t="t" r="r" b="b"/>
              <a:pathLst>
                <a:path w="540" h="508" extrusionOk="0">
                  <a:moveTo>
                    <a:pt x="254" y="1"/>
                  </a:moveTo>
                  <a:cubicBezTo>
                    <a:pt x="127" y="32"/>
                    <a:pt x="1" y="159"/>
                    <a:pt x="32" y="286"/>
                  </a:cubicBezTo>
                  <a:cubicBezTo>
                    <a:pt x="32" y="412"/>
                    <a:pt x="159" y="507"/>
                    <a:pt x="286" y="507"/>
                  </a:cubicBezTo>
                  <a:cubicBezTo>
                    <a:pt x="412" y="507"/>
                    <a:pt x="539" y="381"/>
                    <a:pt x="507" y="254"/>
                  </a:cubicBezTo>
                  <a:cubicBezTo>
                    <a:pt x="507" y="96"/>
                    <a:pt x="381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40"/>
            <p:cNvSpPr/>
            <p:nvPr/>
          </p:nvSpPr>
          <p:spPr>
            <a:xfrm>
              <a:off x="1215943" y="3414249"/>
              <a:ext cx="22309" cy="20597"/>
            </a:xfrm>
            <a:custGeom>
              <a:avLst/>
              <a:gdLst/>
              <a:ahLst/>
              <a:cxnLst/>
              <a:rect l="l" t="t" r="r" b="b"/>
              <a:pathLst>
                <a:path w="730" h="674" extrusionOk="0">
                  <a:moveTo>
                    <a:pt x="332" y="1"/>
                  </a:moveTo>
                  <a:cubicBezTo>
                    <a:pt x="164" y="1"/>
                    <a:pt x="30" y="148"/>
                    <a:pt x="1" y="321"/>
                  </a:cubicBezTo>
                  <a:cubicBezTo>
                    <a:pt x="1" y="511"/>
                    <a:pt x="159" y="670"/>
                    <a:pt x="349" y="670"/>
                  </a:cubicBezTo>
                  <a:cubicBezTo>
                    <a:pt x="365" y="672"/>
                    <a:pt x="382" y="674"/>
                    <a:pt x="397" y="674"/>
                  </a:cubicBezTo>
                  <a:cubicBezTo>
                    <a:pt x="565" y="674"/>
                    <a:pt x="697" y="527"/>
                    <a:pt x="697" y="353"/>
                  </a:cubicBezTo>
                  <a:cubicBezTo>
                    <a:pt x="729" y="163"/>
                    <a:pt x="571" y="5"/>
                    <a:pt x="381" y="5"/>
                  </a:cubicBezTo>
                  <a:cubicBezTo>
                    <a:pt x="364" y="2"/>
                    <a:pt x="348" y="1"/>
                    <a:pt x="3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5" name="Google Shape;5975;p40"/>
          <p:cNvSpPr txBox="1"/>
          <p:nvPr/>
        </p:nvSpPr>
        <p:spPr>
          <a:xfrm>
            <a:off x="5938968" y="2375138"/>
            <a:ext cx="932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Weight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6" name="Google Shape;5976;p40"/>
          <p:cNvSpPr txBox="1"/>
          <p:nvPr/>
        </p:nvSpPr>
        <p:spPr>
          <a:xfrm>
            <a:off x="6828662" y="2375138"/>
            <a:ext cx="932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Healthy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7" name="Google Shape;5977;p40"/>
          <p:cNvSpPr txBox="1"/>
          <p:nvPr/>
        </p:nvSpPr>
        <p:spPr>
          <a:xfrm>
            <a:off x="7713856" y="2375138"/>
            <a:ext cx="932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Exercise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8" name="Google Shape;5978;p40"/>
          <p:cNvSpPr txBox="1"/>
          <p:nvPr/>
        </p:nvSpPr>
        <p:spPr>
          <a:xfrm>
            <a:off x="5938968" y="4266838"/>
            <a:ext cx="932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Insuline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9" name="Google Shape;5979;p40"/>
          <p:cNvSpPr txBox="1"/>
          <p:nvPr/>
        </p:nvSpPr>
        <p:spPr>
          <a:xfrm>
            <a:off x="6828662" y="4266850"/>
            <a:ext cx="9282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Medicine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0" name="Google Shape;5980;p40"/>
          <p:cNvSpPr txBox="1"/>
          <p:nvPr/>
        </p:nvSpPr>
        <p:spPr>
          <a:xfrm>
            <a:off x="7713856" y="4266838"/>
            <a:ext cx="932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Control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B9F19B5-4D9C-0B4C-B193-4D1C5D673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926" y="960213"/>
            <a:ext cx="4674686" cy="40302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7" name="Google Shape;5667;p39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Science Solution</a:t>
            </a:r>
            <a:endParaRPr sz="25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71" name="Google Shape;5671;p39"/>
          <p:cNvSpPr/>
          <p:nvPr/>
        </p:nvSpPr>
        <p:spPr>
          <a:xfrm>
            <a:off x="6070600" y="1427333"/>
            <a:ext cx="1968507" cy="208189"/>
          </a:xfrm>
          <a:custGeom>
            <a:avLst/>
            <a:gdLst/>
            <a:ahLst/>
            <a:cxnLst/>
            <a:rect l="l" t="t" r="r" b="b"/>
            <a:pathLst>
              <a:path w="35122" h="7950" extrusionOk="0">
                <a:moveTo>
                  <a:pt x="3959" y="0"/>
                </a:moveTo>
                <a:cubicBezTo>
                  <a:pt x="1774" y="0"/>
                  <a:pt x="0" y="1806"/>
                  <a:pt x="0" y="3991"/>
                </a:cubicBezTo>
                <a:cubicBezTo>
                  <a:pt x="0" y="6144"/>
                  <a:pt x="1774" y="7949"/>
                  <a:pt x="3959" y="7949"/>
                </a:cubicBezTo>
                <a:lnTo>
                  <a:pt x="31163" y="7949"/>
                </a:lnTo>
                <a:cubicBezTo>
                  <a:pt x="33348" y="7949"/>
                  <a:pt x="35121" y="6176"/>
                  <a:pt x="35121" y="3991"/>
                </a:cubicBezTo>
                <a:cubicBezTo>
                  <a:pt x="35121" y="1806"/>
                  <a:pt x="33348" y="0"/>
                  <a:pt x="311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b="1" dirty="0">
                <a:latin typeface="Fira Sans"/>
                <a:ea typeface="Fira Sans"/>
                <a:cs typeface="Fira Sans"/>
                <a:sym typeface="Fira Sans"/>
              </a:rPr>
              <a:t>Decision Tree Classifier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72" name="Google Shape;5672;p39"/>
          <p:cNvSpPr/>
          <p:nvPr/>
        </p:nvSpPr>
        <p:spPr>
          <a:xfrm>
            <a:off x="6172200" y="3536771"/>
            <a:ext cx="1866907" cy="244765"/>
          </a:xfrm>
          <a:custGeom>
            <a:avLst/>
            <a:gdLst/>
            <a:ahLst/>
            <a:cxnLst/>
            <a:rect l="l" t="t" r="r" b="b"/>
            <a:pathLst>
              <a:path w="35122" h="7918" extrusionOk="0">
                <a:moveTo>
                  <a:pt x="3959" y="0"/>
                </a:moveTo>
                <a:cubicBezTo>
                  <a:pt x="1774" y="0"/>
                  <a:pt x="0" y="1774"/>
                  <a:pt x="0" y="3959"/>
                </a:cubicBezTo>
                <a:cubicBezTo>
                  <a:pt x="0" y="6144"/>
                  <a:pt x="1774" y="7917"/>
                  <a:pt x="3959" y="7917"/>
                </a:cubicBezTo>
                <a:lnTo>
                  <a:pt x="31163" y="7917"/>
                </a:lnTo>
                <a:cubicBezTo>
                  <a:pt x="33348" y="7917"/>
                  <a:pt x="35121" y="6144"/>
                  <a:pt x="35121" y="3959"/>
                </a:cubicBezTo>
                <a:cubicBezTo>
                  <a:pt x="35121" y="1774"/>
                  <a:pt x="33348" y="0"/>
                  <a:pt x="311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b="1" dirty="0">
                <a:latin typeface="Fira Sans"/>
                <a:ea typeface="Fira Sans"/>
                <a:cs typeface="Fira Sans"/>
                <a:sym typeface="Fira Sans"/>
              </a:rPr>
              <a:t>K Neighbors Classifier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73" name="Google Shape;5673;p39"/>
          <p:cNvSpPr/>
          <p:nvPr/>
        </p:nvSpPr>
        <p:spPr>
          <a:xfrm>
            <a:off x="5613400" y="2463764"/>
            <a:ext cx="2425707" cy="244765"/>
          </a:xfrm>
          <a:custGeom>
            <a:avLst/>
            <a:gdLst/>
            <a:ahLst/>
            <a:cxnLst/>
            <a:rect l="l" t="t" r="r" b="b"/>
            <a:pathLst>
              <a:path w="35122" h="7918" extrusionOk="0">
                <a:moveTo>
                  <a:pt x="3959" y="1"/>
                </a:moveTo>
                <a:cubicBezTo>
                  <a:pt x="1774" y="1"/>
                  <a:pt x="0" y="1774"/>
                  <a:pt x="0" y="3959"/>
                </a:cubicBezTo>
                <a:cubicBezTo>
                  <a:pt x="0" y="6144"/>
                  <a:pt x="1774" y="7918"/>
                  <a:pt x="3959" y="7918"/>
                </a:cubicBezTo>
                <a:lnTo>
                  <a:pt x="31163" y="7918"/>
                </a:lnTo>
                <a:cubicBezTo>
                  <a:pt x="33348" y="7918"/>
                  <a:pt x="35121" y="6144"/>
                  <a:pt x="35121" y="3959"/>
                </a:cubicBezTo>
                <a:cubicBezTo>
                  <a:pt x="35121" y="1774"/>
                  <a:pt x="33348" y="1"/>
                  <a:pt x="3116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b="1" dirty="0">
                <a:latin typeface="Fira Sans"/>
                <a:ea typeface="Fira Sans"/>
                <a:cs typeface="Fira Sans"/>
                <a:sym typeface="Fira Sans"/>
              </a:rPr>
              <a:t>Logistic Regression Classifier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674" name="Google Shape;5674;p39"/>
          <p:cNvGrpSpPr/>
          <p:nvPr/>
        </p:nvGrpSpPr>
        <p:grpSpPr>
          <a:xfrm>
            <a:off x="1213823" y="1540131"/>
            <a:ext cx="3286742" cy="3146169"/>
            <a:chOff x="2529858" y="1063624"/>
            <a:chExt cx="4081346" cy="3672127"/>
          </a:xfrm>
        </p:grpSpPr>
        <p:sp>
          <p:nvSpPr>
            <p:cNvPr id="5675" name="Google Shape;5675;p39"/>
            <p:cNvSpPr/>
            <p:nvPr/>
          </p:nvSpPr>
          <p:spPr>
            <a:xfrm>
              <a:off x="3206317" y="2391996"/>
              <a:ext cx="757758" cy="849846"/>
            </a:xfrm>
            <a:custGeom>
              <a:avLst/>
              <a:gdLst/>
              <a:ahLst/>
              <a:cxnLst/>
              <a:rect l="l" t="t" r="r" b="b"/>
              <a:pathLst>
                <a:path w="24513" h="27492" extrusionOk="0">
                  <a:moveTo>
                    <a:pt x="644" y="0"/>
                  </a:moveTo>
                  <a:cubicBezTo>
                    <a:pt x="349" y="0"/>
                    <a:pt x="92" y="243"/>
                    <a:pt x="32" y="541"/>
                  </a:cubicBezTo>
                  <a:cubicBezTo>
                    <a:pt x="0" y="858"/>
                    <a:pt x="254" y="1175"/>
                    <a:pt x="571" y="1206"/>
                  </a:cubicBezTo>
                  <a:cubicBezTo>
                    <a:pt x="7031" y="1872"/>
                    <a:pt x="10451" y="7350"/>
                    <a:pt x="12700" y="12069"/>
                  </a:cubicBezTo>
                  <a:cubicBezTo>
                    <a:pt x="13206" y="13114"/>
                    <a:pt x="13681" y="14317"/>
                    <a:pt x="14188" y="15584"/>
                  </a:cubicBezTo>
                  <a:cubicBezTo>
                    <a:pt x="16183" y="20556"/>
                    <a:pt x="18432" y="26225"/>
                    <a:pt x="23721" y="27460"/>
                  </a:cubicBezTo>
                  <a:cubicBezTo>
                    <a:pt x="23752" y="27492"/>
                    <a:pt x="23816" y="27492"/>
                    <a:pt x="23847" y="27492"/>
                  </a:cubicBezTo>
                  <a:cubicBezTo>
                    <a:pt x="24132" y="27492"/>
                    <a:pt x="24354" y="27302"/>
                    <a:pt x="24449" y="27017"/>
                  </a:cubicBezTo>
                  <a:cubicBezTo>
                    <a:pt x="24512" y="26700"/>
                    <a:pt x="24322" y="26383"/>
                    <a:pt x="24006" y="26320"/>
                  </a:cubicBezTo>
                  <a:cubicBezTo>
                    <a:pt x="19287" y="25211"/>
                    <a:pt x="17165" y="19859"/>
                    <a:pt x="15297" y="15141"/>
                  </a:cubicBezTo>
                  <a:cubicBezTo>
                    <a:pt x="14790" y="13842"/>
                    <a:pt x="14283" y="12639"/>
                    <a:pt x="13777" y="11531"/>
                  </a:cubicBezTo>
                  <a:cubicBezTo>
                    <a:pt x="11401" y="6559"/>
                    <a:pt x="7759" y="763"/>
                    <a:pt x="697" y="3"/>
                  </a:cubicBezTo>
                  <a:cubicBezTo>
                    <a:pt x="679" y="1"/>
                    <a:pt x="661" y="0"/>
                    <a:pt x="644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9"/>
            <p:cNvSpPr/>
            <p:nvPr/>
          </p:nvSpPr>
          <p:spPr>
            <a:xfrm>
              <a:off x="3617484" y="2810088"/>
              <a:ext cx="139044" cy="139044"/>
            </a:xfrm>
            <a:custGeom>
              <a:avLst/>
              <a:gdLst/>
              <a:ahLst/>
              <a:cxnLst/>
              <a:rect l="l" t="t" r="r" b="b"/>
              <a:pathLst>
                <a:path w="4498" h="4498" extrusionOk="0">
                  <a:moveTo>
                    <a:pt x="2249" y="1"/>
                  </a:moveTo>
                  <a:cubicBezTo>
                    <a:pt x="1014" y="1"/>
                    <a:pt x="0" y="1014"/>
                    <a:pt x="0" y="2249"/>
                  </a:cubicBezTo>
                  <a:cubicBezTo>
                    <a:pt x="0" y="3484"/>
                    <a:pt x="1014" y="4498"/>
                    <a:pt x="2249" y="4498"/>
                  </a:cubicBezTo>
                  <a:cubicBezTo>
                    <a:pt x="3484" y="4498"/>
                    <a:pt x="4497" y="3484"/>
                    <a:pt x="4497" y="2249"/>
                  </a:cubicBezTo>
                  <a:cubicBezTo>
                    <a:pt x="4497" y="1014"/>
                    <a:pt x="3484" y="1"/>
                    <a:pt x="2249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9"/>
            <p:cNvSpPr/>
            <p:nvPr/>
          </p:nvSpPr>
          <p:spPr>
            <a:xfrm>
              <a:off x="3625305" y="4078829"/>
              <a:ext cx="139044" cy="139044"/>
            </a:xfrm>
            <a:custGeom>
              <a:avLst/>
              <a:gdLst/>
              <a:ahLst/>
              <a:cxnLst/>
              <a:rect l="l" t="t" r="r" b="b"/>
              <a:pathLst>
                <a:path w="4498" h="4498" extrusionOk="0">
                  <a:moveTo>
                    <a:pt x="2249" y="1"/>
                  </a:moveTo>
                  <a:cubicBezTo>
                    <a:pt x="1014" y="1"/>
                    <a:pt x="1" y="1014"/>
                    <a:pt x="1" y="2249"/>
                  </a:cubicBezTo>
                  <a:cubicBezTo>
                    <a:pt x="1" y="3484"/>
                    <a:pt x="1014" y="4498"/>
                    <a:pt x="2249" y="4498"/>
                  </a:cubicBezTo>
                  <a:cubicBezTo>
                    <a:pt x="3484" y="4498"/>
                    <a:pt x="4498" y="3484"/>
                    <a:pt x="4498" y="2249"/>
                  </a:cubicBezTo>
                  <a:cubicBezTo>
                    <a:pt x="4498" y="1014"/>
                    <a:pt x="3484" y="1"/>
                    <a:pt x="2249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9"/>
            <p:cNvSpPr/>
            <p:nvPr/>
          </p:nvSpPr>
          <p:spPr>
            <a:xfrm>
              <a:off x="3141710" y="3457086"/>
              <a:ext cx="756769" cy="848888"/>
            </a:xfrm>
            <a:custGeom>
              <a:avLst/>
              <a:gdLst/>
              <a:ahLst/>
              <a:cxnLst/>
              <a:rect l="l" t="t" r="r" b="b"/>
              <a:pathLst>
                <a:path w="24481" h="27461" extrusionOk="0">
                  <a:moveTo>
                    <a:pt x="605" y="1"/>
                  </a:moveTo>
                  <a:cubicBezTo>
                    <a:pt x="313" y="1"/>
                    <a:pt x="62" y="216"/>
                    <a:pt x="32" y="542"/>
                  </a:cubicBezTo>
                  <a:cubicBezTo>
                    <a:pt x="0" y="859"/>
                    <a:pt x="222" y="1144"/>
                    <a:pt x="539" y="1176"/>
                  </a:cubicBezTo>
                  <a:cubicBezTo>
                    <a:pt x="7031" y="1872"/>
                    <a:pt x="10419" y="7351"/>
                    <a:pt x="12668" y="12038"/>
                  </a:cubicBezTo>
                  <a:cubicBezTo>
                    <a:pt x="13175" y="13083"/>
                    <a:pt x="13650" y="14286"/>
                    <a:pt x="14156" y="15553"/>
                  </a:cubicBezTo>
                  <a:cubicBezTo>
                    <a:pt x="16152" y="20557"/>
                    <a:pt x="18400" y="26194"/>
                    <a:pt x="23689" y="27461"/>
                  </a:cubicBezTo>
                  <a:lnTo>
                    <a:pt x="23847" y="27461"/>
                  </a:lnTo>
                  <a:cubicBezTo>
                    <a:pt x="24100" y="27461"/>
                    <a:pt x="24354" y="27271"/>
                    <a:pt x="24417" y="27017"/>
                  </a:cubicBezTo>
                  <a:cubicBezTo>
                    <a:pt x="24480" y="26701"/>
                    <a:pt x="24290" y="26384"/>
                    <a:pt x="23974" y="26289"/>
                  </a:cubicBezTo>
                  <a:cubicBezTo>
                    <a:pt x="19287" y="25181"/>
                    <a:pt x="17165" y="19829"/>
                    <a:pt x="15265" y="15110"/>
                  </a:cubicBezTo>
                  <a:cubicBezTo>
                    <a:pt x="14758" y="13843"/>
                    <a:pt x="14283" y="12608"/>
                    <a:pt x="13745" y="11531"/>
                  </a:cubicBezTo>
                  <a:cubicBezTo>
                    <a:pt x="11369" y="6559"/>
                    <a:pt x="7728" y="764"/>
                    <a:pt x="665" y="4"/>
                  </a:cubicBezTo>
                  <a:cubicBezTo>
                    <a:pt x="645" y="2"/>
                    <a:pt x="625" y="1"/>
                    <a:pt x="60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9"/>
            <p:cNvSpPr/>
            <p:nvPr/>
          </p:nvSpPr>
          <p:spPr>
            <a:xfrm>
              <a:off x="5094761" y="2474223"/>
              <a:ext cx="756769" cy="848888"/>
            </a:xfrm>
            <a:custGeom>
              <a:avLst/>
              <a:gdLst/>
              <a:ahLst/>
              <a:cxnLst/>
              <a:rect l="l" t="t" r="r" b="b"/>
              <a:pathLst>
                <a:path w="24481" h="27461" extrusionOk="0">
                  <a:moveTo>
                    <a:pt x="23849" y="0"/>
                  </a:moveTo>
                  <a:cubicBezTo>
                    <a:pt x="23828" y="0"/>
                    <a:pt x="23806" y="1"/>
                    <a:pt x="23784" y="3"/>
                  </a:cubicBezTo>
                  <a:cubicBezTo>
                    <a:pt x="16753" y="732"/>
                    <a:pt x="13111" y="6559"/>
                    <a:pt x="10736" y="11531"/>
                  </a:cubicBezTo>
                  <a:cubicBezTo>
                    <a:pt x="10198" y="12607"/>
                    <a:pt x="9722" y="13811"/>
                    <a:pt x="9216" y="15109"/>
                  </a:cubicBezTo>
                  <a:cubicBezTo>
                    <a:pt x="7316" y="19828"/>
                    <a:pt x="5194" y="25180"/>
                    <a:pt x="507" y="26288"/>
                  </a:cubicBezTo>
                  <a:cubicBezTo>
                    <a:pt x="190" y="26352"/>
                    <a:pt x="0" y="26668"/>
                    <a:pt x="63" y="26985"/>
                  </a:cubicBezTo>
                  <a:cubicBezTo>
                    <a:pt x="127" y="27270"/>
                    <a:pt x="380" y="27460"/>
                    <a:pt x="633" y="27460"/>
                  </a:cubicBezTo>
                  <a:cubicBezTo>
                    <a:pt x="697" y="27460"/>
                    <a:pt x="728" y="27460"/>
                    <a:pt x="792" y="27428"/>
                  </a:cubicBezTo>
                  <a:cubicBezTo>
                    <a:pt x="6081" y="26193"/>
                    <a:pt x="8329" y="20556"/>
                    <a:pt x="10324" y="15553"/>
                  </a:cubicBezTo>
                  <a:cubicBezTo>
                    <a:pt x="10831" y="14286"/>
                    <a:pt x="11306" y="13082"/>
                    <a:pt x="11813" y="12037"/>
                  </a:cubicBezTo>
                  <a:cubicBezTo>
                    <a:pt x="14061" y="7350"/>
                    <a:pt x="17450" y="1872"/>
                    <a:pt x="23910" y="1175"/>
                  </a:cubicBezTo>
                  <a:cubicBezTo>
                    <a:pt x="24259" y="1143"/>
                    <a:pt x="24480" y="858"/>
                    <a:pt x="24449" y="510"/>
                  </a:cubicBezTo>
                  <a:cubicBezTo>
                    <a:pt x="24419" y="213"/>
                    <a:pt x="24167" y="0"/>
                    <a:pt x="23849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9"/>
            <p:cNvSpPr/>
            <p:nvPr/>
          </p:nvSpPr>
          <p:spPr>
            <a:xfrm>
              <a:off x="5302277" y="2892315"/>
              <a:ext cx="138086" cy="138086"/>
            </a:xfrm>
            <a:custGeom>
              <a:avLst/>
              <a:gdLst/>
              <a:ahLst/>
              <a:cxnLst/>
              <a:rect l="l" t="t" r="r" b="b"/>
              <a:pathLst>
                <a:path w="4467" h="4467" extrusionOk="0">
                  <a:moveTo>
                    <a:pt x="2249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84"/>
                    <a:pt x="983" y="4466"/>
                    <a:pt x="2249" y="4466"/>
                  </a:cubicBezTo>
                  <a:cubicBezTo>
                    <a:pt x="3485" y="4466"/>
                    <a:pt x="4466" y="3484"/>
                    <a:pt x="4466" y="2218"/>
                  </a:cubicBezTo>
                  <a:cubicBezTo>
                    <a:pt x="4466" y="983"/>
                    <a:pt x="3485" y="1"/>
                    <a:pt x="2249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9"/>
            <p:cNvSpPr/>
            <p:nvPr/>
          </p:nvSpPr>
          <p:spPr>
            <a:xfrm>
              <a:off x="5293467" y="4161057"/>
              <a:ext cx="139044" cy="138086"/>
            </a:xfrm>
            <a:custGeom>
              <a:avLst/>
              <a:gdLst/>
              <a:ahLst/>
              <a:cxnLst/>
              <a:rect l="l" t="t" r="r" b="b"/>
              <a:pathLst>
                <a:path w="4498" h="4467" extrusionOk="0">
                  <a:moveTo>
                    <a:pt x="2249" y="1"/>
                  </a:moveTo>
                  <a:cubicBezTo>
                    <a:pt x="1014" y="1"/>
                    <a:pt x="1" y="982"/>
                    <a:pt x="1" y="2218"/>
                  </a:cubicBezTo>
                  <a:cubicBezTo>
                    <a:pt x="1" y="3484"/>
                    <a:pt x="1014" y="4466"/>
                    <a:pt x="2249" y="4466"/>
                  </a:cubicBezTo>
                  <a:cubicBezTo>
                    <a:pt x="3485" y="4466"/>
                    <a:pt x="4498" y="3484"/>
                    <a:pt x="4498" y="2218"/>
                  </a:cubicBezTo>
                  <a:cubicBezTo>
                    <a:pt x="4498" y="982"/>
                    <a:pt x="3485" y="1"/>
                    <a:pt x="2249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9"/>
            <p:cNvSpPr/>
            <p:nvPr/>
          </p:nvSpPr>
          <p:spPr>
            <a:xfrm>
              <a:off x="5159368" y="3538355"/>
              <a:ext cx="757758" cy="849846"/>
            </a:xfrm>
            <a:custGeom>
              <a:avLst/>
              <a:gdLst/>
              <a:ahLst/>
              <a:cxnLst/>
              <a:rect l="l" t="t" r="r" b="b"/>
              <a:pathLst>
                <a:path w="24513" h="27492" extrusionOk="0">
                  <a:moveTo>
                    <a:pt x="23869" y="1"/>
                  </a:moveTo>
                  <a:cubicBezTo>
                    <a:pt x="23851" y="1"/>
                    <a:pt x="23833" y="2"/>
                    <a:pt x="23815" y="3"/>
                  </a:cubicBezTo>
                  <a:cubicBezTo>
                    <a:pt x="16753" y="763"/>
                    <a:pt x="13143" y="6559"/>
                    <a:pt x="10736" y="11531"/>
                  </a:cubicBezTo>
                  <a:cubicBezTo>
                    <a:pt x="10229" y="12608"/>
                    <a:pt x="9754" y="13843"/>
                    <a:pt x="9216" y="15141"/>
                  </a:cubicBezTo>
                  <a:cubicBezTo>
                    <a:pt x="7347" y="19860"/>
                    <a:pt x="5226" y="25212"/>
                    <a:pt x="539" y="26288"/>
                  </a:cubicBezTo>
                  <a:cubicBezTo>
                    <a:pt x="190" y="26384"/>
                    <a:pt x="0" y="26700"/>
                    <a:pt x="95" y="27017"/>
                  </a:cubicBezTo>
                  <a:cubicBezTo>
                    <a:pt x="159" y="27302"/>
                    <a:pt x="380" y="27492"/>
                    <a:pt x="665" y="27492"/>
                  </a:cubicBezTo>
                  <a:cubicBezTo>
                    <a:pt x="697" y="27492"/>
                    <a:pt x="760" y="27460"/>
                    <a:pt x="792" y="27460"/>
                  </a:cubicBezTo>
                  <a:cubicBezTo>
                    <a:pt x="6081" y="26225"/>
                    <a:pt x="8329" y="20556"/>
                    <a:pt x="10324" y="15584"/>
                  </a:cubicBezTo>
                  <a:cubicBezTo>
                    <a:pt x="10831" y="14286"/>
                    <a:pt x="11306" y="13083"/>
                    <a:pt x="11813" y="12037"/>
                  </a:cubicBezTo>
                  <a:cubicBezTo>
                    <a:pt x="14061" y="7351"/>
                    <a:pt x="17482" y="1872"/>
                    <a:pt x="23942" y="1175"/>
                  </a:cubicBezTo>
                  <a:cubicBezTo>
                    <a:pt x="24259" y="1143"/>
                    <a:pt x="24512" y="858"/>
                    <a:pt x="24480" y="542"/>
                  </a:cubicBezTo>
                  <a:cubicBezTo>
                    <a:pt x="24451" y="243"/>
                    <a:pt x="24167" y="1"/>
                    <a:pt x="23869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9"/>
            <p:cNvSpPr/>
            <p:nvPr/>
          </p:nvSpPr>
          <p:spPr>
            <a:xfrm>
              <a:off x="4649312" y="1453431"/>
              <a:ext cx="1575208" cy="878966"/>
            </a:xfrm>
            <a:custGeom>
              <a:avLst/>
              <a:gdLst/>
              <a:ahLst/>
              <a:cxnLst/>
              <a:rect l="l" t="t" r="r" b="b"/>
              <a:pathLst>
                <a:path w="50957" h="28434" extrusionOk="0">
                  <a:moveTo>
                    <a:pt x="31679" y="1"/>
                  </a:moveTo>
                  <a:cubicBezTo>
                    <a:pt x="28455" y="1"/>
                    <a:pt x="25773" y="294"/>
                    <a:pt x="23689" y="976"/>
                  </a:cubicBezTo>
                  <a:cubicBezTo>
                    <a:pt x="17989" y="2876"/>
                    <a:pt x="13397" y="6962"/>
                    <a:pt x="10736" y="12472"/>
                  </a:cubicBezTo>
                  <a:cubicBezTo>
                    <a:pt x="10230" y="13549"/>
                    <a:pt x="9755" y="14784"/>
                    <a:pt x="9216" y="16082"/>
                  </a:cubicBezTo>
                  <a:cubicBezTo>
                    <a:pt x="7348" y="20801"/>
                    <a:pt x="5226" y="26153"/>
                    <a:pt x="539" y="27261"/>
                  </a:cubicBezTo>
                  <a:cubicBezTo>
                    <a:pt x="222" y="27325"/>
                    <a:pt x="1" y="27642"/>
                    <a:pt x="96" y="27958"/>
                  </a:cubicBezTo>
                  <a:cubicBezTo>
                    <a:pt x="159" y="28243"/>
                    <a:pt x="381" y="28433"/>
                    <a:pt x="666" y="28433"/>
                  </a:cubicBezTo>
                  <a:cubicBezTo>
                    <a:pt x="697" y="28433"/>
                    <a:pt x="761" y="28402"/>
                    <a:pt x="792" y="28402"/>
                  </a:cubicBezTo>
                  <a:cubicBezTo>
                    <a:pt x="6081" y="27166"/>
                    <a:pt x="8330" y="21498"/>
                    <a:pt x="10325" y="16526"/>
                  </a:cubicBezTo>
                  <a:cubicBezTo>
                    <a:pt x="10831" y="15227"/>
                    <a:pt x="11307" y="14056"/>
                    <a:pt x="11813" y="12979"/>
                  </a:cubicBezTo>
                  <a:cubicBezTo>
                    <a:pt x="14315" y="7753"/>
                    <a:pt x="18685" y="3890"/>
                    <a:pt x="24069" y="2116"/>
                  </a:cubicBezTo>
                  <a:cubicBezTo>
                    <a:pt x="26029" y="1467"/>
                    <a:pt x="28585" y="1188"/>
                    <a:pt x="31681" y="1188"/>
                  </a:cubicBezTo>
                  <a:cubicBezTo>
                    <a:pt x="36591" y="1188"/>
                    <a:pt x="42860" y="1891"/>
                    <a:pt x="50259" y="2940"/>
                  </a:cubicBezTo>
                  <a:cubicBezTo>
                    <a:pt x="50296" y="2947"/>
                    <a:pt x="50332" y="2951"/>
                    <a:pt x="50367" y="2951"/>
                  </a:cubicBezTo>
                  <a:cubicBezTo>
                    <a:pt x="50639" y="2951"/>
                    <a:pt x="50868" y="2741"/>
                    <a:pt x="50925" y="2433"/>
                  </a:cubicBezTo>
                  <a:cubicBezTo>
                    <a:pt x="50956" y="2116"/>
                    <a:pt x="50735" y="1831"/>
                    <a:pt x="50418" y="1768"/>
                  </a:cubicBezTo>
                  <a:cubicBezTo>
                    <a:pt x="43001" y="709"/>
                    <a:pt x="36686" y="1"/>
                    <a:pt x="31679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9"/>
            <p:cNvSpPr/>
            <p:nvPr/>
          </p:nvSpPr>
          <p:spPr>
            <a:xfrm>
              <a:off x="2823527" y="1453431"/>
              <a:ext cx="1575208" cy="878966"/>
            </a:xfrm>
            <a:custGeom>
              <a:avLst/>
              <a:gdLst/>
              <a:ahLst/>
              <a:cxnLst/>
              <a:rect l="l" t="t" r="r" b="b"/>
              <a:pathLst>
                <a:path w="50957" h="28434" extrusionOk="0">
                  <a:moveTo>
                    <a:pt x="19301" y="1"/>
                  </a:moveTo>
                  <a:cubicBezTo>
                    <a:pt x="14298" y="1"/>
                    <a:pt x="7975" y="709"/>
                    <a:pt x="539" y="1768"/>
                  </a:cubicBezTo>
                  <a:cubicBezTo>
                    <a:pt x="223" y="1831"/>
                    <a:pt x="1" y="2116"/>
                    <a:pt x="33" y="2433"/>
                  </a:cubicBezTo>
                  <a:cubicBezTo>
                    <a:pt x="89" y="2741"/>
                    <a:pt x="318" y="2951"/>
                    <a:pt x="612" y="2951"/>
                  </a:cubicBezTo>
                  <a:cubicBezTo>
                    <a:pt x="650" y="2951"/>
                    <a:pt x="689" y="2947"/>
                    <a:pt x="729" y="2940"/>
                  </a:cubicBezTo>
                  <a:cubicBezTo>
                    <a:pt x="8110" y="1891"/>
                    <a:pt x="14370" y="1188"/>
                    <a:pt x="19278" y="1188"/>
                  </a:cubicBezTo>
                  <a:cubicBezTo>
                    <a:pt x="22372" y="1188"/>
                    <a:pt x="24928" y="1467"/>
                    <a:pt x="26888" y="2116"/>
                  </a:cubicBezTo>
                  <a:cubicBezTo>
                    <a:pt x="32303" y="3890"/>
                    <a:pt x="36642" y="7753"/>
                    <a:pt x="39144" y="12979"/>
                  </a:cubicBezTo>
                  <a:cubicBezTo>
                    <a:pt x="39651" y="14056"/>
                    <a:pt x="40126" y="15227"/>
                    <a:pt x="40632" y="16526"/>
                  </a:cubicBezTo>
                  <a:cubicBezTo>
                    <a:pt x="42627" y="21498"/>
                    <a:pt x="44876" y="27166"/>
                    <a:pt x="50165" y="28402"/>
                  </a:cubicBezTo>
                  <a:cubicBezTo>
                    <a:pt x="50228" y="28402"/>
                    <a:pt x="50260" y="28433"/>
                    <a:pt x="50291" y="28433"/>
                  </a:cubicBezTo>
                  <a:cubicBezTo>
                    <a:pt x="50576" y="28433"/>
                    <a:pt x="50830" y="28243"/>
                    <a:pt x="50893" y="27958"/>
                  </a:cubicBezTo>
                  <a:cubicBezTo>
                    <a:pt x="50956" y="27642"/>
                    <a:pt x="50766" y="27325"/>
                    <a:pt x="50450" y="27230"/>
                  </a:cubicBezTo>
                  <a:cubicBezTo>
                    <a:pt x="45763" y="26153"/>
                    <a:pt x="43609" y="20801"/>
                    <a:pt x="41741" y="16082"/>
                  </a:cubicBezTo>
                  <a:cubicBezTo>
                    <a:pt x="41234" y="14784"/>
                    <a:pt x="40727" y="13549"/>
                    <a:pt x="40221" y="12472"/>
                  </a:cubicBezTo>
                  <a:cubicBezTo>
                    <a:pt x="37560" y="6962"/>
                    <a:pt x="32968" y="2876"/>
                    <a:pt x="27268" y="976"/>
                  </a:cubicBezTo>
                  <a:cubicBezTo>
                    <a:pt x="25196" y="294"/>
                    <a:pt x="22522" y="1"/>
                    <a:pt x="19301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9"/>
            <p:cNvSpPr/>
            <p:nvPr/>
          </p:nvSpPr>
          <p:spPr>
            <a:xfrm>
              <a:off x="4914603" y="1802742"/>
              <a:ext cx="139044" cy="139044"/>
            </a:xfrm>
            <a:custGeom>
              <a:avLst/>
              <a:gdLst/>
              <a:ahLst/>
              <a:cxnLst/>
              <a:rect l="l" t="t" r="r" b="b"/>
              <a:pathLst>
                <a:path w="4498" h="4498" extrusionOk="0">
                  <a:moveTo>
                    <a:pt x="2249" y="0"/>
                  </a:moveTo>
                  <a:cubicBezTo>
                    <a:pt x="1014" y="0"/>
                    <a:pt x="1" y="1014"/>
                    <a:pt x="1" y="2249"/>
                  </a:cubicBezTo>
                  <a:cubicBezTo>
                    <a:pt x="1" y="3484"/>
                    <a:pt x="1014" y="4497"/>
                    <a:pt x="2249" y="4497"/>
                  </a:cubicBezTo>
                  <a:cubicBezTo>
                    <a:pt x="3485" y="4497"/>
                    <a:pt x="4498" y="3484"/>
                    <a:pt x="4498" y="2249"/>
                  </a:cubicBezTo>
                  <a:cubicBezTo>
                    <a:pt x="4498" y="1014"/>
                    <a:pt x="3485" y="0"/>
                    <a:pt x="2249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9"/>
            <p:cNvSpPr/>
            <p:nvPr/>
          </p:nvSpPr>
          <p:spPr>
            <a:xfrm>
              <a:off x="4315488" y="1105727"/>
              <a:ext cx="421956" cy="1342190"/>
            </a:xfrm>
            <a:custGeom>
              <a:avLst/>
              <a:gdLst/>
              <a:ahLst/>
              <a:cxnLst/>
              <a:rect l="l" t="t" r="r" b="b"/>
              <a:pathLst>
                <a:path w="13650" h="43419" extrusionOk="0">
                  <a:moveTo>
                    <a:pt x="6841" y="0"/>
                  </a:moveTo>
                  <a:cubicBezTo>
                    <a:pt x="3072" y="0"/>
                    <a:pt x="1" y="3072"/>
                    <a:pt x="1" y="6809"/>
                  </a:cubicBezTo>
                  <a:lnTo>
                    <a:pt x="1" y="36578"/>
                  </a:lnTo>
                  <a:cubicBezTo>
                    <a:pt x="1" y="40346"/>
                    <a:pt x="3072" y="43418"/>
                    <a:pt x="6841" y="43418"/>
                  </a:cubicBezTo>
                  <a:cubicBezTo>
                    <a:pt x="10578" y="43418"/>
                    <a:pt x="13650" y="40346"/>
                    <a:pt x="13650" y="36578"/>
                  </a:cubicBezTo>
                  <a:lnTo>
                    <a:pt x="13650" y="6809"/>
                  </a:lnTo>
                  <a:cubicBezTo>
                    <a:pt x="13650" y="3072"/>
                    <a:pt x="10578" y="0"/>
                    <a:pt x="684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9"/>
            <p:cNvSpPr/>
            <p:nvPr/>
          </p:nvSpPr>
          <p:spPr>
            <a:xfrm>
              <a:off x="3825030" y="2268717"/>
              <a:ext cx="1428343" cy="2467034"/>
            </a:xfrm>
            <a:custGeom>
              <a:avLst/>
              <a:gdLst/>
              <a:ahLst/>
              <a:cxnLst/>
              <a:rect l="l" t="t" r="r" b="b"/>
              <a:pathLst>
                <a:path w="46206" h="79807" extrusionOk="0">
                  <a:moveTo>
                    <a:pt x="16627" y="1"/>
                  </a:moveTo>
                  <a:cubicBezTo>
                    <a:pt x="7506" y="1"/>
                    <a:pt x="0" y="7475"/>
                    <a:pt x="0" y="16627"/>
                  </a:cubicBezTo>
                  <a:lnTo>
                    <a:pt x="0" y="71699"/>
                  </a:lnTo>
                  <a:cubicBezTo>
                    <a:pt x="0" y="76164"/>
                    <a:pt x="3674" y="79806"/>
                    <a:pt x="8139" y="79806"/>
                  </a:cubicBezTo>
                  <a:lnTo>
                    <a:pt x="38098" y="79806"/>
                  </a:lnTo>
                  <a:cubicBezTo>
                    <a:pt x="42532" y="79806"/>
                    <a:pt x="46205" y="76164"/>
                    <a:pt x="46205" y="71699"/>
                  </a:cubicBezTo>
                  <a:lnTo>
                    <a:pt x="46205" y="18274"/>
                  </a:lnTo>
                  <a:cubicBezTo>
                    <a:pt x="46205" y="8235"/>
                    <a:pt x="37972" y="1"/>
                    <a:pt x="27932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9"/>
            <p:cNvSpPr/>
            <p:nvPr/>
          </p:nvSpPr>
          <p:spPr>
            <a:xfrm>
              <a:off x="4054092" y="2663253"/>
              <a:ext cx="970189" cy="1880624"/>
            </a:xfrm>
            <a:custGeom>
              <a:avLst/>
              <a:gdLst/>
              <a:ahLst/>
              <a:cxnLst/>
              <a:rect l="l" t="t" r="r" b="b"/>
              <a:pathLst>
                <a:path w="31385" h="60837" extrusionOk="0">
                  <a:moveTo>
                    <a:pt x="11972" y="0"/>
                  </a:moveTo>
                  <a:cubicBezTo>
                    <a:pt x="5385" y="0"/>
                    <a:pt x="1" y="5416"/>
                    <a:pt x="1" y="11971"/>
                  </a:cubicBezTo>
                  <a:lnTo>
                    <a:pt x="1" y="55009"/>
                  </a:lnTo>
                  <a:cubicBezTo>
                    <a:pt x="1" y="58208"/>
                    <a:pt x="2629" y="60836"/>
                    <a:pt x="5828" y="60836"/>
                  </a:cubicBezTo>
                  <a:lnTo>
                    <a:pt x="25558" y="60836"/>
                  </a:lnTo>
                  <a:cubicBezTo>
                    <a:pt x="28756" y="60836"/>
                    <a:pt x="31385" y="58208"/>
                    <a:pt x="31385" y="55009"/>
                  </a:cubicBezTo>
                  <a:lnTo>
                    <a:pt x="31385" y="13175"/>
                  </a:lnTo>
                  <a:cubicBezTo>
                    <a:pt x="31385" y="5922"/>
                    <a:pt x="25494" y="0"/>
                    <a:pt x="18242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39"/>
            <p:cNvSpPr/>
            <p:nvPr/>
          </p:nvSpPr>
          <p:spPr>
            <a:xfrm>
              <a:off x="4135361" y="3047990"/>
              <a:ext cx="812566" cy="716614"/>
            </a:xfrm>
            <a:custGeom>
              <a:avLst/>
              <a:gdLst/>
              <a:ahLst/>
              <a:cxnLst/>
              <a:rect l="l" t="t" r="r" b="b"/>
              <a:pathLst>
                <a:path w="26286" h="23182" extrusionOk="0">
                  <a:moveTo>
                    <a:pt x="4244" y="0"/>
                  </a:moveTo>
                  <a:cubicBezTo>
                    <a:pt x="1901" y="0"/>
                    <a:pt x="0" y="1900"/>
                    <a:pt x="0" y="4244"/>
                  </a:cubicBezTo>
                  <a:lnTo>
                    <a:pt x="0" y="18938"/>
                  </a:lnTo>
                  <a:cubicBezTo>
                    <a:pt x="0" y="21282"/>
                    <a:pt x="1901" y="23182"/>
                    <a:pt x="4244" y="23182"/>
                  </a:cubicBezTo>
                  <a:lnTo>
                    <a:pt x="22042" y="23182"/>
                  </a:lnTo>
                  <a:cubicBezTo>
                    <a:pt x="24386" y="23182"/>
                    <a:pt x="26286" y="21282"/>
                    <a:pt x="26286" y="18938"/>
                  </a:cubicBezTo>
                  <a:lnTo>
                    <a:pt x="26286" y="4244"/>
                  </a:lnTo>
                  <a:cubicBezTo>
                    <a:pt x="26286" y="1900"/>
                    <a:pt x="24386" y="0"/>
                    <a:pt x="2204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0" name="Google Shape;5690;p39"/>
            <p:cNvSpPr/>
            <p:nvPr/>
          </p:nvSpPr>
          <p:spPr>
            <a:xfrm>
              <a:off x="4469185" y="1232994"/>
              <a:ext cx="101857" cy="307425"/>
            </a:xfrm>
            <a:custGeom>
              <a:avLst/>
              <a:gdLst/>
              <a:ahLst/>
              <a:cxnLst/>
              <a:rect l="l" t="t" r="r" b="b"/>
              <a:pathLst>
                <a:path w="3295" h="9945" extrusionOk="0">
                  <a:moveTo>
                    <a:pt x="1647" y="0"/>
                  </a:moveTo>
                  <a:cubicBezTo>
                    <a:pt x="729" y="0"/>
                    <a:pt x="1" y="760"/>
                    <a:pt x="1" y="1679"/>
                  </a:cubicBezTo>
                  <a:lnTo>
                    <a:pt x="1" y="8266"/>
                  </a:lnTo>
                  <a:cubicBezTo>
                    <a:pt x="1" y="9184"/>
                    <a:pt x="729" y="9944"/>
                    <a:pt x="1647" y="9944"/>
                  </a:cubicBezTo>
                  <a:cubicBezTo>
                    <a:pt x="2566" y="9944"/>
                    <a:pt x="3294" y="9184"/>
                    <a:pt x="3294" y="8266"/>
                  </a:cubicBezTo>
                  <a:lnTo>
                    <a:pt x="3294" y="1679"/>
                  </a:lnTo>
                  <a:cubicBezTo>
                    <a:pt x="3294" y="760"/>
                    <a:pt x="2566" y="0"/>
                    <a:pt x="1647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9"/>
            <p:cNvSpPr/>
            <p:nvPr/>
          </p:nvSpPr>
          <p:spPr>
            <a:xfrm>
              <a:off x="4309615" y="2165933"/>
              <a:ext cx="421956" cy="409251"/>
            </a:xfrm>
            <a:custGeom>
              <a:avLst/>
              <a:gdLst/>
              <a:ahLst/>
              <a:cxnLst/>
              <a:rect l="l" t="t" r="r" b="b"/>
              <a:pathLst>
                <a:path w="13650" h="13239" extrusionOk="0">
                  <a:moveTo>
                    <a:pt x="6809" y="1"/>
                  </a:moveTo>
                  <a:cubicBezTo>
                    <a:pt x="3041" y="1"/>
                    <a:pt x="1" y="2977"/>
                    <a:pt x="1" y="6619"/>
                  </a:cubicBezTo>
                  <a:cubicBezTo>
                    <a:pt x="1" y="10293"/>
                    <a:pt x="3041" y="13238"/>
                    <a:pt x="6809" y="13238"/>
                  </a:cubicBezTo>
                  <a:cubicBezTo>
                    <a:pt x="10578" y="13238"/>
                    <a:pt x="13650" y="10293"/>
                    <a:pt x="13650" y="6619"/>
                  </a:cubicBezTo>
                  <a:cubicBezTo>
                    <a:pt x="13650" y="2977"/>
                    <a:pt x="10578" y="1"/>
                    <a:pt x="6809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9"/>
            <p:cNvSpPr/>
            <p:nvPr/>
          </p:nvSpPr>
          <p:spPr>
            <a:xfrm>
              <a:off x="4151992" y="3979940"/>
              <a:ext cx="340718" cy="329960"/>
            </a:xfrm>
            <a:custGeom>
              <a:avLst/>
              <a:gdLst/>
              <a:ahLst/>
              <a:cxnLst/>
              <a:rect l="l" t="t" r="r" b="b"/>
              <a:pathLst>
                <a:path w="11022" h="10674" extrusionOk="0">
                  <a:moveTo>
                    <a:pt x="1363" y="1"/>
                  </a:moveTo>
                  <a:cubicBezTo>
                    <a:pt x="602" y="1"/>
                    <a:pt x="1" y="634"/>
                    <a:pt x="1" y="1363"/>
                  </a:cubicBezTo>
                  <a:lnTo>
                    <a:pt x="1" y="9312"/>
                  </a:lnTo>
                  <a:cubicBezTo>
                    <a:pt x="1" y="10072"/>
                    <a:pt x="602" y="10673"/>
                    <a:pt x="1363" y="10673"/>
                  </a:cubicBezTo>
                  <a:lnTo>
                    <a:pt x="9660" y="10673"/>
                  </a:lnTo>
                  <a:cubicBezTo>
                    <a:pt x="10420" y="10673"/>
                    <a:pt x="11022" y="10040"/>
                    <a:pt x="11022" y="9312"/>
                  </a:cubicBezTo>
                  <a:lnTo>
                    <a:pt x="11022" y="1363"/>
                  </a:lnTo>
                  <a:cubicBezTo>
                    <a:pt x="11022" y="634"/>
                    <a:pt x="10420" y="1"/>
                    <a:pt x="966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9"/>
            <p:cNvSpPr/>
            <p:nvPr/>
          </p:nvSpPr>
          <p:spPr>
            <a:xfrm>
              <a:off x="4584705" y="3979940"/>
              <a:ext cx="341707" cy="328971"/>
            </a:xfrm>
            <a:custGeom>
              <a:avLst/>
              <a:gdLst/>
              <a:ahLst/>
              <a:cxnLst/>
              <a:rect l="l" t="t" r="r" b="b"/>
              <a:pathLst>
                <a:path w="11054" h="10642" extrusionOk="0">
                  <a:moveTo>
                    <a:pt x="1362" y="1"/>
                  </a:moveTo>
                  <a:cubicBezTo>
                    <a:pt x="634" y="1"/>
                    <a:pt x="1" y="603"/>
                    <a:pt x="1" y="1331"/>
                  </a:cubicBezTo>
                  <a:lnTo>
                    <a:pt x="1" y="9280"/>
                  </a:lnTo>
                  <a:cubicBezTo>
                    <a:pt x="1" y="10040"/>
                    <a:pt x="634" y="10642"/>
                    <a:pt x="1362" y="10642"/>
                  </a:cubicBezTo>
                  <a:lnTo>
                    <a:pt x="9691" y="10642"/>
                  </a:lnTo>
                  <a:cubicBezTo>
                    <a:pt x="10420" y="10642"/>
                    <a:pt x="11053" y="10040"/>
                    <a:pt x="11053" y="9280"/>
                  </a:cubicBezTo>
                  <a:lnTo>
                    <a:pt x="11053" y="1331"/>
                  </a:lnTo>
                  <a:cubicBezTo>
                    <a:pt x="11053" y="603"/>
                    <a:pt x="10420" y="1"/>
                    <a:pt x="969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9"/>
            <p:cNvSpPr/>
            <p:nvPr/>
          </p:nvSpPr>
          <p:spPr>
            <a:xfrm>
              <a:off x="4231282" y="4034841"/>
              <a:ext cx="154717" cy="218335"/>
            </a:xfrm>
            <a:custGeom>
              <a:avLst/>
              <a:gdLst/>
              <a:ahLst/>
              <a:cxnLst/>
              <a:rect l="l" t="t" r="r" b="b"/>
              <a:pathLst>
                <a:path w="5005" h="7063" extrusionOk="0">
                  <a:moveTo>
                    <a:pt x="3815" y="0"/>
                  </a:moveTo>
                  <a:cubicBezTo>
                    <a:pt x="3393" y="0"/>
                    <a:pt x="2987" y="147"/>
                    <a:pt x="2661" y="473"/>
                  </a:cubicBezTo>
                  <a:lnTo>
                    <a:pt x="508" y="2627"/>
                  </a:lnTo>
                  <a:cubicBezTo>
                    <a:pt x="1" y="3134"/>
                    <a:pt x="1" y="3925"/>
                    <a:pt x="508" y="4432"/>
                  </a:cubicBezTo>
                  <a:lnTo>
                    <a:pt x="2661" y="6586"/>
                  </a:lnTo>
                  <a:cubicBezTo>
                    <a:pt x="2983" y="6908"/>
                    <a:pt x="3389" y="7063"/>
                    <a:pt x="3793" y="7063"/>
                  </a:cubicBezTo>
                  <a:cubicBezTo>
                    <a:pt x="3945" y="7063"/>
                    <a:pt x="4097" y="7041"/>
                    <a:pt x="4245" y="6997"/>
                  </a:cubicBezTo>
                  <a:cubicBezTo>
                    <a:pt x="4688" y="6902"/>
                    <a:pt x="5005" y="6491"/>
                    <a:pt x="5005" y="6047"/>
                  </a:cubicBezTo>
                  <a:lnTo>
                    <a:pt x="5005" y="1075"/>
                  </a:lnTo>
                  <a:cubicBezTo>
                    <a:pt x="5005" y="568"/>
                    <a:pt x="4625" y="93"/>
                    <a:pt x="4150" y="30"/>
                  </a:cubicBezTo>
                  <a:cubicBezTo>
                    <a:pt x="4038" y="10"/>
                    <a:pt x="3926" y="0"/>
                    <a:pt x="3815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9"/>
            <p:cNvSpPr/>
            <p:nvPr/>
          </p:nvSpPr>
          <p:spPr>
            <a:xfrm>
              <a:off x="4696299" y="4038859"/>
              <a:ext cx="154717" cy="219077"/>
            </a:xfrm>
            <a:custGeom>
              <a:avLst/>
              <a:gdLst/>
              <a:ahLst/>
              <a:cxnLst/>
              <a:rect l="l" t="t" r="r" b="b"/>
              <a:pathLst>
                <a:path w="5005" h="7087" extrusionOk="0">
                  <a:moveTo>
                    <a:pt x="1175" y="0"/>
                  </a:moveTo>
                  <a:cubicBezTo>
                    <a:pt x="1079" y="0"/>
                    <a:pt x="983" y="9"/>
                    <a:pt x="888" y="27"/>
                  </a:cubicBezTo>
                  <a:cubicBezTo>
                    <a:pt x="381" y="122"/>
                    <a:pt x="1" y="565"/>
                    <a:pt x="1" y="1072"/>
                  </a:cubicBezTo>
                  <a:lnTo>
                    <a:pt x="1" y="6076"/>
                  </a:lnTo>
                  <a:cubicBezTo>
                    <a:pt x="1" y="6519"/>
                    <a:pt x="317" y="6899"/>
                    <a:pt x="761" y="7026"/>
                  </a:cubicBezTo>
                  <a:cubicBezTo>
                    <a:pt x="899" y="7066"/>
                    <a:pt x="1041" y="7086"/>
                    <a:pt x="1184" y="7086"/>
                  </a:cubicBezTo>
                  <a:cubicBezTo>
                    <a:pt x="1598" y="7086"/>
                    <a:pt x="2015" y="6920"/>
                    <a:pt x="2344" y="6614"/>
                  </a:cubicBezTo>
                  <a:lnTo>
                    <a:pt x="4498" y="4460"/>
                  </a:lnTo>
                  <a:cubicBezTo>
                    <a:pt x="5004" y="3954"/>
                    <a:pt x="5004" y="3130"/>
                    <a:pt x="4498" y="2655"/>
                  </a:cubicBezTo>
                  <a:lnTo>
                    <a:pt x="2344" y="502"/>
                  </a:lnTo>
                  <a:cubicBezTo>
                    <a:pt x="2010" y="167"/>
                    <a:pt x="1592" y="0"/>
                    <a:pt x="1175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9"/>
            <p:cNvSpPr/>
            <p:nvPr/>
          </p:nvSpPr>
          <p:spPr>
            <a:xfrm>
              <a:off x="4221490" y="3257484"/>
              <a:ext cx="158643" cy="265322"/>
            </a:xfrm>
            <a:custGeom>
              <a:avLst/>
              <a:gdLst/>
              <a:ahLst/>
              <a:cxnLst/>
              <a:rect l="l" t="t" r="r" b="b"/>
              <a:pathLst>
                <a:path w="5132" h="8583" extrusionOk="0">
                  <a:moveTo>
                    <a:pt x="2059" y="0"/>
                  </a:moveTo>
                  <a:lnTo>
                    <a:pt x="1" y="412"/>
                  </a:lnTo>
                  <a:lnTo>
                    <a:pt x="1" y="1457"/>
                  </a:lnTo>
                  <a:lnTo>
                    <a:pt x="2059" y="1045"/>
                  </a:lnTo>
                  <a:lnTo>
                    <a:pt x="2059" y="7601"/>
                  </a:lnTo>
                  <a:lnTo>
                    <a:pt x="159" y="7601"/>
                  </a:lnTo>
                  <a:lnTo>
                    <a:pt x="159" y="8583"/>
                  </a:lnTo>
                  <a:lnTo>
                    <a:pt x="5131" y="8583"/>
                  </a:lnTo>
                  <a:lnTo>
                    <a:pt x="5131" y="7601"/>
                  </a:lnTo>
                  <a:lnTo>
                    <a:pt x="3231" y="7601"/>
                  </a:lnTo>
                  <a:lnTo>
                    <a:pt x="3231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9"/>
            <p:cNvSpPr/>
            <p:nvPr/>
          </p:nvSpPr>
          <p:spPr>
            <a:xfrm>
              <a:off x="4436888" y="3252600"/>
              <a:ext cx="184053" cy="275090"/>
            </a:xfrm>
            <a:custGeom>
              <a:avLst/>
              <a:gdLst/>
              <a:ahLst/>
              <a:cxnLst/>
              <a:rect l="l" t="t" r="r" b="b"/>
              <a:pathLst>
                <a:path w="5954" h="8899" extrusionOk="0">
                  <a:moveTo>
                    <a:pt x="2977" y="918"/>
                  </a:moveTo>
                  <a:cubicBezTo>
                    <a:pt x="3579" y="918"/>
                    <a:pt x="4022" y="1203"/>
                    <a:pt x="4339" y="1805"/>
                  </a:cubicBezTo>
                  <a:cubicBezTo>
                    <a:pt x="4624" y="2375"/>
                    <a:pt x="4782" y="3262"/>
                    <a:pt x="4782" y="4465"/>
                  </a:cubicBezTo>
                  <a:cubicBezTo>
                    <a:pt x="4782" y="5637"/>
                    <a:pt x="4624" y="6524"/>
                    <a:pt x="4339" y="7094"/>
                  </a:cubicBezTo>
                  <a:cubicBezTo>
                    <a:pt x="4022" y="7696"/>
                    <a:pt x="3579" y="7981"/>
                    <a:pt x="2977" y="7981"/>
                  </a:cubicBezTo>
                  <a:cubicBezTo>
                    <a:pt x="2375" y="7981"/>
                    <a:pt x="1932" y="7696"/>
                    <a:pt x="1615" y="7094"/>
                  </a:cubicBezTo>
                  <a:cubicBezTo>
                    <a:pt x="1330" y="6524"/>
                    <a:pt x="1172" y="5637"/>
                    <a:pt x="1172" y="4465"/>
                  </a:cubicBezTo>
                  <a:cubicBezTo>
                    <a:pt x="1172" y="3262"/>
                    <a:pt x="1330" y="2375"/>
                    <a:pt x="1615" y="1805"/>
                  </a:cubicBezTo>
                  <a:cubicBezTo>
                    <a:pt x="1932" y="1203"/>
                    <a:pt x="2375" y="918"/>
                    <a:pt x="2977" y="918"/>
                  </a:cubicBezTo>
                  <a:close/>
                  <a:moveTo>
                    <a:pt x="2977" y="0"/>
                  </a:moveTo>
                  <a:cubicBezTo>
                    <a:pt x="2027" y="0"/>
                    <a:pt x="1298" y="380"/>
                    <a:pt x="760" y="1140"/>
                  </a:cubicBezTo>
                  <a:cubicBezTo>
                    <a:pt x="253" y="1900"/>
                    <a:pt x="0" y="3009"/>
                    <a:pt x="0" y="4465"/>
                  </a:cubicBezTo>
                  <a:cubicBezTo>
                    <a:pt x="0" y="5890"/>
                    <a:pt x="253" y="6999"/>
                    <a:pt x="760" y="7759"/>
                  </a:cubicBezTo>
                  <a:cubicBezTo>
                    <a:pt x="1298" y="8519"/>
                    <a:pt x="2027" y="8899"/>
                    <a:pt x="2977" y="8899"/>
                  </a:cubicBezTo>
                  <a:cubicBezTo>
                    <a:pt x="3959" y="8899"/>
                    <a:pt x="4687" y="8519"/>
                    <a:pt x="5194" y="7759"/>
                  </a:cubicBezTo>
                  <a:cubicBezTo>
                    <a:pt x="5700" y="6999"/>
                    <a:pt x="5954" y="5890"/>
                    <a:pt x="5954" y="4465"/>
                  </a:cubicBezTo>
                  <a:cubicBezTo>
                    <a:pt x="5954" y="3009"/>
                    <a:pt x="5700" y="1900"/>
                    <a:pt x="5194" y="1140"/>
                  </a:cubicBezTo>
                  <a:cubicBezTo>
                    <a:pt x="4687" y="380"/>
                    <a:pt x="3959" y="0"/>
                    <a:pt x="2977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9"/>
            <p:cNvSpPr/>
            <p:nvPr/>
          </p:nvSpPr>
          <p:spPr>
            <a:xfrm>
              <a:off x="4663013" y="3257484"/>
              <a:ext cx="193883" cy="265322"/>
            </a:xfrm>
            <a:custGeom>
              <a:avLst/>
              <a:gdLst/>
              <a:ahLst/>
              <a:cxnLst/>
              <a:rect l="l" t="t" r="r" b="b"/>
              <a:pathLst>
                <a:path w="6272" h="8583" extrusionOk="0">
                  <a:moveTo>
                    <a:pt x="3864" y="1014"/>
                  </a:moveTo>
                  <a:lnTo>
                    <a:pt x="3864" y="5574"/>
                  </a:lnTo>
                  <a:lnTo>
                    <a:pt x="951" y="5574"/>
                  </a:lnTo>
                  <a:lnTo>
                    <a:pt x="3864" y="1014"/>
                  </a:lnTo>
                  <a:close/>
                  <a:moveTo>
                    <a:pt x="3579" y="0"/>
                  </a:moveTo>
                  <a:lnTo>
                    <a:pt x="1" y="5416"/>
                  </a:lnTo>
                  <a:lnTo>
                    <a:pt x="1" y="6556"/>
                  </a:lnTo>
                  <a:lnTo>
                    <a:pt x="3864" y="6556"/>
                  </a:lnTo>
                  <a:lnTo>
                    <a:pt x="3864" y="8583"/>
                  </a:lnTo>
                  <a:lnTo>
                    <a:pt x="5036" y="8583"/>
                  </a:lnTo>
                  <a:lnTo>
                    <a:pt x="5036" y="6556"/>
                  </a:lnTo>
                  <a:lnTo>
                    <a:pt x="6271" y="6556"/>
                  </a:lnTo>
                  <a:lnTo>
                    <a:pt x="6271" y="5574"/>
                  </a:lnTo>
                  <a:lnTo>
                    <a:pt x="5036" y="5574"/>
                  </a:lnTo>
                  <a:lnTo>
                    <a:pt x="5036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9"/>
            <p:cNvSpPr/>
            <p:nvPr/>
          </p:nvSpPr>
          <p:spPr>
            <a:xfrm>
              <a:off x="2560184" y="1122358"/>
              <a:ext cx="937885" cy="853680"/>
            </a:xfrm>
            <a:custGeom>
              <a:avLst/>
              <a:gdLst/>
              <a:ahLst/>
              <a:cxnLst/>
              <a:rect l="l" t="t" r="r" b="b"/>
              <a:pathLst>
                <a:path w="30340" h="27616" extrusionOk="0">
                  <a:moveTo>
                    <a:pt x="15174" y="0"/>
                  </a:moveTo>
                  <a:cubicBezTo>
                    <a:pt x="11628" y="0"/>
                    <a:pt x="8084" y="1354"/>
                    <a:pt x="5385" y="4054"/>
                  </a:cubicBezTo>
                  <a:cubicBezTo>
                    <a:pt x="1" y="9469"/>
                    <a:pt x="1" y="18210"/>
                    <a:pt x="5416" y="23594"/>
                  </a:cubicBezTo>
                  <a:cubicBezTo>
                    <a:pt x="8100" y="26278"/>
                    <a:pt x="11618" y="27616"/>
                    <a:pt x="15139" y="27616"/>
                  </a:cubicBezTo>
                  <a:cubicBezTo>
                    <a:pt x="18681" y="27616"/>
                    <a:pt x="22225" y="26262"/>
                    <a:pt x="24924" y="23562"/>
                  </a:cubicBezTo>
                  <a:cubicBezTo>
                    <a:pt x="30340" y="18147"/>
                    <a:pt x="30308" y="9406"/>
                    <a:pt x="24924" y="4022"/>
                  </a:cubicBezTo>
                  <a:cubicBezTo>
                    <a:pt x="22225" y="1339"/>
                    <a:pt x="18699" y="0"/>
                    <a:pt x="15174" y="0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9"/>
            <p:cNvSpPr/>
            <p:nvPr/>
          </p:nvSpPr>
          <p:spPr>
            <a:xfrm>
              <a:off x="2529858" y="1063995"/>
              <a:ext cx="984872" cy="970776"/>
            </a:xfrm>
            <a:custGeom>
              <a:avLst/>
              <a:gdLst/>
              <a:ahLst/>
              <a:cxnLst/>
              <a:rect l="l" t="t" r="r" b="b"/>
              <a:pathLst>
                <a:path w="31860" h="31404" extrusionOk="0">
                  <a:moveTo>
                    <a:pt x="16150" y="1909"/>
                  </a:moveTo>
                  <a:cubicBezTo>
                    <a:pt x="23777" y="1909"/>
                    <a:pt x="29959" y="8094"/>
                    <a:pt x="29959" y="15696"/>
                  </a:cubicBezTo>
                  <a:cubicBezTo>
                    <a:pt x="29959" y="21903"/>
                    <a:pt x="25874" y="27129"/>
                    <a:pt x="20268" y="28870"/>
                  </a:cubicBezTo>
                  <a:cubicBezTo>
                    <a:pt x="19762" y="29060"/>
                    <a:pt x="19223" y="29187"/>
                    <a:pt x="18653" y="29282"/>
                  </a:cubicBezTo>
                  <a:cubicBezTo>
                    <a:pt x="18337" y="29345"/>
                    <a:pt x="18020" y="29377"/>
                    <a:pt x="17671" y="29440"/>
                  </a:cubicBezTo>
                  <a:cubicBezTo>
                    <a:pt x="17165" y="29472"/>
                    <a:pt x="16658" y="29504"/>
                    <a:pt x="16151" y="29504"/>
                  </a:cubicBezTo>
                  <a:cubicBezTo>
                    <a:pt x="14473" y="29504"/>
                    <a:pt x="12889" y="29219"/>
                    <a:pt x="11401" y="28680"/>
                  </a:cubicBezTo>
                  <a:cubicBezTo>
                    <a:pt x="5859" y="26654"/>
                    <a:pt x="1995" y="21207"/>
                    <a:pt x="2344" y="14873"/>
                  </a:cubicBezTo>
                  <a:cubicBezTo>
                    <a:pt x="2755" y="7842"/>
                    <a:pt x="8551" y="2174"/>
                    <a:pt x="15581" y="1920"/>
                  </a:cubicBezTo>
                  <a:cubicBezTo>
                    <a:pt x="15772" y="1913"/>
                    <a:pt x="15961" y="1909"/>
                    <a:pt x="16150" y="1909"/>
                  </a:cubicBezTo>
                  <a:close/>
                  <a:moveTo>
                    <a:pt x="16177" y="1"/>
                  </a:moveTo>
                  <a:cubicBezTo>
                    <a:pt x="15916" y="1"/>
                    <a:pt x="15654" y="7"/>
                    <a:pt x="15391" y="20"/>
                  </a:cubicBezTo>
                  <a:cubicBezTo>
                    <a:pt x="7442" y="368"/>
                    <a:pt x="982" y="6734"/>
                    <a:pt x="475" y="14651"/>
                  </a:cubicBezTo>
                  <a:cubicBezTo>
                    <a:pt x="0" y="22093"/>
                    <a:pt x="4719" y="28554"/>
                    <a:pt x="11369" y="30676"/>
                  </a:cubicBezTo>
                  <a:cubicBezTo>
                    <a:pt x="12889" y="31151"/>
                    <a:pt x="14473" y="31404"/>
                    <a:pt x="16151" y="31404"/>
                  </a:cubicBezTo>
                  <a:cubicBezTo>
                    <a:pt x="17545" y="31404"/>
                    <a:pt x="18938" y="31214"/>
                    <a:pt x="20237" y="30866"/>
                  </a:cubicBezTo>
                  <a:cubicBezTo>
                    <a:pt x="26919" y="29060"/>
                    <a:pt x="31859" y="22948"/>
                    <a:pt x="31859" y="15696"/>
                  </a:cubicBezTo>
                  <a:cubicBezTo>
                    <a:pt x="31859" y="7058"/>
                    <a:pt x="24816" y="1"/>
                    <a:pt x="1617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9"/>
            <p:cNvSpPr/>
            <p:nvPr/>
          </p:nvSpPr>
          <p:spPr>
            <a:xfrm>
              <a:off x="2819632" y="1225142"/>
              <a:ext cx="381831" cy="693151"/>
            </a:xfrm>
            <a:custGeom>
              <a:avLst/>
              <a:gdLst/>
              <a:ahLst/>
              <a:cxnLst/>
              <a:rect l="l" t="t" r="r" b="b"/>
              <a:pathLst>
                <a:path w="12352" h="22423" extrusionOk="0">
                  <a:moveTo>
                    <a:pt x="3895" y="1"/>
                  </a:moveTo>
                  <a:cubicBezTo>
                    <a:pt x="3389" y="1"/>
                    <a:pt x="2977" y="349"/>
                    <a:pt x="3009" y="761"/>
                  </a:cubicBezTo>
                  <a:lnTo>
                    <a:pt x="3040" y="9185"/>
                  </a:lnTo>
                  <a:lnTo>
                    <a:pt x="3072" y="13650"/>
                  </a:lnTo>
                  <a:cubicBezTo>
                    <a:pt x="2629" y="13587"/>
                    <a:pt x="2312" y="13302"/>
                    <a:pt x="2090" y="13017"/>
                  </a:cubicBezTo>
                  <a:lnTo>
                    <a:pt x="2059" y="10166"/>
                  </a:lnTo>
                  <a:cubicBezTo>
                    <a:pt x="2059" y="9896"/>
                    <a:pt x="1828" y="9649"/>
                    <a:pt x="1523" y="9582"/>
                  </a:cubicBezTo>
                  <a:lnTo>
                    <a:pt x="1523" y="9582"/>
                  </a:lnTo>
                  <a:cubicBezTo>
                    <a:pt x="1530" y="9582"/>
                    <a:pt x="1536" y="9582"/>
                    <a:pt x="1543" y="9582"/>
                  </a:cubicBezTo>
                  <a:cubicBezTo>
                    <a:pt x="2885" y="9582"/>
                    <a:pt x="3253" y="6567"/>
                    <a:pt x="2312" y="6081"/>
                  </a:cubicBezTo>
                  <a:lnTo>
                    <a:pt x="2312" y="6081"/>
                  </a:lnTo>
                  <a:cubicBezTo>
                    <a:pt x="1837" y="6493"/>
                    <a:pt x="1584" y="7443"/>
                    <a:pt x="1045" y="7981"/>
                  </a:cubicBezTo>
                  <a:cubicBezTo>
                    <a:pt x="349" y="8678"/>
                    <a:pt x="127" y="9216"/>
                    <a:pt x="32" y="9945"/>
                  </a:cubicBezTo>
                  <a:cubicBezTo>
                    <a:pt x="0" y="10008"/>
                    <a:pt x="0" y="10103"/>
                    <a:pt x="0" y="10198"/>
                  </a:cubicBezTo>
                  <a:lnTo>
                    <a:pt x="0" y="13587"/>
                  </a:lnTo>
                  <a:lnTo>
                    <a:pt x="0" y="13618"/>
                  </a:lnTo>
                  <a:cubicBezTo>
                    <a:pt x="0" y="13713"/>
                    <a:pt x="0" y="13808"/>
                    <a:pt x="0" y="13903"/>
                  </a:cubicBezTo>
                  <a:lnTo>
                    <a:pt x="0" y="13967"/>
                  </a:lnTo>
                  <a:cubicBezTo>
                    <a:pt x="0" y="14030"/>
                    <a:pt x="32" y="14062"/>
                    <a:pt x="32" y="14093"/>
                  </a:cubicBezTo>
                  <a:cubicBezTo>
                    <a:pt x="412" y="17387"/>
                    <a:pt x="2629" y="18305"/>
                    <a:pt x="3072" y="18464"/>
                  </a:cubicBezTo>
                  <a:lnTo>
                    <a:pt x="3104" y="19794"/>
                  </a:lnTo>
                  <a:lnTo>
                    <a:pt x="3104" y="22422"/>
                  </a:lnTo>
                  <a:cubicBezTo>
                    <a:pt x="3104" y="22422"/>
                    <a:pt x="10134" y="22359"/>
                    <a:pt x="10166" y="22359"/>
                  </a:cubicBezTo>
                  <a:cubicBezTo>
                    <a:pt x="10166" y="22359"/>
                    <a:pt x="10166" y="20174"/>
                    <a:pt x="10134" y="20174"/>
                  </a:cubicBezTo>
                  <a:cubicBezTo>
                    <a:pt x="10130" y="20175"/>
                    <a:pt x="10127" y="20176"/>
                    <a:pt x="10126" y="20176"/>
                  </a:cubicBezTo>
                  <a:cubicBezTo>
                    <a:pt x="10059" y="20176"/>
                    <a:pt x="11631" y="19009"/>
                    <a:pt x="11939" y="18052"/>
                  </a:cubicBezTo>
                  <a:cubicBezTo>
                    <a:pt x="11939" y="18052"/>
                    <a:pt x="11971" y="18052"/>
                    <a:pt x="11971" y="18020"/>
                  </a:cubicBezTo>
                  <a:cubicBezTo>
                    <a:pt x="12351" y="16912"/>
                    <a:pt x="12319" y="15613"/>
                    <a:pt x="12319" y="14442"/>
                  </a:cubicBezTo>
                  <a:cubicBezTo>
                    <a:pt x="12319" y="12668"/>
                    <a:pt x="12351" y="10895"/>
                    <a:pt x="12319" y="9153"/>
                  </a:cubicBezTo>
                  <a:lnTo>
                    <a:pt x="12288" y="5891"/>
                  </a:lnTo>
                  <a:cubicBezTo>
                    <a:pt x="12288" y="5511"/>
                    <a:pt x="11939" y="5226"/>
                    <a:pt x="11496" y="5226"/>
                  </a:cubicBezTo>
                  <a:cubicBezTo>
                    <a:pt x="11053" y="5226"/>
                    <a:pt x="10704" y="5543"/>
                    <a:pt x="10704" y="5891"/>
                  </a:cubicBezTo>
                  <a:lnTo>
                    <a:pt x="10736" y="9153"/>
                  </a:lnTo>
                  <a:lnTo>
                    <a:pt x="10039" y="9153"/>
                  </a:lnTo>
                  <a:lnTo>
                    <a:pt x="10008" y="4149"/>
                  </a:lnTo>
                  <a:cubicBezTo>
                    <a:pt x="10008" y="3787"/>
                    <a:pt x="9691" y="3482"/>
                    <a:pt x="9277" y="3482"/>
                  </a:cubicBezTo>
                  <a:cubicBezTo>
                    <a:pt x="9257" y="3482"/>
                    <a:pt x="9236" y="3483"/>
                    <a:pt x="9216" y="3484"/>
                  </a:cubicBezTo>
                  <a:cubicBezTo>
                    <a:pt x="8773" y="3484"/>
                    <a:pt x="8392" y="3769"/>
                    <a:pt x="8424" y="4149"/>
                  </a:cubicBezTo>
                  <a:lnTo>
                    <a:pt x="8456" y="9153"/>
                  </a:lnTo>
                  <a:lnTo>
                    <a:pt x="7664" y="9185"/>
                  </a:lnTo>
                  <a:lnTo>
                    <a:pt x="7632" y="2819"/>
                  </a:lnTo>
                  <a:cubicBezTo>
                    <a:pt x="7632" y="2408"/>
                    <a:pt x="7252" y="2091"/>
                    <a:pt x="6777" y="2091"/>
                  </a:cubicBezTo>
                  <a:cubicBezTo>
                    <a:pt x="6302" y="2091"/>
                    <a:pt x="5922" y="2408"/>
                    <a:pt x="5922" y="2819"/>
                  </a:cubicBezTo>
                  <a:lnTo>
                    <a:pt x="5954" y="9185"/>
                  </a:lnTo>
                  <a:lnTo>
                    <a:pt x="4909" y="9185"/>
                  </a:lnTo>
                  <a:lnTo>
                    <a:pt x="4846" y="761"/>
                  </a:lnTo>
                  <a:cubicBezTo>
                    <a:pt x="4846" y="349"/>
                    <a:pt x="4434" y="1"/>
                    <a:pt x="3927" y="1"/>
                  </a:cubicBezTo>
                  <a:close/>
                </a:path>
              </a:pathLst>
            </a:custGeom>
            <a:solidFill>
              <a:srgbClr val="FFD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9"/>
            <p:cNvSpPr/>
            <p:nvPr/>
          </p:nvSpPr>
          <p:spPr>
            <a:xfrm>
              <a:off x="2881303" y="1858539"/>
              <a:ext cx="278058" cy="176232"/>
            </a:xfrm>
            <a:custGeom>
              <a:avLst/>
              <a:gdLst/>
              <a:ahLst/>
              <a:cxnLst/>
              <a:rect l="l" t="t" r="r" b="b"/>
              <a:pathLst>
                <a:path w="8995" h="5701" extrusionOk="0">
                  <a:moveTo>
                    <a:pt x="127" y="1"/>
                  </a:moveTo>
                  <a:lnTo>
                    <a:pt x="32" y="2977"/>
                  </a:lnTo>
                  <a:lnTo>
                    <a:pt x="0" y="4973"/>
                  </a:lnTo>
                  <a:cubicBezTo>
                    <a:pt x="1489" y="5448"/>
                    <a:pt x="3104" y="5701"/>
                    <a:pt x="4782" y="5701"/>
                  </a:cubicBezTo>
                  <a:cubicBezTo>
                    <a:pt x="6176" y="5701"/>
                    <a:pt x="7538" y="5511"/>
                    <a:pt x="8868" y="5163"/>
                  </a:cubicBezTo>
                  <a:lnTo>
                    <a:pt x="8899" y="3167"/>
                  </a:lnTo>
                  <a:lnTo>
                    <a:pt x="8994" y="222"/>
                  </a:lnTo>
                  <a:lnTo>
                    <a:pt x="8171" y="222"/>
                  </a:lnTo>
                  <a:lnTo>
                    <a:pt x="1109" y="32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9"/>
            <p:cNvSpPr/>
            <p:nvPr/>
          </p:nvSpPr>
          <p:spPr>
            <a:xfrm>
              <a:off x="2965477" y="1571702"/>
              <a:ext cx="193883" cy="21577"/>
            </a:xfrm>
            <a:custGeom>
              <a:avLst/>
              <a:gdLst/>
              <a:ahLst/>
              <a:cxnLst/>
              <a:rect l="l" t="t" r="r" b="b"/>
              <a:pathLst>
                <a:path w="6272" h="698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39"/>
                    <a:pt x="159" y="697"/>
                    <a:pt x="349" y="697"/>
                  </a:cubicBezTo>
                  <a:lnTo>
                    <a:pt x="5923" y="697"/>
                  </a:lnTo>
                  <a:cubicBezTo>
                    <a:pt x="6113" y="697"/>
                    <a:pt x="6271" y="539"/>
                    <a:pt x="6271" y="349"/>
                  </a:cubicBezTo>
                  <a:cubicBezTo>
                    <a:pt x="6271" y="159"/>
                    <a:pt x="6113" y="1"/>
                    <a:pt x="5923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9"/>
            <p:cNvSpPr/>
            <p:nvPr/>
          </p:nvSpPr>
          <p:spPr>
            <a:xfrm>
              <a:off x="3076113" y="1585396"/>
              <a:ext cx="17651" cy="69553"/>
            </a:xfrm>
            <a:custGeom>
              <a:avLst/>
              <a:gdLst/>
              <a:ahLst/>
              <a:cxnLst/>
              <a:rect l="l" t="t" r="r" b="b"/>
              <a:pathLst>
                <a:path w="571" h="2250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1964"/>
                  </a:lnTo>
                  <a:cubicBezTo>
                    <a:pt x="0" y="2123"/>
                    <a:pt x="127" y="2249"/>
                    <a:pt x="285" y="2249"/>
                  </a:cubicBezTo>
                  <a:cubicBezTo>
                    <a:pt x="444" y="2249"/>
                    <a:pt x="571" y="2123"/>
                    <a:pt x="571" y="1964"/>
                  </a:cubicBezTo>
                  <a:lnTo>
                    <a:pt x="571" y="286"/>
                  </a:lnTo>
                  <a:cubicBezTo>
                    <a:pt x="571" y="128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9"/>
            <p:cNvSpPr/>
            <p:nvPr/>
          </p:nvSpPr>
          <p:spPr>
            <a:xfrm>
              <a:off x="3102543" y="1583449"/>
              <a:ext cx="27450" cy="108688"/>
            </a:xfrm>
            <a:custGeom>
              <a:avLst/>
              <a:gdLst/>
              <a:ahLst/>
              <a:cxnLst/>
              <a:rect l="l" t="t" r="r" b="b"/>
              <a:pathLst>
                <a:path w="888" h="351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3072"/>
                  </a:lnTo>
                  <a:cubicBezTo>
                    <a:pt x="1" y="3326"/>
                    <a:pt x="191" y="3516"/>
                    <a:pt x="444" y="3516"/>
                  </a:cubicBezTo>
                  <a:cubicBezTo>
                    <a:pt x="697" y="3516"/>
                    <a:pt x="887" y="3326"/>
                    <a:pt x="887" y="3072"/>
                  </a:cubicBezTo>
                  <a:lnTo>
                    <a:pt x="887" y="444"/>
                  </a:ln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9"/>
            <p:cNvSpPr/>
            <p:nvPr/>
          </p:nvSpPr>
          <p:spPr>
            <a:xfrm>
              <a:off x="3102543" y="1718536"/>
              <a:ext cx="27450" cy="27450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cubicBezTo>
                    <a:pt x="1" y="698"/>
                    <a:pt x="191" y="888"/>
                    <a:pt x="444" y="888"/>
                  </a:cubicBezTo>
                  <a:cubicBezTo>
                    <a:pt x="697" y="888"/>
                    <a:pt x="887" y="698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9"/>
            <p:cNvSpPr/>
            <p:nvPr/>
          </p:nvSpPr>
          <p:spPr>
            <a:xfrm>
              <a:off x="2560184" y="2240958"/>
              <a:ext cx="937885" cy="853927"/>
            </a:xfrm>
            <a:custGeom>
              <a:avLst/>
              <a:gdLst/>
              <a:ahLst/>
              <a:cxnLst/>
              <a:rect l="l" t="t" r="r" b="b"/>
              <a:pathLst>
                <a:path w="30340" h="27624" extrusionOk="0">
                  <a:moveTo>
                    <a:pt x="15158" y="0"/>
                  </a:moveTo>
                  <a:cubicBezTo>
                    <a:pt x="11618" y="0"/>
                    <a:pt x="8080" y="1354"/>
                    <a:pt x="5385" y="4066"/>
                  </a:cubicBezTo>
                  <a:cubicBezTo>
                    <a:pt x="1" y="9481"/>
                    <a:pt x="1" y="18222"/>
                    <a:pt x="5416" y="23605"/>
                  </a:cubicBezTo>
                  <a:cubicBezTo>
                    <a:pt x="8096" y="26285"/>
                    <a:pt x="11608" y="27623"/>
                    <a:pt x="15128" y="27623"/>
                  </a:cubicBezTo>
                  <a:cubicBezTo>
                    <a:pt x="18678" y="27623"/>
                    <a:pt x="22236" y="26262"/>
                    <a:pt x="24956" y="23542"/>
                  </a:cubicBezTo>
                  <a:cubicBezTo>
                    <a:pt x="30340" y="18158"/>
                    <a:pt x="30308" y="9418"/>
                    <a:pt x="24924" y="4034"/>
                  </a:cubicBezTo>
                  <a:cubicBezTo>
                    <a:pt x="22221" y="1346"/>
                    <a:pt x="18688" y="0"/>
                    <a:pt x="15158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9"/>
            <p:cNvSpPr/>
            <p:nvPr/>
          </p:nvSpPr>
          <p:spPr>
            <a:xfrm>
              <a:off x="2530817" y="2182564"/>
              <a:ext cx="983914" cy="970714"/>
            </a:xfrm>
            <a:custGeom>
              <a:avLst/>
              <a:gdLst/>
              <a:ahLst/>
              <a:cxnLst/>
              <a:rect l="l" t="t" r="r" b="b"/>
              <a:pathLst>
                <a:path w="31829" h="31402" extrusionOk="0">
                  <a:moveTo>
                    <a:pt x="16120" y="1901"/>
                  </a:moveTo>
                  <a:cubicBezTo>
                    <a:pt x="23911" y="1901"/>
                    <a:pt x="30213" y="8361"/>
                    <a:pt x="29928" y="16247"/>
                  </a:cubicBezTo>
                  <a:cubicBezTo>
                    <a:pt x="29643" y="23404"/>
                    <a:pt x="23816" y="29231"/>
                    <a:pt x="16659" y="29516"/>
                  </a:cubicBezTo>
                  <a:cubicBezTo>
                    <a:pt x="16487" y="29523"/>
                    <a:pt x="16315" y="29526"/>
                    <a:pt x="16145" y="29526"/>
                  </a:cubicBezTo>
                  <a:cubicBezTo>
                    <a:pt x="8494" y="29526"/>
                    <a:pt x="2313" y="23329"/>
                    <a:pt x="2313" y="15709"/>
                  </a:cubicBezTo>
                  <a:cubicBezTo>
                    <a:pt x="2313" y="8076"/>
                    <a:pt x="8488" y="1901"/>
                    <a:pt x="16120" y="1901"/>
                  </a:cubicBezTo>
                  <a:close/>
                  <a:moveTo>
                    <a:pt x="16120" y="1"/>
                  </a:moveTo>
                  <a:cubicBezTo>
                    <a:pt x="7190" y="1"/>
                    <a:pt x="1" y="7443"/>
                    <a:pt x="413" y="16437"/>
                  </a:cubicBezTo>
                  <a:cubicBezTo>
                    <a:pt x="793" y="24481"/>
                    <a:pt x="7316" y="31005"/>
                    <a:pt x="15360" y="31385"/>
                  </a:cubicBezTo>
                  <a:cubicBezTo>
                    <a:pt x="15607" y="31396"/>
                    <a:pt x="15852" y="31402"/>
                    <a:pt x="16095" y="31402"/>
                  </a:cubicBezTo>
                  <a:cubicBezTo>
                    <a:pt x="24758" y="31402"/>
                    <a:pt x="31828" y="24364"/>
                    <a:pt x="31828" y="15709"/>
                  </a:cubicBezTo>
                  <a:cubicBezTo>
                    <a:pt x="31828" y="7031"/>
                    <a:pt x="24766" y="1"/>
                    <a:pt x="1612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9"/>
            <p:cNvSpPr/>
            <p:nvPr/>
          </p:nvSpPr>
          <p:spPr>
            <a:xfrm>
              <a:off x="2706060" y="2386215"/>
              <a:ext cx="615808" cy="560969"/>
            </a:xfrm>
            <a:custGeom>
              <a:avLst/>
              <a:gdLst/>
              <a:ahLst/>
              <a:cxnLst/>
              <a:rect l="l" t="t" r="r" b="b"/>
              <a:pathLst>
                <a:path w="19921" h="18147" extrusionOk="0">
                  <a:moveTo>
                    <a:pt x="9960" y="0"/>
                  </a:moveTo>
                  <a:cubicBezTo>
                    <a:pt x="7641" y="0"/>
                    <a:pt x="5321" y="887"/>
                    <a:pt x="3548" y="2660"/>
                  </a:cubicBezTo>
                  <a:cubicBezTo>
                    <a:pt x="1" y="6207"/>
                    <a:pt x="1" y="11939"/>
                    <a:pt x="3548" y="15486"/>
                  </a:cubicBezTo>
                  <a:cubicBezTo>
                    <a:pt x="5321" y="17260"/>
                    <a:pt x="7641" y="18146"/>
                    <a:pt x="9960" y="18146"/>
                  </a:cubicBezTo>
                  <a:cubicBezTo>
                    <a:pt x="12280" y="18146"/>
                    <a:pt x="14600" y="17260"/>
                    <a:pt x="16373" y="15486"/>
                  </a:cubicBezTo>
                  <a:cubicBezTo>
                    <a:pt x="19920" y="11939"/>
                    <a:pt x="19920" y="6207"/>
                    <a:pt x="16373" y="2660"/>
                  </a:cubicBezTo>
                  <a:cubicBezTo>
                    <a:pt x="14600" y="887"/>
                    <a:pt x="12280" y="0"/>
                    <a:pt x="9960" y="0"/>
                  </a:cubicBezTo>
                  <a:close/>
                </a:path>
              </a:pathLst>
            </a:custGeom>
            <a:solidFill>
              <a:srgbClr val="EFE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9"/>
            <p:cNvSpPr/>
            <p:nvPr/>
          </p:nvSpPr>
          <p:spPr>
            <a:xfrm>
              <a:off x="2733479" y="2387174"/>
              <a:ext cx="273143" cy="560011"/>
            </a:xfrm>
            <a:custGeom>
              <a:avLst/>
              <a:gdLst/>
              <a:ahLst/>
              <a:cxnLst/>
              <a:rect l="l" t="t" r="r" b="b"/>
              <a:pathLst>
                <a:path w="8836" h="18116" extrusionOk="0">
                  <a:moveTo>
                    <a:pt x="8836" y="1"/>
                  </a:moveTo>
                  <a:cubicBezTo>
                    <a:pt x="3959" y="127"/>
                    <a:pt x="0" y="4118"/>
                    <a:pt x="0" y="9058"/>
                  </a:cubicBezTo>
                  <a:cubicBezTo>
                    <a:pt x="0" y="13967"/>
                    <a:pt x="3959" y="17989"/>
                    <a:pt x="8836" y="18115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9"/>
            <p:cNvSpPr/>
            <p:nvPr/>
          </p:nvSpPr>
          <p:spPr>
            <a:xfrm>
              <a:off x="2959604" y="2526187"/>
              <a:ext cx="126339" cy="310362"/>
            </a:xfrm>
            <a:custGeom>
              <a:avLst/>
              <a:gdLst/>
              <a:ahLst/>
              <a:cxnLst/>
              <a:rect l="l" t="t" r="r" b="b"/>
              <a:pathLst>
                <a:path w="4087" h="10040" extrusionOk="0">
                  <a:moveTo>
                    <a:pt x="2028" y="1"/>
                  </a:moveTo>
                  <a:cubicBezTo>
                    <a:pt x="919" y="1"/>
                    <a:pt x="1" y="951"/>
                    <a:pt x="1" y="2059"/>
                  </a:cubicBezTo>
                  <a:lnTo>
                    <a:pt x="1" y="7981"/>
                  </a:lnTo>
                  <a:cubicBezTo>
                    <a:pt x="1" y="9090"/>
                    <a:pt x="919" y="10040"/>
                    <a:pt x="2028" y="10040"/>
                  </a:cubicBezTo>
                  <a:cubicBezTo>
                    <a:pt x="3168" y="10040"/>
                    <a:pt x="4086" y="9090"/>
                    <a:pt x="4086" y="7981"/>
                  </a:cubicBezTo>
                  <a:lnTo>
                    <a:pt x="4086" y="2059"/>
                  </a:lnTo>
                  <a:cubicBezTo>
                    <a:pt x="4086" y="951"/>
                    <a:pt x="3168" y="1"/>
                    <a:pt x="2028" y="1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9"/>
            <p:cNvSpPr/>
            <p:nvPr/>
          </p:nvSpPr>
          <p:spPr>
            <a:xfrm>
              <a:off x="3029126" y="2527176"/>
              <a:ext cx="56817" cy="308414"/>
            </a:xfrm>
            <a:custGeom>
              <a:avLst/>
              <a:gdLst/>
              <a:ahLst/>
              <a:cxnLst/>
              <a:rect l="l" t="t" r="r" b="b"/>
              <a:pathLst>
                <a:path w="1838" h="9977" extrusionOk="0">
                  <a:moveTo>
                    <a:pt x="0" y="0"/>
                  </a:moveTo>
                  <a:lnTo>
                    <a:pt x="0" y="9976"/>
                  </a:lnTo>
                  <a:cubicBezTo>
                    <a:pt x="1014" y="9881"/>
                    <a:pt x="1837" y="8994"/>
                    <a:pt x="1837" y="7949"/>
                  </a:cubicBezTo>
                  <a:lnTo>
                    <a:pt x="1837" y="2027"/>
                  </a:lnTo>
                  <a:cubicBezTo>
                    <a:pt x="1837" y="982"/>
                    <a:pt x="1014" y="95"/>
                    <a:pt x="0" y="0"/>
                  </a:cubicBezTo>
                  <a:close/>
                </a:path>
              </a:pathLst>
            </a:custGeom>
            <a:solidFill>
              <a:srgbClr val="F9A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9"/>
            <p:cNvSpPr/>
            <p:nvPr/>
          </p:nvSpPr>
          <p:spPr>
            <a:xfrm>
              <a:off x="2776540" y="2510515"/>
              <a:ext cx="162538" cy="333886"/>
            </a:xfrm>
            <a:custGeom>
              <a:avLst/>
              <a:gdLst/>
              <a:ahLst/>
              <a:cxnLst/>
              <a:rect l="l" t="t" r="r" b="b"/>
              <a:pathLst>
                <a:path w="5258" h="10801" extrusionOk="0">
                  <a:moveTo>
                    <a:pt x="5258" y="1"/>
                  </a:moveTo>
                  <a:cubicBezTo>
                    <a:pt x="2344" y="96"/>
                    <a:pt x="1" y="2471"/>
                    <a:pt x="1" y="5385"/>
                  </a:cubicBezTo>
                  <a:cubicBezTo>
                    <a:pt x="1" y="8330"/>
                    <a:pt x="2344" y="10705"/>
                    <a:pt x="5258" y="10800"/>
                  </a:cubicBezTo>
                  <a:lnTo>
                    <a:pt x="5258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9"/>
            <p:cNvSpPr/>
            <p:nvPr/>
          </p:nvSpPr>
          <p:spPr>
            <a:xfrm>
              <a:off x="2824516" y="2564364"/>
              <a:ext cx="114562" cy="235955"/>
            </a:xfrm>
            <a:custGeom>
              <a:avLst/>
              <a:gdLst/>
              <a:ahLst/>
              <a:cxnLst/>
              <a:rect l="l" t="t" r="r" b="b"/>
              <a:pathLst>
                <a:path w="3706" h="7633" extrusionOk="0">
                  <a:moveTo>
                    <a:pt x="3706" y="1"/>
                  </a:moveTo>
                  <a:cubicBezTo>
                    <a:pt x="1647" y="64"/>
                    <a:pt x="1" y="1743"/>
                    <a:pt x="1" y="3833"/>
                  </a:cubicBezTo>
                  <a:cubicBezTo>
                    <a:pt x="1" y="5891"/>
                    <a:pt x="1647" y="7570"/>
                    <a:pt x="3706" y="7633"/>
                  </a:cubicBezTo>
                  <a:lnTo>
                    <a:pt x="3706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9"/>
            <p:cNvSpPr/>
            <p:nvPr/>
          </p:nvSpPr>
          <p:spPr>
            <a:xfrm>
              <a:off x="2883250" y="2628013"/>
              <a:ext cx="52891" cy="109678"/>
            </a:xfrm>
            <a:custGeom>
              <a:avLst/>
              <a:gdLst/>
              <a:ahLst/>
              <a:cxnLst/>
              <a:rect l="l" t="t" r="r" b="b"/>
              <a:pathLst>
                <a:path w="1711" h="3548" extrusionOk="0">
                  <a:moveTo>
                    <a:pt x="1711" y="0"/>
                  </a:moveTo>
                  <a:cubicBezTo>
                    <a:pt x="761" y="32"/>
                    <a:pt x="1" y="792"/>
                    <a:pt x="1" y="1774"/>
                  </a:cubicBezTo>
                  <a:cubicBezTo>
                    <a:pt x="1" y="2724"/>
                    <a:pt x="761" y="3515"/>
                    <a:pt x="1711" y="3547"/>
                  </a:cubicBezTo>
                  <a:lnTo>
                    <a:pt x="1711" y="0"/>
                  </a:lnTo>
                  <a:close/>
                </a:path>
              </a:pathLst>
            </a:custGeom>
            <a:solidFill>
              <a:srgbClr val="16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9"/>
            <p:cNvSpPr/>
            <p:nvPr/>
          </p:nvSpPr>
          <p:spPr>
            <a:xfrm>
              <a:off x="2992897" y="2619172"/>
              <a:ext cx="324087" cy="300593"/>
            </a:xfrm>
            <a:custGeom>
              <a:avLst/>
              <a:gdLst/>
              <a:ahLst/>
              <a:cxnLst/>
              <a:rect l="l" t="t" r="r" b="b"/>
              <a:pathLst>
                <a:path w="10484" h="9724" extrusionOk="0">
                  <a:moveTo>
                    <a:pt x="9642" y="1"/>
                  </a:moveTo>
                  <a:cubicBezTo>
                    <a:pt x="8685" y="1"/>
                    <a:pt x="6902" y="159"/>
                    <a:pt x="5828" y="1141"/>
                  </a:cubicBezTo>
                  <a:cubicBezTo>
                    <a:pt x="5226" y="1711"/>
                    <a:pt x="4941" y="2408"/>
                    <a:pt x="4941" y="3295"/>
                  </a:cubicBezTo>
                  <a:lnTo>
                    <a:pt x="4941" y="7792"/>
                  </a:lnTo>
                  <a:cubicBezTo>
                    <a:pt x="4941" y="8077"/>
                    <a:pt x="4814" y="8362"/>
                    <a:pt x="4624" y="8584"/>
                  </a:cubicBezTo>
                  <a:cubicBezTo>
                    <a:pt x="4213" y="9059"/>
                    <a:pt x="3579" y="9312"/>
                    <a:pt x="2914" y="9312"/>
                  </a:cubicBezTo>
                  <a:lnTo>
                    <a:pt x="191" y="9249"/>
                  </a:lnTo>
                  <a:cubicBezTo>
                    <a:pt x="96" y="9249"/>
                    <a:pt x="1" y="9344"/>
                    <a:pt x="1" y="9439"/>
                  </a:cubicBezTo>
                  <a:cubicBezTo>
                    <a:pt x="1" y="9534"/>
                    <a:pt x="96" y="9629"/>
                    <a:pt x="191" y="9629"/>
                  </a:cubicBezTo>
                  <a:lnTo>
                    <a:pt x="2882" y="9724"/>
                  </a:lnTo>
                  <a:lnTo>
                    <a:pt x="2946" y="9724"/>
                  </a:lnTo>
                  <a:cubicBezTo>
                    <a:pt x="3706" y="9724"/>
                    <a:pt x="4434" y="9407"/>
                    <a:pt x="4941" y="8837"/>
                  </a:cubicBezTo>
                  <a:cubicBezTo>
                    <a:pt x="5194" y="8552"/>
                    <a:pt x="5321" y="8172"/>
                    <a:pt x="5321" y="7792"/>
                  </a:cubicBezTo>
                  <a:lnTo>
                    <a:pt x="5321" y="3295"/>
                  </a:lnTo>
                  <a:cubicBezTo>
                    <a:pt x="5321" y="2535"/>
                    <a:pt x="5574" y="1901"/>
                    <a:pt x="6081" y="1458"/>
                  </a:cubicBezTo>
                  <a:cubicBezTo>
                    <a:pt x="7113" y="520"/>
                    <a:pt x="8893" y="398"/>
                    <a:pt x="9759" y="398"/>
                  </a:cubicBezTo>
                  <a:cubicBezTo>
                    <a:pt x="10062" y="398"/>
                    <a:pt x="10253" y="413"/>
                    <a:pt x="10261" y="413"/>
                  </a:cubicBezTo>
                  <a:cubicBezTo>
                    <a:pt x="10356" y="413"/>
                    <a:pt x="10451" y="350"/>
                    <a:pt x="10451" y="223"/>
                  </a:cubicBezTo>
                  <a:cubicBezTo>
                    <a:pt x="10483" y="128"/>
                    <a:pt x="10388" y="33"/>
                    <a:pt x="10293" y="33"/>
                  </a:cubicBezTo>
                  <a:cubicBezTo>
                    <a:pt x="10258" y="24"/>
                    <a:pt x="10011" y="1"/>
                    <a:pt x="9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39"/>
            <p:cNvSpPr/>
            <p:nvPr/>
          </p:nvSpPr>
          <p:spPr>
            <a:xfrm>
              <a:off x="2992897" y="2571659"/>
              <a:ext cx="355401" cy="300129"/>
            </a:xfrm>
            <a:custGeom>
              <a:avLst/>
              <a:gdLst/>
              <a:ahLst/>
              <a:cxnLst/>
              <a:rect l="l" t="t" r="r" b="b"/>
              <a:pathLst>
                <a:path w="11497" h="9709" extrusionOk="0">
                  <a:moveTo>
                    <a:pt x="10707" y="0"/>
                  </a:moveTo>
                  <a:cubicBezTo>
                    <a:pt x="9771" y="0"/>
                    <a:pt x="7964" y="136"/>
                    <a:pt x="6873" y="1158"/>
                  </a:cubicBezTo>
                  <a:cubicBezTo>
                    <a:pt x="6271" y="1697"/>
                    <a:pt x="5954" y="2393"/>
                    <a:pt x="5954" y="3280"/>
                  </a:cubicBezTo>
                  <a:lnTo>
                    <a:pt x="5954" y="7777"/>
                  </a:lnTo>
                  <a:cubicBezTo>
                    <a:pt x="5954" y="8062"/>
                    <a:pt x="5859" y="8347"/>
                    <a:pt x="5669" y="8569"/>
                  </a:cubicBezTo>
                  <a:cubicBezTo>
                    <a:pt x="5248" y="9020"/>
                    <a:pt x="4656" y="9300"/>
                    <a:pt x="4028" y="9300"/>
                  </a:cubicBezTo>
                  <a:cubicBezTo>
                    <a:pt x="3995" y="9300"/>
                    <a:pt x="3961" y="9299"/>
                    <a:pt x="3928" y="9297"/>
                  </a:cubicBezTo>
                  <a:lnTo>
                    <a:pt x="191" y="9234"/>
                  </a:lnTo>
                  <a:cubicBezTo>
                    <a:pt x="96" y="9234"/>
                    <a:pt x="1" y="9329"/>
                    <a:pt x="1" y="9424"/>
                  </a:cubicBezTo>
                  <a:cubicBezTo>
                    <a:pt x="1" y="9550"/>
                    <a:pt x="96" y="9645"/>
                    <a:pt x="191" y="9645"/>
                  </a:cubicBezTo>
                  <a:lnTo>
                    <a:pt x="3928" y="9709"/>
                  </a:lnTo>
                  <a:lnTo>
                    <a:pt x="3991" y="9709"/>
                  </a:lnTo>
                  <a:cubicBezTo>
                    <a:pt x="4751" y="9709"/>
                    <a:pt x="5448" y="9392"/>
                    <a:pt x="5954" y="8822"/>
                  </a:cubicBezTo>
                  <a:cubicBezTo>
                    <a:pt x="6208" y="8537"/>
                    <a:pt x="6366" y="8157"/>
                    <a:pt x="6366" y="7777"/>
                  </a:cubicBezTo>
                  <a:lnTo>
                    <a:pt x="6366" y="3280"/>
                  </a:lnTo>
                  <a:cubicBezTo>
                    <a:pt x="6366" y="2520"/>
                    <a:pt x="6619" y="1918"/>
                    <a:pt x="7126" y="1443"/>
                  </a:cubicBezTo>
                  <a:cubicBezTo>
                    <a:pt x="8135" y="505"/>
                    <a:pt x="9908" y="383"/>
                    <a:pt x="10773" y="383"/>
                  </a:cubicBezTo>
                  <a:cubicBezTo>
                    <a:pt x="11075" y="383"/>
                    <a:pt x="11267" y="398"/>
                    <a:pt x="11275" y="398"/>
                  </a:cubicBezTo>
                  <a:cubicBezTo>
                    <a:pt x="11292" y="402"/>
                    <a:pt x="11308" y="404"/>
                    <a:pt x="11324" y="404"/>
                  </a:cubicBezTo>
                  <a:cubicBezTo>
                    <a:pt x="11425" y="404"/>
                    <a:pt x="11496" y="322"/>
                    <a:pt x="11496" y="240"/>
                  </a:cubicBezTo>
                  <a:cubicBezTo>
                    <a:pt x="11496" y="113"/>
                    <a:pt x="11433" y="18"/>
                    <a:pt x="11306" y="18"/>
                  </a:cubicBezTo>
                  <a:cubicBezTo>
                    <a:pt x="11273" y="18"/>
                    <a:pt x="11047" y="0"/>
                    <a:pt x="10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39"/>
            <p:cNvSpPr/>
            <p:nvPr/>
          </p:nvSpPr>
          <p:spPr>
            <a:xfrm>
              <a:off x="2992897" y="2424392"/>
              <a:ext cx="324087" cy="300562"/>
            </a:xfrm>
            <a:custGeom>
              <a:avLst/>
              <a:gdLst/>
              <a:ahLst/>
              <a:cxnLst/>
              <a:rect l="l" t="t" r="r" b="b"/>
              <a:pathLst>
                <a:path w="10484" h="9723" extrusionOk="0">
                  <a:moveTo>
                    <a:pt x="2882" y="0"/>
                  </a:moveTo>
                  <a:lnTo>
                    <a:pt x="191" y="63"/>
                  </a:lnTo>
                  <a:cubicBezTo>
                    <a:pt x="64" y="63"/>
                    <a:pt x="1" y="158"/>
                    <a:pt x="1" y="285"/>
                  </a:cubicBezTo>
                  <a:cubicBezTo>
                    <a:pt x="1" y="380"/>
                    <a:pt x="96" y="475"/>
                    <a:pt x="191" y="475"/>
                  </a:cubicBezTo>
                  <a:lnTo>
                    <a:pt x="2882" y="412"/>
                  </a:lnTo>
                  <a:cubicBezTo>
                    <a:pt x="2916" y="410"/>
                    <a:pt x="2950" y="409"/>
                    <a:pt x="2983" y="409"/>
                  </a:cubicBezTo>
                  <a:cubicBezTo>
                    <a:pt x="3611" y="409"/>
                    <a:pt x="4203" y="689"/>
                    <a:pt x="4624" y="1140"/>
                  </a:cubicBezTo>
                  <a:cubicBezTo>
                    <a:pt x="4814" y="1362"/>
                    <a:pt x="4941" y="1647"/>
                    <a:pt x="4941" y="1932"/>
                  </a:cubicBezTo>
                  <a:lnTo>
                    <a:pt x="4941" y="6429"/>
                  </a:lnTo>
                  <a:cubicBezTo>
                    <a:pt x="4941" y="7316"/>
                    <a:pt x="5226" y="8012"/>
                    <a:pt x="5828" y="8582"/>
                  </a:cubicBezTo>
                  <a:cubicBezTo>
                    <a:pt x="6936" y="9564"/>
                    <a:pt x="8773" y="9722"/>
                    <a:pt x="9691" y="9722"/>
                  </a:cubicBezTo>
                  <a:cubicBezTo>
                    <a:pt x="10040" y="9722"/>
                    <a:pt x="10261" y="9691"/>
                    <a:pt x="10293" y="9691"/>
                  </a:cubicBezTo>
                  <a:cubicBezTo>
                    <a:pt x="10388" y="9691"/>
                    <a:pt x="10483" y="9596"/>
                    <a:pt x="10451" y="9469"/>
                  </a:cubicBezTo>
                  <a:cubicBezTo>
                    <a:pt x="10451" y="9374"/>
                    <a:pt x="10356" y="9311"/>
                    <a:pt x="10261" y="9311"/>
                  </a:cubicBezTo>
                  <a:cubicBezTo>
                    <a:pt x="10253" y="9311"/>
                    <a:pt x="10062" y="9326"/>
                    <a:pt x="9759" y="9326"/>
                  </a:cubicBezTo>
                  <a:cubicBezTo>
                    <a:pt x="8893" y="9326"/>
                    <a:pt x="7113" y="9204"/>
                    <a:pt x="6081" y="8266"/>
                  </a:cubicBezTo>
                  <a:cubicBezTo>
                    <a:pt x="5574" y="7822"/>
                    <a:pt x="5321" y="7189"/>
                    <a:pt x="5321" y="6429"/>
                  </a:cubicBezTo>
                  <a:lnTo>
                    <a:pt x="5321" y="1932"/>
                  </a:lnTo>
                  <a:cubicBezTo>
                    <a:pt x="5321" y="1552"/>
                    <a:pt x="5194" y="1172"/>
                    <a:pt x="4909" y="855"/>
                  </a:cubicBezTo>
                  <a:cubicBezTo>
                    <a:pt x="4403" y="317"/>
                    <a:pt x="3674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39"/>
            <p:cNvSpPr/>
            <p:nvPr/>
          </p:nvSpPr>
          <p:spPr>
            <a:xfrm>
              <a:off x="2992897" y="2472338"/>
              <a:ext cx="355401" cy="300593"/>
            </a:xfrm>
            <a:custGeom>
              <a:avLst/>
              <a:gdLst/>
              <a:ahLst/>
              <a:cxnLst/>
              <a:rect l="l" t="t" r="r" b="b"/>
              <a:pathLst>
                <a:path w="11497" h="9724" extrusionOk="0">
                  <a:moveTo>
                    <a:pt x="3928" y="1"/>
                  </a:moveTo>
                  <a:lnTo>
                    <a:pt x="191" y="64"/>
                  </a:lnTo>
                  <a:cubicBezTo>
                    <a:pt x="64" y="64"/>
                    <a:pt x="1" y="159"/>
                    <a:pt x="1" y="286"/>
                  </a:cubicBezTo>
                  <a:cubicBezTo>
                    <a:pt x="1" y="381"/>
                    <a:pt x="96" y="476"/>
                    <a:pt x="191" y="476"/>
                  </a:cubicBezTo>
                  <a:lnTo>
                    <a:pt x="3928" y="413"/>
                  </a:lnTo>
                  <a:cubicBezTo>
                    <a:pt x="3965" y="411"/>
                    <a:pt x="4002" y="410"/>
                    <a:pt x="4038" y="410"/>
                  </a:cubicBezTo>
                  <a:cubicBezTo>
                    <a:pt x="4663" y="410"/>
                    <a:pt x="5251" y="663"/>
                    <a:pt x="5669" y="1141"/>
                  </a:cubicBezTo>
                  <a:cubicBezTo>
                    <a:pt x="5859" y="1363"/>
                    <a:pt x="5954" y="1648"/>
                    <a:pt x="5954" y="1933"/>
                  </a:cubicBezTo>
                  <a:lnTo>
                    <a:pt x="5954" y="6430"/>
                  </a:lnTo>
                  <a:cubicBezTo>
                    <a:pt x="5954" y="7316"/>
                    <a:pt x="6271" y="8013"/>
                    <a:pt x="6841" y="8551"/>
                  </a:cubicBezTo>
                  <a:cubicBezTo>
                    <a:pt x="7950" y="9565"/>
                    <a:pt x="9786" y="9723"/>
                    <a:pt x="10736" y="9723"/>
                  </a:cubicBezTo>
                  <a:cubicBezTo>
                    <a:pt x="11053" y="9723"/>
                    <a:pt x="11275" y="9692"/>
                    <a:pt x="11306" y="9692"/>
                  </a:cubicBezTo>
                  <a:cubicBezTo>
                    <a:pt x="11401" y="9692"/>
                    <a:pt x="11496" y="9597"/>
                    <a:pt x="11496" y="9470"/>
                  </a:cubicBezTo>
                  <a:cubicBezTo>
                    <a:pt x="11469" y="9388"/>
                    <a:pt x="11394" y="9305"/>
                    <a:pt x="11313" y="9305"/>
                  </a:cubicBezTo>
                  <a:cubicBezTo>
                    <a:pt x="11300" y="9305"/>
                    <a:pt x="11288" y="9307"/>
                    <a:pt x="11275" y="9312"/>
                  </a:cubicBezTo>
                  <a:cubicBezTo>
                    <a:pt x="11267" y="9312"/>
                    <a:pt x="11075" y="9326"/>
                    <a:pt x="10773" y="9326"/>
                  </a:cubicBezTo>
                  <a:cubicBezTo>
                    <a:pt x="9908" y="9326"/>
                    <a:pt x="8135" y="9205"/>
                    <a:pt x="7126" y="8266"/>
                  </a:cubicBezTo>
                  <a:cubicBezTo>
                    <a:pt x="6619" y="7791"/>
                    <a:pt x="6366" y="7190"/>
                    <a:pt x="6366" y="6430"/>
                  </a:cubicBezTo>
                  <a:lnTo>
                    <a:pt x="6366" y="1933"/>
                  </a:lnTo>
                  <a:cubicBezTo>
                    <a:pt x="6366" y="1553"/>
                    <a:pt x="6208" y="1173"/>
                    <a:pt x="5954" y="856"/>
                  </a:cubicBezTo>
                  <a:cubicBezTo>
                    <a:pt x="5448" y="286"/>
                    <a:pt x="4688" y="1"/>
                    <a:pt x="3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39"/>
            <p:cNvSpPr/>
            <p:nvPr/>
          </p:nvSpPr>
          <p:spPr>
            <a:xfrm>
              <a:off x="3091786" y="2669127"/>
              <a:ext cx="224208" cy="12767"/>
            </a:xfrm>
            <a:custGeom>
              <a:avLst/>
              <a:gdLst/>
              <a:ahLst/>
              <a:cxnLst/>
              <a:rect l="l" t="t" r="r" b="b"/>
              <a:pathLst>
                <a:path w="7253" h="413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7062" y="412"/>
                  </a:lnTo>
                  <a:cubicBezTo>
                    <a:pt x="7189" y="412"/>
                    <a:pt x="7252" y="317"/>
                    <a:pt x="7252" y="190"/>
                  </a:cubicBezTo>
                  <a:cubicBezTo>
                    <a:pt x="7252" y="95"/>
                    <a:pt x="7189" y="0"/>
                    <a:pt x="70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39"/>
            <p:cNvSpPr/>
            <p:nvPr/>
          </p:nvSpPr>
          <p:spPr>
            <a:xfrm>
              <a:off x="3039884" y="2416541"/>
              <a:ext cx="29398" cy="29398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6" y="1"/>
                  </a:moveTo>
                  <a:cubicBezTo>
                    <a:pt x="191" y="1"/>
                    <a:pt x="1" y="222"/>
                    <a:pt x="1" y="476"/>
                  </a:cubicBezTo>
                  <a:cubicBezTo>
                    <a:pt x="1" y="761"/>
                    <a:pt x="191" y="951"/>
                    <a:pt x="476" y="951"/>
                  </a:cubicBezTo>
                  <a:cubicBezTo>
                    <a:pt x="729" y="951"/>
                    <a:pt x="951" y="761"/>
                    <a:pt x="951" y="476"/>
                  </a:cubicBezTo>
                  <a:cubicBezTo>
                    <a:pt x="951" y="222"/>
                    <a:pt x="729" y="1"/>
                    <a:pt x="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39"/>
            <p:cNvSpPr/>
            <p:nvPr/>
          </p:nvSpPr>
          <p:spPr>
            <a:xfrm>
              <a:off x="3138773" y="2475274"/>
              <a:ext cx="29398" cy="29398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5" y="1"/>
                  </a:moveTo>
                  <a:cubicBezTo>
                    <a:pt x="222" y="1"/>
                    <a:pt x="0" y="223"/>
                    <a:pt x="0" y="476"/>
                  </a:cubicBezTo>
                  <a:cubicBezTo>
                    <a:pt x="0" y="729"/>
                    <a:pt x="222" y="951"/>
                    <a:pt x="475" y="951"/>
                  </a:cubicBezTo>
                  <a:cubicBezTo>
                    <a:pt x="760" y="951"/>
                    <a:pt x="950" y="729"/>
                    <a:pt x="950" y="476"/>
                  </a:cubicBezTo>
                  <a:cubicBezTo>
                    <a:pt x="950" y="223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39"/>
            <p:cNvSpPr/>
            <p:nvPr/>
          </p:nvSpPr>
          <p:spPr>
            <a:xfrm>
              <a:off x="3170087" y="2689683"/>
              <a:ext cx="30387" cy="30387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476" y="982"/>
                  </a:cubicBezTo>
                  <a:cubicBezTo>
                    <a:pt x="761" y="982"/>
                    <a:pt x="982" y="760"/>
                    <a:pt x="982" y="507"/>
                  </a:cubicBezTo>
                  <a:cubicBezTo>
                    <a:pt x="982" y="222"/>
                    <a:pt x="761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39"/>
            <p:cNvSpPr/>
            <p:nvPr/>
          </p:nvSpPr>
          <p:spPr>
            <a:xfrm>
              <a:off x="3173024" y="2632897"/>
              <a:ext cx="30387" cy="29398"/>
            </a:xfrm>
            <a:custGeom>
              <a:avLst/>
              <a:gdLst/>
              <a:ahLst/>
              <a:cxnLst/>
              <a:rect l="l" t="t" r="r" b="b"/>
              <a:pathLst>
                <a:path w="983" h="951" extrusionOk="0">
                  <a:moveTo>
                    <a:pt x="507" y="1"/>
                  </a:moveTo>
                  <a:cubicBezTo>
                    <a:pt x="222" y="1"/>
                    <a:pt x="1" y="222"/>
                    <a:pt x="1" y="476"/>
                  </a:cubicBezTo>
                  <a:cubicBezTo>
                    <a:pt x="1" y="729"/>
                    <a:pt x="222" y="951"/>
                    <a:pt x="507" y="951"/>
                  </a:cubicBezTo>
                  <a:cubicBezTo>
                    <a:pt x="761" y="951"/>
                    <a:pt x="982" y="729"/>
                    <a:pt x="982" y="476"/>
                  </a:cubicBezTo>
                  <a:cubicBezTo>
                    <a:pt x="982" y="222"/>
                    <a:pt x="761" y="1"/>
                    <a:pt x="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39"/>
            <p:cNvSpPr/>
            <p:nvPr/>
          </p:nvSpPr>
          <p:spPr>
            <a:xfrm>
              <a:off x="3130921" y="2846317"/>
              <a:ext cx="29429" cy="30387"/>
            </a:xfrm>
            <a:custGeom>
              <a:avLst/>
              <a:gdLst/>
              <a:ahLst/>
              <a:cxnLst/>
              <a:rect l="l" t="t" r="r" b="b"/>
              <a:pathLst>
                <a:path w="952" h="983" extrusionOk="0">
                  <a:moveTo>
                    <a:pt x="476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60"/>
                    <a:pt x="223" y="982"/>
                    <a:pt x="476" y="982"/>
                  </a:cubicBezTo>
                  <a:cubicBezTo>
                    <a:pt x="729" y="982"/>
                    <a:pt x="951" y="760"/>
                    <a:pt x="951" y="507"/>
                  </a:cubicBezTo>
                  <a:cubicBezTo>
                    <a:pt x="951" y="222"/>
                    <a:pt x="729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39"/>
            <p:cNvSpPr/>
            <p:nvPr/>
          </p:nvSpPr>
          <p:spPr>
            <a:xfrm>
              <a:off x="5657647" y="1122481"/>
              <a:ext cx="936927" cy="853927"/>
            </a:xfrm>
            <a:custGeom>
              <a:avLst/>
              <a:gdLst/>
              <a:ahLst/>
              <a:cxnLst/>
              <a:rect l="l" t="t" r="r" b="b"/>
              <a:pathLst>
                <a:path w="30309" h="27624" extrusionOk="0">
                  <a:moveTo>
                    <a:pt x="15185" y="0"/>
                  </a:moveTo>
                  <a:cubicBezTo>
                    <a:pt x="11639" y="0"/>
                    <a:pt x="8088" y="1362"/>
                    <a:pt x="5385" y="4082"/>
                  </a:cubicBezTo>
                  <a:cubicBezTo>
                    <a:pt x="1" y="9465"/>
                    <a:pt x="1" y="18206"/>
                    <a:pt x="5385" y="23590"/>
                  </a:cubicBezTo>
                  <a:cubicBezTo>
                    <a:pt x="8088" y="26278"/>
                    <a:pt x="11621" y="27624"/>
                    <a:pt x="15151" y="27624"/>
                  </a:cubicBezTo>
                  <a:cubicBezTo>
                    <a:pt x="18691" y="27624"/>
                    <a:pt x="22229" y="26270"/>
                    <a:pt x="24924" y="23558"/>
                  </a:cubicBezTo>
                  <a:cubicBezTo>
                    <a:pt x="30308" y="18143"/>
                    <a:pt x="30308" y="9402"/>
                    <a:pt x="24893" y="4018"/>
                  </a:cubicBezTo>
                  <a:cubicBezTo>
                    <a:pt x="22213" y="1338"/>
                    <a:pt x="18701" y="0"/>
                    <a:pt x="15185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39"/>
            <p:cNvSpPr/>
            <p:nvPr/>
          </p:nvSpPr>
          <p:spPr>
            <a:xfrm>
              <a:off x="5628280" y="1063624"/>
              <a:ext cx="982925" cy="971673"/>
            </a:xfrm>
            <a:custGeom>
              <a:avLst/>
              <a:gdLst/>
              <a:ahLst/>
              <a:cxnLst/>
              <a:rect l="l" t="t" r="r" b="b"/>
              <a:pathLst>
                <a:path w="31797" h="31433" extrusionOk="0">
                  <a:moveTo>
                    <a:pt x="16089" y="1900"/>
                  </a:moveTo>
                  <a:cubicBezTo>
                    <a:pt x="23911" y="1900"/>
                    <a:pt x="30213" y="8393"/>
                    <a:pt x="29896" y="16247"/>
                  </a:cubicBezTo>
                  <a:cubicBezTo>
                    <a:pt x="29611" y="23404"/>
                    <a:pt x="23784" y="29231"/>
                    <a:pt x="16627" y="29516"/>
                  </a:cubicBezTo>
                  <a:cubicBezTo>
                    <a:pt x="16455" y="29522"/>
                    <a:pt x="16283" y="29525"/>
                    <a:pt x="16112" y="29525"/>
                  </a:cubicBezTo>
                  <a:cubicBezTo>
                    <a:pt x="8492" y="29525"/>
                    <a:pt x="2281" y="23359"/>
                    <a:pt x="2281" y="15708"/>
                  </a:cubicBezTo>
                  <a:cubicBezTo>
                    <a:pt x="2281" y="8076"/>
                    <a:pt x="8456" y="1900"/>
                    <a:pt x="16089" y="1900"/>
                  </a:cubicBezTo>
                  <a:close/>
                  <a:moveTo>
                    <a:pt x="16089" y="0"/>
                  </a:moveTo>
                  <a:cubicBezTo>
                    <a:pt x="7190" y="0"/>
                    <a:pt x="1" y="7474"/>
                    <a:pt x="412" y="16468"/>
                  </a:cubicBezTo>
                  <a:cubicBezTo>
                    <a:pt x="792" y="24512"/>
                    <a:pt x="7316" y="31036"/>
                    <a:pt x="15360" y="31416"/>
                  </a:cubicBezTo>
                  <a:cubicBezTo>
                    <a:pt x="15605" y="31427"/>
                    <a:pt x="15849" y="31433"/>
                    <a:pt x="16092" y="31433"/>
                  </a:cubicBezTo>
                  <a:cubicBezTo>
                    <a:pt x="24754" y="31433"/>
                    <a:pt x="31796" y="24365"/>
                    <a:pt x="31796" y="15708"/>
                  </a:cubicBezTo>
                  <a:cubicBezTo>
                    <a:pt x="31796" y="7063"/>
                    <a:pt x="24766" y="0"/>
                    <a:pt x="16089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39"/>
            <p:cNvSpPr/>
            <p:nvPr/>
          </p:nvSpPr>
          <p:spPr>
            <a:xfrm>
              <a:off x="5984639" y="1404187"/>
              <a:ext cx="359296" cy="123990"/>
            </a:xfrm>
            <a:custGeom>
              <a:avLst/>
              <a:gdLst/>
              <a:ahLst/>
              <a:cxnLst/>
              <a:rect l="l" t="t" r="r" b="b"/>
              <a:pathLst>
                <a:path w="11623" h="4011" extrusionOk="0">
                  <a:moveTo>
                    <a:pt x="7051" y="1"/>
                  </a:moveTo>
                  <a:cubicBezTo>
                    <a:pt x="7013" y="1"/>
                    <a:pt x="6974" y="2"/>
                    <a:pt x="6936" y="4"/>
                  </a:cubicBezTo>
                  <a:cubicBezTo>
                    <a:pt x="6651" y="4"/>
                    <a:pt x="6366" y="131"/>
                    <a:pt x="6176" y="321"/>
                  </a:cubicBezTo>
                  <a:lnTo>
                    <a:pt x="4022" y="2506"/>
                  </a:lnTo>
                  <a:cubicBezTo>
                    <a:pt x="3703" y="2825"/>
                    <a:pt x="3357" y="2985"/>
                    <a:pt x="2960" y="2985"/>
                  </a:cubicBezTo>
                  <a:cubicBezTo>
                    <a:pt x="2924" y="2985"/>
                    <a:pt x="2887" y="2984"/>
                    <a:pt x="2850" y="2981"/>
                  </a:cubicBezTo>
                  <a:cubicBezTo>
                    <a:pt x="1615" y="2949"/>
                    <a:pt x="412" y="1556"/>
                    <a:pt x="412" y="1524"/>
                  </a:cubicBezTo>
                  <a:cubicBezTo>
                    <a:pt x="360" y="1472"/>
                    <a:pt x="298" y="1448"/>
                    <a:pt x="237" y="1448"/>
                  </a:cubicBezTo>
                  <a:cubicBezTo>
                    <a:pt x="187" y="1448"/>
                    <a:pt x="138" y="1464"/>
                    <a:pt x="95" y="1493"/>
                  </a:cubicBezTo>
                  <a:cubicBezTo>
                    <a:pt x="0" y="1588"/>
                    <a:pt x="0" y="1714"/>
                    <a:pt x="64" y="1809"/>
                  </a:cubicBezTo>
                  <a:cubicBezTo>
                    <a:pt x="127" y="1873"/>
                    <a:pt x="1394" y="3361"/>
                    <a:pt x="2819" y="3424"/>
                  </a:cubicBezTo>
                  <a:cubicBezTo>
                    <a:pt x="2855" y="3426"/>
                    <a:pt x="2890" y="3427"/>
                    <a:pt x="2925" y="3427"/>
                  </a:cubicBezTo>
                  <a:cubicBezTo>
                    <a:pt x="3452" y="3427"/>
                    <a:pt x="3923" y="3207"/>
                    <a:pt x="4339" y="2791"/>
                  </a:cubicBezTo>
                  <a:lnTo>
                    <a:pt x="6492" y="638"/>
                  </a:lnTo>
                  <a:cubicBezTo>
                    <a:pt x="6619" y="511"/>
                    <a:pt x="6777" y="448"/>
                    <a:pt x="6967" y="416"/>
                  </a:cubicBezTo>
                  <a:cubicBezTo>
                    <a:pt x="7379" y="416"/>
                    <a:pt x="7759" y="574"/>
                    <a:pt x="8076" y="891"/>
                  </a:cubicBezTo>
                  <a:lnTo>
                    <a:pt x="11243" y="3963"/>
                  </a:lnTo>
                  <a:cubicBezTo>
                    <a:pt x="11274" y="3994"/>
                    <a:pt x="11330" y="4010"/>
                    <a:pt x="11385" y="4010"/>
                  </a:cubicBezTo>
                  <a:cubicBezTo>
                    <a:pt x="11441" y="4010"/>
                    <a:pt x="11496" y="3994"/>
                    <a:pt x="11528" y="3963"/>
                  </a:cubicBezTo>
                  <a:cubicBezTo>
                    <a:pt x="11623" y="3868"/>
                    <a:pt x="11623" y="3741"/>
                    <a:pt x="11559" y="3646"/>
                  </a:cubicBezTo>
                  <a:lnTo>
                    <a:pt x="8393" y="574"/>
                  </a:lnTo>
                  <a:cubicBezTo>
                    <a:pt x="8040" y="192"/>
                    <a:pt x="7550" y="1"/>
                    <a:pt x="705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9"/>
            <p:cNvSpPr/>
            <p:nvPr/>
          </p:nvSpPr>
          <p:spPr>
            <a:xfrm>
              <a:off x="5946462" y="1411050"/>
              <a:ext cx="316235" cy="106834"/>
            </a:xfrm>
            <a:custGeom>
              <a:avLst/>
              <a:gdLst/>
              <a:ahLst/>
              <a:cxnLst/>
              <a:rect l="l" t="t" r="r" b="b"/>
              <a:pathLst>
                <a:path w="10230" h="3456" extrusionOk="0">
                  <a:moveTo>
                    <a:pt x="7037" y="1"/>
                  </a:moveTo>
                  <a:cubicBezTo>
                    <a:pt x="7004" y="1"/>
                    <a:pt x="6970" y="2"/>
                    <a:pt x="6936" y="4"/>
                  </a:cubicBezTo>
                  <a:cubicBezTo>
                    <a:pt x="6651" y="35"/>
                    <a:pt x="6397" y="162"/>
                    <a:pt x="6176" y="352"/>
                  </a:cubicBezTo>
                  <a:lnTo>
                    <a:pt x="4022" y="2506"/>
                  </a:lnTo>
                  <a:cubicBezTo>
                    <a:pt x="3703" y="2854"/>
                    <a:pt x="3356" y="3016"/>
                    <a:pt x="2959" y="3016"/>
                  </a:cubicBezTo>
                  <a:cubicBezTo>
                    <a:pt x="2923" y="3016"/>
                    <a:pt x="2887" y="3015"/>
                    <a:pt x="2850" y="3012"/>
                  </a:cubicBezTo>
                  <a:cubicBezTo>
                    <a:pt x="1615" y="2949"/>
                    <a:pt x="412" y="1556"/>
                    <a:pt x="412" y="1556"/>
                  </a:cubicBezTo>
                  <a:cubicBezTo>
                    <a:pt x="377" y="1503"/>
                    <a:pt x="313" y="1480"/>
                    <a:pt x="247" y="1480"/>
                  </a:cubicBezTo>
                  <a:cubicBezTo>
                    <a:pt x="193" y="1480"/>
                    <a:pt x="138" y="1495"/>
                    <a:pt x="95" y="1524"/>
                  </a:cubicBezTo>
                  <a:cubicBezTo>
                    <a:pt x="0" y="1587"/>
                    <a:pt x="0" y="1746"/>
                    <a:pt x="64" y="1841"/>
                  </a:cubicBezTo>
                  <a:cubicBezTo>
                    <a:pt x="127" y="1904"/>
                    <a:pt x="1394" y="3392"/>
                    <a:pt x="2819" y="3456"/>
                  </a:cubicBezTo>
                  <a:cubicBezTo>
                    <a:pt x="3389" y="3456"/>
                    <a:pt x="3895" y="3266"/>
                    <a:pt x="4339" y="2822"/>
                  </a:cubicBezTo>
                  <a:lnTo>
                    <a:pt x="6492" y="669"/>
                  </a:lnTo>
                  <a:cubicBezTo>
                    <a:pt x="6619" y="542"/>
                    <a:pt x="6777" y="479"/>
                    <a:pt x="6967" y="447"/>
                  </a:cubicBezTo>
                  <a:cubicBezTo>
                    <a:pt x="7002" y="445"/>
                    <a:pt x="7036" y="443"/>
                    <a:pt x="7071" y="443"/>
                  </a:cubicBezTo>
                  <a:cubicBezTo>
                    <a:pt x="7447" y="443"/>
                    <a:pt x="7815" y="600"/>
                    <a:pt x="8076" y="891"/>
                  </a:cubicBezTo>
                  <a:lnTo>
                    <a:pt x="9818" y="2727"/>
                  </a:lnTo>
                  <a:cubicBezTo>
                    <a:pt x="9865" y="2775"/>
                    <a:pt x="9921" y="2799"/>
                    <a:pt x="9976" y="2799"/>
                  </a:cubicBezTo>
                  <a:cubicBezTo>
                    <a:pt x="10031" y="2799"/>
                    <a:pt x="10087" y="2775"/>
                    <a:pt x="10134" y="2727"/>
                  </a:cubicBezTo>
                  <a:cubicBezTo>
                    <a:pt x="10229" y="2632"/>
                    <a:pt x="10229" y="2506"/>
                    <a:pt x="10166" y="2411"/>
                  </a:cubicBezTo>
                  <a:lnTo>
                    <a:pt x="8392" y="606"/>
                  </a:lnTo>
                  <a:cubicBezTo>
                    <a:pt x="8036" y="220"/>
                    <a:pt x="7541" y="1"/>
                    <a:pt x="7037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9"/>
            <p:cNvSpPr/>
            <p:nvPr/>
          </p:nvSpPr>
          <p:spPr>
            <a:xfrm>
              <a:off x="5984639" y="1404496"/>
              <a:ext cx="113573" cy="340996"/>
            </a:xfrm>
            <a:custGeom>
              <a:avLst/>
              <a:gdLst/>
              <a:ahLst/>
              <a:cxnLst/>
              <a:rect l="l" t="t" r="r" b="b"/>
              <a:pathLst>
                <a:path w="3674" h="11031" extrusionOk="0">
                  <a:moveTo>
                    <a:pt x="1674" y="0"/>
                  </a:moveTo>
                  <a:cubicBezTo>
                    <a:pt x="1610" y="0"/>
                    <a:pt x="1544" y="34"/>
                    <a:pt x="1489" y="89"/>
                  </a:cubicBezTo>
                  <a:cubicBezTo>
                    <a:pt x="1425" y="184"/>
                    <a:pt x="1425" y="311"/>
                    <a:pt x="1520" y="374"/>
                  </a:cubicBezTo>
                  <a:cubicBezTo>
                    <a:pt x="1552" y="406"/>
                    <a:pt x="2946" y="1578"/>
                    <a:pt x="3009" y="2813"/>
                  </a:cubicBezTo>
                  <a:cubicBezTo>
                    <a:pt x="3009" y="3256"/>
                    <a:pt x="2850" y="3636"/>
                    <a:pt x="2502" y="3984"/>
                  </a:cubicBezTo>
                  <a:lnTo>
                    <a:pt x="349" y="6170"/>
                  </a:lnTo>
                  <a:cubicBezTo>
                    <a:pt x="159" y="6360"/>
                    <a:pt x="32" y="6613"/>
                    <a:pt x="32" y="6930"/>
                  </a:cubicBezTo>
                  <a:cubicBezTo>
                    <a:pt x="0" y="7468"/>
                    <a:pt x="190" y="7975"/>
                    <a:pt x="602" y="8355"/>
                  </a:cubicBezTo>
                  <a:lnTo>
                    <a:pt x="3294" y="10983"/>
                  </a:lnTo>
                  <a:cubicBezTo>
                    <a:pt x="3341" y="11015"/>
                    <a:pt x="3397" y="11031"/>
                    <a:pt x="3448" y="11031"/>
                  </a:cubicBezTo>
                  <a:cubicBezTo>
                    <a:pt x="3500" y="11031"/>
                    <a:pt x="3547" y="11015"/>
                    <a:pt x="3579" y="10983"/>
                  </a:cubicBezTo>
                  <a:cubicBezTo>
                    <a:pt x="3674" y="10888"/>
                    <a:pt x="3674" y="10762"/>
                    <a:pt x="3579" y="10667"/>
                  </a:cubicBezTo>
                  <a:lnTo>
                    <a:pt x="887" y="8038"/>
                  </a:lnTo>
                  <a:cubicBezTo>
                    <a:pt x="602" y="7753"/>
                    <a:pt x="412" y="7341"/>
                    <a:pt x="444" y="6930"/>
                  </a:cubicBezTo>
                  <a:cubicBezTo>
                    <a:pt x="444" y="6740"/>
                    <a:pt x="539" y="6581"/>
                    <a:pt x="665" y="6455"/>
                  </a:cubicBezTo>
                  <a:lnTo>
                    <a:pt x="2819" y="4301"/>
                  </a:lnTo>
                  <a:cubicBezTo>
                    <a:pt x="3262" y="3858"/>
                    <a:pt x="3452" y="3351"/>
                    <a:pt x="3421" y="2781"/>
                  </a:cubicBezTo>
                  <a:cubicBezTo>
                    <a:pt x="3357" y="1388"/>
                    <a:pt x="1869" y="89"/>
                    <a:pt x="1805" y="57"/>
                  </a:cubicBezTo>
                  <a:cubicBezTo>
                    <a:pt x="1766" y="18"/>
                    <a:pt x="1720" y="0"/>
                    <a:pt x="167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9"/>
            <p:cNvSpPr/>
            <p:nvPr/>
          </p:nvSpPr>
          <p:spPr>
            <a:xfrm>
              <a:off x="5991471" y="1366721"/>
              <a:ext cx="107730" cy="314164"/>
            </a:xfrm>
            <a:custGeom>
              <a:avLst/>
              <a:gdLst/>
              <a:ahLst/>
              <a:cxnLst/>
              <a:rect l="l" t="t" r="r" b="b"/>
              <a:pathLst>
                <a:path w="3485" h="10163" extrusionOk="0">
                  <a:moveTo>
                    <a:pt x="1680" y="0"/>
                  </a:moveTo>
                  <a:cubicBezTo>
                    <a:pt x="1620" y="0"/>
                    <a:pt x="1556" y="24"/>
                    <a:pt x="1521" y="76"/>
                  </a:cubicBezTo>
                  <a:cubicBezTo>
                    <a:pt x="1426" y="171"/>
                    <a:pt x="1458" y="298"/>
                    <a:pt x="1553" y="361"/>
                  </a:cubicBezTo>
                  <a:cubicBezTo>
                    <a:pt x="1553" y="393"/>
                    <a:pt x="2946" y="1564"/>
                    <a:pt x="3010" y="2800"/>
                  </a:cubicBezTo>
                  <a:cubicBezTo>
                    <a:pt x="3041" y="3243"/>
                    <a:pt x="2883" y="3623"/>
                    <a:pt x="2534" y="3971"/>
                  </a:cubicBezTo>
                  <a:lnTo>
                    <a:pt x="381" y="6156"/>
                  </a:lnTo>
                  <a:cubicBezTo>
                    <a:pt x="159" y="6347"/>
                    <a:pt x="64" y="6632"/>
                    <a:pt x="33" y="6917"/>
                  </a:cubicBezTo>
                  <a:cubicBezTo>
                    <a:pt x="1" y="7455"/>
                    <a:pt x="223" y="7962"/>
                    <a:pt x="634" y="8342"/>
                  </a:cubicBezTo>
                  <a:lnTo>
                    <a:pt x="2439" y="10115"/>
                  </a:lnTo>
                  <a:cubicBezTo>
                    <a:pt x="2487" y="10147"/>
                    <a:pt x="2542" y="10163"/>
                    <a:pt x="2598" y="10163"/>
                  </a:cubicBezTo>
                  <a:cubicBezTo>
                    <a:pt x="2653" y="10163"/>
                    <a:pt x="2709" y="10147"/>
                    <a:pt x="2756" y="10115"/>
                  </a:cubicBezTo>
                  <a:cubicBezTo>
                    <a:pt x="2851" y="10020"/>
                    <a:pt x="2851" y="9893"/>
                    <a:pt x="2725" y="9798"/>
                  </a:cubicBezTo>
                  <a:lnTo>
                    <a:pt x="919" y="8025"/>
                  </a:lnTo>
                  <a:cubicBezTo>
                    <a:pt x="603" y="7740"/>
                    <a:pt x="444" y="7328"/>
                    <a:pt x="476" y="6917"/>
                  </a:cubicBezTo>
                  <a:cubicBezTo>
                    <a:pt x="476" y="6758"/>
                    <a:pt x="539" y="6568"/>
                    <a:pt x="666" y="6442"/>
                  </a:cubicBezTo>
                  <a:lnTo>
                    <a:pt x="2820" y="4288"/>
                  </a:lnTo>
                  <a:cubicBezTo>
                    <a:pt x="3263" y="3845"/>
                    <a:pt x="3485" y="3338"/>
                    <a:pt x="3453" y="2768"/>
                  </a:cubicBezTo>
                  <a:cubicBezTo>
                    <a:pt x="3390" y="1374"/>
                    <a:pt x="1869" y="108"/>
                    <a:pt x="1806" y="44"/>
                  </a:cubicBezTo>
                  <a:cubicBezTo>
                    <a:pt x="1778" y="16"/>
                    <a:pt x="1730" y="0"/>
                    <a:pt x="1680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39"/>
            <p:cNvSpPr/>
            <p:nvPr/>
          </p:nvSpPr>
          <p:spPr>
            <a:xfrm>
              <a:off x="6008133" y="1425362"/>
              <a:ext cx="116509" cy="114562"/>
            </a:xfrm>
            <a:custGeom>
              <a:avLst/>
              <a:gdLst/>
              <a:ahLst/>
              <a:cxnLst/>
              <a:rect l="l" t="t" r="r" b="b"/>
              <a:pathLst>
                <a:path w="3769" h="3706" extrusionOk="0">
                  <a:moveTo>
                    <a:pt x="238" y="0"/>
                  </a:moveTo>
                  <a:cubicBezTo>
                    <a:pt x="182" y="0"/>
                    <a:pt x="127" y="16"/>
                    <a:pt x="95" y="48"/>
                  </a:cubicBezTo>
                  <a:cubicBezTo>
                    <a:pt x="0" y="143"/>
                    <a:pt x="0" y="269"/>
                    <a:pt x="95" y="364"/>
                  </a:cubicBezTo>
                  <a:lnTo>
                    <a:pt x="3389" y="3658"/>
                  </a:lnTo>
                  <a:cubicBezTo>
                    <a:pt x="3436" y="3689"/>
                    <a:pt x="3492" y="3705"/>
                    <a:pt x="3547" y="3705"/>
                  </a:cubicBezTo>
                  <a:cubicBezTo>
                    <a:pt x="3603" y="3705"/>
                    <a:pt x="3658" y="3689"/>
                    <a:pt x="3706" y="3658"/>
                  </a:cubicBezTo>
                  <a:cubicBezTo>
                    <a:pt x="3769" y="3563"/>
                    <a:pt x="3769" y="3436"/>
                    <a:pt x="3706" y="3341"/>
                  </a:cubicBezTo>
                  <a:lnTo>
                    <a:pt x="380" y="48"/>
                  </a:lnTo>
                  <a:cubicBezTo>
                    <a:pt x="349" y="16"/>
                    <a:pt x="293" y="0"/>
                    <a:pt x="238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39"/>
            <p:cNvSpPr/>
            <p:nvPr/>
          </p:nvSpPr>
          <p:spPr>
            <a:xfrm>
              <a:off x="6011070" y="1661781"/>
              <a:ext cx="21577" cy="19599"/>
            </a:xfrm>
            <a:custGeom>
              <a:avLst/>
              <a:gdLst/>
              <a:ahLst/>
              <a:cxnLst/>
              <a:rect l="l" t="t" r="r" b="b"/>
              <a:pathLst>
                <a:path w="698" h="634" extrusionOk="0">
                  <a:moveTo>
                    <a:pt x="349" y="0"/>
                  </a:moveTo>
                  <a:cubicBezTo>
                    <a:pt x="270" y="0"/>
                    <a:pt x="190" y="32"/>
                    <a:pt x="127" y="95"/>
                  </a:cubicBezTo>
                  <a:cubicBezTo>
                    <a:pt x="0" y="222"/>
                    <a:pt x="0" y="412"/>
                    <a:pt x="127" y="538"/>
                  </a:cubicBezTo>
                  <a:cubicBezTo>
                    <a:pt x="190" y="602"/>
                    <a:pt x="270" y="633"/>
                    <a:pt x="349" y="633"/>
                  </a:cubicBezTo>
                  <a:cubicBezTo>
                    <a:pt x="428" y="633"/>
                    <a:pt x="507" y="602"/>
                    <a:pt x="570" y="538"/>
                  </a:cubicBezTo>
                  <a:cubicBezTo>
                    <a:pt x="697" y="412"/>
                    <a:pt x="697" y="222"/>
                    <a:pt x="570" y="95"/>
                  </a:cubicBezTo>
                  <a:cubicBezTo>
                    <a:pt x="507" y="32"/>
                    <a:pt x="428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9"/>
            <p:cNvSpPr/>
            <p:nvPr/>
          </p:nvSpPr>
          <p:spPr>
            <a:xfrm>
              <a:off x="5991471" y="1585396"/>
              <a:ext cx="21577" cy="20588"/>
            </a:xfrm>
            <a:custGeom>
              <a:avLst/>
              <a:gdLst/>
              <a:ahLst/>
              <a:cxnLst/>
              <a:rect l="l" t="t" r="r" b="b"/>
              <a:pathLst>
                <a:path w="698" h="666" extrusionOk="0">
                  <a:moveTo>
                    <a:pt x="349" y="1"/>
                  </a:moveTo>
                  <a:cubicBezTo>
                    <a:pt x="270" y="1"/>
                    <a:pt x="191" y="33"/>
                    <a:pt x="128" y="96"/>
                  </a:cubicBezTo>
                  <a:cubicBezTo>
                    <a:pt x="1" y="223"/>
                    <a:pt x="1" y="444"/>
                    <a:pt x="128" y="571"/>
                  </a:cubicBezTo>
                  <a:cubicBezTo>
                    <a:pt x="191" y="634"/>
                    <a:pt x="270" y="666"/>
                    <a:pt x="349" y="666"/>
                  </a:cubicBezTo>
                  <a:cubicBezTo>
                    <a:pt x="428" y="666"/>
                    <a:pt x="508" y="634"/>
                    <a:pt x="571" y="571"/>
                  </a:cubicBezTo>
                  <a:cubicBezTo>
                    <a:pt x="698" y="444"/>
                    <a:pt x="698" y="223"/>
                    <a:pt x="571" y="96"/>
                  </a:cubicBezTo>
                  <a:cubicBezTo>
                    <a:pt x="508" y="33"/>
                    <a:pt x="428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9"/>
            <p:cNvSpPr/>
            <p:nvPr/>
          </p:nvSpPr>
          <p:spPr>
            <a:xfrm>
              <a:off x="6078613" y="1466939"/>
              <a:ext cx="22535" cy="20588"/>
            </a:xfrm>
            <a:custGeom>
              <a:avLst/>
              <a:gdLst/>
              <a:ahLst/>
              <a:cxnLst/>
              <a:rect l="l" t="t" r="r" b="b"/>
              <a:pathLst>
                <a:path w="729" h="666" extrusionOk="0">
                  <a:moveTo>
                    <a:pt x="365" y="1"/>
                  </a:moveTo>
                  <a:cubicBezTo>
                    <a:pt x="278" y="1"/>
                    <a:pt x="191" y="33"/>
                    <a:pt x="127" y="96"/>
                  </a:cubicBezTo>
                  <a:cubicBezTo>
                    <a:pt x="1" y="223"/>
                    <a:pt x="1" y="444"/>
                    <a:pt x="127" y="571"/>
                  </a:cubicBezTo>
                  <a:cubicBezTo>
                    <a:pt x="191" y="634"/>
                    <a:pt x="278" y="666"/>
                    <a:pt x="365" y="666"/>
                  </a:cubicBezTo>
                  <a:cubicBezTo>
                    <a:pt x="452" y="666"/>
                    <a:pt x="539" y="634"/>
                    <a:pt x="602" y="571"/>
                  </a:cubicBezTo>
                  <a:cubicBezTo>
                    <a:pt x="729" y="444"/>
                    <a:pt x="729" y="223"/>
                    <a:pt x="602" y="96"/>
                  </a:cubicBezTo>
                  <a:cubicBezTo>
                    <a:pt x="539" y="33"/>
                    <a:pt x="452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9"/>
            <p:cNvSpPr/>
            <p:nvPr/>
          </p:nvSpPr>
          <p:spPr>
            <a:xfrm>
              <a:off x="6050236" y="1493401"/>
              <a:ext cx="21546" cy="20588"/>
            </a:xfrm>
            <a:custGeom>
              <a:avLst/>
              <a:gdLst/>
              <a:ahLst/>
              <a:cxnLst/>
              <a:rect l="l" t="t" r="r" b="b"/>
              <a:pathLst>
                <a:path w="697" h="666" extrusionOk="0">
                  <a:moveTo>
                    <a:pt x="348" y="0"/>
                  </a:moveTo>
                  <a:cubicBezTo>
                    <a:pt x="269" y="0"/>
                    <a:pt x="190" y="32"/>
                    <a:pt x="127" y="95"/>
                  </a:cubicBezTo>
                  <a:cubicBezTo>
                    <a:pt x="0" y="222"/>
                    <a:pt x="0" y="443"/>
                    <a:pt x="127" y="570"/>
                  </a:cubicBezTo>
                  <a:cubicBezTo>
                    <a:pt x="190" y="633"/>
                    <a:pt x="269" y="665"/>
                    <a:pt x="348" y="665"/>
                  </a:cubicBezTo>
                  <a:cubicBezTo>
                    <a:pt x="428" y="665"/>
                    <a:pt x="507" y="633"/>
                    <a:pt x="570" y="570"/>
                  </a:cubicBezTo>
                  <a:cubicBezTo>
                    <a:pt x="697" y="443"/>
                    <a:pt x="697" y="222"/>
                    <a:pt x="570" y="95"/>
                  </a:cubicBezTo>
                  <a:cubicBezTo>
                    <a:pt x="507" y="32"/>
                    <a:pt x="42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39"/>
            <p:cNvSpPr/>
            <p:nvPr/>
          </p:nvSpPr>
          <p:spPr>
            <a:xfrm>
              <a:off x="6172587" y="1411142"/>
              <a:ext cx="22566" cy="19629"/>
            </a:xfrm>
            <a:custGeom>
              <a:avLst/>
              <a:gdLst/>
              <a:ahLst/>
              <a:cxnLst/>
              <a:rect l="l" t="t" r="r" b="b"/>
              <a:pathLst>
                <a:path w="730" h="635" extrusionOk="0">
                  <a:moveTo>
                    <a:pt x="365" y="1"/>
                  </a:moveTo>
                  <a:cubicBezTo>
                    <a:pt x="278" y="1"/>
                    <a:pt x="191" y="32"/>
                    <a:pt x="127" y="96"/>
                  </a:cubicBezTo>
                  <a:cubicBezTo>
                    <a:pt x="1" y="223"/>
                    <a:pt x="1" y="413"/>
                    <a:pt x="127" y="539"/>
                  </a:cubicBezTo>
                  <a:cubicBezTo>
                    <a:pt x="191" y="603"/>
                    <a:pt x="278" y="634"/>
                    <a:pt x="365" y="634"/>
                  </a:cubicBezTo>
                  <a:cubicBezTo>
                    <a:pt x="452" y="634"/>
                    <a:pt x="539" y="603"/>
                    <a:pt x="602" y="539"/>
                  </a:cubicBezTo>
                  <a:cubicBezTo>
                    <a:pt x="729" y="413"/>
                    <a:pt x="729" y="223"/>
                    <a:pt x="602" y="96"/>
                  </a:cubicBezTo>
                  <a:cubicBezTo>
                    <a:pt x="539" y="32"/>
                    <a:pt x="452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39"/>
            <p:cNvSpPr/>
            <p:nvPr/>
          </p:nvSpPr>
          <p:spPr>
            <a:xfrm>
              <a:off x="6038489" y="1480788"/>
              <a:ext cx="411198" cy="373361"/>
            </a:xfrm>
            <a:custGeom>
              <a:avLst/>
              <a:gdLst/>
              <a:ahLst/>
              <a:cxnLst/>
              <a:rect l="l" t="t" r="r" b="b"/>
              <a:pathLst>
                <a:path w="13302" h="12078" extrusionOk="0">
                  <a:moveTo>
                    <a:pt x="6639" y="1311"/>
                  </a:moveTo>
                  <a:cubicBezTo>
                    <a:pt x="7854" y="1311"/>
                    <a:pt x="9073" y="1770"/>
                    <a:pt x="10008" y="2688"/>
                  </a:cubicBezTo>
                  <a:cubicBezTo>
                    <a:pt x="11844" y="4525"/>
                    <a:pt x="11844" y="7534"/>
                    <a:pt x="10008" y="9402"/>
                  </a:cubicBezTo>
                  <a:cubicBezTo>
                    <a:pt x="9089" y="10320"/>
                    <a:pt x="7878" y="10780"/>
                    <a:pt x="6662" y="10780"/>
                  </a:cubicBezTo>
                  <a:cubicBezTo>
                    <a:pt x="5447" y="10780"/>
                    <a:pt x="4228" y="10320"/>
                    <a:pt x="3294" y="9402"/>
                  </a:cubicBezTo>
                  <a:cubicBezTo>
                    <a:pt x="1457" y="7565"/>
                    <a:pt x="1425" y="4557"/>
                    <a:pt x="3294" y="2688"/>
                  </a:cubicBezTo>
                  <a:cubicBezTo>
                    <a:pt x="4212" y="1770"/>
                    <a:pt x="5423" y="1311"/>
                    <a:pt x="6639" y="1311"/>
                  </a:cubicBezTo>
                  <a:close/>
                  <a:moveTo>
                    <a:pt x="6654" y="0"/>
                  </a:moveTo>
                  <a:cubicBezTo>
                    <a:pt x="5101" y="0"/>
                    <a:pt x="3551" y="594"/>
                    <a:pt x="2375" y="1770"/>
                  </a:cubicBezTo>
                  <a:cubicBezTo>
                    <a:pt x="0" y="4145"/>
                    <a:pt x="32" y="7977"/>
                    <a:pt x="2375" y="10320"/>
                  </a:cubicBezTo>
                  <a:cubicBezTo>
                    <a:pt x="3563" y="11492"/>
                    <a:pt x="5115" y="12078"/>
                    <a:pt x="6662" y="12078"/>
                  </a:cubicBezTo>
                  <a:cubicBezTo>
                    <a:pt x="8210" y="12078"/>
                    <a:pt x="9754" y="11492"/>
                    <a:pt x="10926" y="10320"/>
                  </a:cubicBezTo>
                  <a:cubicBezTo>
                    <a:pt x="13301" y="7945"/>
                    <a:pt x="13269" y="4113"/>
                    <a:pt x="10926" y="1770"/>
                  </a:cubicBezTo>
                  <a:cubicBezTo>
                    <a:pt x="9742" y="586"/>
                    <a:pt x="8197" y="0"/>
                    <a:pt x="665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39"/>
            <p:cNvSpPr/>
            <p:nvPr/>
          </p:nvSpPr>
          <p:spPr>
            <a:xfrm>
              <a:off x="5832890" y="1262824"/>
              <a:ext cx="234008" cy="212493"/>
            </a:xfrm>
            <a:custGeom>
              <a:avLst/>
              <a:gdLst/>
              <a:ahLst/>
              <a:cxnLst/>
              <a:rect l="l" t="t" r="r" b="b"/>
              <a:pathLst>
                <a:path w="7570" h="6874" extrusionOk="0">
                  <a:moveTo>
                    <a:pt x="3785" y="1299"/>
                  </a:moveTo>
                  <a:cubicBezTo>
                    <a:pt x="4331" y="1299"/>
                    <a:pt x="4878" y="1505"/>
                    <a:pt x="5289" y="1917"/>
                  </a:cubicBezTo>
                  <a:cubicBezTo>
                    <a:pt x="6144" y="2772"/>
                    <a:pt x="6144" y="4102"/>
                    <a:pt x="5289" y="4957"/>
                  </a:cubicBezTo>
                  <a:cubicBezTo>
                    <a:pt x="4878" y="5369"/>
                    <a:pt x="4331" y="5575"/>
                    <a:pt x="3785" y="5575"/>
                  </a:cubicBezTo>
                  <a:cubicBezTo>
                    <a:pt x="3239" y="5575"/>
                    <a:pt x="2692" y="5369"/>
                    <a:pt x="2281" y="4957"/>
                  </a:cubicBezTo>
                  <a:cubicBezTo>
                    <a:pt x="1426" y="4134"/>
                    <a:pt x="1426" y="2772"/>
                    <a:pt x="2281" y="1917"/>
                  </a:cubicBezTo>
                  <a:cubicBezTo>
                    <a:pt x="2692" y="1505"/>
                    <a:pt x="3239" y="1299"/>
                    <a:pt x="3785" y="1299"/>
                  </a:cubicBezTo>
                  <a:close/>
                  <a:moveTo>
                    <a:pt x="3785" y="1"/>
                  </a:moveTo>
                  <a:cubicBezTo>
                    <a:pt x="2906" y="1"/>
                    <a:pt x="2027" y="334"/>
                    <a:pt x="1362" y="999"/>
                  </a:cubicBezTo>
                  <a:cubicBezTo>
                    <a:pt x="1" y="2360"/>
                    <a:pt x="1" y="4545"/>
                    <a:pt x="1362" y="5876"/>
                  </a:cubicBezTo>
                  <a:cubicBezTo>
                    <a:pt x="2027" y="6541"/>
                    <a:pt x="2906" y="6873"/>
                    <a:pt x="3789" y="6873"/>
                  </a:cubicBezTo>
                  <a:cubicBezTo>
                    <a:pt x="4672" y="6873"/>
                    <a:pt x="5558" y="6541"/>
                    <a:pt x="6239" y="5876"/>
                  </a:cubicBezTo>
                  <a:cubicBezTo>
                    <a:pt x="7569" y="4514"/>
                    <a:pt x="7569" y="2329"/>
                    <a:pt x="6208" y="999"/>
                  </a:cubicBezTo>
                  <a:cubicBezTo>
                    <a:pt x="5543" y="334"/>
                    <a:pt x="4664" y="1"/>
                    <a:pt x="3785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39"/>
            <p:cNvSpPr/>
            <p:nvPr/>
          </p:nvSpPr>
          <p:spPr>
            <a:xfrm>
              <a:off x="5657647" y="2224667"/>
              <a:ext cx="936927" cy="853680"/>
            </a:xfrm>
            <a:custGeom>
              <a:avLst/>
              <a:gdLst/>
              <a:ahLst/>
              <a:cxnLst/>
              <a:rect l="l" t="t" r="r" b="b"/>
              <a:pathLst>
                <a:path w="30309" h="27616" extrusionOk="0">
                  <a:moveTo>
                    <a:pt x="15170" y="1"/>
                  </a:moveTo>
                  <a:cubicBezTo>
                    <a:pt x="11628" y="1"/>
                    <a:pt x="8084" y="1355"/>
                    <a:pt x="5385" y="4054"/>
                  </a:cubicBezTo>
                  <a:cubicBezTo>
                    <a:pt x="1" y="9470"/>
                    <a:pt x="1" y="18210"/>
                    <a:pt x="5385" y="23594"/>
                  </a:cubicBezTo>
                  <a:cubicBezTo>
                    <a:pt x="8084" y="26278"/>
                    <a:pt x="11610" y="27616"/>
                    <a:pt x="15135" y="27616"/>
                  </a:cubicBezTo>
                  <a:cubicBezTo>
                    <a:pt x="18681" y="27616"/>
                    <a:pt x="22225" y="26262"/>
                    <a:pt x="24924" y="23562"/>
                  </a:cubicBezTo>
                  <a:cubicBezTo>
                    <a:pt x="30308" y="18147"/>
                    <a:pt x="30308" y="9406"/>
                    <a:pt x="24893" y="4023"/>
                  </a:cubicBezTo>
                  <a:cubicBezTo>
                    <a:pt x="22209" y="1339"/>
                    <a:pt x="18690" y="1"/>
                    <a:pt x="15170" y="1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39"/>
            <p:cNvSpPr/>
            <p:nvPr/>
          </p:nvSpPr>
          <p:spPr>
            <a:xfrm>
              <a:off x="5628280" y="2165933"/>
              <a:ext cx="982925" cy="970714"/>
            </a:xfrm>
            <a:custGeom>
              <a:avLst/>
              <a:gdLst/>
              <a:ahLst/>
              <a:cxnLst/>
              <a:rect l="l" t="t" r="r" b="b"/>
              <a:pathLst>
                <a:path w="31797" h="31402" extrusionOk="0">
                  <a:moveTo>
                    <a:pt x="16089" y="1901"/>
                  </a:moveTo>
                  <a:cubicBezTo>
                    <a:pt x="23911" y="1901"/>
                    <a:pt x="30213" y="8361"/>
                    <a:pt x="29896" y="16247"/>
                  </a:cubicBezTo>
                  <a:cubicBezTo>
                    <a:pt x="29611" y="23404"/>
                    <a:pt x="23784" y="29231"/>
                    <a:pt x="16627" y="29484"/>
                  </a:cubicBezTo>
                  <a:cubicBezTo>
                    <a:pt x="16437" y="29492"/>
                    <a:pt x="16248" y="29496"/>
                    <a:pt x="16060" y="29496"/>
                  </a:cubicBezTo>
                  <a:cubicBezTo>
                    <a:pt x="8463" y="29496"/>
                    <a:pt x="2281" y="23311"/>
                    <a:pt x="2281" y="15708"/>
                  </a:cubicBezTo>
                  <a:cubicBezTo>
                    <a:pt x="2281" y="8076"/>
                    <a:pt x="8456" y="1901"/>
                    <a:pt x="16089" y="1901"/>
                  </a:cubicBezTo>
                  <a:close/>
                  <a:moveTo>
                    <a:pt x="16089" y="1"/>
                  </a:moveTo>
                  <a:cubicBezTo>
                    <a:pt x="7190" y="1"/>
                    <a:pt x="1" y="7443"/>
                    <a:pt x="412" y="16437"/>
                  </a:cubicBezTo>
                  <a:cubicBezTo>
                    <a:pt x="792" y="24481"/>
                    <a:pt x="7316" y="31004"/>
                    <a:pt x="15360" y="31384"/>
                  </a:cubicBezTo>
                  <a:cubicBezTo>
                    <a:pt x="15606" y="31396"/>
                    <a:pt x="15851" y="31401"/>
                    <a:pt x="16095" y="31401"/>
                  </a:cubicBezTo>
                  <a:cubicBezTo>
                    <a:pt x="24756" y="31401"/>
                    <a:pt x="31796" y="24364"/>
                    <a:pt x="31796" y="15708"/>
                  </a:cubicBezTo>
                  <a:cubicBezTo>
                    <a:pt x="31796" y="7031"/>
                    <a:pt x="24766" y="1"/>
                    <a:pt x="1608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39"/>
            <p:cNvSpPr/>
            <p:nvPr/>
          </p:nvSpPr>
          <p:spPr>
            <a:xfrm>
              <a:off x="5758484" y="2223708"/>
              <a:ext cx="396515" cy="548233"/>
            </a:xfrm>
            <a:custGeom>
              <a:avLst/>
              <a:gdLst/>
              <a:ahLst/>
              <a:cxnLst/>
              <a:rect l="l" t="t" r="r" b="b"/>
              <a:pathLst>
                <a:path w="12827" h="17735" extrusionOk="0">
                  <a:moveTo>
                    <a:pt x="11338" y="0"/>
                  </a:moveTo>
                  <a:cubicBezTo>
                    <a:pt x="11307" y="0"/>
                    <a:pt x="11275" y="0"/>
                    <a:pt x="11243" y="32"/>
                  </a:cubicBezTo>
                  <a:lnTo>
                    <a:pt x="10832" y="32"/>
                  </a:lnTo>
                  <a:cubicBezTo>
                    <a:pt x="10705" y="63"/>
                    <a:pt x="10578" y="63"/>
                    <a:pt x="10483" y="63"/>
                  </a:cubicBezTo>
                  <a:cubicBezTo>
                    <a:pt x="10388" y="95"/>
                    <a:pt x="10325" y="95"/>
                    <a:pt x="10262" y="95"/>
                  </a:cubicBezTo>
                  <a:lnTo>
                    <a:pt x="10198" y="127"/>
                  </a:lnTo>
                  <a:lnTo>
                    <a:pt x="10040" y="127"/>
                  </a:lnTo>
                  <a:cubicBezTo>
                    <a:pt x="9913" y="158"/>
                    <a:pt x="9786" y="158"/>
                    <a:pt x="9691" y="190"/>
                  </a:cubicBezTo>
                  <a:cubicBezTo>
                    <a:pt x="9533" y="190"/>
                    <a:pt x="9406" y="222"/>
                    <a:pt x="9280" y="253"/>
                  </a:cubicBezTo>
                  <a:cubicBezTo>
                    <a:pt x="9185" y="285"/>
                    <a:pt x="9090" y="285"/>
                    <a:pt x="8995" y="317"/>
                  </a:cubicBezTo>
                  <a:lnTo>
                    <a:pt x="8963" y="317"/>
                  </a:lnTo>
                  <a:lnTo>
                    <a:pt x="8868" y="348"/>
                  </a:lnTo>
                  <a:cubicBezTo>
                    <a:pt x="8836" y="348"/>
                    <a:pt x="8805" y="348"/>
                    <a:pt x="8773" y="380"/>
                  </a:cubicBezTo>
                  <a:cubicBezTo>
                    <a:pt x="5036" y="1235"/>
                    <a:pt x="1901" y="3579"/>
                    <a:pt x="1" y="6777"/>
                  </a:cubicBezTo>
                  <a:lnTo>
                    <a:pt x="1" y="17735"/>
                  </a:lnTo>
                  <a:lnTo>
                    <a:pt x="12827" y="17735"/>
                  </a:lnTo>
                  <a:lnTo>
                    <a:pt x="12827" y="63"/>
                  </a:lnTo>
                  <a:cubicBezTo>
                    <a:pt x="12795" y="32"/>
                    <a:pt x="12732" y="32"/>
                    <a:pt x="12700" y="32"/>
                  </a:cubicBezTo>
                  <a:lnTo>
                    <a:pt x="12352" y="32"/>
                  </a:lnTo>
                  <a:cubicBezTo>
                    <a:pt x="12331" y="32"/>
                    <a:pt x="12309" y="18"/>
                    <a:pt x="12298" y="18"/>
                  </a:cubicBezTo>
                  <a:cubicBezTo>
                    <a:pt x="12292" y="18"/>
                    <a:pt x="12288" y="21"/>
                    <a:pt x="12288" y="32"/>
                  </a:cubicBezTo>
                  <a:cubicBezTo>
                    <a:pt x="12130" y="0"/>
                    <a:pt x="12003" y="0"/>
                    <a:pt x="11877" y="0"/>
                  </a:cubicBezTo>
                  <a:close/>
                </a:path>
              </a:pathLst>
            </a:custGeom>
            <a:solidFill>
              <a:srgbClr val="FFD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39"/>
            <p:cNvSpPr/>
            <p:nvPr/>
          </p:nvSpPr>
          <p:spPr>
            <a:xfrm>
              <a:off x="5933727" y="2621150"/>
              <a:ext cx="31345" cy="50944"/>
            </a:xfrm>
            <a:custGeom>
              <a:avLst/>
              <a:gdLst/>
              <a:ahLst/>
              <a:cxnLst/>
              <a:rect l="l" t="t" r="r" b="b"/>
              <a:pathLst>
                <a:path w="1014" h="1648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lnTo>
                    <a:pt x="0" y="1141"/>
                  </a:lnTo>
                  <a:cubicBezTo>
                    <a:pt x="0" y="1426"/>
                    <a:pt x="222" y="1647"/>
                    <a:pt x="507" y="1647"/>
                  </a:cubicBezTo>
                  <a:cubicBezTo>
                    <a:pt x="792" y="1647"/>
                    <a:pt x="1014" y="1426"/>
                    <a:pt x="1014" y="1141"/>
                  </a:cubicBezTo>
                  <a:lnTo>
                    <a:pt x="1014" y="507"/>
                  </a:lnTo>
                  <a:cubicBezTo>
                    <a:pt x="1014" y="222"/>
                    <a:pt x="792" y="1"/>
                    <a:pt x="507" y="1"/>
                  </a:cubicBezTo>
                  <a:close/>
                </a:path>
              </a:pathLst>
            </a:custGeom>
            <a:solidFill>
              <a:srgbClr val="D8A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39"/>
            <p:cNvSpPr/>
            <p:nvPr/>
          </p:nvSpPr>
          <p:spPr>
            <a:xfrm>
              <a:off x="5751652" y="2646344"/>
              <a:ext cx="200715" cy="250917"/>
            </a:xfrm>
            <a:custGeom>
              <a:avLst/>
              <a:gdLst/>
              <a:ahLst/>
              <a:cxnLst/>
              <a:rect l="l" t="t" r="r" b="b"/>
              <a:pathLst>
                <a:path w="6493" h="8117" extrusionOk="0">
                  <a:moveTo>
                    <a:pt x="205" y="1"/>
                  </a:moveTo>
                  <a:cubicBezTo>
                    <a:pt x="128" y="1"/>
                    <a:pt x="58" y="62"/>
                    <a:pt x="32" y="167"/>
                  </a:cubicBezTo>
                  <a:cubicBezTo>
                    <a:pt x="0" y="262"/>
                    <a:pt x="95" y="389"/>
                    <a:pt x="190" y="389"/>
                  </a:cubicBezTo>
                  <a:cubicBezTo>
                    <a:pt x="222" y="389"/>
                    <a:pt x="3357" y="1054"/>
                    <a:pt x="3484" y="4063"/>
                  </a:cubicBezTo>
                  <a:cubicBezTo>
                    <a:pt x="3642" y="7388"/>
                    <a:pt x="6176" y="8085"/>
                    <a:pt x="6207" y="8085"/>
                  </a:cubicBezTo>
                  <a:cubicBezTo>
                    <a:pt x="6239" y="8116"/>
                    <a:pt x="6239" y="8116"/>
                    <a:pt x="6271" y="8116"/>
                  </a:cubicBezTo>
                  <a:cubicBezTo>
                    <a:pt x="6334" y="8116"/>
                    <a:pt x="6429" y="8053"/>
                    <a:pt x="6461" y="7958"/>
                  </a:cubicBezTo>
                  <a:cubicBezTo>
                    <a:pt x="6492" y="7831"/>
                    <a:pt x="6429" y="7736"/>
                    <a:pt x="6302" y="7705"/>
                  </a:cubicBezTo>
                  <a:cubicBezTo>
                    <a:pt x="6207" y="7673"/>
                    <a:pt x="4022" y="7039"/>
                    <a:pt x="3895" y="4031"/>
                  </a:cubicBezTo>
                  <a:cubicBezTo>
                    <a:pt x="3769" y="706"/>
                    <a:pt x="285" y="9"/>
                    <a:pt x="253" y="9"/>
                  </a:cubicBezTo>
                  <a:cubicBezTo>
                    <a:pt x="237" y="4"/>
                    <a:pt x="221" y="1"/>
                    <a:pt x="20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39"/>
            <p:cNvSpPr/>
            <p:nvPr/>
          </p:nvSpPr>
          <p:spPr>
            <a:xfrm>
              <a:off x="5962104" y="2634597"/>
              <a:ext cx="199757" cy="249928"/>
            </a:xfrm>
            <a:custGeom>
              <a:avLst/>
              <a:gdLst/>
              <a:ahLst/>
              <a:cxnLst/>
              <a:rect l="l" t="t" r="r" b="b"/>
              <a:pathLst>
                <a:path w="6462" h="8085" extrusionOk="0">
                  <a:moveTo>
                    <a:pt x="6261" y="1"/>
                  </a:moveTo>
                  <a:cubicBezTo>
                    <a:pt x="6243" y="1"/>
                    <a:pt x="6225" y="3"/>
                    <a:pt x="6208" y="9"/>
                  </a:cubicBezTo>
                  <a:cubicBezTo>
                    <a:pt x="6176" y="9"/>
                    <a:pt x="3611" y="737"/>
                    <a:pt x="3484" y="4031"/>
                  </a:cubicBezTo>
                  <a:cubicBezTo>
                    <a:pt x="3358" y="7039"/>
                    <a:pt x="318" y="7673"/>
                    <a:pt x="191" y="7704"/>
                  </a:cubicBezTo>
                  <a:cubicBezTo>
                    <a:pt x="96" y="7736"/>
                    <a:pt x="1" y="7831"/>
                    <a:pt x="33" y="7926"/>
                  </a:cubicBezTo>
                  <a:cubicBezTo>
                    <a:pt x="64" y="8021"/>
                    <a:pt x="128" y="8085"/>
                    <a:pt x="223" y="8085"/>
                  </a:cubicBezTo>
                  <a:lnTo>
                    <a:pt x="254" y="8085"/>
                  </a:lnTo>
                  <a:cubicBezTo>
                    <a:pt x="286" y="8085"/>
                    <a:pt x="3770" y="7388"/>
                    <a:pt x="3896" y="4063"/>
                  </a:cubicBezTo>
                  <a:cubicBezTo>
                    <a:pt x="4023" y="1054"/>
                    <a:pt x="6208" y="421"/>
                    <a:pt x="6303" y="389"/>
                  </a:cubicBezTo>
                  <a:cubicBezTo>
                    <a:pt x="6398" y="357"/>
                    <a:pt x="6461" y="262"/>
                    <a:pt x="6461" y="136"/>
                  </a:cubicBezTo>
                  <a:cubicBezTo>
                    <a:pt x="6435" y="57"/>
                    <a:pt x="6345" y="1"/>
                    <a:pt x="626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39"/>
            <p:cNvSpPr/>
            <p:nvPr/>
          </p:nvSpPr>
          <p:spPr>
            <a:xfrm>
              <a:off x="5732053" y="2769963"/>
              <a:ext cx="671605" cy="308383"/>
            </a:xfrm>
            <a:custGeom>
              <a:avLst/>
              <a:gdLst/>
              <a:ahLst/>
              <a:cxnLst/>
              <a:rect l="l" t="t" r="r" b="b"/>
              <a:pathLst>
                <a:path w="21726" h="9976" extrusionOk="0">
                  <a:moveTo>
                    <a:pt x="1" y="0"/>
                  </a:moveTo>
                  <a:lnTo>
                    <a:pt x="1" y="1584"/>
                  </a:lnTo>
                  <a:cubicBezTo>
                    <a:pt x="1362" y="4719"/>
                    <a:pt x="3833" y="7284"/>
                    <a:pt x="6936" y="8709"/>
                  </a:cubicBezTo>
                  <a:cubicBezTo>
                    <a:pt x="7285" y="8868"/>
                    <a:pt x="7633" y="8994"/>
                    <a:pt x="7981" y="9153"/>
                  </a:cubicBezTo>
                  <a:cubicBezTo>
                    <a:pt x="8425" y="9311"/>
                    <a:pt x="8868" y="9438"/>
                    <a:pt x="9311" y="9533"/>
                  </a:cubicBezTo>
                  <a:cubicBezTo>
                    <a:pt x="9406" y="9564"/>
                    <a:pt x="9533" y="9596"/>
                    <a:pt x="9628" y="9628"/>
                  </a:cubicBezTo>
                  <a:lnTo>
                    <a:pt x="9945" y="9691"/>
                  </a:lnTo>
                  <a:cubicBezTo>
                    <a:pt x="10261" y="9754"/>
                    <a:pt x="10610" y="9818"/>
                    <a:pt x="10926" y="9849"/>
                  </a:cubicBezTo>
                  <a:cubicBezTo>
                    <a:pt x="11053" y="9881"/>
                    <a:pt x="11148" y="9881"/>
                    <a:pt x="11275" y="9881"/>
                  </a:cubicBezTo>
                  <a:cubicBezTo>
                    <a:pt x="11370" y="9881"/>
                    <a:pt x="11497" y="9913"/>
                    <a:pt x="11592" y="9913"/>
                  </a:cubicBezTo>
                  <a:cubicBezTo>
                    <a:pt x="11718" y="9944"/>
                    <a:pt x="11813" y="9944"/>
                    <a:pt x="11940" y="9944"/>
                  </a:cubicBezTo>
                  <a:lnTo>
                    <a:pt x="12288" y="9944"/>
                  </a:lnTo>
                  <a:cubicBezTo>
                    <a:pt x="12415" y="9976"/>
                    <a:pt x="12573" y="9976"/>
                    <a:pt x="12732" y="9976"/>
                  </a:cubicBezTo>
                  <a:lnTo>
                    <a:pt x="13080" y="9976"/>
                  </a:lnTo>
                  <a:cubicBezTo>
                    <a:pt x="13175" y="9944"/>
                    <a:pt x="13238" y="9944"/>
                    <a:pt x="13333" y="9944"/>
                  </a:cubicBezTo>
                  <a:lnTo>
                    <a:pt x="13587" y="9944"/>
                  </a:lnTo>
                  <a:cubicBezTo>
                    <a:pt x="13682" y="9944"/>
                    <a:pt x="13777" y="9913"/>
                    <a:pt x="13872" y="9913"/>
                  </a:cubicBezTo>
                  <a:cubicBezTo>
                    <a:pt x="14093" y="9913"/>
                    <a:pt x="14283" y="9881"/>
                    <a:pt x="14505" y="9849"/>
                  </a:cubicBezTo>
                  <a:cubicBezTo>
                    <a:pt x="14568" y="9849"/>
                    <a:pt x="14663" y="9818"/>
                    <a:pt x="14758" y="9818"/>
                  </a:cubicBezTo>
                  <a:cubicBezTo>
                    <a:pt x="14853" y="9818"/>
                    <a:pt x="14917" y="9786"/>
                    <a:pt x="15012" y="9786"/>
                  </a:cubicBezTo>
                  <a:cubicBezTo>
                    <a:pt x="15075" y="9754"/>
                    <a:pt x="15170" y="9754"/>
                    <a:pt x="15233" y="9723"/>
                  </a:cubicBezTo>
                  <a:cubicBezTo>
                    <a:pt x="15328" y="9723"/>
                    <a:pt x="15392" y="9723"/>
                    <a:pt x="15455" y="9691"/>
                  </a:cubicBezTo>
                  <a:cubicBezTo>
                    <a:pt x="15519" y="9691"/>
                    <a:pt x="15582" y="9659"/>
                    <a:pt x="15645" y="9659"/>
                  </a:cubicBezTo>
                  <a:cubicBezTo>
                    <a:pt x="15867" y="9596"/>
                    <a:pt x="16089" y="9564"/>
                    <a:pt x="16279" y="9501"/>
                  </a:cubicBezTo>
                  <a:lnTo>
                    <a:pt x="16310" y="9501"/>
                  </a:lnTo>
                  <a:lnTo>
                    <a:pt x="19414" y="4022"/>
                  </a:lnTo>
                  <a:lnTo>
                    <a:pt x="21726" y="0"/>
                  </a:ln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39"/>
            <p:cNvSpPr/>
            <p:nvPr/>
          </p:nvSpPr>
          <p:spPr>
            <a:xfrm>
              <a:off x="5945473" y="2414593"/>
              <a:ext cx="7852" cy="222261"/>
            </a:xfrm>
            <a:custGeom>
              <a:avLst/>
              <a:gdLst/>
              <a:ahLst/>
              <a:cxnLst/>
              <a:rect l="l" t="t" r="r" b="b"/>
              <a:pathLst>
                <a:path w="254" h="7190" extrusionOk="0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063"/>
                  </a:lnTo>
                  <a:cubicBezTo>
                    <a:pt x="1" y="7126"/>
                    <a:pt x="64" y="7189"/>
                    <a:pt x="127" y="7189"/>
                  </a:cubicBezTo>
                  <a:cubicBezTo>
                    <a:pt x="191" y="7189"/>
                    <a:pt x="254" y="7126"/>
                    <a:pt x="254" y="7063"/>
                  </a:cubicBezTo>
                  <a:lnTo>
                    <a:pt x="254" y="127"/>
                  </a:lnTo>
                  <a:cubicBezTo>
                    <a:pt x="254" y="64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D8A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39"/>
            <p:cNvSpPr/>
            <p:nvPr/>
          </p:nvSpPr>
          <p:spPr>
            <a:xfrm>
              <a:off x="5814281" y="2747428"/>
              <a:ext cx="27450" cy="103804"/>
            </a:xfrm>
            <a:custGeom>
              <a:avLst/>
              <a:gdLst/>
              <a:ahLst/>
              <a:cxnLst/>
              <a:rect l="l" t="t" r="r" b="b"/>
              <a:pathLst>
                <a:path w="888" h="3358" extrusionOk="0">
                  <a:moveTo>
                    <a:pt x="1" y="1"/>
                  </a:moveTo>
                  <a:lnTo>
                    <a:pt x="1" y="3358"/>
                  </a:lnTo>
                  <a:lnTo>
                    <a:pt x="888" y="335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39"/>
            <p:cNvSpPr/>
            <p:nvPr/>
          </p:nvSpPr>
          <p:spPr>
            <a:xfrm>
              <a:off x="6063930" y="2745480"/>
              <a:ext cx="28409" cy="103804"/>
            </a:xfrm>
            <a:custGeom>
              <a:avLst/>
              <a:gdLst/>
              <a:ahLst/>
              <a:cxnLst/>
              <a:rect l="l" t="t" r="r" b="b"/>
              <a:pathLst>
                <a:path w="919" h="3358" extrusionOk="0">
                  <a:moveTo>
                    <a:pt x="0" y="1"/>
                  </a:moveTo>
                  <a:lnTo>
                    <a:pt x="0" y="3357"/>
                  </a:lnTo>
                  <a:lnTo>
                    <a:pt x="919" y="3357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39"/>
            <p:cNvSpPr/>
            <p:nvPr/>
          </p:nvSpPr>
          <p:spPr>
            <a:xfrm>
              <a:off x="5943526" y="2769963"/>
              <a:ext cx="7852" cy="268259"/>
            </a:xfrm>
            <a:custGeom>
              <a:avLst/>
              <a:gdLst/>
              <a:ahLst/>
              <a:cxnLst/>
              <a:rect l="l" t="t" r="r" b="b"/>
              <a:pathLst>
                <a:path w="254" h="8678" extrusionOk="0">
                  <a:moveTo>
                    <a:pt x="0" y="0"/>
                  </a:moveTo>
                  <a:lnTo>
                    <a:pt x="0" y="8488"/>
                  </a:lnTo>
                  <a:cubicBezTo>
                    <a:pt x="64" y="8551"/>
                    <a:pt x="159" y="8614"/>
                    <a:pt x="254" y="8678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39"/>
            <p:cNvSpPr/>
            <p:nvPr/>
          </p:nvSpPr>
          <p:spPr>
            <a:xfrm>
              <a:off x="5970914" y="2797352"/>
              <a:ext cx="44112" cy="4411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698" y="1"/>
                  </a:moveTo>
                  <a:cubicBezTo>
                    <a:pt x="318" y="1"/>
                    <a:pt x="1" y="318"/>
                    <a:pt x="1" y="698"/>
                  </a:cubicBezTo>
                  <a:cubicBezTo>
                    <a:pt x="1" y="1109"/>
                    <a:pt x="318" y="1426"/>
                    <a:pt x="698" y="1426"/>
                  </a:cubicBezTo>
                  <a:cubicBezTo>
                    <a:pt x="1109" y="1426"/>
                    <a:pt x="1426" y="1109"/>
                    <a:pt x="1426" y="698"/>
                  </a:cubicBezTo>
                  <a:cubicBezTo>
                    <a:pt x="1426" y="318"/>
                    <a:pt x="1109" y="1"/>
                    <a:pt x="698" y="1"/>
                  </a:cubicBezTo>
                  <a:close/>
                </a:path>
              </a:pathLst>
            </a:custGeom>
            <a:solidFill>
              <a:srgbClr val="EFE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39"/>
            <p:cNvSpPr/>
            <p:nvPr/>
          </p:nvSpPr>
          <p:spPr>
            <a:xfrm>
              <a:off x="6256793" y="2244265"/>
              <a:ext cx="175274" cy="354412"/>
            </a:xfrm>
            <a:custGeom>
              <a:avLst/>
              <a:gdLst/>
              <a:ahLst/>
              <a:cxnLst/>
              <a:rect l="l" t="t" r="r" b="b"/>
              <a:pathLst>
                <a:path w="5670" h="11465" extrusionOk="0">
                  <a:moveTo>
                    <a:pt x="0" y="0"/>
                  </a:moveTo>
                  <a:lnTo>
                    <a:pt x="0" y="32"/>
                  </a:lnTo>
                  <a:lnTo>
                    <a:pt x="1235" y="10926"/>
                  </a:lnTo>
                  <a:lnTo>
                    <a:pt x="1299" y="11464"/>
                  </a:lnTo>
                  <a:lnTo>
                    <a:pt x="3642" y="11433"/>
                  </a:lnTo>
                  <a:lnTo>
                    <a:pt x="3737" y="11052"/>
                  </a:lnTo>
                  <a:lnTo>
                    <a:pt x="5669" y="3547"/>
                  </a:lnTo>
                  <a:cubicBezTo>
                    <a:pt x="4117" y="1932"/>
                    <a:pt x="2185" y="728"/>
                    <a:pt x="0" y="0"/>
                  </a:cubicBezTo>
                  <a:close/>
                </a:path>
              </a:pathLst>
            </a:custGeom>
            <a:solidFill>
              <a:srgbClr val="FFD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39"/>
            <p:cNvSpPr/>
            <p:nvPr/>
          </p:nvSpPr>
          <p:spPr>
            <a:xfrm>
              <a:off x="6240131" y="2569279"/>
              <a:ext cx="169400" cy="326003"/>
            </a:xfrm>
            <a:custGeom>
              <a:avLst/>
              <a:gdLst/>
              <a:ahLst/>
              <a:cxnLst/>
              <a:rect l="l" t="t" r="r" b="b"/>
              <a:pathLst>
                <a:path w="5480" h="10546" extrusionOk="0">
                  <a:moveTo>
                    <a:pt x="4150" y="0"/>
                  </a:moveTo>
                  <a:lnTo>
                    <a:pt x="1901" y="190"/>
                  </a:lnTo>
                  <a:lnTo>
                    <a:pt x="1" y="3959"/>
                  </a:lnTo>
                  <a:lnTo>
                    <a:pt x="508" y="7854"/>
                  </a:lnTo>
                  <a:lnTo>
                    <a:pt x="1363" y="7632"/>
                  </a:lnTo>
                  <a:lnTo>
                    <a:pt x="1141" y="4972"/>
                  </a:lnTo>
                  <a:lnTo>
                    <a:pt x="1711" y="3167"/>
                  </a:lnTo>
                  <a:lnTo>
                    <a:pt x="2788" y="6429"/>
                  </a:lnTo>
                  <a:lnTo>
                    <a:pt x="2566" y="10546"/>
                  </a:lnTo>
                  <a:lnTo>
                    <a:pt x="2566" y="10546"/>
                  </a:lnTo>
                  <a:lnTo>
                    <a:pt x="4213" y="10483"/>
                  </a:lnTo>
                  <a:lnTo>
                    <a:pt x="5480" y="6587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DA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39"/>
            <p:cNvSpPr/>
            <p:nvPr/>
          </p:nvSpPr>
          <p:spPr>
            <a:xfrm>
              <a:off x="2560184" y="3359403"/>
              <a:ext cx="937885" cy="853958"/>
            </a:xfrm>
            <a:custGeom>
              <a:avLst/>
              <a:gdLst/>
              <a:ahLst/>
              <a:cxnLst/>
              <a:rect l="l" t="t" r="r" b="b"/>
              <a:pathLst>
                <a:path w="30340" h="27625" extrusionOk="0">
                  <a:moveTo>
                    <a:pt x="15189" y="1"/>
                  </a:moveTo>
                  <a:cubicBezTo>
                    <a:pt x="11639" y="1"/>
                    <a:pt x="8088" y="1363"/>
                    <a:pt x="5385" y="4082"/>
                  </a:cubicBezTo>
                  <a:cubicBezTo>
                    <a:pt x="1" y="9466"/>
                    <a:pt x="33" y="18238"/>
                    <a:pt x="5416" y="23590"/>
                  </a:cubicBezTo>
                  <a:cubicBezTo>
                    <a:pt x="8120" y="26278"/>
                    <a:pt x="11653" y="27624"/>
                    <a:pt x="15183" y="27624"/>
                  </a:cubicBezTo>
                  <a:cubicBezTo>
                    <a:pt x="18723" y="27624"/>
                    <a:pt x="22260" y="26270"/>
                    <a:pt x="24956" y="23559"/>
                  </a:cubicBezTo>
                  <a:cubicBezTo>
                    <a:pt x="30340" y="18143"/>
                    <a:pt x="30340" y="9403"/>
                    <a:pt x="24924" y="4019"/>
                  </a:cubicBezTo>
                  <a:cubicBezTo>
                    <a:pt x="22229" y="1339"/>
                    <a:pt x="18709" y="1"/>
                    <a:pt x="15189" y="1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39"/>
            <p:cNvSpPr/>
            <p:nvPr/>
          </p:nvSpPr>
          <p:spPr>
            <a:xfrm>
              <a:off x="2530817" y="3300545"/>
              <a:ext cx="983914" cy="971704"/>
            </a:xfrm>
            <a:custGeom>
              <a:avLst/>
              <a:gdLst/>
              <a:ahLst/>
              <a:cxnLst/>
              <a:rect l="l" t="t" r="r" b="b"/>
              <a:pathLst>
                <a:path w="31829" h="31434" extrusionOk="0">
                  <a:moveTo>
                    <a:pt x="16120" y="1901"/>
                  </a:moveTo>
                  <a:cubicBezTo>
                    <a:pt x="23911" y="1901"/>
                    <a:pt x="30213" y="8393"/>
                    <a:pt x="29928" y="16247"/>
                  </a:cubicBezTo>
                  <a:cubicBezTo>
                    <a:pt x="29643" y="23404"/>
                    <a:pt x="23816" y="29263"/>
                    <a:pt x="16659" y="29516"/>
                  </a:cubicBezTo>
                  <a:cubicBezTo>
                    <a:pt x="16468" y="29524"/>
                    <a:pt x="16279" y="29528"/>
                    <a:pt x="16090" y="29528"/>
                  </a:cubicBezTo>
                  <a:cubicBezTo>
                    <a:pt x="8465" y="29528"/>
                    <a:pt x="2313" y="23342"/>
                    <a:pt x="2313" y="15709"/>
                  </a:cubicBezTo>
                  <a:cubicBezTo>
                    <a:pt x="2313" y="8108"/>
                    <a:pt x="8488" y="1901"/>
                    <a:pt x="16120" y="1901"/>
                  </a:cubicBezTo>
                  <a:close/>
                  <a:moveTo>
                    <a:pt x="16120" y="1"/>
                  </a:moveTo>
                  <a:cubicBezTo>
                    <a:pt x="7190" y="1"/>
                    <a:pt x="1" y="7475"/>
                    <a:pt x="413" y="16469"/>
                  </a:cubicBezTo>
                  <a:cubicBezTo>
                    <a:pt x="793" y="24513"/>
                    <a:pt x="7316" y="31036"/>
                    <a:pt x="15360" y="31416"/>
                  </a:cubicBezTo>
                  <a:cubicBezTo>
                    <a:pt x="15606" y="31428"/>
                    <a:pt x="15852" y="31433"/>
                    <a:pt x="16095" y="31433"/>
                  </a:cubicBezTo>
                  <a:cubicBezTo>
                    <a:pt x="24758" y="31433"/>
                    <a:pt x="31828" y="24395"/>
                    <a:pt x="31828" y="15709"/>
                  </a:cubicBezTo>
                  <a:cubicBezTo>
                    <a:pt x="31828" y="7063"/>
                    <a:pt x="24766" y="1"/>
                    <a:pt x="1612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39"/>
            <p:cNvSpPr/>
            <p:nvPr/>
          </p:nvSpPr>
          <p:spPr>
            <a:xfrm>
              <a:off x="2772645" y="3709765"/>
              <a:ext cx="512004" cy="231071"/>
            </a:xfrm>
            <a:custGeom>
              <a:avLst/>
              <a:gdLst/>
              <a:ahLst/>
              <a:cxnLst/>
              <a:rect l="l" t="t" r="r" b="b"/>
              <a:pathLst>
                <a:path w="16563" h="7475" extrusionOk="0">
                  <a:moveTo>
                    <a:pt x="1520" y="0"/>
                  </a:moveTo>
                  <a:cubicBezTo>
                    <a:pt x="665" y="0"/>
                    <a:pt x="0" y="697"/>
                    <a:pt x="0" y="1520"/>
                  </a:cubicBezTo>
                  <a:lnTo>
                    <a:pt x="0" y="5922"/>
                  </a:lnTo>
                  <a:cubicBezTo>
                    <a:pt x="0" y="6778"/>
                    <a:pt x="665" y="7474"/>
                    <a:pt x="1520" y="7474"/>
                  </a:cubicBezTo>
                  <a:lnTo>
                    <a:pt x="15043" y="7474"/>
                  </a:lnTo>
                  <a:cubicBezTo>
                    <a:pt x="15866" y="7474"/>
                    <a:pt x="16563" y="6778"/>
                    <a:pt x="16563" y="5922"/>
                  </a:cubicBezTo>
                  <a:lnTo>
                    <a:pt x="16563" y="1520"/>
                  </a:lnTo>
                  <a:cubicBezTo>
                    <a:pt x="16563" y="697"/>
                    <a:pt x="15866" y="0"/>
                    <a:pt x="15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39"/>
            <p:cNvSpPr/>
            <p:nvPr/>
          </p:nvSpPr>
          <p:spPr>
            <a:xfrm>
              <a:off x="3042820" y="3746953"/>
              <a:ext cx="87173" cy="155706"/>
            </a:xfrm>
            <a:custGeom>
              <a:avLst/>
              <a:gdLst/>
              <a:ahLst/>
              <a:cxnLst/>
              <a:rect l="l" t="t" r="r" b="b"/>
              <a:pathLst>
                <a:path w="2820" h="5037" extrusionOk="0">
                  <a:moveTo>
                    <a:pt x="1" y="1"/>
                  </a:moveTo>
                  <a:lnTo>
                    <a:pt x="1" y="5036"/>
                  </a:lnTo>
                  <a:lnTo>
                    <a:pt x="2819" y="5036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39"/>
            <p:cNvSpPr/>
            <p:nvPr/>
          </p:nvSpPr>
          <p:spPr>
            <a:xfrm>
              <a:off x="3148541" y="3746953"/>
              <a:ext cx="88162" cy="155706"/>
            </a:xfrm>
            <a:custGeom>
              <a:avLst/>
              <a:gdLst/>
              <a:ahLst/>
              <a:cxnLst/>
              <a:rect l="l" t="t" r="r" b="b"/>
              <a:pathLst>
                <a:path w="2852" h="5037" extrusionOk="0">
                  <a:moveTo>
                    <a:pt x="1" y="1"/>
                  </a:moveTo>
                  <a:lnTo>
                    <a:pt x="1" y="5036"/>
                  </a:lnTo>
                  <a:lnTo>
                    <a:pt x="1679" y="5036"/>
                  </a:lnTo>
                  <a:cubicBezTo>
                    <a:pt x="2313" y="5036"/>
                    <a:pt x="2851" y="4561"/>
                    <a:pt x="2851" y="3991"/>
                  </a:cubicBezTo>
                  <a:lnTo>
                    <a:pt x="2851" y="1078"/>
                  </a:lnTo>
                  <a:cubicBezTo>
                    <a:pt x="2851" y="476"/>
                    <a:pt x="2313" y="1"/>
                    <a:pt x="1679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39"/>
            <p:cNvSpPr/>
            <p:nvPr/>
          </p:nvSpPr>
          <p:spPr>
            <a:xfrm>
              <a:off x="2723680" y="3767510"/>
              <a:ext cx="111625" cy="130234"/>
            </a:xfrm>
            <a:custGeom>
              <a:avLst/>
              <a:gdLst/>
              <a:ahLst/>
              <a:cxnLst/>
              <a:rect l="l" t="t" r="r" b="b"/>
              <a:pathLst>
                <a:path w="3611" h="4213" extrusionOk="0">
                  <a:moveTo>
                    <a:pt x="1" y="1"/>
                  </a:moveTo>
                  <a:lnTo>
                    <a:pt x="1" y="4213"/>
                  </a:lnTo>
                  <a:lnTo>
                    <a:pt x="3611" y="4213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39"/>
            <p:cNvSpPr/>
            <p:nvPr/>
          </p:nvSpPr>
          <p:spPr>
            <a:xfrm>
              <a:off x="3003654" y="3531585"/>
              <a:ext cx="39197" cy="149802"/>
            </a:xfrm>
            <a:custGeom>
              <a:avLst/>
              <a:gdLst/>
              <a:ahLst/>
              <a:cxnLst/>
              <a:rect l="l" t="t" r="r" b="b"/>
              <a:pathLst>
                <a:path w="1268" h="4846" extrusionOk="0">
                  <a:moveTo>
                    <a:pt x="634" y="1"/>
                  </a:moveTo>
                  <a:cubicBezTo>
                    <a:pt x="286" y="1"/>
                    <a:pt x="1" y="254"/>
                    <a:pt x="1" y="602"/>
                  </a:cubicBezTo>
                  <a:lnTo>
                    <a:pt x="1" y="4213"/>
                  </a:lnTo>
                  <a:cubicBezTo>
                    <a:pt x="1" y="4561"/>
                    <a:pt x="286" y="4846"/>
                    <a:pt x="634" y="4846"/>
                  </a:cubicBezTo>
                  <a:cubicBezTo>
                    <a:pt x="983" y="4846"/>
                    <a:pt x="1268" y="4561"/>
                    <a:pt x="1268" y="4213"/>
                  </a:cubicBezTo>
                  <a:lnTo>
                    <a:pt x="1268" y="602"/>
                  </a:lnTo>
                  <a:cubicBezTo>
                    <a:pt x="1268" y="254"/>
                    <a:pt x="983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39"/>
            <p:cNvSpPr/>
            <p:nvPr/>
          </p:nvSpPr>
          <p:spPr>
            <a:xfrm>
              <a:off x="2848010" y="3542250"/>
              <a:ext cx="103804" cy="132429"/>
            </a:xfrm>
            <a:custGeom>
              <a:avLst/>
              <a:gdLst/>
              <a:ahLst/>
              <a:cxnLst/>
              <a:rect l="l" t="t" r="r" b="b"/>
              <a:pathLst>
                <a:path w="3358" h="4284" extrusionOk="0">
                  <a:moveTo>
                    <a:pt x="707" y="0"/>
                  </a:moveTo>
                  <a:cubicBezTo>
                    <a:pt x="594" y="0"/>
                    <a:pt x="482" y="32"/>
                    <a:pt x="381" y="99"/>
                  </a:cubicBezTo>
                  <a:cubicBezTo>
                    <a:pt x="96" y="289"/>
                    <a:pt x="1" y="669"/>
                    <a:pt x="191" y="954"/>
                  </a:cubicBezTo>
                  <a:lnTo>
                    <a:pt x="2122" y="3994"/>
                  </a:lnTo>
                  <a:cubicBezTo>
                    <a:pt x="2245" y="4178"/>
                    <a:pt x="2447" y="4283"/>
                    <a:pt x="2660" y="4283"/>
                  </a:cubicBezTo>
                  <a:cubicBezTo>
                    <a:pt x="2777" y="4283"/>
                    <a:pt x="2897" y="4252"/>
                    <a:pt x="3009" y="4184"/>
                  </a:cubicBezTo>
                  <a:cubicBezTo>
                    <a:pt x="3294" y="3994"/>
                    <a:pt x="3358" y="3614"/>
                    <a:pt x="3199" y="3329"/>
                  </a:cubicBezTo>
                  <a:lnTo>
                    <a:pt x="1236" y="289"/>
                  </a:lnTo>
                  <a:cubicBezTo>
                    <a:pt x="1113" y="105"/>
                    <a:pt x="911" y="0"/>
                    <a:pt x="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39"/>
            <p:cNvSpPr/>
            <p:nvPr/>
          </p:nvSpPr>
          <p:spPr>
            <a:xfrm>
              <a:off x="3091786" y="3542250"/>
              <a:ext cx="104762" cy="132429"/>
            </a:xfrm>
            <a:custGeom>
              <a:avLst/>
              <a:gdLst/>
              <a:ahLst/>
              <a:cxnLst/>
              <a:rect l="l" t="t" r="r" b="b"/>
              <a:pathLst>
                <a:path w="3389" h="4284" extrusionOk="0">
                  <a:moveTo>
                    <a:pt x="2674" y="0"/>
                  </a:moveTo>
                  <a:cubicBezTo>
                    <a:pt x="2460" y="0"/>
                    <a:pt x="2245" y="105"/>
                    <a:pt x="2122" y="289"/>
                  </a:cubicBezTo>
                  <a:lnTo>
                    <a:pt x="190" y="3329"/>
                  </a:lnTo>
                  <a:cubicBezTo>
                    <a:pt x="0" y="3614"/>
                    <a:pt x="95" y="3994"/>
                    <a:pt x="380" y="4184"/>
                  </a:cubicBezTo>
                  <a:cubicBezTo>
                    <a:pt x="481" y="4252"/>
                    <a:pt x="598" y="4283"/>
                    <a:pt x="714" y="4283"/>
                  </a:cubicBezTo>
                  <a:cubicBezTo>
                    <a:pt x="925" y="4283"/>
                    <a:pt x="1133" y="4178"/>
                    <a:pt x="1235" y="3994"/>
                  </a:cubicBezTo>
                  <a:lnTo>
                    <a:pt x="3199" y="986"/>
                  </a:lnTo>
                  <a:cubicBezTo>
                    <a:pt x="3389" y="669"/>
                    <a:pt x="3294" y="289"/>
                    <a:pt x="3009" y="99"/>
                  </a:cubicBezTo>
                  <a:cubicBezTo>
                    <a:pt x="2908" y="32"/>
                    <a:pt x="2791" y="0"/>
                    <a:pt x="2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39"/>
            <p:cNvSpPr/>
            <p:nvPr/>
          </p:nvSpPr>
          <p:spPr>
            <a:xfrm>
              <a:off x="5656689" y="3326017"/>
              <a:ext cx="937885" cy="853556"/>
            </a:xfrm>
            <a:custGeom>
              <a:avLst/>
              <a:gdLst/>
              <a:ahLst/>
              <a:cxnLst/>
              <a:rect l="l" t="t" r="r" b="b"/>
              <a:pathLst>
                <a:path w="30340" h="27612" extrusionOk="0">
                  <a:moveTo>
                    <a:pt x="15173" y="0"/>
                  </a:moveTo>
                  <a:cubicBezTo>
                    <a:pt x="11628" y="0"/>
                    <a:pt x="8084" y="1354"/>
                    <a:pt x="5384" y="4054"/>
                  </a:cubicBezTo>
                  <a:cubicBezTo>
                    <a:pt x="0" y="9469"/>
                    <a:pt x="32" y="18210"/>
                    <a:pt x="5416" y="23593"/>
                  </a:cubicBezTo>
                  <a:cubicBezTo>
                    <a:pt x="8111" y="26274"/>
                    <a:pt x="11631" y="27612"/>
                    <a:pt x="15151" y="27612"/>
                  </a:cubicBezTo>
                  <a:cubicBezTo>
                    <a:pt x="18701" y="27612"/>
                    <a:pt x="22252" y="26250"/>
                    <a:pt x="24955" y="23530"/>
                  </a:cubicBezTo>
                  <a:cubicBezTo>
                    <a:pt x="30339" y="18146"/>
                    <a:pt x="30339" y="9406"/>
                    <a:pt x="24924" y="4022"/>
                  </a:cubicBezTo>
                  <a:cubicBezTo>
                    <a:pt x="22224" y="1338"/>
                    <a:pt x="18698" y="0"/>
                    <a:pt x="15173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39"/>
            <p:cNvSpPr/>
            <p:nvPr/>
          </p:nvSpPr>
          <p:spPr>
            <a:xfrm>
              <a:off x="5628280" y="3267283"/>
              <a:ext cx="982925" cy="971673"/>
            </a:xfrm>
            <a:custGeom>
              <a:avLst/>
              <a:gdLst/>
              <a:ahLst/>
              <a:cxnLst/>
              <a:rect l="l" t="t" r="r" b="b"/>
              <a:pathLst>
                <a:path w="31797" h="31433" extrusionOk="0">
                  <a:moveTo>
                    <a:pt x="16089" y="1900"/>
                  </a:moveTo>
                  <a:cubicBezTo>
                    <a:pt x="23911" y="1900"/>
                    <a:pt x="30213" y="8392"/>
                    <a:pt x="29896" y="16246"/>
                  </a:cubicBezTo>
                  <a:cubicBezTo>
                    <a:pt x="29611" y="23403"/>
                    <a:pt x="23784" y="29230"/>
                    <a:pt x="16627" y="29515"/>
                  </a:cubicBezTo>
                  <a:cubicBezTo>
                    <a:pt x="16455" y="29522"/>
                    <a:pt x="16283" y="29525"/>
                    <a:pt x="16112" y="29525"/>
                  </a:cubicBezTo>
                  <a:cubicBezTo>
                    <a:pt x="8492" y="29525"/>
                    <a:pt x="2281" y="23359"/>
                    <a:pt x="2281" y="15708"/>
                  </a:cubicBezTo>
                  <a:cubicBezTo>
                    <a:pt x="2281" y="8076"/>
                    <a:pt x="8456" y="1900"/>
                    <a:pt x="16089" y="1900"/>
                  </a:cubicBezTo>
                  <a:close/>
                  <a:moveTo>
                    <a:pt x="16089" y="0"/>
                  </a:moveTo>
                  <a:cubicBezTo>
                    <a:pt x="7190" y="0"/>
                    <a:pt x="1" y="7442"/>
                    <a:pt x="412" y="16468"/>
                  </a:cubicBezTo>
                  <a:cubicBezTo>
                    <a:pt x="792" y="24512"/>
                    <a:pt x="7316" y="31036"/>
                    <a:pt x="15360" y="31416"/>
                  </a:cubicBezTo>
                  <a:cubicBezTo>
                    <a:pt x="15605" y="31427"/>
                    <a:pt x="15849" y="31432"/>
                    <a:pt x="16092" y="31432"/>
                  </a:cubicBezTo>
                  <a:cubicBezTo>
                    <a:pt x="24754" y="31432"/>
                    <a:pt x="31796" y="24364"/>
                    <a:pt x="31796" y="15708"/>
                  </a:cubicBezTo>
                  <a:cubicBezTo>
                    <a:pt x="31796" y="7062"/>
                    <a:pt x="24766" y="0"/>
                    <a:pt x="16089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39"/>
            <p:cNvSpPr/>
            <p:nvPr/>
          </p:nvSpPr>
          <p:spPr>
            <a:xfrm>
              <a:off x="5926864" y="3565867"/>
              <a:ext cx="66616" cy="89090"/>
            </a:xfrm>
            <a:custGeom>
              <a:avLst/>
              <a:gdLst/>
              <a:ahLst/>
              <a:cxnLst/>
              <a:rect l="l" t="t" r="r" b="b"/>
              <a:pathLst>
                <a:path w="2155" h="2882" extrusionOk="0">
                  <a:moveTo>
                    <a:pt x="1078" y="0"/>
                  </a:moveTo>
                  <a:cubicBezTo>
                    <a:pt x="476" y="0"/>
                    <a:pt x="1" y="633"/>
                    <a:pt x="1" y="1425"/>
                  </a:cubicBezTo>
                  <a:cubicBezTo>
                    <a:pt x="1" y="2249"/>
                    <a:pt x="476" y="2882"/>
                    <a:pt x="1078" y="2882"/>
                  </a:cubicBezTo>
                  <a:cubicBezTo>
                    <a:pt x="1648" y="2882"/>
                    <a:pt x="2154" y="2249"/>
                    <a:pt x="2154" y="1425"/>
                  </a:cubicBezTo>
                  <a:cubicBezTo>
                    <a:pt x="2154" y="633"/>
                    <a:pt x="1679" y="0"/>
                    <a:pt x="1078" y="0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39"/>
            <p:cNvSpPr/>
            <p:nvPr/>
          </p:nvSpPr>
          <p:spPr>
            <a:xfrm>
              <a:off x="6292033" y="3571741"/>
              <a:ext cx="66586" cy="90079"/>
            </a:xfrm>
            <a:custGeom>
              <a:avLst/>
              <a:gdLst/>
              <a:ahLst/>
              <a:cxnLst/>
              <a:rect l="l" t="t" r="r" b="b"/>
              <a:pathLst>
                <a:path w="2154" h="2914" extrusionOk="0">
                  <a:moveTo>
                    <a:pt x="1077" y="0"/>
                  </a:moveTo>
                  <a:cubicBezTo>
                    <a:pt x="475" y="0"/>
                    <a:pt x="0" y="665"/>
                    <a:pt x="0" y="1457"/>
                  </a:cubicBezTo>
                  <a:cubicBezTo>
                    <a:pt x="0" y="2249"/>
                    <a:pt x="475" y="2914"/>
                    <a:pt x="1077" y="2914"/>
                  </a:cubicBezTo>
                  <a:cubicBezTo>
                    <a:pt x="1647" y="2914"/>
                    <a:pt x="2154" y="2249"/>
                    <a:pt x="2154" y="1457"/>
                  </a:cubicBezTo>
                  <a:cubicBezTo>
                    <a:pt x="2154" y="665"/>
                    <a:pt x="1647" y="0"/>
                    <a:pt x="1077" y="0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39"/>
            <p:cNvSpPr/>
            <p:nvPr/>
          </p:nvSpPr>
          <p:spPr>
            <a:xfrm>
              <a:off x="5979724" y="3461105"/>
              <a:ext cx="138086" cy="254564"/>
            </a:xfrm>
            <a:custGeom>
              <a:avLst/>
              <a:gdLst/>
              <a:ahLst/>
              <a:cxnLst/>
              <a:rect l="l" t="t" r="r" b="b"/>
              <a:pathLst>
                <a:path w="4467" h="8235" extrusionOk="0">
                  <a:moveTo>
                    <a:pt x="4118" y="0"/>
                  </a:moveTo>
                  <a:cubicBezTo>
                    <a:pt x="1838" y="0"/>
                    <a:pt x="1" y="1837"/>
                    <a:pt x="1" y="4117"/>
                  </a:cubicBezTo>
                  <a:cubicBezTo>
                    <a:pt x="1" y="6398"/>
                    <a:pt x="1838" y="8234"/>
                    <a:pt x="4118" y="8234"/>
                  </a:cubicBezTo>
                  <a:cubicBezTo>
                    <a:pt x="4245" y="8234"/>
                    <a:pt x="4340" y="8234"/>
                    <a:pt x="4466" y="8203"/>
                  </a:cubicBezTo>
                  <a:lnTo>
                    <a:pt x="4466" y="32"/>
                  </a:lnTo>
                  <a:cubicBezTo>
                    <a:pt x="4340" y="32"/>
                    <a:pt x="4213" y="0"/>
                    <a:pt x="4118" y="0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39"/>
            <p:cNvSpPr/>
            <p:nvPr/>
          </p:nvSpPr>
          <p:spPr>
            <a:xfrm>
              <a:off x="5965041" y="3793940"/>
              <a:ext cx="152770" cy="253606"/>
            </a:xfrm>
            <a:custGeom>
              <a:avLst/>
              <a:gdLst/>
              <a:ahLst/>
              <a:cxnLst/>
              <a:rect l="l" t="t" r="r" b="b"/>
              <a:pathLst>
                <a:path w="4942" h="8204" extrusionOk="0">
                  <a:moveTo>
                    <a:pt x="4118" y="1"/>
                  </a:moveTo>
                  <a:cubicBezTo>
                    <a:pt x="1838" y="1"/>
                    <a:pt x="1" y="1838"/>
                    <a:pt x="1" y="4118"/>
                  </a:cubicBezTo>
                  <a:cubicBezTo>
                    <a:pt x="1" y="6366"/>
                    <a:pt x="1838" y="8203"/>
                    <a:pt x="4118" y="8203"/>
                  </a:cubicBezTo>
                  <a:cubicBezTo>
                    <a:pt x="4403" y="8203"/>
                    <a:pt x="4656" y="8171"/>
                    <a:pt x="4941" y="8140"/>
                  </a:cubicBezTo>
                  <a:lnTo>
                    <a:pt x="4941" y="96"/>
                  </a:lnTo>
                  <a:cubicBezTo>
                    <a:pt x="4656" y="33"/>
                    <a:pt x="4403" y="1"/>
                    <a:pt x="4118" y="1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39"/>
            <p:cNvSpPr/>
            <p:nvPr/>
          </p:nvSpPr>
          <p:spPr>
            <a:xfrm>
              <a:off x="5869119" y="3626549"/>
              <a:ext cx="248691" cy="286868"/>
            </a:xfrm>
            <a:custGeom>
              <a:avLst/>
              <a:gdLst/>
              <a:ahLst/>
              <a:cxnLst/>
              <a:rect l="l" t="t" r="r" b="b"/>
              <a:pathLst>
                <a:path w="8045" h="9280" extrusionOk="0">
                  <a:moveTo>
                    <a:pt x="4624" y="1"/>
                  </a:moveTo>
                  <a:cubicBezTo>
                    <a:pt x="2090" y="1"/>
                    <a:pt x="0" y="2059"/>
                    <a:pt x="0" y="4624"/>
                  </a:cubicBezTo>
                  <a:cubicBezTo>
                    <a:pt x="0" y="7189"/>
                    <a:pt x="2090" y="9280"/>
                    <a:pt x="4624" y="9280"/>
                  </a:cubicBezTo>
                  <a:cubicBezTo>
                    <a:pt x="5986" y="9280"/>
                    <a:pt x="7189" y="8709"/>
                    <a:pt x="8044" y="7791"/>
                  </a:cubicBezTo>
                  <a:lnTo>
                    <a:pt x="8044" y="1489"/>
                  </a:lnTo>
                  <a:cubicBezTo>
                    <a:pt x="7189" y="571"/>
                    <a:pt x="5986" y="1"/>
                    <a:pt x="4624" y="1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39"/>
            <p:cNvSpPr/>
            <p:nvPr/>
          </p:nvSpPr>
          <p:spPr>
            <a:xfrm>
              <a:off x="5870078" y="3594245"/>
              <a:ext cx="247733" cy="208288"/>
            </a:xfrm>
            <a:custGeom>
              <a:avLst/>
              <a:gdLst/>
              <a:ahLst/>
              <a:cxnLst/>
              <a:rect l="l" t="t" r="r" b="b"/>
              <a:pathLst>
                <a:path w="8014" h="6738" extrusionOk="0">
                  <a:moveTo>
                    <a:pt x="5543" y="0"/>
                  </a:moveTo>
                  <a:cubicBezTo>
                    <a:pt x="5005" y="0"/>
                    <a:pt x="4435" y="190"/>
                    <a:pt x="4055" y="602"/>
                  </a:cubicBezTo>
                  <a:cubicBezTo>
                    <a:pt x="3865" y="792"/>
                    <a:pt x="3738" y="1077"/>
                    <a:pt x="3738" y="1362"/>
                  </a:cubicBezTo>
                  <a:lnTo>
                    <a:pt x="3643" y="4466"/>
                  </a:lnTo>
                  <a:cubicBezTo>
                    <a:pt x="3611" y="4972"/>
                    <a:pt x="3453" y="5384"/>
                    <a:pt x="3105" y="5669"/>
                  </a:cubicBezTo>
                  <a:cubicBezTo>
                    <a:pt x="2487" y="6204"/>
                    <a:pt x="1481" y="6298"/>
                    <a:pt x="853" y="6298"/>
                  </a:cubicBezTo>
                  <a:cubicBezTo>
                    <a:pt x="515" y="6298"/>
                    <a:pt x="286" y="6271"/>
                    <a:pt x="286" y="6271"/>
                  </a:cubicBezTo>
                  <a:cubicBezTo>
                    <a:pt x="269" y="6267"/>
                    <a:pt x="253" y="6265"/>
                    <a:pt x="236" y="6265"/>
                  </a:cubicBezTo>
                  <a:cubicBezTo>
                    <a:pt x="128" y="6265"/>
                    <a:pt x="33" y="6351"/>
                    <a:pt x="33" y="6461"/>
                  </a:cubicBezTo>
                  <a:cubicBezTo>
                    <a:pt x="1" y="6588"/>
                    <a:pt x="96" y="6683"/>
                    <a:pt x="223" y="6714"/>
                  </a:cubicBezTo>
                  <a:cubicBezTo>
                    <a:pt x="254" y="6714"/>
                    <a:pt x="483" y="6738"/>
                    <a:pt x="816" y="6738"/>
                  </a:cubicBezTo>
                  <a:cubicBezTo>
                    <a:pt x="1506" y="6738"/>
                    <a:pt x="2642" y="6637"/>
                    <a:pt x="3390" y="6018"/>
                  </a:cubicBezTo>
                  <a:cubicBezTo>
                    <a:pt x="3833" y="5638"/>
                    <a:pt x="4055" y="5131"/>
                    <a:pt x="4086" y="4497"/>
                  </a:cubicBezTo>
                  <a:lnTo>
                    <a:pt x="4181" y="1394"/>
                  </a:lnTo>
                  <a:cubicBezTo>
                    <a:pt x="4181" y="1204"/>
                    <a:pt x="4276" y="1046"/>
                    <a:pt x="4403" y="887"/>
                  </a:cubicBezTo>
                  <a:cubicBezTo>
                    <a:pt x="4688" y="602"/>
                    <a:pt x="5100" y="444"/>
                    <a:pt x="5543" y="444"/>
                  </a:cubicBezTo>
                  <a:lnTo>
                    <a:pt x="8013" y="507"/>
                  </a:lnTo>
                  <a:lnTo>
                    <a:pt x="8013" y="64"/>
                  </a:lnTo>
                  <a:lnTo>
                    <a:pt x="5543" y="0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39"/>
            <p:cNvSpPr/>
            <p:nvPr/>
          </p:nvSpPr>
          <p:spPr>
            <a:xfrm>
              <a:off x="5921980" y="3647013"/>
              <a:ext cx="195831" cy="207423"/>
            </a:xfrm>
            <a:custGeom>
              <a:avLst/>
              <a:gdLst/>
              <a:ahLst/>
              <a:cxnLst/>
              <a:rect l="l" t="t" r="r" b="b"/>
              <a:pathLst>
                <a:path w="6335" h="6710" extrusionOk="0">
                  <a:moveTo>
                    <a:pt x="5453" y="0"/>
                  </a:moveTo>
                  <a:cubicBezTo>
                    <a:pt x="4928" y="0"/>
                    <a:pt x="4436" y="191"/>
                    <a:pt x="4054" y="574"/>
                  </a:cubicBezTo>
                  <a:cubicBezTo>
                    <a:pt x="3864" y="764"/>
                    <a:pt x="3769" y="1049"/>
                    <a:pt x="3737" y="1334"/>
                  </a:cubicBezTo>
                  <a:lnTo>
                    <a:pt x="3642" y="4437"/>
                  </a:lnTo>
                  <a:cubicBezTo>
                    <a:pt x="3611" y="4944"/>
                    <a:pt x="3452" y="5356"/>
                    <a:pt x="3104" y="5641"/>
                  </a:cubicBezTo>
                  <a:cubicBezTo>
                    <a:pt x="2486" y="6176"/>
                    <a:pt x="1481" y="6269"/>
                    <a:pt x="853" y="6269"/>
                  </a:cubicBezTo>
                  <a:cubicBezTo>
                    <a:pt x="514" y="6269"/>
                    <a:pt x="285" y="6242"/>
                    <a:pt x="285" y="6242"/>
                  </a:cubicBezTo>
                  <a:cubicBezTo>
                    <a:pt x="269" y="6238"/>
                    <a:pt x="252" y="6236"/>
                    <a:pt x="236" y="6236"/>
                  </a:cubicBezTo>
                  <a:cubicBezTo>
                    <a:pt x="128" y="6236"/>
                    <a:pt x="32" y="6322"/>
                    <a:pt x="32" y="6432"/>
                  </a:cubicBezTo>
                  <a:cubicBezTo>
                    <a:pt x="0" y="6559"/>
                    <a:pt x="95" y="6654"/>
                    <a:pt x="222" y="6686"/>
                  </a:cubicBezTo>
                  <a:cubicBezTo>
                    <a:pt x="253" y="6686"/>
                    <a:pt x="482" y="6709"/>
                    <a:pt x="815" y="6709"/>
                  </a:cubicBezTo>
                  <a:cubicBezTo>
                    <a:pt x="1505" y="6709"/>
                    <a:pt x="2642" y="6608"/>
                    <a:pt x="3389" y="5989"/>
                  </a:cubicBezTo>
                  <a:cubicBezTo>
                    <a:pt x="3832" y="5609"/>
                    <a:pt x="4054" y="5102"/>
                    <a:pt x="4086" y="4469"/>
                  </a:cubicBezTo>
                  <a:lnTo>
                    <a:pt x="4181" y="1365"/>
                  </a:lnTo>
                  <a:cubicBezTo>
                    <a:pt x="4181" y="1175"/>
                    <a:pt x="4276" y="1017"/>
                    <a:pt x="4402" y="859"/>
                  </a:cubicBezTo>
                  <a:cubicBezTo>
                    <a:pt x="4663" y="598"/>
                    <a:pt x="5030" y="443"/>
                    <a:pt x="5431" y="443"/>
                  </a:cubicBezTo>
                  <a:cubicBezTo>
                    <a:pt x="5468" y="443"/>
                    <a:pt x="5505" y="444"/>
                    <a:pt x="5543" y="447"/>
                  </a:cubicBezTo>
                  <a:lnTo>
                    <a:pt x="6334" y="447"/>
                  </a:lnTo>
                  <a:lnTo>
                    <a:pt x="6334" y="4"/>
                  </a:lnTo>
                  <a:lnTo>
                    <a:pt x="5574" y="4"/>
                  </a:lnTo>
                  <a:cubicBezTo>
                    <a:pt x="5533" y="1"/>
                    <a:pt x="5493" y="0"/>
                    <a:pt x="5453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39"/>
            <p:cNvSpPr/>
            <p:nvPr/>
          </p:nvSpPr>
          <p:spPr>
            <a:xfrm>
              <a:off x="6041426" y="3839968"/>
              <a:ext cx="76385" cy="181147"/>
            </a:xfrm>
            <a:custGeom>
              <a:avLst/>
              <a:gdLst/>
              <a:ahLst/>
              <a:cxnLst/>
              <a:rect l="l" t="t" r="r" b="b"/>
              <a:pathLst>
                <a:path w="2471" h="5860" extrusionOk="0">
                  <a:moveTo>
                    <a:pt x="2470" y="0"/>
                  </a:moveTo>
                  <a:cubicBezTo>
                    <a:pt x="1045" y="222"/>
                    <a:pt x="0" y="1457"/>
                    <a:pt x="0" y="2946"/>
                  </a:cubicBezTo>
                  <a:cubicBezTo>
                    <a:pt x="0" y="4402"/>
                    <a:pt x="1045" y="5637"/>
                    <a:pt x="2470" y="5859"/>
                  </a:cubicBezTo>
                  <a:lnTo>
                    <a:pt x="2470" y="5479"/>
                  </a:lnTo>
                  <a:cubicBezTo>
                    <a:pt x="1267" y="5257"/>
                    <a:pt x="348" y="4181"/>
                    <a:pt x="348" y="2914"/>
                  </a:cubicBezTo>
                  <a:cubicBezTo>
                    <a:pt x="348" y="1679"/>
                    <a:pt x="1267" y="602"/>
                    <a:pt x="2470" y="380"/>
                  </a:cubicBezTo>
                  <a:lnTo>
                    <a:pt x="2470" y="0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39"/>
            <p:cNvSpPr/>
            <p:nvPr/>
          </p:nvSpPr>
          <p:spPr>
            <a:xfrm>
              <a:off x="6093297" y="3890881"/>
              <a:ext cx="24514" cy="77343"/>
            </a:xfrm>
            <a:custGeom>
              <a:avLst/>
              <a:gdLst/>
              <a:ahLst/>
              <a:cxnLst/>
              <a:rect l="l" t="t" r="r" b="b"/>
              <a:pathLst>
                <a:path w="793" h="2502" extrusionOk="0">
                  <a:moveTo>
                    <a:pt x="792" y="0"/>
                  </a:moveTo>
                  <a:cubicBezTo>
                    <a:pt x="317" y="222"/>
                    <a:pt x="1" y="697"/>
                    <a:pt x="1" y="1267"/>
                  </a:cubicBezTo>
                  <a:cubicBezTo>
                    <a:pt x="1" y="1805"/>
                    <a:pt x="317" y="2280"/>
                    <a:pt x="792" y="2502"/>
                  </a:cubicBezTo>
                  <a:lnTo>
                    <a:pt x="792" y="2059"/>
                  </a:lnTo>
                  <a:cubicBezTo>
                    <a:pt x="539" y="1869"/>
                    <a:pt x="381" y="1584"/>
                    <a:pt x="381" y="1267"/>
                  </a:cubicBezTo>
                  <a:cubicBezTo>
                    <a:pt x="381" y="919"/>
                    <a:pt x="539" y="633"/>
                    <a:pt x="792" y="443"/>
                  </a:cubicBezTo>
                  <a:lnTo>
                    <a:pt x="792" y="0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39"/>
            <p:cNvSpPr/>
            <p:nvPr/>
          </p:nvSpPr>
          <p:spPr>
            <a:xfrm>
              <a:off x="5932737" y="3880093"/>
              <a:ext cx="92057" cy="118488"/>
            </a:xfrm>
            <a:custGeom>
              <a:avLst/>
              <a:gdLst/>
              <a:ahLst/>
              <a:cxnLst/>
              <a:rect l="l" t="t" r="r" b="b"/>
              <a:pathLst>
                <a:path w="2978" h="3833" extrusionOk="0">
                  <a:moveTo>
                    <a:pt x="1489" y="1"/>
                  </a:moveTo>
                  <a:cubicBezTo>
                    <a:pt x="666" y="1"/>
                    <a:pt x="1" y="856"/>
                    <a:pt x="1" y="1933"/>
                  </a:cubicBezTo>
                  <a:cubicBezTo>
                    <a:pt x="1" y="2978"/>
                    <a:pt x="666" y="3833"/>
                    <a:pt x="1489" y="3833"/>
                  </a:cubicBezTo>
                  <a:cubicBezTo>
                    <a:pt x="2313" y="3833"/>
                    <a:pt x="2978" y="2978"/>
                    <a:pt x="2978" y="1933"/>
                  </a:cubicBezTo>
                  <a:cubicBezTo>
                    <a:pt x="2978" y="856"/>
                    <a:pt x="2313" y="1"/>
                    <a:pt x="1489" y="1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39"/>
            <p:cNvSpPr/>
            <p:nvPr/>
          </p:nvSpPr>
          <p:spPr>
            <a:xfrm>
              <a:off x="5900434" y="3863462"/>
              <a:ext cx="78363" cy="80311"/>
            </a:xfrm>
            <a:custGeom>
              <a:avLst/>
              <a:gdLst/>
              <a:ahLst/>
              <a:cxnLst/>
              <a:rect l="l" t="t" r="r" b="b"/>
              <a:pathLst>
                <a:path w="2535" h="2598" extrusionOk="0">
                  <a:moveTo>
                    <a:pt x="1268" y="0"/>
                  </a:moveTo>
                  <a:cubicBezTo>
                    <a:pt x="571" y="0"/>
                    <a:pt x="1" y="570"/>
                    <a:pt x="1" y="1299"/>
                  </a:cubicBezTo>
                  <a:cubicBezTo>
                    <a:pt x="1" y="2027"/>
                    <a:pt x="571" y="2597"/>
                    <a:pt x="1268" y="2597"/>
                  </a:cubicBezTo>
                  <a:cubicBezTo>
                    <a:pt x="1964" y="2597"/>
                    <a:pt x="2534" y="2027"/>
                    <a:pt x="2534" y="1299"/>
                  </a:cubicBezTo>
                  <a:cubicBezTo>
                    <a:pt x="2534" y="570"/>
                    <a:pt x="1964" y="0"/>
                    <a:pt x="1268" y="0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39"/>
            <p:cNvSpPr/>
            <p:nvPr/>
          </p:nvSpPr>
          <p:spPr>
            <a:xfrm>
              <a:off x="6167703" y="3467967"/>
              <a:ext cx="137097" cy="253575"/>
            </a:xfrm>
            <a:custGeom>
              <a:avLst/>
              <a:gdLst/>
              <a:ahLst/>
              <a:cxnLst/>
              <a:rect l="l" t="t" r="r" b="b"/>
              <a:pathLst>
                <a:path w="4435" h="8203" extrusionOk="0">
                  <a:moveTo>
                    <a:pt x="0" y="0"/>
                  </a:moveTo>
                  <a:lnTo>
                    <a:pt x="0" y="8202"/>
                  </a:lnTo>
                  <a:lnTo>
                    <a:pt x="349" y="8202"/>
                  </a:lnTo>
                  <a:cubicBezTo>
                    <a:pt x="2597" y="8202"/>
                    <a:pt x="4434" y="6366"/>
                    <a:pt x="4434" y="4117"/>
                  </a:cubicBezTo>
                  <a:cubicBezTo>
                    <a:pt x="4434" y="1837"/>
                    <a:pt x="2597" y="0"/>
                    <a:pt x="349" y="0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39"/>
            <p:cNvSpPr/>
            <p:nvPr/>
          </p:nvSpPr>
          <p:spPr>
            <a:xfrm>
              <a:off x="6167703" y="3799813"/>
              <a:ext cx="151780" cy="254564"/>
            </a:xfrm>
            <a:custGeom>
              <a:avLst/>
              <a:gdLst/>
              <a:ahLst/>
              <a:cxnLst/>
              <a:rect l="l" t="t" r="r" b="b"/>
              <a:pathLst>
                <a:path w="4910" h="8235" extrusionOk="0">
                  <a:moveTo>
                    <a:pt x="792" y="1"/>
                  </a:moveTo>
                  <a:cubicBezTo>
                    <a:pt x="539" y="1"/>
                    <a:pt x="254" y="33"/>
                    <a:pt x="0" y="96"/>
                  </a:cubicBezTo>
                  <a:lnTo>
                    <a:pt x="0" y="8140"/>
                  </a:lnTo>
                  <a:cubicBezTo>
                    <a:pt x="254" y="8203"/>
                    <a:pt x="539" y="8235"/>
                    <a:pt x="792" y="8235"/>
                  </a:cubicBezTo>
                  <a:cubicBezTo>
                    <a:pt x="3072" y="8235"/>
                    <a:pt x="4909" y="6398"/>
                    <a:pt x="4909" y="4118"/>
                  </a:cubicBezTo>
                  <a:cubicBezTo>
                    <a:pt x="4909" y="1838"/>
                    <a:pt x="3072" y="1"/>
                    <a:pt x="792" y="1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39"/>
            <p:cNvSpPr/>
            <p:nvPr/>
          </p:nvSpPr>
          <p:spPr>
            <a:xfrm>
              <a:off x="6167703" y="3632422"/>
              <a:ext cx="247702" cy="286868"/>
            </a:xfrm>
            <a:custGeom>
              <a:avLst/>
              <a:gdLst/>
              <a:ahLst/>
              <a:cxnLst/>
              <a:rect l="l" t="t" r="r" b="b"/>
              <a:pathLst>
                <a:path w="8013" h="9280" extrusionOk="0">
                  <a:moveTo>
                    <a:pt x="3389" y="1"/>
                  </a:moveTo>
                  <a:cubicBezTo>
                    <a:pt x="2059" y="1"/>
                    <a:pt x="824" y="571"/>
                    <a:pt x="0" y="1489"/>
                  </a:cubicBezTo>
                  <a:lnTo>
                    <a:pt x="0" y="7791"/>
                  </a:lnTo>
                  <a:cubicBezTo>
                    <a:pt x="824" y="8709"/>
                    <a:pt x="2027" y="9280"/>
                    <a:pt x="3389" y="9280"/>
                  </a:cubicBezTo>
                  <a:cubicBezTo>
                    <a:pt x="5954" y="9280"/>
                    <a:pt x="8013" y="7189"/>
                    <a:pt x="8013" y="4656"/>
                  </a:cubicBezTo>
                  <a:cubicBezTo>
                    <a:pt x="8013" y="2091"/>
                    <a:pt x="5954" y="1"/>
                    <a:pt x="3389" y="1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39"/>
            <p:cNvSpPr/>
            <p:nvPr/>
          </p:nvSpPr>
          <p:spPr>
            <a:xfrm>
              <a:off x="6167703" y="3600984"/>
              <a:ext cx="246713" cy="207639"/>
            </a:xfrm>
            <a:custGeom>
              <a:avLst/>
              <a:gdLst/>
              <a:ahLst/>
              <a:cxnLst/>
              <a:rect l="l" t="t" r="r" b="b"/>
              <a:pathLst>
                <a:path w="7981" h="6717" extrusionOk="0">
                  <a:moveTo>
                    <a:pt x="2561" y="1"/>
                  </a:moveTo>
                  <a:cubicBezTo>
                    <a:pt x="2520" y="1"/>
                    <a:pt x="2480" y="2"/>
                    <a:pt x="2439" y="4"/>
                  </a:cubicBezTo>
                  <a:lnTo>
                    <a:pt x="0" y="36"/>
                  </a:lnTo>
                  <a:lnTo>
                    <a:pt x="0" y="479"/>
                  </a:lnTo>
                  <a:lnTo>
                    <a:pt x="2439" y="447"/>
                  </a:lnTo>
                  <a:cubicBezTo>
                    <a:pt x="2476" y="445"/>
                    <a:pt x="2513" y="444"/>
                    <a:pt x="2550" y="444"/>
                  </a:cubicBezTo>
                  <a:cubicBezTo>
                    <a:pt x="2956" y="444"/>
                    <a:pt x="3350" y="601"/>
                    <a:pt x="3611" y="891"/>
                  </a:cubicBezTo>
                  <a:cubicBezTo>
                    <a:pt x="3737" y="1018"/>
                    <a:pt x="3801" y="1176"/>
                    <a:pt x="3801" y="1366"/>
                  </a:cubicBezTo>
                  <a:lnTo>
                    <a:pt x="3927" y="4469"/>
                  </a:lnTo>
                  <a:cubicBezTo>
                    <a:pt x="3927" y="5103"/>
                    <a:pt x="4149" y="5610"/>
                    <a:pt x="4592" y="5990"/>
                  </a:cubicBezTo>
                  <a:cubicBezTo>
                    <a:pt x="5315" y="6609"/>
                    <a:pt x="6415" y="6717"/>
                    <a:pt x="7111" y="6717"/>
                  </a:cubicBezTo>
                  <a:cubicBezTo>
                    <a:pt x="7482" y="6717"/>
                    <a:pt x="7737" y="6686"/>
                    <a:pt x="7759" y="6686"/>
                  </a:cubicBezTo>
                  <a:cubicBezTo>
                    <a:pt x="7886" y="6686"/>
                    <a:pt x="7981" y="6560"/>
                    <a:pt x="7981" y="6433"/>
                  </a:cubicBezTo>
                  <a:cubicBezTo>
                    <a:pt x="7949" y="6306"/>
                    <a:pt x="7854" y="6243"/>
                    <a:pt x="7728" y="6243"/>
                  </a:cubicBezTo>
                  <a:cubicBezTo>
                    <a:pt x="7717" y="6243"/>
                    <a:pt x="7480" y="6270"/>
                    <a:pt x="7139" y="6270"/>
                  </a:cubicBezTo>
                  <a:cubicBezTo>
                    <a:pt x="6504" y="6270"/>
                    <a:pt x="5506" y="6176"/>
                    <a:pt x="4909" y="5641"/>
                  </a:cubicBezTo>
                  <a:cubicBezTo>
                    <a:pt x="4561" y="5356"/>
                    <a:pt x="4371" y="4976"/>
                    <a:pt x="4371" y="4469"/>
                  </a:cubicBezTo>
                  <a:lnTo>
                    <a:pt x="4244" y="1334"/>
                  </a:lnTo>
                  <a:cubicBezTo>
                    <a:pt x="4244" y="1049"/>
                    <a:pt x="4117" y="796"/>
                    <a:pt x="3927" y="574"/>
                  </a:cubicBezTo>
                  <a:cubicBezTo>
                    <a:pt x="3574" y="192"/>
                    <a:pt x="3085" y="1"/>
                    <a:pt x="2561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39"/>
            <p:cNvSpPr/>
            <p:nvPr/>
          </p:nvSpPr>
          <p:spPr>
            <a:xfrm>
              <a:off x="6167703" y="3652886"/>
              <a:ext cx="194841" cy="208072"/>
            </a:xfrm>
            <a:custGeom>
              <a:avLst/>
              <a:gdLst/>
              <a:ahLst/>
              <a:cxnLst/>
              <a:rect l="l" t="t" r="r" b="b"/>
              <a:pathLst>
                <a:path w="6303" h="6731" extrusionOk="0">
                  <a:moveTo>
                    <a:pt x="882" y="0"/>
                  </a:moveTo>
                  <a:cubicBezTo>
                    <a:pt x="842" y="0"/>
                    <a:pt x="801" y="1"/>
                    <a:pt x="760" y="4"/>
                  </a:cubicBezTo>
                  <a:lnTo>
                    <a:pt x="0" y="35"/>
                  </a:lnTo>
                  <a:lnTo>
                    <a:pt x="0" y="447"/>
                  </a:lnTo>
                  <a:lnTo>
                    <a:pt x="760" y="447"/>
                  </a:lnTo>
                  <a:cubicBezTo>
                    <a:pt x="798" y="444"/>
                    <a:pt x="835" y="443"/>
                    <a:pt x="871" y="443"/>
                  </a:cubicBezTo>
                  <a:cubicBezTo>
                    <a:pt x="1272" y="443"/>
                    <a:pt x="1642" y="600"/>
                    <a:pt x="1932" y="890"/>
                  </a:cubicBezTo>
                  <a:cubicBezTo>
                    <a:pt x="2059" y="1017"/>
                    <a:pt x="2122" y="1175"/>
                    <a:pt x="2122" y="1365"/>
                  </a:cubicBezTo>
                  <a:lnTo>
                    <a:pt x="2217" y="4469"/>
                  </a:lnTo>
                  <a:cubicBezTo>
                    <a:pt x="2249" y="5102"/>
                    <a:pt x="2471" y="5609"/>
                    <a:pt x="2914" y="5989"/>
                  </a:cubicBezTo>
                  <a:cubicBezTo>
                    <a:pt x="3639" y="6610"/>
                    <a:pt x="4742" y="6730"/>
                    <a:pt x="5437" y="6730"/>
                  </a:cubicBezTo>
                  <a:cubicBezTo>
                    <a:pt x="5805" y="6730"/>
                    <a:pt x="6059" y="6697"/>
                    <a:pt x="6081" y="6686"/>
                  </a:cubicBezTo>
                  <a:cubicBezTo>
                    <a:pt x="6208" y="6686"/>
                    <a:pt x="6303" y="6559"/>
                    <a:pt x="6271" y="6432"/>
                  </a:cubicBezTo>
                  <a:cubicBezTo>
                    <a:pt x="6271" y="6337"/>
                    <a:pt x="6176" y="6242"/>
                    <a:pt x="6049" y="6242"/>
                  </a:cubicBezTo>
                  <a:cubicBezTo>
                    <a:pt x="6038" y="6242"/>
                    <a:pt x="5802" y="6270"/>
                    <a:pt x="5459" y="6270"/>
                  </a:cubicBezTo>
                  <a:cubicBezTo>
                    <a:pt x="4822" y="6270"/>
                    <a:pt x="3817" y="6176"/>
                    <a:pt x="3199" y="5641"/>
                  </a:cubicBezTo>
                  <a:cubicBezTo>
                    <a:pt x="2882" y="5356"/>
                    <a:pt x="2692" y="4976"/>
                    <a:pt x="2661" y="4469"/>
                  </a:cubicBezTo>
                  <a:lnTo>
                    <a:pt x="2566" y="1365"/>
                  </a:lnTo>
                  <a:cubicBezTo>
                    <a:pt x="2566" y="1049"/>
                    <a:pt x="2439" y="795"/>
                    <a:pt x="2249" y="574"/>
                  </a:cubicBezTo>
                  <a:cubicBezTo>
                    <a:pt x="1896" y="191"/>
                    <a:pt x="1407" y="0"/>
                    <a:pt x="882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39"/>
            <p:cNvSpPr/>
            <p:nvPr/>
          </p:nvSpPr>
          <p:spPr>
            <a:xfrm>
              <a:off x="6167703" y="3845842"/>
              <a:ext cx="76385" cy="182106"/>
            </a:xfrm>
            <a:custGeom>
              <a:avLst/>
              <a:gdLst/>
              <a:ahLst/>
              <a:cxnLst/>
              <a:rect l="l" t="t" r="r" b="b"/>
              <a:pathLst>
                <a:path w="2471" h="5891" extrusionOk="0">
                  <a:moveTo>
                    <a:pt x="0" y="0"/>
                  </a:moveTo>
                  <a:lnTo>
                    <a:pt x="0" y="380"/>
                  </a:lnTo>
                  <a:cubicBezTo>
                    <a:pt x="1172" y="634"/>
                    <a:pt x="2091" y="1679"/>
                    <a:pt x="2091" y="2946"/>
                  </a:cubicBezTo>
                  <a:cubicBezTo>
                    <a:pt x="2091" y="4212"/>
                    <a:pt x="1172" y="5257"/>
                    <a:pt x="0" y="5511"/>
                  </a:cubicBezTo>
                  <a:lnTo>
                    <a:pt x="0" y="5891"/>
                  </a:lnTo>
                  <a:cubicBezTo>
                    <a:pt x="1394" y="5637"/>
                    <a:pt x="2471" y="4402"/>
                    <a:pt x="2471" y="2946"/>
                  </a:cubicBezTo>
                  <a:cubicBezTo>
                    <a:pt x="2471" y="1457"/>
                    <a:pt x="1394" y="254"/>
                    <a:pt x="0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39"/>
            <p:cNvSpPr/>
            <p:nvPr/>
          </p:nvSpPr>
          <p:spPr>
            <a:xfrm>
              <a:off x="6167703" y="3896755"/>
              <a:ext cx="23524" cy="78332"/>
            </a:xfrm>
            <a:custGeom>
              <a:avLst/>
              <a:gdLst/>
              <a:ahLst/>
              <a:cxnLst/>
              <a:rect l="l" t="t" r="r" b="b"/>
              <a:pathLst>
                <a:path w="761" h="2534" extrusionOk="0">
                  <a:moveTo>
                    <a:pt x="0" y="0"/>
                  </a:moveTo>
                  <a:lnTo>
                    <a:pt x="0" y="443"/>
                  </a:lnTo>
                  <a:cubicBezTo>
                    <a:pt x="222" y="634"/>
                    <a:pt x="380" y="950"/>
                    <a:pt x="380" y="1267"/>
                  </a:cubicBezTo>
                  <a:cubicBezTo>
                    <a:pt x="380" y="1584"/>
                    <a:pt x="222" y="1869"/>
                    <a:pt x="0" y="2059"/>
                  </a:cubicBezTo>
                  <a:lnTo>
                    <a:pt x="0" y="2534"/>
                  </a:lnTo>
                  <a:cubicBezTo>
                    <a:pt x="444" y="2280"/>
                    <a:pt x="760" y="1805"/>
                    <a:pt x="760" y="1267"/>
                  </a:cubicBezTo>
                  <a:cubicBezTo>
                    <a:pt x="760" y="729"/>
                    <a:pt x="444" y="253"/>
                    <a:pt x="0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39"/>
            <p:cNvSpPr/>
            <p:nvPr/>
          </p:nvSpPr>
          <p:spPr>
            <a:xfrm>
              <a:off x="6259730" y="3886955"/>
              <a:ext cx="93016" cy="118488"/>
            </a:xfrm>
            <a:custGeom>
              <a:avLst/>
              <a:gdLst/>
              <a:ahLst/>
              <a:cxnLst/>
              <a:rect l="l" t="t" r="r" b="b"/>
              <a:pathLst>
                <a:path w="3009" h="3833" extrusionOk="0">
                  <a:moveTo>
                    <a:pt x="1489" y="0"/>
                  </a:moveTo>
                  <a:cubicBezTo>
                    <a:pt x="665" y="0"/>
                    <a:pt x="0" y="856"/>
                    <a:pt x="0" y="1901"/>
                  </a:cubicBezTo>
                  <a:cubicBezTo>
                    <a:pt x="0" y="2977"/>
                    <a:pt x="665" y="3832"/>
                    <a:pt x="1489" y="3832"/>
                  </a:cubicBezTo>
                  <a:cubicBezTo>
                    <a:pt x="2312" y="3832"/>
                    <a:pt x="3009" y="2977"/>
                    <a:pt x="3009" y="1901"/>
                  </a:cubicBezTo>
                  <a:cubicBezTo>
                    <a:pt x="3009" y="856"/>
                    <a:pt x="2312" y="0"/>
                    <a:pt x="1489" y="0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39"/>
            <p:cNvSpPr/>
            <p:nvPr/>
          </p:nvSpPr>
          <p:spPr>
            <a:xfrm>
              <a:off x="6305728" y="3869335"/>
              <a:ext cx="78363" cy="81269"/>
            </a:xfrm>
            <a:custGeom>
              <a:avLst/>
              <a:gdLst/>
              <a:ahLst/>
              <a:cxnLst/>
              <a:rect l="l" t="t" r="r" b="b"/>
              <a:pathLst>
                <a:path w="2535" h="2629" extrusionOk="0">
                  <a:moveTo>
                    <a:pt x="1267" y="0"/>
                  </a:moveTo>
                  <a:cubicBezTo>
                    <a:pt x="571" y="0"/>
                    <a:pt x="1" y="570"/>
                    <a:pt x="1" y="1299"/>
                  </a:cubicBezTo>
                  <a:cubicBezTo>
                    <a:pt x="1" y="2027"/>
                    <a:pt x="571" y="2629"/>
                    <a:pt x="1267" y="2629"/>
                  </a:cubicBezTo>
                  <a:cubicBezTo>
                    <a:pt x="1964" y="2629"/>
                    <a:pt x="2534" y="2027"/>
                    <a:pt x="2534" y="1299"/>
                  </a:cubicBezTo>
                  <a:cubicBezTo>
                    <a:pt x="2534" y="570"/>
                    <a:pt x="1964" y="0"/>
                    <a:pt x="1267" y="0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39"/>
            <p:cNvSpPr/>
            <p:nvPr/>
          </p:nvSpPr>
          <p:spPr>
            <a:xfrm>
              <a:off x="5963093" y="3836784"/>
              <a:ext cx="35271" cy="71748"/>
            </a:xfrm>
            <a:custGeom>
              <a:avLst/>
              <a:gdLst/>
              <a:ahLst/>
              <a:cxnLst/>
              <a:rect l="l" t="t" r="r" b="b"/>
              <a:pathLst>
                <a:path w="1141" h="2321" extrusionOk="0">
                  <a:moveTo>
                    <a:pt x="938" y="0"/>
                  </a:moveTo>
                  <a:cubicBezTo>
                    <a:pt x="921" y="0"/>
                    <a:pt x="904" y="3"/>
                    <a:pt x="887" y="8"/>
                  </a:cubicBezTo>
                  <a:cubicBezTo>
                    <a:pt x="602" y="72"/>
                    <a:pt x="349" y="293"/>
                    <a:pt x="191" y="673"/>
                  </a:cubicBezTo>
                  <a:cubicBezTo>
                    <a:pt x="1" y="1180"/>
                    <a:pt x="32" y="1782"/>
                    <a:pt x="286" y="2225"/>
                  </a:cubicBezTo>
                  <a:cubicBezTo>
                    <a:pt x="349" y="2288"/>
                    <a:pt x="412" y="2320"/>
                    <a:pt x="476" y="2320"/>
                  </a:cubicBezTo>
                  <a:cubicBezTo>
                    <a:pt x="507" y="2320"/>
                    <a:pt x="539" y="2288"/>
                    <a:pt x="571" y="2288"/>
                  </a:cubicBezTo>
                  <a:cubicBezTo>
                    <a:pt x="666" y="2225"/>
                    <a:pt x="697" y="2098"/>
                    <a:pt x="634" y="2003"/>
                  </a:cubicBezTo>
                  <a:cubicBezTo>
                    <a:pt x="444" y="1687"/>
                    <a:pt x="412" y="1212"/>
                    <a:pt x="571" y="800"/>
                  </a:cubicBezTo>
                  <a:cubicBezTo>
                    <a:pt x="666" y="578"/>
                    <a:pt x="824" y="420"/>
                    <a:pt x="982" y="388"/>
                  </a:cubicBezTo>
                  <a:cubicBezTo>
                    <a:pt x="1077" y="357"/>
                    <a:pt x="1141" y="262"/>
                    <a:pt x="1141" y="167"/>
                  </a:cubicBezTo>
                  <a:cubicBezTo>
                    <a:pt x="1114" y="62"/>
                    <a:pt x="1023" y="0"/>
                    <a:pt x="938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39"/>
            <p:cNvSpPr/>
            <p:nvPr/>
          </p:nvSpPr>
          <p:spPr>
            <a:xfrm>
              <a:off x="6231321" y="3900402"/>
              <a:ext cx="36260" cy="71748"/>
            </a:xfrm>
            <a:custGeom>
              <a:avLst/>
              <a:gdLst/>
              <a:ahLst/>
              <a:cxnLst/>
              <a:rect l="l" t="t" r="r" b="b"/>
              <a:pathLst>
                <a:path w="1173" h="2321" extrusionOk="0">
                  <a:moveTo>
                    <a:pt x="968" y="1"/>
                  </a:moveTo>
                  <a:cubicBezTo>
                    <a:pt x="952" y="1"/>
                    <a:pt x="936" y="3"/>
                    <a:pt x="919" y="9"/>
                  </a:cubicBezTo>
                  <a:cubicBezTo>
                    <a:pt x="603" y="72"/>
                    <a:pt x="381" y="294"/>
                    <a:pt x="223" y="674"/>
                  </a:cubicBezTo>
                  <a:cubicBezTo>
                    <a:pt x="1" y="1181"/>
                    <a:pt x="64" y="1782"/>
                    <a:pt x="318" y="2226"/>
                  </a:cubicBezTo>
                  <a:cubicBezTo>
                    <a:pt x="349" y="2289"/>
                    <a:pt x="413" y="2321"/>
                    <a:pt x="476" y="2321"/>
                  </a:cubicBezTo>
                  <a:cubicBezTo>
                    <a:pt x="508" y="2321"/>
                    <a:pt x="539" y="2289"/>
                    <a:pt x="603" y="2289"/>
                  </a:cubicBezTo>
                  <a:cubicBezTo>
                    <a:pt x="698" y="2226"/>
                    <a:pt x="698" y="2099"/>
                    <a:pt x="666" y="2004"/>
                  </a:cubicBezTo>
                  <a:cubicBezTo>
                    <a:pt x="444" y="1687"/>
                    <a:pt x="413" y="1212"/>
                    <a:pt x="603" y="801"/>
                  </a:cubicBezTo>
                  <a:cubicBezTo>
                    <a:pt x="698" y="579"/>
                    <a:pt x="824" y="421"/>
                    <a:pt x="983" y="389"/>
                  </a:cubicBezTo>
                  <a:cubicBezTo>
                    <a:pt x="1109" y="357"/>
                    <a:pt x="1173" y="262"/>
                    <a:pt x="1141" y="167"/>
                  </a:cubicBezTo>
                  <a:cubicBezTo>
                    <a:pt x="1115" y="62"/>
                    <a:pt x="1045" y="1"/>
                    <a:pt x="968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39"/>
            <p:cNvSpPr/>
            <p:nvPr/>
          </p:nvSpPr>
          <p:spPr>
            <a:xfrm>
              <a:off x="6289097" y="3599871"/>
              <a:ext cx="36260" cy="71748"/>
            </a:xfrm>
            <a:custGeom>
              <a:avLst/>
              <a:gdLst/>
              <a:ahLst/>
              <a:cxnLst/>
              <a:rect l="l" t="t" r="r" b="b"/>
              <a:pathLst>
                <a:path w="1173" h="2321" extrusionOk="0">
                  <a:moveTo>
                    <a:pt x="967" y="0"/>
                  </a:moveTo>
                  <a:cubicBezTo>
                    <a:pt x="951" y="0"/>
                    <a:pt x="935" y="3"/>
                    <a:pt x="919" y="8"/>
                  </a:cubicBezTo>
                  <a:cubicBezTo>
                    <a:pt x="602" y="72"/>
                    <a:pt x="349" y="293"/>
                    <a:pt x="222" y="674"/>
                  </a:cubicBezTo>
                  <a:cubicBezTo>
                    <a:pt x="0" y="1180"/>
                    <a:pt x="32" y="1782"/>
                    <a:pt x="317" y="2225"/>
                  </a:cubicBezTo>
                  <a:cubicBezTo>
                    <a:pt x="349" y="2289"/>
                    <a:pt x="412" y="2320"/>
                    <a:pt x="475" y="2320"/>
                  </a:cubicBezTo>
                  <a:cubicBezTo>
                    <a:pt x="507" y="2320"/>
                    <a:pt x="570" y="2289"/>
                    <a:pt x="602" y="2289"/>
                  </a:cubicBezTo>
                  <a:cubicBezTo>
                    <a:pt x="697" y="2225"/>
                    <a:pt x="697" y="2099"/>
                    <a:pt x="665" y="2004"/>
                  </a:cubicBezTo>
                  <a:cubicBezTo>
                    <a:pt x="444" y="1687"/>
                    <a:pt x="412" y="1212"/>
                    <a:pt x="602" y="800"/>
                  </a:cubicBezTo>
                  <a:cubicBezTo>
                    <a:pt x="697" y="579"/>
                    <a:pt x="824" y="420"/>
                    <a:pt x="982" y="388"/>
                  </a:cubicBezTo>
                  <a:cubicBezTo>
                    <a:pt x="1109" y="357"/>
                    <a:pt x="1172" y="262"/>
                    <a:pt x="1140" y="167"/>
                  </a:cubicBezTo>
                  <a:cubicBezTo>
                    <a:pt x="1114" y="62"/>
                    <a:pt x="1045" y="0"/>
                    <a:pt x="967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39"/>
            <p:cNvSpPr/>
            <p:nvPr/>
          </p:nvSpPr>
          <p:spPr>
            <a:xfrm>
              <a:off x="6039447" y="3764326"/>
              <a:ext cx="36260" cy="71748"/>
            </a:xfrm>
            <a:custGeom>
              <a:avLst/>
              <a:gdLst/>
              <a:ahLst/>
              <a:cxnLst/>
              <a:rect l="l" t="t" r="r" b="b"/>
              <a:pathLst>
                <a:path w="1173" h="2321" extrusionOk="0">
                  <a:moveTo>
                    <a:pt x="950" y="1"/>
                  </a:moveTo>
                  <a:cubicBezTo>
                    <a:pt x="930" y="1"/>
                    <a:pt x="909" y="3"/>
                    <a:pt x="887" y="9"/>
                  </a:cubicBezTo>
                  <a:cubicBezTo>
                    <a:pt x="602" y="72"/>
                    <a:pt x="349" y="326"/>
                    <a:pt x="222" y="674"/>
                  </a:cubicBezTo>
                  <a:cubicBezTo>
                    <a:pt x="1" y="1181"/>
                    <a:pt x="32" y="1814"/>
                    <a:pt x="317" y="2226"/>
                  </a:cubicBezTo>
                  <a:cubicBezTo>
                    <a:pt x="349" y="2289"/>
                    <a:pt x="412" y="2321"/>
                    <a:pt x="476" y="2321"/>
                  </a:cubicBezTo>
                  <a:cubicBezTo>
                    <a:pt x="507" y="2321"/>
                    <a:pt x="539" y="2321"/>
                    <a:pt x="571" y="2289"/>
                  </a:cubicBezTo>
                  <a:cubicBezTo>
                    <a:pt x="666" y="2226"/>
                    <a:pt x="697" y="2099"/>
                    <a:pt x="634" y="2004"/>
                  </a:cubicBezTo>
                  <a:cubicBezTo>
                    <a:pt x="444" y="1719"/>
                    <a:pt x="412" y="1212"/>
                    <a:pt x="571" y="832"/>
                  </a:cubicBezTo>
                  <a:cubicBezTo>
                    <a:pt x="666" y="579"/>
                    <a:pt x="824" y="421"/>
                    <a:pt x="982" y="389"/>
                  </a:cubicBezTo>
                  <a:cubicBezTo>
                    <a:pt x="1077" y="389"/>
                    <a:pt x="1173" y="262"/>
                    <a:pt x="1141" y="167"/>
                  </a:cubicBezTo>
                  <a:cubicBezTo>
                    <a:pt x="1115" y="62"/>
                    <a:pt x="1045" y="1"/>
                    <a:pt x="95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39"/>
            <p:cNvSpPr/>
            <p:nvPr/>
          </p:nvSpPr>
          <p:spPr>
            <a:xfrm>
              <a:off x="5984639" y="3716628"/>
              <a:ext cx="35271" cy="71470"/>
            </a:xfrm>
            <a:custGeom>
              <a:avLst/>
              <a:gdLst/>
              <a:ahLst/>
              <a:cxnLst/>
              <a:rect l="l" t="t" r="r" b="b"/>
              <a:pathLst>
                <a:path w="1141" h="2312" extrusionOk="0">
                  <a:moveTo>
                    <a:pt x="887" y="0"/>
                  </a:moveTo>
                  <a:cubicBezTo>
                    <a:pt x="602" y="63"/>
                    <a:pt x="349" y="317"/>
                    <a:pt x="222" y="665"/>
                  </a:cubicBezTo>
                  <a:cubicBezTo>
                    <a:pt x="0" y="1172"/>
                    <a:pt x="32" y="1805"/>
                    <a:pt x="317" y="2217"/>
                  </a:cubicBezTo>
                  <a:cubicBezTo>
                    <a:pt x="349" y="2280"/>
                    <a:pt x="412" y="2312"/>
                    <a:pt x="475" y="2312"/>
                  </a:cubicBezTo>
                  <a:cubicBezTo>
                    <a:pt x="507" y="2312"/>
                    <a:pt x="539" y="2312"/>
                    <a:pt x="570" y="2280"/>
                  </a:cubicBezTo>
                  <a:cubicBezTo>
                    <a:pt x="665" y="2217"/>
                    <a:pt x="697" y="2090"/>
                    <a:pt x="634" y="2027"/>
                  </a:cubicBezTo>
                  <a:cubicBezTo>
                    <a:pt x="444" y="1710"/>
                    <a:pt x="412" y="1203"/>
                    <a:pt x="570" y="823"/>
                  </a:cubicBezTo>
                  <a:cubicBezTo>
                    <a:pt x="665" y="602"/>
                    <a:pt x="824" y="443"/>
                    <a:pt x="982" y="412"/>
                  </a:cubicBezTo>
                  <a:cubicBezTo>
                    <a:pt x="1077" y="380"/>
                    <a:pt x="1140" y="253"/>
                    <a:pt x="1140" y="158"/>
                  </a:cubicBezTo>
                  <a:cubicBezTo>
                    <a:pt x="1109" y="63"/>
                    <a:pt x="1014" y="0"/>
                    <a:pt x="887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39"/>
            <p:cNvSpPr/>
            <p:nvPr/>
          </p:nvSpPr>
          <p:spPr>
            <a:xfrm>
              <a:off x="6287149" y="3842658"/>
              <a:ext cx="35271" cy="71748"/>
            </a:xfrm>
            <a:custGeom>
              <a:avLst/>
              <a:gdLst/>
              <a:ahLst/>
              <a:cxnLst/>
              <a:rect l="l" t="t" r="r" b="b"/>
              <a:pathLst>
                <a:path w="1141" h="2321" extrusionOk="0">
                  <a:moveTo>
                    <a:pt x="202" y="0"/>
                  </a:moveTo>
                  <a:cubicBezTo>
                    <a:pt x="118" y="0"/>
                    <a:pt x="26" y="62"/>
                    <a:pt x="0" y="167"/>
                  </a:cubicBezTo>
                  <a:cubicBezTo>
                    <a:pt x="0" y="262"/>
                    <a:pt x="63" y="357"/>
                    <a:pt x="158" y="388"/>
                  </a:cubicBezTo>
                  <a:cubicBezTo>
                    <a:pt x="317" y="420"/>
                    <a:pt x="475" y="578"/>
                    <a:pt x="570" y="800"/>
                  </a:cubicBezTo>
                  <a:cubicBezTo>
                    <a:pt x="728" y="1212"/>
                    <a:pt x="697" y="1687"/>
                    <a:pt x="507" y="2003"/>
                  </a:cubicBezTo>
                  <a:cubicBezTo>
                    <a:pt x="443" y="2098"/>
                    <a:pt x="475" y="2225"/>
                    <a:pt x="570" y="2289"/>
                  </a:cubicBezTo>
                  <a:cubicBezTo>
                    <a:pt x="602" y="2289"/>
                    <a:pt x="633" y="2320"/>
                    <a:pt x="665" y="2320"/>
                  </a:cubicBezTo>
                  <a:cubicBezTo>
                    <a:pt x="728" y="2320"/>
                    <a:pt x="792" y="2257"/>
                    <a:pt x="855" y="2225"/>
                  </a:cubicBezTo>
                  <a:cubicBezTo>
                    <a:pt x="1108" y="1782"/>
                    <a:pt x="1140" y="1180"/>
                    <a:pt x="950" y="673"/>
                  </a:cubicBezTo>
                  <a:cubicBezTo>
                    <a:pt x="792" y="293"/>
                    <a:pt x="538" y="72"/>
                    <a:pt x="253" y="8"/>
                  </a:cubicBezTo>
                  <a:cubicBezTo>
                    <a:pt x="237" y="3"/>
                    <a:pt x="220" y="0"/>
                    <a:pt x="202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39"/>
            <p:cNvSpPr/>
            <p:nvPr/>
          </p:nvSpPr>
          <p:spPr>
            <a:xfrm>
              <a:off x="6272435" y="3734000"/>
              <a:ext cx="35302" cy="71717"/>
            </a:xfrm>
            <a:custGeom>
              <a:avLst/>
              <a:gdLst/>
              <a:ahLst/>
              <a:cxnLst/>
              <a:rect l="l" t="t" r="r" b="b"/>
              <a:pathLst>
                <a:path w="1142" h="2320" extrusionOk="0">
                  <a:moveTo>
                    <a:pt x="203" y="0"/>
                  </a:moveTo>
                  <a:cubicBezTo>
                    <a:pt x="120" y="0"/>
                    <a:pt x="33" y="62"/>
                    <a:pt x="33" y="166"/>
                  </a:cubicBezTo>
                  <a:cubicBezTo>
                    <a:pt x="1" y="261"/>
                    <a:pt x="64" y="388"/>
                    <a:pt x="159" y="388"/>
                  </a:cubicBezTo>
                  <a:cubicBezTo>
                    <a:pt x="349" y="451"/>
                    <a:pt x="476" y="578"/>
                    <a:pt x="571" y="831"/>
                  </a:cubicBezTo>
                  <a:cubicBezTo>
                    <a:pt x="729" y="1212"/>
                    <a:pt x="698" y="1687"/>
                    <a:pt x="508" y="2003"/>
                  </a:cubicBezTo>
                  <a:cubicBezTo>
                    <a:pt x="444" y="2098"/>
                    <a:pt x="476" y="2225"/>
                    <a:pt x="571" y="2288"/>
                  </a:cubicBezTo>
                  <a:cubicBezTo>
                    <a:pt x="603" y="2320"/>
                    <a:pt x="634" y="2320"/>
                    <a:pt x="666" y="2320"/>
                  </a:cubicBezTo>
                  <a:cubicBezTo>
                    <a:pt x="761" y="2320"/>
                    <a:pt x="824" y="2288"/>
                    <a:pt x="856" y="2225"/>
                  </a:cubicBezTo>
                  <a:cubicBezTo>
                    <a:pt x="1109" y="1813"/>
                    <a:pt x="1141" y="1180"/>
                    <a:pt x="951" y="673"/>
                  </a:cubicBezTo>
                  <a:cubicBezTo>
                    <a:pt x="793" y="293"/>
                    <a:pt x="539" y="71"/>
                    <a:pt x="254" y="8"/>
                  </a:cubicBezTo>
                  <a:cubicBezTo>
                    <a:pt x="238" y="3"/>
                    <a:pt x="221" y="0"/>
                    <a:pt x="203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39"/>
            <p:cNvSpPr/>
            <p:nvPr/>
          </p:nvSpPr>
          <p:spPr>
            <a:xfrm>
              <a:off x="6212743" y="3768499"/>
              <a:ext cx="36229" cy="71501"/>
            </a:xfrm>
            <a:custGeom>
              <a:avLst/>
              <a:gdLst/>
              <a:ahLst/>
              <a:cxnLst/>
              <a:rect l="l" t="t" r="r" b="b"/>
              <a:pathLst>
                <a:path w="1172" h="2313" extrusionOk="0">
                  <a:moveTo>
                    <a:pt x="285" y="1"/>
                  </a:moveTo>
                  <a:cubicBezTo>
                    <a:pt x="159" y="1"/>
                    <a:pt x="64" y="64"/>
                    <a:pt x="32" y="159"/>
                  </a:cubicBezTo>
                  <a:cubicBezTo>
                    <a:pt x="0" y="286"/>
                    <a:pt x="95" y="381"/>
                    <a:pt x="190" y="412"/>
                  </a:cubicBezTo>
                  <a:cubicBezTo>
                    <a:pt x="349" y="444"/>
                    <a:pt x="507" y="602"/>
                    <a:pt x="602" y="824"/>
                  </a:cubicBezTo>
                  <a:cubicBezTo>
                    <a:pt x="760" y="1204"/>
                    <a:pt x="729" y="1711"/>
                    <a:pt x="539" y="2027"/>
                  </a:cubicBezTo>
                  <a:cubicBezTo>
                    <a:pt x="475" y="2122"/>
                    <a:pt x="507" y="2217"/>
                    <a:pt x="602" y="2281"/>
                  </a:cubicBezTo>
                  <a:cubicBezTo>
                    <a:pt x="634" y="2312"/>
                    <a:pt x="665" y="2312"/>
                    <a:pt x="697" y="2312"/>
                  </a:cubicBezTo>
                  <a:cubicBezTo>
                    <a:pt x="760" y="2312"/>
                    <a:pt x="824" y="2281"/>
                    <a:pt x="855" y="2217"/>
                  </a:cubicBezTo>
                  <a:cubicBezTo>
                    <a:pt x="1140" y="1806"/>
                    <a:pt x="1172" y="1172"/>
                    <a:pt x="950" y="666"/>
                  </a:cubicBezTo>
                  <a:cubicBezTo>
                    <a:pt x="824" y="317"/>
                    <a:pt x="570" y="96"/>
                    <a:pt x="28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39"/>
            <p:cNvSpPr/>
            <p:nvPr/>
          </p:nvSpPr>
          <p:spPr>
            <a:xfrm>
              <a:off x="6026742" y="3936632"/>
              <a:ext cx="36229" cy="71748"/>
            </a:xfrm>
            <a:custGeom>
              <a:avLst/>
              <a:gdLst/>
              <a:ahLst/>
              <a:cxnLst/>
              <a:rect l="l" t="t" r="r" b="b"/>
              <a:pathLst>
                <a:path w="1172" h="2321" extrusionOk="0">
                  <a:moveTo>
                    <a:pt x="205" y="0"/>
                  </a:moveTo>
                  <a:cubicBezTo>
                    <a:pt x="128" y="0"/>
                    <a:pt x="58" y="62"/>
                    <a:pt x="32" y="167"/>
                  </a:cubicBezTo>
                  <a:cubicBezTo>
                    <a:pt x="0" y="262"/>
                    <a:pt x="63" y="357"/>
                    <a:pt x="190" y="389"/>
                  </a:cubicBezTo>
                  <a:cubicBezTo>
                    <a:pt x="348" y="420"/>
                    <a:pt x="475" y="579"/>
                    <a:pt x="570" y="800"/>
                  </a:cubicBezTo>
                  <a:cubicBezTo>
                    <a:pt x="728" y="1212"/>
                    <a:pt x="728" y="1687"/>
                    <a:pt x="507" y="2004"/>
                  </a:cubicBezTo>
                  <a:cubicBezTo>
                    <a:pt x="443" y="2099"/>
                    <a:pt x="475" y="2225"/>
                    <a:pt x="570" y="2289"/>
                  </a:cubicBezTo>
                  <a:cubicBezTo>
                    <a:pt x="602" y="2289"/>
                    <a:pt x="633" y="2320"/>
                    <a:pt x="697" y="2320"/>
                  </a:cubicBezTo>
                  <a:cubicBezTo>
                    <a:pt x="760" y="2320"/>
                    <a:pt x="823" y="2289"/>
                    <a:pt x="855" y="2225"/>
                  </a:cubicBezTo>
                  <a:cubicBezTo>
                    <a:pt x="1108" y="1782"/>
                    <a:pt x="1172" y="1180"/>
                    <a:pt x="950" y="674"/>
                  </a:cubicBezTo>
                  <a:cubicBezTo>
                    <a:pt x="792" y="294"/>
                    <a:pt x="570" y="72"/>
                    <a:pt x="253" y="9"/>
                  </a:cubicBezTo>
                  <a:cubicBezTo>
                    <a:pt x="237" y="3"/>
                    <a:pt x="221" y="0"/>
                    <a:pt x="20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39"/>
            <p:cNvSpPr/>
            <p:nvPr/>
          </p:nvSpPr>
          <p:spPr>
            <a:xfrm>
              <a:off x="5962104" y="3595945"/>
              <a:ext cx="35271" cy="70759"/>
            </a:xfrm>
            <a:custGeom>
              <a:avLst/>
              <a:gdLst/>
              <a:ahLst/>
              <a:cxnLst/>
              <a:rect l="l" t="t" r="r" b="b"/>
              <a:pathLst>
                <a:path w="1141" h="2289" extrusionOk="0">
                  <a:moveTo>
                    <a:pt x="201" y="1"/>
                  </a:moveTo>
                  <a:cubicBezTo>
                    <a:pt x="117" y="1"/>
                    <a:pt x="27" y="57"/>
                    <a:pt x="1" y="135"/>
                  </a:cubicBezTo>
                  <a:cubicBezTo>
                    <a:pt x="1" y="262"/>
                    <a:pt x="64" y="357"/>
                    <a:pt x="159" y="389"/>
                  </a:cubicBezTo>
                  <a:cubicBezTo>
                    <a:pt x="318" y="420"/>
                    <a:pt x="476" y="579"/>
                    <a:pt x="571" y="801"/>
                  </a:cubicBezTo>
                  <a:cubicBezTo>
                    <a:pt x="729" y="1181"/>
                    <a:pt x="698" y="1687"/>
                    <a:pt x="508" y="2004"/>
                  </a:cubicBezTo>
                  <a:cubicBezTo>
                    <a:pt x="444" y="2099"/>
                    <a:pt x="476" y="2194"/>
                    <a:pt x="571" y="2257"/>
                  </a:cubicBezTo>
                  <a:cubicBezTo>
                    <a:pt x="603" y="2289"/>
                    <a:pt x="634" y="2289"/>
                    <a:pt x="666" y="2289"/>
                  </a:cubicBezTo>
                  <a:cubicBezTo>
                    <a:pt x="729" y="2289"/>
                    <a:pt x="793" y="2257"/>
                    <a:pt x="856" y="2194"/>
                  </a:cubicBezTo>
                  <a:cubicBezTo>
                    <a:pt x="1109" y="1782"/>
                    <a:pt x="1141" y="1149"/>
                    <a:pt x="951" y="642"/>
                  </a:cubicBezTo>
                  <a:cubicBezTo>
                    <a:pt x="793" y="294"/>
                    <a:pt x="539" y="72"/>
                    <a:pt x="254" y="9"/>
                  </a:cubicBezTo>
                  <a:cubicBezTo>
                    <a:pt x="237" y="3"/>
                    <a:pt x="220" y="1"/>
                    <a:pt x="201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39"/>
            <p:cNvSpPr/>
            <p:nvPr/>
          </p:nvSpPr>
          <p:spPr>
            <a:xfrm>
              <a:off x="6007144" y="3579562"/>
              <a:ext cx="54870" cy="54839"/>
            </a:xfrm>
            <a:custGeom>
              <a:avLst/>
              <a:gdLst/>
              <a:ahLst/>
              <a:cxnLst/>
              <a:rect l="l" t="t" r="r" b="b"/>
              <a:pathLst>
                <a:path w="1775" h="1774" extrusionOk="0">
                  <a:moveTo>
                    <a:pt x="887" y="0"/>
                  </a:moveTo>
                  <a:cubicBezTo>
                    <a:pt x="412" y="0"/>
                    <a:pt x="1" y="412"/>
                    <a:pt x="1" y="887"/>
                  </a:cubicBezTo>
                  <a:cubicBezTo>
                    <a:pt x="1" y="1394"/>
                    <a:pt x="412" y="1774"/>
                    <a:pt x="887" y="1774"/>
                  </a:cubicBezTo>
                  <a:cubicBezTo>
                    <a:pt x="1394" y="1774"/>
                    <a:pt x="1774" y="1394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39"/>
            <p:cNvSpPr/>
            <p:nvPr/>
          </p:nvSpPr>
          <p:spPr>
            <a:xfrm>
              <a:off x="5932737" y="3764573"/>
              <a:ext cx="46060" cy="47018"/>
            </a:xfrm>
            <a:custGeom>
              <a:avLst/>
              <a:gdLst/>
              <a:ahLst/>
              <a:cxnLst/>
              <a:rect l="l" t="t" r="r" b="b"/>
              <a:pathLst>
                <a:path w="1490" h="1521" extrusionOk="0">
                  <a:moveTo>
                    <a:pt x="729" y="1"/>
                  </a:moveTo>
                  <a:cubicBezTo>
                    <a:pt x="318" y="1"/>
                    <a:pt x="1" y="349"/>
                    <a:pt x="1" y="761"/>
                  </a:cubicBezTo>
                  <a:cubicBezTo>
                    <a:pt x="1" y="1173"/>
                    <a:pt x="318" y="1521"/>
                    <a:pt x="729" y="1521"/>
                  </a:cubicBezTo>
                  <a:cubicBezTo>
                    <a:pt x="1141" y="1521"/>
                    <a:pt x="1489" y="1173"/>
                    <a:pt x="1489" y="761"/>
                  </a:cubicBezTo>
                  <a:cubicBezTo>
                    <a:pt x="1489" y="349"/>
                    <a:pt x="1141" y="1"/>
                    <a:pt x="72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39"/>
            <p:cNvSpPr/>
            <p:nvPr/>
          </p:nvSpPr>
          <p:spPr>
            <a:xfrm>
              <a:off x="6233300" y="3588372"/>
              <a:ext cx="31345" cy="32334"/>
            </a:xfrm>
            <a:custGeom>
              <a:avLst/>
              <a:gdLst/>
              <a:ahLst/>
              <a:cxnLst/>
              <a:rect l="l" t="t" r="r" b="b"/>
              <a:pathLst>
                <a:path w="1014" h="1046" extrusionOk="0">
                  <a:moveTo>
                    <a:pt x="507" y="0"/>
                  </a:moveTo>
                  <a:cubicBezTo>
                    <a:pt x="222" y="0"/>
                    <a:pt x="0" y="222"/>
                    <a:pt x="0" y="539"/>
                  </a:cubicBezTo>
                  <a:cubicBezTo>
                    <a:pt x="0" y="824"/>
                    <a:pt x="222" y="1046"/>
                    <a:pt x="507" y="1046"/>
                  </a:cubicBezTo>
                  <a:cubicBezTo>
                    <a:pt x="792" y="1046"/>
                    <a:pt x="1014" y="824"/>
                    <a:pt x="1014" y="539"/>
                  </a:cubicBezTo>
                  <a:cubicBezTo>
                    <a:pt x="1014" y="254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39"/>
            <p:cNvSpPr/>
            <p:nvPr/>
          </p:nvSpPr>
          <p:spPr>
            <a:xfrm>
              <a:off x="6273424" y="3831158"/>
              <a:ext cx="32334" cy="32334"/>
            </a:xfrm>
            <a:custGeom>
              <a:avLst/>
              <a:gdLst/>
              <a:ahLst/>
              <a:cxnLst/>
              <a:rect l="l" t="t" r="r" b="b"/>
              <a:pathLst>
                <a:path w="1046" h="1046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45"/>
                    <a:pt x="507" y="1045"/>
                  </a:cubicBezTo>
                  <a:cubicBezTo>
                    <a:pt x="792" y="1045"/>
                    <a:pt x="1046" y="792"/>
                    <a:pt x="1046" y="507"/>
                  </a:cubicBezTo>
                  <a:cubicBezTo>
                    <a:pt x="1046" y="222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39"/>
            <p:cNvSpPr/>
            <p:nvPr/>
          </p:nvSpPr>
          <p:spPr>
            <a:xfrm>
              <a:off x="6036511" y="3883030"/>
              <a:ext cx="43123" cy="43123"/>
            </a:xfrm>
            <a:custGeom>
              <a:avLst/>
              <a:gdLst/>
              <a:ahLst/>
              <a:cxnLst/>
              <a:rect l="l" t="t" r="r" b="b"/>
              <a:pathLst>
                <a:path w="1395" h="1395" extrusionOk="0">
                  <a:moveTo>
                    <a:pt x="697" y="1"/>
                  </a:moveTo>
                  <a:cubicBezTo>
                    <a:pt x="317" y="1"/>
                    <a:pt x="1" y="317"/>
                    <a:pt x="1" y="697"/>
                  </a:cubicBezTo>
                  <a:cubicBezTo>
                    <a:pt x="1" y="1109"/>
                    <a:pt x="317" y="1394"/>
                    <a:pt x="697" y="1394"/>
                  </a:cubicBezTo>
                  <a:cubicBezTo>
                    <a:pt x="1077" y="1394"/>
                    <a:pt x="1394" y="1109"/>
                    <a:pt x="1394" y="697"/>
                  </a:cubicBezTo>
                  <a:cubicBezTo>
                    <a:pt x="1394" y="317"/>
                    <a:pt x="1077" y="1"/>
                    <a:pt x="69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39"/>
            <p:cNvSpPr/>
            <p:nvPr/>
          </p:nvSpPr>
          <p:spPr>
            <a:xfrm>
              <a:off x="6285171" y="3687230"/>
              <a:ext cx="22566" cy="22566"/>
            </a:xfrm>
            <a:custGeom>
              <a:avLst/>
              <a:gdLst/>
              <a:ahLst/>
              <a:cxnLst/>
              <a:rect l="l" t="t" r="r" b="b"/>
              <a:pathLst>
                <a:path w="730" h="730" extrusionOk="0">
                  <a:moveTo>
                    <a:pt x="381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71"/>
                    <a:pt x="159" y="729"/>
                    <a:pt x="381" y="729"/>
                  </a:cubicBezTo>
                  <a:cubicBezTo>
                    <a:pt x="571" y="729"/>
                    <a:pt x="729" y="571"/>
                    <a:pt x="729" y="349"/>
                  </a:cubicBezTo>
                  <a:cubicBezTo>
                    <a:pt x="729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39"/>
            <p:cNvSpPr/>
            <p:nvPr/>
          </p:nvSpPr>
          <p:spPr>
            <a:xfrm>
              <a:off x="3956192" y="1757702"/>
              <a:ext cx="138086" cy="139044"/>
            </a:xfrm>
            <a:custGeom>
              <a:avLst/>
              <a:gdLst/>
              <a:ahLst/>
              <a:cxnLst/>
              <a:rect l="l" t="t" r="r" b="b"/>
              <a:pathLst>
                <a:path w="4467" h="4498" extrusionOk="0">
                  <a:moveTo>
                    <a:pt x="2249" y="1"/>
                  </a:moveTo>
                  <a:cubicBezTo>
                    <a:pt x="983" y="1"/>
                    <a:pt x="1" y="1014"/>
                    <a:pt x="1" y="2249"/>
                  </a:cubicBezTo>
                  <a:cubicBezTo>
                    <a:pt x="1" y="3484"/>
                    <a:pt x="983" y="4498"/>
                    <a:pt x="2249" y="4498"/>
                  </a:cubicBezTo>
                  <a:cubicBezTo>
                    <a:pt x="3485" y="4498"/>
                    <a:pt x="4466" y="3484"/>
                    <a:pt x="4466" y="2249"/>
                  </a:cubicBezTo>
                  <a:cubicBezTo>
                    <a:pt x="4466" y="1014"/>
                    <a:pt x="3485" y="1"/>
                    <a:pt x="2249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2" name="Google Shape;5802;p39"/>
          <p:cNvSpPr txBox="1"/>
          <p:nvPr/>
        </p:nvSpPr>
        <p:spPr>
          <a:xfrm>
            <a:off x="6286807" y="3859317"/>
            <a:ext cx="175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200" dirty="0"/>
              <a:t>CV score: 0.640500 </a:t>
            </a:r>
          </a:p>
          <a:p>
            <a:pPr lvl="0" algn="r"/>
            <a:r>
              <a:rPr lang="en-US" sz="1200" dirty="0"/>
              <a:t>Std : (0.047101)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3" name="Google Shape;5803;p39"/>
          <p:cNvSpPr txBox="1"/>
          <p:nvPr/>
        </p:nvSpPr>
        <p:spPr>
          <a:xfrm>
            <a:off x="6286807" y="2748590"/>
            <a:ext cx="175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200" dirty="0"/>
              <a:t>CV score: 0.743500 </a:t>
            </a:r>
          </a:p>
          <a:p>
            <a:pPr lvl="0" algn="r"/>
            <a:r>
              <a:rPr lang="en-US" sz="1200" dirty="0"/>
              <a:t>Std : (0.056294)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4" name="Google Shape;5804;p39"/>
          <p:cNvSpPr txBox="1"/>
          <p:nvPr/>
        </p:nvSpPr>
        <p:spPr>
          <a:xfrm>
            <a:off x="6070600" y="1699981"/>
            <a:ext cx="1968507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/>
              <a:t>CV score</a:t>
            </a:r>
            <a:r>
              <a:rPr lang="en-US" sz="1200" dirty="0"/>
              <a:t>: 0.957500 </a:t>
            </a:r>
            <a:r>
              <a:rPr lang="en-US" sz="1200" dirty="0" err="1"/>
              <a:t>Sdv</a:t>
            </a:r>
            <a:r>
              <a:rPr lang="en-US" sz="1200" dirty="0"/>
              <a:t>:(0.043675)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4F343-9DFF-A347-99AF-1744271F432D}"/>
              </a:ext>
            </a:extLst>
          </p:cNvPr>
          <p:cNvSpPr txBox="1"/>
          <p:nvPr/>
        </p:nvSpPr>
        <p:spPr>
          <a:xfrm>
            <a:off x="1955792" y="971963"/>
            <a:ext cx="224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accent1">
                    <a:lumMod val="50000"/>
                  </a:schemeClr>
                </a:solidFill>
              </a:rPr>
              <a:t>Classification Model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25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Recommendations</a:t>
            </a:r>
            <a:endParaRPr sz="25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72" name="Google Shape;1872;p25"/>
          <p:cNvSpPr/>
          <p:nvPr/>
        </p:nvSpPr>
        <p:spPr>
          <a:xfrm>
            <a:off x="1300340" y="1116334"/>
            <a:ext cx="2429220" cy="565004"/>
          </a:xfrm>
          <a:custGeom>
            <a:avLst/>
            <a:gdLst/>
            <a:ahLst/>
            <a:cxnLst/>
            <a:rect l="l" t="t" r="r" b="b"/>
            <a:pathLst>
              <a:path w="77210" h="17958" extrusionOk="0">
                <a:moveTo>
                  <a:pt x="8329" y="1"/>
                </a:moveTo>
                <a:cubicBezTo>
                  <a:pt x="3737" y="1"/>
                  <a:pt x="0" y="3295"/>
                  <a:pt x="0" y="7380"/>
                </a:cubicBezTo>
                <a:lnTo>
                  <a:pt x="0" y="10578"/>
                </a:lnTo>
                <a:cubicBezTo>
                  <a:pt x="0" y="14664"/>
                  <a:pt x="3737" y="17957"/>
                  <a:pt x="8329" y="17957"/>
                </a:cubicBezTo>
                <a:lnTo>
                  <a:pt x="68880" y="17957"/>
                </a:lnTo>
                <a:cubicBezTo>
                  <a:pt x="73472" y="17957"/>
                  <a:pt x="77209" y="14664"/>
                  <a:pt x="77209" y="10578"/>
                </a:cubicBezTo>
                <a:lnTo>
                  <a:pt x="77209" y="7380"/>
                </a:lnTo>
                <a:cubicBezTo>
                  <a:pt x="77209" y="3295"/>
                  <a:pt x="73472" y="1"/>
                  <a:pt x="6888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25"/>
          <p:cNvSpPr/>
          <p:nvPr/>
        </p:nvSpPr>
        <p:spPr>
          <a:xfrm>
            <a:off x="1316260" y="1068511"/>
            <a:ext cx="2429251" cy="565004"/>
          </a:xfrm>
          <a:custGeom>
            <a:avLst/>
            <a:gdLst/>
            <a:ahLst/>
            <a:cxnLst/>
            <a:rect l="l" t="t" r="r" b="b"/>
            <a:pathLst>
              <a:path w="77211" h="17958" extrusionOk="0">
                <a:moveTo>
                  <a:pt x="8330" y="1"/>
                </a:moveTo>
                <a:cubicBezTo>
                  <a:pt x="3738" y="1"/>
                  <a:pt x="1" y="3294"/>
                  <a:pt x="1" y="7411"/>
                </a:cubicBezTo>
                <a:lnTo>
                  <a:pt x="1" y="10578"/>
                </a:lnTo>
                <a:cubicBezTo>
                  <a:pt x="1" y="14664"/>
                  <a:pt x="3738" y="17957"/>
                  <a:pt x="8330" y="17957"/>
                </a:cubicBezTo>
                <a:lnTo>
                  <a:pt x="68881" y="17957"/>
                </a:lnTo>
                <a:cubicBezTo>
                  <a:pt x="73473" y="17957"/>
                  <a:pt x="77210" y="14664"/>
                  <a:pt x="77210" y="10578"/>
                </a:cubicBezTo>
                <a:lnTo>
                  <a:pt x="77210" y="7411"/>
                </a:lnTo>
                <a:cubicBezTo>
                  <a:pt x="77210" y="3294"/>
                  <a:pt x="73473" y="1"/>
                  <a:pt x="68881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Symptoms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4" name="Google Shape;1874;p25"/>
          <p:cNvSpPr/>
          <p:nvPr/>
        </p:nvSpPr>
        <p:spPr>
          <a:xfrm>
            <a:off x="1316261" y="1068511"/>
            <a:ext cx="2314665" cy="499215"/>
          </a:xfrm>
          <a:custGeom>
            <a:avLst/>
            <a:gdLst/>
            <a:ahLst/>
            <a:cxnLst/>
            <a:rect l="l" t="t" r="r" b="b"/>
            <a:pathLst>
              <a:path w="73569" h="15867" extrusionOk="0">
                <a:moveTo>
                  <a:pt x="8330" y="1"/>
                </a:moveTo>
                <a:cubicBezTo>
                  <a:pt x="3738" y="1"/>
                  <a:pt x="1" y="3294"/>
                  <a:pt x="1" y="7411"/>
                </a:cubicBezTo>
                <a:lnTo>
                  <a:pt x="1" y="10578"/>
                </a:lnTo>
                <a:cubicBezTo>
                  <a:pt x="1" y="12637"/>
                  <a:pt x="983" y="14537"/>
                  <a:pt x="2534" y="15867"/>
                </a:cubicBezTo>
                <a:cubicBezTo>
                  <a:pt x="1236" y="11307"/>
                  <a:pt x="2376" y="3579"/>
                  <a:pt x="6398" y="2629"/>
                </a:cubicBezTo>
                <a:cubicBezTo>
                  <a:pt x="11482" y="1408"/>
                  <a:pt x="28997" y="1167"/>
                  <a:pt x="46015" y="1167"/>
                </a:cubicBezTo>
                <a:cubicBezTo>
                  <a:pt x="56348" y="1167"/>
                  <a:pt x="66497" y="1256"/>
                  <a:pt x="73568" y="1268"/>
                </a:cubicBezTo>
                <a:cubicBezTo>
                  <a:pt x="72238" y="476"/>
                  <a:pt x="70623" y="1"/>
                  <a:pt x="68881" y="1"/>
                </a:cubicBezTo>
                <a:close/>
              </a:path>
            </a:pathLst>
          </a:custGeom>
          <a:solidFill>
            <a:srgbClr val="3063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25"/>
          <p:cNvSpPr/>
          <p:nvPr/>
        </p:nvSpPr>
        <p:spPr>
          <a:xfrm>
            <a:off x="5426364" y="1116334"/>
            <a:ext cx="2428244" cy="565004"/>
          </a:xfrm>
          <a:custGeom>
            <a:avLst/>
            <a:gdLst/>
            <a:ahLst/>
            <a:cxnLst/>
            <a:rect l="l" t="t" r="r" b="b"/>
            <a:pathLst>
              <a:path w="77179" h="17958" extrusionOk="0">
                <a:moveTo>
                  <a:pt x="8298" y="1"/>
                </a:moveTo>
                <a:cubicBezTo>
                  <a:pt x="3706" y="1"/>
                  <a:pt x="1" y="3295"/>
                  <a:pt x="1" y="7380"/>
                </a:cubicBezTo>
                <a:lnTo>
                  <a:pt x="1" y="10578"/>
                </a:lnTo>
                <a:cubicBezTo>
                  <a:pt x="1" y="14664"/>
                  <a:pt x="3706" y="17957"/>
                  <a:pt x="8298" y="17957"/>
                </a:cubicBezTo>
                <a:lnTo>
                  <a:pt x="68881" y="17957"/>
                </a:lnTo>
                <a:cubicBezTo>
                  <a:pt x="73473" y="17957"/>
                  <a:pt x="77178" y="14664"/>
                  <a:pt x="77178" y="10578"/>
                </a:cubicBezTo>
                <a:lnTo>
                  <a:pt x="77178" y="7380"/>
                </a:lnTo>
                <a:cubicBezTo>
                  <a:pt x="77178" y="3295"/>
                  <a:pt x="73473" y="1"/>
                  <a:pt x="6888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25"/>
          <p:cNvSpPr/>
          <p:nvPr/>
        </p:nvSpPr>
        <p:spPr>
          <a:xfrm>
            <a:off x="5409437" y="1068511"/>
            <a:ext cx="2428213" cy="565004"/>
          </a:xfrm>
          <a:custGeom>
            <a:avLst/>
            <a:gdLst/>
            <a:ahLst/>
            <a:cxnLst/>
            <a:rect l="l" t="t" r="r" b="b"/>
            <a:pathLst>
              <a:path w="77178" h="17958" extrusionOk="0">
                <a:moveTo>
                  <a:pt x="8298" y="1"/>
                </a:moveTo>
                <a:cubicBezTo>
                  <a:pt x="3706" y="1"/>
                  <a:pt x="0" y="3294"/>
                  <a:pt x="0" y="7411"/>
                </a:cubicBezTo>
                <a:lnTo>
                  <a:pt x="0" y="10578"/>
                </a:lnTo>
                <a:cubicBezTo>
                  <a:pt x="0" y="14664"/>
                  <a:pt x="3737" y="17957"/>
                  <a:pt x="8329" y="17957"/>
                </a:cubicBezTo>
                <a:lnTo>
                  <a:pt x="68881" y="17957"/>
                </a:lnTo>
                <a:cubicBezTo>
                  <a:pt x="73473" y="17957"/>
                  <a:pt x="77178" y="14664"/>
                  <a:pt x="77178" y="10578"/>
                </a:cubicBezTo>
                <a:lnTo>
                  <a:pt x="77178" y="7411"/>
                </a:lnTo>
                <a:cubicBezTo>
                  <a:pt x="77178" y="3294"/>
                  <a:pt x="73473" y="1"/>
                  <a:pt x="68881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Treatment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7" name="Google Shape;1877;p25"/>
          <p:cNvSpPr/>
          <p:nvPr/>
        </p:nvSpPr>
        <p:spPr>
          <a:xfrm>
            <a:off x="5409437" y="1068511"/>
            <a:ext cx="2314633" cy="499215"/>
          </a:xfrm>
          <a:custGeom>
            <a:avLst/>
            <a:gdLst/>
            <a:ahLst/>
            <a:cxnLst/>
            <a:rect l="l" t="t" r="r" b="b"/>
            <a:pathLst>
              <a:path w="73568" h="15867" extrusionOk="0">
                <a:moveTo>
                  <a:pt x="8298" y="1"/>
                </a:moveTo>
                <a:cubicBezTo>
                  <a:pt x="3706" y="1"/>
                  <a:pt x="0" y="3326"/>
                  <a:pt x="0" y="7411"/>
                </a:cubicBezTo>
                <a:lnTo>
                  <a:pt x="0" y="10578"/>
                </a:lnTo>
                <a:cubicBezTo>
                  <a:pt x="0" y="12668"/>
                  <a:pt x="982" y="14537"/>
                  <a:pt x="2534" y="15867"/>
                </a:cubicBezTo>
                <a:cubicBezTo>
                  <a:pt x="1236" y="11307"/>
                  <a:pt x="2344" y="3579"/>
                  <a:pt x="6366" y="2629"/>
                </a:cubicBezTo>
                <a:cubicBezTo>
                  <a:pt x="11393" y="1426"/>
                  <a:pt x="28469" y="1174"/>
                  <a:pt x="45245" y="1174"/>
                </a:cubicBezTo>
                <a:cubicBezTo>
                  <a:pt x="55843" y="1174"/>
                  <a:pt x="66322" y="1275"/>
                  <a:pt x="73568" y="1299"/>
                </a:cubicBezTo>
                <a:cubicBezTo>
                  <a:pt x="72238" y="476"/>
                  <a:pt x="70623" y="1"/>
                  <a:pt x="68881" y="1"/>
                </a:cubicBezTo>
                <a:close/>
              </a:path>
            </a:pathLst>
          </a:custGeom>
          <a:solidFill>
            <a:srgbClr val="3063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25"/>
          <p:cNvSpPr/>
          <p:nvPr/>
        </p:nvSpPr>
        <p:spPr>
          <a:xfrm>
            <a:off x="3737489" y="1367437"/>
            <a:ext cx="1679940" cy="38888"/>
          </a:xfrm>
          <a:custGeom>
            <a:avLst/>
            <a:gdLst/>
            <a:ahLst/>
            <a:cxnLst/>
            <a:rect l="l" t="t" r="r" b="b"/>
            <a:pathLst>
              <a:path w="53395" h="1236" extrusionOk="0">
                <a:moveTo>
                  <a:pt x="1" y="1"/>
                </a:moveTo>
                <a:lnTo>
                  <a:pt x="1" y="1236"/>
                </a:lnTo>
                <a:lnTo>
                  <a:pt x="53395" y="1236"/>
                </a:lnTo>
                <a:lnTo>
                  <a:pt x="53395" y="1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25"/>
          <p:cNvSpPr/>
          <p:nvPr/>
        </p:nvSpPr>
        <p:spPr>
          <a:xfrm>
            <a:off x="4502720" y="1323609"/>
            <a:ext cx="149478" cy="148472"/>
          </a:xfrm>
          <a:custGeom>
            <a:avLst/>
            <a:gdLst/>
            <a:ahLst/>
            <a:cxnLst/>
            <a:rect l="l" t="t" r="r" b="b"/>
            <a:pathLst>
              <a:path w="4751" h="4719" extrusionOk="0">
                <a:moveTo>
                  <a:pt x="2376" y="0"/>
                </a:moveTo>
                <a:cubicBezTo>
                  <a:pt x="1077" y="0"/>
                  <a:pt x="1" y="1045"/>
                  <a:pt x="1" y="2344"/>
                </a:cubicBezTo>
                <a:cubicBezTo>
                  <a:pt x="1" y="3642"/>
                  <a:pt x="1077" y="4719"/>
                  <a:pt x="2376" y="4719"/>
                </a:cubicBezTo>
                <a:cubicBezTo>
                  <a:pt x="3674" y="4719"/>
                  <a:pt x="4751" y="3642"/>
                  <a:pt x="4751" y="2344"/>
                </a:cubicBezTo>
                <a:cubicBezTo>
                  <a:pt x="4751" y="1045"/>
                  <a:pt x="3674" y="0"/>
                  <a:pt x="237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25"/>
          <p:cNvSpPr/>
          <p:nvPr/>
        </p:nvSpPr>
        <p:spPr>
          <a:xfrm>
            <a:off x="7831641" y="2666712"/>
            <a:ext cx="25957" cy="1196708"/>
          </a:xfrm>
          <a:custGeom>
            <a:avLst/>
            <a:gdLst/>
            <a:ahLst/>
            <a:cxnLst/>
            <a:rect l="l" t="t" r="r" b="b"/>
            <a:pathLst>
              <a:path w="825" h="38036" extrusionOk="0">
                <a:moveTo>
                  <a:pt x="1" y="1"/>
                </a:moveTo>
                <a:lnTo>
                  <a:pt x="1" y="38035"/>
                </a:lnTo>
                <a:lnTo>
                  <a:pt x="824" y="38035"/>
                </a:lnTo>
                <a:lnTo>
                  <a:pt x="824" y="1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25"/>
          <p:cNvSpPr/>
          <p:nvPr/>
        </p:nvSpPr>
        <p:spPr>
          <a:xfrm>
            <a:off x="4970032" y="1865614"/>
            <a:ext cx="2726131" cy="308930"/>
          </a:xfrm>
          <a:custGeom>
            <a:avLst/>
            <a:gdLst/>
            <a:ahLst/>
            <a:cxnLst/>
            <a:rect l="l" t="t" r="r" b="b"/>
            <a:pathLst>
              <a:path w="86647" h="9819" extrusionOk="0">
                <a:moveTo>
                  <a:pt x="0" y="1"/>
                </a:moveTo>
                <a:lnTo>
                  <a:pt x="982" y="2376"/>
                </a:lnTo>
                <a:lnTo>
                  <a:pt x="4086" y="9818"/>
                </a:lnTo>
                <a:lnTo>
                  <a:pt x="79015" y="9818"/>
                </a:lnTo>
                <a:lnTo>
                  <a:pt x="84779" y="2376"/>
                </a:lnTo>
                <a:lnTo>
                  <a:pt x="86647" y="1"/>
                </a:lnTo>
                <a:close/>
              </a:path>
            </a:pathLst>
          </a:custGeom>
          <a:solidFill>
            <a:srgbClr val="F2B9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25"/>
          <p:cNvSpPr/>
          <p:nvPr/>
        </p:nvSpPr>
        <p:spPr>
          <a:xfrm>
            <a:off x="7411176" y="1824776"/>
            <a:ext cx="865911" cy="865879"/>
          </a:xfrm>
          <a:custGeom>
            <a:avLst/>
            <a:gdLst/>
            <a:ahLst/>
            <a:cxnLst/>
            <a:rect l="l" t="t" r="r" b="b"/>
            <a:pathLst>
              <a:path w="27522" h="27521" extrusionOk="0">
                <a:moveTo>
                  <a:pt x="13777" y="1"/>
                </a:moveTo>
                <a:cubicBezTo>
                  <a:pt x="6176" y="1"/>
                  <a:pt x="1" y="6176"/>
                  <a:pt x="1" y="13776"/>
                </a:cubicBezTo>
                <a:cubicBezTo>
                  <a:pt x="1" y="21377"/>
                  <a:pt x="6176" y="27521"/>
                  <a:pt x="13777" y="27521"/>
                </a:cubicBezTo>
                <a:cubicBezTo>
                  <a:pt x="21377" y="27521"/>
                  <a:pt x="27521" y="21377"/>
                  <a:pt x="27521" y="13776"/>
                </a:cubicBezTo>
                <a:cubicBezTo>
                  <a:pt x="27521" y="6176"/>
                  <a:pt x="21377" y="1"/>
                  <a:pt x="137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25"/>
          <p:cNvSpPr/>
          <p:nvPr/>
        </p:nvSpPr>
        <p:spPr>
          <a:xfrm>
            <a:off x="7443079" y="1856647"/>
            <a:ext cx="802105" cy="802136"/>
          </a:xfrm>
          <a:custGeom>
            <a:avLst/>
            <a:gdLst/>
            <a:ahLst/>
            <a:cxnLst/>
            <a:rect l="l" t="t" r="r" b="b"/>
            <a:pathLst>
              <a:path w="25494" h="25495" extrusionOk="0">
                <a:moveTo>
                  <a:pt x="12763" y="1"/>
                </a:moveTo>
                <a:cubicBezTo>
                  <a:pt x="5732" y="1"/>
                  <a:pt x="0" y="5701"/>
                  <a:pt x="0" y="12763"/>
                </a:cubicBezTo>
                <a:cubicBezTo>
                  <a:pt x="0" y="19794"/>
                  <a:pt x="5732" y="25494"/>
                  <a:pt x="12763" y="25494"/>
                </a:cubicBezTo>
                <a:cubicBezTo>
                  <a:pt x="19793" y="25494"/>
                  <a:pt x="25494" y="19794"/>
                  <a:pt x="25494" y="12763"/>
                </a:cubicBezTo>
                <a:cubicBezTo>
                  <a:pt x="25494" y="5701"/>
                  <a:pt x="19793" y="1"/>
                  <a:pt x="12763" y="1"/>
                </a:cubicBezTo>
                <a:close/>
              </a:path>
            </a:pathLst>
          </a:custGeom>
          <a:solidFill>
            <a:srgbClr val="F2B9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25"/>
          <p:cNvSpPr/>
          <p:nvPr/>
        </p:nvSpPr>
        <p:spPr>
          <a:xfrm>
            <a:off x="7510818" y="2006125"/>
            <a:ext cx="206300" cy="193998"/>
          </a:xfrm>
          <a:custGeom>
            <a:avLst/>
            <a:gdLst/>
            <a:ahLst/>
            <a:cxnLst/>
            <a:rect l="l" t="t" r="r" b="b"/>
            <a:pathLst>
              <a:path w="6557" h="6166" extrusionOk="0">
                <a:moveTo>
                  <a:pt x="3611" y="0"/>
                </a:moveTo>
                <a:lnTo>
                  <a:pt x="1077" y="2185"/>
                </a:lnTo>
                <a:cubicBezTo>
                  <a:pt x="127" y="3009"/>
                  <a:pt x="1" y="4434"/>
                  <a:pt x="824" y="5384"/>
                </a:cubicBezTo>
                <a:cubicBezTo>
                  <a:pt x="1255" y="5901"/>
                  <a:pt x="1874" y="6165"/>
                  <a:pt x="2502" y="6165"/>
                </a:cubicBezTo>
                <a:cubicBezTo>
                  <a:pt x="3027" y="6165"/>
                  <a:pt x="3558" y="5981"/>
                  <a:pt x="3991" y="5606"/>
                </a:cubicBezTo>
                <a:lnTo>
                  <a:pt x="6556" y="3421"/>
                </a:lnTo>
                <a:lnTo>
                  <a:pt x="36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25"/>
          <p:cNvSpPr/>
          <p:nvPr/>
        </p:nvSpPr>
        <p:spPr>
          <a:xfrm>
            <a:off x="7624397" y="1910637"/>
            <a:ext cx="217249" cy="203122"/>
          </a:xfrm>
          <a:custGeom>
            <a:avLst/>
            <a:gdLst/>
            <a:ahLst/>
            <a:cxnLst/>
            <a:rect l="l" t="t" r="r" b="b"/>
            <a:pathLst>
              <a:path w="6905" h="6456" extrusionOk="0">
                <a:moveTo>
                  <a:pt x="4379" y="0"/>
                </a:moveTo>
                <a:cubicBezTo>
                  <a:pt x="3856" y="0"/>
                  <a:pt x="3325" y="177"/>
                  <a:pt x="2883" y="533"/>
                </a:cubicBezTo>
                <a:lnTo>
                  <a:pt x="1" y="3035"/>
                </a:lnTo>
                <a:lnTo>
                  <a:pt x="2914" y="6456"/>
                </a:lnTo>
                <a:lnTo>
                  <a:pt x="5828" y="3954"/>
                </a:lnTo>
                <a:cubicBezTo>
                  <a:pt x="6778" y="3162"/>
                  <a:pt x="6905" y="1737"/>
                  <a:pt x="6081" y="787"/>
                </a:cubicBezTo>
                <a:cubicBezTo>
                  <a:pt x="5646" y="264"/>
                  <a:pt x="5019" y="0"/>
                  <a:pt x="4379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25"/>
          <p:cNvSpPr/>
          <p:nvPr/>
        </p:nvSpPr>
        <p:spPr>
          <a:xfrm>
            <a:off x="7729042" y="1919950"/>
            <a:ext cx="69752" cy="21929"/>
          </a:xfrm>
          <a:custGeom>
            <a:avLst/>
            <a:gdLst/>
            <a:ahLst/>
            <a:cxnLst/>
            <a:rect l="l" t="t" r="r" b="b"/>
            <a:pathLst>
              <a:path w="2217" h="697" extrusionOk="0">
                <a:moveTo>
                  <a:pt x="995" y="0"/>
                </a:moveTo>
                <a:cubicBezTo>
                  <a:pt x="899" y="0"/>
                  <a:pt x="800" y="5"/>
                  <a:pt x="697" y="16"/>
                </a:cubicBezTo>
                <a:cubicBezTo>
                  <a:pt x="570" y="47"/>
                  <a:pt x="380" y="111"/>
                  <a:pt x="127" y="269"/>
                </a:cubicBezTo>
                <a:cubicBezTo>
                  <a:pt x="32" y="301"/>
                  <a:pt x="0" y="396"/>
                  <a:pt x="63" y="459"/>
                </a:cubicBezTo>
                <a:cubicBezTo>
                  <a:pt x="87" y="505"/>
                  <a:pt x="144" y="535"/>
                  <a:pt x="198" y="535"/>
                </a:cubicBezTo>
                <a:cubicBezTo>
                  <a:pt x="217" y="535"/>
                  <a:pt x="236" y="531"/>
                  <a:pt x="253" y="522"/>
                </a:cubicBezTo>
                <a:cubicBezTo>
                  <a:pt x="538" y="364"/>
                  <a:pt x="697" y="332"/>
                  <a:pt x="760" y="332"/>
                </a:cubicBezTo>
                <a:cubicBezTo>
                  <a:pt x="879" y="311"/>
                  <a:pt x="991" y="301"/>
                  <a:pt x="1095" y="301"/>
                </a:cubicBezTo>
                <a:cubicBezTo>
                  <a:pt x="1460" y="301"/>
                  <a:pt x="1735" y="427"/>
                  <a:pt x="1932" y="649"/>
                </a:cubicBezTo>
                <a:cubicBezTo>
                  <a:pt x="1948" y="681"/>
                  <a:pt x="1979" y="697"/>
                  <a:pt x="2015" y="697"/>
                </a:cubicBezTo>
                <a:cubicBezTo>
                  <a:pt x="2051" y="697"/>
                  <a:pt x="2090" y="681"/>
                  <a:pt x="2122" y="649"/>
                </a:cubicBezTo>
                <a:cubicBezTo>
                  <a:pt x="2185" y="586"/>
                  <a:pt x="2217" y="522"/>
                  <a:pt x="2154" y="459"/>
                </a:cubicBezTo>
                <a:cubicBezTo>
                  <a:pt x="1888" y="141"/>
                  <a:pt x="1490" y="0"/>
                  <a:pt x="995" y="0"/>
                </a:cubicBezTo>
                <a:close/>
              </a:path>
            </a:pathLst>
          </a:custGeom>
          <a:solidFill>
            <a:srgbClr val="E2A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25"/>
          <p:cNvSpPr/>
          <p:nvPr/>
        </p:nvSpPr>
        <p:spPr>
          <a:xfrm>
            <a:off x="7613448" y="1946693"/>
            <a:ext cx="96684" cy="83030"/>
          </a:xfrm>
          <a:custGeom>
            <a:avLst/>
            <a:gdLst/>
            <a:ahLst/>
            <a:cxnLst/>
            <a:rect l="l" t="t" r="r" b="b"/>
            <a:pathLst>
              <a:path w="3073" h="2639" extrusionOk="0">
                <a:moveTo>
                  <a:pt x="2878" y="0"/>
                </a:moveTo>
                <a:cubicBezTo>
                  <a:pt x="2845" y="0"/>
                  <a:pt x="2814" y="8"/>
                  <a:pt x="2787" y="21"/>
                </a:cubicBezTo>
                <a:lnTo>
                  <a:pt x="64" y="2396"/>
                </a:lnTo>
                <a:cubicBezTo>
                  <a:pt x="0" y="2459"/>
                  <a:pt x="0" y="2523"/>
                  <a:pt x="32" y="2586"/>
                </a:cubicBezTo>
                <a:cubicBezTo>
                  <a:pt x="69" y="2623"/>
                  <a:pt x="117" y="2638"/>
                  <a:pt x="163" y="2638"/>
                </a:cubicBezTo>
                <a:cubicBezTo>
                  <a:pt x="196" y="2638"/>
                  <a:pt x="228" y="2631"/>
                  <a:pt x="254" y="2618"/>
                </a:cubicBezTo>
                <a:lnTo>
                  <a:pt x="3009" y="242"/>
                </a:lnTo>
                <a:cubicBezTo>
                  <a:pt x="3072" y="211"/>
                  <a:pt x="3072" y="116"/>
                  <a:pt x="3009" y="52"/>
                </a:cubicBezTo>
                <a:cubicBezTo>
                  <a:pt x="2972" y="15"/>
                  <a:pt x="2924" y="0"/>
                  <a:pt x="2878" y="0"/>
                </a:cubicBezTo>
                <a:close/>
              </a:path>
            </a:pathLst>
          </a:custGeom>
          <a:solidFill>
            <a:srgbClr val="E2A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25"/>
          <p:cNvSpPr/>
          <p:nvPr/>
        </p:nvSpPr>
        <p:spPr>
          <a:xfrm>
            <a:off x="7564619" y="2246247"/>
            <a:ext cx="176410" cy="141518"/>
          </a:xfrm>
          <a:custGeom>
            <a:avLst/>
            <a:gdLst/>
            <a:ahLst/>
            <a:cxnLst/>
            <a:rect l="l" t="t" r="r" b="b"/>
            <a:pathLst>
              <a:path w="5607" h="4498" extrusionOk="0">
                <a:moveTo>
                  <a:pt x="2249" y="0"/>
                </a:moveTo>
                <a:cubicBezTo>
                  <a:pt x="1014" y="0"/>
                  <a:pt x="1" y="1014"/>
                  <a:pt x="1" y="2249"/>
                </a:cubicBezTo>
                <a:cubicBezTo>
                  <a:pt x="1" y="3484"/>
                  <a:pt x="1014" y="4497"/>
                  <a:pt x="2249" y="4497"/>
                </a:cubicBezTo>
                <a:lnTo>
                  <a:pt x="5606" y="4497"/>
                </a:lnTo>
                <a:lnTo>
                  <a:pt x="5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25"/>
          <p:cNvSpPr/>
          <p:nvPr/>
        </p:nvSpPr>
        <p:spPr>
          <a:xfrm>
            <a:off x="7740997" y="2246247"/>
            <a:ext cx="192330" cy="141518"/>
          </a:xfrm>
          <a:custGeom>
            <a:avLst/>
            <a:gdLst/>
            <a:ahLst/>
            <a:cxnLst/>
            <a:rect l="l" t="t" r="r" b="b"/>
            <a:pathLst>
              <a:path w="6113" h="4498" extrusionOk="0">
                <a:moveTo>
                  <a:pt x="0" y="0"/>
                </a:moveTo>
                <a:lnTo>
                  <a:pt x="0" y="4497"/>
                </a:lnTo>
                <a:lnTo>
                  <a:pt x="3832" y="4497"/>
                </a:lnTo>
                <a:cubicBezTo>
                  <a:pt x="5099" y="4497"/>
                  <a:pt x="6112" y="3484"/>
                  <a:pt x="6112" y="2249"/>
                </a:cubicBezTo>
                <a:cubicBezTo>
                  <a:pt x="6112" y="1014"/>
                  <a:pt x="5067" y="0"/>
                  <a:pt x="3832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25"/>
          <p:cNvSpPr/>
          <p:nvPr/>
        </p:nvSpPr>
        <p:spPr>
          <a:xfrm>
            <a:off x="7868515" y="2256944"/>
            <a:ext cx="50843" cy="51095"/>
          </a:xfrm>
          <a:custGeom>
            <a:avLst/>
            <a:gdLst/>
            <a:ahLst/>
            <a:cxnLst/>
            <a:rect l="l" t="t" r="r" b="b"/>
            <a:pathLst>
              <a:path w="1616" h="1624" extrusionOk="0">
                <a:moveTo>
                  <a:pt x="142" y="0"/>
                </a:moveTo>
                <a:cubicBezTo>
                  <a:pt x="74" y="0"/>
                  <a:pt x="27" y="52"/>
                  <a:pt x="1" y="104"/>
                </a:cubicBezTo>
                <a:cubicBezTo>
                  <a:pt x="1" y="199"/>
                  <a:pt x="32" y="294"/>
                  <a:pt x="127" y="294"/>
                </a:cubicBezTo>
                <a:cubicBezTo>
                  <a:pt x="412" y="357"/>
                  <a:pt x="571" y="421"/>
                  <a:pt x="634" y="452"/>
                </a:cubicBezTo>
                <a:cubicBezTo>
                  <a:pt x="1077" y="769"/>
                  <a:pt x="1299" y="1086"/>
                  <a:pt x="1299" y="1466"/>
                </a:cubicBezTo>
                <a:cubicBezTo>
                  <a:pt x="1299" y="1561"/>
                  <a:pt x="1363" y="1624"/>
                  <a:pt x="1458" y="1624"/>
                </a:cubicBezTo>
                <a:cubicBezTo>
                  <a:pt x="1521" y="1624"/>
                  <a:pt x="1616" y="1561"/>
                  <a:pt x="1616" y="1466"/>
                </a:cubicBezTo>
                <a:cubicBezTo>
                  <a:pt x="1616" y="991"/>
                  <a:pt x="1331" y="547"/>
                  <a:pt x="792" y="199"/>
                </a:cubicBezTo>
                <a:cubicBezTo>
                  <a:pt x="666" y="136"/>
                  <a:pt x="476" y="72"/>
                  <a:pt x="191" y="9"/>
                </a:cubicBezTo>
                <a:cubicBezTo>
                  <a:pt x="173" y="3"/>
                  <a:pt x="157" y="0"/>
                  <a:pt x="142" y="0"/>
                </a:cubicBezTo>
                <a:close/>
              </a:path>
            </a:pathLst>
          </a:custGeom>
          <a:solidFill>
            <a:srgbClr val="E2A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25"/>
          <p:cNvSpPr/>
          <p:nvPr/>
        </p:nvSpPr>
        <p:spPr>
          <a:xfrm>
            <a:off x="7719068" y="2252225"/>
            <a:ext cx="123585" cy="8998"/>
          </a:xfrm>
          <a:custGeom>
            <a:avLst/>
            <a:gdLst/>
            <a:ahLst/>
            <a:cxnLst/>
            <a:rect l="l" t="t" r="r" b="b"/>
            <a:pathLst>
              <a:path w="3928" h="286" extrusionOk="0">
                <a:moveTo>
                  <a:pt x="159" y="0"/>
                </a:moveTo>
                <a:cubicBezTo>
                  <a:pt x="64" y="0"/>
                  <a:pt x="0" y="64"/>
                  <a:pt x="0" y="127"/>
                </a:cubicBezTo>
                <a:cubicBezTo>
                  <a:pt x="0" y="222"/>
                  <a:pt x="64" y="286"/>
                  <a:pt x="159" y="286"/>
                </a:cubicBezTo>
                <a:lnTo>
                  <a:pt x="3769" y="286"/>
                </a:lnTo>
                <a:cubicBezTo>
                  <a:pt x="3864" y="286"/>
                  <a:pt x="3927" y="222"/>
                  <a:pt x="3927" y="127"/>
                </a:cubicBezTo>
                <a:cubicBezTo>
                  <a:pt x="3927" y="64"/>
                  <a:pt x="3864" y="0"/>
                  <a:pt x="3769" y="0"/>
                </a:cubicBezTo>
                <a:close/>
              </a:path>
            </a:pathLst>
          </a:custGeom>
          <a:solidFill>
            <a:srgbClr val="E2A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25"/>
          <p:cNvSpPr/>
          <p:nvPr/>
        </p:nvSpPr>
        <p:spPr>
          <a:xfrm>
            <a:off x="8010002" y="2181466"/>
            <a:ext cx="91713" cy="183395"/>
          </a:xfrm>
          <a:custGeom>
            <a:avLst/>
            <a:gdLst/>
            <a:ahLst/>
            <a:cxnLst/>
            <a:rect l="l" t="t" r="r" b="b"/>
            <a:pathLst>
              <a:path w="2915" h="5829" extrusionOk="0">
                <a:moveTo>
                  <a:pt x="2914" y="1"/>
                </a:moveTo>
                <a:cubicBezTo>
                  <a:pt x="1299" y="1"/>
                  <a:pt x="1" y="1299"/>
                  <a:pt x="1" y="2915"/>
                </a:cubicBezTo>
                <a:cubicBezTo>
                  <a:pt x="1" y="4530"/>
                  <a:pt x="1299" y="5828"/>
                  <a:pt x="2914" y="5828"/>
                </a:cubicBezTo>
                <a:lnTo>
                  <a:pt x="29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25"/>
          <p:cNvSpPr/>
          <p:nvPr/>
        </p:nvSpPr>
        <p:spPr>
          <a:xfrm>
            <a:off x="8101683" y="2181466"/>
            <a:ext cx="91682" cy="183395"/>
          </a:xfrm>
          <a:custGeom>
            <a:avLst/>
            <a:gdLst/>
            <a:ahLst/>
            <a:cxnLst/>
            <a:rect l="l" t="t" r="r" b="b"/>
            <a:pathLst>
              <a:path w="2914" h="5829" extrusionOk="0">
                <a:moveTo>
                  <a:pt x="0" y="1"/>
                </a:moveTo>
                <a:lnTo>
                  <a:pt x="0" y="5828"/>
                </a:lnTo>
                <a:cubicBezTo>
                  <a:pt x="1615" y="5828"/>
                  <a:pt x="2914" y="4530"/>
                  <a:pt x="2914" y="2915"/>
                </a:cubicBezTo>
                <a:cubicBezTo>
                  <a:pt x="2914" y="1299"/>
                  <a:pt x="1615" y="1"/>
                  <a:pt x="0" y="1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25"/>
          <p:cNvSpPr/>
          <p:nvPr/>
        </p:nvSpPr>
        <p:spPr>
          <a:xfrm>
            <a:off x="8104672" y="2192446"/>
            <a:ext cx="80733" cy="161434"/>
          </a:xfrm>
          <a:custGeom>
            <a:avLst/>
            <a:gdLst/>
            <a:ahLst/>
            <a:cxnLst/>
            <a:rect l="l" t="t" r="r" b="b"/>
            <a:pathLst>
              <a:path w="2566" h="5131" extrusionOk="0">
                <a:moveTo>
                  <a:pt x="0" y="0"/>
                </a:moveTo>
                <a:lnTo>
                  <a:pt x="0" y="32"/>
                </a:lnTo>
                <a:cubicBezTo>
                  <a:pt x="1299" y="190"/>
                  <a:pt x="2280" y="1267"/>
                  <a:pt x="2280" y="2566"/>
                </a:cubicBezTo>
                <a:cubicBezTo>
                  <a:pt x="2280" y="3896"/>
                  <a:pt x="1299" y="4972"/>
                  <a:pt x="0" y="5131"/>
                </a:cubicBezTo>
                <a:cubicBezTo>
                  <a:pt x="1425" y="5131"/>
                  <a:pt x="2566" y="3991"/>
                  <a:pt x="2566" y="2566"/>
                </a:cubicBezTo>
                <a:cubicBezTo>
                  <a:pt x="2566" y="1140"/>
                  <a:pt x="1425" y="0"/>
                  <a:pt x="0" y="0"/>
                </a:cubicBezTo>
                <a:close/>
              </a:path>
            </a:pathLst>
          </a:custGeom>
          <a:solidFill>
            <a:srgbClr val="3DA8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25"/>
          <p:cNvSpPr/>
          <p:nvPr/>
        </p:nvSpPr>
        <p:spPr>
          <a:xfrm>
            <a:off x="8101683" y="2181466"/>
            <a:ext cx="1007" cy="183395"/>
          </a:xfrm>
          <a:custGeom>
            <a:avLst/>
            <a:gdLst/>
            <a:ahLst/>
            <a:cxnLst/>
            <a:rect l="l" t="t" r="r" b="b"/>
            <a:pathLst>
              <a:path w="32" h="5829" extrusionOk="0">
                <a:moveTo>
                  <a:pt x="0" y="1"/>
                </a:moveTo>
                <a:lnTo>
                  <a:pt x="0" y="5828"/>
                </a:lnTo>
                <a:lnTo>
                  <a:pt x="32" y="5828"/>
                </a:lnTo>
                <a:lnTo>
                  <a:pt x="32" y="1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25"/>
          <p:cNvSpPr/>
          <p:nvPr/>
        </p:nvSpPr>
        <p:spPr>
          <a:xfrm>
            <a:off x="8102659" y="2181466"/>
            <a:ext cx="4027" cy="183395"/>
          </a:xfrm>
          <a:custGeom>
            <a:avLst/>
            <a:gdLst/>
            <a:ahLst/>
            <a:cxnLst/>
            <a:rect l="l" t="t" r="r" b="b"/>
            <a:pathLst>
              <a:path w="128" h="5829" extrusionOk="0">
                <a:moveTo>
                  <a:pt x="1" y="1"/>
                </a:moveTo>
                <a:lnTo>
                  <a:pt x="1" y="5828"/>
                </a:lnTo>
                <a:lnTo>
                  <a:pt x="128" y="5828"/>
                </a:lnTo>
                <a:lnTo>
                  <a:pt x="128" y="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25"/>
          <p:cNvSpPr/>
          <p:nvPr/>
        </p:nvSpPr>
        <p:spPr>
          <a:xfrm>
            <a:off x="8098695" y="2181466"/>
            <a:ext cx="6009" cy="183395"/>
          </a:xfrm>
          <a:custGeom>
            <a:avLst/>
            <a:gdLst/>
            <a:ahLst/>
            <a:cxnLst/>
            <a:rect l="l" t="t" r="r" b="b"/>
            <a:pathLst>
              <a:path w="191" h="5829" extrusionOk="0">
                <a:moveTo>
                  <a:pt x="0" y="1"/>
                </a:moveTo>
                <a:lnTo>
                  <a:pt x="0" y="5828"/>
                </a:lnTo>
                <a:lnTo>
                  <a:pt x="190" y="5828"/>
                </a:lnTo>
                <a:lnTo>
                  <a:pt x="190" y="1"/>
                </a:lnTo>
                <a:close/>
              </a:path>
            </a:pathLst>
          </a:custGeom>
          <a:solidFill>
            <a:srgbClr val="3DA8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25"/>
          <p:cNvSpPr/>
          <p:nvPr/>
        </p:nvSpPr>
        <p:spPr>
          <a:xfrm>
            <a:off x="7861562" y="2399690"/>
            <a:ext cx="80733" cy="160459"/>
          </a:xfrm>
          <a:custGeom>
            <a:avLst/>
            <a:gdLst/>
            <a:ahLst/>
            <a:cxnLst/>
            <a:rect l="l" t="t" r="r" b="b"/>
            <a:pathLst>
              <a:path w="2566" h="5100" extrusionOk="0">
                <a:moveTo>
                  <a:pt x="2565" y="0"/>
                </a:moveTo>
                <a:cubicBezTo>
                  <a:pt x="1140" y="0"/>
                  <a:pt x="0" y="1141"/>
                  <a:pt x="0" y="2566"/>
                </a:cubicBezTo>
                <a:cubicBezTo>
                  <a:pt x="0" y="3959"/>
                  <a:pt x="1140" y="5099"/>
                  <a:pt x="2565" y="5099"/>
                </a:cubicBezTo>
                <a:lnTo>
                  <a:pt x="25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25"/>
          <p:cNvSpPr/>
          <p:nvPr/>
        </p:nvSpPr>
        <p:spPr>
          <a:xfrm>
            <a:off x="7942263" y="2399690"/>
            <a:ext cx="79726" cy="160459"/>
          </a:xfrm>
          <a:custGeom>
            <a:avLst/>
            <a:gdLst/>
            <a:ahLst/>
            <a:cxnLst/>
            <a:rect l="l" t="t" r="r" b="b"/>
            <a:pathLst>
              <a:path w="2534" h="5100" extrusionOk="0">
                <a:moveTo>
                  <a:pt x="0" y="0"/>
                </a:moveTo>
                <a:lnTo>
                  <a:pt x="0" y="5099"/>
                </a:lnTo>
                <a:cubicBezTo>
                  <a:pt x="1394" y="5099"/>
                  <a:pt x="2534" y="3959"/>
                  <a:pt x="2534" y="2566"/>
                </a:cubicBezTo>
                <a:cubicBezTo>
                  <a:pt x="2534" y="1141"/>
                  <a:pt x="1394" y="0"/>
                  <a:pt x="0" y="0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25"/>
          <p:cNvSpPr/>
          <p:nvPr/>
        </p:nvSpPr>
        <p:spPr>
          <a:xfrm>
            <a:off x="7945252" y="2409663"/>
            <a:ext cx="69784" cy="140512"/>
          </a:xfrm>
          <a:custGeom>
            <a:avLst/>
            <a:gdLst/>
            <a:ahLst/>
            <a:cxnLst/>
            <a:rect l="l" t="t" r="r" b="b"/>
            <a:pathLst>
              <a:path w="2218" h="4466" extrusionOk="0">
                <a:moveTo>
                  <a:pt x="0" y="0"/>
                </a:moveTo>
                <a:cubicBezTo>
                  <a:pt x="1109" y="159"/>
                  <a:pt x="1964" y="1077"/>
                  <a:pt x="1964" y="2249"/>
                </a:cubicBezTo>
                <a:cubicBezTo>
                  <a:pt x="1964" y="3389"/>
                  <a:pt x="1109" y="4339"/>
                  <a:pt x="0" y="4465"/>
                </a:cubicBezTo>
                <a:cubicBezTo>
                  <a:pt x="1235" y="4465"/>
                  <a:pt x="2217" y="3484"/>
                  <a:pt x="2217" y="2249"/>
                </a:cubicBezTo>
                <a:cubicBezTo>
                  <a:pt x="2217" y="1014"/>
                  <a:pt x="1235" y="0"/>
                  <a:pt x="0" y="0"/>
                </a:cubicBezTo>
                <a:close/>
              </a:path>
            </a:pathLst>
          </a:custGeom>
          <a:solidFill>
            <a:srgbClr val="3DA8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25"/>
          <p:cNvSpPr/>
          <p:nvPr/>
        </p:nvSpPr>
        <p:spPr>
          <a:xfrm>
            <a:off x="7942263" y="2399690"/>
            <a:ext cx="1007" cy="160459"/>
          </a:xfrm>
          <a:custGeom>
            <a:avLst/>
            <a:gdLst/>
            <a:ahLst/>
            <a:cxnLst/>
            <a:rect l="l" t="t" r="r" b="b"/>
            <a:pathLst>
              <a:path w="32" h="5100" extrusionOk="0">
                <a:moveTo>
                  <a:pt x="0" y="0"/>
                </a:moveTo>
                <a:lnTo>
                  <a:pt x="0" y="5099"/>
                </a:lnTo>
                <a:lnTo>
                  <a:pt x="32" y="5099"/>
                </a:lnTo>
                <a:lnTo>
                  <a:pt x="32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25"/>
          <p:cNvSpPr/>
          <p:nvPr/>
        </p:nvSpPr>
        <p:spPr>
          <a:xfrm>
            <a:off x="7943238" y="2399690"/>
            <a:ext cx="3020" cy="160459"/>
          </a:xfrm>
          <a:custGeom>
            <a:avLst/>
            <a:gdLst/>
            <a:ahLst/>
            <a:cxnLst/>
            <a:rect l="l" t="t" r="r" b="b"/>
            <a:pathLst>
              <a:path w="96" h="5100" extrusionOk="0">
                <a:moveTo>
                  <a:pt x="1" y="0"/>
                </a:moveTo>
                <a:lnTo>
                  <a:pt x="1" y="5099"/>
                </a:lnTo>
                <a:lnTo>
                  <a:pt x="96" y="5099"/>
                </a:lnTo>
                <a:lnTo>
                  <a:pt x="96" y="32"/>
                </a:lnTo>
                <a:cubicBezTo>
                  <a:pt x="64" y="0"/>
                  <a:pt x="33" y="0"/>
                  <a:pt x="1" y="0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25"/>
          <p:cNvSpPr/>
          <p:nvPr/>
        </p:nvSpPr>
        <p:spPr>
          <a:xfrm>
            <a:off x="7939274" y="2399690"/>
            <a:ext cx="5003" cy="160459"/>
          </a:xfrm>
          <a:custGeom>
            <a:avLst/>
            <a:gdLst/>
            <a:ahLst/>
            <a:cxnLst/>
            <a:rect l="l" t="t" r="r" b="b"/>
            <a:pathLst>
              <a:path w="159" h="5100" extrusionOk="0">
                <a:moveTo>
                  <a:pt x="0" y="0"/>
                </a:moveTo>
                <a:lnTo>
                  <a:pt x="0" y="5099"/>
                </a:lnTo>
                <a:lnTo>
                  <a:pt x="159" y="5099"/>
                </a:lnTo>
                <a:lnTo>
                  <a:pt x="159" y="0"/>
                </a:lnTo>
                <a:close/>
              </a:path>
            </a:pathLst>
          </a:custGeom>
          <a:solidFill>
            <a:srgbClr val="3DA8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25"/>
          <p:cNvSpPr/>
          <p:nvPr/>
        </p:nvSpPr>
        <p:spPr>
          <a:xfrm>
            <a:off x="7643338" y="2435557"/>
            <a:ext cx="129563" cy="149919"/>
          </a:xfrm>
          <a:custGeom>
            <a:avLst/>
            <a:gdLst/>
            <a:ahLst/>
            <a:cxnLst/>
            <a:rect l="l" t="t" r="r" b="b"/>
            <a:pathLst>
              <a:path w="4118" h="4765" extrusionOk="0">
                <a:moveTo>
                  <a:pt x="1679" y="1"/>
                </a:moveTo>
                <a:cubicBezTo>
                  <a:pt x="444" y="666"/>
                  <a:pt x="1" y="2217"/>
                  <a:pt x="666" y="3452"/>
                </a:cubicBezTo>
                <a:cubicBezTo>
                  <a:pt x="1117" y="4291"/>
                  <a:pt x="1977" y="4764"/>
                  <a:pt x="2869" y="4764"/>
                </a:cubicBezTo>
                <a:cubicBezTo>
                  <a:pt x="3291" y="4764"/>
                  <a:pt x="3721" y="4658"/>
                  <a:pt x="4118" y="4434"/>
                </a:cubicBezTo>
                <a:lnTo>
                  <a:pt x="1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25"/>
          <p:cNvSpPr/>
          <p:nvPr/>
        </p:nvSpPr>
        <p:spPr>
          <a:xfrm>
            <a:off x="7696132" y="2425867"/>
            <a:ext cx="129563" cy="150202"/>
          </a:xfrm>
          <a:custGeom>
            <a:avLst/>
            <a:gdLst/>
            <a:ahLst/>
            <a:cxnLst/>
            <a:rect l="l" t="t" r="r" b="b"/>
            <a:pathLst>
              <a:path w="4118" h="4774" extrusionOk="0">
                <a:moveTo>
                  <a:pt x="1201" y="0"/>
                </a:moveTo>
                <a:cubicBezTo>
                  <a:pt x="791" y="0"/>
                  <a:pt x="379" y="100"/>
                  <a:pt x="1" y="309"/>
                </a:cubicBezTo>
                <a:lnTo>
                  <a:pt x="2440" y="4774"/>
                </a:lnTo>
                <a:cubicBezTo>
                  <a:pt x="3675" y="4077"/>
                  <a:pt x="4118" y="2525"/>
                  <a:pt x="3453" y="1322"/>
                </a:cubicBezTo>
                <a:cubicBezTo>
                  <a:pt x="2975" y="475"/>
                  <a:pt x="2095" y="0"/>
                  <a:pt x="1201" y="0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25"/>
          <p:cNvSpPr/>
          <p:nvPr/>
        </p:nvSpPr>
        <p:spPr>
          <a:xfrm>
            <a:off x="7703117" y="2433575"/>
            <a:ext cx="114618" cy="132552"/>
          </a:xfrm>
          <a:custGeom>
            <a:avLst/>
            <a:gdLst/>
            <a:ahLst/>
            <a:cxnLst/>
            <a:rect l="l" t="t" r="r" b="b"/>
            <a:pathLst>
              <a:path w="3643" h="4213" extrusionOk="0">
                <a:moveTo>
                  <a:pt x="1086" y="1"/>
                </a:moveTo>
                <a:cubicBezTo>
                  <a:pt x="718" y="1"/>
                  <a:pt x="345" y="93"/>
                  <a:pt x="1" y="285"/>
                </a:cubicBezTo>
                <a:cubicBezTo>
                  <a:pt x="271" y="179"/>
                  <a:pt x="553" y="127"/>
                  <a:pt x="830" y="127"/>
                </a:cubicBezTo>
                <a:cubicBezTo>
                  <a:pt x="1625" y="127"/>
                  <a:pt x="2389" y="548"/>
                  <a:pt x="2788" y="1299"/>
                </a:cubicBezTo>
                <a:cubicBezTo>
                  <a:pt x="3358" y="2312"/>
                  <a:pt x="3041" y="3547"/>
                  <a:pt x="2154" y="4181"/>
                </a:cubicBezTo>
                <a:lnTo>
                  <a:pt x="2154" y="4212"/>
                </a:lnTo>
                <a:cubicBezTo>
                  <a:pt x="3231" y="3610"/>
                  <a:pt x="3643" y="2249"/>
                  <a:pt x="3041" y="1172"/>
                </a:cubicBezTo>
                <a:cubicBezTo>
                  <a:pt x="2632" y="418"/>
                  <a:pt x="1870" y="1"/>
                  <a:pt x="1086" y="1"/>
                </a:cubicBezTo>
                <a:close/>
              </a:path>
            </a:pathLst>
          </a:custGeom>
          <a:solidFill>
            <a:srgbClr val="E2A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25"/>
          <p:cNvSpPr/>
          <p:nvPr/>
        </p:nvSpPr>
        <p:spPr>
          <a:xfrm>
            <a:off x="7696132" y="2434550"/>
            <a:ext cx="77775" cy="140543"/>
          </a:xfrm>
          <a:custGeom>
            <a:avLst/>
            <a:gdLst/>
            <a:ahLst/>
            <a:cxnLst/>
            <a:rect l="l" t="t" r="r" b="b"/>
            <a:pathLst>
              <a:path w="2472" h="4467" extrusionOk="0">
                <a:moveTo>
                  <a:pt x="33" y="1"/>
                </a:moveTo>
                <a:cubicBezTo>
                  <a:pt x="1" y="33"/>
                  <a:pt x="1" y="33"/>
                  <a:pt x="1" y="33"/>
                </a:cubicBezTo>
                <a:lnTo>
                  <a:pt x="2440" y="4466"/>
                </a:lnTo>
                <a:lnTo>
                  <a:pt x="2471" y="4466"/>
                </a:lnTo>
                <a:lnTo>
                  <a:pt x="33" y="1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25"/>
          <p:cNvSpPr/>
          <p:nvPr/>
        </p:nvSpPr>
        <p:spPr>
          <a:xfrm>
            <a:off x="7697139" y="2433575"/>
            <a:ext cx="79757" cy="141518"/>
          </a:xfrm>
          <a:custGeom>
            <a:avLst/>
            <a:gdLst/>
            <a:ahLst/>
            <a:cxnLst/>
            <a:rect l="l" t="t" r="r" b="b"/>
            <a:pathLst>
              <a:path w="2535" h="4498" extrusionOk="0">
                <a:moveTo>
                  <a:pt x="96" y="0"/>
                </a:moveTo>
                <a:lnTo>
                  <a:pt x="1" y="32"/>
                </a:lnTo>
                <a:lnTo>
                  <a:pt x="2439" y="4497"/>
                </a:lnTo>
                <a:cubicBezTo>
                  <a:pt x="2471" y="4466"/>
                  <a:pt x="2503" y="4466"/>
                  <a:pt x="2534" y="4434"/>
                </a:cubicBezTo>
                <a:lnTo>
                  <a:pt x="96" y="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25"/>
          <p:cNvSpPr/>
          <p:nvPr/>
        </p:nvSpPr>
        <p:spPr>
          <a:xfrm>
            <a:off x="7693143" y="2434550"/>
            <a:ext cx="81740" cy="142525"/>
          </a:xfrm>
          <a:custGeom>
            <a:avLst/>
            <a:gdLst/>
            <a:ahLst/>
            <a:cxnLst/>
            <a:rect l="l" t="t" r="r" b="b"/>
            <a:pathLst>
              <a:path w="2598" h="4530" extrusionOk="0">
                <a:moveTo>
                  <a:pt x="159" y="1"/>
                </a:moveTo>
                <a:lnTo>
                  <a:pt x="1" y="64"/>
                </a:lnTo>
                <a:lnTo>
                  <a:pt x="2471" y="4530"/>
                </a:lnTo>
                <a:lnTo>
                  <a:pt x="2598" y="4435"/>
                </a:lnTo>
                <a:lnTo>
                  <a:pt x="159" y="1"/>
                </a:lnTo>
                <a:close/>
              </a:path>
            </a:pathLst>
          </a:custGeom>
          <a:solidFill>
            <a:srgbClr val="D19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25"/>
          <p:cNvSpPr/>
          <p:nvPr/>
        </p:nvSpPr>
        <p:spPr>
          <a:xfrm>
            <a:off x="7668256" y="2053948"/>
            <a:ext cx="200290" cy="168261"/>
          </a:xfrm>
          <a:custGeom>
            <a:avLst/>
            <a:gdLst/>
            <a:ahLst/>
            <a:cxnLst/>
            <a:rect l="l" t="t" r="r" b="b"/>
            <a:pathLst>
              <a:path w="6366" h="5348" extrusionOk="0">
                <a:moveTo>
                  <a:pt x="5099" y="0"/>
                </a:moveTo>
                <a:lnTo>
                  <a:pt x="1869" y="919"/>
                </a:lnTo>
                <a:cubicBezTo>
                  <a:pt x="697" y="1267"/>
                  <a:pt x="0" y="2534"/>
                  <a:pt x="349" y="3737"/>
                </a:cubicBezTo>
                <a:cubicBezTo>
                  <a:pt x="636" y="4704"/>
                  <a:pt x="1527" y="5347"/>
                  <a:pt x="2506" y="5347"/>
                </a:cubicBezTo>
                <a:cubicBezTo>
                  <a:pt x="2713" y="5347"/>
                  <a:pt x="2925" y="5318"/>
                  <a:pt x="3135" y="5257"/>
                </a:cubicBezTo>
                <a:lnTo>
                  <a:pt x="6366" y="4307"/>
                </a:lnTo>
                <a:lnTo>
                  <a:pt x="5099" y="0"/>
                </a:lnTo>
                <a:close/>
              </a:path>
            </a:pathLst>
          </a:custGeom>
          <a:solidFill>
            <a:srgbClr val="F28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25"/>
          <p:cNvSpPr/>
          <p:nvPr/>
        </p:nvSpPr>
        <p:spPr>
          <a:xfrm>
            <a:off x="7828652" y="2017169"/>
            <a:ext cx="215266" cy="172320"/>
          </a:xfrm>
          <a:custGeom>
            <a:avLst/>
            <a:gdLst/>
            <a:ahLst/>
            <a:cxnLst/>
            <a:rect l="l" t="t" r="r" b="b"/>
            <a:pathLst>
              <a:path w="6842" h="5477" extrusionOk="0">
                <a:moveTo>
                  <a:pt x="4323" y="0"/>
                </a:moveTo>
                <a:cubicBezTo>
                  <a:pt x="4108" y="0"/>
                  <a:pt x="3891" y="30"/>
                  <a:pt x="3675" y="93"/>
                </a:cubicBezTo>
                <a:lnTo>
                  <a:pt x="1" y="1169"/>
                </a:lnTo>
                <a:lnTo>
                  <a:pt x="1268" y="5476"/>
                </a:lnTo>
                <a:lnTo>
                  <a:pt x="4941" y="4400"/>
                </a:lnTo>
                <a:cubicBezTo>
                  <a:pt x="6145" y="4051"/>
                  <a:pt x="6842" y="2816"/>
                  <a:pt x="6493" y="1613"/>
                </a:cubicBezTo>
                <a:cubicBezTo>
                  <a:pt x="6207" y="625"/>
                  <a:pt x="5303" y="0"/>
                  <a:pt x="43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25"/>
          <p:cNvSpPr/>
          <p:nvPr/>
        </p:nvSpPr>
        <p:spPr>
          <a:xfrm>
            <a:off x="7955194" y="2026639"/>
            <a:ext cx="60817" cy="38573"/>
          </a:xfrm>
          <a:custGeom>
            <a:avLst/>
            <a:gdLst/>
            <a:ahLst/>
            <a:cxnLst/>
            <a:rect l="l" t="t" r="r" b="b"/>
            <a:pathLst>
              <a:path w="1933" h="1226" extrusionOk="0">
                <a:moveTo>
                  <a:pt x="376" y="0"/>
                </a:moveTo>
                <a:cubicBezTo>
                  <a:pt x="302" y="0"/>
                  <a:pt x="220" y="4"/>
                  <a:pt x="128" y="13"/>
                </a:cubicBezTo>
                <a:cubicBezTo>
                  <a:pt x="64" y="13"/>
                  <a:pt x="1" y="77"/>
                  <a:pt x="1" y="172"/>
                </a:cubicBezTo>
                <a:cubicBezTo>
                  <a:pt x="1" y="267"/>
                  <a:pt x="64" y="298"/>
                  <a:pt x="159" y="298"/>
                </a:cubicBezTo>
                <a:cubicBezTo>
                  <a:pt x="476" y="298"/>
                  <a:pt x="634" y="298"/>
                  <a:pt x="698" y="330"/>
                </a:cubicBezTo>
                <a:cubicBezTo>
                  <a:pt x="1204" y="488"/>
                  <a:pt x="1521" y="742"/>
                  <a:pt x="1616" y="1122"/>
                </a:cubicBezTo>
                <a:cubicBezTo>
                  <a:pt x="1642" y="1173"/>
                  <a:pt x="1710" y="1225"/>
                  <a:pt x="1769" y="1225"/>
                </a:cubicBezTo>
                <a:cubicBezTo>
                  <a:pt x="1782" y="1225"/>
                  <a:pt x="1794" y="1223"/>
                  <a:pt x="1806" y="1217"/>
                </a:cubicBezTo>
                <a:cubicBezTo>
                  <a:pt x="1901" y="1185"/>
                  <a:pt x="1933" y="1090"/>
                  <a:pt x="1933" y="1027"/>
                </a:cubicBezTo>
                <a:cubicBezTo>
                  <a:pt x="1774" y="552"/>
                  <a:pt x="1394" y="235"/>
                  <a:pt x="793" y="45"/>
                </a:cubicBezTo>
                <a:cubicBezTo>
                  <a:pt x="681" y="23"/>
                  <a:pt x="553" y="0"/>
                  <a:pt x="376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25"/>
          <p:cNvSpPr/>
          <p:nvPr/>
        </p:nvSpPr>
        <p:spPr>
          <a:xfrm>
            <a:off x="7809743" y="2031767"/>
            <a:ext cx="120596" cy="41405"/>
          </a:xfrm>
          <a:custGeom>
            <a:avLst/>
            <a:gdLst/>
            <a:ahLst/>
            <a:cxnLst/>
            <a:rect l="l" t="t" r="r" b="b"/>
            <a:pathLst>
              <a:path w="3833" h="1316" extrusionOk="0">
                <a:moveTo>
                  <a:pt x="3648" y="0"/>
                </a:moveTo>
                <a:cubicBezTo>
                  <a:pt x="3635" y="0"/>
                  <a:pt x="3622" y="3"/>
                  <a:pt x="3611" y="9"/>
                </a:cubicBezTo>
                <a:lnTo>
                  <a:pt x="127" y="1022"/>
                </a:lnTo>
                <a:cubicBezTo>
                  <a:pt x="64" y="1054"/>
                  <a:pt x="0" y="1117"/>
                  <a:pt x="32" y="1212"/>
                </a:cubicBezTo>
                <a:cubicBezTo>
                  <a:pt x="58" y="1264"/>
                  <a:pt x="105" y="1316"/>
                  <a:pt x="173" y="1316"/>
                </a:cubicBezTo>
                <a:cubicBezTo>
                  <a:pt x="188" y="1316"/>
                  <a:pt x="205" y="1313"/>
                  <a:pt x="222" y="1307"/>
                </a:cubicBezTo>
                <a:lnTo>
                  <a:pt x="3706" y="294"/>
                </a:lnTo>
                <a:cubicBezTo>
                  <a:pt x="3769" y="294"/>
                  <a:pt x="3832" y="199"/>
                  <a:pt x="3801" y="104"/>
                </a:cubicBezTo>
                <a:cubicBezTo>
                  <a:pt x="3775" y="52"/>
                  <a:pt x="3707" y="0"/>
                  <a:pt x="364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25"/>
          <p:cNvSpPr/>
          <p:nvPr/>
        </p:nvSpPr>
        <p:spPr>
          <a:xfrm>
            <a:off x="4970032" y="2888900"/>
            <a:ext cx="2679315" cy="308930"/>
          </a:xfrm>
          <a:custGeom>
            <a:avLst/>
            <a:gdLst/>
            <a:ahLst/>
            <a:cxnLst/>
            <a:rect l="l" t="t" r="r" b="b"/>
            <a:pathLst>
              <a:path w="85159" h="9819" extrusionOk="0">
                <a:moveTo>
                  <a:pt x="0" y="1"/>
                </a:moveTo>
                <a:lnTo>
                  <a:pt x="982" y="2376"/>
                </a:lnTo>
                <a:lnTo>
                  <a:pt x="4086" y="9818"/>
                </a:lnTo>
                <a:lnTo>
                  <a:pt x="77558" y="9818"/>
                </a:lnTo>
                <a:lnTo>
                  <a:pt x="83322" y="2376"/>
                </a:lnTo>
                <a:lnTo>
                  <a:pt x="85159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25"/>
          <p:cNvSpPr/>
          <p:nvPr/>
        </p:nvSpPr>
        <p:spPr>
          <a:xfrm>
            <a:off x="7411176" y="2848062"/>
            <a:ext cx="865911" cy="865879"/>
          </a:xfrm>
          <a:custGeom>
            <a:avLst/>
            <a:gdLst/>
            <a:ahLst/>
            <a:cxnLst/>
            <a:rect l="l" t="t" r="r" b="b"/>
            <a:pathLst>
              <a:path w="27522" h="27521" extrusionOk="0">
                <a:moveTo>
                  <a:pt x="13777" y="0"/>
                </a:moveTo>
                <a:cubicBezTo>
                  <a:pt x="6176" y="0"/>
                  <a:pt x="1" y="6176"/>
                  <a:pt x="1" y="13776"/>
                </a:cubicBezTo>
                <a:cubicBezTo>
                  <a:pt x="1" y="21377"/>
                  <a:pt x="6176" y="27521"/>
                  <a:pt x="13777" y="27521"/>
                </a:cubicBezTo>
                <a:cubicBezTo>
                  <a:pt x="21377" y="27521"/>
                  <a:pt x="27521" y="21377"/>
                  <a:pt x="27521" y="13776"/>
                </a:cubicBezTo>
                <a:cubicBezTo>
                  <a:pt x="27521" y="6176"/>
                  <a:pt x="21377" y="0"/>
                  <a:pt x="137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25"/>
          <p:cNvSpPr/>
          <p:nvPr/>
        </p:nvSpPr>
        <p:spPr>
          <a:xfrm>
            <a:off x="7443079" y="2880940"/>
            <a:ext cx="802105" cy="801130"/>
          </a:xfrm>
          <a:custGeom>
            <a:avLst/>
            <a:gdLst/>
            <a:ahLst/>
            <a:cxnLst/>
            <a:rect l="l" t="t" r="r" b="b"/>
            <a:pathLst>
              <a:path w="25494" h="25463" extrusionOk="0">
                <a:moveTo>
                  <a:pt x="12763" y="1"/>
                </a:moveTo>
                <a:cubicBezTo>
                  <a:pt x="5732" y="1"/>
                  <a:pt x="0" y="5701"/>
                  <a:pt x="0" y="12731"/>
                </a:cubicBezTo>
                <a:cubicBezTo>
                  <a:pt x="0" y="19762"/>
                  <a:pt x="5732" y="25462"/>
                  <a:pt x="12763" y="25462"/>
                </a:cubicBezTo>
                <a:cubicBezTo>
                  <a:pt x="19793" y="25462"/>
                  <a:pt x="25494" y="19762"/>
                  <a:pt x="25494" y="12731"/>
                </a:cubicBezTo>
                <a:cubicBezTo>
                  <a:pt x="25494" y="5701"/>
                  <a:pt x="19793" y="1"/>
                  <a:pt x="12763" y="1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25"/>
          <p:cNvSpPr/>
          <p:nvPr/>
        </p:nvSpPr>
        <p:spPr>
          <a:xfrm>
            <a:off x="7906396" y="3283471"/>
            <a:ext cx="263058" cy="262083"/>
          </a:xfrm>
          <a:custGeom>
            <a:avLst/>
            <a:gdLst/>
            <a:ahLst/>
            <a:cxnLst/>
            <a:rect l="l" t="t" r="r" b="b"/>
            <a:pathLst>
              <a:path w="8361" h="8330" extrusionOk="0">
                <a:moveTo>
                  <a:pt x="4238" y="0"/>
                </a:moveTo>
                <a:cubicBezTo>
                  <a:pt x="4219" y="0"/>
                  <a:pt x="4200" y="1"/>
                  <a:pt x="4180" y="1"/>
                </a:cubicBezTo>
                <a:cubicBezTo>
                  <a:pt x="1869" y="1"/>
                  <a:pt x="0" y="1869"/>
                  <a:pt x="0" y="4149"/>
                </a:cubicBezTo>
                <a:cubicBezTo>
                  <a:pt x="0" y="6461"/>
                  <a:pt x="1869" y="8330"/>
                  <a:pt x="4180" y="8330"/>
                </a:cubicBezTo>
                <a:cubicBezTo>
                  <a:pt x="6492" y="8330"/>
                  <a:pt x="8361" y="6461"/>
                  <a:pt x="8361" y="4149"/>
                </a:cubicBezTo>
                <a:cubicBezTo>
                  <a:pt x="8361" y="1857"/>
                  <a:pt x="6492" y="0"/>
                  <a:pt x="4238" y="0"/>
                </a:cubicBezTo>
                <a:close/>
              </a:path>
            </a:pathLst>
          </a:custGeom>
          <a:solidFill>
            <a:srgbClr val="E27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25"/>
          <p:cNvSpPr/>
          <p:nvPr/>
        </p:nvSpPr>
        <p:spPr>
          <a:xfrm>
            <a:off x="7979137" y="3366186"/>
            <a:ext cx="117575" cy="119589"/>
          </a:xfrm>
          <a:custGeom>
            <a:avLst/>
            <a:gdLst/>
            <a:ahLst/>
            <a:cxnLst/>
            <a:rect l="l" t="t" r="r" b="b"/>
            <a:pathLst>
              <a:path w="3737" h="3801" extrusionOk="0">
                <a:moveTo>
                  <a:pt x="1583" y="0"/>
                </a:moveTo>
                <a:lnTo>
                  <a:pt x="1235" y="1299"/>
                </a:lnTo>
                <a:lnTo>
                  <a:pt x="0" y="1742"/>
                </a:lnTo>
                <a:lnTo>
                  <a:pt x="1108" y="2470"/>
                </a:lnTo>
                <a:lnTo>
                  <a:pt x="1172" y="3801"/>
                </a:lnTo>
                <a:lnTo>
                  <a:pt x="2185" y="2946"/>
                </a:lnTo>
                <a:lnTo>
                  <a:pt x="3484" y="3326"/>
                </a:lnTo>
                <a:lnTo>
                  <a:pt x="2977" y="2059"/>
                </a:lnTo>
                <a:lnTo>
                  <a:pt x="3737" y="950"/>
                </a:lnTo>
                <a:lnTo>
                  <a:pt x="2407" y="1045"/>
                </a:lnTo>
                <a:lnTo>
                  <a:pt x="1583" y="0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25"/>
          <p:cNvSpPr/>
          <p:nvPr/>
        </p:nvSpPr>
        <p:spPr>
          <a:xfrm>
            <a:off x="7944245" y="2992097"/>
            <a:ext cx="77933" cy="185786"/>
          </a:xfrm>
          <a:custGeom>
            <a:avLst/>
            <a:gdLst/>
            <a:ahLst/>
            <a:cxnLst/>
            <a:rect l="l" t="t" r="r" b="b"/>
            <a:pathLst>
              <a:path w="2477" h="5905" extrusionOk="0">
                <a:moveTo>
                  <a:pt x="1939" y="1"/>
                </a:moveTo>
                <a:cubicBezTo>
                  <a:pt x="1871" y="1"/>
                  <a:pt x="1806" y="46"/>
                  <a:pt x="1806" y="46"/>
                </a:cubicBezTo>
                <a:cubicBezTo>
                  <a:pt x="761" y="521"/>
                  <a:pt x="1" y="5905"/>
                  <a:pt x="1" y="5905"/>
                </a:cubicBezTo>
                <a:cubicBezTo>
                  <a:pt x="2477" y="582"/>
                  <a:pt x="2184" y="1"/>
                  <a:pt x="1939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25"/>
          <p:cNvSpPr/>
          <p:nvPr/>
        </p:nvSpPr>
        <p:spPr>
          <a:xfrm>
            <a:off x="7926312" y="2990556"/>
            <a:ext cx="51315" cy="177386"/>
          </a:xfrm>
          <a:custGeom>
            <a:avLst/>
            <a:gdLst/>
            <a:ahLst/>
            <a:cxnLst/>
            <a:rect l="l" t="t" r="r" b="b"/>
            <a:pathLst>
              <a:path w="1631" h="5638" extrusionOk="0">
                <a:moveTo>
                  <a:pt x="1077" y="0"/>
                </a:moveTo>
                <a:lnTo>
                  <a:pt x="1077" y="0"/>
                </a:lnTo>
                <a:cubicBezTo>
                  <a:pt x="1076" y="0"/>
                  <a:pt x="1076" y="0"/>
                  <a:pt x="1076" y="1"/>
                </a:cubicBezTo>
                <a:lnTo>
                  <a:pt x="1076" y="1"/>
                </a:lnTo>
                <a:cubicBezTo>
                  <a:pt x="1077" y="1"/>
                  <a:pt x="1077" y="0"/>
                  <a:pt x="1077" y="0"/>
                </a:cubicBezTo>
                <a:close/>
                <a:moveTo>
                  <a:pt x="1076" y="1"/>
                </a:moveTo>
                <a:cubicBezTo>
                  <a:pt x="95" y="574"/>
                  <a:pt x="1" y="5637"/>
                  <a:pt x="1" y="5637"/>
                </a:cubicBezTo>
                <a:cubicBezTo>
                  <a:pt x="1631" y="378"/>
                  <a:pt x="1080" y="17"/>
                  <a:pt x="1076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25"/>
          <p:cNvSpPr/>
          <p:nvPr/>
        </p:nvSpPr>
        <p:spPr>
          <a:xfrm>
            <a:off x="7951230" y="3024629"/>
            <a:ext cx="125567" cy="160239"/>
          </a:xfrm>
          <a:custGeom>
            <a:avLst/>
            <a:gdLst/>
            <a:ahLst/>
            <a:cxnLst/>
            <a:rect l="l" t="t" r="r" b="b"/>
            <a:pathLst>
              <a:path w="3991" h="5093" extrusionOk="0">
                <a:moveTo>
                  <a:pt x="3413" y="1"/>
                </a:moveTo>
                <a:cubicBezTo>
                  <a:pt x="3117" y="1"/>
                  <a:pt x="2293" y="755"/>
                  <a:pt x="0" y="5093"/>
                </a:cubicBezTo>
                <a:lnTo>
                  <a:pt x="0" y="5093"/>
                </a:lnTo>
                <a:cubicBezTo>
                  <a:pt x="0" y="5093"/>
                  <a:pt x="3991" y="1387"/>
                  <a:pt x="3579" y="216"/>
                </a:cubicBezTo>
                <a:cubicBezTo>
                  <a:pt x="3579" y="216"/>
                  <a:pt x="3571" y="1"/>
                  <a:pt x="3413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25"/>
          <p:cNvSpPr/>
          <p:nvPr/>
        </p:nvSpPr>
        <p:spPr>
          <a:xfrm>
            <a:off x="7715072" y="3116846"/>
            <a:ext cx="299963" cy="449631"/>
          </a:xfrm>
          <a:custGeom>
            <a:avLst/>
            <a:gdLst/>
            <a:ahLst/>
            <a:cxnLst/>
            <a:rect l="l" t="t" r="r" b="b"/>
            <a:pathLst>
              <a:path w="9534" h="14291" extrusionOk="0">
                <a:moveTo>
                  <a:pt x="6432" y="1"/>
                </a:moveTo>
                <a:cubicBezTo>
                  <a:pt x="5785" y="1"/>
                  <a:pt x="5089" y="275"/>
                  <a:pt x="4624" y="673"/>
                </a:cubicBezTo>
                <a:cubicBezTo>
                  <a:pt x="2883" y="2098"/>
                  <a:pt x="2091" y="5265"/>
                  <a:pt x="1457" y="7324"/>
                </a:cubicBezTo>
                <a:cubicBezTo>
                  <a:pt x="1236" y="7957"/>
                  <a:pt x="349" y="13784"/>
                  <a:pt x="1" y="14291"/>
                </a:cubicBezTo>
                <a:cubicBezTo>
                  <a:pt x="9533" y="4283"/>
                  <a:pt x="7475" y="388"/>
                  <a:pt x="7475" y="388"/>
                </a:cubicBezTo>
                <a:lnTo>
                  <a:pt x="7506" y="325"/>
                </a:lnTo>
                <a:cubicBezTo>
                  <a:pt x="7411" y="261"/>
                  <a:pt x="7316" y="230"/>
                  <a:pt x="7221" y="166"/>
                </a:cubicBezTo>
                <a:cubicBezTo>
                  <a:pt x="6982" y="52"/>
                  <a:pt x="6712" y="1"/>
                  <a:pt x="6432" y="1"/>
                </a:cubicBezTo>
                <a:close/>
              </a:path>
            </a:pathLst>
          </a:custGeom>
          <a:solidFill>
            <a:srgbClr val="F28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25"/>
          <p:cNvSpPr/>
          <p:nvPr/>
        </p:nvSpPr>
        <p:spPr>
          <a:xfrm>
            <a:off x="7714097" y="3127040"/>
            <a:ext cx="301914" cy="440444"/>
          </a:xfrm>
          <a:custGeom>
            <a:avLst/>
            <a:gdLst/>
            <a:ahLst/>
            <a:cxnLst/>
            <a:rect l="l" t="t" r="r" b="b"/>
            <a:pathLst>
              <a:path w="9596" h="13999" extrusionOk="0">
                <a:moveTo>
                  <a:pt x="7537" y="1"/>
                </a:moveTo>
                <a:lnTo>
                  <a:pt x="7506" y="64"/>
                </a:lnTo>
                <a:cubicBezTo>
                  <a:pt x="7506" y="64"/>
                  <a:pt x="9596" y="3959"/>
                  <a:pt x="32" y="13967"/>
                </a:cubicBezTo>
                <a:cubicBezTo>
                  <a:pt x="32" y="13967"/>
                  <a:pt x="32" y="13979"/>
                  <a:pt x="24" y="13988"/>
                </a:cubicBezTo>
                <a:lnTo>
                  <a:pt x="24" y="13988"/>
                </a:lnTo>
                <a:cubicBezTo>
                  <a:pt x="1001" y="13562"/>
                  <a:pt x="2160" y="12092"/>
                  <a:pt x="2977" y="11338"/>
                </a:cubicBezTo>
                <a:cubicBezTo>
                  <a:pt x="3864" y="10515"/>
                  <a:pt x="4719" y="9691"/>
                  <a:pt x="5574" y="8805"/>
                </a:cubicBezTo>
                <a:cubicBezTo>
                  <a:pt x="7126" y="7158"/>
                  <a:pt x="9184" y="4941"/>
                  <a:pt x="9342" y="2534"/>
                </a:cubicBezTo>
                <a:cubicBezTo>
                  <a:pt x="9469" y="887"/>
                  <a:pt x="8741" y="634"/>
                  <a:pt x="7537" y="1"/>
                </a:cubicBezTo>
                <a:close/>
                <a:moveTo>
                  <a:pt x="24" y="13988"/>
                </a:moveTo>
                <a:cubicBezTo>
                  <a:pt x="16" y="13992"/>
                  <a:pt x="8" y="13995"/>
                  <a:pt x="0" y="13998"/>
                </a:cubicBezTo>
                <a:cubicBezTo>
                  <a:pt x="12" y="13998"/>
                  <a:pt x="20" y="13994"/>
                  <a:pt x="24" y="13988"/>
                </a:cubicBezTo>
                <a:close/>
              </a:path>
            </a:pathLst>
          </a:custGeom>
          <a:solidFill>
            <a:srgbClr val="E27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25"/>
          <p:cNvSpPr/>
          <p:nvPr/>
        </p:nvSpPr>
        <p:spPr>
          <a:xfrm>
            <a:off x="7947234" y="3193803"/>
            <a:ext cx="57828" cy="31934"/>
          </a:xfrm>
          <a:custGeom>
            <a:avLst/>
            <a:gdLst/>
            <a:ahLst/>
            <a:cxnLst/>
            <a:rect l="l" t="t" r="r" b="b"/>
            <a:pathLst>
              <a:path w="1838" h="1015" extrusionOk="0">
                <a:moveTo>
                  <a:pt x="1" y="1"/>
                </a:moveTo>
                <a:cubicBezTo>
                  <a:pt x="1" y="1"/>
                  <a:pt x="646" y="1015"/>
                  <a:pt x="1785" y="1015"/>
                </a:cubicBezTo>
                <a:cubicBezTo>
                  <a:pt x="1803" y="1015"/>
                  <a:pt x="1820" y="1014"/>
                  <a:pt x="1837" y="1014"/>
                </a:cubicBezTo>
                <a:cubicBezTo>
                  <a:pt x="1837" y="1014"/>
                  <a:pt x="919" y="729"/>
                  <a:pt x="1" y="1"/>
                </a:cubicBezTo>
                <a:close/>
              </a:path>
            </a:pathLst>
          </a:custGeom>
          <a:solidFill>
            <a:srgbClr val="D367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25"/>
          <p:cNvSpPr/>
          <p:nvPr/>
        </p:nvSpPr>
        <p:spPr>
          <a:xfrm>
            <a:off x="7807729" y="3394094"/>
            <a:ext cx="57828" cy="32910"/>
          </a:xfrm>
          <a:custGeom>
            <a:avLst/>
            <a:gdLst/>
            <a:ahLst/>
            <a:cxnLst/>
            <a:rect l="l" t="t" r="r" b="b"/>
            <a:pathLst>
              <a:path w="1838" h="1046" extrusionOk="0">
                <a:moveTo>
                  <a:pt x="1" y="0"/>
                </a:moveTo>
                <a:lnTo>
                  <a:pt x="1" y="0"/>
                </a:lnTo>
                <a:cubicBezTo>
                  <a:pt x="1" y="0"/>
                  <a:pt x="647" y="1046"/>
                  <a:pt x="1787" y="1046"/>
                </a:cubicBezTo>
                <a:cubicBezTo>
                  <a:pt x="1804" y="1046"/>
                  <a:pt x="1821" y="1046"/>
                  <a:pt x="1838" y="1045"/>
                </a:cubicBezTo>
                <a:cubicBezTo>
                  <a:pt x="1838" y="1045"/>
                  <a:pt x="919" y="760"/>
                  <a:pt x="1" y="0"/>
                </a:cubicBezTo>
                <a:close/>
              </a:path>
            </a:pathLst>
          </a:custGeom>
          <a:solidFill>
            <a:srgbClr val="D367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25"/>
          <p:cNvSpPr/>
          <p:nvPr/>
        </p:nvSpPr>
        <p:spPr>
          <a:xfrm>
            <a:off x="7827677" y="3177852"/>
            <a:ext cx="57828" cy="32941"/>
          </a:xfrm>
          <a:custGeom>
            <a:avLst/>
            <a:gdLst/>
            <a:ahLst/>
            <a:cxnLst/>
            <a:rect l="l" t="t" r="r" b="b"/>
            <a:pathLst>
              <a:path w="1838" h="1047" extrusionOk="0">
                <a:moveTo>
                  <a:pt x="0" y="1"/>
                </a:moveTo>
                <a:cubicBezTo>
                  <a:pt x="0" y="1"/>
                  <a:pt x="646" y="1047"/>
                  <a:pt x="1786" y="1047"/>
                </a:cubicBezTo>
                <a:cubicBezTo>
                  <a:pt x="1803" y="1047"/>
                  <a:pt x="1820" y="1046"/>
                  <a:pt x="1837" y="1046"/>
                </a:cubicBezTo>
                <a:cubicBezTo>
                  <a:pt x="1837" y="1046"/>
                  <a:pt x="919" y="761"/>
                  <a:pt x="0" y="1"/>
                </a:cubicBezTo>
                <a:close/>
              </a:path>
            </a:pathLst>
          </a:custGeom>
          <a:solidFill>
            <a:srgbClr val="D367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25"/>
          <p:cNvSpPr/>
          <p:nvPr/>
        </p:nvSpPr>
        <p:spPr>
          <a:xfrm>
            <a:off x="7891451" y="3261574"/>
            <a:ext cx="73748" cy="41877"/>
          </a:xfrm>
          <a:custGeom>
            <a:avLst/>
            <a:gdLst/>
            <a:ahLst/>
            <a:cxnLst/>
            <a:rect l="l" t="t" r="r" b="b"/>
            <a:pathLst>
              <a:path w="2344" h="1331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982" y="1235"/>
                  <a:pt x="2344" y="1330"/>
                </a:cubicBezTo>
                <a:cubicBezTo>
                  <a:pt x="2344" y="1330"/>
                  <a:pt x="1235" y="918"/>
                  <a:pt x="0" y="0"/>
                </a:cubicBezTo>
                <a:close/>
              </a:path>
            </a:pathLst>
          </a:custGeom>
          <a:solidFill>
            <a:srgbClr val="D367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25"/>
          <p:cNvSpPr/>
          <p:nvPr/>
        </p:nvSpPr>
        <p:spPr>
          <a:xfrm>
            <a:off x="7775858" y="3329312"/>
            <a:ext cx="73780" cy="40870"/>
          </a:xfrm>
          <a:custGeom>
            <a:avLst/>
            <a:gdLst/>
            <a:ahLst/>
            <a:cxnLst/>
            <a:rect l="l" t="t" r="r" b="b"/>
            <a:pathLst>
              <a:path w="2345" h="1299" extrusionOk="0">
                <a:moveTo>
                  <a:pt x="1" y="1"/>
                </a:moveTo>
                <a:lnTo>
                  <a:pt x="1" y="1"/>
                </a:lnTo>
                <a:cubicBezTo>
                  <a:pt x="1" y="1"/>
                  <a:pt x="951" y="1204"/>
                  <a:pt x="2344" y="1299"/>
                </a:cubicBezTo>
                <a:cubicBezTo>
                  <a:pt x="2344" y="1299"/>
                  <a:pt x="1204" y="919"/>
                  <a:pt x="1" y="1"/>
                </a:cubicBezTo>
                <a:close/>
              </a:path>
            </a:pathLst>
          </a:custGeom>
          <a:solidFill>
            <a:srgbClr val="D367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25"/>
          <p:cNvSpPr/>
          <p:nvPr/>
        </p:nvSpPr>
        <p:spPr>
          <a:xfrm>
            <a:off x="7630375" y="3117098"/>
            <a:ext cx="29921" cy="14976"/>
          </a:xfrm>
          <a:custGeom>
            <a:avLst/>
            <a:gdLst/>
            <a:ahLst/>
            <a:cxnLst/>
            <a:rect l="l" t="t" r="r" b="b"/>
            <a:pathLst>
              <a:path w="951" h="476" extrusionOk="0">
                <a:moveTo>
                  <a:pt x="919" y="63"/>
                </a:moveTo>
                <a:cubicBezTo>
                  <a:pt x="951" y="127"/>
                  <a:pt x="761" y="222"/>
                  <a:pt x="508" y="348"/>
                </a:cubicBezTo>
                <a:cubicBezTo>
                  <a:pt x="254" y="443"/>
                  <a:pt x="33" y="475"/>
                  <a:pt x="33" y="412"/>
                </a:cubicBezTo>
                <a:cubicBezTo>
                  <a:pt x="1" y="348"/>
                  <a:pt x="191" y="222"/>
                  <a:pt x="444" y="127"/>
                </a:cubicBezTo>
                <a:cubicBezTo>
                  <a:pt x="698" y="32"/>
                  <a:pt x="919" y="0"/>
                  <a:pt x="919" y="63"/>
                </a:cubicBezTo>
                <a:close/>
              </a:path>
            </a:pathLst>
          </a:custGeom>
          <a:solidFill>
            <a:srgbClr val="704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25"/>
          <p:cNvSpPr/>
          <p:nvPr/>
        </p:nvSpPr>
        <p:spPr>
          <a:xfrm>
            <a:off x="7577581" y="3052316"/>
            <a:ext cx="75762" cy="75038"/>
          </a:xfrm>
          <a:custGeom>
            <a:avLst/>
            <a:gdLst/>
            <a:ahLst/>
            <a:cxnLst/>
            <a:rect l="l" t="t" r="r" b="b"/>
            <a:pathLst>
              <a:path w="2408" h="2385" extrusionOk="0">
                <a:moveTo>
                  <a:pt x="665" y="1"/>
                </a:moveTo>
                <a:cubicBezTo>
                  <a:pt x="665" y="1"/>
                  <a:pt x="222" y="64"/>
                  <a:pt x="0" y="697"/>
                </a:cubicBezTo>
                <a:cubicBezTo>
                  <a:pt x="0" y="697"/>
                  <a:pt x="1869" y="1521"/>
                  <a:pt x="1869" y="2344"/>
                </a:cubicBezTo>
                <a:cubicBezTo>
                  <a:pt x="1869" y="2344"/>
                  <a:pt x="1943" y="2385"/>
                  <a:pt x="2042" y="2385"/>
                </a:cubicBezTo>
                <a:cubicBezTo>
                  <a:pt x="2157" y="2385"/>
                  <a:pt x="2305" y="2329"/>
                  <a:pt x="2407" y="2091"/>
                </a:cubicBezTo>
                <a:cubicBezTo>
                  <a:pt x="2407" y="2091"/>
                  <a:pt x="1679" y="507"/>
                  <a:pt x="665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25"/>
          <p:cNvSpPr/>
          <p:nvPr/>
        </p:nvSpPr>
        <p:spPr>
          <a:xfrm>
            <a:off x="7511825" y="3057413"/>
            <a:ext cx="310881" cy="322019"/>
          </a:xfrm>
          <a:custGeom>
            <a:avLst/>
            <a:gdLst/>
            <a:ahLst/>
            <a:cxnLst/>
            <a:rect l="l" t="t" r="r" b="b"/>
            <a:pathLst>
              <a:path w="9881" h="10235" extrusionOk="0">
                <a:moveTo>
                  <a:pt x="7038" y="0"/>
                </a:moveTo>
                <a:cubicBezTo>
                  <a:pt x="6940" y="0"/>
                  <a:pt x="6843" y="9"/>
                  <a:pt x="6746" y="29"/>
                </a:cubicBezTo>
                <a:cubicBezTo>
                  <a:pt x="5922" y="155"/>
                  <a:pt x="5416" y="599"/>
                  <a:pt x="4877" y="1232"/>
                </a:cubicBezTo>
                <a:cubicBezTo>
                  <a:pt x="4687" y="1454"/>
                  <a:pt x="4434" y="1612"/>
                  <a:pt x="4149" y="1707"/>
                </a:cubicBezTo>
                <a:cubicBezTo>
                  <a:pt x="3832" y="1834"/>
                  <a:pt x="3484" y="1865"/>
                  <a:pt x="3167" y="1865"/>
                </a:cubicBezTo>
                <a:cubicBezTo>
                  <a:pt x="3088" y="1881"/>
                  <a:pt x="3009" y="1889"/>
                  <a:pt x="2926" y="1889"/>
                </a:cubicBezTo>
                <a:cubicBezTo>
                  <a:pt x="2843" y="1889"/>
                  <a:pt x="2755" y="1881"/>
                  <a:pt x="2660" y="1865"/>
                </a:cubicBezTo>
                <a:cubicBezTo>
                  <a:pt x="2617" y="1864"/>
                  <a:pt x="2574" y="1863"/>
                  <a:pt x="2532" y="1863"/>
                </a:cubicBezTo>
                <a:cubicBezTo>
                  <a:pt x="555" y="1863"/>
                  <a:pt x="190" y="3291"/>
                  <a:pt x="190" y="3291"/>
                </a:cubicBezTo>
                <a:cubicBezTo>
                  <a:pt x="0" y="3924"/>
                  <a:pt x="0" y="4526"/>
                  <a:pt x="95" y="5064"/>
                </a:cubicBezTo>
                <a:cubicBezTo>
                  <a:pt x="95" y="5159"/>
                  <a:pt x="127" y="5254"/>
                  <a:pt x="159" y="5349"/>
                </a:cubicBezTo>
                <a:cubicBezTo>
                  <a:pt x="127" y="5317"/>
                  <a:pt x="127" y="5286"/>
                  <a:pt x="95" y="5254"/>
                </a:cubicBezTo>
                <a:lnTo>
                  <a:pt x="95" y="5254"/>
                </a:lnTo>
                <a:cubicBezTo>
                  <a:pt x="127" y="5317"/>
                  <a:pt x="159" y="5349"/>
                  <a:pt x="159" y="5381"/>
                </a:cubicBezTo>
                <a:cubicBezTo>
                  <a:pt x="190" y="5476"/>
                  <a:pt x="222" y="5571"/>
                  <a:pt x="254" y="5697"/>
                </a:cubicBezTo>
                <a:cubicBezTo>
                  <a:pt x="254" y="5666"/>
                  <a:pt x="254" y="5666"/>
                  <a:pt x="254" y="5666"/>
                </a:cubicBezTo>
                <a:cubicBezTo>
                  <a:pt x="254" y="5729"/>
                  <a:pt x="317" y="5824"/>
                  <a:pt x="349" y="5919"/>
                </a:cubicBezTo>
                <a:cubicBezTo>
                  <a:pt x="380" y="5951"/>
                  <a:pt x="380" y="6014"/>
                  <a:pt x="412" y="6077"/>
                </a:cubicBezTo>
                <a:cubicBezTo>
                  <a:pt x="475" y="6204"/>
                  <a:pt x="539" y="6331"/>
                  <a:pt x="602" y="6426"/>
                </a:cubicBezTo>
                <a:cubicBezTo>
                  <a:pt x="602" y="6457"/>
                  <a:pt x="634" y="6489"/>
                  <a:pt x="634" y="6521"/>
                </a:cubicBezTo>
                <a:cubicBezTo>
                  <a:pt x="729" y="6679"/>
                  <a:pt x="792" y="6806"/>
                  <a:pt x="887" y="6932"/>
                </a:cubicBezTo>
                <a:cubicBezTo>
                  <a:pt x="919" y="6996"/>
                  <a:pt x="950" y="7027"/>
                  <a:pt x="1014" y="7091"/>
                </a:cubicBezTo>
                <a:cubicBezTo>
                  <a:pt x="1077" y="7154"/>
                  <a:pt x="1109" y="7249"/>
                  <a:pt x="1204" y="7344"/>
                </a:cubicBezTo>
                <a:lnTo>
                  <a:pt x="1330" y="7471"/>
                </a:lnTo>
                <a:cubicBezTo>
                  <a:pt x="1394" y="7566"/>
                  <a:pt x="1425" y="7629"/>
                  <a:pt x="1489" y="7692"/>
                </a:cubicBezTo>
                <a:cubicBezTo>
                  <a:pt x="1552" y="7756"/>
                  <a:pt x="1584" y="7787"/>
                  <a:pt x="1647" y="7851"/>
                </a:cubicBezTo>
                <a:cubicBezTo>
                  <a:pt x="1710" y="7914"/>
                  <a:pt x="1774" y="7978"/>
                  <a:pt x="1837" y="8041"/>
                </a:cubicBezTo>
                <a:cubicBezTo>
                  <a:pt x="1869" y="8073"/>
                  <a:pt x="1932" y="8136"/>
                  <a:pt x="1964" y="8168"/>
                </a:cubicBezTo>
                <a:cubicBezTo>
                  <a:pt x="2027" y="8231"/>
                  <a:pt x="2090" y="8294"/>
                  <a:pt x="2154" y="8358"/>
                </a:cubicBezTo>
                <a:cubicBezTo>
                  <a:pt x="2217" y="8389"/>
                  <a:pt x="2249" y="8453"/>
                  <a:pt x="2312" y="8484"/>
                </a:cubicBezTo>
                <a:cubicBezTo>
                  <a:pt x="2375" y="8548"/>
                  <a:pt x="2407" y="8579"/>
                  <a:pt x="2470" y="8643"/>
                </a:cubicBezTo>
                <a:lnTo>
                  <a:pt x="2629" y="8738"/>
                </a:lnTo>
                <a:cubicBezTo>
                  <a:pt x="2692" y="8801"/>
                  <a:pt x="2755" y="8833"/>
                  <a:pt x="2787" y="8896"/>
                </a:cubicBezTo>
                <a:cubicBezTo>
                  <a:pt x="2850" y="8928"/>
                  <a:pt x="2882" y="8959"/>
                  <a:pt x="2945" y="8991"/>
                </a:cubicBezTo>
                <a:cubicBezTo>
                  <a:pt x="2977" y="9023"/>
                  <a:pt x="3040" y="9054"/>
                  <a:pt x="3104" y="9118"/>
                </a:cubicBezTo>
                <a:cubicBezTo>
                  <a:pt x="3135" y="9149"/>
                  <a:pt x="3167" y="9181"/>
                  <a:pt x="3199" y="9181"/>
                </a:cubicBezTo>
                <a:cubicBezTo>
                  <a:pt x="3262" y="9244"/>
                  <a:pt x="3294" y="9276"/>
                  <a:pt x="3357" y="9308"/>
                </a:cubicBezTo>
                <a:lnTo>
                  <a:pt x="3452" y="9371"/>
                </a:lnTo>
                <a:cubicBezTo>
                  <a:pt x="3515" y="9403"/>
                  <a:pt x="3547" y="9434"/>
                  <a:pt x="3579" y="9434"/>
                </a:cubicBezTo>
                <a:cubicBezTo>
                  <a:pt x="3610" y="9466"/>
                  <a:pt x="3642" y="9466"/>
                  <a:pt x="3674" y="9498"/>
                </a:cubicBezTo>
                <a:cubicBezTo>
                  <a:pt x="3705" y="9529"/>
                  <a:pt x="3737" y="9529"/>
                  <a:pt x="3769" y="9561"/>
                </a:cubicBezTo>
                <a:cubicBezTo>
                  <a:pt x="3769" y="9561"/>
                  <a:pt x="3801" y="9593"/>
                  <a:pt x="3832" y="9593"/>
                </a:cubicBezTo>
                <a:cubicBezTo>
                  <a:pt x="3864" y="9624"/>
                  <a:pt x="3864" y="9624"/>
                  <a:pt x="3896" y="9656"/>
                </a:cubicBezTo>
                <a:lnTo>
                  <a:pt x="3927" y="9656"/>
                </a:lnTo>
                <a:cubicBezTo>
                  <a:pt x="3927" y="9656"/>
                  <a:pt x="3959" y="9688"/>
                  <a:pt x="3959" y="9688"/>
                </a:cubicBezTo>
                <a:cubicBezTo>
                  <a:pt x="4439" y="10101"/>
                  <a:pt x="4867" y="10234"/>
                  <a:pt x="5222" y="10234"/>
                </a:cubicBezTo>
                <a:cubicBezTo>
                  <a:pt x="5872" y="10234"/>
                  <a:pt x="6271" y="9783"/>
                  <a:pt x="6271" y="9783"/>
                </a:cubicBezTo>
                <a:cubicBezTo>
                  <a:pt x="6461" y="9529"/>
                  <a:pt x="6619" y="9371"/>
                  <a:pt x="6809" y="9276"/>
                </a:cubicBezTo>
                <a:cubicBezTo>
                  <a:pt x="6946" y="9202"/>
                  <a:pt x="7076" y="9177"/>
                  <a:pt x="7189" y="9177"/>
                </a:cubicBezTo>
                <a:cubicBezTo>
                  <a:pt x="7414" y="9177"/>
                  <a:pt x="7569" y="9276"/>
                  <a:pt x="7569" y="9276"/>
                </a:cubicBezTo>
                <a:cubicBezTo>
                  <a:pt x="7624" y="9281"/>
                  <a:pt x="7677" y="9284"/>
                  <a:pt x="7729" y="9284"/>
                </a:cubicBezTo>
                <a:cubicBezTo>
                  <a:pt x="9268" y="9284"/>
                  <a:pt x="9564" y="7091"/>
                  <a:pt x="9564" y="7091"/>
                </a:cubicBezTo>
                <a:cubicBezTo>
                  <a:pt x="9628" y="6806"/>
                  <a:pt x="9659" y="6521"/>
                  <a:pt x="9691" y="6236"/>
                </a:cubicBezTo>
                <a:cubicBezTo>
                  <a:pt x="9723" y="6172"/>
                  <a:pt x="9723" y="6109"/>
                  <a:pt x="9723" y="6077"/>
                </a:cubicBezTo>
                <a:cubicBezTo>
                  <a:pt x="9754" y="5792"/>
                  <a:pt x="9786" y="5539"/>
                  <a:pt x="9818" y="5286"/>
                </a:cubicBezTo>
                <a:cubicBezTo>
                  <a:pt x="9818" y="5254"/>
                  <a:pt x="9818" y="5222"/>
                  <a:pt x="9818" y="5191"/>
                </a:cubicBezTo>
                <a:cubicBezTo>
                  <a:pt x="9849" y="4969"/>
                  <a:pt x="9849" y="4747"/>
                  <a:pt x="9881" y="4526"/>
                </a:cubicBezTo>
                <a:cubicBezTo>
                  <a:pt x="9881" y="4494"/>
                  <a:pt x="9881" y="4494"/>
                  <a:pt x="9881" y="4462"/>
                </a:cubicBezTo>
                <a:cubicBezTo>
                  <a:pt x="9881" y="4241"/>
                  <a:pt x="9881" y="4019"/>
                  <a:pt x="9881" y="3829"/>
                </a:cubicBezTo>
                <a:cubicBezTo>
                  <a:pt x="9881" y="3797"/>
                  <a:pt x="9881" y="3766"/>
                  <a:pt x="9881" y="3734"/>
                </a:cubicBezTo>
                <a:cubicBezTo>
                  <a:pt x="9849" y="3322"/>
                  <a:pt x="9786" y="2974"/>
                  <a:pt x="9723" y="2689"/>
                </a:cubicBezTo>
                <a:cubicBezTo>
                  <a:pt x="9723" y="2657"/>
                  <a:pt x="9723" y="2625"/>
                  <a:pt x="9723" y="2594"/>
                </a:cubicBezTo>
                <a:cubicBezTo>
                  <a:pt x="9691" y="2467"/>
                  <a:pt x="9659" y="2309"/>
                  <a:pt x="9596" y="2182"/>
                </a:cubicBezTo>
                <a:cubicBezTo>
                  <a:pt x="9596" y="2182"/>
                  <a:pt x="9596" y="2150"/>
                  <a:pt x="9596" y="2150"/>
                </a:cubicBezTo>
                <a:cubicBezTo>
                  <a:pt x="9533" y="1992"/>
                  <a:pt x="9501" y="1897"/>
                  <a:pt x="9469" y="1802"/>
                </a:cubicBezTo>
                <a:cubicBezTo>
                  <a:pt x="9438" y="1770"/>
                  <a:pt x="9438" y="1770"/>
                  <a:pt x="9438" y="1770"/>
                </a:cubicBezTo>
                <a:cubicBezTo>
                  <a:pt x="9406" y="1675"/>
                  <a:pt x="9374" y="1580"/>
                  <a:pt x="9311" y="1485"/>
                </a:cubicBezTo>
                <a:cubicBezTo>
                  <a:pt x="9311" y="1454"/>
                  <a:pt x="9279" y="1390"/>
                  <a:pt x="9279" y="1359"/>
                </a:cubicBezTo>
                <a:cubicBezTo>
                  <a:pt x="9279" y="1390"/>
                  <a:pt x="9279" y="1422"/>
                  <a:pt x="9279" y="1454"/>
                </a:cubicBezTo>
                <a:cubicBezTo>
                  <a:pt x="9216" y="1327"/>
                  <a:pt x="9153" y="1232"/>
                  <a:pt x="9089" y="1137"/>
                </a:cubicBezTo>
                <a:cubicBezTo>
                  <a:pt x="8963" y="947"/>
                  <a:pt x="8773" y="757"/>
                  <a:pt x="8551" y="599"/>
                </a:cubicBezTo>
                <a:cubicBezTo>
                  <a:pt x="8122" y="277"/>
                  <a:pt x="7579" y="0"/>
                  <a:pt x="7038" y="0"/>
                </a:cubicBezTo>
                <a:close/>
              </a:path>
            </a:pathLst>
          </a:custGeom>
          <a:solidFill>
            <a:srgbClr val="E27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25"/>
          <p:cNvSpPr/>
          <p:nvPr/>
        </p:nvSpPr>
        <p:spPr>
          <a:xfrm>
            <a:off x="7522773" y="3118073"/>
            <a:ext cx="199315" cy="247799"/>
          </a:xfrm>
          <a:custGeom>
            <a:avLst/>
            <a:gdLst/>
            <a:ahLst/>
            <a:cxnLst/>
            <a:rect l="l" t="t" r="r" b="b"/>
            <a:pathLst>
              <a:path w="6335" h="7876" extrusionOk="0">
                <a:moveTo>
                  <a:pt x="222" y="3674"/>
                </a:moveTo>
                <a:cubicBezTo>
                  <a:pt x="222" y="3674"/>
                  <a:pt x="222" y="3686"/>
                  <a:pt x="229" y="3695"/>
                </a:cubicBezTo>
                <a:lnTo>
                  <a:pt x="229" y="3695"/>
                </a:lnTo>
                <a:cubicBezTo>
                  <a:pt x="227" y="3688"/>
                  <a:pt x="225" y="3681"/>
                  <a:pt x="222" y="3674"/>
                </a:cubicBezTo>
                <a:close/>
                <a:moveTo>
                  <a:pt x="3896" y="1"/>
                </a:moveTo>
                <a:cubicBezTo>
                  <a:pt x="3579" y="127"/>
                  <a:pt x="3262" y="159"/>
                  <a:pt x="2946" y="191"/>
                </a:cubicBezTo>
                <a:lnTo>
                  <a:pt x="2502" y="191"/>
                </a:lnTo>
                <a:cubicBezTo>
                  <a:pt x="2438" y="188"/>
                  <a:pt x="2375" y="186"/>
                  <a:pt x="2313" y="186"/>
                </a:cubicBezTo>
                <a:cubicBezTo>
                  <a:pt x="516" y="186"/>
                  <a:pt x="191" y="1489"/>
                  <a:pt x="191" y="1489"/>
                </a:cubicBezTo>
                <a:cubicBezTo>
                  <a:pt x="1" y="2091"/>
                  <a:pt x="1" y="2629"/>
                  <a:pt x="96" y="3136"/>
                </a:cubicBezTo>
                <a:cubicBezTo>
                  <a:pt x="96" y="3231"/>
                  <a:pt x="127" y="3294"/>
                  <a:pt x="159" y="3389"/>
                </a:cubicBezTo>
                <a:cubicBezTo>
                  <a:pt x="127" y="3358"/>
                  <a:pt x="127" y="3358"/>
                  <a:pt x="96" y="3326"/>
                </a:cubicBezTo>
                <a:lnTo>
                  <a:pt x="96" y="3326"/>
                </a:lnTo>
                <a:cubicBezTo>
                  <a:pt x="127" y="3358"/>
                  <a:pt x="127" y="3389"/>
                  <a:pt x="159" y="3421"/>
                </a:cubicBezTo>
                <a:cubicBezTo>
                  <a:pt x="191" y="3516"/>
                  <a:pt x="222" y="3611"/>
                  <a:pt x="254" y="3706"/>
                </a:cubicBezTo>
                <a:cubicBezTo>
                  <a:pt x="242" y="3706"/>
                  <a:pt x="234" y="3701"/>
                  <a:pt x="229" y="3695"/>
                </a:cubicBezTo>
                <a:lnTo>
                  <a:pt x="229" y="3695"/>
                </a:lnTo>
                <a:cubicBezTo>
                  <a:pt x="259" y="3779"/>
                  <a:pt x="288" y="3840"/>
                  <a:pt x="317" y="3928"/>
                </a:cubicBezTo>
                <a:cubicBezTo>
                  <a:pt x="349" y="3959"/>
                  <a:pt x="349" y="4023"/>
                  <a:pt x="381" y="4086"/>
                </a:cubicBezTo>
                <a:cubicBezTo>
                  <a:pt x="444" y="4181"/>
                  <a:pt x="476" y="4276"/>
                  <a:pt x="539" y="4403"/>
                </a:cubicBezTo>
                <a:cubicBezTo>
                  <a:pt x="571" y="4434"/>
                  <a:pt x="571" y="4434"/>
                  <a:pt x="602" y="4466"/>
                </a:cubicBezTo>
                <a:cubicBezTo>
                  <a:pt x="666" y="4624"/>
                  <a:pt x="761" y="4751"/>
                  <a:pt x="824" y="4878"/>
                </a:cubicBezTo>
                <a:cubicBezTo>
                  <a:pt x="856" y="4909"/>
                  <a:pt x="887" y="4941"/>
                  <a:pt x="919" y="5004"/>
                </a:cubicBezTo>
                <a:cubicBezTo>
                  <a:pt x="982" y="5068"/>
                  <a:pt x="1046" y="5163"/>
                  <a:pt x="1109" y="5226"/>
                </a:cubicBezTo>
                <a:cubicBezTo>
                  <a:pt x="1141" y="5258"/>
                  <a:pt x="1172" y="5321"/>
                  <a:pt x="1236" y="5353"/>
                </a:cubicBezTo>
                <a:cubicBezTo>
                  <a:pt x="1299" y="5448"/>
                  <a:pt x="1331" y="5511"/>
                  <a:pt x="1394" y="5574"/>
                </a:cubicBezTo>
                <a:cubicBezTo>
                  <a:pt x="1457" y="5606"/>
                  <a:pt x="1489" y="5669"/>
                  <a:pt x="1521" y="5701"/>
                </a:cubicBezTo>
                <a:cubicBezTo>
                  <a:pt x="1584" y="5764"/>
                  <a:pt x="1647" y="5828"/>
                  <a:pt x="1711" y="5859"/>
                </a:cubicBezTo>
                <a:cubicBezTo>
                  <a:pt x="1742" y="5923"/>
                  <a:pt x="1806" y="5955"/>
                  <a:pt x="1837" y="6018"/>
                </a:cubicBezTo>
                <a:cubicBezTo>
                  <a:pt x="1901" y="6050"/>
                  <a:pt x="1964" y="6113"/>
                  <a:pt x="1996" y="6145"/>
                </a:cubicBezTo>
                <a:cubicBezTo>
                  <a:pt x="2059" y="6208"/>
                  <a:pt x="2091" y="6240"/>
                  <a:pt x="2154" y="6271"/>
                </a:cubicBezTo>
                <a:cubicBezTo>
                  <a:pt x="2217" y="6335"/>
                  <a:pt x="2249" y="6366"/>
                  <a:pt x="2312" y="6430"/>
                </a:cubicBezTo>
                <a:cubicBezTo>
                  <a:pt x="2344" y="6461"/>
                  <a:pt x="2407" y="6493"/>
                  <a:pt x="2439" y="6525"/>
                </a:cubicBezTo>
                <a:cubicBezTo>
                  <a:pt x="2502" y="6556"/>
                  <a:pt x="2566" y="6620"/>
                  <a:pt x="2597" y="6651"/>
                </a:cubicBezTo>
                <a:cubicBezTo>
                  <a:pt x="2661" y="6683"/>
                  <a:pt x="2692" y="6715"/>
                  <a:pt x="2724" y="6746"/>
                </a:cubicBezTo>
                <a:cubicBezTo>
                  <a:pt x="2787" y="6778"/>
                  <a:pt x="2819" y="6810"/>
                  <a:pt x="2882" y="6841"/>
                </a:cubicBezTo>
                <a:cubicBezTo>
                  <a:pt x="2914" y="6873"/>
                  <a:pt x="2946" y="6905"/>
                  <a:pt x="2977" y="6936"/>
                </a:cubicBezTo>
                <a:cubicBezTo>
                  <a:pt x="3041" y="6968"/>
                  <a:pt x="3072" y="6968"/>
                  <a:pt x="3136" y="7000"/>
                </a:cubicBezTo>
                <a:cubicBezTo>
                  <a:pt x="3167" y="7031"/>
                  <a:pt x="3199" y="7063"/>
                  <a:pt x="3231" y="7095"/>
                </a:cubicBezTo>
                <a:cubicBezTo>
                  <a:pt x="3262" y="7095"/>
                  <a:pt x="3294" y="7126"/>
                  <a:pt x="3326" y="7158"/>
                </a:cubicBezTo>
                <a:cubicBezTo>
                  <a:pt x="3357" y="7158"/>
                  <a:pt x="3389" y="7190"/>
                  <a:pt x="3421" y="7190"/>
                </a:cubicBezTo>
                <a:cubicBezTo>
                  <a:pt x="3453" y="7221"/>
                  <a:pt x="3484" y="7253"/>
                  <a:pt x="3516" y="7253"/>
                </a:cubicBezTo>
                <a:cubicBezTo>
                  <a:pt x="3516" y="7285"/>
                  <a:pt x="3548" y="7285"/>
                  <a:pt x="3548" y="7285"/>
                </a:cubicBezTo>
                <a:cubicBezTo>
                  <a:pt x="3579" y="7316"/>
                  <a:pt x="3611" y="7316"/>
                  <a:pt x="3643" y="7348"/>
                </a:cubicBezTo>
                <a:lnTo>
                  <a:pt x="3674" y="7348"/>
                </a:lnTo>
                <a:cubicBezTo>
                  <a:pt x="4143" y="7748"/>
                  <a:pt x="4558" y="7876"/>
                  <a:pt x="4897" y="7876"/>
                </a:cubicBezTo>
                <a:cubicBezTo>
                  <a:pt x="5497" y="7876"/>
                  <a:pt x="5859" y="7475"/>
                  <a:pt x="5859" y="7475"/>
                </a:cubicBezTo>
                <a:cubicBezTo>
                  <a:pt x="6018" y="7221"/>
                  <a:pt x="6176" y="7095"/>
                  <a:pt x="6334" y="7000"/>
                </a:cubicBezTo>
                <a:lnTo>
                  <a:pt x="38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25"/>
          <p:cNvSpPr/>
          <p:nvPr/>
        </p:nvSpPr>
        <p:spPr>
          <a:xfrm>
            <a:off x="7645320" y="3067670"/>
            <a:ext cx="167443" cy="270640"/>
          </a:xfrm>
          <a:custGeom>
            <a:avLst/>
            <a:gdLst/>
            <a:ahLst/>
            <a:cxnLst/>
            <a:rect l="l" t="t" r="r" b="b"/>
            <a:pathLst>
              <a:path w="5322" h="8602" extrusionOk="0">
                <a:moveTo>
                  <a:pt x="2648" y="1"/>
                </a:moveTo>
                <a:cubicBezTo>
                  <a:pt x="2567" y="1"/>
                  <a:pt x="2487" y="7"/>
                  <a:pt x="2408" y="19"/>
                </a:cubicBezTo>
                <a:cubicBezTo>
                  <a:pt x="1648" y="178"/>
                  <a:pt x="1173" y="589"/>
                  <a:pt x="666" y="1159"/>
                </a:cubicBezTo>
                <a:cubicBezTo>
                  <a:pt x="476" y="1381"/>
                  <a:pt x="254" y="1508"/>
                  <a:pt x="1" y="1603"/>
                </a:cubicBezTo>
                <a:lnTo>
                  <a:pt x="2439" y="8602"/>
                </a:lnTo>
                <a:cubicBezTo>
                  <a:pt x="2579" y="8520"/>
                  <a:pt x="2711" y="8494"/>
                  <a:pt x="2821" y="8494"/>
                </a:cubicBezTo>
                <a:cubicBezTo>
                  <a:pt x="3010" y="8494"/>
                  <a:pt x="3136" y="8570"/>
                  <a:pt x="3136" y="8570"/>
                </a:cubicBezTo>
                <a:cubicBezTo>
                  <a:pt x="3192" y="8576"/>
                  <a:pt x="3247" y="8578"/>
                  <a:pt x="3300" y="8578"/>
                </a:cubicBezTo>
                <a:cubicBezTo>
                  <a:pt x="4739" y="8578"/>
                  <a:pt x="5005" y="6575"/>
                  <a:pt x="5005" y="6575"/>
                </a:cubicBezTo>
                <a:cubicBezTo>
                  <a:pt x="5068" y="6290"/>
                  <a:pt x="5100" y="6036"/>
                  <a:pt x="5131" y="5751"/>
                </a:cubicBezTo>
                <a:cubicBezTo>
                  <a:pt x="5163" y="5720"/>
                  <a:pt x="5163" y="5656"/>
                  <a:pt x="5163" y="5625"/>
                </a:cubicBezTo>
                <a:cubicBezTo>
                  <a:pt x="5195" y="5371"/>
                  <a:pt x="5226" y="5118"/>
                  <a:pt x="5258" y="4896"/>
                </a:cubicBezTo>
                <a:cubicBezTo>
                  <a:pt x="5258" y="4865"/>
                  <a:pt x="5258" y="4833"/>
                  <a:pt x="5258" y="4801"/>
                </a:cubicBezTo>
                <a:cubicBezTo>
                  <a:pt x="5290" y="4611"/>
                  <a:pt x="5290" y="4390"/>
                  <a:pt x="5321" y="4200"/>
                </a:cubicBezTo>
                <a:cubicBezTo>
                  <a:pt x="5321" y="4168"/>
                  <a:pt x="5321" y="4136"/>
                  <a:pt x="5321" y="4136"/>
                </a:cubicBezTo>
                <a:cubicBezTo>
                  <a:pt x="5321" y="3915"/>
                  <a:pt x="5321" y="3725"/>
                  <a:pt x="5321" y="3535"/>
                </a:cubicBezTo>
                <a:cubicBezTo>
                  <a:pt x="5321" y="3503"/>
                  <a:pt x="5290" y="3503"/>
                  <a:pt x="5290" y="3471"/>
                </a:cubicBezTo>
                <a:cubicBezTo>
                  <a:pt x="5290" y="3091"/>
                  <a:pt x="5226" y="2774"/>
                  <a:pt x="5195" y="2489"/>
                </a:cubicBezTo>
                <a:cubicBezTo>
                  <a:pt x="5195" y="2458"/>
                  <a:pt x="5163" y="2426"/>
                  <a:pt x="5163" y="2426"/>
                </a:cubicBezTo>
                <a:cubicBezTo>
                  <a:pt x="5131" y="2268"/>
                  <a:pt x="5100" y="2141"/>
                  <a:pt x="5068" y="2014"/>
                </a:cubicBezTo>
                <a:cubicBezTo>
                  <a:pt x="5068" y="2014"/>
                  <a:pt x="5068" y="1983"/>
                  <a:pt x="5068" y="1983"/>
                </a:cubicBezTo>
                <a:cubicBezTo>
                  <a:pt x="5005" y="1856"/>
                  <a:pt x="4973" y="1761"/>
                  <a:pt x="4941" y="1666"/>
                </a:cubicBezTo>
                <a:cubicBezTo>
                  <a:pt x="4941" y="1666"/>
                  <a:pt x="4941" y="1634"/>
                  <a:pt x="4941" y="1634"/>
                </a:cubicBezTo>
                <a:cubicBezTo>
                  <a:pt x="4878" y="1571"/>
                  <a:pt x="4846" y="1476"/>
                  <a:pt x="4815" y="1381"/>
                </a:cubicBezTo>
                <a:cubicBezTo>
                  <a:pt x="4783" y="1349"/>
                  <a:pt x="4783" y="1318"/>
                  <a:pt x="4783" y="1254"/>
                </a:cubicBezTo>
                <a:cubicBezTo>
                  <a:pt x="4783" y="1286"/>
                  <a:pt x="4783" y="1318"/>
                  <a:pt x="4783" y="1349"/>
                </a:cubicBezTo>
                <a:cubicBezTo>
                  <a:pt x="4720" y="1254"/>
                  <a:pt x="4656" y="1159"/>
                  <a:pt x="4625" y="1064"/>
                </a:cubicBezTo>
                <a:cubicBezTo>
                  <a:pt x="4466" y="874"/>
                  <a:pt x="4308" y="716"/>
                  <a:pt x="4118" y="558"/>
                </a:cubicBezTo>
                <a:cubicBezTo>
                  <a:pt x="3706" y="255"/>
                  <a:pt x="3174" y="1"/>
                  <a:pt x="26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25"/>
          <p:cNvSpPr/>
          <p:nvPr/>
        </p:nvSpPr>
        <p:spPr>
          <a:xfrm>
            <a:off x="7658282" y="3202770"/>
            <a:ext cx="18972" cy="38888"/>
          </a:xfrm>
          <a:custGeom>
            <a:avLst/>
            <a:gdLst/>
            <a:ahLst/>
            <a:cxnLst/>
            <a:rect l="l" t="t" r="r" b="b"/>
            <a:pathLst>
              <a:path w="603" h="1236" extrusionOk="0">
                <a:moveTo>
                  <a:pt x="254" y="1"/>
                </a:moveTo>
                <a:cubicBezTo>
                  <a:pt x="254" y="1"/>
                  <a:pt x="1" y="317"/>
                  <a:pt x="1" y="634"/>
                </a:cubicBezTo>
                <a:cubicBezTo>
                  <a:pt x="32" y="982"/>
                  <a:pt x="159" y="1236"/>
                  <a:pt x="317" y="1236"/>
                </a:cubicBezTo>
                <a:cubicBezTo>
                  <a:pt x="476" y="1236"/>
                  <a:pt x="602" y="951"/>
                  <a:pt x="602" y="602"/>
                </a:cubicBezTo>
                <a:cubicBezTo>
                  <a:pt x="571" y="286"/>
                  <a:pt x="254" y="1"/>
                  <a:pt x="254" y="1"/>
                </a:cubicBezTo>
                <a:close/>
              </a:path>
            </a:pathLst>
          </a:custGeom>
          <a:solidFill>
            <a:srgbClr val="F2C6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25"/>
          <p:cNvSpPr/>
          <p:nvPr/>
        </p:nvSpPr>
        <p:spPr>
          <a:xfrm>
            <a:off x="7660265" y="3208748"/>
            <a:ext cx="14001" cy="27939"/>
          </a:xfrm>
          <a:custGeom>
            <a:avLst/>
            <a:gdLst/>
            <a:ahLst/>
            <a:cxnLst/>
            <a:rect l="l" t="t" r="r" b="b"/>
            <a:pathLst>
              <a:path w="445" h="888" extrusionOk="0">
                <a:moveTo>
                  <a:pt x="444" y="412"/>
                </a:moveTo>
                <a:cubicBezTo>
                  <a:pt x="444" y="666"/>
                  <a:pt x="381" y="856"/>
                  <a:pt x="254" y="887"/>
                </a:cubicBezTo>
                <a:cubicBezTo>
                  <a:pt x="159" y="887"/>
                  <a:pt x="33" y="697"/>
                  <a:pt x="33" y="444"/>
                </a:cubicBezTo>
                <a:cubicBezTo>
                  <a:pt x="1" y="191"/>
                  <a:pt x="223" y="1"/>
                  <a:pt x="223" y="1"/>
                </a:cubicBezTo>
                <a:cubicBezTo>
                  <a:pt x="223" y="1"/>
                  <a:pt x="444" y="191"/>
                  <a:pt x="444" y="412"/>
                </a:cubicBezTo>
                <a:close/>
              </a:path>
            </a:pathLst>
          </a:custGeom>
          <a:solidFill>
            <a:srgbClr val="704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25"/>
          <p:cNvSpPr/>
          <p:nvPr/>
        </p:nvSpPr>
        <p:spPr>
          <a:xfrm>
            <a:off x="7675209" y="3198774"/>
            <a:ext cx="29952" cy="32784"/>
          </a:xfrm>
          <a:custGeom>
            <a:avLst/>
            <a:gdLst/>
            <a:ahLst/>
            <a:cxnLst/>
            <a:rect l="l" t="t" r="r" b="b"/>
            <a:pathLst>
              <a:path w="952" h="1042" extrusionOk="0">
                <a:moveTo>
                  <a:pt x="96" y="1"/>
                </a:moveTo>
                <a:cubicBezTo>
                  <a:pt x="96" y="1"/>
                  <a:pt x="1" y="413"/>
                  <a:pt x="223" y="666"/>
                </a:cubicBezTo>
                <a:cubicBezTo>
                  <a:pt x="375" y="895"/>
                  <a:pt x="569" y="1042"/>
                  <a:pt x="704" y="1042"/>
                </a:cubicBezTo>
                <a:cubicBezTo>
                  <a:pt x="738" y="1042"/>
                  <a:pt x="768" y="1033"/>
                  <a:pt x="793" y="1014"/>
                </a:cubicBezTo>
                <a:cubicBezTo>
                  <a:pt x="951" y="919"/>
                  <a:pt x="888" y="603"/>
                  <a:pt x="698" y="349"/>
                </a:cubicBezTo>
                <a:cubicBezTo>
                  <a:pt x="476" y="64"/>
                  <a:pt x="96" y="1"/>
                  <a:pt x="96" y="1"/>
                </a:cubicBezTo>
                <a:close/>
              </a:path>
            </a:pathLst>
          </a:custGeom>
          <a:solidFill>
            <a:srgbClr val="F2C6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25"/>
          <p:cNvSpPr/>
          <p:nvPr/>
        </p:nvSpPr>
        <p:spPr>
          <a:xfrm>
            <a:off x="7679205" y="3203777"/>
            <a:ext cx="20954" cy="24918"/>
          </a:xfrm>
          <a:custGeom>
            <a:avLst/>
            <a:gdLst/>
            <a:ahLst/>
            <a:cxnLst/>
            <a:rect l="l" t="t" r="r" b="b"/>
            <a:pathLst>
              <a:path w="666" h="792" extrusionOk="0">
                <a:moveTo>
                  <a:pt x="159" y="475"/>
                </a:moveTo>
                <a:cubicBezTo>
                  <a:pt x="286" y="665"/>
                  <a:pt x="476" y="792"/>
                  <a:pt x="571" y="697"/>
                </a:cubicBezTo>
                <a:cubicBezTo>
                  <a:pt x="666" y="634"/>
                  <a:pt x="634" y="412"/>
                  <a:pt x="507" y="222"/>
                </a:cubicBezTo>
                <a:cubicBezTo>
                  <a:pt x="349" y="32"/>
                  <a:pt x="64" y="0"/>
                  <a:pt x="64" y="0"/>
                </a:cubicBezTo>
                <a:cubicBezTo>
                  <a:pt x="64" y="0"/>
                  <a:pt x="1" y="285"/>
                  <a:pt x="159" y="475"/>
                </a:cubicBezTo>
                <a:close/>
              </a:path>
            </a:pathLst>
          </a:custGeom>
          <a:solidFill>
            <a:srgbClr val="704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25"/>
          <p:cNvSpPr/>
          <p:nvPr/>
        </p:nvSpPr>
        <p:spPr>
          <a:xfrm>
            <a:off x="4970032" y="3912187"/>
            <a:ext cx="2679315" cy="309906"/>
          </a:xfrm>
          <a:custGeom>
            <a:avLst/>
            <a:gdLst/>
            <a:ahLst/>
            <a:cxnLst/>
            <a:rect l="l" t="t" r="r" b="b"/>
            <a:pathLst>
              <a:path w="85159" h="9850" extrusionOk="0">
                <a:moveTo>
                  <a:pt x="0" y="1"/>
                </a:moveTo>
                <a:lnTo>
                  <a:pt x="982" y="2408"/>
                </a:lnTo>
                <a:lnTo>
                  <a:pt x="4086" y="9850"/>
                </a:lnTo>
                <a:lnTo>
                  <a:pt x="77558" y="9850"/>
                </a:lnTo>
                <a:lnTo>
                  <a:pt x="83322" y="2408"/>
                </a:lnTo>
                <a:lnTo>
                  <a:pt x="85159" y="1"/>
                </a:ln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25"/>
          <p:cNvSpPr/>
          <p:nvPr/>
        </p:nvSpPr>
        <p:spPr>
          <a:xfrm>
            <a:off x="7411176" y="3872355"/>
            <a:ext cx="865911" cy="865879"/>
          </a:xfrm>
          <a:custGeom>
            <a:avLst/>
            <a:gdLst/>
            <a:ahLst/>
            <a:cxnLst/>
            <a:rect l="l" t="t" r="r" b="b"/>
            <a:pathLst>
              <a:path w="27522" h="27521" extrusionOk="0">
                <a:moveTo>
                  <a:pt x="13777" y="0"/>
                </a:moveTo>
                <a:cubicBezTo>
                  <a:pt x="6176" y="0"/>
                  <a:pt x="1" y="6144"/>
                  <a:pt x="1" y="13744"/>
                </a:cubicBezTo>
                <a:cubicBezTo>
                  <a:pt x="1" y="21345"/>
                  <a:pt x="6176" y="27520"/>
                  <a:pt x="13777" y="27520"/>
                </a:cubicBezTo>
                <a:cubicBezTo>
                  <a:pt x="21377" y="27520"/>
                  <a:pt x="27521" y="21345"/>
                  <a:pt x="27521" y="13744"/>
                </a:cubicBezTo>
                <a:cubicBezTo>
                  <a:pt x="27521" y="6144"/>
                  <a:pt x="21377" y="0"/>
                  <a:pt x="137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25"/>
          <p:cNvSpPr/>
          <p:nvPr/>
        </p:nvSpPr>
        <p:spPr>
          <a:xfrm>
            <a:off x="7443079" y="3904227"/>
            <a:ext cx="802105" cy="802105"/>
          </a:xfrm>
          <a:custGeom>
            <a:avLst/>
            <a:gdLst/>
            <a:ahLst/>
            <a:cxnLst/>
            <a:rect l="l" t="t" r="r" b="b"/>
            <a:pathLst>
              <a:path w="25494" h="25494" extrusionOk="0">
                <a:moveTo>
                  <a:pt x="12763" y="1"/>
                </a:moveTo>
                <a:cubicBezTo>
                  <a:pt x="5732" y="1"/>
                  <a:pt x="0" y="5701"/>
                  <a:pt x="0" y="12731"/>
                </a:cubicBezTo>
                <a:cubicBezTo>
                  <a:pt x="0" y="19794"/>
                  <a:pt x="5732" y="25494"/>
                  <a:pt x="12763" y="25494"/>
                </a:cubicBezTo>
                <a:cubicBezTo>
                  <a:pt x="19793" y="25494"/>
                  <a:pt x="25494" y="19794"/>
                  <a:pt x="25494" y="12731"/>
                </a:cubicBezTo>
                <a:cubicBezTo>
                  <a:pt x="25494" y="5701"/>
                  <a:pt x="19793" y="1"/>
                  <a:pt x="12763" y="1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25"/>
          <p:cNvSpPr/>
          <p:nvPr/>
        </p:nvSpPr>
        <p:spPr>
          <a:xfrm>
            <a:off x="7676216" y="4000879"/>
            <a:ext cx="371698" cy="499215"/>
          </a:xfrm>
          <a:custGeom>
            <a:avLst/>
            <a:gdLst/>
            <a:ahLst/>
            <a:cxnLst/>
            <a:rect l="l" t="t" r="r" b="b"/>
            <a:pathLst>
              <a:path w="11814" h="15867" extrusionOk="0">
                <a:moveTo>
                  <a:pt x="3548" y="0"/>
                </a:moveTo>
                <a:cubicBezTo>
                  <a:pt x="1267" y="0"/>
                  <a:pt x="1" y="1837"/>
                  <a:pt x="1" y="4117"/>
                </a:cubicBezTo>
                <a:lnTo>
                  <a:pt x="602" y="11750"/>
                </a:lnTo>
                <a:cubicBezTo>
                  <a:pt x="602" y="14030"/>
                  <a:pt x="2439" y="15867"/>
                  <a:pt x="4719" y="15867"/>
                </a:cubicBezTo>
                <a:lnTo>
                  <a:pt x="7094" y="15867"/>
                </a:lnTo>
                <a:cubicBezTo>
                  <a:pt x="9375" y="15867"/>
                  <a:pt x="11211" y="14030"/>
                  <a:pt x="11211" y="11750"/>
                </a:cubicBezTo>
                <a:lnTo>
                  <a:pt x="11813" y="4117"/>
                </a:lnTo>
                <a:cubicBezTo>
                  <a:pt x="11813" y="1837"/>
                  <a:pt x="10546" y="0"/>
                  <a:pt x="82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25"/>
          <p:cNvSpPr/>
          <p:nvPr/>
        </p:nvSpPr>
        <p:spPr>
          <a:xfrm>
            <a:off x="7844603" y="4479141"/>
            <a:ext cx="36906" cy="117607"/>
          </a:xfrm>
          <a:custGeom>
            <a:avLst/>
            <a:gdLst/>
            <a:ahLst/>
            <a:cxnLst/>
            <a:rect l="l" t="t" r="r" b="b"/>
            <a:pathLst>
              <a:path w="1173" h="3738" extrusionOk="0">
                <a:moveTo>
                  <a:pt x="1" y="0"/>
                </a:moveTo>
                <a:lnTo>
                  <a:pt x="1" y="3737"/>
                </a:lnTo>
                <a:lnTo>
                  <a:pt x="1172" y="3737"/>
                </a:lnTo>
                <a:lnTo>
                  <a:pt x="1172" y="0"/>
                </a:lnTo>
                <a:close/>
              </a:path>
            </a:pathLst>
          </a:custGeom>
          <a:solidFill>
            <a:srgbClr val="3063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25"/>
          <p:cNvSpPr/>
          <p:nvPr/>
        </p:nvSpPr>
        <p:spPr>
          <a:xfrm>
            <a:off x="7858573" y="4537913"/>
            <a:ext cx="7991" cy="58835"/>
          </a:xfrm>
          <a:custGeom>
            <a:avLst/>
            <a:gdLst/>
            <a:ahLst/>
            <a:cxnLst/>
            <a:rect l="l" t="t" r="r" b="b"/>
            <a:pathLst>
              <a:path w="254" h="1870" extrusionOk="0">
                <a:moveTo>
                  <a:pt x="0" y="1"/>
                </a:moveTo>
                <a:lnTo>
                  <a:pt x="0" y="1869"/>
                </a:lnTo>
                <a:lnTo>
                  <a:pt x="253" y="1869"/>
                </a:lnTo>
                <a:lnTo>
                  <a:pt x="2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25"/>
          <p:cNvSpPr/>
          <p:nvPr/>
        </p:nvSpPr>
        <p:spPr>
          <a:xfrm>
            <a:off x="7825663" y="4478134"/>
            <a:ext cx="74786" cy="21961"/>
          </a:xfrm>
          <a:custGeom>
            <a:avLst/>
            <a:gdLst/>
            <a:ahLst/>
            <a:cxnLst/>
            <a:rect l="l" t="t" r="r" b="b"/>
            <a:pathLst>
              <a:path w="2377" h="698" extrusionOk="0">
                <a:moveTo>
                  <a:pt x="1" y="1"/>
                </a:moveTo>
                <a:lnTo>
                  <a:pt x="1" y="698"/>
                </a:lnTo>
                <a:lnTo>
                  <a:pt x="2376" y="698"/>
                </a:lnTo>
                <a:lnTo>
                  <a:pt x="2376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25"/>
          <p:cNvSpPr/>
          <p:nvPr/>
        </p:nvSpPr>
        <p:spPr>
          <a:xfrm>
            <a:off x="7868515" y="4365561"/>
            <a:ext cx="42883" cy="53832"/>
          </a:xfrm>
          <a:custGeom>
            <a:avLst/>
            <a:gdLst/>
            <a:ahLst/>
            <a:cxnLst/>
            <a:rect l="l" t="t" r="r" b="b"/>
            <a:pathLst>
              <a:path w="1363" h="1711" extrusionOk="0">
                <a:moveTo>
                  <a:pt x="1" y="0"/>
                </a:moveTo>
                <a:lnTo>
                  <a:pt x="1" y="1710"/>
                </a:lnTo>
                <a:lnTo>
                  <a:pt x="1363" y="1710"/>
                </a:lnTo>
                <a:lnTo>
                  <a:pt x="1363" y="0"/>
                </a:ln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25"/>
          <p:cNvSpPr/>
          <p:nvPr/>
        </p:nvSpPr>
        <p:spPr>
          <a:xfrm>
            <a:off x="7920334" y="4365561"/>
            <a:ext cx="42883" cy="53832"/>
          </a:xfrm>
          <a:custGeom>
            <a:avLst/>
            <a:gdLst/>
            <a:ahLst/>
            <a:cxnLst/>
            <a:rect l="l" t="t" r="r" b="b"/>
            <a:pathLst>
              <a:path w="1363" h="1711" extrusionOk="0">
                <a:moveTo>
                  <a:pt x="1" y="0"/>
                </a:moveTo>
                <a:lnTo>
                  <a:pt x="1" y="1710"/>
                </a:lnTo>
                <a:lnTo>
                  <a:pt x="1362" y="1710"/>
                </a:lnTo>
                <a:lnTo>
                  <a:pt x="1362" y="0"/>
                </a:ln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25"/>
          <p:cNvSpPr/>
          <p:nvPr/>
        </p:nvSpPr>
        <p:spPr>
          <a:xfrm>
            <a:off x="7760913" y="4365561"/>
            <a:ext cx="91713" cy="53832"/>
          </a:xfrm>
          <a:custGeom>
            <a:avLst/>
            <a:gdLst/>
            <a:ahLst/>
            <a:cxnLst/>
            <a:rect l="l" t="t" r="r" b="b"/>
            <a:pathLst>
              <a:path w="2915" h="1711" extrusionOk="0">
                <a:moveTo>
                  <a:pt x="0" y="0"/>
                </a:moveTo>
                <a:lnTo>
                  <a:pt x="0" y="1710"/>
                </a:lnTo>
                <a:lnTo>
                  <a:pt x="2914" y="1710"/>
                </a:lnTo>
                <a:lnTo>
                  <a:pt x="2914" y="0"/>
                </a:ln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25"/>
          <p:cNvSpPr/>
          <p:nvPr/>
        </p:nvSpPr>
        <p:spPr>
          <a:xfrm>
            <a:off x="7843628" y="4626606"/>
            <a:ext cx="32910" cy="56821"/>
          </a:xfrm>
          <a:custGeom>
            <a:avLst/>
            <a:gdLst/>
            <a:ahLst/>
            <a:cxnLst/>
            <a:rect l="l" t="t" r="r" b="b"/>
            <a:pathLst>
              <a:path w="1046" h="1806" extrusionOk="0">
                <a:moveTo>
                  <a:pt x="538" y="0"/>
                </a:moveTo>
                <a:cubicBezTo>
                  <a:pt x="538" y="0"/>
                  <a:pt x="0" y="570"/>
                  <a:pt x="0" y="1077"/>
                </a:cubicBezTo>
                <a:cubicBezTo>
                  <a:pt x="0" y="1584"/>
                  <a:pt x="222" y="1806"/>
                  <a:pt x="538" y="1806"/>
                </a:cubicBezTo>
                <a:cubicBezTo>
                  <a:pt x="823" y="1806"/>
                  <a:pt x="1045" y="1584"/>
                  <a:pt x="1045" y="1077"/>
                </a:cubicBezTo>
                <a:cubicBezTo>
                  <a:pt x="1045" y="570"/>
                  <a:pt x="538" y="0"/>
                  <a:pt x="538" y="0"/>
                </a:cubicBezTo>
                <a:close/>
              </a:path>
            </a:pathLst>
          </a:custGeom>
          <a:solidFill>
            <a:srgbClr val="E27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25"/>
          <p:cNvSpPr/>
          <p:nvPr/>
        </p:nvSpPr>
        <p:spPr>
          <a:xfrm>
            <a:off x="7676216" y="4000879"/>
            <a:ext cx="305941" cy="326832"/>
          </a:xfrm>
          <a:custGeom>
            <a:avLst/>
            <a:gdLst/>
            <a:ahLst/>
            <a:cxnLst/>
            <a:rect l="l" t="t" r="r" b="b"/>
            <a:pathLst>
              <a:path w="9724" h="10388" extrusionOk="0">
                <a:moveTo>
                  <a:pt x="3548" y="0"/>
                </a:moveTo>
                <a:cubicBezTo>
                  <a:pt x="1267" y="0"/>
                  <a:pt x="1" y="1837"/>
                  <a:pt x="1" y="4117"/>
                </a:cubicBezTo>
                <a:lnTo>
                  <a:pt x="476" y="10388"/>
                </a:lnTo>
                <a:lnTo>
                  <a:pt x="9723" y="285"/>
                </a:lnTo>
                <a:cubicBezTo>
                  <a:pt x="9311" y="95"/>
                  <a:pt x="8805" y="0"/>
                  <a:pt x="8266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25"/>
          <p:cNvSpPr/>
          <p:nvPr/>
        </p:nvSpPr>
        <p:spPr>
          <a:xfrm>
            <a:off x="7740997" y="4065629"/>
            <a:ext cx="242135" cy="268061"/>
          </a:xfrm>
          <a:custGeom>
            <a:avLst/>
            <a:gdLst/>
            <a:ahLst/>
            <a:cxnLst/>
            <a:rect l="l" t="t" r="r" b="b"/>
            <a:pathLst>
              <a:path w="7696" h="8520" extrusionOk="0">
                <a:moveTo>
                  <a:pt x="1489" y="1"/>
                </a:moveTo>
                <a:cubicBezTo>
                  <a:pt x="190" y="1"/>
                  <a:pt x="32" y="1331"/>
                  <a:pt x="0" y="1996"/>
                </a:cubicBezTo>
                <a:lnTo>
                  <a:pt x="475" y="8520"/>
                </a:lnTo>
                <a:lnTo>
                  <a:pt x="7221" y="8520"/>
                </a:lnTo>
                <a:lnTo>
                  <a:pt x="7696" y="1996"/>
                </a:lnTo>
                <a:cubicBezTo>
                  <a:pt x="7664" y="1331"/>
                  <a:pt x="7474" y="1"/>
                  <a:pt x="6207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25"/>
          <p:cNvSpPr/>
          <p:nvPr/>
        </p:nvSpPr>
        <p:spPr>
          <a:xfrm>
            <a:off x="7753928" y="4065629"/>
            <a:ext cx="228229" cy="268061"/>
          </a:xfrm>
          <a:custGeom>
            <a:avLst/>
            <a:gdLst/>
            <a:ahLst/>
            <a:cxnLst/>
            <a:rect l="l" t="t" r="r" b="b"/>
            <a:pathLst>
              <a:path w="7254" h="8520" extrusionOk="0">
                <a:moveTo>
                  <a:pt x="1078" y="1"/>
                </a:moveTo>
                <a:cubicBezTo>
                  <a:pt x="571" y="1"/>
                  <a:pt x="222" y="223"/>
                  <a:pt x="1" y="508"/>
                </a:cubicBezTo>
                <a:cubicBezTo>
                  <a:pt x="191" y="381"/>
                  <a:pt x="444" y="286"/>
                  <a:pt x="793" y="286"/>
                </a:cubicBezTo>
                <a:lnTo>
                  <a:pt x="5511" y="286"/>
                </a:lnTo>
                <a:cubicBezTo>
                  <a:pt x="6810" y="286"/>
                  <a:pt x="6968" y="1616"/>
                  <a:pt x="7000" y="2281"/>
                </a:cubicBezTo>
                <a:lnTo>
                  <a:pt x="6556" y="8520"/>
                </a:lnTo>
                <a:lnTo>
                  <a:pt x="6810" y="8520"/>
                </a:lnTo>
                <a:lnTo>
                  <a:pt x="7253" y="1996"/>
                </a:lnTo>
                <a:cubicBezTo>
                  <a:pt x="7253" y="1331"/>
                  <a:pt x="7063" y="1"/>
                  <a:pt x="5796" y="1"/>
                </a:cubicBezTo>
                <a:close/>
              </a:path>
            </a:pathLst>
          </a:custGeom>
          <a:solidFill>
            <a:srgbClr val="3063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25"/>
          <p:cNvSpPr/>
          <p:nvPr/>
        </p:nvSpPr>
        <p:spPr>
          <a:xfrm>
            <a:off x="7797787" y="4163289"/>
            <a:ext cx="35899" cy="60817"/>
          </a:xfrm>
          <a:custGeom>
            <a:avLst/>
            <a:gdLst/>
            <a:ahLst/>
            <a:cxnLst/>
            <a:rect l="l" t="t" r="r" b="b"/>
            <a:pathLst>
              <a:path w="1141" h="1933" extrusionOk="0">
                <a:moveTo>
                  <a:pt x="475" y="0"/>
                </a:moveTo>
                <a:lnTo>
                  <a:pt x="0" y="95"/>
                </a:lnTo>
                <a:lnTo>
                  <a:pt x="0" y="349"/>
                </a:lnTo>
                <a:lnTo>
                  <a:pt x="475" y="254"/>
                </a:lnTo>
                <a:lnTo>
                  <a:pt x="475" y="1711"/>
                </a:lnTo>
                <a:lnTo>
                  <a:pt x="32" y="1711"/>
                </a:lnTo>
                <a:lnTo>
                  <a:pt x="32" y="1932"/>
                </a:lnTo>
                <a:lnTo>
                  <a:pt x="1140" y="1932"/>
                </a:lnTo>
                <a:lnTo>
                  <a:pt x="1140" y="1711"/>
                </a:lnTo>
                <a:lnTo>
                  <a:pt x="729" y="1711"/>
                </a:lnTo>
                <a:lnTo>
                  <a:pt x="7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25"/>
          <p:cNvSpPr/>
          <p:nvPr/>
        </p:nvSpPr>
        <p:spPr>
          <a:xfrm>
            <a:off x="7847592" y="4162282"/>
            <a:ext cx="41877" cy="62799"/>
          </a:xfrm>
          <a:custGeom>
            <a:avLst/>
            <a:gdLst/>
            <a:ahLst/>
            <a:cxnLst/>
            <a:rect l="l" t="t" r="r" b="b"/>
            <a:pathLst>
              <a:path w="1331" h="1996" extrusionOk="0">
                <a:moveTo>
                  <a:pt x="666" y="222"/>
                </a:moveTo>
                <a:cubicBezTo>
                  <a:pt x="792" y="222"/>
                  <a:pt x="887" y="286"/>
                  <a:pt x="951" y="412"/>
                </a:cubicBezTo>
                <a:cubicBezTo>
                  <a:pt x="1046" y="539"/>
                  <a:pt x="1077" y="729"/>
                  <a:pt x="1077" y="1014"/>
                </a:cubicBezTo>
                <a:cubicBezTo>
                  <a:pt x="1077" y="1268"/>
                  <a:pt x="1046" y="1458"/>
                  <a:pt x="951" y="1616"/>
                </a:cubicBezTo>
                <a:cubicBezTo>
                  <a:pt x="887" y="1743"/>
                  <a:pt x="792" y="1806"/>
                  <a:pt x="666" y="1806"/>
                </a:cubicBezTo>
                <a:cubicBezTo>
                  <a:pt x="539" y="1806"/>
                  <a:pt x="412" y="1743"/>
                  <a:pt x="349" y="1616"/>
                </a:cubicBezTo>
                <a:cubicBezTo>
                  <a:pt x="286" y="1458"/>
                  <a:pt x="254" y="1268"/>
                  <a:pt x="254" y="1014"/>
                </a:cubicBezTo>
                <a:cubicBezTo>
                  <a:pt x="254" y="729"/>
                  <a:pt x="286" y="539"/>
                  <a:pt x="349" y="412"/>
                </a:cubicBezTo>
                <a:cubicBezTo>
                  <a:pt x="412" y="286"/>
                  <a:pt x="539" y="222"/>
                  <a:pt x="666" y="222"/>
                </a:cubicBezTo>
                <a:close/>
                <a:moveTo>
                  <a:pt x="666" y="1"/>
                </a:moveTo>
                <a:cubicBezTo>
                  <a:pt x="444" y="1"/>
                  <a:pt x="286" y="96"/>
                  <a:pt x="159" y="254"/>
                </a:cubicBezTo>
                <a:cubicBezTo>
                  <a:pt x="32" y="444"/>
                  <a:pt x="1" y="666"/>
                  <a:pt x="1" y="1014"/>
                </a:cubicBezTo>
                <a:cubicBezTo>
                  <a:pt x="1" y="1331"/>
                  <a:pt x="32" y="1584"/>
                  <a:pt x="159" y="1743"/>
                </a:cubicBezTo>
                <a:cubicBezTo>
                  <a:pt x="286" y="1933"/>
                  <a:pt x="444" y="1996"/>
                  <a:pt x="666" y="1996"/>
                </a:cubicBezTo>
                <a:cubicBezTo>
                  <a:pt x="887" y="1996"/>
                  <a:pt x="1046" y="1933"/>
                  <a:pt x="1141" y="1743"/>
                </a:cubicBezTo>
                <a:cubicBezTo>
                  <a:pt x="1267" y="1584"/>
                  <a:pt x="1331" y="1331"/>
                  <a:pt x="1331" y="1014"/>
                </a:cubicBezTo>
                <a:cubicBezTo>
                  <a:pt x="1331" y="666"/>
                  <a:pt x="1267" y="444"/>
                  <a:pt x="1141" y="254"/>
                </a:cubicBezTo>
                <a:cubicBezTo>
                  <a:pt x="1046" y="96"/>
                  <a:pt x="887" y="1"/>
                  <a:pt x="6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25"/>
          <p:cNvSpPr/>
          <p:nvPr/>
        </p:nvSpPr>
        <p:spPr>
          <a:xfrm>
            <a:off x="7901393" y="4162282"/>
            <a:ext cx="37912" cy="61824"/>
          </a:xfrm>
          <a:custGeom>
            <a:avLst/>
            <a:gdLst/>
            <a:ahLst/>
            <a:cxnLst/>
            <a:rect l="l" t="t" r="r" b="b"/>
            <a:pathLst>
              <a:path w="1205" h="1965" extrusionOk="0">
                <a:moveTo>
                  <a:pt x="539" y="1"/>
                </a:moveTo>
                <a:cubicBezTo>
                  <a:pt x="476" y="1"/>
                  <a:pt x="381" y="1"/>
                  <a:pt x="286" y="32"/>
                </a:cubicBezTo>
                <a:cubicBezTo>
                  <a:pt x="191" y="64"/>
                  <a:pt x="96" y="96"/>
                  <a:pt x="1" y="127"/>
                </a:cubicBezTo>
                <a:lnTo>
                  <a:pt x="1" y="381"/>
                </a:lnTo>
                <a:cubicBezTo>
                  <a:pt x="96" y="349"/>
                  <a:pt x="191" y="286"/>
                  <a:pt x="286" y="254"/>
                </a:cubicBezTo>
                <a:cubicBezTo>
                  <a:pt x="381" y="254"/>
                  <a:pt x="476" y="222"/>
                  <a:pt x="539" y="222"/>
                </a:cubicBezTo>
                <a:cubicBezTo>
                  <a:pt x="666" y="222"/>
                  <a:pt x="761" y="254"/>
                  <a:pt x="824" y="317"/>
                </a:cubicBezTo>
                <a:cubicBezTo>
                  <a:pt x="919" y="381"/>
                  <a:pt x="951" y="476"/>
                  <a:pt x="951" y="571"/>
                </a:cubicBezTo>
                <a:cubicBezTo>
                  <a:pt x="951" y="634"/>
                  <a:pt x="919" y="697"/>
                  <a:pt x="888" y="761"/>
                </a:cubicBezTo>
                <a:cubicBezTo>
                  <a:pt x="856" y="824"/>
                  <a:pt x="793" y="919"/>
                  <a:pt x="729" y="1014"/>
                </a:cubicBezTo>
                <a:cubicBezTo>
                  <a:pt x="666" y="1046"/>
                  <a:pt x="571" y="1172"/>
                  <a:pt x="381" y="1331"/>
                </a:cubicBezTo>
                <a:cubicBezTo>
                  <a:pt x="223" y="1521"/>
                  <a:pt x="96" y="1648"/>
                  <a:pt x="1" y="1743"/>
                </a:cubicBezTo>
                <a:lnTo>
                  <a:pt x="1" y="1964"/>
                </a:lnTo>
                <a:lnTo>
                  <a:pt x="1204" y="1964"/>
                </a:lnTo>
                <a:lnTo>
                  <a:pt x="1204" y="1743"/>
                </a:lnTo>
                <a:lnTo>
                  <a:pt x="286" y="1743"/>
                </a:lnTo>
                <a:cubicBezTo>
                  <a:pt x="508" y="1553"/>
                  <a:pt x="666" y="1363"/>
                  <a:pt x="793" y="1236"/>
                </a:cubicBezTo>
                <a:cubicBezTo>
                  <a:pt x="919" y="1141"/>
                  <a:pt x="983" y="1046"/>
                  <a:pt x="983" y="1046"/>
                </a:cubicBezTo>
                <a:cubicBezTo>
                  <a:pt x="1078" y="951"/>
                  <a:pt x="1141" y="856"/>
                  <a:pt x="1173" y="792"/>
                </a:cubicBezTo>
                <a:cubicBezTo>
                  <a:pt x="1204" y="697"/>
                  <a:pt x="1204" y="634"/>
                  <a:pt x="1204" y="571"/>
                </a:cubicBezTo>
                <a:cubicBezTo>
                  <a:pt x="1204" y="381"/>
                  <a:pt x="1141" y="254"/>
                  <a:pt x="1014" y="159"/>
                </a:cubicBezTo>
                <a:cubicBezTo>
                  <a:pt x="919" y="64"/>
                  <a:pt x="761" y="1"/>
                  <a:pt x="5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25"/>
          <p:cNvSpPr/>
          <p:nvPr/>
        </p:nvSpPr>
        <p:spPr>
          <a:xfrm>
            <a:off x="7792785" y="4382488"/>
            <a:ext cx="27939" cy="25925"/>
          </a:xfrm>
          <a:custGeom>
            <a:avLst/>
            <a:gdLst/>
            <a:ahLst/>
            <a:cxnLst/>
            <a:rect l="l" t="t" r="r" b="b"/>
            <a:pathLst>
              <a:path w="888" h="824" extrusionOk="0">
                <a:moveTo>
                  <a:pt x="254" y="1"/>
                </a:moveTo>
                <a:cubicBezTo>
                  <a:pt x="96" y="96"/>
                  <a:pt x="1" y="222"/>
                  <a:pt x="1" y="412"/>
                </a:cubicBezTo>
                <a:cubicBezTo>
                  <a:pt x="1" y="634"/>
                  <a:pt x="191" y="824"/>
                  <a:pt x="444" y="824"/>
                </a:cubicBezTo>
                <a:cubicBezTo>
                  <a:pt x="698" y="824"/>
                  <a:pt x="888" y="634"/>
                  <a:pt x="888" y="381"/>
                </a:cubicBezTo>
                <a:cubicBezTo>
                  <a:pt x="888" y="222"/>
                  <a:pt x="793" y="64"/>
                  <a:pt x="634" y="1"/>
                </a:cubicBezTo>
                <a:lnTo>
                  <a:pt x="571" y="96"/>
                </a:lnTo>
                <a:cubicBezTo>
                  <a:pt x="698" y="127"/>
                  <a:pt x="793" y="254"/>
                  <a:pt x="793" y="412"/>
                </a:cubicBezTo>
                <a:cubicBezTo>
                  <a:pt x="793" y="571"/>
                  <a:pt x="634" y="729"/>
                  <a:pt x="444" y="729"/>
                </a:cubicBezTo>
                <a:cubicBezTo>
                  <a:pt x="254" y="729"/>
                  <a:pt x="96" y="602"/>
                  <a:pt x="96" y="412"/>
                </a:cubicBezTo>
                <a:cubicBezTo>
                  <a:pt x="96" y="286"/>
                  <a:pt x="191" y="159"/>
                  <a:pt x="286" y="96"/>
                </a:cubicBezTo>
                <a:lnTo>
                  <a:pt x="254" y="1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5"/>
          <p:cNvSpPr/>
          <p:nvPr/>
        </p:nvSpPr>
        <p:spPr>
          <a:xfrm>
            <a:off x="7804740" y="4377517"/>
            <a:ext cx="4027" cy="17965"/>
          </a:xfrm>
          <a:custGeom>
            <a:avLst/>
            <a:gdLst/>
            <a:ahLst/>
            <a:cxnLst/>
            <a:rect l="l" t="t" r="r" b="b"/>
            <a:pathLst>
              <a:path w="128" h="571" extrusionOk="0">
                <a:moveTo>
                  <a:pt x="1" y="0"/>
                </a:moveTo>
                <a:lnTo>
                  <a:pt x="1" y="570"/>
                </a:lnTo>
                <a:lnTo>
                  <a:pt x="128" y="570"/>
                </a:lnTo>
                <a:lnTo>
                  <a:pt x="128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25"/>
          <p:cNvSpPr/>
          <p:nvPr/>
        </p:nvSpPr>
        <p:spPr>
          <a:xfrm>
            <a:off x="7932289" y="4381481"/>
            <a:ext cx="18972" cy="21961"/>
          </a:xfrm>
          <a:custGeom>
            <a:avLst/>
            <a:gdLst/>
            <a:ahLst/>
            <a:cxnLst/>
            <a:rect l="l" t="t" r="r" b="b"/>
            <a:pathLst>
              <a:path w="603" h="698" extrusionOk="0">
                <a:moveTo>
                  <a:pt x="1" y="1"/>
                </a:moveTo>
                <a:lnTo>
                  <a:pt x="1" y="698"/>
                </a:lnTo>
                <a:lnTo>
                  <a:pt x="602" y="349"/>
                </a:lnTo>
                <a:lnTo>
                  <a:pt x="1" y="1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25"/>
          <p:cNvSpPr/>
          <p:nvPr/>
        </p:nvSpPr>
        <p:spPr>
          <a:xfrm>
            <a:off x="7880471" y="4381481"/>
            <a:ext cx="18972" cy="21961"/>
          </a:xfrm>
          <a:custGeom>
            <a:avLst/>
            <a:gdLst/>
            <a:ahLst/>
            <a:cxnLst/>
            <a:rect l="l" t="t" r="r" b="b"/>
            <a:pathLst>
              <a:path w="603" h="698" extrusionOk="0">
                <a:moveTo>
                  <a:pt x="602" y="1"/>
                </a:moveTo>
                <a:lnTo>
                  <a:pt x="1" y="349"/>
                </a:lnTo>
                <a:lnTo>
                  <a:pt x="602" y="698"/>
                </a:lnTo>
                <a:lnTo>
                  <a:pt x="602" y="1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25"/>
          <p:cNvSpPr/>
          <p:nvPr/>
        </p:nvSpPr>
        <p:spPr>
          <a:xfrm>
            <a:off x="1453783" y="1865614"/>
            <a:ext cx="2726131" cy="308930"/>
          </a:xfrm>
          <a:custGeom>
            <a:avLst/>
            <a:gdLst/>
            <a:ahLst/>
            <a:cxnLst/>
            <a:rect l="l" t="t" r="r" b="b"/>
            <a:pathLst>
              <a:path w="86647" h="9819" extrusionOk="0">
                <a:moveTo>
                  <a:pt x="0" y="1"/>
                </a:moveTo>
                <a:lnTo>
                  <a:pt x="1837" y="2376"/>
                </a:lnTo>
                <a:lnTo>
                  <a:pt x="7601" y="9818"/>
                </a:lnTo>
                <a:lnTo>
                  <a:pt x="82562" y="9818"/>
                </a:lnTo>
                <a:lnTo>
                  <a:pt x="85633" y="2376"/>
                </a:lnTo>
                <a:lnTo>
                  <a:pt x="86647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25"/>
          <p:cNvSpPr/>
          <p:nvPr/>
        </p:nvSpPr>
        <p:spPr>
          <a:xfrm>
            <a:off x="1500599" y="2888900"/>
            <a:ext cx="2679315" cy="308930"/>
          </a:xfrm>
          <a:custGeom>
            <a:avLst/>
            <a:gdLst/>
            <a:ahLst/>
            <a:cxnLst/>
            <a:rect l="l" t="t" r="r" b="b"/>
            <a:pathLst>
              <a:path w="85159" h="9819" extrusionOk="0">
                <a:moveTo>
                  <a:pt x="1" y="1"/>
                </a:moveTo>
                <a:lnTo>
                  <a:pt x="1838" y="2376"/>
                </a:lnTo>
                <a:lnTo>
                  <a:pt x="7601" y="9818"/>
                </a:lnTo>
                <a:lnTo>
                  <a:pt x="81074" y="9818"/>
                </a:lnTo>
                <a:lnTo>
                  <a:pt x="84145" y="2376"/>
                </a:lnTo>
                <a:lnTo>
                  <a:pt x="85159" y="1"/>
                </a:ln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25"/>
          <p:cNvSpPr/>
          <p:nvPr/>
        </p:nvSpPr>
        <p:spPr>
          <a:xfrm>
            <a:off x="1500599" y="3912187"/>
            <a:ext cx="2679315" cy="309906"/>
          </a:xfrm>
          <a:custGeom>
            <a:avLst/>
            <a:gdLst/>
            <a:ahLst/>
            <a:cxnLst/>
            <a:rect l="l" t="t" r="r" b="b"/>
            <a:pathLst>
              <a:path w="85159" h="9850" extrusionOk="0">
                <a:moveTo>
                  <a:pt x="1" y="1"/>
                </a:moveTo>
                <a:lnTo>
                  <a:pt x="1838" y="2408"/>
                </a:lnTo>
                <a:lnTo>
                  <a:pt x="7601" y="9850"/>
                </a:lnTo>
                <a:lnTo>
                  <a:pt x="81074" y="9850"/>
                </a:lnTo>
                <a:lnTo>
                  <a:pt x="84145" y="2408"/>
                </a:lnTo>
                <a:lnTo>
                  <a:pt x="85159" y="1"/>
                </a:lnTo>
                <a:close/>
              </a:path>
            </a:pathLst>
          </a:custGeom>
          <a:solidFill>
            <a:srgbClr val="F2B9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25"/>
          <p:cNvSpPr/>
          <p:nvPr/>
        </p:nvSpPr>
        <p:spPr>
          <a:xfrm>
            <a:off x="1286371" y="2658752"/>
            <a:ext cx="25957" cy="1196676"/>
          </a:xfrm>
          <a:custGeom>
            <a:avLst/>
            <a:gdLst/>
            <a:ahLst/>
            <a:cxnLst/>
            <a:rect l="l" t="t" r="r" b="b"/>
            <a:pathLst>
              <a:path w="825" h="38035" extrusionOk="0">
                <a:moveTo>
                  <a:pt x="1" y="0"/>
                </a:moveTo>
                <a:lnTo>
                  <a:pt x="1" y="38035"/>
                </a:lnTo>
                <a:lnTo>
                  <a:pt x="824" y="38035"/>
                </a:lnTo>
                <a:lnTo>
                  <a:pt x="824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25"/>
          <p:cNvSpPr/>
          <p:nvPr/>
        </p:nvSpPr>
        <p:spPr>
          <a:xfrm>
            <a:off x="866913" y="3855397"/>
            <a:ext cx="865879" cy="865879"/>
          </a:xfrm>
          <a:custGeom>
            <a:avLst/>
            <a:gdLst/>
            <a:ahLst/>
            <a:cxnLst/>
            <a:rect l="l" t="t" r="r" b="b"/>
            <a:pathLst>
              <a:path w="27521" h="27521" extrusionOk="0">
                <a:moveTo>
                  <a:pt x="13745" y="1"/>
                </a:moveTo>
                <a:cubicBezTo>
                  <a:pt x="6144" y="1"/>
                  <a:pt x="0" y="6176"/>
                  <a:pt x="0" y="13777"/>
                </a:cubicBezTo>
                <a:cubicBezTo>
                  <a:pt x="0" y="21377"/>
                  <a:pt x="6144" y="27521"/>
                  <a:pt x="13745" y="27521"/>
                </a:cubicBezTo>
                <a:cubicBezTo>
                  <a:pt x="21345" y="27521"/>
                  <a:pt x="27521" y="21377"/>
                  <a:pt x="27521" y="13777"/>
                </a:cubicBezTo>
                <a:cubicBezTo>
                  <a:pt x="27521" y="6176"/>
                  <a:pt x="21345" y="1"/>
                  <a:pt x="137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25"/>
          <p:cNvSpPr/>
          <p:nvPr/>
        </p:nvSpPr>
        <p:spPr>
          <a:xfrm>
            <a:off x="898785" y="3887300"/>
            <a:ext cx="801130" cy="802105"/>
          </a:xfrm>
          <a:custGeom>
            <a:avLst/>
            <a:gdLst/>
            <a:ahLst/>
            <a:cxnLst/>
            <a:rect l="l" t="t" r="r" b="b"/>
            <a:pathLst>
              <a:path w="25463" h="25494" extrusionOk="0">
                <a:moveTo>
                  <a:pt x="12732" y="0"/>
                </a:moveTo>
                <a:cubicBezTo>
                  <a:pt x="5701" y="0"/>
                  <a:pt x="1" y="5701"/>
                  <a:pt x="1" y="12763"/>
                </a:cubicBezTo>
                <a:cubicBezTo>
                  <a:pt x="1" y="19793"/>
                  <a:pt x="5701" y="25494"/>
                  <a:pt x="12732" y="25494"/>
                </a:cubicBezTo>
                <a:cubicBezTo>
                  <a:pt x="19762" y="25494"/>
                  <a:pt x="25463" y="19793"/>
                  <a:pt x="25463" y="12763"/>
                </a:cubicBezTo>
                <a:cubicBezTo>
                  <a:pt x="25463" y="5701"/>
                  <a:pt x="19762" y="0"/>
                  <a:pt x="12732" y="0"/>
                </a:cubicBezTo>
                <a:close/>
              </a:path>
            </a:pathLst>
          </a:custGeom>
          <a:solidFill>
            <a:srgbClr val="F2B9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25"/>
          <p:cNvSpPr/>
          <p:nvPr/>
        </p:nvSpPr>
        <p:spPr>
          <a:xfrm>
            <a:off x="1235559" y="4519004"/>
            <a:ext cx="128587" cy="170401"/>
          </a:xfrm>
          <a:custGeom>
            <a:avLst/>
            <a:gdLst/>
            <a:ahLst/>
            <a:cxnLst/>
            <a:rect l="l" t="t" r="r" b="b"/>
            <a:pathLst>
              <a:path w="4087" h="5416" extrusionOk="0">
                <a:moveTo>
                  <a:pt x="1" y="0"/>
                </a:moveTo>
                <a:lnTo>
                  <a:pt x="1" y="5257"/>
                </a:lnTo>
                <a:cubicBezTo>
                  <a:pt x="666" y="5352"/>
                  <a:pt x="1331" y="5416"/>
                  <a:pt x="2028" y="5416"/>
                </a:cubicBezTo>
                <a:cubicBezTo>
                  <a:pt x="2724" y="5416"/>
                  <a:pt x="3421" y="5352"/>
                  <a:pt x="4086" y="5257"/>
                </a:cubicBezTo>
                <a:lnTo>
                  <a:pt x="4086" y="32"/>
                </a:lnTo>
                <a:cubicBezTo>
                  <a:pt x="3516" y="254"/>
                  <a:pt x="2819" y="412"/>
                  <a:pt x="2059" y="412"/>
                </a:cubicBezTo>
                <a:cubicBezTo>
                  <a:pt x="1268" y="412"/>
                  <a:pt x="571" y="254"/>
                  <a:pt x="1" y="0"/>
                </a:cubicBezTo>
                <a:close/>
              </a:path>
            </a:pathLst>
          </a:custGeom>
          <a:solidFill>
            <a:srgbClr val="F2B9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25"/>
          <p:cNvSpPr/>
          <p:nvPr/>
        </p:nvSpPr>
        <p:spPr>
          <a:xfrm>
            <a:off x="898785" y="3944090"/>
            <a:ext cx="801130" cy="652658"/>
          </a:xfrm>
          <a:custGeom>
            <a:avLst/>
            <a:gdLst/>
            <a:ahLst/>
            <a:cxnLst/>
            <a:rect l="l" t="t" r="r" b="b"/>
            <a:pathLst>
              <a:path w="25463" h="20744" extrusionOk="0">
                <a:moveTo>
                  <a:pt x="6239" y="0"/>
                </a:moveTo>
                <a:cubicBezTo>
                  <a:pt x="2502" y="2217"/>
                  <a:pt x="1" y="6271"/>
                  <a:pt x="1" y="10958"/>
                </a:cubicBezTo>
                <a:cubicBezTo>
                  <a:pt x="1" y="14885"/>
                  <a:pt x="1774" y="18400"/>
                  <a:pt x="4593" y="20743"/>
                </a:cubicBezTo>
                <a:lnTo>
                  <a:pt x="4593" y="11021"/>
                </a:lnTo>
                <a:lnTo>
                  <a:pt x="20902" y="11021"/>
                </a:lnTo>
                <a:lnTo>
                  <a:pt x="20902" y="20712"/>
                </a:lnTo>
                <a:cubicBezTo>
                  <a:pt x="23689" y="18368"/>
                  <a:pt x="25463" y="14853"/>
                  <a:pt x="25463" y="10958"/>
                </a:cubicBezTo>
                <a:cubicBezTo>
                  <a:pt x="25463" y="6302"/>
                  <a:pt x="22992" y="2217"/>
                  <a:pt x="19255" y="0"/>
                </a:cubicBezTo>
                <a:lnTo>
                  <a:pt x="19255" y="0"/>
                </a:lnTo>
                <a:lnTo>
                  <a:pt x="20142" y="9248"/>
                </a:lnTo>
                <a:lnTo>
                  <a:pt x="5353" y="9248"/>
                </a:lnTo>
                <a:lnTo>
                  <a:pt x="6239" y="0"/>
                </a:lnTo>
                <a:close/>
              </a:path>
            </a:pathLst>
          </a:custGeom>
          <a:solidFill>
            <a:srgbClr val="F2B9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25"/>
          <p:cNvSpPr/>
          <p:nvPr/>
        </p:nvSpPr>
        <p:spPr>
          <a:xfrm>
            <a:off x="1067172" y="4216083"/>
            <a:ext cx="465362" cy="51850"/>
          </a:xfrm>
          <a:custGeom>
            <a:avLst/>
            <a:gdLst/>
            <a:ahLst/>
            <a:cxnLst/>
            <a:rect l="l" t="t" r="r" b="b"/>
            <a:pathLst>
              <a:path w="14791" h="1648" extrusionOk="0">
                <a:moveTo>
                  <a:pt x="7411" y="1"/>
                </a:moveTo>
                <a:cubicBezTo>
                  <a:pt x="3326" y="1"/>
                  <a:pt x="1" y="254"/>
                  <a:pt x="1" y="571"/>
                </a:cubicBezTo>
                <a:cubicBezTo>
                  <a:pt x="1" y="888"/>
                  <a:pt x="3326" y="1648"/>
                  <a:pt x="7411" y="1648"/>
                </a:cubicBezTo>
                <a:cubicBezTo>
                  <a:pt x="11465" y="1648"/>
                  <a:pt x="14790" y="888"/>
                  <a:pt x="14790" y="571"/>
                </a:cubicBezTo>
                <a:cubicBezTo>
                  <a:pt x="14790" y="254"/>
                  <a:pt x="11465" y="1"/>
                  <a:pt x="7411" y="1"/>
                </a:cubicBezTo>
                <a:close/>
              </a:path>
            </a:pathLst>
          </a:custGeom>
          <a:solidFill>
            <a:srgbClr val="D8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25"/>
          <p:cNvSpPr/>
          <p:nvPr/>
        </p:nvSpPr>
        <p:spPr>
          <a:xfrm>
            <a:off x="1120973" y="4079599"/>
            <a:ext cx="358735" cy="345773"/>
          </a:xfrm>
          <a:custGeom>
            <a:avLst/>
            <a:gdLst/>
            <a:ahLst/>
            <a:cxnLst/>
            <a:rect l="l" t="t" r="r" b="b"/>
            <a:pathLst>
              <a:path w="11402" h="10990" extrusionOk="0">
                <a:moveTo>
                  <a:pt x="1" y="0"/>
                </a:moveTo>
                <a:lnTo>
                  <a:pt x="1" y="2027"/>
                </a:lnTo>
                <a:cubicBezTo>
                  <a:pt x="222" y="2914"/>
                  <a:pt x="349" y="3896"/>
                  <a:pt x="349" y="4941"/>
                </a:cubicBezTo>
                <a:cubicBezTo>
                  <a:pt x="349" y="5986"/>
                  <a:pt x="222" y="6999"/>
                  <a:pt x="1" y="7854"/>
                </a:cubicBezTo>
                <a:lnTo>
                  <a:pt x="1" y="10989"/>
                </a:lnTo>
                <a:lnTo>
                  <a:pt x="11402" y="10989"/>
                </a:lnTo>
                <a:lnTo>
                  <a:pt x="11402" y="7854"/>
                </a:lnTo>
                <a:cubicBezTo>
                  <a:pt x="11148" y="6999"/>
                  <a:pt x="11022" y="5986"/>
                  <a:pt x="11022" y="4941"/>
                </a:cubicBezTo>
                <a:cubicBezTo>
                  <a:pt x="11022" y="3896"/>
                  <a:pt x="11180" y="2914"/>
                  <a:pt x="11402" y="2027"/>
                </a:cubicBezTo>
                <a:lnTo>
                  <a:pt x="11402" y="0"/>
                </a:lnTo>
                <a:close/>
              </a:path>
            </a:pathLst>
          </a:custGeom>
          <a:solidFill>
            <a:srgbClr val="FFD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25"/>
          <p:cNvSpPr/>
          <p:nvPr/>
        </p:nvSpPr>
        <p:spPr>
          <a:xfrm>
            <a:off x="1043260" y="4290838"/>
            <a:ext cx="514160" cy="393596"/>
          </a:xfrm>
          <a:custGeom>
            <a:avLst/>
            <a:gdLst/>
            <a:ahLst/>
            <a:cxnLst/>
            <a:rect l="l" t="t" r="r" b="b"/>
            <a:pathLst>
              <a:path w="16342" h="12510" extrusionOk="0">
                <a:moveTo>
                  <a:pt x="1" y="0"/>
                </a:moveTo>
                <a:lnTo>
                  <a:pt x="1" y="9722"/>
                </a:lnTo>
                <a:cubicBezTo>
                  <a:pt x="1711" y="11147"/>
                  <a:pt x="3801" y="12129"/>
                  <a:pt x="6113" y="12509"/>
                </a:cubicBezTo>
                <a:lnTo>
                  <a:pt x="6113" y="7252"/>
                </a:lnTo>
                <a:cubicBezTo>
                  <a:pt x="6683" y="7506"/>
                  <a:pt x="7380" y="7664"/>
                  <a:pt x="8171" y="7664"/>
                </a:cubicBezTo>
                <a:cubicBezTo>
                  <a:pt x="8931" y="7664"/>
                  <a:pt x="9628" y="7506"/>
                  <a:pt x="10198" y="7252"/>
                </a:cubicBezTo>
                <a:lnTo>
                  <a:pt x="10198" y="12509"/>
                </a:lnTo>
                <a:cubicBezTo>
                  <a:pt x="12510" y="12129"/>
                  <a:pt x="14600" y="11116"/>
                  <a:pt x="16342" y="9691"/>
                </a:cubicBezTo>
                <a:lnTo>
                  <a:pt x="16342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25"/>
          <p:cNvSpPr/>
          <p:nvPr/>
        </p:nvSpPr>
        <p:spPr>
          <a:xfrm>
            <a:off x="1043260" y="4290838"/>
            <a:ext cx="513185" cy="58803"/>
          </a:xfrm>
          <a:custGeom>
            <a:avLst/>
            <a:gdLst/>
            <a:ahLst/>
            <a:cxnLst/>
            <a:rect l="l" t="t" r="r" b="b"/>
            <a:pathLst>
              <a:path w="16311" h="1869" extrusionOk="0">
                <a:moveTo>
                  <a:pt x="1" y="0"/>
                </a:moveTo>
                <a:lnTo>
                  <a:pt x="1" y="1868"/>
                </a:lnTo>
                <a:lnTo>
                  <a:pt x="16310" y="1868"/>
                </a:lnTo>
                <a:lnTo>
                  <a:pt x="16310" y="0"/>
                </a:lnTo>
                <a:close/>
              </a:path>
            </a:pathLst>
          </a:custGeom>
          <a:solidFill>
            <a:srgbClr val="3063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25"/>
          <p:cNvSpPr/>
          <p:nvPr/>
        </p:nvSpPr>
        <p:spPr>
          <a:xfrm>
            <a:off x="1067172" y="3887300"/>
            <a:ext cx="465362" cy="347755"/>
          </a:xfrm>
          <a:custGeom>
            <a:avLst/>
            <a:gdLst/>
            <a:ahLst/>
            <a:cxnLst/>
            <a:rect l="l" t="t" r="r" b="b"/>
            <a:pathLst>
              <a:path w="14791" h="11053" extrusionOk="0">
                <a:moveTo>
                  <a:pt x="7380" y="0"/>
                </a:moveTo>
                <a:cubicBezTo>
                  <a:pt x="5004" y="0"/>
                  <a:pt x="2788" y="665"/>
                  <a:pt x="887" y="1805"/>
                </a:cubicBezTo>
                <a:lnTo>
                  <a:pt x="1" y="11053"/>
                </a:lnTo>
                <a:lnTo>
                  <a:pt x="14790" y="11053"/>
                </a:lnTo>
                <a:lnTo>
                  <a:pt x="13903" y="1805"/>
                </a:lnTo>
                <a:cubicBezTo>
                  <a:pt x="12003" y="665"/>
                  <a:pt x="9786" y="0"/>
                  <a:pt x="738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25"/>
          <p:cNvSpPr/>
          <p:nvPr/>
        </p:nvSpPr>
        <p:spPr>
          <a:xfrm>
            <a:off x="1131953" y="4235023"/>
            <a:ext cx="336806" cy="25925"/>
          </a:xfrm>
          <a:custGeom>
            <a:avLst/>
            <a:gdLst/>
            <a:ahLst/>
            <a:cxnLst/>
            <a:rect l="l" t="t" r="r" b="b"/>
            <a:pathLst>
              <a:path w="10705" h="824" extrusionOk="0">
                <a:moveTo>
                  <a:pt x="0" y="1"/>
                </a:moveTo>
                <a:lnTo>
                  <a:pt x="0" y="571"/>
                </a:lnTo>
                <a:cubicBezTo>
                  <a:pt x="0" y="571"/>
                  <a:pt x="2548" y="824"/>
                  <a:pt x="5719" y="824"/>
                </a:cubicBezTo>
                <a:cubicBezTo>
                  <a:pt x="7305" y="824"/>
                  <a:pt x="9047" y="761"/>
                  <a:pt x="10704" y="571"/>
                </a:cubicBezTo>
                <a:lnTo>
                  <a:pt x="10704" y="1"/>
                </a:lnTo>
                <a:close/>
              </a:path>
            </a:pathLst>
          </a:custGeom>
          <a:solidFill>
            <a:srgbClr val="3818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25"/>
          <p:cNvSpPr/>
          <p:nvPr/>
        </p:nvSpPr>
        <p:spPr>
          <a:xfrm>
            <a:off x="866913" y="1824776"/>
            <a:ext cx="865879" cy="865879"/>
          </a:xfrm>
          <a:custGeom>
            <a:avLst/>
            <a:gdLst/>
            <a:ahLst/>
            <a:cxnLst/>
            <a:rect l="l" t="t" r="r" b="b"/>
            <a:pathLst>
              <a:path w="27521" h="27521" extrusionOk="0">
                <a:moveTo>
                  <a:pt x="13745" y="1"/>
                </a:moveTo>
                <a:cubicBezTo>
                  <a:pt x="6144" y="1"/>
                  <a:pt x="0" y="6176"/>
                  <a:pt x="0" y="13776"/>
                </a:cubicBezTo>
                <a:cubicBezTo>
                  <a:pt x="0" y="21377"/>
                  <a:pt x="6144" y="27521"/>
                  <a:pt x="13745" y="27521"/>
                </a:cubicBezTo>
                <a:cubicBezTo>
                  <a:pt x="21345" y="27521"/>
                  <a:pt x="27521" y="21377"/>
                  <a:pt x="27521" y="13776"/>
                </a:cubicBezTo>
                <a:cubicBezTo>
                  <a:pt x="27521" y="6176"/>
                  <a:pt x="21345" y="1"/>
                  <a:pt x="137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25"/>
          <p:cNvSpPr/>
          <p:nvPr/>
        </p:nvSpPr>
        <p:spPr>
          <a:xfrm>
            <a:off x="898785" y="1856647"/>
            <a:ext cx="801130" cy="802136"/>
          </a:xfrm>
          <a:custGeom>
            <a:avLst/>
            <a:gdLst/>
            <a:ahLst/>
            <a:cxnLst/>
            <a:rect l="l" t="t" r="r" b="b"/>
            <a:pathLst>
              <a:path w="25463" h="25495" extrusionOk="0">
                <a:moveTo>
                  <a:pt x="12732" y="1"/>
                </a:moveTo>
                <a:cubicBezTo>
                  <a:pt x="5701" y="1"/>
                  <a:pt x="1" y="5701"/>
                  <a:pt x="1" y="12763"/>
                </a:cubicBezTo>
                <a:cubicBezTo>
                  <a:pt x="1" y="19794"/>
                  <a:pt x="5701" y="25494"/>
                  <a:pt x="12732" y="25494"/>
                </a:cubicBezTo>
                <a:cubicBezTo>
                  <a:pt x="19762" y="25494"/>
                  <a:pt x="25463" y="19794"/>
                  <a:pt x="25463" y="12763"/>
                </a:cubicBezTo>
                <a:cubicBezTo>
                  <a:pt x="25463" y="5701"/>
                  <a:pt x="19762" y="1"/>
                  <a:pt x="12732" y="1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25"/>
          <p:cNvSpPr/>
          <p:nvPr/>
        </p:nvSpPr>
        <p:spPr>
          <a:xfrm>
            <a:off x="1070161" y="2391730"/>
            <a:ext cx="486284" cy="267054"/>
          </a:xfrm>
          <a:custGeom>
            <a:avLst/>
            <a:gdLst/>
            <a:ahLst/>
            <a:cxnLst/>
            <a:rect l="l" t="t" r="r" b="b"/>
            <a:pathLst>
              <a:path w="15456" h="8488" extrusionOk="0">
                <a:moveTo>
                  <a:pt x="7855" y="0"/>
                </a:moveTo>
                <a:lnTo>
                  <a:pt x="476" y="3072"/>
                </a:lnTo>
                <a:lnTo>
                  <a:pt x="1" y="6176"/>
                </a:lnTo>
                <a:cubicBezTo>
                  <a:pt x="2059" y="7632"/>
                  <a:pt x="4593" y="8487"/>
                  <a:pt x="7285" y="8487"/>
                </a:cubicBezTo>
                <a:cubicBezTo>
                  <a:pt x="10388" y="8487"/>
                  <a:pt x="13238" y="7379"/>
                  <a:pt x="15455" y="5511"/>
                </a:cubicBezTo>
                <a:lnTo>
                  <a:pt x="14948" y="1014"/>
                </a:lnTo>
                <a:lnTo>
                  <a:pt x="7855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25"/>
          <p:cNvSpPr/>
          <p:nvPr/>
        </p:nvSpPr>
        <p:spPr>
          <a:xfrm>
            <a:off x="1255506" y="2516258"/>
            <a:ext cx="113611" cy="63806"/>
          </a:xfrm>
          <a:custGeom>
            <a:avLst/>
            <a:gdLst/>
            <a:ahLst/>
            <a:cxnLst/>
            <a:rect l="l" t="t" r="r" b="b"/>
            <a:pathLst>
              <a:path w="3611" h="2028" extrusionOk="0">
                <a:moveTo>
                  <a:pt x="0" y="1"/>
                </a:moveTo>
                <a:lnTo>
                  <a:pt x="1805" y="2028"/>
                </a:lnTo>
                <a:lnTo>
                  <a:pt x="3610" y="1"/>
                </a:lnTo>
                <a:close/>
              </a:path>
            </a:pathLst>
          </a:custGeom>
          <a:solidFill>
            <a:srgbClr val="3063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25"/>
          <p:cNvSpPr/>
          <p:nvPr/>
        </p:nvSpPr>
        <p:spPr>
          <a:xfrm>
            <a:off x="1044267" y="1946504"/>
            <a:ext cx="476311" cy="574977"/>
          </a:xfrm>
          <a:custGeom>
            <a:avLst/>
            <a:gdLst/>
            <a:ahLst/>
            <a:cxnLst/>
            <a:rect l="l" t="t" r="r" b="b"/>
            <a:pathLst>
              <a:path w="15139" h="18275" extrusionOk="0">
                <a:moveTo>
                  <a:pt x="7493" y="0"/>
                </a:moveTo>
                <a:cubicBezTo>
                  <a:pt x="7299" y="0"/>
                  <a:pt x="7102" y="9"/>
                  <a:pt x="6904" y="27"/>
                </a:cubicBezTo>
                <a:cubicBezTo>
                  <a:pt x="2692" y="439"/>
                  <a:pt x="0" y="4777"/>
                  <a:pt x="444" y="9337"/>
                </a:cubicBezTo>
                <a:cubicBezTo>
                  <a:pt x="570" y="10699"/>
                  <a:pt x="1552" y="12979"/>
                  <a:pt x="2090" y="14246"/>
                </a:cubicBezTo>
                <a:cubicBezTo>
                  <a:pt x="3244" y="16956"/>
                  <a:pt x="5525" y="18275"/>
                  <a:pt x="7931" y="18275"/>
                </a:cubicBezTo>
                <a:cubicBezTo>
                  <a:pt x="8169" y="18275"/>
                  <a:pt x="8407" y="18262"/>
                  <a:pt x="8646" y="18236"/>
                </a:cubicBezTo>
                <a:cubicBezTo>
                  <a:pt x="11686" y="17951"/>
                  <a:pt x="13586" y="16210"/>
                  <a:pt x="14283" y="13074"/>
                </a:cubicBezTo>
                <a:cubicBezTo>
                  <a:pt x="14600" y="11713"/>
                  <a:pt x="15138" y="9306"/>
                  <a:pt x="15011" y="7944"/>
                </a:cubicBezTo>
                <a:cubicBezTo>
                  <a:pt x="14589" y="3598"/>
                  <a:pt x="11434" y="0"/>
                  <a:pt x="7493" y="0"/>
                </a:cubicBezTo>
                <a:close/>
              </a:path>
            </a:pathLst>
          </a:custGeom>
          <a:solidFill>
            <a:srgbClr val="FFD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25"/>
          <p:cNvSpPr/>
          <p:nvPr/>
        </p:nvSpPr>
        <p:spPr>
          <a:xfrm>
            <a:off x="1000408" y="1924134"/>
            <a:ext cx="467344" cy="362008"/>
          </a:xfrm>
          <a:custGeom>
            <a:avLst/>
            <a:gdLst/>
            <a:ahLst/>
            <a:cxnLst/>
            <a:rect l="l" t="t" r="r" b="b"/>
            <a:pathLst>
              <a:path w="14854" h="11506" extrusionOk="0">
                <a:moveTo>
                  <a:pt x="9247" y="0"/>
                </a:moveTo>
                <a:cubicBezTo>
                  <a:pt x="7284" y="0"/>
                  <a:pt x="4967" y="631"/>
                  <a:pt x="2851" y="2828"/>
                </a:cubicBezTo>
                <a:cubicBezTo>
                  <a:pt x="2851" y="2828"/>
                  <a:pt x="2451" y="2240"/>
                  <a:pt x="2138" y="2240"/>
                </a:cubicBezTo>
                <a:cubicBezTo>
                  <a:pt x="2088" y="2240"/>
                  <a:pt x="2040" y="2255"/>
                  <a:pt x="1996" y="2290"/>
                </a:cubicBezTo>
                <a:cubicBezTo>
                  <a:pt x="1" y="3778"/>
                  <a:pt x="983" y="6185"/>
                  <a:pt x="1996" y="11505"/>
                </a:cubicBezTo>
                <a:cubicBezTo>
                  <a:pt x="1996" y="11505"/>
                  <a:pt x="3041" y="9320"/>
                  <a:pt x="3548" y="5361"/>
                </a:cubicBezTo>
                <a:cubicBezTo>
                  <a:pt x="3548" y="5361"/>
                  <a:pt x="6533" y="6364"/>
                  <a:pt x="9454" y="6364"/>
                </a:cubicBezTo>
                <a:cubicBezTo>
                  <a:pt x="11567" y="6364"/>
                  <a:pt x="13646" y="5839"/>
                  <a:pt x="14537" y="4031"/>
                </a:cubicBezTo>
                <a:cubicBezTo>
                  <a:pt x="14537" y="4031"/>
                  <a:pt x="14854" y="2100"/>
                  <a:pt x="13904" y="1150"/>
                </a:cubicBezTo>
                <a:cubicBezTo>
                  <a:pt x="13904" y="1150"/>
                  <a:pt x="11897" y="0"/>
                  <a:pt x="9247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25"/>
          <p:cNvSpPr/>
          <p:nvPr/>
        </p:nvSpPr>
        <p:spPr>
          <a:xfrm>
            <a:off x="1433836" y="2022045"/>
            <a:ext cx="101687" cy="237196"/>
          </a:xfrm>
          <a:custGeom>
            <a:avLst/>
            <a:gdLst/>
            <a:ahLst/>
            <a:cxnLst/>
            <a:rect l="l" t="t" r="r" b="b"/>
            <a:pathLst>
              <a:path w="3232" h="7539" extrusionOk="0">
                <a:moveTo>
                  <a:pt x="824" y="1"/>
                </a:moveTo>
                <a:cubicBezTo>
                  <a:pt x="1" y="413"/>
                  <a:pt x="349" y="1236"/>
                  <a:pt x="349" y="1236"/>
                </a:cubicBezTo>
                <a:cubicBezTo>
                  <a:pt x="2059" y="3263"/>
                  <a:pt x="2724" y="7538"/>
                  <a:pt x="2724" y="7538"/>
                </a:cubicBezTo>
                <a:cubicBezTo>
                  <a:pt x="3231" y="381"/>
                  <a:pt x="824" y="1"/>
                  <a:pt x="824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25"/>
          <p:cNvSpPr/>
          <p:nvPr/>
        </p:nvSpPr>
        <p:spPr>
          <a:xfrm>
            <a:off x="1026334" y="2243919"/>
            <a:ext cx="74755" cy="107161"/>
          </a:xfrm>
          <a:custGeom>
            <a:avLst/>
            <a:gdLst/>
            <a:ahLst/>
            <a:cxnLst/>
            <a:rect l="l" t="t" r="r" b="b"/>
            <a:pathLst>
              <a:path w="2376" h="3406" extrusionOk="0">
                <a:moveTo>
                  <a:pt x="1050" y="1"/>
                </a:moveTo>
                <a:cubicBezTo>
                  <a:pt x="1007" y="1"/>
                  <a:pt x="963" y="4"/>
                  <a:pt x="919" y="11"/>
                </a:cubicBezTo>
                <a:cubicBezTo>
                  <a:pt x="349" y="106"/>
                  <a:pt x="0" y="835"/>
                  <a:pt x="127" y="1658"/>
                </a:cubicBezTo>
                <a:cubicBezTo>
                  <a:pt x="278" y="2445"/>
                  <a:pt x="835" y="3406"/>
                  <a:pt x="1409" y="3406"/>
                </a:cubicBezTo>
                <a:cubicBezTo>
                  <a:pt x="1436" y="3406"/>
                  <a:pt x="1462" y="3404"/>
                  <a:pt x="1489" y="3400"/>
                </a:cubicBezTo>
                <a:cubicBezTo>
                  <a:pt x="2059" y="3305"/>
                  <a:pt x="2375" y="2101"/>
                  <a:pt x="2249" y="1310"/>
                </a:cubicBezTo>
                <a:cubicBezTo>
                  <a:pt x="2131" y="546"/>
                  <a:pt x="1606" y="1"/>
                  <a:pt x="1050" y="1"/>
                </a:cubicBezTo>
                <a:close/>
              </a:path>
            </a:pathLst>
          </a:custGeom>
          <a:solidFill>
            <a:srgbClr val="FFD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25"/>
          <p:cNvSpPr/>
          <p:nvPr/>
        </p:nvSpPr>
        <p:spPr>
          <a:xfrm>
            <a:off x="1046249" y="2268082"/>
            <a:ext cx="35899" cy="44047"/>
          </a:xfrm>
          <a:custGeom>
            <a:avLst/>
            <a:gdLst/>
            <a:ahLst/>
            <a:cxnLst/>
            <a:rect l="l" t="t" r="r" b="b"/>
            <a:pathLst>
              <a:path w="1141" h="1400" extrusionOk="0">
                <a:moveTo>
                  <a:pt x="487" y="1"/>
                </a:moveTo>
                <a:cubicBezTo>
                  <a:pt x="473" y="1"/>
                  <a:pt x="459" y="2"/>
                  <a:pt x="444" y="3"/>
                </a:cubicBezTo>
                <a:cubicBezTo>
                  <a:pt x="159" y="67"/>
                  <a:pt x="1" y="415"/>
                  <a:pt x="64" y="795"/>
                </a:cubicBezTo>
                <a:cubicBezTo>
                  <a:pt x="124" y="1153"/>
                  <a:pt x="381" y="1399"/>
                  <a:pt x="649" y="1399"/>
                </a:cubicBezTo>
                <a:cubicBezTo>
                  <a:pt x="665" y="1399"/>
                  <a:pt x="681" y="1398"/>
                  <a:pt x="697" y="1397"/>
                </a:cubicBezTo>
                <a:cubicBezTo>
                  <a:pt x="951" y="1333"/>
                  <a:pt x="1141" y="1017"/>
                  <a:pt x="1046" y="637"/>
                </a:cubicBezTo>
                <a:cubicBezTo>
                  <a:pt x="986" y="276"/>
                  <a:pt x="754" y="1"/>
                  <a:pt x="487" y="1"/>
                </a:cubicBezTo>
                <a:close/>
              </a:path>
            </a:pathLst>
          </a:custGeom>
          <a:solidFill>
            <a:srgbClr val="E5A8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25"/>
          <p:cNvSpPr/>
          <p:nvPr/>
        </p:nvSpPr>
        <p:spPr>
          <a:xfrm>
            <a:off x="1485655" y="2199368"/>
            <a:ext cx="70791" cy="107696"/>
          </a:xfrm>
          <a:custGeom>
            <a:avLst/>
            <a:gdLst/>
            <a:ahLst/>
            <a:cxnLst/>
            <a:rect l="l" t="t" r="r" b="b"/>
            <a:pathLst>
              <a:path w="2250" h="3423" extrusionOk="0">
                <a:moveTo>
                  <a:pt x="1161" y="1"/>
                </a:moveTo>
                <a:cubicBezTo>
                  <a:pt x="578" y="1"/>
                  <a:pt x="95" y="624"/>
                  <a:pt x="64" y="1427"/>
                </a:cubicBezTo>
                <a:cubicBezTo>
                  <a:pt x="1" y="2282"/>
                  <a:pt x="507" y="3391"/>
                  <a:pt x="1077" y="3422"/>
                </a:cubicBezTo>
                <a:cubicBezTo>
                  <a:pt x="1086" y="3423"/>
                  <a:pt x="1095" y="3423"/>
                  <a:pt x="1103" y="3423"/>
                </a:cubicBezTo>
                <a:cubicBezTo>
                  <a:pt x="1693" y="3423"/>
                  <a:pt x="2155" y="2365"/>
                  <a:pt x="2186" y="1554"/>
                </a:cubicBezTo>
                <a:cubicBezTo>
                  <a:pt x="2249" y="730"/>
                  <a:pt x="1806" y="34"/>
                  <a:pt x="1204" y="2"/>
                </a:cubicBezTo>
                <a:cubicBezTo>
                  <a:pt x="1190" y="1"/>
                  <a:pt x="1175" y="1"/>
                  <a:pt x="1161" y="1"/>
                </a:cubicBezTo>
                <a:close/>
              </a:path>
            </a:pathLst>
          </a:custGeom>
          <a:solidFill>
            <a:srgbClr val="FFD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25"/>
          <p:cNvSpPr/>
          <p:nvPr/>
        </p:nvSpPr>
        <p:spPr>
          <a:xfrm>
            <a:off x="1227599" y="2079842"/>
            <a:ext cx="210264" cy="68211"/>
          </a:xfrm>
          <a:custGeom>
            <a:avLst/>
            <a:gdLst/>
            <a:ahLst/>
            <a:cxnLst/>
            <a:rect l="l" t="t" r="r" b="b"/>
            <a:pathLst>
              <a:path w="6683" h="2168" extrusionOk="0">
                <a:moveTo>
                  <a:pt x="0" y="2123"/>
                </a:moveTo>
                <a:cubicBezTo>
                  <a:pt x="0" y="2123"/>
                  <a:pt x="4" y="2123"/>
                  <a:pt x="11" y="2124"/>
                </a:cubicBezTo>
                <a:lnTo>
                  <a:pt x="11" y="2124"/>
                </a:lnTo>
                <a:cubicBezTo>
                  <a:pt x="7" y="2123"/>
                  <a:pt x="4" y="2123"/>
                  <a:pt x="0" y="2123"/>
                </a:cubicBezTo>
                <a:close/>
                <a:moveTo>
                  <a:pt x="6683" y="1"/>
                </a:moveTo>
                <a:cubicBezTo>
                  <a:pt x="3490" y="1936"/>
                  <a:pt x="1155" y="2136"/>
                  <a:pt x="328" y="2136"/>
                </a:cubicBezTo>
                <a:cubicBezTo>
                  <a:pt x="151" y="2136"/>
                  <a:pt x="43" y="2127"/>
                  <a:pt x="11" y="2124"/>
                </a:cubicBezTo>
                <a:lnTo>
                  <a:pt x="11" y="2124"/>
                </a:lnTo>
                <a:cubicBezTo>
                  <a:pt x="297" y="2154"/>
                  <a:pt x="578" y="2168"/>
                  <a:pt x="853" y="2168"/>
                </a:cubicBezTo>
                <a:cubicBezTo>
                  <a:pt x="4272" y="2168"/>
                  <a:pt x="6682" y="1"/>
                  <a:pt x="6683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25"/>
          <p:cNvSpPr/>
          <p:nvPr/>
        </p:nvSpPr>
        <p:spPr>
          <a:xfrm>
            <a:off x="1235559" y="2069900"/>
            <a:ext cx="212277" cy="62988"/>
          </a:xfrm>
          <a:custGeom>
            <a:avLst/>
            <a:gdLst/>
            <a:ahLst/>
            <a:cxnLst/>
            <a:rect l="l" t="t" r="r" b="b"/>
            <a:pathLst>
              <a:path w="6747" h="2002" extrusionOk="0">
                <a:moveTo>
                  <a:pt x="1" y="1932"/>
                </a:moveTo>
                <a:lnTo>
                  <a:pt x="1" y="1932"/>
                </a:lnTo>
                <a:cubicBezTo>
                  <a:pt x="1" y="1932"/>
                  <a:pt x="5" y="1932"/>
                  <a:pt x="12" y="1933"/>
                </a:cubicBezTo>
                <a:lnTo>
                  <a:pt x="12" y="1933"/>
                </a:lnTo>
                <a:cubicBezTo>
                  <a:pt x="8" y="1933"/>
                  <a:pt x="5" y="1932"/>
                  <a:pt x="1" y="1932"/>
                </a:cubicBezTo>
                <a:close/>
                <a:moveTo>
                  <a:pt x="6746" y="0"/>
                </a:moveTo>
                <a:lnTo>
                  <a:pt x="6746" y="0"/>
                </a:lnTo>
                <a:cubicBezTo>
                  <a:pt x="3648" y="1740"/>
                  <a:pt x="1393" y="1955"/>
                  <a:pt x="466" y="1955"/>
                </a:cubicBezTo>
                <a:cubicBezTo>
                  <a:pt x="209" y="1955"/>
                  <a:pt x="54" y="1939"/>
                  <a:pt x="12" y="1933"/>
                </a:cubicBezTo>
                <a:lnTo>
                  <a:pt x="12" y="1933"/>
                </a:lnTo>
                <a:cubicBezTo>
                  <a:pt x="372" y="1980"/>
                  <a:pt x="723" y="2001"/>
                  <a:pt x="1064" y="2001"/>
                </a:cubicBezTo>
                <a:cubicBezTo>
                  <a:pt x="4381" y="2001"/>
                  <a:pt x="6746" y="0"/>
                  <a:pt x="674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25"/>
          <p:cNvSpPr/>
          <p:nvPr/>
        </p:nvSpPr>
        <p:spPr>
          <a:xfrm>
            <a:off x="1076139" y="1932377"/>
            <a:ext cx="125598" cy="95677"/>
          </a:xfrm>
          <a:custGeom>
            <a:avLst/>
            <a:gdLst/>
            <a:ahLst/>
            <a:cxnLst/>
            <a:rect l="l" t="t" r="r" b="b"/>
            <a:pathLst>
              <a:path w="3992" h="3041" extrusionOk="0">
                <a:moveTo>
                  <a:pt x="3991" y="1"/>
                </a:moveTo>
                <a:lnTo>
                  <a:pt x="3991" y="1"/>
                </a:lnTo>
                <a:cubicBezTo>
                  <a:pt x="3991" y="1"/>
                  <a:pt x="1299" y="1014"/>
                  <a:pt x="1" y="2249"/>
                </a:cubicBezTo>
                <a:lnTo>
                  <a:pt x="222" y="3041"/>
                </a:lnTo>
                <a:cubicBezTo>
                  <a:pt x="222" y="3041"/>
                  <a:pt x="1933" y="1299"/>
                  <a:pt x="3991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25"/>
          <p:cNvSpPr/>
          <p:nvPr/>
        </p:nvSpPr>
        <p:spPr>
          <a:xfrm>
            <a:off x="1163825" y="2173128"/>
            <a:ext cx="65788" cy="35301"/>
          </a:xfrm>
          <a:custGeom>
            <a:avLst/>
            <a:gdLst/>
            <a:ahLst/>
            <a:cxnLst/>
            <a:rect l="l" t="t" r="r" b="b"/>
            <a:pathLst>
              <a:path w="2091" h="1122" extrusionOk="0">
                <a:moveTo>
                  <a:pt x="1888" y="1"/>
                </a:moveTo>
                <a:cubicBezTo>
                  <a:pt x="1810" y="1"/>
                  <a:pt x="1727" y="36"/>
                  <a:pt x="1679" y="108"/>
                </a:cubicBezTo>
                <a:cubicBezTo>
                  <a:pt x="1521" y="424"/>
                  <a:pt x="1331" y="614"/>
                  <a:pt x="1109" y="678"/>
                </a:cubicBezTo>
                <a:cubicBezTo>
                  <a:pt x="1006" y="709"/>
                  <a:pt x="905" y="721"/>
                  <a:pt x="812" y="721"/>
                </a:cubicBezTo>
                <a:cubicBezTo>
                  <a:pt x="531" y="721"/>
                  <a:pt x="317" y="614"/>
                  <a:pt x="317" y="614"/>
                </a:cubicBezTo>
                <a:cubicBezTo>
                  <a:pt x="291" y="597"/>
                  <a:pt x="262" y="589"/>
                  <a:pt x="232" y="589"/>
                </a:cubicBezTo>
                <a:cubicBezTo>
                  <a:pt x="156" y="589"/>
                  <a:pt x="78" y="641"/>
                  <a:pt x="32" y="709"/>
                </a:cubicBezTo>
                <a:cubicBezTo>
                  <a:pt x="1" y="804"/>
                  <a:pt x="32" y="931"/>
                  <a:pt x="127" y="963"/>
                </a:cubicBezTo>
                <a:cubicBezTo>
                  <a:pt x="127" y="994"/>
                  <a:pt x="444" y="1121"/>
                  <a:pt x="824" y="1121"/>
                </a:cubicBezTo>
                <a:cubicBezTo>
                  <a:pt x="951" y="1121"/>
                  <a:pt x="1077" y="1121"/>
                  <a:pt x="1236" y="1058"/>
                </a:cubicBezTo>
                <a:cubicBezTo>
                  <a:pt x="1584" y="931"/>
                  <a:pt x="1837" y="678"/>
                  <a:pt x="2059" y="298"/>
                </a:cubicBezTo>
                <a:cubicBezTo>
                  <a:pt x="2091" y="203"/>
                  <a:pt x="2059" y="76"/>
                  <a:pt x="1964" y="13"/>
                </a:cubicBezTo>
                <a:cubicBezTo>
                  <a:pt x="1940" y="5"/>
                  <a:pt x="1915" y="1"/>
                  <a:pt x="1888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25"/>
          <p:cNvSpPr/>
          <p:nvPr/>
        </p:nvSpPr>
        <p:spPr>
          <a:xfrm>
            <a:off x="1363108" y="2158530"/>
            <a:ext cx="68777" cy="29952"/>
          </a:xfrm>
          <a:custGeom>
            <a:avLst/>
            <a:gdLst/>
            <a:ahLst/>
            <a:cxnLst/>
            <a:rect l="l" t="t" r="r" b="b"/>
            <a:pathLst>
              <a:path w="2186" h="952" extrusionOk="0">
                <a:moveTo>
                  <a:pt x="204" y="0"/>
                </a:moveTo>
                <a:cubicBezTo>
                  <a:pt x="167" y="0"/>
                  <a:pt x="129" y="11"/>
                  <a:pt x="95" y="33"/>
                </a:cubicBezTo>
                <a:cubicBezTo>
                  <a:pt x="32" y="128"/>
                  <a:pt x="0" y="255"/>
                  <a:pt x="64" y="318"/>
                </a:cubicBezTo>
                <a:cubicBezTo>
                  <a:pt x="349" y="698"/>
                  <a:pt x="665" y="888"/>
                  <a:pt x="1014" y="952"/>
                </a:cubicBezTo>
                <a:lnTo>
                  <a:pt x="1172" y="952"/>
                </a:lnTo>
                <a:cubicBezTo>
                  <a:pt x="1679" y="952"/>
                  <a:pt x="2059" y="667"/>
                  <a:pt x="2091" y="635"/>
                </a:cubicBezTo>
                <a:cubicBezTo>
                  <a:pt x="2186" y="572"/>
                  <a:pt x="2186" y="445"/>
                  <a:pt x="2122" y="350"/>
                </a:cubicBezTo>
                <a:cubicBezTo>
                  <a:pt x="2087" y="298"/>
                  <a:pt x="2033" y="274"/>
                  <a:pt x="1976" y="274"/>
                </a:cubicBezTo>
                <a:cubicBezTo>
                  <a:pt x="1929" y="274"/>
                  <a:pt x="1880" y="290"/>
                  <a:pt x="1837" y="318"/>
                </a:cubicBezTo>
                <a:cubicBezTo>
                  <a:pt x="1837" y="318"/>
                  <a:pt x="1529" y="543"/>
                  <a:pt x="1149" y="543"/>
                </a:cubicBezTo>
                <a:cubicBezTo>
                  <a:pt x="1125" y="543"/>
                  <a:pt x="1101" y="542"/>
                  <a:pt x="1077" y="540"/>
                </a:cubicBezTo>
                <a:cubicBezTo>
                  <a:pt x="824" y="508"/>
                  <a:pt x="602" y="350"/>
                  <a:pt x="380" y="97"/>
                </a:cubicBezTo>
                <a:cubicBezTo>
                  <a:pt x="340" y="35"/>
                  <a:pt x="272" y="0"/>
                  <a:pt x="204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25"/>
          <p:cNvSpPr/>
          <p:nvPr/>
        </p:nvSpPr>
        <p:spPr>
          <a:xfrm>
            <a:off x="1294363" y="2260154"/>
            <a:ext cx="38888" cy="70885"/>
          </a:xfrm>
          <a:custGeom>
            <a:avLst/>
            <a:gdLst/>
            <a:ahLst/>
            <a:cxnLst/>
            <a:rect l="l" t="t" r="r" b="b"/>
            <a:pathLst>
              <a:path w="1236" h="2253" extrusionOk="0">
                <a:moveTo>
                  <a:pt x="496" y="1"/>
                </a:moveTo>
                <a:cubicBezTo>
                  <a:pt x="489" y="1"/>
                  <a:pt x="482" y="1"/>
                  <a:pt x="475" y="2"/>
                </a:cubicBezTo>
                <a:cubicBezTo>
                  <a:pt x="159" y="34"/>
                  <a:pt x="0" y="794"/>
                  <a:pt x="64" y="1395"/>
                </a:cubicBezTo>
                <a:cubicBezTo>
                  <a:pt x="93" y="1994"/>
                  <a:pt x="350" y="2253"/>
                  <a:pt x="645" y="2253"/>
                </a:cubicBezTo>
                <a:cubicBezTo>
                  <a:pt x="662" y="2253"/>
                  <a:pt x="680" y="2252"/>
                  <a:pt x="697" y="2250"/>
                </a:cubicBezTo>
                <a:cubicBezTo>
                  <a:pt x="1014" y="2219"/>
                  <a:pt x="1235" y="1934"/>
                  <a:pt x="1172" y="1300"/>
                </a:cubicBezTo>
                <a:cubicBezTo>
                  <a:pt x="1110" y="681"/>
                  <a:pt x="806" y="1"/>
                  <a:pt x="496" y="1"/>
                </a:cubicBezTo>
                <a:close/>
              </a:path>
            </a:pathLst>
          </a:custGeom>
          <a:solidFill>
            <a:srgbClr val="E5A8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25"/>
          <p:cNvSpPr/>
          <p:nvPr/>
        </p:nvSpPr>
        <p:spPr>
          <a:xfrm>
            <a:off x="1438838" y="1980200"/>
            <a:ext cx="33885" cy="50843"/>
          </a:xfrm>
          <a:custGeom>
            <a:avLst/>
            <a:gdLst/>
            <a:ahLst/>
            <a:cxnLst/>
            <a:rect l="l" t="t" r="r" b="b"/>
            <a:pathLst>
              <a:path w="1077" h="1616" extrusionOk="0">
                <a:moveTo>
                  <a:pt x="824" y="1"/>
                </a:moveTo>
                <a:lnTo>
                  <a:pt x="824" y="1"/>
                </a:lnTo>
                <a:cubicBezTo>
                  <a:pt x="665" y="824"/>
                  <a:pt x="0" y="1204"/>
                  <a:pt x="0" y="1204"/>
                </a:cubicBezTo>
                <a:lnTo>
                  <a:pt x="317" y="1616"/>
                </a:lnTo>
                <a:cubicBezTo>
                  <a:pt x="1077" y="888"/>
                  <a:pt x="824" y="1"/>
                  <a:pt x="824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25"/>
          <p:cNvSpPr/>
          <p:nvPr/>
        </p:nvSpPr>
        <p:spPr>
          <a:xfrm>
            <a:off x="1505602" y="2224318"/>
            <a:ext cx="31903" cy="43890"/>
          </a:xfrm>
          <a:custGeom>
            <a:avLst/>
            <a:gdLst/>
            <a:ahLst/>
            <a:cxnLst/>
            <a:rect l="l" t="t" r="r" b="b"/>
            <a:pathLst>
              <a:path w="1014" h="1395" extrusionOk="0">
                <a:moveTo>
                  <a:pt x="507" y="1"/>
                </a:moveTo>
                <a:cubicBezTo>
                  <a:pt x="222" y="1"/>
                  <a:pt x="0" y="317"/>
                  <a:pt x="0" y="697"/>
                </a:cubicBezTo>
                <a:cubicBezTo>
                  <a:pt x="32" y="1077"/>
                  <a:pt x="253" y="1394"/>
                  <a:pt x="507" y="1394"/>
                </a:cubicBezTo>
                <a:cubicBezTo>
                  <a:pt x="792" y="1394"/>
                  <a:pt x="1013" y="1077"/>
                  <a:pt x="1013" y="697"/>
                </a:cubicBezTo>
                <a:cubicBezTo>
                  <a:pt x="1013" y="317"/>
                  <a:pt x="792" y="1"/>
                  <a:pt x="507" y="1"/>
                </a:cubicBezTo>
                <a:close/>
              </a:path>
            </a:pathLst>
          </a:custGeom>
          <a:solidFill>
            <a:srgbClr val="E5A8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25"/>
          <p:cNvSpPr/>
          <p:nvPr/>
        </p:nvSpPr>
        <p:spPr>
          <a:xfrm>
            <a:off x="1258495" y="2389150"/>
            <a:ext cx="132552" cy="42223"/>
          </a:xfrm>
          <a:custGeom>
            <a:avLst/>
            <a:gdLst/>
            <a:ahLst/>
            <a:cxnLst/>
            <a:rect l="l" t="t" r="r" b="b"/>
            <a:pathLst>
              <a:path w="4213" h="1342" extrusionOk="0">
                <a:moveTo>
                  <a:pt x="2460" y="1"/>
                </a:moveTo>
                <a:cubicBezTo>
                  <a:pt x="2320" y="1"/>
                  <a:pt x="2175" y="6"/>
                  <a:pt x="2027" y="19"/>
                </a:cubicBezTo>
                <a:cubicBezTo>
                  <a:pt x="887" y="114"/>
                  <a:pt x="0" y="589"/>
                  <a:pt x="32" y="1064"/>
                </a:cubicBezTo>
                <a:cubicBezTo>
                  <a:pt x="62" y="1274"/>
                  <a:pt x="276" y="1342"/>
                  <a:pt x="614" y="1342"/>
                </a:cubicBezTo>
                <a:cubicBezTo>
                  <a:pt x="991" y="1342"/>
                  <a:pt x="1521" y="1257"/>
                  <a:pt x="2122" y="1191"/>
                </a:cubicBezTo>
                <a:cubicBezTo>
                  <a:pt x="3262" y="1096"/>
                  <a:pt x="4212" y="1127"/>
                  <a:pt x="4149" y="652"/>
                </a:cubicBezTo>
                <a:cubicBezTo>
                  <a:pt x="4121" y="266"/>
                  <a:pt x="3398" y="1"/>
                  <a:pt x="2460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25"/>
          <p:cNvSpPr/>
          <p:nvPr/>
        </p:nvSpPr>
        <p:spPr>
          <a:xfrm>
            <a:off x="1177763" y="2233127"/>
            <a:ext cx="69784" cy="70948"/>
          </a:xfrm>
          <a:custGeom>
            <a:avLst/>
            <a:gdLst/>
            <a:ahLst/>
            <a:cxnLst/>
            <a:rect l="l" t="t" r="r" b="b"/>
            <a:pathLst>
              <a:path w="2218" h="2255" extrusionOk="0">
                <a:moveTo>
                  <a:pt x="1033" y="0"/>
                </a:moveTo>
                <a:cubicBezTo>
                  <a:pt x="995" y="0"/>
                  <a:pt x="957" y="2"/>
                  <a:pt x="919" y="6"/>
                </a:cubicBezTo>
                <a:cubicBezTo>
                  <a:pt x="381" y="69"/>
                  <a:pt x="1" y="512"/>
                  <a:pt x="64" y="1051"/>
                </a:cubicBezTo>
                <a:cubicBezTo>
                  <a:pt x="94" y="1474"/>
                  <a:pt x="442" y="1781"/>
                  <a:pt x="858" y="1781"/>
                </a:cubicBezTo>
                <a:cubicBezTo>
                  <a:pt x="879" y="1781"/>
                  <a:pt x="899" y="1781"/>
                  <a:pt x="919" y="1779"/>
                </a:cubicBezTo>
                <a:cubicBezTo>
                  <a:pt x="1268" y="1748"/>
                  <a:pt x="1553" y="1399"/>
                  <a:pt x="1521" y="1051"/>
                </a:cubicBezTo>
                <a:cubicBezTo>
                  <a:pt x="1489" y="893"/>
                  <a:pt x="1426" y="766"/>
                  <a:pt x="1299" y="671"/>
                </a:cubicBezTo>
                <a:cubicBezTo>
                  <a:pt x="1204" y="576"/>
                  <a:pt x="1046" y="544"/>
                  <a:pt x="919" y="544"/>
                </a:cubicBezTo>
                <a:cubicBezTo>
                  <a:pt x="856" y="544"/>
                  <a:pt x="793" y="639"/>
                  <a:pt x="793" y="702"/>
                </a:cubicBezTo>
                <a:cubicBezTo>
                  <a:pt x="793" y="766"/>
                  <a:pt x="856" y="797"/>
                  <a:pt x="919" y="797"/>
                </a:cubicBezTo>
                <a:cubicBezTo>
                  <a:pt x="1014" y="797"/>
                  <a:pt x="1078" y="829"/>
                  <a:pt x="1141" y="861"/>
                </a:cubicBezTo>
                <a:cubicBezTo>
                  <a:pt x="1204" y="924"/>
                  <a:pt x="1268" y="988"/>
                  <a:pt x="1268" y="1083"/>
                </a:cubicBezTo>
                <a:cubicBezTo>
                  <a:pt x="1268" y="1304"/>
                  <a:pt x="1109" y="1494"/>
                  <a:pt x="888" y="1526"/>
                </a:cubicBezTo>
                <a:cubicBezTo>
                  <a:pt x="869" y="1528"/>
                  <a:pt x="851" y="1529"/>
                  <a:pt x="833" y="1529"/>
                </a:cubicBezTo>
                <a:cubicBezTo>
                  <a:pt x="567" y="1529"/>
                  <a:pt x="316" y="1318"/>
                  <a:pt x="286" y="1051"/>
                </a:cubicBezTo>
                <a:cubicBezTo>
                  <a:pt x="254" y="639"/>
                  <a:pt x="539" y="291"/>
                  <a:pt x="951" y="259"/>
                </a:cubicBezTo>
                <a:cubicBezTo>
                  <a:pt x="971" y="258"/>
                  <a:pt x="991" y="257"/>
                  <a:pt x="1011" y="257"/>
                </a:cubicBezTo>
                <a:cubicBezTo>
                  <a:pt x="1465" y="257"/>
                  <a:pt x="1902" y="597"/>
                  <a:pt x="1933" y="1083"/>
                </a:cubicBezTo>
                <a:cubicBezTo>
                  <a:pt x="1933" y="1083"/>
                  <a:pt x="1964" y="1431"/>
                  <a:pt x="1711" y="1684"/>
                </a:cubicBezTo>
                <a:cubicBezTo>
                  <a:pt x="1521" y="1906"/>
                  <a:pt x="1173" y="2001"/>
                  <a:pt x="698" y="2001"/>
                </a:cubicBezTo>
                <a:cubicBezTo>
                  <a:pt x="634" y="2001"/>
                  <a:pt x="571" y="2033"/>
                  <a:pt x="571" y="2096"/>
                </a:cubicBezTo>
                <a:cubicBezTo>
                  <a:pt x="571" y="2191"/>
                  <a:pt x="634" y="2223"/>
                  <a:pt x="698" y="2254"/>
                </a:cubicBezTo>
                <a:lnTo>
                  <a:pt x="824" y="2254"/>
                </a:lnTo>
                <a:cubicBezTo>
                  <a:pt x="1299" y="2254"/>
                  <a:pt x="1679" y="2128"/>
                  <a:pt x="1901" y="1843"/>
                </a:cubicBezTo>
                <a:cubicBezTo>
                  <a:pt x="2218" y="1526"/>
                  <a:pt x="2186" y="1083"/>
                  <a:pt x="2186" y="1051"/>
                </a:cubicBezTo>
                <a:cubicBezTo>
                  <a:pt x="2127" y="456"/>
                  <a:pt x="1619" y="0"/>
                  <a:pt x="1033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25"/>
          <p:cNvSpPr/>
          <p:nvPr/>
        </p:nvSpPr>
        <p:spPr>
          <a:xfrm>
            <a:off x="1356123" y="2211198"/>
            <a:ext cx="69784" cy="69941"/>
          </a:xfrm>
          <a:custGeom>
            <a:avLst/>
            <a:gdLst/>
            <a:ahLst/>
            <a:cxnLst/>
            <a:rect l="l" t="t" r="r" b="b"/>
            <a:pathLst>
              <a:path w="2218" h="2223" extrusionOk="0">
                <a:moveTo>
                  <a:pt x="1006" y="0"/>
                </a:moveTo>
                <a:cubicBezTo>
                  <a:pt x="967" y="0"/>
                  <a:pt x="927" y="2"/>
                  <a:pt x="887" y="6"/>
                </a:cubicBezTo>
                <a:cubicBezTo>
                  <a:pt x="634" y="38"/>
                  <a:pt x="412" y="164"/>
                  <a:pt x="254" y="354"/>
                </a:cubicBezTo>
                <a:cubicBezTo>
                  <a:pt x="96" y="544"/>
                  <a:pt x="1" y="798"/>
                  <a:pt x="32" y="1051"/>
                </a:cubicBezTo>
                <a:cubicBezTo>
                  <a:pt x="64" y="1273"/>
                  <a:pt x="159" y="1463"/>
                  <a:pt x="317" y="1590"/>
                </a:cubicBezTo>
                <a:cubicBezTo>
                  <a:pt x="449" y="1694"/>
                  <a:pt x="623" y="1756"/>
                  <a:pt x="787" y="1756"/>
                </a:cubicBezTo>
                <a:cubicBezTo>
                  <a:pt x="821" y="1756"/>
                  <a:pt x="855" y="1753"/>
                  <a:pt x="887" y="1748"/>
                </a:cubicBezTo>
                <a:cubicBezTo>
                  <a:pt x="1267" y="1716"/>
                  <a:pt x="1521" y="1399"/>
                  <a:pt x="1489" y="1051"/>
                </a:cubicBezTo>
                <a:cubicBezTo>
                  <a:pt x="1460" y="755"/>
                  <a:pt x="1236" y="541"/>
                  <a:pt x="947" y="541"/>
                </a:cubicBezTo>
                <a:cubicBezTo>
                  <a:pt x="928" y="541"/>
                  <a:pt x="908" y="542"/>
                  <a:pt x="887" y="544"/>
                </a:cubicBezTo>
                <a:cubicBezTo>
                  <a:pt x="824" y="544"/>
                  <a:pt x="761" y="608"/>
                  <a:pt x="792" y="671"/>
                </a:cubicBezTo>
                <a:cubicBezTo>
                  <a:pt x="792" y="734"/>
                  <a:pt x="856" y="798"/>
                  <a:pt x="919" y="798"/>
                </a:cubicBezTo>
                <a:cubicBezTo>
                  <a:pt x="1077" y="798"/>
                  <a:pt x="1236" y="893"/>
                  <a:pt x="1236" y="1083"/>
                </a:cubicBezTo>
                <a:cubicBezTo>
                  <a:pt x="1267" y="1304"/>
                  <a:pt x="1109" y="1494"/>
                  <a:pt x="887" y="1526"/>
                </a:cubicBezTo>
                <a:cubicBezTo>
                  <a:pt x="729" y="1526"/>
                  <a:pt x="602" y="1494"/>
                  <a:pt x="476" y="1399"/>
                </a:cubicBezTo>
                <a:cubicBezTo>
                  <a:pt x="381" y="1304"/>
                  <a:pt x="317" y="1178"/>
                  <a:pt x="286" y="1019"/>
                </a:cubicBezTo>
                <a:cubicBezTo>
                  <a:pt x="254" y="829"/>
                  <a:pt x="317" y="639"/>
                  <a:pt x="444" y="513"/>
                </a:cubicBezTo>
                <a:cubicBezTo>
                  <a:pt x="571" y="354"/>
                  <a:pt x="729" y="259"/>
                  <a:pt x="919" y="259"/>
                </a:cubicBezTo>
                <a:cubicBezTo>
                  <a:pt x="956" y="255"/>
                  <a:pt x="993" y="253"/>
                  <a:pt x="1029" y="253"/>
                </a:cubicBezTo>
                <a:cubicBezTo>
                  <a:pt x="1489" y="253"/>
                  <a:pt x="1874" y="613"/>
                  <a:pt x="1933" y="1083"/>
                </a:cubicBezTo>
                <a:cubicBezTo>
                  <a:pt x="1933" y="1083"/>
                  <a:pt x="1964" y="1431"/>
                  <a:pt x="1711" y="1685"/>
                </a:cubicBezTo>
                <a:cubicBezTo>
                  <a:pt x="1545" y="1878"/>
                  <a:pt x="1257" y="1975"/>
                  <a:pt x="870" y="1975"/>
                </a:cubicBezTo>
                <a:cubicBezTo>
                  <a:pt x="814" y="1975"/>
                  <a:pt x="757" y="1973"/>
                  <a:pt x="697" y="1970"/>
                </a:cubicBezTo>
                <a:cubicBezTo>
                  <a:pt x="634" y="1970"/>
                  <a:pt x="571" y="2033"/>
                  <a:pt x="571" y="2096"/>
                </a:cubicBezTo>
                <a:cubicBezTo>
                  <a:pt x="571" y="2160"/>
                  <a:pt x="634" y="2223"/>
                  <a:pt x="697" y="2223"/>
                </a:cubicBezTo>
                <a:lnTo>
                  <a:pt x="792" y="2223"/>
                </a:lnTo>
                <a:cubicBezTo>
                  <a:pt x="1299" y="2223"/>
                  <a:pt x="1648" y="2096"/>
                  <a:pt x="1901" y="1843"/>
                </a:cubicBezTo>
                <a:cubicBezTo>
                  <a:pt x="2218" y="1494"/>
                  <a:pt x="2186" y="1083"/>
                  <a:pt x="2186" y="1051"/>
                </a:cubicBezTo>
                <a:cubicBezTo>
                  <a:pt x="2126" y="456"/>
                  <a:pt x="1619" y="0"/>
                  <a:pt x="1006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25"/>
          <p:cNvSpPr/>
          <p:nvPr/>
        </p:nvSpPr>
        <p:spPr>
          <a:xfrm>
            <a:off x="866913" y="2840102"/>
            <a:ext cx="865879" cy="865879"/>
          </a:xfrm>
          <a:custGeom>
            <a:avLst/>
            <a:gdLst/>
            <a:ahLst/>
            <a:cxnLst/>
            <a:rect l="l" t="t" r="r" b="b"/>
            <a:pathLst>
              <a:path w="27521" h="27521" extrusionOk="0">
                <a:moveTo>
                  <a:pt x="13745" y="0"/>
                </a:moveTo>
                <a:cubicBezTo>
                  <a:pt x="6144" y="0"/>
                  <a:pt x="0" y="6176"/>
                  <a:pt x="0" y="13776"/>
                </a:cubicBezTo>
                <a:cubicBezTo>
                  <a:pt x="0" y="21377"/>
                  <a:pt x="6144" y="27520"/>
                  <a:pt x="13745" y="27520"/>
                </a:cubicBezTo>
                <a:cubicBezTo>
                  <a:pt x="21345" y="27520"/>
                  <a:pt x="27521" y="21377"/>
                  <a:pt x="27521" y="13776"/>
                </a:cubicBezTo>
                <a:cubicBezTo>
                  <a:pt x="27521" y="6176"/>
                  <a:pt x="21345" y="0"/>
                  <a:pt x="137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25"/>
          <p:cNvSpPr/>
          <p:nvPr/>
        </p:nvSpPr>
        <p:spPr>
          <a:xfrm>
            <a:off x="898785" y="2871973"/>
            <a:ext cx="801130" cy="802105"/>
          </a:xfrm>
          <a:custGeom>
            <a:avLst/>
            <a:gdLst/>
            <a:ahLst/>
            <a:cxnLst/>
            <a:rect l="l" t="t" r="r" b="b"/>
            <a:pathLst>
              <a:path w="25463" h="25494" extrusionOk="0">
                <a:moveTo>
                  <a:pt x="12732" y="1"/>
                </a:moveTo>
                <a:cubicBezTo>
                  <a:pt x="5701" y="1"/>
                  <a:pt x="1" y="5733"/>
                  <a:pt x="1" y="12763"/>
                </a:cubicBezTo>
                <a:cubicBezTo>
                  <a:pt x="1" y="19794"/>
                  <a:pt x="5701" y="25494"/>
                  <a:pt x="12732" y="25494"/>
                </a:cubicBezTo>
                <a:cubicBezTo>
                  <a:pt x="19762" y="25494"/>
                  <a:pt x="25463" y="19794"/>
                  <a:pt x="25463" y="12763"/>
                </a:cubicBezTo>
                <a:cubicBezTo>
                  <a:pt x="25463" y="5701"/>
                  <a:pt x="19762" y="1"/>
                  <a:pt x="12732" y="1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25"/>
          <p:cNvSpPr/>
          <p:nvPr/>
        </p:nvSpPr>
        <p:spPr>
          <a:xfrm>
            <a:off x="1049238" y="3441917"/>
            <a:ext cx="481282" cy="232162"/>
          </a:xfrm>
          <a:custGeom>
            <a:avLst/>
            <a:gdLst/>
            <a:ahLst/>
            <a:cxnLst/>
            <a:rect l="l" t="t" r="r" b="b"/>
            <a:pathLst>
              <a:path w="15297" h="7379" extrusionOk="0">
                <a:moveTo>
                  <a:pt x="7760" y="0"/>
                </a:moveTo>
                <a:lnTo>
                  <a:pt x="381" y="1520"/>
                </a:lnTo>
                <a:lnTo>
                  <a:pt x="1" y="4592"/>
                </a:lnTo>
                <a:cubicBezTo>
                  <a:pt x="2186" y="6334"/>
                  <a:pt x="4941" y="7379"/>
                  <a:pt x="7950" y="7379"/>
                </a:cubicBezTo>
                <a:cubicBezTo>
                  <a:pt x="10673" y="7379"/>
                  <a:pt x="13207" y="6524"/>
                  <a:pt x="15297" y="5035"/>
                </a:cubicBezTo>
                <a:lnTo>
                  <a:pt x="14853" y="1520"/>
                </a:lnTo>
                <a:lnTo>
                  <a:pt x="7760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25"/>
          <p:cNvSpPr/>
          <p:nvPr/>
        </p:nvSpPr>
        <p:spPr>
          <a:xfrm>
            <a:off x="1232570" y="3566445"/>
            <a:ext cx="113643" cy="63806"/>
          </a:xfrm>
          <a:custGeom>
            <a:avLst/>
            <a:gdLst/>
            <a:ahLst/>
            <a:cxnLst/>
            <a:rect l="l" t="t" r="r" b="b"/>
            <a:pathLst>
              <a:path w="3612" h="2028" extrusionOk="0">
                <a:moveTo>
                  <a:pt x="1" y="1"/>
                </a:moveTo>
                <a:lnTo>
                  <a:pt x="1806" y="2028"/>
                </a:lnTo>
                <a:lnTo>
                  <a:pt x="3611" y="1"/>
                </a:lnTo>
                <a:close/>
              </a:path>
            </a:pathLst>
          </a:custGeom>
          <a:solidFill>
            <a:srgbClr val="3063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25"/>
          <p:cNvSpPr/>
          <p:nvPr/>
        </p:nvSpPr>
        <p:spPr>
          <a:xfrm>
            <a:off x="1050245" y="2996533"/>
            <a:ext cx="460359" cy="574946"/>
          </a:xfrm>
          <a:custGeom>
            <a:avLst/>
            <a:gdLst/>
            <a:ahLst/>
            <a:cxnLst/>
            <a:rect l="l" t="t" r="r" b="b"/>
            <a:pathLst>
              <a:path w="14632" h="18274" extrusionOk="0">
                <a:moveTo>
                  <a:pt x="7316" y="0"/>
                </a:moveTo>
                <a:cubicBezTo>
                  <a:pt x="3104" y="0"/>
                  <a:pt x="0" y="4054"/>
                  <a:pt x="0" y="8614"/>
                </a:cubicBezTo>
                <a:cubicBezTo>
                  <a:pt x="0" y="10008"/>
                  <a:pt x="760" y="12351"/>
                  <a:pt x="1172" y="13681"/>
                </a:cubicBezTo>
                <a:cubicBezTo>
                  <a:pt x="2122" y="16753"/>
                  <a:pt x="4624" y="18273"/>
                  <a:pt x="7316" y="18273"/>
                </a:cubicBezTo>
                <a:cubicBezTo>
                  <a:pt x="10356" y="18273"/>
                  <a:pt x="12415" y="16721"/>
                  <a:pt x="13428" y="13681"/>
                </a:cubicBezTo>
                <a:cubicBezTo>
                  <a:pt x="13871" y="12351"/>
                  <a:pt x="14631" y="10008"/>
                  <a:pt x="14631" y="8614"/>
                </a:cubicBezTo>
                <a:cubicBezTo>
                  <a:pt x="14631" y="4054"/>
                  <a:pt x="11560" y="0"/>
                  <a:pt x="7316" y="0"/>
                </a:cubicBezTo>
                <a:close/>
              </a:path>
            </a:pathLst>
          </a:custGeom>
          <a:solidFill>
            <a:srgbClr val="FFD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25"/>
          <p:cNvSpPr/>
          <p:nvPr/>
        </p:nvSpPr>
        <p:spPr>
          <a:xfrm>
            <a:off x="1011389" y="2974510"/>
            <a:ext cx="470333" cy="339889"/>
          </a:xfrm>
          <a:custGeom>
            <a:avLst/>
            <a:gdLst/>
            <a:ahLst/>
            <a:cxnLst/>
            <a:rect l="l" t="t" r="r" b="b"/>
            <a:pathLst>
              <a:path w="14949" h="10803" extrusionOk="0">
                <a:moveTo>
                  <a:pt x="8715" y="0"/>
                </a:moveTo>
                <a:cubicBezTo>
                  <a:pt x="6950" y="0"/>
                  <a:pt x="4931" y="543"/>
                  <a:pt x="2945" y="2252"/>
                </a:cubicBezTo>
                <a:cubicBezTo>
                  <a:pt x="2945" y="2252"/>
                  <a:pt x="2576" y="1612"/>
                  <a:pt x="2250" y="1612"/>
                </a:cubicBezTo>
                <a:cubicBezTo>
                  <a:pt x="2206" y="1612"/>
                  <a:pt x="2163" y="1624"/>
                  <a:pt x="2122" y="1650"/>
                </a:cubicBezTo>
                <a:cubicBezTo>
                  <a:pt x="0" y="2917"/>
                  <a:pt x="760" y="5387"/>
                  <a:pt x="1235" y="10803"/>
                </a:cubicBezTo>
                <a:cubicBezTo>
                  <a:pt x="1235" y="10803"/>
                  <a:pt x="2502" y="8712"/>
                  <a:pt x="3357" y="4849"/>
                </a:cubicBezTo>
                <a:cubicBezTo>
                  <a:pt x="3357" y="4849"/>
                  <a:pt x="6974" y="6456"/>
                  <a:pt x="10200" y="6456"/>
                </a:cubicBezTo>
                <a:cubicBezTo>
                  <a:pt x="11935" y="6456"/>
                  <a:pt x="13556" y="5992"/>
                  <a:pt x="14441" y="4564"/>
                </a:cubicBezTo>
                <a:cubicBezTo>
                  <a:pt x="14441" y="4564"/>
                  <a:pt x="14948" y="2664"/>
                  <a:pt x="14093" y="1650"/>
                </a:cubicBezTo>
                <a:cubicBezTo>
                  <a:pt x="14093" y="1650"/>
                  <a:pt x="11791" y="0"/>
                  <a:pt x="8715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25"/>
          <p:cNvSpPr/>
          <p:nvPr/>
        </p:nvSpPr>
        <p:spPr>
          <a:xfrm>
            <a:off x="1443809" y="3088184"/>
            <a:ext cx="100680" cy="243142"/>
          </a:xfrm>
          <a:custGeom>
            <a:avLst/>
            <a:gdLst/>
            <a:ahLst/>
            <a:cxnLst/>
            <a:rect l="l" t="t" r="r" b="b"/>
            <a:pathLst>
              <a:path w="3200" h="7728" extrusionOk="0">
                <a:moveTo>
                  <a:pt x="856" y="1"/>
                </a:moveTo>
                <a:cubicBezTo>
                  <a:pt x="1" y="349"/>
                  <a:pt x="286" y="1236"/>
                  <a:pt x="286" y="1236"/>
                </a:cubicBezTo>
                <a:cubicBezTo>
                  <a:pt x="1806" y="3389"/>
                  <a:pt x="2027" y="7728"/>
                  <a:pt x="2027" y="7728"/>
                </a:cubicBezTo>
                <a:cubicBezTo>
                  <a:pt x="3199" y="634"/>
                  <a:pt x="856" y="1"/>
                  <a:pt x="856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25"/>
          <p:cNvSpPr/>
          <p:nvPr/>
        </p:nvSpPr>
        <p:spPr>
          <a:xfrm>
            <a:off x="1015353" y="3271484"/>
            <a:ext cx="71797" cy="107759"/>
          </a:xfrm>
          <a:custGeom>
            <a:avLst/>
            <a:gdLst/>
            <a:ahLst/>
            <a:cxnLst/>
            <a:rect l="l" t="t" r="r" b="b"/>
            <a:pathLst>
              <a:path w="2282" h="3425" extrusionOk="0">
                <a:moveTo>
                  <a:pt x="1058" y="1"/>
                </a:moveTo>
                <a:cubicBezTo>
                  <a:pt x="1043" y="1"/>
                  <a:pt x="1029" y="1"/>
                  <a:pt x="1014" y="2"/>
                </a:cubicBezTo>
                <a:cubicBezTo>
                  <a:pt x="444" y="33"/>
                  <a:pt x="1" y="762"/>
                  <a:pt x="64" y="1585"/>
                </a:cubicBezTo>
                <a:cubicBezTo>
                  <a:pt x="126" y="2385"/>
                  <a:pt x="636" y="3425"/>
                  <a:pt x="1217" y="3425"/>
                </a:cubicBezTo>
                <a:cubicBezTo>
                  <a:pt x="1234" y="3425"/>
                  <a:pt x="1251" y="3424"/>
                  <a:pt x="1268" y="3422"/>
                </a:cubicBezTo>
                <a:cubicBezTo>
                  <a:pt x="1838" y="3390"/>
                  <a:pt x="2281" y="2219"/>
                  <a:pt x="2218" y="1427"/>
                </a:cubicBezTo>
                <a:cubicBezTo>
                  <a:pt x="2156" y="623"/>
                  <a:pt x="1642" y="1"/>
                  <a:pt x="1058" y="1"/>
                </a:cubicBezTo>
                <a:close/>
              </a:path>
            </a:pathLst>
          </a:custGeom>
          <a:solidFill>
            <a:srgbClr val="FFD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25"/>
          <p:cNvSpPr/>
          <p:nvPr/>
        </p:nvSpPr>
        <p:spPr>
          <a:xfrm>
            <a:off x="1034294" y="3296434"/>
            <a:ext cx="32910" cy="43953"/>
          </a:xfrm>
          <a:custGeom>
            <a:avLst/>
            <a:gdLst/>
            <a:ahLst/>
            <a:cxnLst/>
            <a:rect l="l" t="t" r="r" b="b"/>
            <a:pathLst>
              <a:path w="1046" h="1397" extrusionOk="0">
                <a:moveTo>
                  <a:pt x="476" y="0"/>
                </a:moveTo>
                <a:cubicBezTo>
                  <a:pt x="191" y="32"/>
                  <a:pt x="1" y="349"/>
                  <a:pt x="32" y="729"/>
                </a:cubicBezTo>
                <a:cubicBezTo>
                  <a:pt x="62" y="1091"/>
                  <a:pt x="294" y="1396"/>
                  <a:pt x="563" y="1396"/>
                </a:cubicBezTo>
                <a:cubicBezTo>
                  <a:pt x="576" y="1396"/>
                  <a:pt x="589" y="1395"/>
                  <a:pt x="602" y="1394"/>
                </a:cubicBezTo>
                <a:cubicBezTo>
                  <a:pt x="856" y="1362"/>
                  <a:pt x="1046" y="1046"/>
                  <a:pt x="1046" y="666"/>
                </a:cubicBezTo>
                <a:cubicBezTo>
                  <a:pt x="1014" y="286"/>
                  <a:pt x="761" y="0"/>
                  <a:pt x="476" y="0"/>
                </a:cubicBezTo>
                <a:close/>
              </a:path>
            </a:pathLst>
          </a:custGeom>
          <a:solidFill>
            <a:srgbClr val="E5A8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25"/>
          <p:cNvSpPr/>
          <p:nvPr/>
        </p:nvSpPr>
        <p:spPr>
          <a:xfrm>
            <a:off x="1472692" y="3271358"/>
            <a:ext cx="74786" cy="108011"/>
          </a:xfrm>
          <a:custGeom>
            <a:avLst/>
            <a:gdLst/>
            <a:ahLst/>
            <a:cxnLst/>
            <a:rect l="l" t="t" r="r" b="b"/>
            <a:pathLst>
              <a:path w="2377" h="3433" extrusionOk="0">
                <a:moveTo>
                  <a:pt x="1335" y="1"/>
                </a:moveTo>
                <a:cubicBezTo>
                  <a:pt x="768" y="1"/>
                  <a:pt x="248" y="554"/>
                  <a:pt x="128" y="1336"/>
                </a:cubicBezTo>
                <a:cubicBezTo>
                  <a:pt x="1" y="2159"/>
                  <a:pt x="381" y="3331"/>
                  <a:pt x="983" y="3426"/>
                </a:cubicBezTo>
                <a:cubicBezTo>
                  <a:pt x="1007" y="3430"/>
                  <a:pt x="1031" y="3432"/>
                  <a:pt x="1056" y="3432"/>
                </a:cubicBezTo>
                <a:cubicBezTo>
                  <a:pt x="1601" y="3432"/>
                  <a:pt x="2128" y="2441"/>
                  <a:pt x="2249" y="1653"/>
                </a:cubicBezTo>
                <a:cubicBezTo>
                  <a:pt x="2376" y="829"/>
                  <a:pt x="1996" y="101"/>
                  <a:pt x="1426" y="6"/>
                </a:cubicBezTo>
                <a:cubicBezTo>
                  <a:pt x="1396" y="3"/>
                  <a:pt x="1365" y="1"/>
                  <a:pt x="1335" y="1"/>
                </a:cubicBezTo>
                <a:close/>
              </a:path>
            </a:pathLst>
          </a:custGeom>
          <a:solidFill>
            <a:srgbClr val="FFD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25"/>
          <p:cNvSpPr/>
          <p:nvPr/>
        </p:nvSpPr>
        <p:spPr>
          <a:xfrm>
            <a:off x="1227599" y="3143998"/>
            <a:ext cx="215235" cy="51787"/>
          </a:xfrm>
          <a:custGeom>
            <a:avLst/>
            <a:gdLst/>
            <a:ahLst/>
            <a:cxnLst/>
            <a:rect l="l" t="t" r="r" b="b"/>
            <a:pathLst>
              <a:path w="6841" h="1646" extrusionOk="0">
                <a:moveTo>
                  <a:pt x="0" y="1489"/>
                </a:moveTo>
                <a:cubicBezTo>
                  <a:pt x="0" y="1489"/>
                  <a:pt x="8" y="1490"/>
                  <a:pt x="22" y="1493"/>
                </a:cubicBezTo>
                <a:lnTo>
                  <a:pt x="22" y="1493"/>
                </a:lnTo>
                <a:cubicBezTo>
                  <a:pt x="15" y="1491"/>
                  <a:pt x="8" y="1490"/>
                  <a:pt x="0" y="1489"/>
                </a:cubicBezTo>
                <a:close/>
                <a:moveTo>
                  <a:pt x="6841" y="0"/>
                </a:moveTo>
                <a:lnTo>
                  <a:pt x="6841" y="0"/>
                </a:lnTo>
                <a:cubicBezTo>
                  <a:pt x="4130" y="1325"/>
                  <a:pt x="2075" y="1561"/>
                  <a:pt x="955" y="1561"/>
                </a:cubicBezTo>
                <a:cubicBezTo>
                  <a:pt x="426" y="1561"/>
                  <a:pt x="105" y="1508"/>
                  <a:pt x="22" y="1493"/>
                </a:cubicBezTo>
                <a:lnTo>
                  <a:pt x="22" y="1493"/>
                </a:lnTo>
                <a:cubicBezTo>
                  <a:pt x="568" y="1600"/>
                  <a:pt x="1098" y="1645"/>
                  <a:pt x="1604" y="1645"/>
                </a:cubicBezTo>
                <a:cubicBezTo>
                  <a:pt x="4639" y="1645"/>
                  <a:pt x="6841" y="0"/>
                  <a:pt x="6841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25"/>
          <p:cNvSpPr/>
          <p:nvPr/>
        </p:nvSpPr>
        <p:spPr>
          <a:xfrm>
            <a:off x="1236566" y="3136007"/>
            <a:ext cx="217249" cy="46281"/>
          </a:xfrm>
          <a:custGeom>
            <a:avLst/>
            <a:gdLst/>
            <a:ahLst/>
            <a:cxnLst/>
            <a:rect l="l" t="t" r="r" b="b"/>
            <a:pathLst>
              <a:path w="6905" h="1471" extrusionOk="0">
                <a:moveTo>
                  <a:pt x="0" y="1268"/>
                </a:moveTo>
                <a:cubicBezTo>
                  <a:pt x="0" y="1268"/>
                  <a:pt x="8" y="1269"/>
                  <a:pt x="22" y="1272"/>
                </a:cubicBezTo>
                <a:lnTo>
                  <a:pt x="22" y="1272"/>
                </a:lnTo>
                <a:cubicBezTo>
                  <a:pt x="15" y="1271"/>
                  <a:pt x="8" y="1269"/>
                  <a:pt x="0" y="1268"/>
                </a:cubicBezTo>
                <a:close/>
                <a:moveTo>
                  <a:pt x="6904" y="1"/>
                </a:moveTo>
                <a:lnTo>
                  <a:pt x="6904" y="1"/>
                </a:lnTo>
                <a:cubicBezTo>
                  <a:pt x="4320" y="1141"/>
                  <a:pt x="2352" y="1369"/>
                  <a:pt x="1190" y="1369"/>
                </a:cubicBezTo>
                <a:cubicBezTo>
                  <a:pt x="519" y="1369"/>
                  <a:pt x="118" y="1293"/>
                  <a:pt x="22" y="1272"/>
                </a:cubicBezTo>
                <a:lnTo>
                  <a:pt x="22" y="1272"/>
                </a:lnTo>
                <a:cubicBezTo>
                  <a:pt x="652" y="1412"/>
                  <a:pt x="1262" y="1471"/>
                  <a:pt x="1842" y="1471"/>
                </a:cubicBezTo>
                <a:cubicBezTo>
                  <a:pt x="4754" y="1471"/>
                  <a:pt x="6904" y="1"/>
                  <a:pt x="6904" y="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25"/>
          <p:cNvSpPr/>
          <p:nvPr/>
        </p:nvSpPr>
        <p:spPr>
          <a:xfrm>
            <a:off x="1091083" y="2974604"/>
            <a:ext cx="130569" cy="83722"/>
          </a:xfrm>
          <a:custGeom>
            <a:avLst/>
            <a:gdLst/>
            <a:ahLst/>
            <a:cxnLst/>
            <a:rect l="l" t="t" r="r" b="b"/>
            <a:pathLst>
              <a:path w="4150" h="2661" extrusionOk="0">
                <a:moveTo>
                  <a:pt x="4149" y="0"/>
                </a:moveTo>
                <a:cubicBezTo>
                  <a:pt x="4149" y="0"/>
                  <a:pt x="1394" y="792"/>
                  <a:pt x="1" y="1901"/>
                </a:cubicBezTo>
                <a:lnTo>
                  <a:pt x="127" y="2661"/>
                </a:lnTo>
                <a:cubicBezTo>
                  <a:pt x="127" y="2661"/>
                  <a:pt x="1996" y="1109"/>
                  <a:pt x="4149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25"/>
          <p:cNvSpPr/>
          <p:nvPr/>
        </p:nvSpPr>
        <p:spPr>
          <a:xfrm>
            <a:off x="1153851" y="3279759"/>
            <a:ext cx="80764" cy="36622"/>
          </a:xfrm>
          <a:custGeom>
            <a:avLst/>
            <a:gdLst/>
            <a:ahLst/>
            <a:cxnLst/>
            <a:rect l="l" t="t" r="r" b="b"/>
            <a:pathLst>
              <a:path w="2567" h="1164" extrusionOk="0">
                <a:moveTo>
                  <a:pt x="428" y="0"/>
                </a:moveTo>
                <a:cubicBezTo>
                  <a:pt x="333" y="0"/>
                  <a:pt x="238" y="40"/>
                  <a:pt x="159" y="119"/>
                </a:cubicBezTo>
                <a:cubicBezTo>
                  <a:pt x="1" y="245"/>
                  <a:pt x="1" y="499"/>
                  <a:pt x="128" y="625"/>
                </a:cubicBezTo>
                <a:cubicBezTo>
                  <a:pt x="191" y="689"/>
                  <a:pt x="603" y="1132"/>
                  <a:pt x="1268" y="1164"/>
                </a:cubicBezTo>
                <a:lnTo>
                  <a:pt x="1299" y="1164"/>
                </a:lnTo>
                <a:cubicBezTo>
                  <a:pt x="1711" y="1164"/>
                  <a:pt x="2091" y="974"/>
                  <a:pt x="2408" y="657"/>
                </a:cubicBezTo>
                <a:cubicBezTo>
                  <a:pt x="2566" y="499"/>
                  <a:pt x="2566" y="277"/>
                  <a:pt x="2439" y="119"/>
                </a:cubicBezTo>
                <a:cubicBezTo>
                  <a:pt x="2360" y="40"/>
                  <a:pt x="2265" y="0"/>
                  <a:pt x="2170" y="0"/>
                </a:cubicBezTo>
                <a:cubicBezTo>
                  <a:pt x="2075" y="0"/>
                  <a:pt x="1980" y="40"/>
                  <a:pt x="1901" y="119"/>
                </a:cubicBezTo>
                <a:cubicBezTo>
                  <a:pt x="1669" y="326"/>
                  <a:pt x="1456" y="397"/>
                  <a:pt x="1275" y="397"/>
                </a:cubicBezTo>
                <a:cubicBezTo>
                  <a:pt x="985" y="397"/>
                  <a:pt x="775" y="216"/>
                  <a:pt x="698" y="119"/>
                </a:cubicBezTo>
                <a:cubicBezTo>
                  <a:pt x="618" y="40"/>
                  <a:pt x="523" y="0"/>
                  <a:pt x="428" y="0"/>
                </a:cubicBezTo>
                <a:close/>
              </a:path>
            </a:pathLst>
          </a:custGeom>
          <a:solidFill>
            <a:srgbClr val="C2B5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25"/>
          <p:cNvSpPr/>
          <p:nvPr/>
        </p:nvSpPr>
        <p:spPr>
          <a:xfrm>
            <a:off x="1350146" y="3279759"/>
            <a:ext cx="81740" cy="36622"/>
          </a:xfrm>
          <a:custGeom>
            <a:avLst/>
            <a:gdLst/>
            <a:ahLst/>
            <a:cxnLst/>
            <a:rect l="l" t="t" r="r" b="b"/>
            <a:pathLst>
              <a:path w="2598" h="1164" extrusionOk="0">
                <a:moveTo>
                  <a:pt x="440" y="0"/>
                </a:moveTo>
                <a:cubicBezTo>
                  <a:pt x="341" y="0"/>
                  <a:pt x="238" y="40"/>
                  <a:pt x="159" y="119"/>
                </a:cubicBezTo>
                <a:cubicBezTo>
                  <a:pt x="32" y="245"/>
                  <a:pt x="1" y="499"/>
                  <a:pt x="159" y="625"/>
                </a:cubicBezTo>
                <a:cubicBezTo>
                  <a:pt x="191" y="689"/>
                  <a:pt x="634" y="1132"/>
                  <a:pt x="1267" y="1164"/>
                </a:cubicBezTo>
                <a:lnTo>
                  <a:pt x="1299" y="1164"/>
                </a:lnTo>
                <a:cubicBezTo>
                  <a:pt x="1711" y="1164"/>
                  <a:pt x="2091" y="974"/>
                  <a:pt x="2439" y="657"/>
                </a:cubicBezTo>
                <a:cubicBezTo>
                  <a:pt x="2598" y="499"/>
                  <a:pt x="2598" y="277"/>
                  <a:pt x="2439" y="119"/>
                </a:cubicBezTo>
                <a:cubicBezTo>
                  <a:pt x="2376" y="40"/>
                  <a:pt x="2281" y="0"/>
                  <a:pt x="2182" y="0"/>
                </a:cubicBezTo>
                <a:cubicBezTo>
                  <a:pt x="2083" y="0"/>
                  <a:pt x="1980" y="40"/>
                  <a:pt x="1901" y="119"/>
                </a:cubicBezTo>
                <a:cubicBezTo>
                  <a:pt x="1681" y="326"/>
                  <a:pt x="1476" y="397"/>
                  <a:pt x="1297" y="397"/>
                </a:cubicBezTo>
                <a:cubicBezTo>
                  <a:pt x="1012" y="397"/>
                  <a:pt x="795" y="216"/>
                  <a:pt x="697" y="119"/>
                </a:cubicBezTo>
                <a:cubicBezTo>
                  <a:pt x="634" y="40"/>
                  <a:pt x="539" y="0"/>
                  <a:pt x="440" y="0"/>
                </a:cubicBezTo>
                <a:close/>
              </a:path>
            </a:pathLst>
          </a:custGeom>
          <a:solidFill>
            <a:srgbClr val="C2B5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25"/>
          <p:cNvSpPr/>
          <p:nvPr/>
        </p:nvSpPr>
        <p:spPr>
          <a:xfrm>
            <a:off x="1156840" y="3268401"/>
            <a:ext cx="75762" cy="31053"/>
          </a:xfrm>
          <a:custGeom>
            <a:avLst/>
            <a:gdLst/>
            <a:ahLst/>
            <a:cxnLst/>
            <a:rect l="l" t="t" r="r" b="b"/>
            <a:pathLst>
              <a:path w="2408" h="987" extrusionOk="0">
                <a:moveTo>
                  <a:pt x="318" y="0"/>
                </a:moveTo>
                <a:cubicBezTo>
                  <a:pt x="252" y="0"/>
                  <a:pt x="186" y="24"/>
                  <a:pt x="128" y="68"/>
                </a:cubicBezTo>
                <a:cubicBezTo>
                  <a:pt x="1" y="195"/>
                  <a:pt x="1" y="385"/>
                  <a:pt x="96" y="511"/>
                </a:cubicBezTo>
                <a:cubicBezTo>
                  <a:pt x="128" y="511"/>
                  <a:pt x="539" y="955"/>
                  <a:pt x="1173" y="986"/>
                </a:cubicBezTo>
                <a:lnTo>
                  <a:pt x="1204" y="986"/>
                </a:lnTo>
                <a:cubicBezTo>
                  <a:pt x="1584" y="986"/>
                  <a:pt x="1933" y="828"/>
                  <a:pt x="2281" y="511"/>
                </a:cubicBezTo>
                <a:cubicBezTo>
                  <a:pt x="2408" y="385"/>
                  <a:pt x="2408" y="226"/>
                  <a:pt x="2281" y="100"/>
                </a:cubicBezTo>
                <a:cubicBezTo>
                  <a:pt x="2213" y="32"/>
                  <a:pt x="2127" y="0"/>
                  <a:pt x="2047" y="0"/>
                </a:cubicBezTo>
                <a:cubicBezTo>
                  <a:pt x="1978" y="0"/>
                  <a:pt x="1913" y="24"/>
                  <a:pt x="1869" y="68"/>
                </a:cubicBezTo>
                <a:cubicBezTo>
                  <a:pt x="1648" y="290"/>
                  <a:pt x="1394" y="385"/>
                  <a:pt x="1173" y="385"/>
                </a:cubicBezTo>
                <a:cubicBezTo>
                  <a:pt x="824" y="385"/>
                  <a:pt x="539" y="100"/>
                  <a:pt x="539" y="100"/>
                </a:cubicBezTo>
                <a:cubicBezTo>
                  <a:pt x="471" y="32"/>
                  <a:pt x="394" y="0"/>
                  <a:pt x="318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25"/>
          <p:cNvSpPr/>
          <p:nvPr/>
        </p:nvSpPr>
        <p:spPr>
          <a:xfrm>
            <a:off x="1353135" y="3268401"/>
            <a:ext cx="75762" cy="31053"/>
          </a:xfrm>
          <a:custGeom>
            <a:avLst/>
            <a:gdLst/>
            <a:ahLst/>
            <a:cxnLst/>
            <a:rect l="l" t="t" r="r" b="b"/>
            <a:pathLst>
              <a:path w="2408" h="987" extrusionOk="0">
                <a:moveTo>
                  <a:pt x="332" y="0"/>
                </a:moveTo>
                <a:cubicBezTo>
                  <a:pt x="259" y="0"/>
                  <a:pt x="186" y="24"/>
                  <a:pt x="127" y="68"/>
                </a:cubicBezTo>
                <a:cubicBezTo>
                  <a:pt x="1" y="195"/>
                  <a:pt x="1" y="385"/>
                  <a:pt x="127" y="511"/>
                </a:cubicBezTo>
                <a:cubicBezTo>
                  <a:pt x="127" y="511"/>
                  <a:pt x="571" y="955"/>
                  <a:pt x="1172" y="986"/>
                </a:cubicBezTo>
                <a:lnTo>
                  <a:pt x="1204" y="986"/>
                </a:lnTo>
                <a:cubicBezTo>
                  <a:pt x="1584" y="986"/>
                  <a:pt x="1964" y="828"/>
                  <a:pt x="2281" y="511"/>
                </a:cubicBezTo>
                <a:cubicBezTo>
                  <a:pt x="2408" y="385"/>
                  <a:pt x="2408" y="226"/>
                  <a:pt x="2281" y="100"/>
                </a:cubicBezTo>
                <a:cubicBezTo>
                  <a:pt x="2230" y="32"/>
                  <a:pt x="2152" y="0"/>
                  <a:pt x="2071" y="0"/>
                </a:cubicBezTo>
                <a:cubicBezTo>
                  <a:pt x="2000" y="0"/>
                  <a:pt x="1928" y="24"/>
                  <a:pt x="1869" y="68"/>
                </a:cubicBezTo>
                <a:cubicBezTo>
                  <a:pt x="1655" y="282"/>
                  <a:pt x="1442" y="389"/>
                  <a:pt x="1215" y="389"/>
                </a:cubicBezTo>
                <a:cubicBezTo>
                  <a:pt x="1139" y="389"/>
                  <a:pt x="1062" y="377"/>
                  <a:pt x="982" y="353"/>
                </a:cubicBezTo>
                <a:cubicBezTo>
                  <a:pt x="729" y="258"/>
                  <a:pt x="571" y="100"/>
                  <a:pt x="571" y="100"/>
                </a:cubicBezTo>
                <a:cubicBezTo>
                  <a:pt x="503" y="32"/>
                  <a:pt x="417" y="0"/>
                  <a:pt x="332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25"/>
          <p:cNvSpPr/>
          <p:nvPr/>
        </p:nvSpPr>
        <p:spPr>
          <a:xfrm>
            <a:off x="1280393" y="3311379"/>
            <a:ext cx="35899" cy="71766"/>
          </a:xfrm>
          <a:custGeom>
            <a:avLst/>
            <a:gdLst/>
            <a:ahLst/>
            <a:cxnLst/>
            <a:rect l="l" t="t" r="r" b="b"/>
            <a:pathLst>
              <a:path w="1141" h="2281" extrusionOk="0">
                <a:moveTo>
                  <a:pt x="571" y="1"/>
                </a:moveTo>
                <a:cubicBezTo>
                  <a:pt x="254" y="1"/>
                  <a:pt x="1" y="761"/>
                  <a:pt x="1" y="1362"/>
                </a:cubicBezTo>
                <a:cubicBezTo>
                  <a:pt x="1" y="1996"/>
                  <a:pt x="254" y="2281"/>
                  <a:pt x="571" y="2281"/>
                </a:cubicBezTo>
                <a:cubicBezTo>
                  <a:pt x="888" y="2281"/>
                  <a:pt x="1141" y="1996"/>
                  <a:pt x="1141" y="1362"/>
                </a:cubicBezTo>
                <a:cubicBezTo>
                  <a:pt x="1141" y="729"/>
                  <a:pt x="888" y="1"/>
                  <a:pt x="571" y="1"/>
                </a:cubicBezTo>
                <a:close/>
              </a:path>
            </a:pathLst>
          </a:custGeom>
          <a:solidFill>
            <a:srgbClr val="E5A8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25"/>
          <p:cNvSpPr/>
          <p:nvPr/>
        </p:nvSpPr>
        <p:spPr>
          <a:xfrm>
            <a:off x="1280393" y="3442735"/>
            <a:ext cx="58835" cy="55154"/>
          </a:xfrm>
          <a:custGeom>
            <a:avLst/>
            <a:gdLst/>
            <a:ahLst/>
            <a:cxnLst/>
            <a:rect l="l" t="t" r="r" b="b"/>
            <a:pathLst>
              <a:path w="1870" h="1753" extrusionOk="0">
                <a:moveTo>
                  <a:pt x="1050" y="0"/>
                </a:moveTo>
                <a:cubicBezTo>
                  <a:pt x="755" y="0"/>
                  <a:pt x="452" y="164"/>
                  <a:pt x="254" y="449"/>
                </a:cubicBezTo>
                <a:cubicBezTo>
                  <a:pt x="1" y="893"/>
                  <a:pt x="64" y="1431"/>
                  <a:pt x="444" y="1653"/>
                </a:cubicBezTo>
                <a:cubicBezTo>
                  <a:pt x="561" y="1721"/>
                  <a:pt x="690" y="1753"/>
                  <a:pt x="821" y="1753"/>
                </a:cubicBezTo>
                <a:cubicBezTo>
                  <a:pt x="1115" y="1753"/>
                  <a:pt x="1419" y="1589"/>
                  <a:pt x="1616" y="1304"/>
                </a:cubicBezTo>
                <a:cubicBezTo>
                  <a:pt x="1869" y="861"/>
                  <a:pt x="1774" y="322"/>
                  <a:pt x="1426" y="101"/>
                </a:cubicBezTo>
                <a:cubicBezTo>
                  <a:pt x="1309" y="33"/>
                  <a:pt x="1180" y="0"/>
                  <a:pt x="1050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25"/>
          <p:cNvSpPr/>
          <p:nvPr/>
        </p:nvSpPr>
        <p:spPr>
          <a:xfrm>
            <a:off x="1450794" y="3047345"/>
            <a:ext cx="34892" cy="49837"/>
          </a:xfrm>
          <a:custGeom>
            <a:avLst/>
            <a:gdLst/>
            <a:ahLst/>
            <a:cxnLst/>
            <a:rect l="l" t="t" r="r" b="b"/>
            <a:pathLst>
              <a:path w="1109" h="1584" extrusionOk="0">
                <a:moveTo>
                  <a:pt x="919" y="0"/>
                </a:moveTo>
                <a:cubicBezTo>
                  <a:pt x="665" y="824"/>
                  <a:pt x="0" y="1140"/>
                  <a:pt x="0" y="1140"/>
                </a:cubicBezTo>
                <a:lnTo>
                  <a:pt x="254" y="1584"/>
                </a:lnTo>
                <a:cubicBezTo>
                  <a:pt x="1109" y="950"/>
                  <a:pt x="919" y="0"/>
                  <a:pt x="919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25"/>
          <p:cNvSpPr/>
          <p:nvPr/>
        </p:nvSpPr>
        <p:spPr>
          <a:xfrm>
            <a:off x="1494621" y="3296371"/>
            <a:ext cx="32910" cy="44016"/>
          </a:xfrm>
          <a:custGeom>
            <a:avLst/>
            <a:gdLst/>
            <a:ahLst/>
            <a:cxnLst/>
            <a:rect l="l" t="t" r="r" b="b"/>
            <a:pathLst>
              <a:path w="1046" h="1399" extrusionOk="0">
                <a:moveTo>
                  <a:pt x="532" y="0"/>
                </a:moveTo>
                <a:cubicBezTo>
                  <a:pt x="292" y="0"/>
                  <a:pt x="62" y="275"/>
                  <a:pt x="32" y="636"/>
                </a:cubicBezTo>
                <a:cubicBezTo>
                  <a:pt x="1" y="1048"/>
                  <a:pt x="191" y="1364"/>
                  <a:pt x="444" y="1396"/>
                </a:cubicBezTo>
                <a:cubicBezTo>
                  <a:pt x="459" y="1398"/>
                  <a:pt x="473" y="1398"/>
                  <a:pt x="487" y="1398"/>
                </a:cubicBezTo>
                <a:cubicBezTo>
                  <a:pt x="754" y="1398"/>
                  <a:pt x="984" y="1122"/>
                  <a:pt x="1014" y="731"/>
                </a:cubicBezTo>
                <a:cubicBezTo>
                  <a:pt x="1046" y="351"/>
                  <a:pt x="856" y="34"/>
                  <a:pt x="571" y="2"/>
                </a:cubicBezTo>
                <a:cubicBezTo>
                  <a:pt x="558" y="1"/>
                  <a:pt x="545" y="0"/>
                  <a:pt x="532" y="0"/>
                </a:cubicBezTo>
                <a:close/>
              </a:path>
            </a:pathLst>
          </a:custGeom>
          <a:solidFill>
            <a:srgbClr val="E5A8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25"/>
          <p:cNvSpPr/>
          <p:nvPr/>
        </p:nvSpPr>
        <p:spPr>
          <a:xfrm>
            <a:off x="1542444" y="3153940"/>
            <a:ext cx="32910" cy="39894"/>
          </a:xfrm>
          <a:custGeom>
            <a:avLst/>
            <a:gdLst/>
            <a:ahLst/>
            <a:cxnLst/>
            <a:rect l="l" t="t" r="r" b="b"/>
            <a:pathLst>
              <a:path w="1046" h="1268" extrusionOk="0">
                <a:moveTo>
                  <a:pt x="96" y="1"/>
                </a:moveTo>
                <a:cubicBezTo>
                  <a:pt x="64" y="32"/>
                  <a:pt x="64" y="64"/>
                  <a:pt x="64" y="96"/>
                </a:cubicBezTo>
                <a:cubicBezTo>
                  <a:pt x="64" y="128"/>
                  <a:pt x="64" y="191"/>
                  <a:pt x="96" y="191"/>
                </a:cubicBezTo>
                <a:lnTo>
                  <a:pt x="666" y="191"/>
                </a:lnTo>
                <a:lnTo>
                  <a:pt x="1" y="1236"/>
                </a:lnTo>
                <a:lnTo>
                  <a:pt x="1" y="1268"/>
                </a:lnTo>
                <a:lnTo>
                  <a:pt x="983" y="1268"/>
                </a:lnTo>
                <a:cubicBezTo>
                  <a:pt x="983" y="1236"/>
                  <a:pt x="1014" y="1204"/>
                  <a:pt x="1014" y="1173"/>
                </a:cubicBezTo>
                <a:cubicBezTo>
                  <a:pt x="1014" y="1141"/>
                  <a:pt x="1014" y="1109"/>
                  <a:pt x="983" y="1078"/>
                </a:cubicBezTo>
                <a:lnTo>
                  <a:pt x="381" y="1078"/>
                </a:lnTo>
                <a:lnTo>
                  <a:pt x="1046" y="32"/>
                </a:lnTo>
                <a:lnTo>
                  <a:pt x="10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25"/>
          <p:cNvSpPr/>
          <p:nvPr/>
        </p:nvSpPr>
        <p:spPr>
          <a:xfrm>
            <a:off x="1581301" y="3231684"/>
            <a:ext cx="31934" cy="39863"/>
          </a:xfrm>
          <a:custGeom>
            <a:avLst/>
            <a:gdLst/>
            <a:ahLst/>
            <a:cxnLst/>
            <a:rect l="l" t="t" r="r" b="b"/>
            <a:pathLst>
              <a:path w="1015" h="1267" extrusionOk="0">
                <a:moveTo>
                  <a:pt x="64" y="0"/>
                </a:moveTo>
                <a:cubicBezTo>
                  <a:pt x="64" y="32"/>
                  <a:pt x="64" y="63"/>
                  <a:pt x="64" y="95"/>
                </a:cubicBezTo>
                <a:cubicBezTo>
                  <a:pt x="64" y="158"/>
                  <a:pt x="64" y="190"/>
                  <a:pt x="64" y="222"/>
                </a:cubicBezTo>
                <a:lnTo>
                  <a:pt x="666" y="222"/>
                </a:lnTo>
                <a:lnTo>
                  <a:pt x="1" y="1235"/>
                </a:lnTo>
                <a:lnTo>
                  <a:pt x="1" y="1267"/>
                </a:lnTo>
                <a:lnTo>
                  <a:pt x="983" y="1267"/>
                </a:lnTo>
                <a:cubicBezTo>
                  <a:pt x="983" y="1235"/>
                  <a:pt x="983" y="1203"/>
                  <a:pt x="983" y="1172"/>
                </a:cubicBezTo>
                <a:cubicBezTo>
                  <a:pt x="983" y="1140"/>
                  <a:pt x="983" y="1108"/>
                  <a:pt x="983" y="1077"/>
                </a:cubicBezTo>
                <a:lnTo>
                  <a:pt x="349" y="1077"/>
                </a:lnTo>
                <a:lnTo>
                  <a:pt x="1014" y="32"/>
                </a:lnTo>
                <a:lnTo>
                  <a:pt x="10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25"/>
          <p:cNvSpPr/>
          <p:nvPr/>
        </p:nvSpPr>
        <p:spPr>
          <a:xfrm>
            <a:off x="1536467" y="3045332"/>
            <a:ext cx="44866" cy="53864"/>
          </a:xfrm>
          <a:custGeom>
            <a:avLst/>
            <a:gdLst/>
            <a:ahLst/>
            <a:cxnLst/>
            <a:rect l="l" t="t" r="r" b="b"/>
            <a:pathLst>
              <a:path w="1426" h="1712" extrusionOk="0">
                <a:moveTo>
                  <a:pt x="96" y="1"/>
                </a:moveTo>
                <a:cubicBezTo>
                  <a:pt x="96" y="33"/>
                  <a:pt x="96" y="96"/>
                  <a:pt x="96" y="128"/>
                </a:cubicBezTo>
                <a:cubicBezTo>
                  <a:pt x="96" y="191"/>
                  <a:pt x="96" y="223"/>
                  <a:pt x="96" y="286"/>
                </a:cubicBezTo>
                <a:lnTo>
                  <a:pt x="919" y="286"/>
                </a:lnTo>
                <a:lnTo>
                  <a:pt x="1" y="1679"/>
                </a:lnTo>
                <a:lnTo>
                  <a:pt x="32" y="1711"/>
                </a:lnTo>
                <a:lnTo>
                  <a:pt x="1363" y="1711"/>
                </a:lnTo>
                <a:cubicBezTo>
                  <a:pt x="1363" y="1679"/>
                  <a:pt x="1363" y="1648"/>
                  <a:pt x="1363" y="1584"/>
                </a:cubicBezTo>
                <a:cubicBezTo>
                  <a:pt x="1363" y="1553"/>
                  <a:pt x="1363" y="1489"/>
                  <a:pt x="1363" y="1458"/>
                </a:cubicBezTo>
                <a:lnTo>
                  <a:pt x="508" y="1458"/>
                </a:lnTo>
                <a:lnTo>
                  <a:pt x="1426" y="64"/>
                </a:lnTo>
                <a:lnTo>
                  <a:pt x="13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25"/>
          <p:cNvSpPr/>
          <p:nvPr/>
        </p:nvSpPr>
        <p:spPr>
          <a:xfrm>
            <a:off x="1294363" y="4263906"/>
            <a:ext cx="11987" cy="19979"/>
          </a:xfrm>
          <a:custGeom>
            <a:avLst/>
            <a:gdLst/>
            <a:ahLst/>
            <a:cxnLst/>
            <a:rect l="l" t="t" r="r" b="b"/>
            <a:pathLst>
              <a:path w="381" h="635" extrusionOk="0">
                <a:moveTo>
                  <a:pt x="190" y="1"/>
                </a:moveTo>
                <a:cubicBezTo>
                  <a:pt x="64" y="1"/>
                  <a:pt x="0" y="128"/>
                  <a:pt x="0" y="318"/>
                </a:cubicBezTo>
                <a:cubicBezTo>
                  <a:pt x="0" y="476"/>
                  <a:pt x="64" y="634"/>
                  <a:pt x="190" y="634"/>
                </a:cubicBezTo>
                <a:cubicBezTo>
                  <a:pt x="285" y="634"/>
                  <a:pt x="380" y="476"/>
                  <a:pt x="380" y="318"/>
                </a:cubicBezTo>
                <a:cubicBezTo>
                  <a:pt x="380" y="128"/>
                  <a:pt x="285" y="1"/>
                  <a:pt x="190" y="1"/>
                </a:cubicBezTo>
                <a:close/>
              </a:path>
            </a:pathLst>
          </a:custGeom>
          <a:solidFill>
            <a:srgbClr val="E5A8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25"/>
          <p:cNvSpPr txBox="1"/>
          <p:nvPr/>
        </p:nvSpPr>
        <p:spPr>
          <a:xfrm>
            <a:off x="1865200" y="1865624"/>
            <a:ext cx="18765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Dizziness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20" name="Google Shape;2020;p25"/>
          <p:cNvSpPr txBox="1"/>
          <p:nvPr/>
        </p:nvSpPr>
        <p:spPr>
          <a:xfrm>
            <a:off x="1865200" y="2888862"/>
            <a:ext cx="18765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Fatigue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21" name="Google Shape;2021;p25"/>
          <p:cNvSpPr txBox="1"/>
          <p:nvPr/>
        </p:nvSpPr>
        <p:spPr>
          <a:xfrm>
            <a:off x="1865200" y="3912087"/>
            <a:ext cx="18765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Weight loss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22" name="Google Shape;2022;p25"/>
          <p:cNvSpPr txBox="1"/>
          <p:nvPr/>
        </p:nvSpPr>
        <p:spPr>
          <a:xfrm>
            <a:off x="5389300" y="1865624"/>
            <a:ext cx="18765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Take medicine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23" name="Google Shape;2023;p25"/>
          <p:cNvSpPr txBox="1"/>
          <p:nvPr/>
        </p:nvSpPr>
        <p:spPr>
          <a:xfrm>
            <a:off x="5389300" y="2888862"/>
            <a:ext cx="18765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Eat healthy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24" name="Google Shape;2024;p25"/>
          <p:cNvSpPr txBox="1"/>
          <p:nvPr/>
        </p:nvSpPr>
        <p:spPr>
          <a:xfrm>
            <a:off x="4964054" y="3912087"/>
            <a:ext cx="2301746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Monitor (Diabetes Risk Test)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3" name="Google Shape;4133;p34"/>
          <p:cNvGrpSpPr/>
          <p:nvPr/>
        </p:nvGrpSpPr>
        <p:grpSpPr>
          <a:xfrm>
            <a:off x="457204" y="2549865"/>
            <a:ext cx="1037348" cy="916585"/>
            <a:chOff x="710229" y="2549865"/>
            <a:chExt cx="1037348" cy="916585"/>
          </a:xfrm>
        </p:grpSpPr>
        <p:sp>
          <p:nvSpPr>
            <p:cNvPr id="4134" name="Google Shape;4134;p34"/>
            <p:cNvSpPr/>
            <p:nvPr/>
          </p:nvSpPr>
          <p:spPr>
            <a:xfrm>
              <a:off x="710229" y="2549865"/>
              <a:ext cx="1037348" cy="916585"/>
            </a:xfrm>
            <a:custGeom>
              <a:avLst/>
              <a:gdLst/>
              <a:ahLst/>
              <a:cxnLst/>
              <a:rect l="l" t="t" r="r" b="b"/>
              <a:pathLst>
                <a:path w="35090" h="31005" extrusionOk="0">
                  <a:moveTo>
                    <a:pt x="17554" y="0"/>
                  </a:moveTo>
                  <a:cubicBezTo>
                    <a:pt x="12815" y="0"/>
                    <a:pt x="8136" y="2161"/>
                    <a:pt x="5099" y="6255"/>
                  </a:cubicBezTo>
                  <a:cubicBezTo>
                    <a:pt x="0" y="13127"/>
                    <a:pt x="1425" y="22818"/>
                    <a:pt x="8298" y="27948"/>
                  </a:cubicBezTo>
                  <a:cubicBezTo>
                    <a:pt x="11076" y="30010"/>
                    <a:pt x="14315" y="31005"/>
                    <a:pt x="17526" y="31005"/>
                  </a:cubicBezTo>
                  <a:cubicBezTo>
                    <a:pt x="22260" y="31005"/>
                    <a:pt x="26935" y="28844"/>
                    <a:pt x="29991" y="24750"/>
                  </a:cubicBezTo>
                  <a:cubicBezTo>
                    <a:pt x="35090" y="17878"/>
                    <a:pt x="33664" y="8187"/>
                    <a:pt x="26792" y="3057"/>
                  </a:cubicBezTo>
                  <a:cubicBezTo>
                    <a:pt x="24014" y="996"/>
                    <a:pt x="20770" y="0"/>
                    <a:pt x="1755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4"/>
            <p:cNvSpPr/>
            <p:nvPr/>
          </p:nvSpPr>
          <p:spPr>
            <a:xfrm>
              <a:off x="1027599" y="2683482"/>
              <a:ext cx="540225" cy="478706"/>
            </a:xfrm>
            <a:custGeom>
              <a:avLst/>
              <a:gdLst/>
              <a:ahLst/>
              <a:cxnLst/>
              <a:rect l="l" t="t" r="r" b="b"/>
              <a:pathLst>
                <a:path w="18274" h="16193" extrusionOk="0">
                  <a:moveTo>
                    <a:pt x="8630" y="0"/>
                  </a:moveTo>
                  <a:cubicBezTo>
                    <a:pt x="7266" y="0"/>
                    <a:pt x="5921" y="227"/>
                    <a:pt x="4687" y="817"/>
                  </a:cubicBezTo>
                  <a:cubicBezTo>
                    <a:pt x="2565" y="1830"/>
                    <a:pt x="982" y="3952"/>
                    <a:pt x="475" y="6327"/>
                  </a:cubicBezTo>
                  <a:cubicBezTo>
                    <a:pt x="0" y="8702"/>
                    <a:pt x="633" y="11331"/>
                    <a:pt x="2122" y="13168"/>
                  </a:cubicBezTo>
                  <a:cubicBezTo>
                    <a:pt x="3784" y="15184"/>
                    <a:pt x="6361" y="16192"/>
                    <a:pt x="8904" y="16192"/>
                  </a:cubicBezTo>
                  <a:cubicBezTo>
                    <a:pt x="9316" y="16192"/>
                    <a:pt x="9728" y="16166"/>
                    <a:pt x="10134" y="16113"/>
                  </a:cubicBezTo>
                  <a:cubicBezTo>
                    <a:pt x="12256" y="15828"/>
                    <a:pt x="14314" y="14846"/>
                    <a:pt x="15835" y="13263"/>
                  </a:cubicBezTo>
                  <a:cubicBezTo>
                    <a:pt x="17355" y="11648"/>
                    <a:pt x="18273" y="9431"/>
                    <a:pt x="18210" y="7151"/>
                  </a:cubicBezTo>
                  <a:cubicBezTo>
                    <a:pt x="18115" y="4902"/>
                    <a:pt x="16975" y="2685"/>
                    <a:pt x="15138" y="1514"/>
                  </a:cubicBezTo>
                  <a:cubicBezTo>
                    <a:pt x="14124" y="880"/>
                    <a:pt x="12953" y="564"/>
                    <a:pt x="11781" y="342"/>
                  </a:cubicBezTo>
                  <a:cubicBezTo>
                    <a:pt x="10747" y="135"/>
                    <a:pt x="9683" y="0"/>
                    <a:pt x="8630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4"/>
            <p:cNvSpPr/>
            <p:nvPr/>
          </p:nvSpPr>
          <p:spPr>
            <a:xfrm>
              <a:off x="1211085" y="2887366"/>
              <a:ext cx="195704" cy="272448"/>
            </a:xfrm>
            <a:custGeom>
              <a:avLst/>
              <a:gdLst/>
              <a:ahLst/>
              <a:cxnLst/>
              <a:rect l="l" t="t" r="r" b="b"/>
              <a:pathLst>
                <a:path w="6620" h="9216" extrusionOk="0">
                  <a:moveTo>
                    <a:pt x="5669" y="0"/>
                  </a:moveTo>
                  <a:lnTo>
                    <a:pt x="5669" y="0"/>
                  </a:lnTo>
                  <a:cubicBezTo>
                    <a:pt x="5701" y="1900"/>
                    <a:pt x="5194" y="3579"/>
                    <a:pt x="4212" y="5194"/>
                  </a:cubicBezTo>
                  <a:cubicBezTo>
                    <a:pt x="3230" y="6777"/>
                    <a:pt x="1647" y="8171"/>
                    <a:pt x="0" y="8899"/>
                  </a:cubicBezTo>
                  <a:cubicBezTo>
                    <a:pt x="507" y="9184"/>
                    <a:pt x="1267" y="9216"/>
                    <a:pt x="1299" y="9216"/>
                  </a:cubicBezTo>
                  <a:cubicBezTo>
                    <a:pt x="1679" y="9121"/>
                    <a:pt x="1774" y="8994"/>
                    <a:pt x="2059" y="8741"/>
                  </a:cubicBezTo>
                  <a:cubicBezTo>
                    <a:pt x="4086" y="7126"/>
                    <a:pt x="5194" y="4592"/>
                    <a:pt x="6239" y="2154"/>
                  </a:cubicBezTo>
                  <a:cubicBezTo>
                    <a:pt x="6429" y="1679"/>
                    <a:pt x="6619" y="1647"/>
                    <a:pt x="6556" y="1140"/>
                  </a:cubicBezTo>
                  <a:cubicBezTo>
                    <a:pt x="6524" y="634"/>
                    <a:pt x="5764" y="64"/>
                    <a:pt x="566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4"/>
            <p:cNvSpPr/>
            <p:nvPr/>
          </p:nvSpPr>
          <p:spPr>
            <a:xfrm>
              <a:off x="1371160" y="2922928"/>
              <a:ext cx="140451" cy="79819"/>
            </a:xfrm>
            <a:custGeom>
              <a:avLst/>
              <a:gdLst/>
              <a:ahLst/>
              <a:cxnLst/>
              <a:rect l="l" t="t" r="r" b="b"/>
              <a:pathLst>
                <a:path w="4751" h="2700" extrusionOk="0">
                  <a:moveTo>
                    <a:pt x="3864" y="1"/>
                  </a:moveTo>
                  <a:cubicBezTo>
                    <a:pt x="2978" y="982"/>
                    <a:pt x="1774" y="1616"/>
                    <a:pt x="507" y="1743"/>
                  </a:cubicBezTo>
                  <a:cubicBezTo>
                    <a:pt x="317" y="2059"/>
                    <a:pt x="159" y="2376"/>
                    <a:pt x="1" y="2693"/>
                  </a:cubicBezTo>
                  <a:cubicBezTo>
                    <a:pt x="86" y="2697"/>
                    <a:pt x="172" y="2699"/>
                    <a:pt x="257" y="2699"/>
                  </a:cubicBezTo>
                  <a:cubicBezTo>
                    <a:pt x="1981" y="2699"/>
                    <a:pt x="3725" y="1796"/>
                    <a:pt x="4751" y="317"/>
                  </a:cubicBezTo>
                  <a:cubicBezTo>
                    <a:pt x="4434" y="222"/>
                    <a:pt x="4149" y="127"/>
                    <a:pt x="3864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4"/>
            <p:cNvSpPr/>
            <p:nvPr/>
          </p:nvSpPr>
          <p:spPr>
            <a:xfrm>
              <a:off x="1314047" y="3043006"/>
              <a:ext cx="197566" cy="54099"/>
            </a:xfrm>
            <a:custGeom>
              <a:avLst/>
              <a:gdLst/>
              <a:ahLst/>
              <a:cxnLst/>
              <a:rect l="l" t="t" r="r" b="b"/>
              <a:pathLst>
                <a:path w="6683" h="1830" extrusionOk="0">
                  <a:moveTo>
                    <a:pt x="3680" y="1"/>
                  </a:moveTo>
                  <a:cubicBezTo>
                    <a:pt x="3180" y="1"/>
                    <a:pt x="2687" y="46"/>
                    <a:pt x="2218" y="151"/>
                  </a:cubicBezTo>
                  <a:cubicBezTo>
                    <a:pt x="1299" y="372"/>
                    <a:pt x="286" y="879"/>
                    <a:pt x="1" y="1829"/>
                  </a:cubicBezTo>
                  <a:cubicBezTo>
                    <a:pt x="1204" y="1354"/>
                    <a:pt x="2471" y="1037"/>
                    <a:pt x="3738" y="942"/>
                  </a:cubicBezTo>
                  <a:cubicBezTo>
                    <a:pt x="3865" y="931"/>
                    <a:pt x="3989" y="923"/>
                    <a:pt x="4109" y="923"/>
                  </a:cubicBezTo>
                  <a:cubicBezTo>
                    <a:pt x="4318" y="923"/>
                    <a:pt x="4519" y="946"/>
                    <a:pt x="4720" y="1006"/>
                  </a:cubicBezTo>
                  <a:cubicBezTo>
                    <a:pt x="5036" y="1132"/>
                    <a:pt x="5416" y="1386"/>
                    <a:pt x="5480" y="1702"/>
                  </a:cubicBezTo>
                  <a:cubicBezTo>
                    <a:pt x="5955" y="1354"/>
                    <a:pt x="6303" y="942"/>
                    <a:pt x="6683" y="467"/>
                  </a:cubicBezTo>
                  <a:cubicBezTo>
                    <a:pt x="5748" y="191"/>
                    <a:pt x="4699" y="1"/>
                    <a:pt x="368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4"/>
            <p:cNvSpPr/>
            <p:nvPr/>
          </p:nvSpPr>
          <p:spPr>
            <a:xfrm>
              <a:off x="1198906" y="2829307"/>
              <a:ext cx="160110" cy="221926"/>
            </a:xfrm>
            <a:custGeom>
              <a:avLst/>
              <a:gdLst/>
              <a:ahLst/>
              <a:cxnLst/>
              <a:rect l="l" t="t" r="r" b="b"/>
              <a:pathLst>
                <a:path w="5416" h="7507" extrusionOk="0">
                  <a:moveTo>
                    <a:pt x="286" y="1"/>
                  </a:moveTo>
                  <a:cubicBezTo>
                    <a:pt x="1" y="1299"/>
                    <a:pt x="602" y="2724"/>
                    <a:pt x="1647" y="3421"/>
                  </a:cubicBezTo>
                  <a:cubicBezTo>
                    <a:pt x="2091" y="3738"/>
                    <a:pt x="2597" y="3896"/>
                    <a:pt x="3041" y="4181"/>
                  </a:cubicBezTo>
                  <a:cubicBezTo>
                    <a:pt x="4086" y="4878"/>
                    <a:pt x="4656" y="6240"/>
                    <a:pt x="4466" y="7506"/>
                  </a:cubicBezTo>
                  <a:cubicBezTo>
                    <a:pt x="5321" y="6810"/>
                    <a:pt x="5416" y="5321"/>
                    <a:pt x="4688" y="4498"/>
                  </a:cubicBezTo>
                  <a:cubicBezTo>
                    <a:pt x="4022" y="3738"/>
                    <a:pt x="2914" y="3611"/>
                    <a:pt x="2091" y="3041"/>
                  </a:cubicBezTo>
                  <a:cubicBezTo>
                    <a:pt x="1204" y="2376"/>
                    <a:pt x="729" y="1173"/>
                    <a:pt x="982" y="64"/>
                  </a:cubicBezTo>
                  <a:cubicBezTo>
                    <a:pt x="729" y="33"/>
                    <a:pt x="507" y="33"/>
                    <a:pt x="28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4"/>
            <p:cNvSpPr/>
            <p:nvPr/>
          </p:nvSpPr>
          <p:spPr>
            <a:xfrm>
              <a:off x="1107148" y="2863007"/>
              <a:ext cx="191033" cy="255627"/>
            </a:xfrm>
            <a:custGeom>
              <a:avLst/>
              <a:gdLst/>
              <a:ahLst/>
              <a:cxnLst/>
              <a:rect l="l" t="t" r="r" b="b"/>
              <a:pathLst>
                <a:path w="6462" h="8647" extrusionOk="0">
                  <a:moveTo>
                    <a:pt x="191" y="1"/>
                  </a:moveTo>
                  <a:cubicBezTo>
                    <a:pt x="1" y="1173"/>
                    <a:pt x="191" y="2439"/>
                    <a:pt x="761" y="3453"/>
                  </a:cubicBezTo>
                  <a:cubicBezTo>
                    <a:pt x="1331" y="4498"/>
                    <a:pt x="2249" y="5321"/>
                    <a:pt x="3326" y="5765"/>
                  </a:cubicBezTo>
                  <a:cubicBezTo>
                    <a:pt x="3896" y="5986"/>
                    <a:pt x="4561" y="6113"/>
                    <a:pt x="5068" y="6525"/>
                  </a:cubicBezTo>
                  <a:cubicBezTo>
                    <a:pt x="5638" y="7031"/>
                    <a:pt x="5828" y="7918"/>
                    <a:pt x="5575" y="8647"/>
                  </a:cubicBezTo>
                  <a:cubicBezTo>
                    <a:pt x="6240" y="8425"/>
                    <a:pt x="6461" y="7443"/>
                    <a:pt x="6145" y="6778"/>
                  </a:cubicBezTo>
                  <a:cubicBezTo>
                    <a:pt x="5828" y="6113"/>
                    <a:pt x="5195" y="5701"/>
                    <a:pt x="4530" y="5416"/>
                  </a:cubicBezTo>
                  <a:cubicBezTo>
                    <a:pt x="3865" y="5131"/>
                    <a:pt x="3200" y="4910"/>
                    <a:pt x="2629" y="4435"/>
                  </a:cubicBezTo>
                  <a:cubicBezTo>
                    <a:pt x="2059" y="3928"/>
                    <a:pt x="1711" y="3199"/>
                    <a:pt x="1363" y="2471"/>
                  </a:cubicBezTo>
                  <a:cubicBezTo>
                    <a:pt x="983" y="1648"/>
                    <a:pt x="603" y="824"/>
                    <a:pt x="19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4"/>
            <p:cNvSpPr/>
            <p:nvPr/>
          </p:nvSpPr>
          <p:spPr>
            <a:xfrm>
              <a:off x="1321556" y="2738495"/>
              <a:ext cx="180716" cy="150769"/>
            </a:xfrm>
            <a:custGeom>
              <a:avLst/>
              <a:gdLst/>
              <a:ahLst/>
              <a:cxnLst/>
              <a:rect l="l" t="t" r="r" b="b"/>
              <a:pathLst>
                <a:path w="6113" h="5100" extrusionOk="0">
                  <a:moveTo>
                    <a:pt x="5606" y="1"/>
                  </a:moveTo>
                  <a:cubicBezTo>
                    <a:pt x="5289" y="856"/>
                    <a:pt x="4497" y="1394"/>
                    <a:pt x="3705" y="1743"/>
                  </a:cubicBezTo>
                  <a:cubicBezTo>
                    <a:pt x="2914" y="2091"/>
                    <a:pt x="2027" y="2313"/>
                    <a:pt x="1330" y="2819"/>
                  </a:cubicBezTo>
                  <a:cubicBezTo>
                    <a:pt x="602" y="3326"/>
                    <a:pt x="0" y="4213"/>
                    <a:pt x="190" y="5100"/>
                  </a:cubicBezTo>
                  <a:cubicBezTo>
                    <a:pt x="444" y="5068"/>
                    <a:pt x="729" y="5036"/>
                    <a:pt x="982" y="5005"/>
                  </a:cubicBezTo>
                  <a:cubicBezTo>
                    <a:pt x="950" y="4150"/>
                    <a:pt x="1615" y="3453"/>
                    <a:pt x="2344" y="3105"/>
                  </a:cubicBezTo>
                  <a:cubicBezTo>
                    <a:pt x="3072" y="2756"/>
                    <a:pt x="3864" y="2629"/>
                    <a:pt x="4624" y="2313"/>
                  </a:cubicBezTo>
                  <a:cubicBezTo>
                    <a:pt x="5352" y="1996"/>
                    <a:pt x="6049" y="1363"/>
                    <a:pt x="6112" y="508"/>
                  </a:cubicBezTo>
                  <a:cubicBezTo>
                    <a:pt x="5922" y="349"/>
                    <a:pt x="5764" y="191"/>
                    <a:pt x="560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4"/>
            <p:cNvSpPr/>
            <p:nvPr/>
          </p:nvSpPr>
          <p:spPr>
            <a:xfrm>
              <a:off x="1268198" y="2751768"/>
              <a:ext cx="174153" cy="47980"/>
            </a:xfrm>
            <a:custGeom>
              <a:avLst/>
              <a:gdLst/>
              <a:ahLst/>
              <a:cxnLst/>
              <a:rect l="l" t="t" r="r" b="b"/>
              <a:pathLst>
                <a:path w="5891" h="1623" extrusionOk="0">
                  <a:moveTo>
                    <a:pt x="980" y="1"/>
                  </a:moveTo>
                  <a:cubicBezTo>
                    <a:pt x="895" y="1"/>
                    <a:pt x="812" y="8"/>
                    <a:pt x="728" y="27"/>
                  </a:cubicBezTo>
                  <a:cubicBezTo>
                    <a:pt x="412" y="59"/>
                    <a:pt x="127" y="249"/>
                    <a:pt x="0" y="534"/>
                  </a:cubicBezTo>
                  <a:cubicBezTo>
                    <a:pt x="1457" y="914"/>
                    <a:pt x="2914" y="1230"/>
                    <a:pt x="4370" y="1547"/>
                  </a:cubicBezTo>
                  <a:cubicBezTo>
                    <a:pt x="4579" y="1593"/>
                    <a:pt x="4788" y="1623"/>
                    <a:pt x="5009" y="1623"/>
                  </a:cubicBezTo>
                  <a:cubicBezTo>
                    <a:pt x="5090" y="1623"/>
                    <a:pt x="5172" y="1619"/>
                    <a:pt x="5257" y="1610"/>
                  </a:cubicBezTo>
                  <a:cubicBezTo>
                    <a:pt x="5542" y="1547"/>
                    <a:pt x="5795" y="1357"/>
                    <a:pt x="5890" y="1072"/>
                  </a:cubicBezTo>
                  <a:cubicBezTo>
                    <a:pt x="4465" y="755"/>
                    <a:pt x="3040" y="439"/>
                    <a:pt x="1615" y="90"/>
                  </a:cubicBezTo>
                  <a:cubicBezTo>
                    <a:pt x="1391" y="46"/>
                    <a:pt x="1183" y="1"/>
                    <a:pt x="98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4"/>
            <p:cNvSpPr/>
            <p:nvPr/>
          </p:nvSpPr>
          <p:spPr>
            <a:xfrm>
              <a:off x="1453547" y="2783458"/>
              <a:ext cx="62761" cy="137643"/>
            </a:xfrm>
            <a:custGeom>
              <a:avLst/>
              <a:gdLst/>
              <a:ahLst/>
              <a:cxnLst/>
              <a:rect l="l" t="t" r="r" b="b"/>
              <a:pathLst>
                <a:path w="2123" h="4656" extrusionOk="0">
                  <a:moveTo>
                    <a:pt x="856" y="0"/>
                  </a:moveTo>
                  <a:lnTo>
                    <a:pt x="856" y="0"/>
                  </a:lnTo>
                  <a:cubicBezTo>
                    <a:pt x="539" y="63"/>
                    <a:pt x="317" y="443"/>
                    <a:pt x="286" y="792"/>
                  </a:cubicBezTo>
                  <a:cubicBezTo>
                    <a:pt x="254" y="1172"/>
                    <a:pt x="349" y="1520"/>
                    <a:pt x="507" y="1837"/>
                  </a:cubicBezTo>
                  <a:cubicBezTo>
                    <a:pt x="634" y="2185"/>
                    <a:pt x="792" y="2502"/>
                    <a:pt x="856" y="2882"/>
                  </a:cubicBezTo>
                  <a:cubicBezTo>
                    <a:pt x="982" y="3579"/>
                    <a:pt x="602" y="4339"/>
                    <a:pt x="1" y="4655"/>
                  </a:cubicBezTo>
                  <a:cubicBezTo>
                    <a:pt x="349" y="4624"/>
                    <a:pt x="666" y="4592"/>
                    <a:pt x="982" y="4560"/>
                  </a:cubicBezTo>
                  <a:cubicBezTo>
                    <a:pt x="1267" y="4307"/>
                    <a:pt x="1552" y="4022"/>
                    <a:pt x="1774" y="3674"/>
                  </a:cubicBezTo>
                  <a:cubicBezTo>
                    <a:pt x="1996" y="3325"/>
                    <a:pt x="2122" y="2914"/>
                    <a:pt x="2027" y="2502"/>
                  </a:cubicBezTo>
                  <a:cubicBezTo>
                    <a:pt x="1932" y="2027"/>
                    <a:pt x="1552" y="1679"/>
                    <a:pt x="1267" y="1330"/>
                  </a:cubicBezTo>
                  <a:cubicBezTo>
                    <a:pt x="951" y="950"/>
                    <a:pt x="697" y="443"/>
                    <a:pt x="856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4"/>
            <p:cNvSpPr/>
            <p:nvPr/>
          </p:nvSpPr>
          <p:spPr>
            <a:xfrm>
              <a:off x="1098723" y="2734209"/>
              <a:ext cx="139535" cy="98887"/>
            </a:xfrm>
            <a:custGeom>
              <a:avLst/>
              <a:gdLst/>
              <a:ahLst/>
              <a:cxnLst/>
              <a:rect l="l" t="t" r="r" b="b"/>
              <a:pathLst>
                <a:path w="4720" h="3345" extrusionOk="0">
                  <a:moveTo>
                    <a:pt x="1191" y="0"/>
                  </a:moveTo>
                  <a:cubicBezTo>
                    <a:pt x="1042" y="0"/>
                    <a:pt x="902" y="22"/>
                    <a:pt x="761" y="83"/>
                  </a:cubicBezTo>
                  <a:cubicBezTo>
                    <a:pt x="413" y="241"/>
                    <a:pt x="159" y="684"/>
                    <a:pt x="1" y="811"/>
                  </a:cubicBezTo>
                  <a:cubicBezTo>
                    <a:pt x="331" y="652"/>
                    <a:pt x="701" y="577"/>
                    <a:pt x="1074" y="577"/>
                  </a:cubicBezTo>
                  <a:cubicBezTo>
                    <a:pt x="1595" y="577"/>
                    <a:pt x="2123" y="724"/>
                    <a:pt x="2566" y="1001"/>
                  </a:cubicBezTo>
                  <a:cubicBezTo>
                    <a:pt x="3326" y="1508"/>
                    <a:pt x="3833" y="2394"/>
                    <a:pt x="3865" y="3345"/>
                  </a:cubicBezTo>
                  <a:cubicBezTo>
                    <a:pt x="4371" y="3250"/>
                    <a:pt x="4720" y="2679"/>
                    <a:pt x="4593" y="2173"/>
                  </a:cubicBezTo>
                  <a:cubicBezTo>
                    <a:pt x="4150" y="1603"/>
                    <a:pt x="3643" y="1128"/>
                    <a:pt x="3073" y="684"/>
                  </a:cubicBezTo>
                  <a:cubicBezTo>
                    <a:pt x="2598" y="336"/>
                    <a:pt x="2028" y="51"/>
                    <a:pt x="1458" y="19"/>
                  </a:cubicBezTo>
                  <a:cubicBezTo>
                    <a:pt x="1365" y="8"/>
                    <a:pt x="1276" y="0"/>
                    <a:pt x="1191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4"/>
            <p:cNvSpPr/>
            <p:nvPr/>
          </p:nvSpPr>
          <p:spPr>
            <a:xfrm>
              <a:off x="1168015" y="2685137"/>
              <a:ext cx="100217" cy="66516"/>
            </a:xfrm>
            <a:custGeom>
              <a:avLst/>
              <a:gdLst/>
              <a:ahLst/>
              <a:cxnLst/>
              <a:rect l="l" t="t" r="r" b="b"/>
              <a:pathLst>
                <a:path w="3390" h="2250" extrusionOk="0">
                  <a:moveTo>
                    <a:pt x="3389" y="1"/>
                  </a:moveTo>
                  <a:cubicBezTo>
                    <a:pt x="2914" y="223"/>
                    <a:pt x="2471" y="476"/>
                    <a:pt x="2027" y="761"/>
                  </a:cubicBezTo>
                  <a:cubicBezTo>
                    <a:pt x="1331" y="1173"/>
                    <a:pt x="665" y="1616"/>
                    <a:pt x="0" y="2028"/>
                  </a:cubicBezTo>
                  <a:cubicBezTo>
                    <a:pt x="127" y="2028"/>
                    <a:pt x="285" y="2123"/>
                    <a:pt x="317" y="2249"/>
                  </a:cubicBezTo>
                  <a:cubicBezTo>
                    <a:pt x="1616" y="2123"/>
                    <a:pt x="2851" y="1236"/>
                    <a:pt x="3389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4"/>
            <p:cNvSpPr/>
            <p:nvPr/>
          </p:nvSpPr>
          <p:spPr>
            <a:xfrm>
              <a:off x="1094998" y="2746004"/>
              <a:ext cx="70241" cy="136697"/>
            </a:xfrm>
            <a:custGeom>
              <a:avLst/>
              <a:gdLst/>
              <a:ahLst/>
              <a:cxnLst/>
              <a:rect l="l" t="t" r="r" b="b"/>
              <a:pathLst>
                <a:path w="2376" h="4624" extrusionOk="0">
                  <a:moveTo>
                    <a:pt x="1774" y="0"/>
                  </a:moveTo>
                  <a:cubicBezTo>
                    <a:pt x="1584" y="0"/>
                    <a:pt x="1394" y="32"/>
                    <a:pt x="1204" y="64"/>
                  </a:cubicBezTo>
                  <a:cubicBezTo>
                    <a:pt x="1552" y="697"/>
                    <a:pt x="1552" y="1520"/>
                    <a:pt x="1204" y="2154"/>
                  </a:cubicBezTo>
                  <a:cubicBezTo>
                    <a:pt x="1014" y="2565"/>
                    <a:pt x="665" y="2914"/>
                    <a:pt x="412" y="3294"/>
                  </a:cubicBezTo>
                  <a:cubicBezTo>
                    <a:pt x="159" y="3674"/>
                    <a:pt x="0" y="4212"/>
                    <a:pt x="222" y="4624"/>
                  </a:cubicBezTo>
                  <a:cubicBezTo>
                    <a:pt x="315" y="4392"/>
                    <a:pt x="560" y="4245"/>
                    <a:pt x="809" y="4245"/>
                  </a:cubicBezTo>
                  <a:cubicBezTo>
                    <a:pt x="900" y="4245"/>
                    <a:pt x="992" y="4265"/>
                    <a:pt x="1077" y="4307"/>
                  </a:cubicBezTo>
                  <a:cubicBezTo>
                    <a:pt x="887" y="3991"/>
                    <a:pt x="1014" y="3579"/>
                    <a:pt x="1204" y="3262"/>
                  </a:cubicBezTo>
                  <a:cubicBezTo>
                    <a:pt x="1425" y="2946"/>
                    <a:pt x="1710" y="2692"/>
                    <a:pt x="1900" y="2407"/>
                  </a:cubicBezTo>
                  <a:cubicBezTo>
                    <a:pt x="2375" y="1679"/>
                    <a:pt x="2312" y="634"/>
                    <a:pt x="177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4"/>
            <p:cNvSpPr/>
            <p:nvPr/>
          </p:nvSpPr>
          <p:spPr>
            <a:xfrm>
              <a:off x="1223235" y="2687029"/>
              <a:ext cx="319305" cy="347359"/>
            </a:xfrm>
            <a:custGeom>
              <a:avLst/>
              <a:gdLst/>
              <a:ahLst/>
              <a:cxnLst/>
              <a:rect l="l" t="t" r="r" b="b"/>
              <a:pathLst>
                <a:path w="10801" h="11750" extrusionOk="0">
                  <a:moveTo>
                    <a:pt x="3073" y="0"/>
                  </a:moveTo>
                  <a:cubicBezTo>
                    <a:pt x="2946" y="0"/>
                    <a:pt x="2788" y="0"/>
                    <a:pt x="2661" y="32"/>
                  </a:cubicBezTo>
                  <a:cubicBezTo>
                    <a:pt x="2819" y="539"/>
                    <a:pt x="2566" y="1077"/>
                    <a:pt x="2218" y="1457"/>
                  </a:cubicBezTo>
                  <a:cubicBezTo>
                    <a:pt x="1838" y="1837"/>
                    <a:pt x="1394" y="2090"/>
                    <a:pt x="1014" y="2470"/>
                  </a:cubicBezTo>
                  <a:cubicBezTo>
                    <a:pt x="254" y="3262"/>
                    <a:pt x="1" y="4592"/>
                    <a:pt x="444" y="5606"/>
                  </a:cubicBezTo>
                  <a:cubicBezTo>
                    <a:pt x="869" y="6607"/>
                    <a:pt x="1875" y="7288"/>
                    <a:pt x="2905" y="7288"/>
                  </a:cubicBezTo>
                  <a:cubicBezTo>
                    <a:pt x="2950" y="7288"/>
                    <a:pt x="2996" y="7287"/>
                    <a:pt x="3041" y="7284"/>
                  </a:cubicBezTo>
                  <a:cubicBezTo>
                    <a:pt x="3518" y="7244"/>
                    <a:pt x="4031" y="7080"/>
                    <a:pt x="4512" y="7080"/>
                  </a:cubicBezTo>
                  <a:cubicBezTo>
                    <a:pt x="4798" y="7080"/>
                    <a:pt x="5073" y="7138"/>
                    <a:pt x="5321" y="7316"/>
                  </a:cubicBezTo>
                  <a:cubicBezTo>
                    <a:pt x="5765" y="7632"/>
                    <a:pt x="5955" y="8297"/>
                    <a:pt x="6398" y="8646"/>
                  </a:cubicBezTo>
                  <a:cubicBezTo>
                    <a:pt x="6657" y="8836"/>
                    <a:pt x="6963" y="8884"/>
                    <a:pt x="7279" y="8884"/>
                  </a:cubicBezTo>
                  <a:cubicBezTo>
                    <a:pt x="7544" y="8884"/>
                    <a:pt x="7817" y="8850"/>
                    <a:pt x="8077" y="8836"/>
                  </a:cubicBezTo>
                  <a:cubicBezTo>
                    <a:pt x="8207" y="8821"/>
                    <a:pt x="8342" y="8812"/>
                    <a:pt x="8477" y="8812"/>
                  </a:cubicBezTo>
                  <a:cubicBezTo>
                    <a:pt x="8933" y="8812"/>
                    <a:pt x="9384" y="8920"/>
                    <a:pt x="9628" y="9311"/>
                  </a:cubicBezTo>
                  <a:cubicBezTo>
                    <a:pt x="10103" y="10008"/>
                    <a:pt x="9565" y="11243"/>
                    <a:pt x="10230" y="11749"/>
                  </a:cubicBezTo>
                  <a:cubicBezTo>
                    <a:pt x="10388" y="11401"/>
                    <a:pt x="10515" y="11053"/>
                    <a:pt x="10673" y="10736"/>
                  </a:cubicBezTo>
                  <a:cubicBezTo>
                    <a:pt x="10800" y="10008"/>
                    <a:pt x="10578" y="9247"/>
                    <a:pt x="10167" y="8709"/>
                  </a:cubicBezTo>
                  <a:cubicBezTo>
                    <a:pt x="9723" y="8171"/>
                    <a:pt x="9027" y="7854"/>
                    <a:pt x="8362" y="7854"/>
                  </a:cubicBezTo>
                  <a:cubicBezTo>
                    <a:pt x="7951" y="7875"/>
                    <a:pt x="7528" y="7988"/>
                    <a:pt x="7134" y="7988"/>
                  </a:cubicBezTo>
                  <a:cubicBezTo>
                    <a:pt x="6920" y="7988"/>
                    <a:pt x="6714" y="7954"/>
                    <a:pt x="6525" y="7854"/>
                  </a:cubicBezTo>
                  <a:cubicBezTo>
                    <a:pt x="6050" y="7601"/>
                    <a:pt x="5828" y="7031"/>
                    <a:pt x="5416" y="6682"/>
                  </a:cubicBezTo>
                  <a:cubicBezTo>
                    <a:pt x="5014" y="6356"/>
                    <a:pt x="4506" y="6274"/>
                    <a:pt x="3979" y="6274"/>
                  </a:cubicBezTo>
                  <a:cubicBezTo>
                    <a:pt x="3635" y="6274"/>
                    <a:pt x="3283" y="6309"/>
                    <a:pt x="2946" y="6334"/>
                  </a:cubicBezTo>
                  <a:cubicBezTo>
                    <a:pt x="2798" y="6351"/>
                    <a:pt x="2643" y="6361"/>
                    <a:pt x="2486" y="6361"/>
                  </a:cubicBezTo>
                  <a:cubicBezTo>
                    <a:pt x="1769" y="6361"/>
                    <a:pt x="1009" y="6154"/>
                    <a:pt x="698" y="5479"/>
                  </a:cubicBezTo>
                  <a:cubicBezTo>
                    <a:pt x="413" y="4846"/>
                    <a:pt x="698" y="4054"/>
                    <a:pt x="1141" y="3484"/>
                  </a:cubicBezTo>
                  <a:cubicBezTo>
                    <a:pt x="1584" y="2945"/>
                    <a:pt x="2186" y="2534"/>
                    <a:pt x="2661" y="1995"/>
                  </a:cubicBezTo>
                  <a:cubicBezTo>
                    <a:pt x="3104" y="1425"/>
                    <a:pt x="3390" y="634"/>
                    <a:pt x="3073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4"/>
            <p:cNvSpPr/>
            <p:nvPr/>
          </p:nvSpPr>
          <p:spPr>
            <a:xfrm>
              <a:off x="1033215" y="2822065"/>
              <a:ext cx="207854" cy="119639"/>
            </a:xfrm>
            <a:custGeom>
              <a:avLst/>
              <a:gdLst/>
              <a:ahLst/>
              <a:cxnLst/>
              <a:rect l="l" t="t" r="r" b="b"/>
              <a:pathLst>
                <a:path w="7031" h="4047" extrusionOk="0">
                  <a:moveTo>
                    <a:pt x="5962" y="0"/>
                  </a:moveTo>
                  <a:cubicBezTo>
                    <a:pt x="5495" y="0"/>
                    <a:pt x="5023" y="162"/>
                    <a:pt x="4655" y="468"/>
                  </a:cubicBezTo>
                  <a:cubicBezTo>
                    <a:pt x="4244" y="816"/>
                    <a:pt x="3990" y="1323"/>
                    <a:pt x="3515" y="1544"/>
                  </a:cubicBezTo>
                  <a:cubicBezTo>
                    <a:pt x="3277" y="1650"/>
                    <a:pt x="3027" y="1673"/>
                    <a:pt x="2774" y="1673"/>
                  </a:cubicBezTo>
                  <a:cubicBezTo>
                    <a:pt x="2581" y="1673"/>
                    <a:pt x="2387" y="1660"/>
                    <a:pt x="2193" y="1660"/>
                  </a:cubicBezTo>
                  <a:cubicBezTo>
                    <a:pt x="2031" y="1660"/>
                    <a:pt x="1869" y="1669"/>
                    <a:pt x="1710" y="1703"/>
                  </a:cubicBezTo>
                  <a:cubicBezTo>
                    <a:pt x="728" y="1861"/>
                    <a:pt x="0" y="3001"/>
                    <a:pt x="253" y="4046"/>
                  </a:cubicBezTo>
                  <a:cubicBezTo>
                    <a:pt x="475" y="3191"/>
                    <a:pt x="1235" y="2494"/>
                    <a:pt x="2059" y="2399"/>
                  </a:cubicBezTo>
                  <a:cubicBezTo>
                    <a:pt x="2175" y="2387"/>
                    <a:pt x="2292" y="2383"/>
                    <a:pt x="2408" y="2383"/>
                  </a:cubicBezTo>
                  <a:cubicBezTo>
                    <a:pt x="2617" y="2383"/>
                    <a:pt x="2825" y="2396"/>
                    <a:pt x="3029" y="2396"/>
                  </a:cubicBezTo>
                  <a:cubicBezTo>
                    <a:pt x="3295" y="2396"/>
                    <a:pt x="3554" y="2374"/>
                    <a:pt x="3800" y="2273"/>
                  </a:cubicBezTo>
                  <a:cubicBezTo>
                    <a:pt x="4180" y="2146"/>
                    <a:pt x="4465" y="1829"/>
                    <a:pt x="4750" y="1544"/>
                  </a:cubicBezTo>
                  <a:cubicBezTo>
                    <a:pt x="5035" y="1259"/>
                    <a:pt x="5320" y="974"/>
                    <a:pt x="5701" y="816"/>
                  </a:cubicBezTo>
                  <a:cubicBezTo>
                    <a:pt x="5821" y="776"/>
                    <a:pt x="5976" y="755"/>
                    <a:pt x="6139" y="755"/>
                  </a:cubicBezTo>
                  <a:cubicBezTo>
                    <a:pt x="6491" y="755"/>
                    <a:pt x="6879" y="853"/>
                    <a:pt x="7031" y="1069"/>
                  </a:cubicBezTo>
                  <a:cubicBezTo>
                    <a:pt x="6999" y="784"/>
                    <a:pt x="6746" y="468"/>
                    <a:pt x="6714" y="151"/>
                  </a:cubicBezTo>
                  <a:cubicBezTo>
                    <a:pt x="6477" y="49"/>
                    <a:pt x="6220" y="0"/>
                    <a:pt x="5962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4"/>
            <p:cNvSpPr/>
            <p:nvPr/>
          </p:nvSpPr>
          <p:spPr>
            <a:xfrm>
              <a:off x="1329981" y="3042415"/>
              <a:ext cx="251873" cy="196502"/>
            </a:xfrm>
            <a:custGeom>
              <a:avLst/>
              <a:gdLst/>
              <a:ahLst/>
              <a:cxnLst/>
              <a:rect l="l" t="t" r="r" b="b"/>
              <a:pathLst>
                <a:path w="8520" h="6647" extrusionOk="0">
                  <a:moveTo>
                    <a:pt x="4650" y="1"/>
                  </a:moveTo>
                  <a:cubicBezTo>
                    <a:pt x="4536" y="1"/>
                    <a:pt x="4421" y="4"/>
                    <a:pt x="4307" y="12"/>
                  </a:cubicBezTo>
                  <a:cubicBezTo>
                    <a:pt x="3420" y="44"/>
                    <a:pt x="2502" y="297"/>
                    <a:pt x="1774" y="804"/>
                  </a:cubicBezTo>
                  <a:cubicBezTo>
                    <a:pt x="1014" y="1311"/>
                    <a:pt x="444" y="2039"/>
                    <a:pt x="222" y="2926"/>
                  </a:cubicBezTo>
                  <a:cubicBezTo>
                    <a:pt x="0" y="3781"/>
                    <a:pt x="159" y="4763"/>
                    <a:pt x="729" y="5459"/>
                  </a:cubicBezTo>
                  <a:cubicBezTo>
                    <a:pt x="1140" y="5966"/>
                    <a:pt x="1710" y="6314"/>
                    <a:pt x="2344" y="6473"/>
                  </a:cubicBezTo>
                  <a:cubicBezTo>
                    <a:pt x="2793" y="6608"/>
                    <a:pt x="3259" y="6647"/>
                    <a:pt x="3730" y="6647"/>
                  </a:cubicBezTo>
                  <a:cubicBezTo>
                    <a:pt x="3922" y="6647"/>
                    <a:pt x="4114" y="6640"/>
                    <a:pt x="4307" y="6631"/>
                  </a:cubicBezTo>
                  <a:cubicBezTo>
                    <a:pt x="5321" y="6536"/>
                    <a:pt x="6366" y="6219"/>
                    <a:pt x="7157" y="5554"/>
                  </a:cubicBezTo>
                  <a:cubicBezTo>
                    <a:pt x="7981" y="4921"/>
                    <a:pt x="8519" y="3908"/>
                    <a:pt x="8424" y="2863"/>
                  </a:cubicBezTo>
                  <a:cubicBezTo>
                    <a:pt x="8329" y="1944"/>
                    <a:pt x="7727" y="1121"/>
                    <a:pt x="6967" y="614"/>
                  </a:cubicBezTo>
                  <a:cubicBezTo>
                    <a:pt x="6274" y="198"/>
                    <a:pt x="5459" y="1"/>
                    <a:pt x="465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4"/>
            <p:cNvSpPr/>
            <p:nvPr/>
          </p:nvSpPr>
          <p:spPr>
            <a:xfrm>
              <a:off x="1376776" y="3046524"/>
              <a:ext cx="142343" cy="66250"/>
            </a:xfrm>
            <a:custGeom>
              <a:avLst/>
              <a:gdLst/>
              <a:ahLst/>
              <a:cxnLst/>
              <a:rect l="l" t="t" r="r" b="b"/>
              <a:pathLst>
                <a:path w="4815" h="2241" extrusionOk="0">
                  <a:moveTo>
                    <a:pt x="3068" y="0"/>
                  </a:moveTo>
                  <a:cubicBezTo>
                    <a:pt x="2893" y="0"/>
                    <a:pt x="2714" y="11"/>
                    <a:pt x="2534" y="32"/>
                  </a:cubicBezTo>
                  <a:cubicBezTo>
                    <a:pt x="2027" y="63"/>
                    <a:pt x="1521" y="158"/>
                    <a:pt x="1077" y="348"/>
                  </a:cubicBezTo>
                  <a:cubicBezTo>
                    <a:pt x="634" y="538"/>
                    <a:pt x="286" y="823"/>
                    <a:pt x="127" y="1108"/>
                  </a:cubicBezTo>
                  <a:cubicBezTo>
                    <a:pt x="1" y="1393"/>
                    <a:pt x="64" y="1710"/>
                    <a:pt x="349" y="1932"/>
                  </a:cubicBezTo>
                  <a:cubicBezTo>
                    <a:pt x="571" y="2090"/>
                    <a:pt x="887" y="2185"/>
                    <a:pt x="1236" y="2217"/>
                  </a:cubicBezTo>
                  <a:cubicBezTo>
                    <a:pt x="1410" y="2233"/>
                    <a:pt x="1592" y="2241"/>
                    <a:pt x="1778" y="2241"/>
                  </a:cubicBezTo>
                  <a:cubicBezTo>
                    <a:pt x="1964" y="2241"/>
                    <a:pt x="2154" y="2233"/>
                    <a:pt x="2344" y="2217"/>
                  </a:cubicBezTo>
                  <a:cubicBezTo>
                    <a:pt x="2914" y="2154"/>
                    <a:pt x="3516" y="2027"/>
                    <a:pt x="3991" y="1773"/>
                  </a:cubicBezTo>
                  <a:cubicBezTo>
                    <a:pt x="4498" y="1520"/>
                    <a:pt x="4814" y="1172"/>
                    <a:pt x="4783" y="823"/>
                  </a:cubicBezTo>
                  <a:cubicBezTo>
                    <a:pt x="4783" y="538"/>
                    <a:pt x="4466" y="285"/>
                    <a:pt x="4023" y="127"/>
                  </a:cubicBezTo>
                  <a:cubicBezTo>
                    <a:pt x="3748" y="42"/>
                    <a:pt x="3417" y="0"/>
                    <a:pt x="3068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4"/>
            <p:cNvSpPr/>
            <p:nvPr/>
          </p:nvSpPr>
          <p:spPr>
            <a:xfrm>
              <a:off x="1353364" y="3140115"/>
              <a:ext cx="217255" cy="87978"/>
            </a:xfrm>
            <a:custGeom>
              <a:avLst/>
              <a:gdLst/>
              <a:ahLst/>
              <a:cxnLst/>
              <a:rect l="l" t="t" r="r" b="b"/>
              <a:pathLst>
                <a:path w="7349" h="2976" extrusionOk="0">
                  <a:moveTo>
                    <a:pt x="7348" y="1"/>
                  </a:moveTo>
                  <a:cubicBezTo>
                    <a:pt x="6715" y="761"/>
                    <a:pt x="5828" y="1299"/>
                    <a:pt x="4846" y="1489"/>
                  </a:cubicBezTo>
                  <a:cubicBezTo>
                    <a:pt x="4574" y="1538"/>
                    <a:pt x="4288" y="1563"/>
                    <a:pt x="3995" y="1563"/>
                  </a:cubicBezTo>
                  <a:cubicBezTo>
                    <a:pt x="3334" y="1563"/>
                    <a:pt x="2643" y="1436"/>
                    <a:pt x="2028" y="1173"/>
                  </a:cubicBezTo>
                  <a:cubicBezTo>
                    <a:pt x="1869" y="1141"/>
                    <a:pt x="1711" y="1046"/>
                    <a:pt x="1584" y="951"/>
                  </a:cubicBezTo>
                  <a:cubicBezTo>
                    <a:pt x="1553" y="919"/>
                    <a:pt x="1521" y="888"/>
                    <a:pt x="1489" y="888"/>
                  </a:cubicBezTo>
                  <a:cubicBezTo>
                    <a:pt x="1331" y="761"/>
                    <a:pt x="1173" y="634"/>
                    <a:pt x="1046" y="508"/>
                  </a:cubicBezTo>
                  <a:lnTo>
                    <a:pt x="1014" y="508"/>
                  </a:lnTo>
                  <a:cubicBezTo>
                    <a:pt x="878" y="417"/>
                    <a:pt x="710" y="342"/>
                    <a:pt x="555" y="342"/>
                  </a:cubicBezTo>
                  <a:cubicBezTo>
                    <a:pt x="494" y="342"/>
                    <a:pt x="435" y="354"/>
                    <a:pt x="381" y="381"/>
                  </a:cubicBezTo>
                  <a:cubicBezTo>
                    <a:pt x="33" y="539"/>
                    <a:pt x="1" y="983"/>
                    <a:pt x="96" y="1331"/>
                  </a:cubicBezTo>
                  <a:cubicBezTo>
                    <a:pt x="318" y="1964"/>
                    <a:pt x="951" y="2439"/>
                    <a:pt x="1616" y="2693"/>
                  </a:cubicBezTo>
                  <a:cubicBezTo>
                    <a:pt x="2107" y="2884"/>
                    <a:pt x="2635" y="2975"/>
                    <a:pt x="3166" y="2975"/>
                  </a:cubicBezTo>
                  <a:cubicBezTo>
                    <a:pt x="4485" y="2975"/>
                    <a:pt x="5825" y="2410"/>
                    <a:pt x="6683" y="1394"/>
                  </a:cubicBezTo>
                  <a:cubicBezTo>
                    <a:pt x="7000" y="983"/>
                    <a:pt x="7253" y="508"/>
                    <a:pt x="7348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4"/>
            <p:cNvSpPr/>
            <p:nvPr/>
          </p:nvSpPr>
          <p:spPr>
            <a:xfrm>
              <a:off x="1366548" y="2993136"/>
              <a:ext cx="22438" cy="14072"/>
            </a:xfrm>
            <a:custGeom>
              <a:avLst/>
              <a:gdLst/>
              <a:ahLst/>
              <a:cxnLst/>
              <a:rect l="l" t="t" r="r" b="b"/>
              <a:pathLst>
                <a:path w="759" h="476" extrusionOk="0">
                  <a:moveTo>
                    <a:pt x="537" y="1"/>
                  </a:moveTo>
                  <a:cubicBezTo>
                    <a:pt x="0" y="32"/>
                    <a:pt x="218" y="473"/>
                    <a:pt x="189" y="476"/>
                  </a:cubicBezTo>
                  <a:lnTo>
                    <a:pt x="189" y="476"/>
                  </a:lnTo>
                  <a:cubicBezTo>
                    <a:pt x="758" y="444"/>
                    <a:pt x="537" y="1"/>
                    <a:pt x="537" y="1"/>
                  </a:cubicBezTo>
                  <a:close/>
                  <a:moveTo>
                    <a:pt x="189" y="476"/>
                  </a:moveTo>
                  <a:cubicBezTo>
                    <a:pt x="189" y="476"/>
                    <a:pt x="188" y="476"/>
                    <a:pt x="188" y="476"/>
                  </a:cubicBezTo>
                  <a:cubicBezTo>
                    <a:pt x="188" y="476"/>
                    <a:pt x="189" y="476"/>
                    <a:pt x="189" y="476"/>
                  </a:cubicBezTo>
                  <a:close/>
                </a:path>
              </a:pathLst>
            </a:custGeom>
            <a:solidFill>
              <a:srgbClr val="8EB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4"/>
            <p:cNvSpPr/>
            <p:nvPr/>
          </p:nvSpPr>
          <p:spPr>
            <a:xfrm>
              <a:off x="1363681" y="2993136"/>
              <a:ext cx="150739" cy="117747"/>
            </a:xfrm>
            <a:custGeom>
              <a:avLst/>
              <a:gdLst/>
              <a:ahLst/>
              <a:cxnLst/>
              <a:rect l="l" t="t" r="r" b="b"/>
              <a:pathLst>
                <a:path w="5099" h="3983" extrusionOk="0">
                  <a:moveTo>
                    <a:pt x="634" y="1"/>
                  </a:moveTo>
                  <a:cubicBezTo>
                    <a:pt x="634" y="286"/>
                    <a:pt x="570" y="381"/>
                    <a:pt x="317" y="476"/>
                  </a:cubicBezTo>
                  <a:cubicBezTo>
                    <a:pt x="327" y="475"/>
                    <a:pt x="338" y="475"/>
                    <a:pt x="348" y="475"/>
                  </a:cubicBezTo>
                  <a:cubicBezTo>
                    <a:pt x="736" y="475"/>
                    <a:pt x="1433" y="1023"/>
                    <a:pt x="1710" y="1331"/>
                  </a:cubicBezTo>
                  <a:cubicBezTo>
                    <a:pt x="1869" y="1521"/>
                    <a:pt x="2185" y="1933"/>
                    <a:pt x="2375" y="2313"/>
                  </a:cubicBezTo>
                  <a:cubicBezTo>
                    <a:pt x="2089" y="2373"/>
                    <a:pt x="1843" y="2401"/>
                    <a:pt x="1624" y="2401"/>
                  </a:cubicBezTo>
                  <a:cubicBezTo>
                    <a:pt x="1045" y="2401"/>
                    <a:pt x="659" y="2209"/>
                    <a:pt x="222" y="1933"/>
                  </a:cubicBezTo>
                  <a:lnTo>
                    <a:pt x="222" y="1933"/>
                  </a:lnTo>
                  <a:cubicBezTo>
                    <a:pt x="466" y="2544"/>
                    <a:pt x="908" y="2736"/>
                    <a:pt x="1360" y="2736"/>
                  </a:cubicBezTo>
                  <a:cubicBezTo>
                    <a:pt x="1610" y="2736"/>
                    <a:pt x="1865" y="2677"/>
                    <a:pt x="2090" y="2598"/>
                  </a:cubicBezTo>
                  <a:lnTo>
                    <a:pt x="2090" y="2598"/>
                  </a:lnTo>
                  <a:cubicBezTo>
                    <a:pt x="1489" y="2978"/>
                    <a:pt x="729" y="3104"/>
                    <a:pt x="0" y="3104"/>
                  </a:cubicBezTo>
                  <a:cubicBezTo>
                    <a:pt x="380" y="3301"/>
                    <a:pt x="728" y="3411"/>
                    <a:pt x="1062" y="3411"/>
                  </a:cubicBezTo>
                  <a:cubicBezTo>
                    <a:pt x="1480" y="3411"/>
                    <a:pt x="1875" y="3239"/>
                    <a:pt x="2280" y="2851"/>
                  </a:cubicBezTo>
                  <a:lnTo>
                    <a:pt x="2280" y="2851"/>
                  </a:lnTo>
                  <a:cubicBezTo>
                    <a:pt x="2154" y="3326"/>
                    <a:pt x="1742" y="3706"/>
                    <a:pt x="1330" y="3960"/>
                  </a:cubicBezTo>
                  <a:cubicBezTo>
                    <a:pt x="1415" y="3975"/>
                    <a:pt x="1499" y="3983"/>
                    <a:pt x="1583" y="3983"/>
                  </a:cubicBezTo>
                  <a:cubicBezTo>
                    <a:pt x="1844" y="3983"/>
                    <a:pt x="2096" y="3906"/>
                    <a:pt x="2312" y="3738"/>
                  </a:cubicBezTo>
                  <a:cubicBezTo>
                    <a:pt x="2565" y="3516"/>
                    <a:pt x="2755" y="3168"/>
                    <a:pt x="2724" y="2819"/>
                  </a:cubicBezTo>
                  <a:lnTo>
                    <a:pt x="2724" y="2819"/>
                  </a:lnTo>
                  <a:cubicBezTo>
                    <a:pt x="2834" y="3397"/>
                    <a:pt x="3374" y="3832"/>
                    <a:pt x="3930" y="3832"/>
                  </a:cubicBezTo>
                  <a:cubicBezTo>
                    <a:pt x="4014" y="3832"/>
                    <a:pt x="4098" y="3822"/>
                    <a:pt x="4181" y="3801"/>
                  </a:cubicBezTo>
                  <a:cubicBezTo>
                    <a:pt x="3706" y="3611"/>
                    <a:pt x="3389" y="3263"/>
                    <a:pt x="3167" y="2788"/>
                  </a:cubicBezTo>
                  <a:lnTo>
                    <a:pt x="3167" y="2788"/>
                  </a:lnTo>
                  <a:cubicBezTo>
                    <a:pt x="3432" y="2911"/>
                    <a:pt x="3657" y="2976"/>
                    <a:pt x="3887" y="2976"/>
                  </a:cubicBezTo>
                  <a:cubicBezTo>
                    <a:pt x="4070" y="2976"/>
                    <a:pt x="4255" y="2935"/>
                    <a:pt x="4466" y="2851"/>
                  </a:cubicBezTo>
                  <a:cubicBezTo>
                    <a:pt x="4941" y="2661"/>
                    <a:pt x="5099" y="2281"/>
                    <a:pt x="5099" y="1774"/>
                  </a:cubicBezTo>
                  <a:lnTo>
                    <a:pt x="5099" y="1774"/>
                  </a:lnTo>
                  <a:cubicBezTo>
                    <a:pt x="4466" y="2313"/>
                    <a:pt x="4244" y="2376"/>
                    <a:pt x="3452" y="2471"/>
                  </a:cubicBezTo>
                  <a:cubicBezTo>
                    <a:pt x="3927" y="2028"/>
                    <a:pt x="4117" y="1394"/>
                    <a:pt x="3864" y="793"/>
                  </a:cubicBezTo>
                  <a:lnTo>
                    <a:pt x="3864" y="793"/>
                  </a:lnTo>
                  <a:cubicBezTo>
                    <a:pt x="3896" y="1299"/>
                    <a:pt x="3611" y="1806"/>
                    <a:pt x="3167" y="2091"/>
                  </a:cubicBezTo>
                  <a:cubicBezTo>
                    <a:pt x="3104" y="2123"/>
                    <a:pt x="3041" y="2123"/>
                    <a:pt x="2977" y="2154"/>
                  </a:cubicBezTo>
                  <a:cubicBezTo>
                    <a:pt x="2660" y="983"/>
                    <a:pt x="1362" y="191"/>
                    <a:pt x="634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4"/>
            <p:cNvSpPr/>
            <p:nvPr/>
          </p:nvSpPr>
          <p:spPr>
            <a:xfrm>
              <a:off x="1385201" y="2999699"/>
              <a:ext cx="62761" cy="61283"/>
            </a:xfrm>
            <a:custGeom>
              <a:avLst/>
              <a:gdLst/>
              <a:ahLst/>
              <a:cxnLst/>
              <a:rect l="l" t="t" r="r" b="b"/>
              <a:pathLst>
                <a:path w="2123" h="2073" extrusionOk="0">
                  <a:moveTo>
                    <a:pt x="127" y="1"/>
                  </a:moveTo>
                  <a:cubicBezTo>
                    <a:pt x="64" y="32"/>
                    <a:pt x="1" y="96"/>
                    <a:pt x="32" y="159"/>
                  </a:cubicBezTo>
                  <a:cubicBezTo>
                    <a:pt x="254" y="191"/>
                    <a:pt x="887" y="381"/>
                    <a:pt x="1521" y="1172"/>
                  </a:cubicBezTo>
                  <a:cubicBezTo>
                    <a:pt x="1647" y="1362"/>
                    <a:pt x="1806" y="1679"/>
                    <a:pt x="1837" y="1932"/>
                  </a:cubicBezTo>
                  <a:cubicBezTo>
                    <a:pt x="1869" y="1964"/>
                    <a:pt x="1901" y="1996"/>
                    <a:pt x="1932" y="2027"/>
                  </a:cubicBezTo>
                  <a:cubicBezTo>
                    <a:pt x="1955" y="2050"/>
                    <a:pt x="1993" y="2072"/>
                    <a:pt x="2025" y="2072"/>
                  </a:cubicBezTo>
                  <a:cubicBezTo>
                    <a:pt x="2038" y="2072"/>
                    <a:pt x="2050" y="2068"/>
                    <a:pt x="2059" y="2059"/>
                  </a:cubicBezTo>
                  <a:cubicBezTo>
                    <a:pt x="2122" y="2027"/>
                    <a:pt x="2091" y="1901"/>
                    <a:pt x="2059" y="1837"/>
                  </a:cubicBezTo>
                  <a:cubicBezTo>
                    <a:pt x="1774" y="887"/>
                    <a:pt x="761" y="191"/>
                    <a:pt x="317" y="32"/>
                  </a:cubicBezTo>
                  <a:cubicBezTo>
                    <a:pt x="254" y="1"/>
                    <a:pt x="191" y="1"/>
                    <a:pt x="127" y="1"/>
                  </a:cubicBezTo>
                  <a:close/>
                </a:path>
              </a:pathLst>
            </a:custGeom>
            <a:solidFill>
              <a:srgbClr val="8EB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4"/>
            <p:cNvSpPr/>
            <p:nvPr/>
          </p:nvSpPr>
          <p:spPr>
            <a:xfrm>
              <a:off x="875476" y="2963959"/>
              <a:ext cx="277592" cy="242797"/>
            </a:xfrm>
            <a:custGeom>
              <a:avLst/>
              <a:gdLst/>
              <a:ahLst/>
              <a:cxnLst/>
              <a:rect l="l" t="t" r="r" b="b"/>
              <a:pathLst>
                <a:path w="9390" h="8213" extrusionOk="0">
                  <a:moveTo>
                    <a:pt x="6260" y="1"/>
                  </a:moveTo>
                  <a:cubicBezTo>
                    <a:pt x="5492" y="1"/>
                    <a:pt x="5028" y="419"/>
                    <a:pt x="4674" y="419"/>
                  </a:cubicBezTo>
                  <a:cubicBezTo>
                    <a:pt x="4663" y="419"/>
                    <a:pt x="4651" y="419"/>
                    <a:pt x="4639" y="418"/>
                  </a:cubicBezTo>
                  <a:cubicBezTo>
                    <a:pt x="4132" y="392"/>
                    <a:pt x="3909" y="62"/>
                    <a:pt x="3319" y="62"/>
                  </a:cubicBezTo>
                  <a:cubicBezTo>
                    <a:pt x="3173" y="62"/>
                    <a:pt x="3004" y="82"/>
                    <a:pt x="2803" y="133"/>
                  </a:cubicBezTo>
                  <a:cubicBezTo>
                    <a:pt x="2366" y="220"/>
                    <a:pt x="2250" y="682"/>
                    <a:pt x="1865" y="682"/>
                  </a:cubicBezTo>
                  <a:cubicBezTo>
                    <a:pt x="1832" y="682"/>
                    <a:pt x="1796" y="679"/>
                    <a:pt x="1757" y="671"/>
                  </a:cubicBezTo>
                  <a:cubicBezTo>
                    <a:pt x="1581" y="635"/>
                    <a:pt x="1422" y="619"/>
                    <a:pt x="1279" y="619"/>
                  </a:cubicBezTo>
                  <a:cubicBezTo>
                    <a:pt x="37" y="619"/>
                    <a:pt x="0" y="1881"/>
                    <a:pt x="142" y="2761"/>
                  </a:cubicBezTo>
                  <a:cubicBezTo>
                    <a:pt x="237" y="3300"/>
                    <a:pt x="491" y="4155"/>
                    <a:pt x="681" y="4630"/>
                  </a:cubicBezTo>
                  <a:cubicBezTo>
                    <a:pt x="1029" y="5485"/>
                    <a:pt x="1346" y="6340"/>
                    <a:pt x="1694" y="7163"/>
                  </a:cubicBezTo>
                  <a:cubicBezTo>
                    <a:pt x="1852" y="7575"/>
                    <a:pt x="2011" y="7987"/>
                    <a:pt x="2391" y="8145"/>
                  </a:cubicBezTo>
                  <a:cubicBezTo>
                    <a:pt x="2486" y="8193"/>
                    <a:pt x="2587" y="8212"/>
                    <a:pt x="2691" y="8212"/>
                  </a:cubicBezTo>
                  <a:cubicBezTo>
                    <a:pt x="3004" y="8212"/>
                    <a:pt x="3349" y="8034"/>
                    <a:pt x="3658" y="7892"/>
                  </a:cubicBezTo>
                  <a:cubicBezTo>
                    <a:pt x="4222" y="7670"/>
                    <a:pt x="4826" y="7551"/>
                    <a:pt x="5418" y="7551"/>
                  </a:cubicBezTo>
                  <a:cubicBezTo>
                    <a:pt x="5756" y="7551"/>
                    <a:pt x="6091" y="7590"/>
                    <a:pt x="6413" y="7670"/>
                  </a:cubicBezTo>
                  <a:cubicBezTo>
                    <a:pt x="6706" y="7748"/>
                    <a:pt x="7011" y="7850"/>
                    <a:pt x="7291" y="7850"/>
                  </a:cubicBezTo>
                  <a:cubicBezTo>
                    <a:pt x="7465" y="7850"/>
                    <a:pt x="7629" y="7811"/>
                    <a:pt x="7775" y="7702"/>
                  </a:cubicBezTo>
                  <a:cubicBezTo>
                    <a:pt x="8155" y="7448"/>
                    <a:pt x="8281" y="6942"/>
                    <a:pt x="8376" y="6498"/>
                  </a:cubicBezTo>
                  <a:cubicBezTo>
                    <a:pt x="8503" y="5738"/>
                    <a:pt x="8661" y="4978"/>
                    <a:pt x="8820" y="4186"/>
                  </a:cubicBezTo>
                  <a:cubicBezTo>
                    <a:pt x="9010" y="3300"/>
                    <a:pt x="9390" y="2065"/>
                    <a:pt x="9073" y="1210"/>
                  </a:cubicBezTo>
                  <a:cubicBezTo>
                    <a:pt x="8903" y="727"/>
                    <a:pt x="8758" y="372"/>
                    <a:pt x="7772" y="372"/>
                  </a:cubicBezTo>
                  <a:cubicBezTo>
                    <a:pt x="7658" y="372"/>
                    <a:pt x="7532" y="376"/>
                    <a:pt x="7395" y="386"/>
                  </a:cubicBezTo>
                  <a:cubicBezTo>
                    <a:pt x="7381" y="388"/>
                    <a:pt x="7368" y="388"/>
                    <a:pt x="7355" y="388"/>
                  </a:cubicBezTo>
                  <a:cubicBezTo>
                    <a:pt x="7071" y="388"/>
                    <a:pt x="6988" y="67"/>
                    <a:pt x="6413" y="6"/>
                  </a:cubicBezTo>
                  <a:cubicBezTo>
                    <a:pt x="6361" y="2"/>
                    <a:pt x="6310" y="1"/>
                    <a:pt x="626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4"/>
            <p:cNvSpPr/>
            <p:nvPr/>
          </p:nvSpPr>
          <p:spPr>
            <a:xfrm>
              <a:off x="876866" y="2989411"/>
              <a:ext cx="276202" cy="217344"/>
            </a:xfrm>
            <a:custGeom>
              <a:avLst/>
              <a:gdLst/>
              <a:ahLst/>
              <a:cxnLst/>
              <a:rect l="l" t="t" r="r" b="b"/>
              <a:pathLst>
                <a:path w="9343" h="7352" extrusionOk="0">
                  <a:moveTo>
                    <a:pt x="8899" y="0"/>
                  </a:moveTo>
                  <a:cubicBezTo>
                    <a:pt x="8709" y="950"/>
                    <a:pt x="8393" y="1742"/>
                    <a:pt x="7791" y="2027"/>
                  </a:cubicBezTo>
                  <a:cubicBezTo>
                    <a:pt x="7701" y="2054"/>
                    <a:pt x="7615" y="2066"/>
                    <a:pt x="7533" y="2066"/>
                  </a:cubicBezTo>
                  <a:cubicBezTo>
                    <a:pt x="6831" y="2066"/>
                    <a:pt x="6393" y="1147"/>
                    <a:pt x="6081" y="127"/>
                  </a:cubicBezTo>
                  <a:cubicBezTo>
                    <a:pt x="5922" y="412"/>
                    <a:pt x="5701" y="634"/>
                    <a:pt x="5447" y="824"/>
                  </a:cubicBezTo>
                  <a:cubicBezTo>
                    <a:pt x="5151" y="972"/>
                    <a:pt x="4807" y="1048"/>
                    <a:pt x="4455" y="1048"/>
                  </a:cubicBezTo>
                  <a:cubicBezTo>
                    <a:pt x="3906" y="1048"/>
                    <a:pt x="3339" y="862"/>
                    <a:pt x="2914" y="475"/>
                  </a:cubicBezTo>
                  <a:cubicBezTo>
                    <a:pt x="2819" y="1299"/>
                    <a:pt x="2566" y="2059"/>
                    <a:pt x="1996" y="2534"/>
                  </a:cubicBezTo>
                  <a:cubicBezTo>
                    <a:pt x="1758" y="2764"/>
                    <a:pt x="1549" y="2863"/>
                    <a:pt x="1363" y="2863"/>
                  </a:cubicBezTo>
                  <a:cubicBezTo>
                    <a:pt x="730" y="2863"/>
                    <a:pt x="372" y="1711"/>
                    <a:pt x="127" y="634"/>
                  </a:cubicBezTo>
                  <a:cubicBezTo>
                    <a:pt x="0" y="1014"/>
                    <a:pt x="32" y="1520"/>
                    <a:pt x="95" y="1900"/>
                  </a:cubicBezTo>
                  <a:cubicBezTo>
                    <a:pt x="190" y="2439"/>
                    <a:pt x="444" y="3294"/>
                    <a:pt x="634" y="3769"/>
                  </a:cubicBezTo>
                  <a:cubicBezTo>
                    <a:pt x="982" y="4624"/>
                    <a:pt x="1299" y="5479"/>
                    <a:pt x="1647" y="6302"/>
                  </a:cubicBezTo>
                  <a:cubicBezTo>
                    <a:pt x="1805" y="6714"/>
                    <a:pt x="1964" y="7126"/>
                    <a:pt x="2344" y="7284"/>
                  </a:cubicBezTo>
                  <a:cubicBezTo>
                    <a:pt x="2439" y="7332"/>
                    <a:pt x="2540" y="7351"/>
                    <a:pt x="2644" y="7351"/>
                  </a:cubicBezTo>
                  <a:cubicBezTo>
                    <a:pt x="2957" y="7351"/>
                    <a:pt x="3302" y="7173"/>
                    <a:pt x="3611" y="7031"/>
                  </a:cubicBezTo>
                  <a:cubicBezTo>
                    <a:pt x="4175" y="6809"/>
                    <a:pt x="4779" y="6690"/>
                    <a:pt x="5371" y="6690"/>
                  </a:cubicBezTo>
                  <a:cubicBezTo>
                    <a:pt x="5709" y="6690"/>
                    <a:pt x="6044" y="6729"/>
                    <a:pt x="6366" y="6809"/>
                  </a:cubicBezTo>
                  <a:cubicBezTo>
                    <a:pt x="6659" y="6887"/>
                    <a:pt x="6964" y="6989"/>
                    <a:pt x="7244" y="6989"/>
                  </a:cubicBezTo>
                  <a:cubicBezTo>
                    <a:pt x="7418" y="6989"/>
                    <a:pt x="7582" y="6950"/>
                    <a:pt x="7728" y="6841"/>
                  </a:cubicBezTo>
                  <a:cubicBezTo>
                    <a:pt x="8108" y="6587"/>
                    <a:pt x="8234" y="6081"/>
                    <a:pt x="8329" y="5637"/>
                  </a:cubicBezTo>
                  <a:cubicBezTo>
                    <a:pt x="8488" y="4877"/>
                    <a:pt x="8646" y="4117"/>
                    <a:pt x="8773" y="3357"/>
                  </a:cubicBezTo>
                  <a:cubicBezTo>
                    <a:pt x="8963" y="2439"/>
                    <a:pt x="9343" y="1204"/>
                    <a:pt x="9026" y="349"/>
                  </a:cubicBezTo>
                  <a:cubicBezTo>
                    <a:pt x="8994" y="222"/>
                    <a:pt x="8963" y="95"/>
                    <a:pt x="8899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4"/>
            <p:cNvSpPr/>
            <p:nvPr/>
          </p:nvSpPr>
          <p:spPr>
            <a:xfrm>
              <a:off x="952690" y="2981371"/>
              <a:ext cx="120792" cy="46975"/>
            </a:xfrm>
            <a:custGeom>
              <a:avLst/>
              <a:gdLst/>
              <a:ahLst/>
              <a:cxnLst/>
              <a:rect l="l" t="t" r="r" b="b"/>
              <a:pathLst>
                <a:path w="4086" h="1589" extrusionOk="0">
                  <a:moveTo>
                    <a:pt x="2419" y="1"/>
                  </a:moveTo>
                  <a:cubicBezTo>
                    <a:pt x="2282" y="1"/>
                    <a:pt x="2141" y="6"/>
                    <a:pt x="1996" y="19"/>
                  </a:cubicBezTo>
                  <a:cubicBezTo>
                    <a:pt x="887" y="114"/>
                    <a:pt x="1" y="526"/>
                    <a:pt x="32" y="969"/>
                  </a:cubicBezTo>
                  <a:cubicBezTo>
                    <a:pt x="60" y="1327"/>
                    <a:pt x="757" y="1589"/>
                    <a:pt x="1667" y="1589"/>
                  </a:cubicBezTo>
                  <a:cubicBezTo>
                    <a:pt x="1804" y="1589"/>
                    <a:pt x="1946" y="1583"/>
                    <a:pt x="2091" y="1571"/>
                  </a:cubicBezTo>
                  <a:cubicBezTo>
                    <a:pt x="3199" y="1476"/>
                    <a:pt x="4086" y="1032"/>
                    <a:pt x="4054" y="621"/>
                  </a:cubicBezTo>
                  <a:cubicBezTo>
                    <a:pt x="4027" y="263"/>
                    <a:pt x="3329" y="1"/>
                    <a:pt x="2419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4"/>
            <p:cNvSpPr/>
            <p:nvPr/>
          </p:nvSpPr>
          <p:spPr>
            <a:xfrm>
              <a:off x="1086485" y="3041321"/>
              <a:ext cx="48808" cy="136460"/>
            </a:xfrm>
            <a:custGeom>
              <a:avLst/>
              <a:gdLst/>
              <a:ahLst/>
              <a:cxnLst/>
              <a:rect l="l" t="t" r="r" b="b"/>
              <a:pathLst>
                <a:path w="1651" h="4616" extrusionOk="0">
                  <a:moveTo>
                    <a:pt x="1200" y="1"/>
                  </a:moveTo>
                  <a:cubicBezTo>
                    <a:pt x="849" y="1"/>
                    <a:pt x="811" y="1812"/>
                    <a:pt x="700" y="2646"/>
                  </a:cubicBezTo>
                  <a:cubicBezTo>
                    <a:pt x="638" y="3235"/>
                    <a:pt x="0" y="4612"/>
                    <a:pt x="299" y="4612"/>
                  </a:cubicBezTo>
                  <a:cubicBezTo>
                    <a:pt x="305" y="4612"/>
                    <a:pt x="312" y="4611"/>
                    <a:pt x="320" y="4610"/>
                  </a:cubicBezTo>
                  <a:cubicBezTo>
                    <a:pt x="341" y="4614"/>
                    <a:pt x="361" y="4616"/>
                    <a:pt x="381" y="4616"/>
                  </a:cubicBezTo>
                  <a:cubicBezTo>
                    <a:pt x="511" y="4616"/>
                    <a:pt x="617" y="4530"/>
                    <a:pt x="700" y="4420"/>
                  </a:cubicBezTo>
                  <a:cubicBezTo>
                    <a:pt x="763" y="4293"/>
                    <a:pt x="795" y="4135"/>
                    <a:pt x="858" y="4008"/>
                  </a:cubicBezTo>
                  <a:cubicBezTo>
                    <a:pt x="1048" y="3121"/>
                    <a:pt x="1270" y="2266"/>
                    <a:pt x="1460" y="1379"/>
                  </a:cubicBezTo>
                  <a:cubicBezTo>
                    <a:pt x="1555" y="936"/>
                    <a:pt x="1650" y="398"/>
                    <a:pt x="1365" y="113"/>
                  </a:cubicBezTo>
                  <a:cubicBezTo>
                    <a:pt x="1303" y="36"/>
                    <a:pt x="1249" y="1"/>
                    <a:pt x="1200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4"/>
            <p:cNvSpPr/>
            <p:nvPr/>
          </p:nvSpPr>
          <p:spPr>
            <a:xfrm>
              <a:off x="888099" y="3060329"/>
              <a:ext cx="67432" cy="125966"/>
            </a:xfrm>
            <a:custGeom>
              <a:avLst/>
              <a:gdLst/>
              <a:ahLst/>
              <a:cxnLst/>
              <a:rect l="l" t="t" r="r" b="b"/>
              <a:pathLst>
                <a:path w="2281" h="4261" extrusionOk="0">
                  <a:moveTo>
                    <a:pt x="484" y="0"/>
                  </a:moveTo>
                  <a:cubicBezTo>
                    <a:pt x="446" y="0"/>
                    <a:pt x="411" y="3"/>
                    <a:pt x="380" y="8"/>
                  </a:cubicBezTo>
                  <a:cubicBezTo>
                    <a:pt x="0" y="103"/>
                    <a:pt x="1140" y="2732"/>
                    <a:pt x="1520" y="3777"/>
                  </a:cubicBezTo>
                  <a:cubicBezTo>
                    <a:pt x="1584" y="3998"/>
                    <a:pt x="1711" y="4252"/>
                    <a:pt x="1932" y="4252"/>
                  </a:cubicBezTo>
                  <a:cubicBezTo>
                    <a:pt x="1950" y="4258"/>
                    <a:pt x="1967" y="4260"/>
                    <a:pt x="1983" y="4260"/>
                  </a:cubicBezTo>
                  <a:cubicBezTo>
                    <a:pt x="2051" y="4260"/>
                    <a:pt x="2103" y="4214"/>
                    <a:pt x="2154" y="4188"/>
                  </a:cubicBezTo>
                  <a:cubicBezTo>
                    <a:pt x="2281" y="4062"/>
                    <a:pt x="2281" y="3840"/>
                    <a:pt x="2217" y="3682"/>
                  </a:cubicBezTo>
                  <a:cubicBezTo>
                    <a:pt x="2122" y="3492"/>
                    <a:pt x="2027" y="3365"/>
                    <a:pt x="1901" y="3238"/>
                  </a:cubicBezTo>
                  <a:cubicBezTo>
                    <a:pt x="1520" y="2795"/>
                    <a:pt x="1394" y="2067"/>
                    <a:pt x="1267" y="1433"/>
                  </a:cubicBezTo>
                  <a:cubicBezTo>
                    <a:pt x="1235" y="1211"/>
                    <a:pt x="1077" y="451"/>
                    <a:pt x="1014" y="230"/>
                  </a:cubicBezTo>
                  <a:cubicBezTo>
                    <a:pt x="934" y="71"/>
                    <a:pt x="677" y="0"/>
                    <a:pt x="484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4"/>
            <p:cNvSpPr/>
            <p:nvPr/>
          </p:nvSpPr>
          <p:spPr>
            <a:xfrm>
              <a:off x="975157" y="2905753"/>
              <a:ext cx="59007" cy="116713"/>
            </a:xfrm>
            <a:custGeom>
              <a:avLst/>
              <a:gdLst/>
              <a:ahLst/>
              <a:cxnLst/>
              <a:rect l="l" t="t" r="r" b="b"/>
              <a:pathLst>
                <a:path w="1996" h="3948" extrusionOk="0">
                  <a:moveTo>
                    <a:pt x="447" y="1"/>
                  </a:moveTo>
                  <a:cubicBezTo>
                    <a:pt x="393" y="1"/>
                    <a:pt x="339" y="5"/>
                    <a:pt x="286" y="12"/>
                  </a:cubicBezTo>
                  <a:cubicBezTo>
                    <a:pt x="191" y="392"/>
                    <a:pt x="96" y="645"/>
                    <a:pt x="1" y="993"/>
                  </a:cubicBezTo>
                  <a:cubicBezTo>
                    <a:pt x="32" y="1025"/>
                    <a:pt x="444" y="993"/>
                    <a:pt x="634" y="1152"/>
                  </a:cubicBezTo>
                  <a:cubicBezTo>
                    <a:pt x="824" y="1278"/>
                    <a:pt x="982" y="1532"/>
                    <a:pt x="982" y="1785"/>
                  </a:cubicBezTo>
                  <a:cubicBezTo>
                    <a:pt x="1014" y="2134"/>
                    <a:pt x="824" y="2450"/>
                    <a:pt x="666" y="2799"/>
                  </a:cubicBezTo>
                  <a:cubicBezTo>
                    <a:pt x="539" y="3115"/>
                    <a:pt x="476" y="3527"/>
                    <a:pt x="697" y="3780"/>
                  </a:cubicBezTo>
                  <a:cubicBezTo>
                    <a:pt x="786" y="3898"/>
                    <a:pt x="915" y="3947"/>
                    <a:pt x="1050" y="3947"/>
                  </a:cubicBezTo>
                  <a:cubicBezTo>
                    <a:pt x="1206" y="3947"/>
                    <a:pt x="1370" y="3882"/>
                    <a:pt x="1489" y="3780"/>
                  </a:cubicBezTo>
                  <a:cubicBezTo>
                    <a:pt x="1742" y="3590"/>
                    <a:pt x="1869" y="3274"/>
                    <a:pt x="1996" y="2989"/>
                  </a:cubicBezTo>
                  <a:lnTo>
                    <a:pt x="1996" y="2989"/>
                  </a:lnTo>
                  <a:cubicBezTo>
                    <a:pt x="1984" y="2991"/>
                    <a:pt x="1972" y="2992"/>
                    <a:pt x="1961" y="2992"/>
                  </a:cubicBezTo>
                  <a:cubicBezTo>
                    <a:pt x="1815" y="2992"/>
                    <a:pt x="1679" y="2816"/>
                    <a:pt x="1679" y="2640"/>
                  </a:cubicBezTo>
                  <a:cubicBezTo>
                    <a:pt x="1679" y="2419"/>
                    <a:pt x="1742" y="2260"/>
                    <a:pt x="1806" y="2070"/>
                  </a:cubicBezTo>
                  <a:cubicBezTo>
                    <a:pt x="1932" y="1563"/>
                    <a:pt x="1806" y="993"/>
                    <a:pt x="1521" y="582"/>
                  </a:cubicBezTo>
                  <a:cubicBezTo>
                    <a:pt x="1268" y="217"/>
                    <a:pt x="866" y="1"/>
                    <a:pt x="447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4"/>
            <p:cNvSpPr/>
            <p:nvPr/>
          </p:nvSpPr>
          <p:spPr>
            <a:xfrm>
              <a:off x="989199" y="2952903"/>
              <a:ext cx="44965" cy="69561"/>
            </a:xfrm>
            <a:custGeom>
              <a:avLst/>
              <a:gdLst/>
              <a:ahLst/>
              <a:cxnLst/>
              <a:rect l="l" t="t" r="r" b="b"/>
              <a:pathLst>
                <a:path w="1521" h="2353" extrusionOk="0">
                  <a:moveTo>
                    <a:pt x="1394" y="0"/>
                  </a:moveTo>
                  <a:cubicBezTo>
                    <a:pt x="1331" y="158"/>
                    <a:pt x="1014" y="1204"/>
                    <a:pt x="919" y="1330"/>
                  </a:cubicBezTo>
                  <a:cubicBezTo>
                    <a:pt x="875" y="1404"/>
                    <a:pt x="816" y="1431"/>
                    <a:pt x="750" y="1431"/>
                  </a:cubicBezTo>
                  <a:cubicBezTo>
                    <a:pt x="556" y="1431"/>
                    <a:pt x="308" y="1192"/>
                    <a:pt x="239" y="1192"/>
                  </a:cubicBezTo>
                  <a:cubicBezTo>
                    <a:pt x="231" y="1192"/>
                    <a:pt x="225" y="1196"/>
                    <a:pt x="222" y="1204"/>
                  </a:cubicBezTo>
                  <a:cubicBezTo>
                    <a:pt x="64" y="1520"/>
                    <a:pt x="1" y="1932"/>
                    <a:pt x="222" y="2185"/>
                  </a:cubicBezTo>
                  <a:cubicBezTo>
                    <a:pt x="325" y="2303"/>
                    <a:pt x="456" y="2352"/>
                    <a:pt x="588" y="2352"/>
                  </a:cubicBezTo>
                  <a:cubicBezTo>
                    <a:pt x="740" y="2352"/>
                    <a:pt x="895" y="2287"/>
                    <a:pt x="1014" y="2185"/>
                  </a:cubicBezTo>
                  <a:cubicBezTo>
                    <a:pt x="1267" y="1995"/>
                    <a:pt x="1394" y="1710"/>
                    <a:pt x="1521" y="1394"/>
                  </a:cubicBezTo>
                  <a:lnTo>
                    <a:pt x="1521" y="1394"/>
                  </a:lnTo>
                  <a:cubicBezTo>
                    <a:pt x="1509" y="1396"/>
                    <a:pt x="1497" y="1397"/>
                    <a:pt x="1486" y="1397"/>
                  </a:cubicBezTo>
                  <a:cubicBezTo>
                    <a:pt x="1344" y="1397"/>
                    <a:pt x="1233" y="1221"/>
                    <a:pt x="1204" y="1045"/>
                  </a:cubicBezTo>
                  <a:cubicBezTo>
                    <a:pt x="1204" y="824"/>
                    <a:pt x="1299" y="665"/>
                    <a:pt x="1331" y="475"/>
                  </a:cubicBezTo>
                  <a:cubicBezTo>
                    <a:pt x="1362" y="317"/>
                    <a:pt x="1394" y="158"/>
                    <a:pt x="1394" y="0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4"/>
            <p:cNvSpPr/>
            <p:nvPr/>
          </p:nvSpPr>
          <p:spPr>
            <a:xfrm>
              <a:off x="975157" y="2906078"/>
              <a:ext cx="26251" cy="29622"/>
            </a:xfrm>
            <a:custGeom>
              <a:avLst/>
              <a:gdLst/>
              <a:ahLst/>
              <a:cxnLst/>
              <a:rect l="l" t="t" r="r" b="b"/>
              <a:pathLst>
                <a:path w="888" h="1002" extrusionOk="0">
                  <a:moveTo>
                    <a:pt x="286" y="1"/>
                  </a:moveTo>
                  <a:lnTo>
                    <a:pt x="1" y="982"/>
                  </a:lnTo>
                  <a:cubicBezTo>
                    <a:pt x="58" y="995"/>
                    <a:pt x="116" y="1001"/>
                    <a:pt x="174" y="1001"/>
                  </a:cubicBezTo>
                  <a:cubicBezTo>
                    <a:pt x="406" y="1001"/>
                    <a:pt x="634" y="900"/>
                    <a:pt x="761" y="697"/>
                  </a:cubicBezTo>
                  <a:cubicBezTo>
                    <a:pt x="887" y="412"/>
                    <a:pt x="539" y="96"/>
                    <a:pt x="286" y="1"/>
                  </a:cubicBezTo>
                  <a:close/>
                </a:path>
              </a:pathLst>
            </a:custGeom>
            <a:solidFill>
              <a:srgbClr val="6FA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4"/>
            <p:cNvSpPr/>
            <p:nvPr/>
          </p:nvSpPr>
          <p:spPr>
            <a:xfrm>
              <a:off x="923661" y="2987431"/>
              <a:ext cx="184470" cy="223788"/>
            </a:xfrm>
            <a:custGeom>
              <a:avLst/>
              <a:gdLst/>
              <a:ahLst/>
              <a:cxnLst/>
              <a:rect l="l" t="t" r="r" b="b"/>
              <a:pathLst>
                <a:path w="6240" h="7570" extrusionOk="0">
                  <a:moveTo>
                    <a:pt x="4502" y="1"/>
                  </a:moveTo>
                  <a:cubicBezTo>
                    <a:pt x="4479" y="1"/>
                    <a:pt x="4457" y="2"/>
                    <a:pt x="4434" y="4"/>
                  </a:cubicBezTo>
                  <a:cubicBezTo>
                    <a:pt x="3844" y="31"/>
                    <a:pt x="3344" y="604"/>
                    <a:pt x="2878" y="604"/>
                  </a:cubicBezTo>
                  <a:cubicBezTo>
                    <a:pt x="2794" y="604"/>
                    <a:pt x="2711" y="586"/>
                    <a:pt x="2629" y="542"/>
                  </a:cubicBezTo>
                  <a:cubicBezTo>
                    <a:pt x="2260" y="340"/>
                    <a:pt x="1909" y="254"/>
                    <a:pt x="1591" y="254"/>
                  </a:cubicBezTo>
                  <a:cubicBezTo>
                    <a:pt x="1063" y="254"/>
                    <a:pt x="626" y="491"/>
                    <a:pt x="349" y="827"/>
                  </a:cubicBezTo>
                  <a:cubicBezTo>
                    <a:pt x="32" y="1239"/>
                    <a:pt x="1" y="2157"/>
                    <a:pt x="32" y="2727"/>
                  </a:cubicBezTo>
                  <a:cubicBezTo>
                    <a:pt x="96" y="3266"/>
                    <a:pt x="286" y="3772"/>
                    <a:pt x="476" y="4279"/>
                  </a:cubicBezTo>
                  <a:cubicBezTo>
                    <a:pt x="824" y="5103"/>
                    <a:pt x="1204" y="5894"/>
                    <a:pt x="1616" y="6654"/>
                  </a:cubicBezTo>
                  <a:cubicBezTo>
                    <a:pt x="1866" y="7100"/>
                    <a:pt x="2239" y="7569"/>
                    <a:pt x="2670" y="7569"/>
                  </a:cubicBezTo>
                  <a:cubicBezTo>
                    <a:pt x="2729" y="7569"/>
                    <a:pt x="2790" y="7560"/>
                    <a:pt x="2851" y="7541"/>
                  </a:cubicBezTo>
                  <a:cubicBezTo>
                    <a:pt x="3168" y="7446"/>
                    <a:pt x="3421" y="7066"/>
                    <a:pt x="3738" y="7034"/>
                  </a:cubicBezTo>
                  <a:cubicBezTo>
                    <a:pt x="3753" y="7033"/>
                    <a:pt x="3768" y="7032"/>
                    <a:pt x="3782" y="7032"/>
                  </a:cubicBezTo>
                  <a:cubicBezTo>
                    <a:pt x="4050" y="7032"/>
                    <a:pt x="4293" y="7289"/>
                    <a:pt x="4593" y="7319"/>
                  </a:cubicBezTo>
                  <a:cubicBezTo>
                    <a:pt x="4614" y="7322"/>
                    <a:pt x="4636" y="7323"/>
                    <a:pt x="4657" y="7323"/>
                  </a:cubicBezTo>
                  <a:cubicBezTo>
                    <a:pt x="4889" y="7323"/>
                    <a:pt x="5113" y="7171"/>
                    <a:pt x="5258" y="6939"/>
                  </a:cubicBezTo>
                  <a:cubicBezTo>
                    <a:pt x="5416" y="6718"/>
                    <a:pt x="5511" y="6433"/>
                    <a:pt x="5606" y="6148"/>
                  </a:cubicBezTo>
                  <a:cubicBezTo>
                    <a:pt x="5955" y="4818"/>
                    <a:pt x="6240" y="3266"/>
                    <a:pt x="6050" y="1872"/>
                  </a:cubicBezTo>
                  <a:cubicBezTo>
                    <a:pt x="5986" y="1366"/>
                    <a:pt x="5765" y="701"/>
                    <a:pt x="5416" y="416"/>
                  </a:cubicBezTo>
                  <a:cubicBezTo>
                    <a:pt x="5120" y="208"/>
                    <a:pt x="4824" y="1"/>
                    <a:pt x="450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4"/>
            <p:cNvSpPr/>
            <p:nvPr/>
          </p:nvSpPr>
          <p:spPr>
            <a:xfrm>
              <a:off x="923661" y="3017494"/>
              <a:ext cx="184470" cy="193723"/>
            </a:xfrm>
            <a:custGeom>
              <a:avLst/>
              <a:gdLst/>
              <a:ahLst/>
              <a:cxnLst/>
              <a:rect l="l" t="t" r="r" b="b"/>
              <a:pathLst>
                <a:path w="6240" h="6553" extrusionOk="0">
                  <a:moveTo>
                    <a:pt x="5828" y="0"/>
                  </a:moveTo>
                  <a:cubicBezTo>
                    <a:pt x="5410" y="1922"/>
                    <a:pt x="4576" y="3648"/>
                    <a:pt x="2937" y="3648"/>
                  </a:cubicBezTo>
                  <a:cubicBezTo>
                    <a:pt x="2713" y="3648"/>
                    <a:pt x="2473" y="3616"/>
                    <a:pt x="2218" y="3547"/>
                  </a:cubicBezTo>
                  <a:cubicBezTo>
                    <a:pt x="1173" y="3262"/>
                    <a:pt x="603" y="2090"/>
                    <a:pt x="32" y="919"/>
                  </a:cubicBezTo>
                  <a:cubicBezTo>
                    <a:pt x="1" y="1204"/>
                    <a:pt x="32" y="1489"/>
                    <a:pt x="32" y="1710"/>
                  </a:cubicBezTo>
                  <a:cubicBezTo>
                    <a:pt x="96" y="2249"/>
                    <a:pt x="286" y="2755"/>
                    <a:pt x="476" y="3262"/>
                  </a:cubicBezTo>
                  <a:cubicBezTo>
                    <a:pt x="824" y="4086"/>
                    <a:pt x="1204" y="4877"/>
                    <a:pt x="1616" y="5637"/>
                  </a:cubicBezTo>
                  <a:cubicBezTo>
                    <a:pt x="1866" y="6083"/>
                    <a:pt x="2239" y="6552"/>
                    <a:pt x="2670" y="6552"/>
                  </a:cubicBezTo>
                  <a:cubicBezTo>
                    <a:pt x="2729" y="6552"/>
                    <a:pt x="2790" y="6543"/>
                    <a:pt x="2851" y="6524"/>
                  </a:cubicBezTo>
                  <a:cubicBezTo>
                    <a:pt x="3168" y="6429"/>
                    <a:pt x="3421" y="6049"/>
                    <a:pt x="3738" y="6017"/>
                  </a:cubicBezTo>
                  <a:cubicBezTo>
                    <a:pt x="4023" y="6017"/>
                    <a:pt x="4308" y="6271"/>
                    <a:pt x="4593" y="6302"/>
                  </a:cubicBezTo>
                  <a:cubicBezTo>
                    <a:pt x="4614" y="6305"/>
                    <a:pt x="4636" y="6306"/>
                    <a:pt x="4657" y="6306"/>
                  </a:cubicBezTo>
                  <a:cubicBezTo>
                    <a:pt x="4889" y="6306"/>
                    <a:pt x="5113" y="6154"/>
                    <a:pt x="5258" y="5922"/>
                  </a:cubicBezTo>
                  <a:cubicBezTo>
                    <a:pt x="5416" y="5701"/>
                    <a:pt x="5511" y="5416"/>
                    <a:pt x="5606" y="5131"/>
                  </a:cubicBezTo>
                  <a:cubicBezTo>
                    <a:pt x="5955" y="3801"/>
                    <a:pt x="6240" y="2249"/>
                    <a:pt x="6050" y="855"/>
                  </a:cubicBezTo>
                  <a:cubicBezTo>
                    <a:pt x="6018" y="602"/>
                    <a:pt x="5955" y="285"/>
                    <a:pt x="5828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4"/>
            <p:cNvSpPr/>
            <p:nvPr/>
          </p:nvSpPr>
          <p:spPr>
            <a:xfrm>
              <a:off x="945211" y="3058673"/>
              <a:ext cx="148877" cy="119344"/>
            </a:xfrm>
            <a:custGeom>
              <a:avLst/>
              <a:gdLst/>
              <a:ahLst/>
              <a:cxnLst/>
              <a:rect l="l" t="t" r="r" b="b"/>
              <a:pathLst>
                <a:path w="5036" h="4037" extrusionOk="0">
                  <a:moveTo>
                    <a:pt x="3959" y="1"/>
                  </a:moveTo>
                  <a:cubicBezTo>
                    <a:pt x="3573" y="1"/>
                    <a:pt x="2964" y="418"/>
                    <a:pt x="2524" y="418"/>
                  </a:cubicBezTo>
                  <a:cubicBezTo>
                    <a:pt x="2495" y="418"/>
                    <a:pt x="2466" y="416"/>
                    <a:pt x="2439" y="412"/>
                  </a:cubicBezTo>
                  <a:cubicBezTo>
                    <a:pt x="1995" y="353"/>
                    <a:pt x="1579" y="156"/>
                    <a:pt x="1165" y="156"/>
                  </a:cubicBezTo>
                  <a:cubicBezTo>
                    <a:pt x="1136" y="156"/>
                    <a:pt x="1106" y="157"/>
                    <a:pt x="1077" y="159"/>
                  </a:cubicBezTo>
                  <a:cubicBezTo>
                    <a:pt x="792" y="159"/>
                    <a:pt x="444" y="191"/>
                    <a:pt x="222" y="476"/>
                  </a:cubicBezTo>
                  <a:cubicBezTo>
                    <a:pt x="95" y="666"/>
                    <a:pt x="0" y="1172"/>
                    <a:pt x="32" y="1457"/>
                  </a:cubicBezTo>
                  <a:cubicBezTo>
                    <a:pt x="159" y="2851"/>
                    <a:pt x="950" y="3896"/>
                    <a:pt x="1932" y="4023"/>
                  </a:cubicBezTo>
                  <a:cubicBezTo>
                    <a:pt x="1985" y="4033"/>
                    <a:pt x="2041" y="4037"/>
                    <a:pt x="2100" y="4037"/>
                  </a:cubicBezTo>
                  <a:cubicBezTo>
                    <a:pt x="2217" y="4037"/>
                    <a:pt x="2344" y="4023"/>
                    <a:pt x="2470" y="4023"/>
                  </a:cubicBezTo>
                  <a:cubicBezTo>
                    <a:pt x="2724" y="3991"/>
                    <a:pt x="2977" y="3991"/>
                    <a:pt x="3199" y="3959"/>
                  </a:cubicBezTo>
                  <a:cubicBezTo>
                    <a:pt x="3484" y="3959"/>
                    <a:pt x="3769" y="3928"/>
                    <a:pt x="4022" y="3801"/>
                  </a:cubicBezTo>
                  <a:cubicBezTo>
                    <a:pt x="4529" y="3484"/>
                    <a:pt x="4751" y="2756"/>
                    <a:pt x="4877" y="2091"/>
                  </a:cubicBezTo>
                  <a:cubicBezTo>
                    <a:pt x="4941" y="1521"/>
                    <a:pt x="5036" y="571"/>
                    <a:pt x="4656" y="254"/>
                  </a:cubicBezTo>
                  <a:cubicBezTo>
                    <a:pt x="4434" y="64"/>
                    <a:pt x="4244" y="1"/>
                    <a:pt x="3959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4"/>
            <p:cNvSpPr/>
            <p:nvPr/>
          </p:nvSpPr>
          <p:spPr>
            <a:xfrm>
              <a:off x="1021775" y="3069552"/>
              <a:ext cx="370980" cy="272034"/>
            </a:xfrm>
            <a:custGeom>
              <a:avLst/>
              <a:gdLst/>
              <a:ahLst/>
              <a:cxnLst/>
              <a:rect l="l" t="t" r="r" b="b"/>
              <a:pathLst>
                <a:path w="12549" h="9202" extrusionOk="0">
                  <a:moveTo>
                    <a:pt x="8088" y="0"/>
                  </a:moveTo>
                  <a:cubicBezTo>
                    <a:pt x="7049" y="0"/>
                    <a:pt x="6486" y="935"/>
                    <a:pt x="6214" y="1660"/>
                  </a:cubicBezTo>
                  <a:cubicBezTo>
                    <a:pt x="6214" y="1660"/>
                    <a:pt x="5156" y="511"/>
                    <a:pt x="3823" y="511"/>
                  </a:cubicBezTo>
                  <a:cubicBezTo>
                    <a:pt x="3227" y="511"/>
                    <a:pt x="2575" y="741"/>
                    <a:pt x="1939" y="1406"/>
                  </a:cubicBezTo>
                  <a:cubicBezTo>
                    <a:pt x="0" y="3436"/>
                    <a:pt x="3131" y="9202"/>
                    <a:pt x="6622" y="9202"/>
                  </a:cubicBezTo>
                  <a:cubicBezTo>
                    <a:pt x="6781" y="9202"/>
                    <a:pt x="6941" y="9190"/>
                    <a:pt x="7101" y="9165"/>
                  </a:cubicBezTo>
                  <a:cubicBezTo>
                    <a:pt x="10806" y="8595"/>
                    <a:pt x="12548" y="2356"/>
                    <a:pt x="9571" y="519"/>
                  </a:cubicBezTo>
                  <a:cubicBezTo>
                    <a:pt x="8993" y="149"/>
                    <a:pt x="8503" y="0"/>
                    <a:pt x="8088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4"/>
            <p:cNvSpPr/>
            <p:nvPr/>
          </p:nvSpPr>
          <p:spPr>
            <a:xfrm>
              <a:off x="1051425" y="3128881"/>
              <a:ext cx="282322" cy="208770"/>
            </a:xfrm>
            <a:custGeom>
              <a:avLst/>
              <a:gdLst/>
              <a:ahLst/>
              <a:cxnLst/>
              <a:rect l="l" t="t" r="r" b="b"/>
              <a:pathLst>
                <a:path w="9550" h="7062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0" y="2153"/>
                    <a:pt x="2683" y="7062"/>
                    <a:pt x="5637" y="7062"/>
                  </a:cubicBezTo>
                  <a:cubicBezTo>
                    <a:pt x="5769" y="7062"/>
                    <a:pt x="5902" y="7052"/>
                    <a:pt x="6035" y="7031"/>
                  </a:cubicBezTo>
                  <a:cubicBezTo>
                    <a:pt x="7903" y="6746"/>
                    <a:pt x="9233" y="4846"/>
                    <a:pt x="9550" y="2914"/>
                  </a:cubicBezTo>
                  <a:lnTo>
                    <a:pt x="9550" y="2914"/>
                  </a:lnTo>
                  <a:cubicBezTo>
                    <a:pt x="8231" y="3677"/>
                    <a:pt x="7142" y="3916"/>
                    <a:pt x="6256" y="3916"/>
                  </a:cubicBezTo>
                  <a:cubicBezTo>
                    <a:pt x="5227" y="3916"/>
                    <a:pt x="4472" y="3594"/>
                    <a:pt x="3944" y="3389"/>
                  </a:cubicBezTo>
                  <a:cubicBezTo>
                    <a:pt x="2646" y="2883"/>
                    <a:pt x="2393" y="824"/>
                    <a:pt x="1031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4"/>
            <p:cNvSpPr/>
            <p:nvPr/>
          </p:nvSpPr>
          <p:spPr>
            <a:xfrm>
              <a:off x="1126806" y="3103547"/>
              <a:ext cx="135810" cy="71985"/>
            </a:xfrm>
            <a:custGeom>
              <a:avLst/>
              <a:gdLst/>
              <a:ahLst/>
              <a:cxnLst/>
              <a:rect l="l" t="t" r="r" b="b"/>
              <a:pathLst>
                <a:path w="4594" h="2435" extrusionOk="0">
                  <a:moveTo>
                    <a:pt x="4071" y="0"/>
                  </a:moveTo>
                  <a:cubicBezTo>
                    <a:pt x="3604" y="0"/>
                    <a:pt x="2886" y="607"/>
                    <a:pt x="2480" y="607"/>
                  </a:cubicBezTo>
                  <a:cubicBezTo>
                    <a:pt x="2466" y="607"/>
                    <a:pt x="2453" y="606"/>
                    <a:pt x="2440" y="605"/>
                  </a:cubicBezTo>
                  <a:cubicBezTo>
                    <a:pt x="1938" y="561"/>
                    <a:pt x="1452" y="158"/>
                    <a:pt x="971" y="158"/>
                  </a:cubicBezTo>
                  <a:cubicBezTo>
                    <a:pt x="753" y="158"/>
                    <a:pt x="535" y="241"/>
                    <a:pt x="318" y="478"/>
                  </a:cubicBezTo>
                  <a:cubicBezTo>
                    <a:pt x="1" y="826"/>
                    <a:pt x="1046" y="1460"/>
                    <a:pt x="1299" y="1650"/>
                  </a:cubicBezTo>
                  <a:cubicBezTo>
                    <a:pt x="1744" y="2042"/>
                    <a:pt x="2383" y="2434"/>
                    <a:pt x="3056" y="2434"/>
                  </a:cubicBezTo>
                  <a:cubicBezTo>
                    <a:pt x="3198" y="2434"/>
                    <a:pt x="3341" y="2417"/>
                    <a:pt x="3485" y="2378"/>
                  </a:cubicBezTo>
                  <a:cubicBezTo>
                    <a:pt x="4371" y="2093"/>
                    <a:pt x="4593" y="1301"/>
                    <a:pt x="4498" y="478"/>
                  </a:cubicBezTo>
                  <a:cubicBezTo>
                    <a:pt x="4440" y="123"/>
                    <a:pt x="4281" y="0"/>
                    <a:pt x="4071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4"/>
            <p:cNvSpPr/>
            <p:nvPr/>
          </p:nvSpPr>
          <p:spPr>
            <a:xfrm>
              <a:off x="1183002" y="3018854"/>
              <a:ext cx="64003" cy="133475"/>
            </a:xfrm>
            <a:custGeom>
              <a:avLst/>
              <a:gdLst/>
              <a:ahLst/>
              <a:cxnLst/>
              <a:rect l="l" t="t" r="r" b="b"/>
              <a:pathLst>
                <a:path w="2165" h="4515" extrusionOk="0">
                  <a:moveTo>
                    <a:pt x="1648" y="0"/>
                  </a:moveTo>
                  <a:cubicBezTo>
                    <a:pt x="1548" y="0"/>
                    <a:pt x="1404" y="53"/>
                    <a:pt x="1204" y="176"/>
                  </a:cubicBezTo>
                  <a:cubicBezTo>
                    <a:pt x="0" y="936"/>
                    <a:pt x="824" y="4515"/>
                    <a:pt x="824" y="4515"/>
                  </a:cubicBezTo>
                  <a:cubicBezTo>
                    <a:pt x="1140" y="3786"/>
                    <a:pt x="792" y="2013"/>
                    <a:pt x="1172" y="1696"/>
                  </a:cubicBezTo>
                  <a:cubicBezTo>
                    <a:pt x="1490" y="1404"/>
                    <a:pt x="2165" y="0"/>
                    <a:pt x="1648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4"/>
          <p:cNvGrpSpPr/>
          <p:nvPr/>
        </p:nvGrpSpPr>
        <p:grpSpPr>
          <a:xfrm>
            <a:off x="466545" y="3819491"/>
            <a:ext cx="1017719" cy="917147"/>
            <a:chOff x="719570" y="3819491"/>
            <a:chExt cx="1017719" cy="917147"/>
          </a:xfrm>
        </p:grpSpPr>
        <p:sp>
          <p:nvSpPr>
            <p:cNvPr id="4171" name="Google Shape;4171;p34"/>
            <p:cNvSpPr/>
            <p:nvPr/>
          </p:nvSpPr>
          <p:spPr>
            <a:xfrm>
              <a:off x="719570" y="3819491"/>
              <a:ext cx="1017719" cy="917147"/>
            </a:xfrm>
            <a:custGeom>
              <a:avLst/>
              <a:gdLst/>
              <a:ahLst/>
              <a:cxnLst/>
              <a:rect l="l" t="t" r="r" b="b"/>
              <a:pathLst>
                <a:path w="34426" h="31024" extrusionOk="0">
                  <a:moveTo>
                    <a:pt x="17232" y="1"/>
                  </a:moveTo>
                  <a:cubicBezTo>
                    <a:pt x="10408" y="1"/>
                    <a:pt x="4159" y="4536"/>
                    <a:pt x="2281" y="11411"/>
                  </a:cubicBezTo>
                  <a:cubicBezTo>
                    <a:pt x="1" y="19677"/>
                    <a:pt x="4878" y="28196"/>
                    <a:pt x="13144" y="30476"/>
                  </a:cubicBezTo>
                  <a:cubicBezTo>
                    <a:pt x="14507" y="30847"/>
                    <a:pt x="15877" y="31024"/>
                    <a:pt x="17224" y="31024"/>
                  </a:cubicBezTo>
                  <a:cubicBezTo>
                    <a:pt x="24048" y="31024"/>
                    <a:pt x="30299" y="26484"/>
                    <a:pt x="32177" y="19582"/>
                  </a:cubicBezTo>
                  <a:cubicBezTo>
                    <a:pt x="34425" y="11316"/>
                    <a:pt x="29548" y="2797"/>
                    <a:pt x="21314" y="549"/>
                  </a:cubicBezTo>
                  <a:cubicBezTo>
                    <a:pt x="19951" y="178"/>
                    <a:pt x="18580" y="1"/>
                    <a:pt x="1723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4"/>
            <p:cNvSpPr/>
            <p:nvPr/>
          </p:nvSpPr>
          <p:spPr>
            <a:xfrm>
              <a:off x="917128" y="3991095"/>
              <a:ext cx="336126" cy="443792"/>
            </a:xfrm>
            <a:custGeom>
              <a:avLst/>
              <a:gdLst/>
              <a:ahLst/>
              <a:cxnLst/>
              <a:rect l="l" t="t" r="r" b="b"/>
              <a:pathLst>
                <a:path w="11370" h="15012" extrusionOk="0">
                  <a:moveTo>
                    <a:pt x="5685" y="2107"/>
                  </a:moveTo>
                  <a:cubicBezTo>
                    <a:pt x="7031" y="2107"/>
                    <a:pt x="8377" y="2376"/>
                    <a:pt x="8709" y="2914"/>
                  </a:cubicBezTo>
                  <a:cubicBezTo>
                    <a:pt x="9184" y="3643"/>
                    <a:pt x="8709" y="4815"/>
                    <a:pt x="8297" y="5543"/>
                  </a:cubicBezTo>
                  <a:cubicBezTo>
                    <a:pt x="7474" y="5258"/>
                    <a:pt x="6619" y="5068"/>
                    <a:pt x="5669" y="5068"/>
                  </a:cubicBezTo>
                  <a:cubicBezTo>
                    <a:pt x="4750" y="5068"/>
                    <a:pt x="3864" y="5258"/>
                    <a:pt x="3072" y="5543"/>
                  </a:cubicBezTo>
                  <a:cubicBezTo>
                    <a:pt x="2660" y="4815"/>
                    <a:pt x="2185" y="3643"/>
                    <a:pt x="2660" y="2914"/>
                  </a:cubicBezTo>
                  <a:cubicBezTo>
                    <a:pt x="2993" y="2376"/>
                    <a:pt x="4339" y="2107"/>
                    <a:pt x="5685" y="2107"/>
                  </a:cubicBezTo>
                  <a:close/>
                  <a:moveTo>
                    <a:pt x="5669" y="1"/>
                  </a:moveTo>
                  <a:cubicBezTo>
                    <a:pt x="3705" y="1"/>
                    <a:pt x="1710" y="413"/>
                    <a:pt x="1172" y="1236"/>
                  </a:cubicBezTo>
                  <a:cubicBezTo>
                    <a:pt x="475" y="2376"/>
                    <a:pt x="855" y="3643"/>
                    <a:pt x="950" y="5860"/>
                  </a:cubicBezTo>
                  <a:cubicBezTo>
                    <a:pt x="950" y="6081"/>
                    <a:pt x="824" y="6683"/>
                    <a:pt x="729" y="7126"/>
                  </a:cubicBezTo>
                  <a:cubicBezTo>
                    <a:pt x="665" y="7380"/>
                    <a:pt x="602" y="7665"/>
                    <a:pt x="475" y="7918"/>
                  </a:cubicBezTo>
                  <a:cubicBezTo>
                    <a:pt x="158" y="8520"/>
                    <a:pt x="0" y="9217"/>
                    <a:pt x="0" y="9945"/>
                  </a:cubicBezTo>
                  <a:cubicBezTo>
                    <a:pt x="0" y="12732"/>
                    <a:pt x="2534" y="15012"/>
                    <a:pt x="5669" y="15012"/>
                  </a:cubicBezTo>
                  <a:cubicBezTo>
                    <a:pt x="8804" y="15012"/>
                    <a:pt x="11338" y="12732"/>
                    <a:pt x="11338" y="9945"/>
                  </a:cubicBezTo>
                  <a:cubicBezTo>
                    <a:pt x="11369" y="9217"/>
                    <a:pt x="11179" y="8520"/>
                    <a:pt x="10894" y="7918"/>
                  </a:cubicBezTo>
                  <a:cubicBezTo>
                    <a:pt x="10768" y="7665"/>
                    <a:pt x="10673" y="7380"/>
                    <a:pt x="10609" y="7126"/>
                  </a:cubicBezTo>
                  <a:cubicBezTo>
                    <a:pt x="10546" y="6683"/>
                    <a:pt x="10419" y="6081"/>
                    <a:pt x="10419" y="5860"/>
                  </a:cubicBezTo>
                  <a:cubicBezTo>
                    <a:pt x="10514" y="3643"/>
                    <a:pt x="10894" y="2376"/>
                    <a:pt x="10166" y="1236"/>
                  </a:cubicBezTo>
                  <a:cubicBezTo>
                    <a:pt x="9659" y="413"/>
                    <a:pt x="7664" y="1"/>
                    <a:pt x="566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4"/>
            <p:cNvSpPr/>
            <p:nvPr/>
          </p:nvSpPr>
          <p:spPr>
            <a:xfrm>
              <a:off x="917128" y="4237310"/>
              <a:ext cx="335180" cy="197566"/>
            </a:xfrm>
            <a:custGeom>
              <a:avLst/>
              <a:gdLst/>
              <a:ahLst/>
              <a:cxnLst/>
              <a:rect l="l" t="t" r="r" b="b"/>
              <a:pathLst>
                <a:path w="11338" h="6683" extrusionOk="0">
                  <a:moveTo>
                    <a:pt x="285" y="1"/>
                  </a:moveTo>
                  <a:cubicBezTo>
                    <a:pt x="95" y="508"/>
                    <a:pt x="0" y="1046"/>
                    <a:pt x="0" y="1616"/>
                  </a:cubicBezTo>
                  <a:cubicBezTo>
                    <a:pt x="0" y="4403"/>
                    <a:pt x="2534" y="6683"/>
                    <a:pt x="5669" y="6683"/>
                  </a:cubicBezTo>
                  <a:cubicBezTo>
                    <a:pt x="8709" y="6683"/>
                    <a:pt x="11148" y="4593"/>
                    <a:pt x="11338" y="1933"/>
                  </a:cubicBezTo>
                  <a:lnTo>
                    <a:pt x="11338" y="1933"/>
                  </a:lnTo>
                  <a:cubicBezTo>
                    <a:pt x="10578" y="3959"/>
                    <a:pt x="8456" y="5416"/>
                    <a:pt x="5954" y="5416"/>
                  </a:cubicBezTo>
                  <a:cubicBezTo>
                    <a:pt x="2819" y="5416"/>
                    <a:pt x="285" y="3136"/>
                    <a:pt x="285" y="318"/>
                  </a:cubicBezTo>
                  <a:cubicBezTo>
                    <a:pt x="285" y="223"/>
                    <a:pt x="285" y="96"/>
                    <a:pt x="285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4"/>
            <p:cNvSpPr/>
            <p:nvPr/>
          </p:nvSpPr>
          <p:spPr>
            <a:xfrm>
              <a:off x="951744" y="4210084"/>
              <a:ext cx="108642" cy="110179"/>
            </a:xfrm>
            <a:custGeom>
              <a:avLst/>
              <a:gdLst/>
              <a:ahLst/>
              <a:cxnLst/>
              <a:rect l="l" t="t" r="r" b="b"/>
              <a:pathLst>
                <a:path w="3675" h="3727" extrusionOk="0">
                  <a:moveTo>
                    <a:pt x="2249" y="0"/>
                  </a:moveTo>
                  <a:cubicBezTo>
                    <a:pt x="1779" y="0"/>
                    <a:pt x="1345" y="219"/>
                    <a:pt x="1078" y="605"/>
                  </a:cubicBezTo>
                  <a:cubicBezTo>
                    <a:pt x="634" y="1207"/>
                    <a:pt x="1" y="2315"/>
                    <a:pt x="634" y="3170"/>
                  </a:cubicBezTo>
                  <a:cubicBezTo>
                    <a:pt x="971" y="3592"/>
                    <a:pt x="1515" y="3726"/>
                    <a:pt x="2002" y="3726"/>
                  </a:cubicBezTo>
                  <a:cubicBezTo>
                    <a:pt x="2430" y="3726"/>
                    <a:pt x="2815" y="3622"/>
                    <a:pt x="2978" y="3519"/>
                  </a:cubicBezTo>
                  <a:cubicBezTo>
                    <a:pt x="2978" y="3519"/>
                    <a:pt x="2978" y="3487"/>
                    <a:pt x="2946" y="3487"/>
                  </a:cubicBezTo>
                  <a:cubicBezTo>
                    <a:pt x="2693" y="3075"/>
                    <a:pt x="2439" y="2569"/>
                    <a:pt x="2598" y="2062"/>
                  </a:cubicBezTo>
                  <a:cubicBezTo>
                    <a:pt x="2693" y="1745"/>
                    <a:pt x="2914" y="1587"/>
                    <a:pt x="3168" y="1460"/>
                  </a:cubicBezTo>
                  <a:cubicBezTo>
                    <a:pt x="3231" y="1365"/>
                    <a:pt x="3326" y="1302"/>
                    <a:pt x="3421" y="1239"/>
                  </a:cubicBezTo>
                  <a:cubicBezTo>
                    <a:pt x="3484" y="1049"/>
                    <a:pt x="3516" y="922"/>
                    <a:pt x="3548" y="795"/>
                  </a:cubicBezTo>
                  <a:cubicBezTo>
                    <a:pt x="3674" y="383"/>
                    <a:pt x="3009" y="67"/>
                    <a:pt x="2344" y="3"/>
                  </a:cubicBezTo>
                  <a:cubicBezTo>
                    <a:pt x="2312" y="1"/>
                    <a:pt x="2281" y="0"/>
                    <a:pt x="2249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4"/>
            <p:cNvSpPr/>
            <p:nvPr/>
          </p:nvSpPr>
          <p:spPr>
            <a:xfrm>
              <a:off x="1133369" y="4213159"/>
              <a:ext cx="90846" cy="92678"/>
            </a:xfrm>
            <a:custGeom>
              <a:avLst/>
              <a:gdLst/>
              <a:ahLst/>
              <a:cxnLst/>
              <a:rect l="l" t="t" r="r" b="b"/>
              <a:pathLst>
                <a:path w="3073" h="3135" extrusionOk="0">
                  <a:moveTo>
                    <a:pt x="1222" y="0"/>
                  </a:moveTo>
                  <a:cubicBezTo>
                    <a:pt x="1062" y="0"/>
                    <a:pt x="895" y="20"/>
                    <a:pt x="729" y="58"/>
                  </a:cubicBezTo>
                  <a:cubicBezTo>
                    <a:pt x="317" y="184"/>
                    <a:pt x="1" y="374"/>
                    <a:pt x="32" y="691"/>
                  </a:cubicBezTo>
                  <a:cubicBezTo>
                    <a:pt x="64" y="913"/>
                    <a:pt x="64" y="1198"/>
                    <a:pt x="96" y="1515"/>
                  </a:cubicBezTo>
                  <a:cubicBezTo>
                    <a:pt x="412" y="1895"/>
                    <a:pt x="507" y="2433"/>
                    <a:pt x="381" y="2971"/>
                  </a:cubicBezTo>
                  <a:cubicBezTo>
                    <a:pt x="530" y="3046"/>
                    <a:pt x="890" y="3135"/>
                    <a:pt x="1299" y="3135"/>
                  </a:cubicBezTo>
                  <a:cubicBezTo>
                    <a:pt x="1758" y="3135"/>
                    <a:pt x="2278" y="3023"/>
                    <a:pt x="2629" y="2655"/>
                  </a:cubicBezTo>
                  <a:cubicBezTo>
                    <a:pt x="3073" y="2243"/>
                    <a:pt x="2629" y="1071"/>
                    <a:pt x="2408" y="660"/>
                  </a:cubicBezTo>
                  <a:cubicBezTo>
                    <a:pt x="2191" y="201"/>
                    <a:pt x="1735" y="0"/>
                    <a:pt x="1222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4"/>
            <p:cNvSpPr/>
            <p:nvPr/>
          </p:nvSpPr>
          <p:spPr>
            <a:xfrm>
              <a:off x="1011665" y="4227023"/>
              <a:ext cx="146098" cy="108642"/>
            </a:xfrm>
            <a:custGeom>
              <a:avLst/>
              <a:gdLst/>
              <a:ahLst/>
              <a:cxnLst/>
              <a:rect l="l" t="t" r="r" b="b"/>
              <a:pathLst>
                <a:path w="4942" h="3675" extrusionOk="0">
                  <a:moveTo>
                    <a:pt x="2471" y="476"/>
                  </a:moveTo>
                  <a:cubicBezTo>
                    <a:pt x="3516" y="476"/>
                    <a:pt x="4339" y="1077"/>
                    <a:pt x="4339" y="1837"/>
                  </a:cubicBezTo>
                  <a:cubicBezTo>
                    <a:pt x="4339" y="2597"/>
                    <a:pt x="3516" y="3231"/>
                    <a:pt x="2471" y="3231"/>
                  </a:cubicBezTo>
                  <a:cubicBezTo>
                    <a:pt x="1457" y="3231"/>
                    <a:pt x="634" y="2597"/>
                    <a:pt x="634" y="1837"/>
                  </a:cubicBezTo>
                  <a:cubicBezTo>
                    <a:pt x="634" y="1077"/>
                    <a:pt x="1457" y="476"/>
                    <a:pt x="2471" y="476"/>
                  </a:cubicBezTo>
                  <a:close/>
                  <a:moveTo>
                    <a:pt x="2471" y="0"/>
                  </a:moveTo>
                  <a:cubicBezTo>
                    <a:pt x="1109" y="0"/>
                    <a:pt x="1" y="824"/>
                    <a:pt x="1" y="1837"/>
                  </a:cubicBezTo>
                  <a:cubicBezTo>
                    <a:pt x="1" y="2851"/>
                    <a:pt x="1109" y="3674"/>
                    <a:pt x="2471" y="3674"/>
                  </a:cubicBezTo>
                  <a:cubicBezTo>
                    <a:pt x="3833" y="3674"/>
                    <a:pt x="4941" y="2851"/>
                    <a:pt x="4941" y="1837"/>
                  </a:cubicBezTo>
                  <a:cubicBezTo>
                    <a:pt x="4941" y="824"/>
                    <a:pt x="3833" y="0"/>
                    <a:pt x="2471" y="0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4"/>
            <p:cNvSpPr/>
            <p:nvPr/>
          </p:nvSpPr>
          <p:spPr>
            <a:xfrm>
              <a:off x="1051928" y="4262585"/>
              <a:ext cx="30922" cy="37485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39" y="1"/>
                  </a:moveTo>
                  <a:cubicBezTo>
                    <a:pt x="222" y="1"/>
                    <a:pt x="32" y="128"/>
                    <a:pt x="32" y="318"/>
                  </a:cubicBezTo>
                  <a:lnTo>
                    <a:pt x="32" y="381"/>
                  </a:lnTo>
                  <a:lnTo>
                    <a:pt x="349" y="381"/>
                  </a:lnTo>
                  <a:cubicBezTo>
                    <a:pt x="349" y="286"/>
                    <a:pt x="381" y="223"/>
                    <a:pt x="507" y="223"/>
                  </a:cubicBezTo>
                  <a:cubicBezTo>
                    <a:pt x="602" y="223"/>
                    <a:pt x="666" y="286"/>
                    <a:pt x="666" y="381"/>
                  </a:cubicBezTo>
                  <a:cubicBezTo>
                    <a:pt x="666" y="476"/>
                    <a:pt x="602" y="508"/>
                    <a:pt x="539" y="508"/>
                  </a:cubicBezTo>
                  <a:lnTo>
                    <a:pt x="444" y="508"/>
                  </a:lnTo>
                  <a:lnTo>
                    <a:pt x="444" y="729"/>
                  </a:lnTo>
                  <a:lnTo>
                    <a:pt x="571" y="729"/>
                  </a:lnTo>
                  <a:cubicBezTo>
                    <a:pt x="634" y="729"/>
                    <a:pt x="697" y="761"/>
                    <a:pt x="697" y="856"/>
                  </a:cubicBezTo>
                  <a:cubicBezTo>
                    <a:pt x="697" y="951"/>
                    <a:pt x="634" y="1014"/>
                    <a:pt x="507" y="1014"/>
                  </a:cubicBezTo>
                  <a:cubicBezTo>
                    <a:pt x="349" y="1014"/>
                    <a:pt x="317" y="951"/>
                    <a:pt x="317" y="888"/>
                  </a:cubicBezTo>
                  <a:lnTo>
                    <a:pt x="0" y="888"/>
                  </a:lnTo>
                  <a:lnTo>
                    <a:pt x="0" y="919"/>
                  </a:lnTo>
                  <a:cubicBezTo>
                    <a:pt x="0" y="1109"/>
                    <a:pt x="159" y="1268"/>
                    <a:pt x="539" y="1268"/>
                  </a:cubicBezTo>
                  <a:cubicBezTo>
                    <a:pt x="887" y="1268"/>
                    <a:pt x="1046" y="1109"/>
                    <a:pt x="1046" y="919"/>
                  </a:cubicBezTo>
                  <a:cubicBezTo>
                    <a:pt x="1046" y="761"/>
                    <a:pt x="982" y="666"/>
                    <a:pt x="824" y="603"/>
                  </a:cubicBezTo>
                  <a:cubicBezTo>
                    <a:pt x="951" y="571"/>
                    <a:pt x="1014" y="444"/>
                    <a:pt x="1014" y="318"/>
                  </a:cubicBezTo>
                  <a:cubicBezTo>
                    <a:pt x="1014" y="159"/>
                    <a:pt x="856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4"/>
            <p:cNvSpPr/>
            <p:nvPr/>
          </p:nvSpPr>
          <p:spPr>
            <a:xfrm>
              <a:off x="1087490" y="4262585"/>
              <a:ext cx="30922" cy="37485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71" y="1"/>
                  </a:moveTo>
                  <a:cubicBezTo>
                    <a:pt x="191" y="1"/>
                    <a:pt x="33" y="159"/>
                    <a:pt x="33" y="413"/>
                  </a:cubicBezTo>
                  <a:lnTo>
                    <a:pt x="33" y="444"/>
                  </a:lnTo>
                  <a:lnTo>
                    <a:pt x="349" y="444"/>
                  </a:lnTo>
                  <a:lnTo>
                    <a:pt x="349" y="413"/>
                  </a:lnTo>
                  <a:cubicBezTo>
                    <a:pt x="349" y="318"/>
                    <a:pt x="413" y="254"/>
                    <a:pt x="508" y="254"/>
                  </a:cubicBezTo>
                  <a:cubicBezTo>
                    <a:pt x="634" y="254"/>
                    <a:pt x="666" y="318"/>
                    <a:pt x="666" y="381"/>
                  </a:cubicBezTo>
                  <a:cubicBezTo>
                    <a:pt x="666" y="508"/>
                    <a:pt x="476" y="603"/>
                    <a:pt x="191" y="856"/>
                  </a:cubicBezTo>
                  <a:cubicBezTo>
                    <a:pt x="96" y="951"/>
                    <a:pt x="1" y="1046"/>
                    <a:pt x="1" y="1173"/>
                  </a:cubicBezTo>
                  <a:lnTo>
                    <a:pt x="1" y="1268"/>
                  </a:lnTo>
                  <a:lnTo>
                    <a:pt x="1046" y="1268"/>
                  </a:lnTo>
                  <a:lnTo>
                    <a:pt x="1046" y="951"/>
                  </a:lnTo>
                  <a:lnTo>
                    <a:pt x="508" y="951"/>
                  </a:lnTo>
                  <a:cubicBezTo>
                    <a:pt x="761" y="761"/>
                    <a:pt x="1046" y="634"/>
                    <a:pt x="1046" y="381"/>
                  </a:cubicBezTo>
                  <a:cubicBezTo>
                    <a:pt x="1046" y="128"/>
                    <a:pt x="856" y="1"/>
                    <a:pt x="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4"/>
            <p:cNvSpPr/>
            <p:nvPr/>
          </p:nvSpPr>
          <p:spPr>
            <a:xfrm>
              <a:off x="1432026" y="4084715"/>
              <a:ext cx="88037" cy="69324"/>
            </a:xfrm>
            <a:custGeom>
              <a:avLst/>
              <a:gdLst/>
              <a:ahLst/>
              <a:cxnLst/>
              <a:rect l="l" t="t" r="r" b="b"/>
              <a:pathLst>
                <a:path w="2978" h="2345" extrusionOk="0">
                  <a:moveTo>
                    <a:pt x="0" y="1"/>
                  </a:moveTo>
                  <a:lnTo>
                    <a:pt x="0" y="1"/>
                  </a:lnTo>
                  <a:cubicBezTo>
                    <a:pt x="665" y="824"/>
                    <a:pt x="2977" y="2344"/>
                    <a:pt x="2977" y="2344"/>
                  </a:cubicBezTo>
                  <a:cubicBezTo>
                    <a:pt x="1964" y="136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4"/>
            <p:cNvSpPr/>
            <p:nvPr/>
          </p:nvSpPr>
          <p:spPr>
            <a:xfrm>
              <a:off x="1463834" y="4072565"/>
              <a:ext cx="75887" cy="59007"/>
            </a:xfrm>
            <a:custGeom>
              <a:avLst/>
              <a:gdLst/>
              <a:ahLst/>
              <a:cxnLst/>
              <a:rect l="l" t="t" r="r" b="b"/>
              <a:pathLst>
                <a:path w="2567" h="1996" extrusionOk="0">
                  <a:moveTo>
                    <a:pt x="1" y="0"/>
                  </a:moveTo>
                  <a:lnTo>
                    <a:pt x="1" y="0"/>
                  </a:lnTo>
                  <a:cubicBezTo>
                    <a:pt x="571" y="729"/>
                    <a:pt x="2566" y="1995"/>
                    <a:pt x="2566" y="1995"/>
                  </a:cubicBezTo>
                  <a:cubicBezTo>
                    <a:pt x="1679" y="11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4"/>
            <p:cNvSpPr/>
            <p:nvPr/>
          </p:nvSpPr>
          <p:spPr>
            <a:xfrm>
              <a:off x="1397380" y="4095948"/>
              <a:ext cx="101133" cy="83366"/>
            </a:xfrm>
            <a:custGeom>
              <a:avLst/>
              <a:gdLst/>
              <a:ahLst/>
              <a:cxnLst/>
              <a:rect l="l" t="t" r="r" b="b"/>
              <a:pathLst>
                <a:path w="3421" h="2820" extrusionOk="0">
                  <a:moveTo>
                    <a:pt x="0" y="1"/>
                  </a:moveTo>
                  <a:lnTo>
                    <a:pt x="0" y="1"/>
                  </a:lnTo>
                  <a:cubicBezTo>
                    <a:pt x="887" y="888"/>
                    <a:pt x="3421" y="2819"/>
                    <a:pt x="3421" y="2819"/>
                  </a:cubicBezTo>
                  <a:cubicBezTo>
                    <a:pt x="2281" y="164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4"/>
            <p:cNvSpPr/>
            <p:nvPr/>
          </p:nvSpPr>
          <p:spPr>
            <a:xfrm>
              <a:off x="1366489" y="4112798"/>
              <a:ext cx="100187" cy="83366"/>
            </a:xfrm>
            <a:custGeom>
              <a:avLst/>
              <a:gdLst/>
              <a:ahLst/>
              <a:cxnLst/>
              <a:rect l="l" t="t" r="r" b="b"/>
              <a:pathLst>
                <a:path w="3389" h="2820" extrusionOk="0">
                  <a:moveTo>
                    <a:pt x="0" y="1"/>
                  </a:moveTo>
                  <a:cubicBezTo>
                    <a:pt x="855" y="888"/>
                    <a:pt x="3389" y="2819"/>
                    <a:pt x="3389" y="2819"/>
                  </a:cubicBezTo>
                  <a:cubicBezTo>
                    <a:pt x="2249" y="16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4"/>
            <p:cNvSpPr/>
            <p:nvPr/>
          </p:nvSpPr>
          <p:spPr>
            <a:xfrm>
              <a:off x="1334651" y="4129648"/>
              <a:ext cx="103025" cy="88983"/>
            </a:xfrm>
            <a:custGeom>
              <a:avLst/>
              <a:gdLst/>
              <a:ahLst/>
              <a:cxnLst/>
              <a:rect l="l" t="t" r="r" b="b"/>
              <a:pathLst>
                <a:path w="3485" h="3010" extrusionOk="0">
                  <a:moveTo>
                    <a:pt x="1" y="1"/>
                  </a:moveTo>
                  <a:lnTo>
                    <a:pt x="1" y="1"/>
                  </a:lnTo>
                  <a:cubicBezTo>
                    <a:pt x="254" y="539"/>
                    <a:pt x="3484" y="3009"/>
                    <a:pt x="3484" y="3009"/>
                  </a:cubicBezTo>
                  <a:cubicBezTo>
                    <a:pt x="2692" y="209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4"/>
            <p:cNvSpPr/>
            <p:nvPr/>
          </p:nvSpPr>
          <p:spPr>
            <a:xfrm>
              <a:off x="1306568" y="4148390"/>
              <a:ext cx="103025" cy="88954"/>
            </a:xfrm>
            <a:custGeom>
              <a:avLst/>
              <a:gdLst/>
              <a:ahLst/>
              <a:cxnLst/>
              <a:rect l="l" t="t" r="r" b="b"/>
              <a:pathLst>
                <a:path w="3485" h="3009" extrusionOk="0">
                  <a:moveTo>
                    <a:pt x="0" y="0"/>
                  </a:moveTo>
                  <a:cubicBezTo>
                    <a:pt x="247" y="493"/>
                    <a:pt x="3343" y="2876"/>
                    <a:pt x="3480" y="3004"/>
                  </a:cubicBezTo>
                  <a:lnTo>
                    <a:pt x="3480" y="3004"/>
                  </a:lnTo>
                  <a:cubicBezTo>
                    <a:pt x="2682" y="2051"/>
                    <a:pt x="1" y="0"/>
                    <a:pt x="0" y="0"/>
                  </a:cubicBezTo>
                  <a:close/>
                  <a:moveTo>
                    <a:pt x="3480" y="3004"/>
                  </a:moveTo>
                  <a:cubicBezTo>
                    <a:pt x="3481" y="3005"/>
                    <a:pt x="3483" y="3007"/>
                    <a:pt x="3484" y="3009"/>
                  </a:cubicBezTo>
                  <a:cubicBezTo>
                    <a:pt x="3485" y="3009"/>
                    <a:pt x="3483" y="3007"/>
                    <a:pt x="3480" y="3004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4"/>
            <p:cNvSpPr/>
            <p:nvPr/>
          </p:nvSpPr>
          <p:spPr>
            <a:xfrm>
              <a:off x="1279431" y="4168048"/>
              <a:ext cx="99241" cy="85229"/>
            </a:xfrm>
            <a:custGeom>
              <a:avLst/>
              <a:gdLst/>
              <a:ahLst/>
              <a:cxnLst/>
              <a:rect l="l" t="t" r="r" b="b"/>
              <a:pathLst>
                <a:path w="3357" h="2883" extrusionOk="0">
                  <a:moveTo>
                    <a:pt x="0" y="0"/>
                  </a:moveTo>
                  <a:cubicBezTo>
                    <a:pt x="348" y="602"/>
                    <a:pt x="3357" y="2882"/>
                    <a:pt x="3357" y="2882"/>
                  </a:cubicBezTo>
                  <a:cubicBezTo>
                    <a:pt x="2565" y="202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4"/>
            <p:cNvSpPr/>
            <p:nvPr/>
          </p:nvSpPr>
          <p:spPr>
            <a:xfrm>
              <a:off x="1250402" y="4193323"/>
              <a:ext cx="96462" cy="78666"/>
            </a:xfrm>
            <a:custGeom>
              <a:avLst/>
              <a:gdLst/>
              <a:ahLst/>
              <a:cxnLst/>
              <a:rect l="l" t="t" r="r" b="b"/>
              <a:pathLst>
                <a:path w="3263" h="2661" extrusionOk="0">
                  <a:moveTo>
                    <a:pt x="0" y="0"/>
                  </a:moveTo>
                  <a:cubicBezTo>
                    <a:pt x="602" y="602"/>
                    <a:pt x="3262" y="2661"/>
                    <a:pt x="3262" y="2661"/>
                  </a:cubicBezTo>
                  <a:cubicBezTo>
                    <a:pt x="2059" y="145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4"/>
            <p:cNvSpPr/>
            <p:nvPr/>
          </p:nvSpPr>
          <p:spPr>
            <a:xfrm>
              <a:off x="1228852" y="4219544"/>
              <a:ext cx="80558" cy="66486"/>
            </a:xfrm>
            <a:custGeom>
              <a:avLst/>
              <a:gdLst/>
              <a:ahLst/>
              <a:cxnLst/>
              <a:rect l="l" t="t" r="r" b="b"/>
              <a:pathLst>
                <a:path w="2725" h="2249" extrusionOk="0">
                  <a:moveTo>
                    <a:pt x="1" y="0"/>
                  </a:moveTo>
                  <a:lnTo>
                    <a:pt x="1" y="0"/>
                  </a:lnTo>
                  <a:cubicBezTo>
                    <a:pt x="1014" y="1014"/>
                    <a:pt x="2724" y="2249"/>
                    <a:pt x="2724" y="2249"/>
                  </a:cubicBezTo>
                  <a:cubicBezTo>
                    <a:pt x="1679" y="117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4"/>
            <p:cNvSpPr/>
            <p:nvPr/>
          </p:nvSpPr>
          <p:spPr>
            <a:xfrm>
              <a:off x="1209193" y="4248544"/>
              <a:ext cx="61845" cy="55282"/>
            </a:xfrm>
            <a:custGeom>
              <a:avLst/>
              <a:gdLst/>
              <a:ahLst/>
              <a:cxnLst/>
              <a:rect l="l" t="t" r="r" b="b"/>
              <a:pathLst>
                <a:path w="2092" h="1870" extrusionOk="0">
                  <a:moveTo>
                    <a:pt x="1" y="1"/>
                  </a:moveTo>
                  <a:cubicBezTo>
                    <a:pt x="223" y="444"/>
                    <a:pt x="2091" y="1869"/>
                    <a:pt x="2091" y="1869"/>
                  </a:cubicBezTo>
                  <a:cubicBezTo>
                    <a:pt x="1078" y="76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4"/>
            <p:cNvSpPr/>
            <p:nvPr/>
          </p:nvSpPr>
          <p:spPr>
            <a:xfrm>
              <a:off x="1237277" y="4079098"/>
              <a:ext cx="205075" cy="132972"/>
            </a:xfrm>
            <a:custGeom>
              <a:avLst/>
              <a:gdLst/>
              <a:ahLst/>
              <a:cxnLst/>
              <a:rect l="l" t="t" r="r" b="b"/>
              <a:pathLst>
                <a:path w="6937" h="4498" extrusionOk="0">
                  <a:moveTo>
                    <a:pt x="6936" y="1"/>
                  </a:moveTo>
                  <a:cubicBezTo>
                    <a:pt x="6936" y="1"/>
                    <a:pt x="1711" y="3294"/>
                    <a:pt x="1" y="4498"/>
                  </a:cubicBezTo>
                  <a:cubicBezTo>
                    <a:pt x="1" y="4498"/>
                    <a:pt x="3041" y="2851"/>
                    <a:pt x="6936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4"/>
            <p:cNvSpPr/>
            <p:nvPr/>
          </p:nvSpPr>
          <p:spPr>
            <a:xfrm>
              <a:off x="1204523" y="4073482"/>
              <a:ext cx="291191" cy="185416"/>
            </a:xfrm>
            <a:custGeom>
              <a:avLst/>
              <a:gdLst/>
              <a:ahLst/>
              <a:cxnLst/>
              <a:rect l="l" t="t" r="r" b="b"/>
              <a:pathLst>
                <a:path w="9850" h="6272" extrusionOk="0">
                  <a:moveTo>
                    <a:pt x="9850" y="1"/>
                  </a:moveTo>
                  <a:lnTo>
                    <a:pt x="9850" y="1"/>
                  </a:lnTo>
                  <a:cubicBezTo>
                    <a:pt x="7506" y="1078"/>
                    <a:pt x="1" y="6271"/>
                    <a:pt x="1" y="6271"/>
                  </a:cubicBezTo>
                  <a:cubicBezTo>
                    <a:pt x="2914" y="4466"/>
                    <a:pt x="9849" y="1"/>
                    <a:pt x="985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4"/>
            <p:cNvSpPr/>
            <p:nvPr/>
          </p:nvSpPr>
          <p:spPr>
            <a:xfrm>
              <a:off x="1195152" y="4076290"/>
              <a:ext cx="327730" cy="209746"/>
            </a:xfrm>
            <a:custGeom>
              <a:avLst/>
              <a:gdLst/>
              <a:ahLst/>
              <a:cxnLst/>
              <a:rect l="l" t="t" r="r" b="b"/>
              <a:pathLst>
                <a:path w="11086" h="7095" extrusionOk="0">
                  <a:moveTo>
                    <a:pt x="11085" y="1"/>
                  </a:moveTo>
                  <a:lnTo>
                    <a:pt x="11085" y="1"/>
                  </a:lnTo>
                  <a:cubicBezTo>
                    <a:pt x="8773" y="1109"/>
                    <a:pt x="1" y="7095"/>
                    <a:pt x="1" y="7095"/>
                  </a:cubicBezTo>
                  <a:cubicBezTo>
                    <a:pt x="1806" y="6240"/>
                    <a:pt x="11085" y="1"/>
                    <a:pt x="1108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4"/>
            <p:cNvSpPr/>
            <p:nvPr/>
          </p:nvSpPr>
          <p:spPr>
            <a:xfrm>
              <a:off x="1210139" y="4092224"/>
              <a:ext cx="327700" cy="209716"/>
            </a:xfrm>
            <a:custGeom>
              <a:avLst/>
              <a:gdLst/>
              <a:ahLst/>
              <a:cxnLst/>
              <a:rect l="l" t="t" r="r" b="b"/>
              <a:pathLst>
                <a:path w="11085" h="7094" extrusionOk="0">
                  <a:moveTo>
                    <a:pt x="11085" y="0"/>
                  </a:moveTo>
                  <a:lnTo>
                    <a:pt x="11085" y="0"/>
                  </a:lnTo>
                  <a:cubicBezTo>
                    <a:pt x="8773" y="1077"/>
                    <a:pt x="1" y="7094"/>
                    <a:pt x="1" y="7094"/>
                  </a:cubicBezTo>
                  <a:cubicBezTo>
                    <a:pt x="1806" y="6239"/>
                    <a:pt x="11084" y="0"/>
                    <a:pt x="11085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4"/>
            <p:cNvSpPr/>
            <p:nvPr/>
          </p:nvSpPr>
          <p:spPr>
            <a:xfrm>
              <a:off x="1231660" y="4114690"/>
              <a:ext cx="307125" cy="194758"/>
            </a:xfrm>
            <a:custGeom>
              <a:avLst/>
              <a:gdLst/>
              <a:ahLst/>
              <a:cxnLst/>
              <a:rect l="l" t="t" r="r" b="b"/>
              <a:pathLst>
                <a:path w="10389" h="6588" extrusionOk="0">
                  <a:moveTo>
                    <a:pt x="10388" y="0"/>
                  </a:moveTo>
                  <a:lnTo>
                    <a:pt x="10388" y="0"/>
                  </a:lnTo>
                  <a:cubicBezTo>
                    <a:pt x="10388" y="1"/>
                    <a:pt x="3579" y="4276"/>
                    <a:pt x="1" y="6587"/>
                  </a:cubicBezTo>
                  <a:cubicBezTo>
                    <a:pt x="1" y="6587"/>
                    <a:pt x="6113" y="3199"/>
                    <a:pt x="10388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4"/>
            <p:cNvSpPr/>
            <p:nvPr/>
          </p:nvSpPr>
          <p:spPr>
            <a:xfrm>
              <a:off x="1297197" y="4157731"/>
              <a:ext cx="218171" cy="132972"/>
            </a:xfrm>
            <a:custGeom>
              <a:avLst/>
              <a:gdLst/>
              <a:ahLst/>
              <a:cxnLst/>
              <a:rect l="l" t="t" r="r" b="b"/>
              <a:pathLst>
                <a:path w="7380" h="4498" extrusionOk="0">
                  <a:moveTo>
                    <a:pt x="7380" y="1"/>
                  </a:moveTo>
                  <a:lnTo>
                    <a:pt x="7380" y="1"/>
                  </a:lnTo>
                  <a:cubicBezTo>
                    <a:pt x="4624" y="1521"/>
                    <a:pt x="1" y="4498"/>
                    <a:pt x="1" y="4498"/>
                  </a:cubicBezTo>
                  <a:cubicBezTo>
                    <a:pt x="2186" y="3358"/>
                    <a:pt x="7379" y="1"/>
                    <a:pt x="7380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4"/>
            <p:cNvSpPr/>
            <p:nvPr/>
          </p:nvSpPr>
          <p:spPr>
            <a:xfrm>
              <a:off x="1098723" y="4089415"/>
              <a:ext cx="458780" cy="293999"/>
            </a:xfrm>
            <a:custGeom>
              <a:avLst/>
              <a:gdLst/>
              <a:ahLst/>
              <a:cxnLst/>
              <a:rect l="l" t="t" r="r" b="b"/>
              <a:pathLst>
                <a:path w="15519" h="9945" extrusionOk="0">
                  <a:moveTo>
                    <a:pt x="15265" y="0"/>
                  </a:moveTo>
                  <a:lnTo>
                    <a:pt x="15265" y="0"/>
                  </a:lnTo>
                  <a:cubicBezTo>
                    <a:pt x="15075" y="2280"/>
                    <a:pt x="12859" y="3674"/>
                    <a:pt x="11117" y="4782"/>
                  </a:cubicBezTo>
                  <a:cubicBezTo>
                    <a:pt x="9407" y="5891"/>
                    <a:pt x="7380" y="6682"/>
                    <a:pt x="5448" y="7442"/>
                  </a:cubicBezTo>
                  <a:cubicBezTo>
                    <a:pt x="5416" y="7379"/>
                    <a:pt x="5385" y="7379"/>
                    <a:pt x="5353" y="7316"/>
                  </a:cubicBezTo>
                  <a:cubicBezTo>
                    <a:pt x="3485" y="7822"/>
                    <a:pt x="1679" y="8582"/>
                    <a:pt x="1" y="9564"/>
                  </a:cubicBezTo>
                  <a:cubicBezTo>
                    <a:pt x="128" y="9691"/>
                    <a:pt x="159" y="9786"/>
                    <a:pt x="286" y="9944"/>
                  </a:cubicBezTo>
                  <a:cubicBezTo>
                    <a:pt x="1869" y="8962"/>
                    <a:pt x="3611" y="8234"/>
                    <a:pt x="5448" y="7822"/>
                  </a:cubicBezTo>
                  <a:cubicBezTo>
                    <a:pt x="7633" y="7411"/>
                    <a:pt x="9502" y="6461"/>
                    <a:pt x="11370" y="5352"/>
                  </a:cubicBezTo>
                  <a:cubicBezTo>
                    <a:pt x="12764" y="4560"/>
                    <a:pt x="14125" y="3547"/>
                    <a:pt x="15012" y="2154"/>
                  </a:cubicBezTo>
                  <a:cubicBezTo>
                    <a:pt x="15392" y="1520"/>
                    <a:pt x="15519" y="729"/>
                    <a:pt x="15265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4"/>
            <p:cNvSpPr/>
            <p:nvPr/>
          </p:nvSpPr>
          <p:spPr>
            <a:xfrm>
              <a:off x="1084681" y="4271956"/>
              <a:ext cx="172290" cy="102079"/>
            </a:xfrm>
            <a:custGeom>
              <a:avLst/>
              <a:gdLst/>
              <a:ahLst/>
              <a:cxnLst/>
              <a:rect l="l" t="t" r="r" b="b"/>
              <a:pathLst>
                <a:path w="5828" h="3453" extrusionOk="0">
                  <a:moveTo>
                    <a:pt x="3358" y="856"/>
                  </a:moveTo>
                  <a:cubicBezTo>
                    <a:pt x="3453" y="1299"/>
                    <a:pt x="3865" y="1489"/>
                    <a:pt x="3865" y="1489"/>
                  </a:cubicBezTo>
                  <a:cubicBezTo>
                    <a:pt x="3073" y="1647"/>
                    <a:pt x="2313" y="1996"/>
                    <a:pt x="1584" y="2376"/>
                  </a:cubicBezTo>
                  <a:cubicBezTo>
                    <a:pt x="2186" y="1901"/>
                    <a:pt x="2788" y="1362"/>
                    <a:pt x="3358" y="856"/>
                  </a:cubicBezTo>
                  <a:close/>
                  <a:moveTo>
                    <a:pt x="3675" y="1"/>
                  </a:moveTo>
                  <a:cubicBezTo>
                    <a:pt x="2566" y="1109"/>
                    <a:pt x="1363" y="2091"/>
                    <a:pt x="1" y="2882"/>
                  </a:cubicBezTo>
                  <a:cubicBezTo>
                    <a:pt x="159" y="3136"/>
                    <a:pt x="223" y="3199"/>
                    <a:pt x="381" y="3453"/>
                  </a:cubicBezTo>
                  <a:cubicBezTo>
                    <a:pt x="1648" y="2597"/>
                    <a:pt x="4181" y="1774"/>
                    <a:pt x="5828" y="1331"/>
                  </a:cubicBezTo>
                  <a:cubicBezTo>
                    <a:pt x="5036" y="1331"/>
                    <a:pt x="3421" y="1267"/>
                    <a:pt x="3706" y="32"/>
                  </a:cubicBezTo>
                  <a:cubicBezTo>
                    <a:pt x="3706" y="32"/>
                    <a:pt x="3675" y="1"/>
                    <a:pt x="3675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4"/>
            <p:cNvSpPr/>
            <p:nvPr/>
          </p:nvSpPr>
          <p:spPr>
            <a:xfrm>
              <a:off x="1187673" y="4064554"/>
              <a:ext cx="374527" cy="249567"/>
            </a:xfrm>
            <a:custGeom>
              <a:avLst/>
              <a:gdLst/>
              <a:ahLst/>
              <a:cxnLst/>
              <a:rect l="l" t="t" r="r" b="b"/>
              <a:pathLst>
                <a:path w="12669" h="8442" extrusionOk="0">
                  <a:moveTo>
                    <a:pt x="10328" y="450"/>
                  </a:moveTo>
                  <a:cubicBezTo>
                    <a:pt x="10958" y="450"/>
                    <a:pt x="11496" y="612"/>
                    <a:pt x="11686" y="1095"/>
                  </a:cubicBezTo>
                  <a:cubicBezTo>
                    <a:pt x="12130" y="2235"/>
                    <a:pt x="10325" y="3755"/>
                    <a:pt x="9438" y="4356"/>
                  </a:cubicBezTo>
                  <a:cubicBezTo>
                    <a:pt x="8560" y="4950"/>
                    <a:pt x="3702" y="8029"/>
                    <a:pt x="1526" y="8029"/>
                  </a:cubicBezTo>
                  <a:cubicBezTo>
                    <a:pt x="1034" y="8029"/>
                    <a:pt x="679" y="7872"/>
                    <a:pt x="539" y="7492"/>
                  </a:cubicBezTo>
                  <a:cubicBezTo>
                    <a:pt x="476" y="7333"/>
                    <a:pt x="507" y="7112"/>
                    <a:pt x="602" y="6953"/>
                  </a:cubicBezTo>
                  <a:cubicBezTo>
                    <a:pt x="1964" y="4040"/>
                    <a:pt x="4909" y="2076"/>
                    <a:pt x="7728" y="1000"/>
                  </a:cubicBezTo>
                  <a:cubicBezTo>
                    <a:pt x="8240" y="810"/>
                    <a:pt x="9387" y="450"/>
                    <a:pt x="10328" y="450"/>
                  </a:cubicBezTo>
                  <a:close/>
                  <a:moveTo>
                    <a:pt x="10550" y="1"/>
                  </a:moveTo>
                  <a:cubicBezTo>
                    <a:pt x="9536" y="1"/>
                    <a:pt x="8365" y="346"/>
                    <a:pt x="7823" y="556"/>
                  </a:cubicBezTo>
                  <a:cubicBezTo>
                    <a:pt x="5669" y="1348"/>
                    <a:pt x="3547" y="2583"/>
                    <a:pt x="1901" y="4293"/>
                  </a:cubicBezTo>
                  <a:cubicBezTo>
                    <a:pt x="1141" y="5085"/>
                    <a:pt x="286" y="6257"/>
                    <a:pt x="64" y="7238"/>
                  </a:cubicBezTo>
                  <a:cubicBezTo>
                    <a:pt x="0" y="7555"/>
                    <a:pt x="95" y="7650"/>
                    <a:pt x="222" y="7872"/>
                  </a:cubicBezTo>
                  <a:cubicBezTo>
                    <a:pt x="446" y="8289"/>
                    <a:pt x="915" y="8441"/>
                    <a:pt x="1481" y="8441"/>
                  </a:cubicBezTo>
                  <a:cubicBezTo>
                    <a:pt x="2677" y="8441"/>
                    <a:pt x="4306" y="7761"/>
                    <a:pt x="4973" y="7460"/>
                  </a:cubicBezTo>
                  <a:cubicBezTo>
                    <a:pt x="6556" y="6700"/>
                    <a:pt x="7728" y="6193"/>
                    <a:pt x="9881" y="4578"/>
                  </a:cubicBezTo>
                  <a:cubicBezTo>
                    <a:pt x="10895" y="3850"/>
                    <a:pt x="12668" y="2298"/>
                    <a:pt x="12288" y="936"/>
                  </a:cubicBezTo>
                  <a:cubicBezTo>
                    <a:pt x="12090" y="228"/>
                    <a:pt x="11371" y="1"/>
                    <a:pt x="10550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4"/>
            <p:cNvSpPr/>
            <p:nvPr/>
          </p:nvSpPr>
          <p:spPr>
            <a:xfrm>
              <a:off x="1090298" y="4362768"/>
              <a:ext cx="30922" cy="26251"/>
            </a:xfrm>
            <a:custGeom>
              <a:avLst/>
              <a:gdLst/>
              <a:ahLst/>
              <a:cxnLst/>
              <a:rect l="l" t="t" r="r" b="b"/>
              <a:pathLst>
                <a:path w="1046" h="888" extrusionOk="0">
                  <a:moveTo>
                    <a:pt x="856" y="0"/>
                  </a:moveTo>
                  <a:cubicBezTo>
                    <a:pt x="951" y="159"/>
                    <a:pt x="983" y="254"/>
                    <a:pt x="1046" y="412"/>
                  </a:cubicBezTo>
                  <a:cubicBezTo>
                    <a:pt x="761" y="602"/>
                    <a:pt x="603" y="697"/>
                    <a:pt x="286" y="887"/>
                  </a:cubicBezTo>
                  <a:cubicBezTo>
                    <a:pt x="191" y="729"/>
                    <a:pt x="96" y="602"/>
                    <a:pt x="1" y="444"/>
                  </a:cubicBezTo>
                  <a:cubicBezTo>
                    <a:pt x="349" y="254"/>
                    <a:pt x="539" y="159"/>
                    <a:pt x="856" y="0"/>
                  </a:cubicBezTo>
                  <a:close/>
                </a:path>
              </a:pathLst>
            </a:custGeom>
            <a:solidFill>
              <a:srgbClr val="FF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4"/>
            <p:cNvSpPr/>
            <p:nvPr/>
          </p:nvSpPr>
          <p:spPr>
            <a:xfrm>
              <a:off x="1090298" y="4362768"/>
              <a:ext cx="30922" cy="26251"/>
            </a:xfrm>
            <a:custGeom>
              <a:avLst/>
              <a:gdLst/>
              <a:ahLst/>
              <a:cxnLst/>
              <a:rect l="l" t="t" r="r" b="b"/>
              <a:pathLst>
                <a:path w="1046" h="888" extrusionOk="0">
                  <a:moveTo>
                    <a:pt x="856" y="0"/>
                  </a:moveTo>
                  <a:cubicBezTo>
                    <a:pt x="539" y="159"/>
                    <a:pt x="349" y="254"/>
                    <a:pt x="1" y="444"/>
                  </a:cubicBezTo>
                  <a:cubicBezTo>
                    <a:pt x="96" y="602"/>
                    <a:pt x="191" y="729"/>
                    <a:pt x="286" y="887"/>
                  </a:cubicBezTo>
                  <a:cubicBezTo>
                    <a:pt x="603" y="697"/>
                    <a:pt x="761" y="602"/>
                    <a:pt x="1046" y="412"/>
                  </a:cubicBezTo>
                  <a:cubicBezTo>
                    <a:pt x="983" y="254"/>
                    <a:pt x="951" y="159"/>
                    <a:pt x="856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4"/>
            <p:cNvSpPr/>
            <p:nvPr/>
          </p:nvSpPr>
          <p:spPr>
            <a:xfrm>
              <a:off x="1065023" y="4353397"/>
              <a:ext cx="50581" cy="23443"/>
            </a:xfrm>
            <a:custGeom>
              <a:avLst/>
              <a:gdLst/>
              <a:ahLst/>
              <a:cxnLst/>
              <a:rect l="l" t="t" r="r" b="b"/>
              <a:pathLst>
                <a:path w="1711" h="793" extrusionOk="0">
                  <a:moveTo>
                    <a:pt x="856" y="1"/>
                  </a:moveTo>
                  <a:cubicBezTo>
                    <a:pt x="508" y="191"/>
                    <a:pt x="318" y="254"/>
                    <a:pt x="1" y="412"/>
                  </a:cubicBezTo>
                  <a:cubicBezTo>
                    <a:pt x="349" y="602"/>
                    <a:pt x="508" y="634"/>
                    <a:pt x="888" y="793"/>
                  </a:cubicBezTo>
                  <a:cubicBezTo>
                    <a:pt x="1299" y="507"/>
                    <a:pt x="1711" y="317"/>
                    <a:pt x="1711" y="317"/>
                  </a:cubicBezTo>
                  <a:cubicBezTo>
                    <a:pt x="1331" y="191"/>
                    <a:pt x="1204" y="127"/>
                    <a:pt x="85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4"/>
            <p:cNvSpPr/>
            <p:nvPr/>
          </p:nvSpPr>
          <p:spPr>
            <a:xfrm>
              <a:off x="904003" y="4451718"/>
              <a:ext cx="41240" cy="30922"/>
            </a:xfrm>
            <a:custGeom>
              <a:avLst/>
              <a:gdLst/>
              <a:ahLst/>
              <a:cxnLst/>
              <a:rect l="l" t="t" r="r" b="b"/>
              <a:pathLst>
                <a:path w="1395" h="1046" extrusionOk="0">
                  <a:moveTo>
                    <a:pt x="1" y="0"/>
                  </a:moveTo>
                  <a:lnTo>
                    <a:pt x="1" y="0"/>
                  </a:lnTo>
                  <a:cubicBezTo>
                    <a:pt x="127" y="285"/>
                    <a:pt x="222" y="412"/>
                    <a:pt x="381" y="697"/>
                  </a:cubicBezTo>
                  <a:cubicBezTo>
                    <a:pt x="792" y="855"/>
                    <a:pt x="982" y="918"/>
                    <a:pt x="1394" y="1045"/>
                  </a:cubicBezTo>
                  <a:cubicBezTo>
                    <a:pt x="1236" y="792"/>
                    <a:pt x="1173" y="633"/>
                    <a:pt x="1014" y="38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4"/>
            <p:cNvSpPr/>
            <p:nvPr/>
          </p:nvSpPr>
          <p:spPr>
            <a:xfrm>
              <a:off x="933978" y="4373056"/>
              <a:ext cx="168536" cy="109588"/>
            </a:xfrm>
            <a:custGeom>
              <a:avLst/>
              <a:gdLst/>
              <a:ahLst/>
              <a:cxnLst/>
              <a:rect l="l" t="t" r="r" b="b"/>
              <a:pathLst>
                <a:path w="5701" h="3707" extrusionOk="0">
                  <a:moveTo>
                    <a:pt x="5479" y="1"/>
                  </a:moveTo>
                  <a:cubicBezTo>
                    <a:pt x="3642" y="1014"/>
                    <a:pt x="1837" y="2028"/>
                    <a:pt x="0" y="3041"/>
                  </a:cubicBezTo>
                  <a:cubicBezTo>
                    <a:pt x="159" y="3294"/>
                    <a:pt x="222" y="3453"/>
                    <a:pt x="380" y="3706"/>
                  </a:cubicBezTo>
                  <a:cubicBezTo>
                    <a:pt x="1299" y="3231"/>
                    <a:pt x="2249" y="2724"/>
                    <a:pt x="3167" y="2186"/>
                  </a:cubicBezTo>
                  <a:cubicBezTo>
                    <a:pt x="4022" y="1648"/>
                    <a:pt x="4877" y="1078"/>
                    <a:pt x="5701" y="476"/>
                  </a:cubicBezTo>
                  <a:cubicBezTo>
                    <a:pt x="5606" y="286"/>
                    <a:pt x="5574" y="191"/>
                    <a:pt x="547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4"/>
            <p:cNvSpPr/>
            <p:nvPr/>
          </p:nvSpPr>
          <p:spPr>
            <a:xfrm>
              <a:off x="904003" y="4364631"/>
              <a:ext cx="191949" cy="100217"/>
            </a:xfrm>
            <a:custGeom>
              <a:avLst/>
              <a:gdLst/>
              <a:ahLst/>
              <a:cxnLst/>
              <a:rect l="l" t="t" r="r" b="b"/>
              <a:pathLst>
                <a:path w="6493" h="3390" extrusionOk="0">
                  <a:moveTo>
                    <a:pt x="5511" y="1"/>
                  </a:moveTo>
                  <a:cubicBezTo>
                    <a:pt x="3611" y="824"/>
                    <a:pt x="1743" y="1806"/>
                    <a:pt x="1" y="2946"/>
                  </a:cubicBezTo>
                  <a:cubicBezTo>
                    <a:pt x="412" y="3136"/>
                    <a:pt x="634" y="3199"/>
                    <a:pt x="1046" y="3389"/>
                  </a:cubicBezTo>
                  <a:cubicBezTo>
                    <a:pt x="2851" y="2344"/>
                    <a:pt x="4688" y="1331"/>
                    <a:pt x="6493" y="286"/>
                  </a:cubicBezTo>
                  <a:cubicBezTo>
                    <a:pt x="6113" y="159"/>
                    <a:pt x="5923" y="127"/>
                    <a:pt x="5511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4"/>
            <p:cNvSpPr/>
            <p:nvPr/>
          </p:nvSpPr>
          <p:spPr>
            <a:xfrm>
              <a:off x="1134315" y="4305922"/>
              <a:ext cx="383869" cy="304050"/>
            </a:xfrm>
            <a:custGeom>
              <a:avLst/>
              <a:gdLst/>
              <a:ahLst/>
              <a:cxnLst/>
              <a:rect l="l" t="t" r="r" b="b"/>
              <a:pathLst>
                <a:path w="12985" h="10285" extrusionOk="0">
                  <a:moveTo>
                    <a:pt x="6186" y="1"/>
                  </a:moveTo>
                  <a:cubicBezTo>
                    <a:pt x="5223" y="1"/>
                    <a:pt x="4126" y="249"/>
                    <a:pt x="2914" y="910"/>
                  </a:cubicBezTo>
                  <a:cubicBezTo>
                    <a:pt x="539" y="2208"/>
                    <a:pt x="0" y="6579"/>
                    <a:pt x="2217" y="8827"/>
                  </a:cubicBezTo>
                  <a:cubicBezTo>
                    <a:pt x="3110" y="9720"/>
                    <a:pt x="4686" y="10284"/>
                    <a:pt x="6289" y="10284"/>
                  </a:cubicBezTo>
                  <a:cubicBezTo>
                    <a:pt x="7869" y="10284"/>
                    <a:pt x="9477" y="9736"/>
                    <a:pt x="10483" y="8416"/>
                  </a:cubicBezTo>
                  <a:cubicBezTo>
                    <a:pt x="12985" y="5122"/>
                    <a:pt x="11021" y="2525"/>
                    <a:pt x="10800" y="2272"/>
                  </a:cubicBezTo>
                  <a:cubicBezTo>
                    <a:pt x="10800" y="2272"/>
                    <a:pt x="9101" y="1"/>
                    <a:pt x="6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4"/>
            <p:cNvSpPr/>
            <p:nvPr/>
          </p:nvSpPr>
          <p:spPr>
            <a:xfrm>
              <a:off x="1143686" y="4354343"/>
              <a:ext cx="332371" cy="255627"/>
            </a:xfrm>
            <a:custGeom>
              <a:avLst/>
              <a:gdLst/>
              <a:ahLst/>
              <a:cxnLst/>
              <a:rect l="l" t="t" r="r" b="b"/>
              <a:pathLst>
                <a:path w="11243" h="8647" extrusionOk="0">
                  <a:moveTo>
                    <a:pt x="1710" y="0"/>
                  </a:moveTo>
                  <a:lnTo>
                    <a:pt x="1710" y="0"/>
                  </a:lnTo>
                  <a:cubicBezTo>
                    <a:pt x="127" y="1774"/>
                    <a:pt x="0" y="5257"/>
                    <a:pt x="1900" y="7189"/>
                  </a:cubicBezTo>
                  <a:cubicBezTo>
                    <a:pt x="2793" y="8082"/>
                    <a:pt x="4369" y="8646"/>
                    <a:pt x="5972" y="8646"/>
                  </a:cubicBezTo>
                  <a:cubicBezTo>
                    <a:pt x="7552" y="8646"/>
                    <a:pt x="9160" y="8098"/>
                    <a:pt x="10166" y="6778"/>
                  </a:cubicBezTo>
                  <a:cubicBezTo>
                    <a:pt x="10736" y="6018"/>
                    <a:pt x="11053" y="5321"/>
                    <a:pt x="11243" y="4656"/>
                  </a:cubicBezTo>
                  <a:lnTo>
                    <a:pt x="11243" y="4656"/>
                  </a:lnTo>
                  <a:cubicBezTo>
                    <a:pt x="10609" y="5099"/>
                    <a:pt x="9976" y="5416"/>
                    <a:pt x="8804" y="5606"/>
                  </a:cubicBezTo>
                  <a:cubicBezTo>
                    <a:pt x="8074" y="5743"/>
                    <a:pt x="7380" y="5836"/>
                    <a:pt x="6698" y="5836"/>
                  </a:cubicBezTo>
                  <a:cubicBezTo>
                    <a:pt x="5960" y="5836"/>
                    <a:pt x="5237" y="5727"/>
                    <a:pt x="4497" y="5448"/>
                  </a:cubicBezTo>
                  <a:cubicBezTo>
                    <a:pt x="2185" y="4529"/>
                    <a:pt x="1615" y="2249"/>
                    <a:pt x="1710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4"/>
            <p:cNvSpPr/>
            <p:nvPr/>
          </p:nvSpPr>
          <p:spPr>
            <a:xfrm>
              <a:off x="1158644" y="4305538"/>
              <a:ext cx="323029" cy="302543"/>
            </a:xfrm>
            <a:custGeom>
              <a:avLst/>
              <a:gdLst/>
              <a:ahLst/>
              <a:cxnLst/>
              <a:rect l="l" t="t" r="r" b="b"/>
              <a:pathLst>
                <a:path w="10927" h="10234" extrusionOk="0">
                  <a:moveTo>
                    <a:pt x="6493" y="3330"/>
                  </a:moveTo>
                  <a:lnTo>
                    <a:pt x="8646" y="3647"/>
                  </a:lnTo>
                  <a:lnTo>
                    <a:pt x="9596" y="5610"/>
                  </a:lnTo>
                  <a:lnTo>
                    <a:pt x="8615" y="7447"/>
                  </a:lnTo>
                  <a:lnTo>
                    <a:pt x="6240" y="7194"/>
                  </a:lnTo>
                  <a:lnTo>
                    <a:pt x="5131" y="5167"/>
                  </a:lnTo>
                  <a:lnTo>
                    <a:pt x="6493" y="3330"/>
                  </a:lnTo>
                  <a:close/>
                  <a:moveTo>
                    <a:pt x="2629" y="4565"/>
                  </a:moveTo>
                  <a:lnTo>
                    <a:pt x="5036" y="5262"/>
                  </a:lnTo>
                  <a:lnTo>
                    <a:pt x="5068" y="5230"/>
                  </a:lnTo>
                  <a:lnTo>
                    <a:pt x="6145" y="7289"/>
                  </a:lnTo>
                  <a:lnTo>
                    <a:pt x="4846" y="9125"/>
                  </a:lnTo>
                  <a:lnTo>
                    <a:pt x="2471" y="8429"/>
                  </a:lnTo>
                  <a:lnTo>
                    <a:pt x="1458" y="6180"/>
                  </a:lnTo>
                  <a:lnTo>
                    <a:pt x="2629" y="4565"/>
                  </a:lnTo>
                  <a:close/>
                  <a:moveTo>
                    <a:pt x="5370" y="0"/>
                  </a:moveTo>
                  <a:cubicBezTo>
                    <a:pt x="5048" y="0"/>
                    <a:pt x="4725" y="32"/>
                    <a:pt x="4403" y="100"/>
                  </a:cubicBezTo>
                  <a:lnTo>
                    <a:pt x="5670" y="670"/>
                  </a:lnTo>
                  <a:lnTo>
                    <a:pt x="4814" y="1588"/>
                  </a:lnTo>
                  <a:lnTo>
                    <a:pt x="2598" y="2317"/>
                  </a:lnTo>
                  <a:lnTo>
                    <a:pt x="1553" y="2095"/>
                  </a:lnTo>
                  <a:lnTo>
                    <a:pt x="2249" y="828"/>
                  </a:lnTo>
                  <a:lnTo>
                    <a:pt x="2249" y="828"/>
                  </a:lnTo>
                  <a:cubicBezTo>
                    <a:pt x="1774" y="1081"/>
                    <a:pt x="1363" y="1398"/>
                    <a:pt x="1014" y="1841"/>
                  </a:cubicBezTo>
                  <a:cubicBezTo>
                    <a:pt x="697" y="2285"/>
                    <a:pt x="444" y="2792"/>
                    <a:pt x="254" y="3298"/>
                  </a:cubicBezTo>
                  <a:lnTo>
                    <a:pt x="1521" y="2158"/>
                  </a:lnTo>
                  <a:lnTo>
                    <a:pt x="2566" y="2380"/>
                  </a:lnTo>
                  <a:lnTo>
                    <a:pt x="2566" y="4438"/>
                  </a:lnTo>
                  <a:lnTo>
                    <a:pt x="1363" y="6053"/>
                  </a:lnTo>
                  <a:lnTo>
                    <a:pt x="222" y="5515"/>
                  </a:lnTo>
                  <a:lnTo>
                    <a:pt x="1" y="4755"/>
                  </a:lnTo>
                  <a:cubicBezTo>
                    <a:pt x="1" y="4818"/>
                    <a:pt x="1" y="4913"/>
                    <a:pt x="1" y="5008"/>
                  </a:cubicBezTo>
                  <a:lnTo>
                    <a:pt x="159" y="5547"/>
                  </a:lnTo>
                  <a:lnTo>
                    <a:pt x="96" y="6275"/>
                  </a:lnTo>
                  <a:cubicBezTo>
                    <a:pt x="286" y="7352"/>
                    <a:pt x="824" y="8365"/>
                    <a:pt x="1648" y="9062"/>
                  </a:cubicBezTo>
                  <a:lnTo>
                    <a:pt x="2471" y="8524"/>
                  </a:lnTo>
                  <a:lnTo>
                    <a:pt x="4814" y="9220"/>
                  </a:lnTo>
                  <a:lnTo>
                    <a:pt x="6208" y="10234"/>
                  </a:lnTo>
                  <a:cubicBezTo>
                    <a:pt x="7095" y="10139"/>
                    <a:pt x="8045" y="9854"/>
                    <a:pt x="8773" y="9284"/>
                  </a:cubicBezTo>
                  <a:lnTo>
                    <a:pt x="8710" y="7542"/>
                  </a:lnTo>
                  <a:lnTo>
                    <a:pt x="9660" y="5673"/>
                  </a:lnTo>
                  <a:lnTo>
                    <a:pt x="10863" y="5673"/>
                  </a:lnTo>
                  <a:cubicBezTo>
                    <a:pt x="10895" y="5388"/>
                    <a:pt x="10927" y="5135"/>
                    <a:pt x="10927" y="4913"/>
                  </a:cubicBezTo>
                  <a:cubicBezTo>
                    <a:pt x="10895" y="4280"/>
                    <a:pt x="10737" y="3710"/>
                    <a:pt x="10515" y="3140"/>
                  </a:cubicBezTo>
                  <a:lnTo>
                    <a:pt x="9375" y="2253"/>
                  </a:lnTo>
                  <a:lnTo>
                    <a:pt x="8900" y="1240"/>
                  </a:lnTo>
                  <a:cubicBezTo>
                    <a:pt x="8868" y="1208"/>
                    <a:pt x="8805" y="1176"/>
                    <a:pt x="8773" y="1145"/>
                  </a:cubicBezTo>
                  <a:lnTo>
                    <a:pt x="8773" y="1145"/>
                  </a:lnTo>
                  <a:lnTo>
                    <a:pt x="9343" y="2348"/>
                  </a:lnTo>
                  <a:lnTo>
                    <a:pt x="8678" y="3520"/>
                  </a:lnTo>
                  <a:lnTo>
                    <a:pt x="6461" y="3172"/>
                  </a:lnTo>
                  <a:lnTo>
                    <a:pt x="4846" y="1651"/>
                  </a:lnTo>
                  <a:lnTo>
                    <a:pt x="5796" y="701"/>
                  </a:lnTo>
                  <a:lnTo>
                    <a:pt x="7601" y="1018"/>
                  </a:lnTo>
                  <a:lnTo>
                    <a:pt x="7886" y="606"/>
                  </a:lnTo>
                  <a:cubicBezTo>
                    <a:pt x="7823" y="606"/>
                    <a:pt x="7760" y="543"/>
                    <a:pt x="7728" y="511"/>
                  </a:cubicBezTo>
                  <a:lnTo>
                    <a:pt x="7506" y="416"/>
                  </a:lnTo>
                  <a:cubicBezTo>
                    <a:pt x="7348" y="385"/>
                    <a:pt x="7221" y="321"/>
                    <a:pt x="7095" y="290"/>
                  </a:cubicBezTo>
                  <a:cubicBezTo>
                    <a:pt x="6778" y="195"/>
                    <a:pt x="6493" y="100"/>
                    <a:pt x="6208" y="68"/>
                  </a:cubicBezTo>
                  <a:cubicBezTo>
                    <a:pt x="5929" y="24"/>
                    <a:pt x="5649" y="0"/>
                    <a:pt x="5370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4"/>
          <p:cNvGrpSpPr/>
          <p:nvPr/>
        </p:nvGrpSpPr>
        <p:grpSpPr>
          <a:xfrm>
            <a:off x="472162" y="1280209"/>
            <a:ext cx="1007401" cy="916999"/>
            <a:chOff x="725187" y="1280209"/>
            <a:chExt cx="1007401" cy="916999"/>
          </a:xfrm>
        </p:grpSpPr>
        <p:sp>
          <p:nvSpPr>
            <p:cNvPr id="4237" name="Google Shape;4237;p34"/>
            <p:cNvSpPr/>
            <p:nvPr/>
          </p:nvSpPr>
          <p:spPr>
            <a:xfrm>
              <a:off x="725187" y="1280209"/>
              <a:ext cx="1007401" cy="916999"/>
            </a:xfrm>
            <a:custGeom>
              <a:avLst/>
              <a:gdLst/>
              <a:ahLst/>
              <a:cxnLst/>
              <a:rect l="l" t="t" r="r" b="b"/>
              <a:pathLst>
                <a:path w="34077" h="31019" extrusionOk="0">
                  <a:moveTo>
                    <a:pt x="17035" y="0"/>
                  </a:moveTo>
                  <a:cubicBezTo>
                    <a:pt x="9971" y="0"/>
                    <a:pt x="3592" y="4845"/>
                    <a:pt x="1933" y="12026"/>
                  </a:cubicBezTo>
                  <a:cubicBezTo>
                    <a:pt x="1" y="20355"/>
                    <a:pt x="5195" y="28684"/>
                    <a:pt x="13524" y="30616"/>
                  </a:cubicBezTo>
                  <a:cubicBezTo>
                    <a:pt x="14704" y="30888"/>
                    <a:pt x="15883" y="31019"/>
                    <a:pt x="17044" y="31019"/>
                  </a:cubicBezTo>
                  <a:cubicBezTo>
                    <a:pt x="24108" y="31019"/>
                    <a:pt x="30486" y="26178"/>
                    <a:pt x="32145" y="19025"/>
                  </a:cubicBezTo>
                  <a:cubicBezTo>
                    <a:pt x="34077" y="10664"/>
                    <a:pt x="28883" y="2335"/>
                    <a:pt x="20554" y="404"/>
                  </a:cubicBezTo>
                  <a:cubicBezTo>
                    <a:pt x="19375" y="131"/>
                    <a:pt x="18196" y="0"/>
                    <a:pt x="17035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4"/>
            <p:cNvSpPr/>
            <p:nvPr/>
          </p:nvSpPr>
          <p:spPr>
            <a:xfrm>
              <a:off x="917128" y="1489650"/>
              <a:ext cx="622616" cy="592669"/>
            </a:xfrm>
            <a:custGeom>
              <a:avLst/>
              <a:gdLst/>
              <a:ahLst/>
              <a:cxnLst/>
              <a:rect l="l" t="t" r="r" b="b"/>
              <a:pathLst>
                <a:path w="21061" h="20048" extrusionOk="0">
                  <a:moveTo>
                    <a:pt x="1520" y="1"/>
                  </a:moveTo>
                  <a:cubicBezTo>
                    <a:pt x="697" y="1"/>
                    <a:pt x="0" y="697"/>
                    <a:pt x="0" y="1521"/>
                  </a:cubicBezTo>
                  <a:lnTo>
                    <a:pt x="0" y="18527"/>
                  </a:lnTo>
                  <a:cubicBezTo>
                    <a:pt x="0" y="19350"/>
                    <a:pt x="697" y="20047"/>
                    <a:pt x="1520" y="20047"/>
                  </a:cubicBezTo>
                  <a:lnTo>
                    <a:pt x="19572" y="20047"/>
                  </a:lnTo>
                  <a:cubicBezTo>
                    <a:pt x="20395" y="20047"/>
                    <a:pt x="21060" y="19350"/>
                    <a:pt x="21060" y="18527"/>
                  </a:cubicBezTo>
                  <a:lnTo>
                    <a:pt x="21060" y="1521"/>
                  </a:lnTo>
                  <a:cubicBezTo>
                    <a:pt x="21060" y="697"/>
                    <a:pt x="20395" y="1"/>
                    <a:pt x="19572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4"/>
            <p:cNvSpPr/>
            <p:nvPr/>
          </p:nvSpPr>
          <p:spPr>
            <a:xfrm>
              <a:off x="945211" y="1516817"/>
              <a:ext cx="566417" cy="538333"/>
            </a:xfrm>
            <a:custGeom>
              <a:avLst/>
              <a:gdLst/>
              <a:ahLst/>
              <a:cxnLst/>
              <a:rect l="l" t="t" r="r" b="b"/>
              <a:pathLst>
                <a:path w="19160" h="18210" extrusionOk="0">
                  <a:moveTo>
                    <a:pt x="1394" y="0"/>
                  </a:moveTo>
                  <a:cubicBezTo>
                    <a:pt x="634" y="0"/>
                    <a:pt x="0" y="602"/>
                    <a:pt x="0" y="1362"/>
                  </a:cubicBezTo>
                  <a:lnTo>
                    <a:pt x="0" y="16848"/>
                  </a:lnTo>
                  <a:cubicBezTo>
                    <a:pt x="0" y="17608"/>
                    <a:pt x="634" y="18210"/>
                    <a:pt x="1394" y="18210"/>
                  </a:cubicBezTo>
                  <a:lnTo>
                    <a:pt x="17798" y="18210"/>
                  </a:lnTo>
                  <a:cubicBezTo>
                    <a:pt x="18558" y="18210"/>
                    <a:pt x="19160" y="17608"/>
                    <a:pt x="19160" y="16848"/>
                  </a:cubicBezTo>
                  <a:lnTo>
                    <a:pt x="19160" y="1362"/>
                  </a:lnTo>
                  <a:cubicBezTo>
                    <a:pt x="19160" y="602"/>
                    <a:pt x="18558" y="0"/>
                    <a:pt x="17798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4"/>
            <p:cNvSpPr/>
            <p:nvPr/>
          </p:nvSpPr>
          <p:spPr>
            <a:xfrm>
              <a:off x="1219510" y="1666604"/>
              <a:ext cx="18743" cy="394157"/>
            </a:xfrm>
            <a:custGeom>
              <a:avLst/>
              <a:gdLst/>
              <a:ahLst/>
              <a:cxnLst/>
              <a:rect l="l" t="t" r="r" b="b"/>
              <a:pathLst>
                <a:path w="634" h="13333" extrusionOk="0">
                  <a:moveTo>
                    <a:pt x="0" y="0"/>
                  </a:moveTo>
                  <a:lnTo>
                    <a:pt x="0" y="13333"/>
                  </a:lnTo>
                  <a:lnTo>
                    <a:pt x="634" y="1333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4"/>
            <p:cNvSpPr/>
            <p:nvPr/>
          </p:nvSpPr>
          <p:spPr>
            <a:xfrm>
              <a:off x="1133369" y="1536475"/>
              <a:ext cx="191033" cy="88008"/>
            </a:xfrm>
            <a:custGeom>
              <a:avLst/>
              <a:gdLst/>
              <a:ahLst/>
              <a:cxnLst/>
              <a:rect l="l" t="t" r="r" b="b"/>
              <a:pathLst>
                <a:path w="6462" h="2977" extrusionOk="0">
                  <a:moveTo>
                    <a:pt x="286" y="0"/>
                  </a:moveTo>
                  <a:cubicBezTo>
                    <a:pt x="127" y="0"/>
                    <a:pt x="1" y="127"/>
                    <a:pt x="1" y="253"/>
                  </a:cubicBezTo>
                  <a:lnTo>
                    <a:pt x="1" y="2724"/>
                  </a:lnTo>
                  <a:cubicBezTo>
                    <a:pt x="1" y="2850"/>
                    <a:pt x="127" y="2977"/>
                    <a:pt x="286" y="2977"/>
                  </a:cubicBezTo>
                  <a:lnTo>
                    <a:pt x="6176" y="2977"/>
                  </a:lnTo>
                  <a:cubicBezTo>
                    <a:pt x="6334" y="2977"/>
                    <a:pt x="6430" y="2850"/>
                    <a:pt x="6461" y="2724"/>
                  </a:cubicBezTo>
                  <a:lnTo>
                    <a:pt x="6461" y="253"/>
                  </a:lnTo>
                  <a:cubicBezTo>
                    <a:pt x="6461" y="127"/>
                    <a:pt x="6334" y="0"/>
                    <a:pt x="6176" y="0"/>
                  </a:cubicBezTo>
                  <a:close/>
                </a:path>
              </a:pathLst>
            </a:custGeom>
            <a:solidFill>
              <a:srgbClr val="F7E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4"/>
            <p:cNvSpPr/>
            <p:nvPr/>
          </p:nvSpPr>
          <p:spPr>
            <a:xfrm>
              <a:off x="1146494" y="1549571"/>
              <a:ext cx="164781" cy="61815"/>
            </a:xfrm>
            <a:custGeom>
              <a:avLst/>
              <a:gdLst/>
              <a:ahLst/>
              <a:cxnLst/>
              <a:rect l="l" t="t" r="r" b="b"/>
              <a:pathLst>
                <a:path w="5574" h="2091" extrusionOk="0">
                  <a:moveTo>
                    <a:pt x="253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1837"/>
                  </a:lnTo>
                  <a:cubicBezTo>
                    <a:pt x="0" y="1996"/>
                    <a:pt x="127" y="2091"/>
                    <a:pt x="253" y="2091"/>
                  </a:cubicBezTo>
                  <a:lnTo>
                    <a:pt x="5320" y="2091"/>
                  </a:lnTo>
                  <a:cubicBezTo>
                    <a:pt x="5447" y="2091"/>
                    <a:pt x="5574" y="1996"/>
                    <a:pt x="5574" y="1837"/>
                  </a:cubicBezTo>
                  <a:lnTo>
                    <a:pt x="5574" y="254"/>
                  </a:lnTo>
                  <a:cubicBezTo>
                    <a:pt x="5574" y="95"/>
                    <a:pt x="5447" y="0"/>
                    <a:pt x="5320" y="0"/>
                  </a:cubicBezTo>
                  <a:close/>
                </a:path>
              </a:pathLst>
            </a:custGeom>
            <a:solidFill>
              <a:srgbClr val="AB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4"/>
            <p:cNvSpPr/>
            <p:nvPr/>
          </p:nvSpPr>
          <p:spPr>
            <a:xfrm>
              <a:off x="1197044" y="1558942"/>
              <a:ext cx="6563" cy="25306"/>
            </a:xfrm>
            <a:custGeom>
              <a:avLst/>
              <a:gdLst/>
              <a:ahLst/>
              <a:cxnLst/>
              <a:rect l="l" t="t" r="r" b="b"/>
              <a:pathLst>
                <a:path w="222" h="856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824"/>
                  </a:lnTo>
                  <a:cubicBezTo>
                    <a:pt x="0" y="824"/>
                    <a:pt x="0" y="855"/>
                    <a:pt x="32" y="855"/>
                  </a:cubicBezTo>
                  <a:lnTo>
                    <a:pt x="222" y="665"/>
                  </a:lnTo>
                  <a:cubicBezTo>
                    <a:pt x="222" y="665"/>
                    <a:pt x="222" y="665"/>
                    <a:pt x="222" y="634"/>
                  </a:cubicBezTo>
                  <a:lnTo>
                    <a:pt x="222" y="1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4"/>
            <p:cNvSpPr/>
            <p:nvPr/>
          </p:nvSpPr>
          <p:spPr>
            <a:xfrm>
              <a:off x="1214810" y="1582857"/>
              <a:ext cx="7538" cy="21462"/>
            </a:xfrm>
            <a:custGeom>
              <a:avLst/>
              <a:gdLst/>
              <a:ahLst/>
              <a:cxnLst/>
              <a:rect l="l" t="t" r="r" b="b"/>
              <a:pathLst>
                <a:path w="255" h="726" extrusionOk="0">
                  <a:moveTo>
                    <a:pt x="221" y="0"/>
                  </a:moveTo>
                  <a:cubicBezTo>
                    <a:pt x="212" y="0"/>
                    <a:pt x="201" y="4"/>
                    <a:pt x="191" y="15"/>
                  </a:cubicBezTo>
                  <a:lnTo>
                    <a:pt x="33" y="141"/>
                  </a:lnTo>
                  <a:cubicBezTo>
                    <a:pt x="1" y="141"/>
                    <a:pt x="1" y="173"/>
                    <a:pt x="1" y="173"/>
                  </a:cubicBezTo>
                  <a:lnTo>
                    <a:pt x="1" y="553"/>
                  </a:lnTo>
                  <a:cubicBezTo>
                    <a:pt x="1" y="585"/>
                    <a:pt x="1" y="585"/>
                    <a:pt x="33" y="585"/>
                  </a:cubicBezTo>
                  <a:lnTo>
                    <a:pt x="191" y="711"/>
                  </a:lnTo>
                  <a:cubicBezTo>
                    <a:pt x="201" y="722"/>
                    <a:pt x="212" y="725"/>
                    <a:pt x="221" y="725"/>
                  </a:cubicBezTo>
                  <a:cubicBezTo>
                    <a:pt x="240" y="725"/>
                    <a:pt x="254" y="711"/>
                    <a:pt x="254" y="711"/>
                  </a:cubicBezTo>
                  <a:lnTo>
                    <a:pt x="254" y="15"/>
                  </a:lnTo>
                  <a:cubicBezTo>
                    <a:pt x="254" y="15"/>
                    <a:pt x="240" y="0"/>
                    <a:pt x="22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4"/>
            <p:cNvSpPr/>
            <p:nvPr/>
          </p:nvSpPr>
          <p:spPr>
            <a:xfrm>
              <a:off x="1197044" y="1555188"/>
              <a:ext cx="26222" cy="750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254" y="222"/>
                  </a:lnTo>
                  <a:cubicBezTo>
                    <a:pt x="254" y="254"/>
                    <a:pt x="254" y="254"/>
                    <a:pt x="285" y="254"/>
                  </a:cubicBezTo>
                  <a:lnTo>
                    <a:pt x="792" y="254"/>
                  </a:lnTo>
                  <a:cubicBezTo>
                    <a:pt x="792" y="254"/>
                    <a:pt x="792" y="254"/>
                    <a:pt x="792" y="222"/>
                  </a:cubicBezTo>
                  <a:lnTo>
                    <a:pt x="887" y="64"/>
                  </a:lnTo>
                  <a:cubicBezTo>
                    <a:pt x="887" y="32"/>
                    <a:pt x="855" y="0"/>
                    <a:pt x="855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4"/>
            <p:cNvSpPr/>
            <p:nvPr/>
          </p:nvSpPr>
          <p:spPr>
            <a:xfrm>
              <a:off x="1198906" y="1578600"/>
              <a:ext cx="23443" cy="7509"/>
            </a:xfrm>
            <a:custGeom>
              <a:avLst/>
              <a:gdLst/>
              <a:ahLst/>
              <a:cxnLst/>
              <a:rect l="l" t="t" r="r" b="b"/>
              <a:pathLst>
                <a:path w="793" h="254" extrusionOk="0">
                  <a:moveTo>
                    <a:pt x="222" y="0"/>
                  </a:moveTo>
                  <a:cubicBezTo>
                    <a:pt x="191" y="0"/>
                    <a:pt x="1" y="222"/>
                    <a:pt x="1" y="222"/>
                  </a:cubicBezTo>
                  <a:cubicBezTo>
                    <a:pt x="32" y="254"/>
                    <a:pt x="32" y="254"/>
                    <a:pt x="32" y="254"/>
                  </a:cubicBezTo>
                  <a:lnTo>
                    <a:pt x="507" y="254"/>
                  </a:lnTo>
                  <a:cubicBezTo>
                    <a:pt x="539" y="254"/>
                    <a:pt x="539" y="254"/>
                    <a:pt x="539" y="222"/>
                  </a:cubicBezTo>
                  <a:lnTo>
                    <a:pt x="761" y="64"/>
                  </a:lnTo>
                  <a:cubicBezTo>
                    <a:pt x="792" y="32"/>
                    <a:pt x="761" y="0"/>
                    <a:pt x="76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4"/>
            <p:cNvSpPr/>
            <p:nvPr/>
          </p:nvSpPr>
          <p:spPr>
            <a:xfrm>
              <a:off x="1195152" y="1600121"/>
              <a:ext cx="25306" cy="7509"/>
            </a:xfrm>
            <a:custGeom>
              <a:avLst/>
              <a:gdLst/>
              <a:ahLst/>
              <a:cxnLst/>
              <a:rect l="l" t="t" r="r" b="b"/>
              <a:pathLst>
                <a:path w="856" h="254" extrusionOk="0">
                  <a:moveTo>
                    <a:pt x="96" y="1"/>
                  </a:moveTo>
                  <a:cubicBezTo>
                    <a:pt x="96" y="1"/>
                    <a:pt x="96" y="1"/>
                    <a:pt x="96" y="32"/>
                  </a:cubicBezTo>
                  <a:lnTo>
                    <a:pt x="1" y="191"/>
                  </a:lnTo>
                  <a:cubicBezTo>
                    <a:pt x="1" y="222"/>
                    <a:pt x="1" y="254"/>
                    <a:pt x="33" y="254"/>
                  </a:cubicBezTo>
                  <a:lnTo>
                    <a:pt x="824" y="254"/>
                  </a:lnTo>
                  <a:cubicBezTo>
                    <a:pt x="856" y="254"/>
                    <a:pt x="856" y="222"/>
                    <a:pt x="856" y="191"/>
                  </a:cubicBezTo>
                  <a:lnTo>
                    <a:pt x="634" y="32"/>
                  </a:lnTo>
                  <a:cubicBezTo>
                    <a:pt x="634" y="1"/>
                    <a:pt x="603" y="1"/>
                    <a:pt x="603" y="1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4"/>
            <p:cNvSpPr/>
            <p:nvPr/>
          </p:nvSpPr>
          <p:spPr>
            <a:xfrm>
              <a:off x="1230744" y="1558942"/>
              <a:ext cx="6563" cy="25306"/>
            </a:xfrm>
            <a:custGeom>
              <a:avLst/>
              <a:gdLst/>
              <a:ahLst/>
              <a:cxnLst/>
              <a:rect l="l" t="t" r="r" b="b"/>
              <a:pathLst>
                <a:path w="222" h="856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824"/>
                  </a:lnTo>
                  <a:cubicBezTo>
                    <a:pt x="0" y="824"/>
                    <a:pt x="32" y="855"/>
                    <a:pt x="32" y="855"/>
                  </a:cubicBezTo>
                  <a:lnTo>
                    <a:pt x="222" y="665"/>
                  </a:lnTo>
                  <a:cubicBezTo>
                    <a:pt x="222" y="665"/>
                    <a:pt x="222" y="665"/>
                    <a:pt x="222" y="634"/>
                  </a:cubicBezTo>
                  <a:lnTo>
                    <a:pt x="222" y="1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4"/>
            <p:cNvSpPr/>
            <p:nvPr/>
          </p:nvSpPr>
          <p:spPr>
            <a:xfrm>
              <a:off x="1248510" y="1582857"/>
              <a:ext cx="7538" cy="21462"/>
            </a:xfrm>
            <a:custGeom>
              <a:avLst/>
              <a:gdLst/>
              <a:ahLst/>
              <a:cxnLst/>
              <a:rect l="l" t="t" r="r" b="b"/>
              <a:pathLst>
                <a:path w="255" h="726" extrusionOk="0">
                  <a:moveTo>
                    <a:pt x="231" y="0"/>
                  </a:moveTo>
                  <a:cubicBezTo>
                    <a:pt x="226" y="0"/>
                    <a:pt x="223" y="4"/>
                    <a:pt x="223" y="15"/>
                  </a:cubicBezTo>
                  <a:lnTo>
                    <a:pt x="33" y="141"/>
                  </a:lnTo>
                  <a:cubicBezTo>
                    <a:pt x="33" y="141"/>
                    <a:pt x="1" y="173"/>
                    <a:pt x="1" y="173"/>
                  </a:cubicBezTo>
                  <a:lnTo>
                    <a:pt x="1" y="553"/>
                  </a:lnTo>
                  <a:cubicBezTo>
                    <a:pt x="1" y="585"/>
                    <a:pt x="33" y="585"/>
                    <a:pt x="33" y="585"/>
                  </a:cubicBezTo>
                  <a:lnTo>
                    <a:pt x="223" y="711"/>
                  </a:lnTo>
                  <a:cubicBezTo>
                    <a:pt x="223" y="722"/>
                    <a:pt x="226" y="725"/>
                    <a:pt x="231" y="725"/>
                  </a:cubicBezTo>
                  <a:cubicBezTo>
                    <a:pt x="240" y="725"/>
                    <a:pt x="254" y="711"/>
                    <a:pt x="254" y="711"/>
                  </a:cubicBezTo>
                  <a:lnTo>
                    <a:pt x="254" y="15"/>
                  </a:lnTo>
                  <a:cubicBezTo>
                    <a:pt x="254" y="15"/>
                    <a:pt x="240" y="0"/>
                    <a:pt x="23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4"/>
            <p:cNvSpPr/>
            <p:nvPr/>
          </p:nvSpPr>
          <p:spPr>
            <a:xfrm>
              <a:off x="1229798" y="1581408"/>
              <a:ext cx="7509" cy="22911"/>
            </a:xfrm>
            <a:custGeom>
              <a:avLst/>
              <a:gdLst/>
              <a:ahLst/>
              <a:cxnLst/>
              <a:rect l="l" t="t" r="r" b="b"/>
              <a:pathLst>
                <a:path w="254" h="775" extrusionOk="0">
                  <a:moveTo>
                    <a:pt x="222" y="0"/>
                  </a:moveTo>
                  <a:cubicBezTo>
                    <a:pt x="222" y="0"/>
                    <a:pt x="1" y="222"/>
                    <a:pt x="1" y="222"/>
                  </a:cubicBezTo>
                  <a:lnTo>
                    <a:pt x="1" y="760"/>
                  </a:lnTo>
                  <a:cubicBezTo>
                    <a:pt x="1" y="760"/>
                    <a:pt x="15" y="774"/>
                    <a:pt x="33" y="774"/>
                  </a:cubicBezTo>
                  <a:cubicBezTo>
                    <a:pt x="43" y="774"/>
                    <a:pt x="53" y="771"/>
                    <a:pt x="64" y="760"/>
                  </a:cubicBezTo>
                  <a:lnTo>
                    <a:pt x="222" y="634"/>
                  </a:lnTo>
                  <a:cubicBezTo>
                    <a:pt x="254" y="634"/>
                    <a:pt x="254" y="634"/>
                    <a:pt x="254" y="602"/>
                  </a:cubicBezTo>
                  <a:lnTo>
                    <a:pt x="254" y="32"/>
                  </a:lnTo>
                  <a:cubicBezTo>
                    <a:pt x="254" y="32"/>
                    <a:pt x="254" y="0"/>
                    <a:pt x="222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4"/>
            <p:cNvSpPr/>
            <p:nvPr/>
          </p:nvSpPr>
          <p:spPr>
            <a:xfrm>
              <a:off x="1230744" y="1555188"/>
              <a:ext cx="26222" cy="750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254" y="222"/>
                  </a:lnTo>
                  <a:cubicBezTo>
                    <a:pt x="254" y="254"/>
                    <a:pt x="285" y="254"/>
                    <a:pt x="285" y="254"/>
                  </a:cubicBezTo>
                  <a:lnTo>
                    <a:pt x="792" y="254"/>
                  </a:lnTo>
                  <a:cubicBezTo>
                    <a:pt x="792" y="254"/>
                    <a:pt x="792" y="254"/>
                    <a:pt x="824" y="222"/>
                  </a:cubicBezTo>
                  <a:lnTo>
                    <a:pt x="887" y="64"/>
                  </a:lnTo>
                  <a:cubicBezTo>
                    <a:pt x="887" y="32"/>
                    <a:pt x="887" y="0"/>
                    <a:pt x="855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4"/>
            <p:cNvSpPr/>
            <p:nvPr/>
          </p:nvSpPr>
          <p:spPr>
            <a:xfrm>
              <a:off x="1238223" y="1578600"/>
              <a:ext cx="17826" cy="7509"/>
            </a:xfrm>
            <a:custGeom>
              <a:avLst/>
              <a:gdLst/>
              <a:ahLst/>
              <a:cxnLst/>
              <a:rect l="l" t="t" r="r" b="b"/>
              <a:pathLst>
                <a:path w="603" h="254" extrusionOk="0">
                  <a:moveTo>
                    <a:pt x="32" y="0"/>
                  </a:moveTo>
                  <a:cubicBezTo>
                    <a:pt x="1" y="0"/>
                    <a:pt x="1" y="222"/>
                    <a:pt x="1" y="222"/>
                  </a:cubicBezTo>
                  <a:cubicBezTo>
                    <a:pt x="1" y="254"/>
                    <a:pt x="32" y="254"/>
                    <a:pt x="32" y="254"/>
                  </a:cubicBezTo>
                  <a:lnTo>
                    <a:pt x="349" y="254"/>
                  </a:lnTo>
                  <a:cubicBezTo>
                    <a:pt x="349" y="254"/>
                    <a:pt x="349" y="254"/>
                    <a:pt x="349" y="222"/>
                  </a:cubicBezTo>
                  <a:lnTo>
                    <a:pt x="602" y="64"/>
                  </a:lnTo>
                  <a:cubicBezTo>
                    <a:pt x="602" y="32"/>
                    <a:pt x="602" y="0"/>
                    <a:pt x="571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4"/>
            <p:cNvSpPr/>
            <p:nvPr/>
          </p:nvSpPr>
          <p:spPr>
            <a:xfrm>
              <a:off x="1230744" y="1600121"/>
              <a:ext cx="23414" cy="6592"/>
            </a:xfrm>
            <a:custGeom>
              <a:avLst/>
              <a:gdLst/>
              <a:ahLst/>
              <a:cxnLst/>
              <a:rect l="l" t="t" r="r" b="b"/>
              <a:pathLst>
                <a:path w="792" h="223" extrusionOk="0">
                  <a:moveTo>
                    <a:pt x="254" y="1"/>
                  </a:moveTo>
                  <a:cubicBezTo>
                    <a:pt x="254" y="1"/>
                    <a:pt x="222" y="1"/>
                    <a:pt x="222" y="32"/>
                  </a:cubicBezTo>
                  <a:lnTo>
                    <a:pt x="0" y="191"/>
                  </a:lnTo>
                  <a:cubicBezTo>
                    <a:pt x="0" y="222"/>
                    <a:pt x="0" y="222"/>
                    <a:pt x="32" y="222"/>
                  </a:cubicBezTo>
                  <a:lnTo>
                    <a:pt x="760" y="222"/>
                  </a:lnTo>
                  <a:cubicBezTo>
                    <a:pt x="792" y="222"/>
                    <a:pt x="792" y="222"/>
                    <a:pt x="792" y="191"/>
                  </a:cubicBezTo>
                  <a:lnTo>
                    <a:pt x="570" y="32"/>
                  </a:lnTo>
                  <a:cubicBezTo>
                    <a:pt x="570" y="1"/>
                    <a:pt x="539" y="1"/>
                    <a:pt x="539" y="1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4"/>
            <p:cNvSpPr/>
            <p:nvPr/>
          </p:nvSpPr>
          <p:spPr>
            <a:xfrm>
              <a:off x="1273814" y="1558942"/>
              <a:ext cx="6563" cy="25306"/>
            </a:xfrm>
            <a:custGeom>
              <a:avLst/>
              <a:gdLst/>
              <a:ahLst/>
              <a:cxnLst/>
              <a:rect l="l" t="t" r="r" b="b"/>
              <a:pathLst>
                <a:path w="222" h="856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824"/>
                  </a:lnTo>
                  <a:cubicBezTo>
                    <a:pt x="0" y="824"/>
                    <a:pt x="0" y="855"/>
                    <a:pt x="32" y="855"/>
                  </a:cubicBezTo>
                  <a:lnTo>
                    <a:pt x="190" y="665"/>
                  </a:lnTo>
                  <a:cubicBezTo>
                    <a:pt x="222" y="665"/>
                    <a:pt x="222" y="665"/>
                    <a:pt x="222" y="634"/>
                  </a:cubicBezTo>
                  <a:lnTo>
                    <a:pt x="222" y="127"/>
                  </a:lnTo>
                  <a:lnTo>
                    <a:pt x="190" y="1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4"/>
            <p:cNvSpPr/>
            <p:nvPr/>
          </p:nvSpPr>
          <p:spPr>
            <a:xfrm>
              <a:off x="1272868" y="1581408"/>
              <a:ext cx="7509" cy="22911"/>
            </a:xfrm>
            <a:custGeom>
              <a:avLst/>
              <a:gdLst/>
              <a:ahLst/>
              <a:cxnLst/>
              <a:rect l="l" t="t" r="r" b="b"/>
              <a:pathLst>
                <a:path w="254" h="775" extrusionOk="0">
                  <a:moveTo>
                    <a:pt x="222" y="0"/>
                  </a:moveTo>
                  <a:cubicBezTo>
                    <a:pt x="222" y="0"/>
                    <a:pt x="0" y="222"/>
                    <a:pt x="0" y="222"/>
                  </a:cubicBezTo>
                  <a:lnTo>
                    <a:pt x="0" y="760"/>
                  </a:lnTo>
                  <a:cubicBezTo>
                    <a:pt x="0" y="760"/>
                    <a:pt x="14" y="774"/>
                    <a:pt x="24" y="774"/>
                  </a:cubicBezTo>
                  <a:cubicBezTo>
                    <a:pt x="29" y="774"/>
                    <a:pt x="32" y="771"/>
                    <a:pt x="32" y="760"/>
                  </a:cubicBezTo>
                  <a:lnTo>
                    <a:pt x="222" y="634"/>
                  </a:lnTo>
                  <a:cubicBezTo>
                    <a:pt x="222" y="634"/>
                    <a:pt x="254" y="634"/>
                    <a:pt x="254" y="602"/>
                  </a:cubicBezTo>
                  <a:lnTo>
                    <a:pt x="254" y="32"/>
                  </a:lnTo>
                  <a:cubicBezTo>
                    <a:pt x="254" y="32"/>
                    <a:pt x="222" y="0"/>
                    <a:pt x="222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4"/>
            <p:cNvSpPr/>
            <p:nvPr/>
          </p:nvSpPr>
          <p:spPr>
            <a:xfrm>
              <a:off x="1292527" y="1558942"/>
              <a:ext cx="6592" cy="25306"/>
            </a:xfrm>
            <a:custGeom>
              <a:avLst/>
              <a:gdLst/>
              <a:ahLst/>
              <a:cxnLst/>
              <a:rect l="l" t="t" r="r" b="b"/>
              <a:pathLst>
                <a:path w="223" h="856" extrusionOk="0">
                  <a:moveTo>
                    <a:pt x="190" y="0"/>
                  </a:moveTo>
                  <a:lnTo>
                    <a:pt x="0" y="127"/>
                  </a:lnTo>
                  <a:lnTo>
                    <a:pt x="0" y="634"/>
                  </a:lnTo>
                  <a:cubicBezTo>
                    <a:pt x="0" y="665"/>
                    <a:pt x="0" y="665"/>
                    <a:pt x="0" y="665"/>
                  </a:cubicBezTo>
                  <a:lnTo>
                    <a:pt x="190" y="855"/>
                  </a:lnTo>
                  <a:cubicBezTo>
                    <a:pt x="222" y="855"/>
                    <a:pt x="222" y="824"/>
                    <a:pt x="222" y="824"/>
                  </a:cubicBezTo>
                  <a:lnTo>
                    <a:pt x="222" y="32"/>
                  </a:lnTo>
                  <a:cubicBezTo>
                    <a:pt x="222" y="0"/>
                    <a:pt x="222" y="0"/>
                    <a:pt x="190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4"/>
            <p:cNvSpPr/>
            <p:nvPr/>
          </p:nvSpPr>
          <p:spPr>
            <a:xfrm>
              <a:off x="1292527" y="1581408"/>
              <a:ext cx="7509" cy="22911"/>
            </a:xfrm>
            <a:custGeom>
              <a:avLst/>
              <a:gdLst/>
              <a:ahLst/>
              <a:cxnLst/>
              <a:rect l="l" t="t" r="r" b="b"/>
              <a:pathLst>
                <a:path w="254" h="775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602"/>
                  </a:lnTo>
                  <a:cubicBezTo>
                    <a:pt x="0" y="634"/>
                    <a:pt x="0" y="634"/>
                    <a:pt x="32" y="634"/>
                  </a:cubicBezTo>
                  <a:lnTo>
                    <a:pt x="190" y="760"/>
                  </a:lnTo>
                  <a:cubicBezTo>
                    <a:pt x="201" y="771"/>
                    <a:pt x="212" y="774"/>
                    <a:pt x="221" y="774"/>
                  </a:cubicBezTo>
                  <a:cubicBezTo>
                    <a:pt x="240" y="774"/>
                    <a:pt x="254" y="760"/>
                    <a:pt x="254" y="760"/>
                  </a:cubicBezTo>
                  <a:lnTo>
                    <a:pt x="254" y="222"/>
                  </a:lnTo>
                  <a:cubicBezTo>
                    <a:pt x="254" y="22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4"/>
            <p:cNvSpPr/>
            <p:nvPr/>
          </p:nvSpPr>
          <p:spPr>
            <a:xfrm>
              <a:off x="1273814" y="1555188"/>
              <a:ext cx="25306" cy="7509"/>
            </a:xfrm>
            <a:custGeom>
              <a:avLst/>
              <a:gdLst/>
              <a:ahLst/>
              <a:cxnLst/>
              <a:rect l="l" t="t" r="r" b="b"/>
              <a:pathLst>
                <a:path w="856" h="254" extrusionOk="0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0" y="64"/>
                    <a:pt x="285" y="254"/>
                    <a:pt x="317" y="254"/>
                  </a:cubicBezTo>
                  <a:lnTo>
                    <a:pt x="538" y="254"/>
                  </a:lnTo>
                  <a:cubicBezTo>
                    <a:pt x="538" y="254"/>
                    <a:pt x="855" y="64"/>
                    <a:pt x="855" y="64"/>
                  </a:cubicBezTo>
                  <a:cubicBezTo>
                    <a:pt x="855" y="32"/>
                    <a:pt x="823" y="0"/>
                    <a:pt x="823" y="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4"/>
            <p:cNvSpPr/>
            <p:nvPr/>
          </p:nvSpPr>
          <p:spPr>
            <a:xfrm>
              <a:off x="1273814" y="1600121"/>
              <a:ext cx="25306" cy="6592"/>
            </a:xfrm>
            <a:custGeom>
              <a:avLst/>
              <a:gdLst/>
              <a:ahLst/>
              <a:cxnLst/>
              <a:rect l="l" t="t" r="r" b="b"/>
              <a:pathLst>
                <a:path w="856" h="223" extrusionOk="0">
                  <a:moveTo>
                    <a:pt x="285" y="1"/>
                  </a:moveTo>
                  <a:cubicBezTo>
                    <a:pt x="253" y="1"/>
                    <a:pt x="253" y="1"/>
                    <a:pt x="253" y="32"/>
                  </a:cubicBezTo>
                  <a:lnTo>
                    <a:pt x="0" y="191"/>
                  </a:lnTo>
                  <a:cubicBezTo>
                    <a:pt x="0" y="222"/>
                    <a:pt x="32" y="222"/>
                    <a:pt x="32" y="222"/>
                  </a:cubicBezTo>
                  <a:lnTo>
                    <a:pt x="823" y="222"/>
                  </a:lnTo>
                  <a:cubicBezTo>
                    <a:pt x="855" y="222"/>
                    <a:pt x="855" y="222"/>
                    <a:pt x="855" y="191"/>
                  </a:cubicBezTo>
                  <a:lnTo>
                    <a:pt x="602" y="32"/>
                  </a:lnTo>
                  <a:cubicBezTo>
                    <a:pt x="602" y="1"/>
                    <a:pt x="602" y="1"/>
                    <a:pt x="570" y="1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4"/>
            <p:cNvSpPr/>
            <p:nvPr/>
          </p:nvSpPr>
          <p:spPr>
            <a:xfrm>
              <a:off x="1260689" y="1600121"/>
              <a:ext cx="7538" cy="7509"/>
            </a:xfrm>
            <a:custGeom>
              <a:avLst/>
              <a:gdLst/>
              <a:ahLst/>
              <a:cxnLst/>
              <a:rect l="l" t="t" r="r" b="b"/>
              <a:pathLst>
                <a:path w="255" h="254" extrusionOk="0">
                  <a:moveTo>
                    <a:pt x="1" y="1"/>
                  </a:moveTo>
                  <a:lnTo>
                    <a:pt x="1" y="254"/>
                  </a:lnTo>
                  <a:lnTo>
                    <a:pt x="254" y="254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4"/>
            <p:cNvSpPr/>
            <p:nvPr/>
          </p:nvSpPr>
          <p:spPr>
            <a:xfrm>
              <a:off x="1121190" y="1668407"/>
              <a:ext cx="353006" cy="413905"/>
            </a:xfrm>
            <a:custGeom>
              <a:avLst/>
              <a:gdLst/>
              <a:ahLst/>
              <a:cxnLst/>
              <a:rect l="l" t="t" r="r" b="b"/>
              <a:pathLst>
                <a:path w="11941" h="14001" extrusionOk="0">
                  <a:moveTo>
                    <a:pt x="8191" y="715"/>
                  </a:moveTo>
                  <a:lnTo>
                    <a:pt x="8191" y="715"/>
                  </a:lnTo>
                  <a:cubicBezTo>
                    <a:pt x="8205" y="721"/>
                    <a:pt x="8220" y="726"/>
                    <a:pt x="8235" y="731"/>
                  </a:cubicBezTo>
                  <a:cubicBezTo>
                    <a:pt x="8219" y="725"/>
                    <a:pt x="8204" y="719"/>
                    <a:pt x="8191" y="715"/>
                  </a:cubicBezTo>
                  <a:close/>
                  <a:moveTo>
                    <a:pt x="6914" y="0"/>
                  </a:moveTo>
                  <a:cubicBezTo>
                    <a:pt x="6536" y="0"/>
                    <a:pt x="5914" y="202"/>
                    <a:pt x="5733" y="382"/>
                  </a:cubicBezTo>
                  <a:cubicBezTo>
                    <a:pt x="4435" y="1681"/>
                    <a:pt x="1933" y="9946"/>
                    <a:pt x="1" y="11277"/>
                  </a:cubicBezTo>
                  <a:lnTo>
                    <a:pt x="1" y="14000"/>
                  </a:lnTo>
                  <a:lnTo>
                    <a:pt x="8583" y="14000"/>
                  </a:lnTo>
                  <a:cubicBezTo>
                    <a:pt x="8488" y="11340"/>
                    <a:pt x="9533" y="8585"/>
                    <a:pt x="11022" y="6526"/>
                  </a:cubicBezTo>
                  <a:cubicBezTo>
                    <a:pt x="11244" y="6210"/>
                    <a:pt x="11529" y="5861"/>
                    <a:pt x="11687" y="5481"/>
                  </a:cubicBezTo>
                  <a:lnTo>
                    <a:pt x="11687" y="5481"/>
                  </a:lnTo>
                  <a:cubicBezTo>
                    <a:pt x="11590" y="5675"/>
                    <a:pt x="11529" y="5772"/>
                    <a:pt x="11508" y="5772"/>
                  </a:cubicBezTo>
                  <a:cubicBezTo>
                    <a:pt x="11480" y="5772"/>
                    <a:pt x="11517" y="5612"/>
                    <a:pt x="11624" y="5291"/>
                  </a:cubicBezTo>
                  <a:cubicBezTo>
                    <a:pt x="11719" y="4974"/>
                    <a:pt x="11845" y="4626"/>
                    <a:pt x="11940" y="4309"/>
                  </a:cubicBezTo>
                  <a:cubicBezTo>
                    <a:pt x="11719" y="3993"/>
                    <a:pt x="11465" y="3644"/>
                    <a:pt x="11244" y="3328"/>
                  </a:cubicBezTo>
                  <a:cubicBezTo>
                    <a:pt x="11022" y="3011"/>
                    <a:pt x="10800" y="2694"/>
                    <a:pt x="10578" y="2409"/>
                  </a:cubicBezTo>
                  <a:cubicBezTo>
                    <a:pt x="10578" y="2409"/>
                    <a:pt x="10452" y="2283"/>
                    <a:pt x="10262" y="2029"/>
                  </a:cubicBezTo>
                  <a:cubicBezTo>
                    <a:pt x="10103" y="1871"/>
                    <a:pt x="9977" y="1713"/>
                    <a:pt x="9818" y="1586"/>
                  </a:cubicBezTo>
                  <a:cubicBezTo>
                    <a:pt x="9787" y="1554"/>
                    <a:pt x="9628" y="1491"/>
                    <a:pt x="9375" y="1301"/>
                  </a:cubicBezTo>
                  <a:cubicBezTo>
                    <a:pt x="9238" y="1219"/>
                    <a:pt x="8038" y="687"/>
                    <a:pt x="8102" y="687"/>
                  </a:cubicBezTo>
                  <a:cubicBezTo>
                    <a:pt x="8110" y="687"/>
                    <a:pt x="8138" y="696"/>
                    <a:pt x="8191" y="715"/>
                  </a:cubicBezTo>
                  <a:lnTo>
                    <a:pt x="8191" y="715"/>
                  </a:lnTo>
                  <a:cubicBezTo>
                    <a:pt x="7828" y="573"/>
                    <a:pt x="7492" y="186"/>
                    <a:pt x="7127" y="34"/>
                  </a:cubicBezTo>
                  <a:cubicBezTo>
                    <a:pt x="7074" y="11"/>
                    <a:pt x="7000" y="0"/>
                    <a:pt x="6914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4"/>
            <p:cNvSpPr/>
            <p:nvPr/>
          </p:nvSpPr>
          <p:spPr>
            <a:xfrm>
              <a:off x="918045" y="1671363"/>
              <a:ext cx="211638" cy="410948"/>
            </a:xfrm>
            <a:custGeom>
              <a:avLst/>
              <a:gdLst/>
              <a:ahLst/>
              <a:cxnLst/>
              <a:rect l="l" t="t" r="r" b="b"/>
              <a:pathLst>
                <a:path w="7159" h="13901" extrusionOk="0">
                  <a:moveTo>
                    <a:pt x="6569" y="0"/>
                  </a:moveTo>
                  <a:cubicBezTo>
                    <a:pt x="6082" y="0"/>
                    <a:pt x="5064" y="254"/>
                    <a:pt x="4878" y="441"/>
                  </a:cubicBezTo>
                  <a:cubicBezTo>
                    <a:pt x="4529" y="757"/>
                    <a:pt x="4054" y="1518"/>
                    <a:pt x="3421" y="2119"/>
                  </a:cubicBezTo>
                  <a:cubicBezTo>
                    <a:pt x="2914" y="2594"/>
                    <a:pt x="2249" y="2784"/>
                    <a:pt x="1964" y="3861"/>
                  </a:cubicBezTo>
                  <a:cubicBezTo>
                    <a:pt x="1489" y="5571"/>
                    <a:pt x="698" y="8611"/>
                    <a:pt x="1" y="9466"/>
                  </a:cubicBezTo>
                  <a:lnTo>
                    <a:pt x="1" y="12380"/>
                  </a:lnTo>
                  <a:cubicBezTo>
                    <a:pt x="1" y="13203"/>
                    <a:pt x="666" y="13900"/>
                    <a:pt x="1489" y="13900"/>
                  </a:cubicBezTo>
                  <a:lnTo>
                    <a:pt x="6556" y="13900"/>
                  </a:lnTo>
                  <a:lnTo>
                    <a:pt x="6556" y="662"/>
                  </a:lnTo>
                  <a:cubicBezTo>
                    <a:pt x="6469" y="610"/>
                    <a:pt x="6420" y="587"/>
                    <a:pt x="6426" y="587"/>
                  </a:cubicBezTo>
                  <a:cubicBezTo>
                    <a:pt x="6430" y="587"/>
                    <a:pt x="6471" y="602"/>
                    <a:pt x="6556" y="631"/>
                  </a:cubicBezTo>
                  <a:cubicBezTo>
                    <a:pt x="6176" y="472"/>
                    <a:pt x="7158" y="219"/>
                    <a:pt x="6778" y="29"/>
                  </a:cubicBezTo>
                  <a:cubicBezTo>
                    <a:pt x="6733" y="9"/>
                    <a:pt x="6660" y="0"/>
                    <a:pt x="6569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4"/>
            <p:cNvSpPr/>
            <p:nvPr/>
          </p:nvSpPr>
          <p:spPr>
            <a:xfrm>
              <a:off x="1273814" y="1759279"/>
              <a:ext cx="34647" cy="200375"/>
            </a:xfrm>
            <a:custGeom>
              <a:avLst/>
              <a:gdLst/>
              <a:ahLst/>
              <a:cxnLst/>
              <a:rect l="l" t="t" r="r" b="b"/>
              <a:pathLst>
                <a:path w="1172" h="6778" extrusionOk="0">
                  <a:moveTo>
                    <a:pt x="697" y="0"/>
                  </a:moveTo>
                  <a:cubicBezTo>
                    <a:pt x="697" y="507"/>
                    <a:pt x="602" y="760"/>
                    <a:pt x="475" y="1679"/>
                  </a:cubicBezTo>
                  <a:cubicBezTo>
                    <a:pt x="222" y="3484"/>
                    <a:pt x="697" y="4307"/>
                    <a:pt x="0" y="6777"/>
                  </a:cubicBezTo>
                  <a:cubicBezTo>
                    <a:pt x="697" y="5859"/>
                    <a:pt x="1172" y="4846"/>
                    <a:pt x="1172" y="3611"/>
                  </a:cubicBezTo>
                  <a:cubicBezTo>
                    <a:pt x="1172" y="2502"/>
                    <a:pt x="1172" y="1109"/>
                    <a:pt x="697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4"/>
            <p:cNvSpPr/>
            <p:nvPr/>
          </p:nvSpPr>
          <p:spPr>
            <a:xfrm>
              <a:off x="1311239" y="1655252"/>
              <a:ext cx="65570" cy="62850"/>
            </a:xfrm>
            <a:custGeom>
              <a:avLst/>
              <a:gdLst/>
              <a:ahLst/>
              <a:cxnLst/>
              <a:rect l="l" t="t" r="r" b="b"/>
              <a:pathLst>
                <a:path w="2218" h="2126" extrusionOk="0">
                  <a:moveTo>
                    <a:pt x="831" y="0"/>
                  </a:moveTo>
                  <a:cubicBezTo>
                    <a:pt x="517" y="0"/>
                    <a:pt x="233" y="152"/>
                    <a:pt x="1" y="384"/>
                  </a:cubicBezTo>
                  <a:cubicBezTo>
                    <a:pt x="634" y="859"/>
                    <a:pt x="1078" y="1461"/>
                    <a:pt x="1426" y="2126"/>
                  </a:cubicBezTo>
                  <a:cubicBezTo>
                    <a:pt x="1743" y="1176"/>
                    <a:pt x="2218" y="194"/>
                    <a:pt x="919" y="4"/>
                  </a:cubicBezTo>
                  <a:cubicBezTo>
                    <a:pt x="890" y="1"/>
                    <a:pt x="860" y="0"/>
                    <a:pt x="831" y="0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4"/>
            <p:cNvSpPr/>
            <p:nvPr/>
          </p:nvSpPr>
          <p:spPr>
            <a:xfrm>
              <a:off x="1351501" y="1700304"/>
              <a:ext cx="20635" cy="49635"/>
            </a:xfrm>
            <a:custGeom>
              <a:avLst/>
              <a:gdLst/>
              <a:ahLst/>
              <a:cxnLst/>
              <a:rect l="l" t="t" r="r" b="b"/>
              <a:pathLst>
                <a:path w="698" h="1679" extrusionOk="0">
                  <a:moveTo>
                    <a:pt x="349" y="0"/>
                  </a:moveTo>
                  <a:lnTo>
                    <a:pt x="349" y="0"/>
                  </a:lnTo>
                  <a:cubicBezTo>
                    <a:pt x="317" y="159"/>
                    <a:pt x="286" y="317"/>
                    <a:pt x="286" y="507"/>
                  </a:cubicBezTo>
                  <a:cubicBezTo>
                    <a:pt x="254" y="855"/>
                    <a:pt x="222" y="1362"/>
                    <a:pt x="1" y="1679"/>
                  </a:cubicBezTo>
                  <a:cubicBezTo>
                    <a:pt x="697" y="1330"/>
                    <a:pt x="444" y="159"/>
                    <a:pt x="34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4"/>
            <p:cNvSpPr/>
            <p:nvPr/>
          </p:nvSpPr>
          <p:spPr>
            <a:xfrm>
              <a:off x="1386147" y="1719016"/>
              <a:ext cx="21551" cy="47773"/>
            </a:xfrm>
            <a:custGeom>
              <a:avLst/>
              <a:gdLst/>
              <a:ahLst/>
              <a:cxnLst/>
              <a:rect l="l" t="t" r="r" b="b"/>
              <a:pathLst>
                <a:path w="729" h="1616" extrusionOk="0">
                  <a:moveTo>
                    <a:pt x="444" y="1"/>
                  </a:moveTo>
                  <a:lnTo>
                    <a:pt x="444" y="1"/>
                  </a:lnTo>
                  <a:cubicBezTo>
                    <a:pt x="349" y="286"/>
                    <a:pt x="349" y="381"/>
                    <a:pt x="317" y="571"/>
                  </a:cubicBezTo>
                  <a:cubicBezTo>
                    <a:pt x="254" y="887"/>
                    <a:pt x="190" y="1394"/>
                    <a:pt x="0" y="1616"/>
                  </a:cubicBezTo>
                  <a:cubicBezTo>
                    <a:pt x="729" y="1299"/>
                    <a:pt x="507" y="191"/>
                    <a:pt x="444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4"/>
            <p:cNvSpPr/>
            <p:nvPr/>
          </p:nvSpPr>
          <p:spPr>
            <a:xfrm>
              <a:off x="1417985" y="1756470"/>
              <a:ext cx="22497" cy="40294"/>
            </a:xfrm>
            <a:custGeom>
              <a:avLst/>
              <a:gdLst/>
              <a:ahLst/>
              <a:cxnLst/>
              <a:rect l="l" t="t" r="r" b="b"/>
              <a:pathLst>
                <a:path w="761" h="1363" extrusionOk="0">
                  <a:moveTo>
                    <a:pt x="412" y="0"/>
                  </a:moveTo>
                  <a:lnTo>
                    <a:pt x="412" y="0"/>
                  </a:lnTo>
                  <a:cubicBezTo>
                    <a:pt x="348" y="190"/>
                    <a:pt x="317" y="380"/>
                    <a:pt x="285" y="539"/>
                  </a:cubicBezTo>
                  <a:cubicBezTo>
                    <a:pt x="253" y="887"/>
                    <a:pt x="190" y="1204"/>
                    <a:pt x="0" y="1362"/>
                  </a:cubicBezTo>
                  <a:cubicBezTo>
                    <a:pt x="760" y="1140"/>
                    <a:pt x="507" y="159"/>
                    <a:pt x="412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4"/>
            <p:cNvSpPr/>
            <p:nvPr/>
          </p:nvSpPr>
          <p:spPr>
            <a:xfrm>
              <a:off x="1447930" y="1792032"/>
              <a:ext cx="16880" cy="32814"/>
            </a:xfrm>
            <a:custGeom>
              <a:avLst/>
              <a:gdLst/>
              <a:ahLst/>
              <a:cxnLst/>
              <a:rect l="l" t="t" r="r" b="b"/>
              <a:pathLst>
                <a:path w="571" h="1110" extrusionOk="0">
                  <a:moveTo>
                    <a:pt x="317" y="1"/>
                  </a:moveTo>
                  <a:cubicBezTo>
                    <a:pt x="286" y="191"/>
                    <a:pt x="222" y="412"/>
                    <a:pt x="191" y="571"/>
                  </a:cubicBezTo>
                  <a:cubicBezTo>
                    <a:pt x="159" y="856"/>
                    <a:pt x="127" y="1046"/>
                    <a:pt x="0" y="1109"/>
                  </a:cubicBezTo>
                  <a:cubicBezTo>
                    <a:pt x="571" y="919"/>
                    <a:pt x="444" y="159"/>
                    <a:pt x="317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4"/>
            <p:cNvSpPr/>
            <p:nvPr/>
          </p:nvSpPr>
          <p:spPr>
            <a:xfrm>
              <a:off x="1338406" y="1699358"/>
              <a:ext cx="21551" cy="49635"/>
            </a:xfrm>
            <a:custGeom>
              <a:avLst/>
              <a:gdLst/>
              <a:ahLst/>
              <a:cxnLst/>
              <a:rect l="l" t="t" r="r" b="b"/>
              <a:pathLst>
                <a:path w="729" h="1679" extrusionOk="0">
                  <a:moveTo>
                    <a:pt x="729" y="0"/>
                  </a:moveTo>
                  <a:lnTo>
                    <a:pt x="729" y="0"/>
                  </a:lnTo>
                  <a:cubicBezTo>
                    <a:pt x="0" y="317"/>
                    <a:pt x="127" y="1426"/>
                    <a:pt x="380" y="1679"/>
                  </a:cubicBezTo>
                  <a:cubicBezTo>
                    <a:pt x="349" y="1489"/>
                    <a:pt x="349" y="1362"/>
                    <a:pt x="380" y="1141"/>
                  </a:cubicBezTo>
                  <a:cubicBezTo>
                    <a:pt x="444" y="824"/>
                    <a:pt x="475" y="697"/>
                    <a:pt x="72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4"/>
            <p:cNvSpPr/>
            <p:nvPr/>
          </p:nvSpPr>
          <p:spPr>
            <a:xfrm>
              <a:off x="1154919" y="1759279"/>
              <a:ext cx="33731" cy="200375"/>
            </a:xfrm>
            <a:custGeom>
              <a:avLst/>
              <a:gdLst/>
              <a:ahLst/>
              <a:cxnLst/>
              <a:rect l="l" t="t" r="r" b="b"/>
              <a:pathLst>
                <a:path w="1141" h="6778" extrusionOk="0">
                  <a:moveTo>
                    <a:pt x="443" y="0"/>
                  </a:moveTo>
                  <a:cubicBezTo>
                    <a:pt x="0" y="1109"/>
                    <a:pt x="0" y="2502"/>
                    <a:pt x="0" y="3611"/>
                  </a:cubicBezTo>
                  <a:cubicBezTo>
                    <a:pt x="0" y="4846"/>
                    <a:pt x="475" y="5859"/>
                    <a:pt x="1140" y="6777"/>
                  </a:cubicBezTo>
                  <a:cubicBezTo>
                    <a:pt x="443" y="4307"/>
                    <a:pt x="950" y="3484"/>
                    <a:pt x="665" y="1679"/>
                  </a:cubicBezTo>
                  <a:cubicBezTo>
                    <a:pt x="538" y="760"/>
                    <a:pt x="443" y="507"/>
                    <a:pt x="443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4"/>
            <p:cNvSpPr/>
            <p:nvPr/>
          </p:nvSpPr>
          <p:spPr>
            <a:xfrm>
              <a:off x="1086573" y="1655252"/>
              <a:ext cx="65570" cy="62850"/>
            </a:xfrm>
            <a:custGeom>
              <a:avLst/>
              <a:gdLst/>
              <a:ahLst/>
              <a:cxnLst/>
              <a:rect l="l" t="t" r="r" b="b"/>
              <a:pathLst>
                <a:path w="2218" h="2126" extrusionOk="0">
                  <a:moveTo>
                    <a:pt x="1380" y="0"/>
                  </a:moveTo>
                  <a:cubicBezTo>
                    <a:pt x="1353" y="0"/>
                    <a:pt x="1326" y="1"/>
                    <a:pt x="1299" y="4"/>
                  </a:cubicBezTo>
                  <a:cubicBezTo>
                    <a:pt x="0" y="194"/>
                    <a:pt x="475" y="1176"/>
                    <a:pt x="760" y="2126"/>
                  </a:cubicBezTo>
                  <a:cubicBezTo>
                    <a:pt x="1109" y="1461"/>
                    <a:pt x="1584" y="859"/>
                    <a:pt x="2217" y="384"/>
                  </a:cubicBezTo>
                  <a:cubicBezTo>
                    <a:pt x="1956" y="152"/>
                    <a:pt x="1669" y="0"/>
                    <a:pt x="1380" y="0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4"/>
            <p:cNvSpPr/>
            <p:nvPr/>
          </p:nvSpPr>
          <p:spPr>
            <a:xfrm>
              <a:off x="1262877" y="1656051"/>
              <a:ext cx="228163" cy="532982"/>
            </a:xfrm>
            <a:custGeom>
              <a:avLst/>
              <a:gdLst/>
              <a:ahLst/>
              <a:cxnLst/>
              <a:rect l="l" t="t" r="r" b="b"/>
              <a:pathLst>
                <a:path w="7718" h="18029" extrusionOk="0">
                  <a:moveTo>
                    <a:pt x="536" y="12695"/>
                  </a:moveTo>
                  <a:lnTo>
                    <a:pt x="536" y="12695"/>
                  </a:lnTo>
                  <a:cubicBezTo>
                    <a:pt x="568" y="12774"/>
                    <a:pt x="598" y="12840"/>
                    <a:pt x="625" y="12902"/>
                  </a:cubicBezTo>
                  <a:lnTo>
                    <a:pt x="625" y="12902"/>
                  </a:lnTo>
                  <a:cubicBezTo>
                    <a:pt x="597" y="12834"/>
                    <a:pt x="566" y="12765"/>
                    <a:pt x="536" y="12695"/>
                  </a:cubicBezTo>
                  <a:close/>
                  <a:moveTo>
                    <a:pt x="625" y="12902"/>
                  </a:moveTo>
                  <a:lnTo>
                    <a:pt x="625" y="12902"/>
                  </a:lnTo>
                  <a:cubicBezTo>
                    <a:pt x="703" y="13084"/>
                    <a:pt x="771" y="13261"/>
                    <a:pt x="813" y="13436"/>
                  </a:cubicBezTo>
                  <a:cubicBezTo>
                    <a:pt x="767" y="13206"/>
                    <a:pt x="705" y="13077"/>
                    <a:pt x="625" y="12902"/>
                  </a:cubicBezTo>
                  <a:close/>
                  <a:moveTo>
                    <a:pt x="2432" y="1"/>
                  </a:moveTo>
                  <a:cubicBezTo>
                    <a:pt x="1756" y="1"/>
                    <a:pt x="1186" y="726"/>
                    <a:pt x="1067" y="1592"/>
                  </a:cubicBezTo>
                  <a:cubicBezTo>
                    <a:pt x="1003" y="2194"/>
                    <a:pt x="1035" y="2796"/>
                    <a:pt x="1067" y="3207"/>
                  </a:cubicBezTo>
                  <a:cubicBezTo>
                    <a:pt x="1067" y="3967"/>
                    <a:pt x="1003" y="4094"/>
                    <a:pt x="845" y="5171"/>
                  </a:cubicBezTo>
                  <a:cubicBezTo>
                    <a:pt x="560" y="7071"/>
                    <a:pt x="1130" y="7863"/>
                    <a:pt x="243" y="10618"/>
                  </a:cubicBezTo>
                  <a:cubicBezTo>
                    <a:pt x="1" y="11455"/>
                    <a:pt x="280" y="12109"/>
                    <a:pt x="536" y="12695"/>
                  </a:cubicBezTo>
                  <a:lnTo>
                    <a:pt x="536" y="12695"/>
                  </a:lnTo>
                  <a:cubicBezTo>
                    <a:pt x="534" y="12689"/>
                    <a:pt x="531" y="12683"/>
                    <a:pt x="528" y="12676"/>
                  </a:cubicBezTo>
                  <a:cubicBezTo>
                    <a:pt x="877" y="12676"/>
                    <a:pt x="1288" y="13025"/>
                    <a:pt x="1510" y="13595"/>
                  </a:cubicBezTo>
                  <a:cubicBezTo>
                    <a:pt x="1605" y="13785"/>
                    <a:pt x="1668" y="16255"/>
                    <a:pt x="1732" y="18028"/>
                  </a:cubicBezTo>
                  <a:cubicBezTo>
                    <a:pt x="2904" y="17807"/>
                    <a:pt x="4075" y="17458"/>
                    <a:pt x="5152" y="16983"/>
                  </a:cubicBezTo>
                  <a:cubicBezTo>
                    <a:pt x="4867" y="14576"/>
                    <a:pt x="4550" y="11663"/>
                    <a:pt x="4709" y="11315"/>
                  </a:cubicBezTo>
                  <a:cubicBezTo>
                    <a:pt x="5184" y="10048"/>
                    <a:pt x="7369" y="7071"/>
                    <a:pt x="7717" y="4442"/>
                  </a:cubicBezTo>
                  <a:cubicBezTo>
                    <a:pt x="7717" y="4284"/>
                    <a:pt x="7686" y="4094"/>
                    <a:pt x="7527" y="3999"/>
                  </a:cubicBezTo>
                  <a:cubicBezTo>
                    <a:pt x="7496" y="3967"/>
                    <a:pt x="7432" y="3936"/>
                    <a:pt x="7369" y="3904"/>
                  </a:cubicBezTo>
                  <a:cubicBezTo>
                    <a:pt x="7316" y="3893"/>
                    <a:pt x="7249" y="3879"/>
                    <a:pt x="7177" y="3879"/>
                  </a:cubicBezTo>
                  <a:cubicBezTo>
                    <a:pt x="7031" y="3879"/>
                    <a:pt x="6862" y="3936"/>
                    <a:pt x="6736" y="4189"/>
                  </a:cubicBezTo>
                  <a:cubicBezTo>
                    <a:pt x="6641" y="4379"/>
                    <a:pt x="6514" y="4759"/>
                    <a:pt x="6451" y="5266"/>
                  </a:cubicBezTo>
                  <a:cubicBezTo>
                    <a:pt x="6451" y="5361"/>
                    <a:pt x="6419" y="5424"/>
                    <a:pt x="6387" y="5487"/>
                  </a:cubicBezTo>
                  <a:cubicBezTo>
                    <a:pt x="6359" y="5601"/>
                    <a:pt x="6305" y="5714"/>
                    <a:pt x="6249" y="5714"/>
                  </a:cubicBezTo>
                  <a:cubicBezTo>
                    <a:pt x="6242" y="5714"/>
                    <a:pt x="6236" y="5712"/>
                    <a:pt x="6229" y="5709"/>
                  </a:cubicBezTo>
                  <a:cubicBezTo>
                    <a:pt x="6039" y="5614"/>
                    <a:pt x="6514" y="4632"/>
                    <a:pt x="6767" y="3904"/>
                  </a:cubicBezTo>
                  <a:cubicBezTo>
                    <a:pt x="6926" y="3524"/>
                    <a:pt x="6957" y="3207"/>
                    <a:pt x="6831" y="3049"/>
                  </a:cubicBezTo>
                  <a:cubicBezTo>
                    <a:pt x="6635" y="2811"/>
                    <a:pt x="6427" y="2728"/>
                    <a:pt x="6247" y="2728"/>
                  </a:cubicBezTo>
                  <a:cubicBezTo>
                    <a:pt x="6020" y="2728"/>
                    <a:pt x="5839" y="2862"/>
                    <a:pt x="5785" y="2986"/>
                  </a:cubicBezTo>
                  <a:cubicBezTo>
                    <a:pt x="5659" y="3271"/>
                    <a:pt x="5564" y="3682"/>
                    <a:pt x="5500" y="4062"/>
                  </a:cubicBezTo>
                  <a:cubicBezTo>
                    <a:pt x="5437" y="4537"/>
                    <a:pt x="5310" y="4791"/>
                    <a:pt x="5247" y="4791"/>
                  </a:cubicBezTo>
                  <a:cubicBezTo>
                    <a:pt x="5057" y="4727"/>
                    <a:pt x="5785" y="2922"/>
                    <a:pt x="5912" y="2416"/>
                  </a:cubicBezTo>
                  <a:cubicBezTo>
                    <a:pt x="6007" y="1877"/>
                    <a:pt x="5912" y="1529"/>
                    <a:pt x="5279" y="1434"/>
                  </a:cubicBezTo>
                  <a:cubicBezTo>
                    <a:pt x="5252" y="1428"/>
                    <a:pt x="5225" y="1426"/>
                    <a:pt x="5197" y="1426"/>
                  </a:cubicBezTo>
                  <a:cubicBezTo>
                    <a:pt x="4900" y="1426"/>
                    <a:pt x="4571" y="1762"/>
                    <a:pt x="4455" y="2922"/>
                  </a:cubicBezTo>
                  <a:cubicBezTo>
                    <a:pt x="4397" y="3300"/>
                    <a:pt x="4206" y="3757"/>
                    <a:pt x="4150" y="3757"/>
                  </a:cubicBezTo>
                  <a:cubicBezTo>
                    <a:pt x="4145" y="3757"/>
                    <a:pt x="4141" y="3754"/>
                    <a:pt x="4139" y="3746"/>
                  </a:cubicBezTo>
                  <a:cubicBezTo>
                    <a:pt x="4044" y="3492"/>
                    <a:pt x="4550" y="2131"/>
                    <a:pt x="4772" y="1402"/>
                  </a:cubicBezTo>
                  <a:cubicBezTo>
                    <a:pt x="4962" y="705"/>
                    <a:pt x="4297" y="515"/>
                    <a:pt x="3980" y="515"/>
                  </a:cubicBezTo>
                  <a:cubicBezTo>
                    <a:pt x="3965" y="514"/>
                    <a:pt x="3950" y="513"/>
                    <a:pt x="3935" y="513"/>
                  </a:cubicBezTo>
                  <a:cubicBezTo>
                    <a:pt x="3582" y="513"/>
                    <a:pt x="3375" y="880"/>
                    <a:pt x="3284" y="2004"/>
                  </a:cubicBezTo>
                  <a:cubicBezTo>
                    <a:pt x="3221" y="2779"/>
                    <a:pt x="3061" y="3193"/>
                    <a:pt x="2969" y="3193"/>
                  </a:cubicBezTo>
                  <a:cubicBezTo>
                    <a:pt x="2922" y="3193"/>
                    <a:pt x="2893" y="3084"/>
                    <a:pt x="2904" y="2859"/>
                  </a:cubicBezTo>
                  <a:cubicBezTo>
                    <a:pt x="2935" y="1782"/>
                    <a:pt x="4202" y="199"/>
                    <a:pt x="2555" y="9"/>
                  </a:cubicBezTo>
                  <a:cubicBezTo>
                    <a:pt x="2514" y="3"/>
                    <a:pt x="2473" y="1"/>
                    <a:pt x="2432" y="1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4"/>
            <p:cNvSpPr/>
            <p:nvPr/>
          </p:nvSpPr>
          <p:spPr>
            <a:xfrm>
              <a:off x="1278485" y="2029823"/>
              <a:ext cx="35593" cy="162919"/>
            </a:xfrm>
            <a:custGeom>
              <a:avLst/>
              <a:gdLst/>
              <a:ahLst/>
              <a:cxnLst/>
              <a:rect l="l" t="t" r="r" b="b"/>
              <a:pathLst>
                <a:path w="1204" h="5511" extrusionOk="0">
                  <a:moveTo>
                    <a:pt x="0" y="1"/>
                  </a:moveTo>
                  <a:cubicBezTo>
                    <a:pt x="159" y="349"/>
                    <a:pt x="222" y="476"/>
                    <a:pt x="285" y="792"/>
                  </a:cubicBezTo>
                  <a:cubicBezTo>
                    <a:pt x="349" y="982"/>
                    <a:pt x="380" y="3643"/>
                    <a:pt x="444" y="5511"/>
                  </a:cubicBezTo>
                  <a:cubicBezTo>
                    <a:pt x="697" y="5479"/>
                    <a:pt x="950" y="5448"/>
                    <a:pt x="1204" y="5384"/>
                  </a:cubicBezTo>
                  <a:cubicBezTo>
                    <a:pt x="1140" y="3611"/>
                    <a:pt x="1077" y="1141"/>
                    <a:pt x="982" y="919"/>
                  </a:cubicBezTo>
                  <a:cubicBezTo>
                    <a:pt x="760" y="381"/>
                    <a:pt x="380" y="1"/>
                    <a:pt x="0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4"/>
            <p:cNvSpPr/>
            <p:nvPr/>
          </p:nvSpPr>
          <p:spPr>
            <a:xfrm>
              <a:off x="971403" y="1655134"/>
              <a:ext cx="232213" cy="534815"/>
            </a:xfrm>
            <a:custGeom>
              <a:avLst/>
              <a:gdLst/>
              <a:ahLst/>
              <a:cxnLst/>
              <a:rect l="l" t="t" r="r" b="b"/>
              <a:pathLst>
                <a:path w="7855" h="18091" extrusionOk="0">
                  <a:moveTo>
                    <a:pt x="5318" y="0"/>
                  </a:moveTo>
                  <a:cubicBezTo>
                    <a:pt x="5277" y="0"/>
                    <a:pt x="5236" y="3"/>
                    <a:pt x="5195" y="8"/>
                  </a:cubicBezTo>
                  <a:cubicBezTo>
                    <a:pt x="3516" y="230"/>
                    <a:pt x="4783" y="1813"/>
                    <a:pt x="4846" y="2890"/>
                  </a:cubicBezTo>
                  <a:cubicBezTo>
                    <a:pt x="4857" y="3105"/>
                    <a:pt x="4828" y="3210"/>
                    <a:pt x="4781" y="3210"/>
                  </a:cubicBezTo>
                  <a:cubicBezTo>
                    <a:pt x="4689" y="3210"/>
                    <a:pt x="4529" y="2809"/>
                    <a:pt x="4466" y="2035"/>
                  </a:cubicBezTo>
                  <a:cubicBezTo>
                    <a:pt x="4375" y="911"/>
                    <a:pt x="4167" y="544"/>
                    <a:pt x="3787" y="544"/>
                  </a:cubicBezTo>
                  <a:cubicBezTo>
                    <a:pt x="3771" y="544"/>
                    <a:pt x="3755" y="545"/>
                    <a:pt x="3738" y="546"/>
                  </a:cubicBezTo>
                  <a:cubicBezTo>
                    <a:pt x="3421" y="546"/>
                    <a:pt x="2756" y="705"/>
                    <a:pt x="2978" y="1433"/>
                  </a:cubicBezTo>
                  <a:cubicBezTo>
                    <a:pt x="3168" y="2162"/>
                    <a:pt x="3706" y="3523"/>
                    <a:pt x="3580" y="3745"/>
                  </a:cubicBezTo>
                  <a:cubicBezTo>
                    <a:pt x="3576" y="3758"/>
                    <a:pt x="3571" y="3765"/>
                    <a:pt x="3563" y="3765"/>
                  </a:cubicBezTo>
                  <a:cubicBezTo>
                    <a:pt x="3503" y="3765"/>
                    <a:pt x="3323" y="3321"/>
                    <a:pt x="3295" y="2953"/>
                  </a:cubicBezTo>
                  <a:cubicBezTo>
                    <a:pt x="3150" y="1793"/>
                    <a:pt x="2819" y="1457"/>
                    <a:pt x="2545" y="1457"/>
                  </a:cubicBezTo>
                  <a:cubicBezTo>
                    <a:pt x="2520" y="1457"/>
                    <a:pt x="2495" y="1459"/>
                    <a:pt x="2471" y="1465"/>
                  </a:cubicBezTo>
                  <a:cubicBezTo>
                    <a:pt x="1806" y="1560"/>
                    <a:pt x="1711" y="1908"/>
                    <a:pt x="1838" y="2415"/>
                  </a:cubicBezTo>
                  <a:cubicBezTo>
                    <a:pt x="1933" y="2953"/>
                    <a:pt x="2661" y="4758"/>
                    <a:pt x="2503" y="4790"/>
                  </a:cubicBezTo>
                  <a:cubicBezTo>
                    <a:pt x="2497" y="4792"/>
                    <a:pt x="2492" y="4793"/>
                    <a:pt x="2487" y="4793"/>
                  </a:cubicBezTo>
                  <a:cubicBezTo>
                    <a:pt x="2394" y="4793"/>
                    <a:pt x="2278" y="4542"/>
                    <a:pt x="2218" y="4093"/>
                  </a:cubicBezTo>
                  <a:cubicBezTo>
                    <a:pt x="2154" y="3713"/>
                    <a:pt x="2091" y="3302"/>
                    <a:pt x="1933" y="3017"/>
                  </a:cubicBezTo>
                  <a:cubicBezTo>
                    <a:pt x="1879" y="2890"/>
                    <a:pt x="1690" y="2753"/>
                    <a:pt x="1462" y="2753"/>
                  </a:cubicBezTo>
                  <a:cubicBezTo>
                    <a:pt x="1290" y="2753"/>
                    <a:pt x="1096" y="2831"/>
                    <a:pt x="919" y="3048"/>
                  </a:cubicBezTo>
                  <a:cubicBezTo>
                    <a:pt x="793" y="3207"/>
                    <a:pt x="793" y="3555"/>
                    <a:pt x="951" y="3935"/>
                  </a:cubicBezTo>
                  <a:cubicBezTo>
                    <a:pt x="1236" y="4632"/>
                    <a:pt x="1711" y="5645"/>
                    <a:pt x="1521" y="5740"/>
                  </a:cubicBezTo>
                  <a:cubicBezTo>
                    <a:pt x="1511" y="5743"/>
                    <a:pt x="1501" y="5745"/>
                    <a:pt x="1492" y="5745"/>
                  </a:cubicBezTo>
                  <a:cubicBezTo>
                    <a:pt x="1413" y="5745"/>
                    <a:pt x="1359" y="5632"/>
                    <a:pt x="1331" y="5518"/>
                  </a:cubicBezTo>
                  <a:cubicBezTo>
                    <a:pt x="1299" y="5455"/>
                    <a:pt x="1299" y="5360"/>
                    <a:pt x="1268" y="5297"/>
                  </a:cubicBezTo>
                  <a:cubicBezTo>
                    <a:pt x="1204" y="4790"/>
                    <a:pt x="1109" y="4410"/>
                    <a:pt x="983" y="4188"/>
                  </a:cubicBezTo>
                  <a:cubicBezTo>
                    <a:pt x="858" y="3960"/>
                    <a:pt x="707" y="3895"/>
                    <a:pt x="563" y="3895"/>
                  </a:cubicBezTo>
                  <a:cubicBezTo>
                    <a:pt x="488" y="3895"/>
                    <a:pt x="415" y="3913"/>
                    <a:pt x="349" y="3935"/>
                  </a:cubicBezTo>
                  <a:cubicBezTo>
                    <a:pt x="286" y="3967"/>
                    <a:pt x="254" y="3998"/>
                    <a:pt x="191" y="4030"/>
                  </a:cubicBezTo>
                  <a:cubicBezTo>
                    <a:pt x="64" y="4125"/>
                    <a:pt x="1" y="4315"/>
                    <a:pt x="33" y="4473"/>
                  </a:cubicBezTo>
                  <a:cubicBezTo>
                    <a:pt x="349" y="7102"/>
                    <a:pt x="2534" y="10079"/>
                    <a:pt x="3041" y="11314"/>
                  </a:cubicBezTo>
                  <a:cubicBezTo>
                    <a:pt x="3168" y="11694"/>
                    <a:pt x="2883" y="14671"/>
                    <a:pt x="2566" y="17078"/>
                  </a:cubicBezTo>
                  <a:cubicBezTo>
                    <a:pt x="3675" y="17553"/>
                    <a:pt x="4815" y="17869"/>
                    <a:pt x="5986" y="18091"/>
                  </a:cubicBezTo>
                  <a:cubicBezTo>
                    <a:pt x="6050" y="16286"/>
                    <a:pt x="6145" y="13816"/>
                    <a:pt x="6208" y="13594"/>
                  </a:cubicBezTo>
                  <a:cubicBezTo>
                    <a:pt x="6430" y="13056"/>
                    <a:pt x="6841" y="12676"/>
                    <a:pt x="7190" y="12676"/>
                  </a:cubicBezTo>
                  <a:cubicBezTo>
                    <a:pt x="7063" y="13024"/>
                    <a:pt x="6968" y="13151"/>
                    <a:pt x="6905" y="13467"/>
                  </a:cubicBezTo>
                  <a:cubicBezTo>
                    <a:pt x="7095" y="12676"/>
                    <a:pt x="7855" y="11821"/>
                    <a:pt x="7475" y="10649"/>
                  </a:cubicBezTo>
                  <a:cubicBezTo>
                    <a:pt x="6588" y="7894"/>
                    <a:pt x="7158" y="7070"/>
                    <a:pt x="6873" y="5202"/>
                  </a:cubicBezTo>
                  <a:cubicBezTo>
                    <a:pt x="6715" y="4125"/>
                    <a:pt x="6651" y="3998"/>
                    <a:pt x="6683" y="3238"/>
                  </a:cubicBezTo>
                  <a:cubicBezTo>
                    <a:pt x="6683" y="2827"/>
                    <a:pt x="6715" y="2225"/>
                    <a:pt x="6651" y="1623"/>
                  </a:cubicBezTo>
                  <a:cubicBezTo>
                    <a:pt x="6562" y="727"/>
                    <a:pt x="5993" y="0"/>
                    <a:pt x="5318" y="0"/>
                  </a:cubicBezTo>
                  <a:close/>
                </a:path>
              </a:pathLst>
            </a:custGeom>
            <a:solidFill>
              <a:srgbClr val="FBA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4"/>
            <p:cNvSpPr/>
            <p:nvPr/>
          </p:nvSpPr>
          <p:spPr>
            <a:xfrm>
              <a:off x="1148356" y="2029823"/>
              <a:ext cx="35593" cy="163865"/>
            </a:xfrm>
            <a:custGeom>
              <a:avLst/>
              <a:gdLst/>
              <a:ahLst/>
              <a:cxnLst/>
              <a:rect l="l" t="t" r="r" b="b"/>
              <a:pathLst>
                <a:path w="1204" h="5543" extrusionOk="0">
                  <a:moveTo>
                    <a:pt x="1204" y="1"/>
                  </a:moveTo>
                  <a:cubicBezTo>
                    <a:pt x="855" y="1"/>
                    <a:pt x="444" y="381"/>
                    <a:pt x="222" y="919"/>
                  </a:cubicBezTo>
                  <a:cubicBezTo>
                    <a:pt x="159" y="1141"/>
                    <a:pt x="64" y="3611"/>
                    <a:pt x="0" y="5416"/>
                  </a:cubicBezTo>
                  <a:cubicBezTo>
                    <a:pt x="285" y="5448"/>
                    <a:pt x="539" y="5511"/>
                    <a:pt x="792" y="5543"/>
                  </a:cubicBezTo>
                  <a:cubicBezTo>
                    <a:pt x="824" y="3674"/>
                    <a:pt x="887" y="982"/>
                    <a:pt x="919" y="792"/>
                  </a:cubicBezTo>
                  <a:cubicBezTo>
                    <a:pt x="982" y="476"/>
                    <a:pt x="1077" y="349"/>
                    <a:pt x="1204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4"/>
            <p:cNvSpPr/>
            <p:nvPr/>
          </p:nvSpPr>
          <p:spPr>
            <a:xfrm>
              <a:off x="1105286" y="1661549"/>
              <a:ext cx="53390" cy="37190"/>
            </a:xfrm>
            <a:custGeom>
              <a:avLst/>
              <a:gdLst/>
              <a:ahLst/>
              <a:cxnLst/>
              <a:rect l="l" t="t" r="r" b="b"/>
              <a:pathLst>
                <a:path w="1806" h="1258" extrusionOk="0">
                  <a:moveTo>
                    <a:pt x="899" y="0"/>
                  </a:moveTo>
                  <a:cubicBezTo>
                    <a:pt x="786" y="0"/>
                    <a:pt x="620" y="20"/>
                    <a:pt x="444" y="108"/>
                  </a:cubicBezTo>
                  <a:cubicBezTo>
                    <a:pt x="64" y="329"/>
                    <a:pt x="1" y="519"/>
                    <a:pt x="1" y="519"/>
                  </a:cubicBezTo>
                  <a:cubicBezTo>
                    <a:pt x="1" y="519"/>
                    <a:pt x="208" y="1257"/>
                    <a:pt x="741" y="1257"/>
                  </a:cubicBezTo>
                  <a:cubicBezTo>
                    <a:pt x="833" y="1257"/>
                    <a:pt x="934" y="1236"/>
                    <a:pt x="1046" y="1184"/>
                  </a:cubicBezTo>
                  <a:cubicBezTo>
                    <a:pt x="1806" y="804"/>
                    <a:pt x="1046" y="13"/>
                    <a:pt x="1046" y="13"/>
                  </a:cubicBezTo>
                  <a:cubicBezTo>
                    <a:pt x="1046" y="13"/>
                    <a:pt x="989" y="0"/>
                    <a:pt x="899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4"/>
            <p:cNvSpPr/>
            <p:nvPr/>
          </p:nvSpPr>
          <p:spPr>
            <a:xfrm>
              <a:off x="1062215" y="1677423"/>
              <a:ext cx="33731" cy="22881"/>
            </a:xfrm>
            <a:custGeom>
              <a:avLst/>
              <a:gdLst/>
              <a:ahLst/>
              <a:cxnLst/>
              <a:rect l="l" t="t" r="r" b="b"/>
              <a:pathLst>
                <a:path w="1141" h="774" extrusionOk="0">
                  <a:moveTo>
                    <a:pt x="633" y="1"/>
                  </a:moveTo>
                  <a:cubicBezTo>
                    <a:pt x="434" y="1"/>
                    <a:pt x="175" y="67"/>
                    <a:pt x="1" y="362"/>
                  </a:cubicBezTo>
                  <a:cubicBezTo>
                    <a:pt x="1" y="362"/>
                    <a:pt x="152" y="773"/>
                    <a:pt x="490" y="773"/>
                  </a:cubicBezTo>
                  <a:cubicBezTo>
                    <a:pt x="562" y="773"/>
                    <a:pt x="641" y="755"/>
                    <a:pt x="729" y="711"/>
                  </a:cubicBezTo>
                  <a:cubicBezTo>
                    <a:pt x="1141" y="489"/>
                    <a:pt x="919" y="46"/>
                    <a:pt x="919" y="46"/>
                  </a:cubicBezTo>
                  <a:cubicBezTo>
                    <a:pt x="919" y="46"/>
                    <a:pt x="797" y="1"/>
                    <a:pt x="633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4"/>
            <p:cNvSpPr/>
            <p:nvPr/>
          </p:nvSpPr>
          <p:spPr>
            <a:xfrm>
              <a:off x="1028515" y="1705270"/>
              <a:ext cx="31868" cy="21847"/>
            </a:xfrm>
            <a:custGeom>
              <a:avLst/>
              <a:gdLst/>
              <a:ahLst/>
              <a:cxnLst/>
              <a:rect l="l" t="t" r="r" b="b"/>
              <a:pathLst>
                <a:path w="1078" h="739" extrusionOk="0">
                  <a:moveTo>
                    <a:pt x="635" y="0"/>
                  </a:moveTo>
                  <a:cubicBezTo>
                    <a:pt x="445" y="0"/>
                    <a:pt x="160" y="63"/>
                    <a:pt x="1" y="402"/>
                  </a:cubicBezTo>
                  <a:cubicBezTo>
                    <a:pt x="1" y="402"/>
                    <a:pt x="179" y="739"/>
                    <a:pt x="473" y="739"/>
                  </a:cubicBezTo>
                  <a:cubicBezTo>
                    <a:pt x="550" y="739"/>
                    <a:pt x="636" y="715"/>
                    <a:pt x="729" y="656"/>
                  </a:cubicBezTo>
                  <a:cubicBezTo>
                    <a:pt x="1077" y="434"/>
                    <a:pt x="824" y="22"/>
                    <a:pt x="824" y="22"/>
                  </a:cubicBezTo>
                  <a:cubicBezTo>
                    <a:pt x="824" y="22"/>
                    <a:pt x="746" y="0"/>
                    <a:pt x="635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4"/>
            <p:cNvSpPr/>
            <p:nvPr/>
          </p:nvSpPr>
          <p:spPr>
            <a:xfrm>
              <a:off x="1000432" y="1742931"/>
              <a:ext cx="28114" cy="19629"/>
            </a:xfrm>
            <a:custGeom>
              <a:avLst/>
              <a:gdLst/>
              <a:ahLst/>
              <a:cxnLst/>
              <a:rect l="l" t="t" r="r" b="b"/>
              <a:pathLst>
                <a:path w="951" h="664" extrusionOk="0">
                  <a:moveTo>
                    <a:pt x="589" y="1"/>
                  </a:moveTo>
                  <a:cubicBezTo>
                    <a:pt x="423" y="1"/>
                    <a:pt x="148" y="57"/>
                    <a:pt x="1" y="395"/>
                  </a:cubicBezTo>
                  <a:cubicBezTo>
                    <a:pt x="1" y="395"/>
                    <a:pt x="135" y="663"/>
                    <a:pt x="388" y="663"/>
                  </a:cubicBezTo>
                  <a:cubicBezTo>
                    <a:pt x="460" y="663"/>
                    <a:pt x="543" y="641"/>
                    <a:pt x="634" y="585"/>
                  </a:cubicBezTo>
                  <a:cubicBezTo>
                    <a:pt x="951" y="363"/>
                    <a:pt x="729" y="15"/>
                    <a:pt x="729" y="15"/>
                  </a:cubicBezTo>
                  <a:cubicBezTo>
                    <a:pt x="729" y="15"/>
                    <a:pt x="673" y="1"/>
                    <a:pt x="589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4"/>
            <p:cNvSpPr/>
            <p:nvPr/>
          </p:nvSpPr>
          <p:spPr>
            <a:xfrm>
              <a:off x="976103" y="1776247"/>
              <a:ext cx="23443" cy="16821"/>
            </a:xfrm>
            <a:custGeom>
              <a:avLst/>
              <a:gdLst/>
              <a:ahLst/>
              <a:cxnLst/>
              <a:rect l="l" t="t" r="r" b="b"/>
              <a:pathLst>
                <a:path w="793" h="569" extrusionOk="0">
                  <a:moveTo>
                    <a:pt x="414" y="1"/>
                  </a:moveTo>
                  <a:cubicBezTo>
                    <a:pt x="287" y="1"/>
                    <a:pt x="111" y="54"/>
                    <a:pt x="0" y="313"/>
                  </a:cubicBezTo>
                  <a:cubicBezTo>
                    <a:pt x="0" y="313"/>
                    <a:pt x="99" y="569"/>
                    <a:pt x="326" y="569"/>
                  </a:cubicBezTo>
                  <a:cubicBezTo>
                    <a:pt x="387" y="569"/>
                    <a:pt x="458" y="550"/>
                    <a:pt x="539" y="503"/>
                  </a:cubicBezTo>
                  <a:cubicBezTo>
                    <a:pt x="792" y="313"/>
                    <a:pt x="570" y="28"/>
                    <a:pt x="570" y="28"/>
                  </a:cubicBezTo>
                  <a:cubicBezTo>
                    <a:pt x="570" y="28"/>
                    <a:pt x="504" y="1"/>
                    <a:pt x="414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4"/>
            <p:cNvSpPr/>
            <p:nvPr/>
          </p:nvSpPr>
          <p:spPr>
            <a:xfrm>
              <a:off x="1091244" y="1700304"/>
              <a:ext cx="20635" cy="49635"/>
            </a:xfrm>
            <a:custGeom>
              <a:avLst/>
              <a:gdLst/>
              <a:ahLst/>
              <a:cxnLst/>
              <a:rect l="l" t="t" r="r" b="b"/>
              <a:pathLst>
                <a:path w="698" h="1679" extrusionOk="0">
                  <a:moveTo>
                    <a:pt x="349" y="0"/>
                  </a:moveTo>
                  <a:lnTo>
                    <a:pt x="349" y="0"/>
                  </a:lnTo>
                  <a:cubicBezTo>
                    <a:pt x="254" y="159"/>
                    <a:pt x="1" y="1330"/>
                    <a:pt x="697" y="1679"/>
                  </a:cubicBezTo>
                  <a:cubicBezTo>
                    <a:pt x="476" y="1362"/>
                    <a:pt x="412" y="855"/>
                    <a:pt x="412" y="507"/>
                  </a:cubicBezTo>
                  <a:cubicBezTo>
                    <a:pt x="381" y="317"/>
                    <a:pt x="349" y="159"/>
                    <a:pt x="34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4"/>
            <p:cNvSpPr/>
            <p:nvPr/>
          </p:nvSpPr>
          <p:spPr>
            <a:xfrm>
              <a:off x="1055682" y="1719016"/>
              <a:ext cx="20605" cy="47773"/>
            </a:xfrm>
            <a:custGeom>
              <a:avLst/>
              <a:gdLst/>
              <a:ahLst/>
              <a:cxnLst/>
              <a:rect l="l" t="t" r="r" b="b"/>
              <a:pathLst>
                <a:path w="697" h="1616" extrusionOk="0">
                  <a:moveTo>
                    <a:pt x="285" y="1"/>
                  </a:moveTo>
                  <a:cubicBezTo>
                    <a:pt x="190" y="191"/>
                    <a:pt x="0" y="1299"/>
                    <a:pt x="697" y="1616"/>
                  </a:cubicBezTo>
                  <a:cubicBezTo>
                    <a:pt x="539" y="1394"/>
                    <a:pt x="444" y="887"/>
                    <a:pt x="412" y="571"/>
                  </a:cubicBezTo>
                  <a:cubicBezTo>
                    <a:pt x="380" y="381"/>
                    <a:pt x="349" y="286"/>
                    <a:pt x="285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4"/>
            <p:cNvSpPr/>
            <p:nvPr/>
          </p:nvSpPr>
          <p:spPr>
            <a:xfrm>
              <a:off x="1022898" y="1756470"/>
              <a:ext cx="22497" cy="40294"/>
            </a:xfrm>
            <a:custGeom>
              <a:avLst/>
              <a:gdLst/>
              <a:ahLst/>
              <a:cxnLst/>
              <a:rect l="l" t="t" r="r" b="b"/>
              <a:pathLst>
                <a:path w="761" h="1363" extrusionOk="0">
                  <a:moveTo>
                    <a:pt x="349" y="0"/>
                  </a:moveTo>
                  <a:cubicBezTo>
                    <a:pt x="222" y="159"/>
                    <a:pt x="1" y="1140"/>
                    <a:pt x="761" y="1362"/>
                  </a:cubicBezTo>
                  <a:cubicBezTo>
                    <a:pt x="571" y="1204"/>
                    <a:pt x="507" y="887"/>
                    <a:pt x="444" y="539"/>
                  </a:cubicBezTo>
                  <a:cubicBezTo>
                    <a:pt x="412" y="380"/>
                    <a:pt x="381" y="190"/>
                    <a:pt x="349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4"/>
            <p:cNvSpPr/>
            <p:nvPr/>
          </p:nvSpPr>
          <p:spPr>
            <a:xfrm>
              <a:off x="997623" y="1792032"/>
              <a:ext cx="17826" cy="32814"/>
            </a:xfrm>
            <a:custGeom>
              <a:avLst/>
              <a:gdLst/>
              <a:ahLst/>
              <a:cxnLst/>
              <a:rect l="l" t="t" r="r" b="b"/>
              <a:pathLst>
                <a:path w="603" h="1110" extrusionOk="0">
                  <a:moveTo>
                    <a:pt x="254" y="1"/>
                  </a:moveTo>
                  <a:lnTo>
                    <a:pt x="254" y="1"/>
                  </a:lnTo>
                  <a:cubicBezTo>
                    <a:pt x="159" y="159"/>
                    <a:pt x="1" y="919"/>
                    <a:pt x="602" y="1109"/>
                  </a:cubicBezTo>
                  <a:cubicBezTo>
                    <a:pt x="476" y="1046"/>
                    <a:pt x="412" y="856"/>
                    <a:pt x="381" y="571"/>
                  </a:cubicBezTo>
                  <a:cubicBezTo>
                    <a:pt x="349" y="412"/>
                    <a:pt x="317" y="191"/>
                    <a:pt x="254" y="1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4"/>
            <p:cNvSpPr/>
            <p:nvPr/>
          </p:nvSpPr>
          <p:spPr>
            <a:xfrm>
              <a:off x="1103423" y="1699358"/>
              <a:ext cx="20605" cy="49635"/>
            </a:xfrm>
            <a:custGeom>
              <a:avLst/>
              <a:gdLst/>
              <a:ahLst/>
              <a:cxnLst/>
              <a:rect l="l" t="t" r="r" b="b"/>
              <a:pathLst>
                <a:path w="697" h="1679" extrusionOk="0">
                  <a:moveTo>
                    <a:pt x="0" y="0"/>
                  </a:moveTo>
                  <a:lnTo>
                    <a:pt x="0" y="0"/>
                  </a:lnTo>
                  <a:cubicBezTo>
                    <a:pt x="222" y="697"/>
                    <a:pt x="285" y="824"/>
                    <a:pt x="317" y="1141"/>
                  </a:cubicBezTo>
                  <a:cubicBezTo>
                    <a:pt x="349" y="1362"/>
                    <a:pt x="349" y="1489"/>
                    <a:pt x="349" y="1679"/>
                  </a:cubicBezTo>
                  <a:cubicBezTo>
                    <a:pt x="570" y="1426"/>
                    <a:pt x="697" y="317"/>
                    <a:pt x="0" y="0"/>
                  </a:cubicBezTo>
                  <a:close/>
                </a:path>
              </a:pathLst>
            </a:custGeom>
            <a:solidFill>
              <a:srgbClr val="F38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4"/>
            <p:cNvSpPr/>
            <p:nvPr/>
          </p:nvSpPr>
          <p:spPr>
            <a:xfrm>
              <a:off x="1303760" y="1661549"/>
              <a:ext cx="53390" cy="37190"/>
            </a:xfrm>
            <a:custGeom>
              <a:avLst/>
              <a:gdLst/>
              <a:ahLst/>
              <a:cxnLst/>
              <a:rect l="l" t="t" r="r" b="b"/>
              <a:pathLst>
                <a:path w="1806" h="1258" extrusionOk="0">
                  <a:moveTo>
                    <a:pt x="907" y="0"/>
                  </a:moveTo>
                  <a:cubicBezTo>
                    <a:pt x="817" y="0"/>
                    <a:pt x="761" y="13"/>
                    <a:pt x="761" y="13"/>
                  </a:cubicBezTo>
                  <a:cubicBezTo>
                    <a:pt x="761" y="13"/>
                    <a:pt x="0" y="804"/>
                    <a:pt x="761" y="1184"/>
                  </a:cubicBezTo>
                  <a:cubicBezTo>
                    <a:pt x="877" y="1236"/>
                    <a:pt x="981" y="1257"/>
                    <a:pt x="1075" y="1257"/>
                  </a:cubicBezTo>
                  <a:cubicBezTo>
                    <a:pt x="1621" y="1257"/>
                    <a:pt x="1806" y="519"/>
                    <a:pt x="1806" y="519"/>
                  </a:cubicBezTo>
                  <a:cubicBezTo>
                    <a:pt x="1806" y="519"/>
                    <a:pt x="1774" y="329"/>
                    <a:pt x="1362" y="108"/>
                  </a:cubicBezTo>
                  <a:cubicBezTo>
                    <a:pt x="1186" y="20"/>
                    <a:pt x="1020" y="0"/>
                    <a:pt x="907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4"/>
            <p:cNvSpPr/>
            <p:nvPr/>
          </p:nvSpPr>
          <p:spPr>
            <a:xfrm>
              <a:off x="1367405" y="1677423"/>
              <a:ext cx="33760" cy="22881"/>
            </a:xfrm>
            <a:custGeom>
              <a:avLst/>
              <a:gdLst/>
              <a:ahLst/>
              <a:cxnLst/>
              <a:rect l="l" t="t" r="r" b="b"/>
              <a:pathLst>
                <a:path w="1142" h="774" extrusionOk="0">
                  <a:moveTo>
                    <a:pt x="498" y="1"/>
                  </a:moveTo>
                  <a:cubicBezTo>
                    <a:pt x="339" y="1"/>
                    <a:pt x="223" y="46"/>
                    <a:pt x="223" y="46"/>
                  </a:cubicBezTo>
                  <a:cubicBezTo>
                    <a:pt x="223" y="46"/>
                    <a:pt x="1" y="489"/>
                    <a:pt x="381" y="711"/>
                  </a:cubicBezTo>
                  <a:cubicBezTo>
                    <a:pt x="469" y="755"/>
                    <a:pt x="550" y="773"/>
                    <a:pt x="622" y="773"/>
                  </a:cubicBezTo>
                  <a:cubicBezTo>
                    <a:pt x="968" y="773"/>
                    <a:pt x="1141" y="362"/>
                    <a:pt x="1141" y="362"/>
                  </a:cubicBezTo>
                  <a:cubicBezTo>
                    <a:pt x="950" y="67"/>
                    <a:pt x="692" y="1"/>
                    <a:pt x="498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4"/>
            <p:cNvSpPr/>
            <p:nvPr/>
          </p:nvSpPr>
          <p:spPr>
            <a:xfrm>
              <a:off x="1402051" y="1705270"/>
              <a:ext cx="31868" cy="21847"/>
            </a:xfrm>
            <a:custGeom>
              <a:avLst/>
              <a:gdLst/>
              <a:ahLst/>
              <a:cxnLst/>
              <a:rect l="l" t="t" r="r" b="b"/>
              <a:pathLst>
                <a:path w="1078" h="739" extrusionOk="0">
                  <a:moveTo>
                    <a:pt x="444" y="0"/>
                  </a:moveTo>
                  <a:cubicBezTo>
                    <a:pt x="332" y="0"/>
                    <a:pt x="254" y="22"/>
                    <a:pt x="254" y="22"/>
                  </a:cubicBezTo>
                  <a:cubicBezTo>
                    <a:pt x="254" y="22"/>
                    <a:pt x="1" y="434"/>
                    <a:pt x="349" y="656"/>
                  </a:cubicBezTo>
                  <a:cubicBezTo>
                    <a:pt x="442" y="715"/>
                    <a:pt x="528" y="739"/>
                    <a:pt x="605" y="739"/>
                  </a:cubicBezTo>
                  <a:cubicBezTo>
                    <a:pt x="899" y="739"/>
                    <a:pt x="1077" y="402"/>
                    <a:pt x="1077" y="402"/>
                  </a:cubicBezTo>
                  <a:cubicBezTo>
                    <a:pt x="918" y="63"/>
                    <a:pt x="633" y="0"/>
                    <a:pt x="444" y="0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4"/>
            <p:cNvSpPr/>
            <p:nvPr/>
          </p:nvSpPr>
          <p:spPr>
            <a:xfrm>
              <a:off x="1434835" y="1742931"/>
              <a:ext cx="28114" cy="19629"/>
            </a:xfrm>
            <a:custGeom>
              <a:avLst/>
              <a:gdLst/>
              <a:ahLst/>
              <a:cxnLst/>
              <a:rect l="l" t="t" r="r" b="b"/>
              <a:pathLst>
                <a:path w="951" h="664" extrusionOk="0">
                  <a:moveTo>
                    <a:pt x="338" y="1"/>
                  </a:moveTo>
                  <a:cubicBezTo>
                    <a:pt x="250" y="1"/>
                    <a:pt x="190" y="15"/>
                    <a:pt x="190" y="15"/>
                  </a:cubicBezTo>
                  <a:cubicBezTo>
                    <a:pt x="190" y="15"/>
                    <a:pt x="0" y="363"/>
                    <a:pt x="317" y="585"/>
                  </a:cubicBezTo>
                  <a:cubicBezTo>
                    <a:pt x="408" y="641"/>
                    <a:pt x="490" y="663"/>
                    <a:pt x="563" y="663"/>
                  </a:cubicBezTo>
                  <a:cubicBezTo>
                    <a:pt x="816" y="663"/>
                    <a:pt x="950" y="395"/>
                    <a:pt x="950" y="395"/>
                  </a:cubicBezTo>
                  <a:cubicBezTo>
                    <a:pt x="802" y="57"/>
                    <a:pt x="514" y="1"/>
                    <a:pt x="338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4"/>
            <p:cNvSpPr/>
            <p:nvPr/>
          </p:nvSpPr>
          <p:spPr>
            <a:xfrm>
              <a:off x="1462918" y="1776247"/>
              <a:ext cx="24359" cy="16821"/>
            </a:xfrm>
            <a:custGeom>
              <a:avLst/>
              <a:gdLst/>
              <a:ahLst/>
              <a:cxnLst/>
              <a:rect l="l" t="t" r="r" b="b"/>
              <a:pathLst>
                <a:path w="824" h="569" extrusionOk="0">
                  <a:moveTo>
                    <a:pt x="381" y="1"/>
                  </a:moveTo>
                  <a:cubicBezTo>
                    <a:pt x="288" y="1"/>
                    <a:pt x="222" y="28"/>
                    <a:pt x="222" y="28"/>
                  </a:cubicBezTo>
                  <a:cubicBezTo>
                    <a:pt x="222" y="28"/>
                    <a:pt x="0" y="313"/>
                    <a:pt x="285" y="503"/>
                  </a:cubicBezTo>
                  <a:cubicBezTo>
                    <a:pt x="359" y="550"/>
                    <a:pt x="426" y="569"/>
                    <a:pt x="485" y="569"/>
                  </a:cubicBezTo>
                  <a:cubicBezTo>
                    <a:pt x="706" y="569"/>
                    <a:pt x="824" y="313"/>
                    <a:pt x="824" y="313"/>
                  </a:cubicBezTo>
                  <a:cubicBezTo>
                    <a:pt x="694" y="54"/>
                    <a:pt x="511" y="1"/>
                    <a:pt x="381" y="1"/>
                  </a:cubicBezTo>
                  <a:close/>
                </a:path>
              </a:pathLst>
            </a:custGeom>
            <a:solidFill>
              <a:srgbClr val="FFD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4" name="Google Shape;4344;p3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Future Work</a:t>
            </a:r>
            <a:endParaRPr sz="25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45" name="Google Shape;4345;p34"/>
          <p:cNvSpPr txBox="1"/>
          <p:nvPr/>
        </p:nvSpPr>
        <p:spPr>
          <a:xfrm>
            <a:off x="1444626" y="141887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Expand the model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46" name="Google Shape;4346;p34"/>
          <p:cNvSpPr txBox="1"/>
          <p:nvPr/>
        </p:nvSpPr>
        <p:spPr>
          <a:xfrm>
            <a:off x="1444626" y="1703924"/>
            <a:ext cx="2225674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By adding additional features such as race and ethnicity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7" name="Google Shape;4347;p34"/>
          <p:cNvSpPr txBox="1"/>
          <p:nvPr/>
        </p:nvSpPr>
        <p:spPr>
          <a:xfrm>
            <a:off x="1444625" y="2700396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Adding Locations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48" name="Google Shape;4348;p34"/>
          <p:cNvSpPr txBox="1"/>
          <p:nvPr/>
        </p:nvSpPr>
        <p:spPr>
          <a:xfrm>
            <a:off x="1444623" y="3039865"/>
            <a:ext cx="2670175" cy="50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For potential business by selling a successful classification model to other hospitals and government.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9" name="Google Shape;4349;p34"/>
          <p:cNvSpPr txBox="1"/>
          <p:nvPr/>
        </p:nvSpPr>
        <p:spPr>
          <a:xfrm>
            <a:off x="1444625" y="3969364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Evaluate other Classification Models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50" name="Google Shape;4350;p34"/>
          <p:cNvSpPr txBox="1"/>
          <p:nvPr/>
        </p:nvSpPr>
        <p:spPr>
          <a:xfrm>
            <a:off x="1444622" y="4410930"/>
            <a:ext cx="2670175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To test the accuracy of our selected model with others.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9" name="Google Shape;4435;p36">
            <a:extLst>
              <a:ext uri="{FF2B5EF4-FFF2-40B4-BE49-F238E27FC236}">
                <a16:creationId xmlns:a16="http://schemas.microsoft.com/office/drawing/2014/main" id="{0BFB2B71-ED77-3445-8696-A4DE30DF1029}"/>
              </a:ext>
            </a:extLst>
          </p:cNvPr>
          <p:cNvGrpSpPr/>
          <p:nvPr/>
        </p:nvGrpSpPr>
        <p:grpSpPr>
          <a:xfrm>
            <a:off x="5748369" y="1021424"/>
            <a:ext cx="1402724" cy="3664876"/>
            <a:chOff x="3856069" y="1478685"/>
            <a:chExt cx="1402724" cy="3664876"/>
          </a:xfrm>
        </p:grpSpPr>
        <p:sp>
          <p:nvSpPr>
            <p:cNvPr id="350" name="Google Shape;4436;p36">
              <a:extLst>
                <a:ext uri="{FF2B5EF4-FFF2-40B4-BE49-F238E27FC236}">
                  <a16:creationId xmlns:a16="http://schemas.microsoft.com/office/drawing/2014/main" id="{F122846F-6C09-A54F-AF18-4AE7787D486D}"/>
                </a:ext>
              </a:extLst>
            </p:cNvPr>
            <p:cNvSpPr/>
            <p:nvPr/>
          </p:nvSpPr>
          <p:spPr>
            <a:xfrm>
              <a:off x="4449492" y="3325152"/>
              <a:ext cx="708892" cy="1818409"/>
            </a:xfrm>
            <a:custGeom>
              <a:avLst/>
              <a:gdLst/>
              <a:ahLst/>
              <a:cxnLst/>
              <a:rect l="l" t="t" r="r" b="b"/>
              <a:pathLst>
                <a:path w="22359" h="57354" extrusionOk="0">
                  <a:moveTo>
                    <a:pt x="0" y="1"/>
                  </a:moveTo>
                  <a:lnTo>
                    <a:pt x="0" y="57353"/>
                  </a:lnTo>
                  <a:lnTo>
                    <a:pt x="22359" y="57353"/>
                  </a:lnTo>
                  <a:lnTo>
                    <a:pt x="22359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437;p36">
              <a:extLst>
                <a:ext uri="{FF2B5EF4-FFF2-40B4-BE49-F238E27FC236}">
                  <a16:creationId xmlns:a16="http://schemas.microsoft.com/office/drawing/2014/main" id="{94FB67BE-F481-F343-917F-32F9E3F3F831}"/>
                </a:ext>
              </a:extLst>
            </p:cNvPr>
            <p:cNvSpPr/>
            <p:nvPr/>
          </p:nvSpPr>
          <p:spPr>
            <a:xfrm>
              <a:off x="3976580" y="2504849"/>
              <a:ext cx="1282214" cy="1330405"/>
            </a:xfrm>
            <a:custGeom>
              <a:avLst/>
              <a:gdLst/>
              <a:ahLst/>
              <a:cxnLst/>
              <a:rect l="l" t="t" r="r" b="b"/>
              <a:pathLst>
                <a:path w="40442" h="41962" extrusionOk="0">
                  <a:moveTo>
                    <a:pt x="0" y="0"/>
                  </a:moveTo>
                  <a:lnTo>
                    <a:pt x="0" y="21757"/>
                  </a:lnTo>
                  <a:cubicBezTo>
                    <a:pt x="0" y="32904"/>
                    <a:pt x="9057" y="41962"/>
                    <a:pt x="20237" y="41962"/>
                  </a:cubicBezTo>
                  <a:cubicBezTo>
                    <a:pt x="31384" y="41962"/>
                    <a:pt x="40441" y="32904"/>
                    <a:pt x="40441" y="21757"/>
                  </a:cubicBezTo>
                  <a:lnTo>
                    <a:pt x="40441" y="0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438;p36">
              <a:extLst>
                <a:ext uri="{FF2B5EF4-FFF2-40B4-BE49-F238E27FC236}">
                  <a16:creationId xmlns:a16="http://schemas.microsoft.com/office/drawing/2014/main" id="{2BB15083-BE43-C64E-B7A2-D25DEDEF0A2F}"/>
                </a:ext>
              </a:extLst>
            </p:cNvPr>
            <p:cNvSpPr/>
            <p:nvPr/>
          </p:nvSpPr>
          <p:spPr>
            <a:xfrm>
              <a:off x="4613153" y="2116272"/>
              <a:ext cx="338387" cy="1029208"/>
            </a:xfrm>
            <a:custGeom>
              <a:avLst/>
              <a:gdLst/>
              <a:ahLst/>
              <a:cxnLst/>
              <a:rect l="l" t="t" r="r" b="b"/>
              <a:pathLst>
                <a:path w="10673" h="32462" extrusionOk="0">
                  <a:moveTo>
                    <a:pt x="5352" y="1"/>
                  </a:moveTo>
                  <a:cubicBezTo>
                    <a:pt x="2407" y="1"/>
                    <a:pt x="0" y="2407"/>
                    <a:pt x="0" y="5321"/>
                  </a:cubicBezTo>
                  <a:lnTo>
                    <a:pt x="0" y="27141"/>
                  </a:lnTo>
                  <a:cubicBezTo>
                    <a:pt x="0" y="30086"/>
                    <a:pt x="2407" y="32461"/>
                    <a:pt x="5352" y="32461"/>
                  </a:cubicBezTo>
                  <a:cubicBezTo>
                    <a:pt x="8298" y="32461"/>
                    <a:pt x="10673" y="30086"/>
                    <a:pt x="10673" y="27141"/>
                  </a:cubicBezTo>
                  <a:lnTo>
                    <a:pt x="10673" y="5321"/>
                  </a:lnTo>
                  <a:cubicBezTo>
                    <a:pt x="10673" y="2407"/>
                    <a:pt x="8298" y="1"/>
                    <a:pt x="5352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439;p36">
              <a:extLst>
                <a:ext uri="{FF2B5EF4-FFF2-40B4-BE49-F238E27FC236}">
                  <a16:creationId xmlns:a16="http://schemas.microsoft.com/office/drawing/2014/main" id="{C0AC6873-23BF-0444-8EA3-7B8CAA3C744B}"/>
                </a:ext>
              </a:extLst>
            </p:cNvPr>
            <p:cNvSpPr/>
            <p:nvPr/>
          </p:nvSpPr>
          <p:spPr>
            <a:xfrm>
              <a:off x="4954521" y="2145377"/>
              <a:ext cx="304273" cy="834412"/>
            </a:xfrm>
            <a:custGeom>
              <a:avLst/>
              <a:gdLst/>
              <a:ahLst/>
              <a:cxnLst/>
              <a:rect l="l" t="t" r="r" b="b"/>
              <a:pathLst>
                <a:path w="9597" h="26318" extrusionOk="0">
                  <a:moveTo>
                    <a:pt x="4783" y="1"/>
                  </a:moveTo>
                  <a:cubicBezTo>
                    <a:pt x="2154" y="1"/>
                    <a:pt x="1" y="2154"/>
                    <a:pt x="1" y="4815"/>
                  </a:cubicBezTo>
                  <a:lnTo>
                    <a:pt x="1" y="21504"/>
                  </a:lnTo>
                  <a:cubicBezTo>
                    <a:pt x="1" y="24133"/>
                    <a:pt x="2154" y="26318"/>
                    <a:pt x="4783" y="26318"/>
                  </a:cubicBezTo>
                  <a:cubicBezTo>
                    <a:pt x="7443" y="26318"/>
                    <a:pt x="9596" y="24133"/>
                    <a:pt x="9596" y="21504"/>
                  </a:cubicBezTo>
                  <a:lnTo>
                    <a:pt x="9596" y="4815"/>
                  </a:lnTo>
                  <a:cubicBezTo>
                    <a:pt x="9596" y="2154"/>
                    <a:pt x="7443" y="1"/>
                    <a:pt x="4783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440;p36">
              <a:extLst>
                <a:ext uri="{FF2B5EF4-FFF2-40B4-BE49-F238E27FC236}">
                  <a16:creationId xmlns:a16="http://schemas.microsoft.com/office/drawing/2014/main" id="{E855CBE7-582A-044F-B05E-AFEFD37FB1E2}"/>
                </a:ext>
              </a:extLst>
            </p:cNvPr>
            <p:cNvSpPr/>
            <p:nvPr/>
          </p:nvSpPr>
          <p:spPr>
            <a:xfrm>
              <a:off x="3946429" y="1478685"/>
              <a:ext cx="343429" cy="1764193"/>
            </a:xfrm>
            <a:custGeom>
              <a:avLst/>
              <a:gdLst/>
              <a:ahLst/>
              <a:cxnLst/>
              <a:rect l="l" t="t" r="r" b="b"/>
              <a:pathLst>
                <a:path w="10832" h="55644" extrusionOk="0">
                  <a:moveTo>
                    <a:pt x="5463" y="1"/>
                  </a:moveTo>
                  <a:cubicBezTo>
                    <a:pt x="2540" y="1"/>
                    <a:pt x="159" y="2839"/>
                    <a:pt x="159" y="6335"/>
                  </a:cubicBezTo>
                  <a:lnTo>
                    <a:pt x="1" y="49278"/>
                  </a:lnTo>
                  <a:cubicBezTo>
                    <a:pt x="1" y="52761"/>
                    <a:pt x="2376" y="55643"/>
                    <a:pt x="5321" y="55643"/>
                  </a:cubicBezTo>
                  <a:cubicBezTo>
                    <a:pt x="8235" y="55643"/>
                    <a:pt x="10642" y="52793"/>
                    <a:pt x="10673" y="49309"/>
                  </a:cubicBezTo>
                  <a:lnTo>
                    <a:pt x="10800" y="6366"/>
                  </a:lnTo>
                  <a:cubicBezTo>
                    <a:pt x="10832" y="2883"/>
                    <a:pt x="8425" y="1"/>
                    <a:pt x="5511" y="1"/>
                  </a:cubicBezTo>
                  <a:cubicBezTo>
                    <a:pt x="5495" y="1"/>
                    <a:pt x="5479" y="1"/>
                    <a:pt x="5463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441;p36">
              <a:extLst>
                <a:ext uri="{FF2B5EF4-FFF2-40B4-BE49-F238E27FC236}">
                  <a16:creationId xmlns:a16="http://schemas.microsoft.com/office/drawing/2014/main" id="{DDB561DC-35E3-4946-B954-5B2325013C84}"/>
                </a:ext>
              </a:extLst>
            </p:cNvPr>
            <p:cNvSpPr/>
            <p:nvPr/>
          </p:nvSpPr>
          <p:spPr>
            <a:xfrm>
              <a:off x="3962503" y="1593171"/>
              <a:ext cx="214896" cy="666724"/>
            </a:xfrm>
            <a:custGeom>
              <a:avLst/>
              <a:gdLst/>
              <a:ahLst/>
              <a:cxnLst/>
              <a:rect l="l" t="t" r="r" b="b"/>
              <a:pathLst>
                <a:path w="6778" h="21029" extrusionOk="0">
                  <a:moveTo>
                    <a:pt x="3421" y="0"/>
                  </a:moveTo>
                  <a:cubicBezTo>
                    <a:pt x="1584" y="0"/>
                    <a:pt x="96" y="1520"/>
                    <a:pt x="64" y="3357"/>
                  </a:cubicBezTo>
                  <a:lnTo>
                    <a:pt x="32" y="17671"/>
                  </a:lnTo>
                  <a:cubicBezTo>
                    <a:pt x="1" y="19508"/>
                    <a:pt x="1521" y="20997"/>
                    <a:pt x="3358" y="21028"/>
                  </a:cubicBezTo>
                  <a:cubicBezTo>
                    <a:pt x="5194" y="21028"/>
                    <a:pt x="6715" y="19540"/>
                    <a:pt x="6715" y="17671"/>
                  </a:cubicBezTo>
                  <a:lnTo>
                    <a:pt x="6778" y="3389"/>
                  </a:lnTo>
                  <a:cubicBezTo>
                    <a:pt x="6778" y="1520"/>
                    <a:pt x="5289" y="32"/>
                    <a:pt x="3421" y="0"/>
                  </a:cubicBezTo>
                  <a:close/>
                </a:path>
              </a:pathLst>
            </a:custGeom>
            <a:solidFill>
              <a:srgbClr val="F9C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442;p36">
              <a:extLst>
                <a:ext uri="{FF2B5EF4-FFF2-40B4-BE49-F238E27FC236}">
                  <a16:creationId xmlns:a16="http://schemas.microsoft.com/office/drawing/2014/main" id="{65061EE4-1DBC-D94B-B508-50D43E77FA62}"/>
                </a:ext>
              </a:extLst>
            </p:cNvPr>
            <p:cNvSpPr/>
            <p:nvPr/>
          </p:nvSpPr>
          <p:spPr>
            <a:xfrm>
              <a:off x="4616165" y="2157425"/>
              <a:ext cx="212899" cy="666756"/>
            </a:xfrm>
            <a:custGeom>
              <a:avLst/>
              <a:gdLst/>
              <a:ahLst/>
              <a:cxnLst/>
              <a:rect l="l" t="t" r="r" b="b"/>
              <a:pathLst>
                <a:path w="6715" h="21030" extrusionOk="0">
                  <a:moveTo>
                    <a:pt x="3357" y="1"/>
                  </a:moveTo>
                  <a:cubicBezTo>
                    <a:pt x="1520" y="1"/>
                    <a:pt x="0" y="1521"/>
                    <a:pt x="0" y="3358"/>
                  </a:cubicBezTo>
                  <a:lnTo>
                    <a:pt x="0" y="17672"/>
                  </a:lnTo>
                  <a:cubicBezTo>
                    <a:pt x="0" y="19509"/>
                    <a:pt x="1520" y="21029"/>
                    <a:pt x="3357" y="21029"/>
                  </a:cubicBezTo>
                  <a:cubicBezTo>
                    <a:pt x="5194" y="21029"/>
                    <a:pt x="6714" y="19509"/>
                    <a:pt x="6714" y="17672"/>
                  </a:cubicBezTo>
                  <a:lnTo>
                    <a:pt x="6714" y="3358"/>
                  </a:lnTo>
                  <a:cubicBezTo>
                    <a:pt x="6714" y="1521"/>
                    <a:pt x="5194" y="1"/>
                    <a:pt x="3357" y="1"/>
                  </a:cubicBezTo>
                  <a:close/>
                </a:path>
              </a:pathLst>
            </a:custGeom>
            <a:solidFill>
              <a:srgbClr val="F9C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443;p36">
              <a:extLst>
                <a:ext uri="{FF2B5EF4-FFF2-40B4-BE49-F238E27FC236}">
                  <a16:creationId xmlns:a16="http://schemas.microsoft.com/office/drawing/2014/main" id="{25FDFE33-03AE-9641-827B-A2597F3ECDA8}"/>
                </a:ext>
              </a:extLst>
            </p:cNvPr>
            <p:cNvSpPr/>
            <p:nvPr/>
          </p:nvSpPr>
          <p:spPr>
            <a:xfrm>
              <a:off x="4280790" y="2116272"/>
              <a:ext cx="338419" cy="1029208"/>
            </a:xfrm>
            <a:custGeom>
              <a:avLst/>
              <a:gdLst/>
              <a:ahLst/>
              <a:cxnLst/>
              <a:rect l="l" t="t" r="r" b="b"/>
              <a:pathLst>
                <a:path w="10674" h="32462" extrusionOk="0">
                  <a:moveTo>
                    <a:pt x="5321" y="1"/>
                  </a:moveTo>
                  <a:cubicBezTo>
                    <a:pt x="2408" y="1"/>
                    <a:pt x="1" y="2407"/>
                    <a:pt x="1" y="5321"/>
                  </a:cubicBezTo>
                  <a:lnTo>
                    <a:pt x="1" y="27141"/>
                  </a:lnTo>
                  <a:cubicBezTo>
                    <a:pt x="1" y="30086"/>
                    <a:pt x="2408" y="32461"/>
                    <a:pt x="5321" y="32461"/>
                  </a:cubicBezTo>
                  <a:cubicBezTo>
                    <a:pt x="8266" y="32461"/>
                    <a:pt x="10673" y="30086"/>
                    <a:pt x="10673" y="27141"/>
                  </a:cubicBezTo>
                  <a:lnTo>
                    <a:pt x="10673" y="5321"/>
                  </a:lnTo>
                  <a:cubicBezTo>
                    <a:pt x="10673" y="2407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444;p36">
              <a:extLst>
                <a:ext uri="{FF2B5EF4-FFF2-40B4-BE49-F238E27FC236}">
                  <a16:creationId xmlns:a16="http://schemas.microsoft.com/office/drawing/2014/main" id="{CFB89454-839C-B44A-B94D-929565232D69}"/>
                </a:ext>
              </a:extLst>
            </p:cNvPr>
            <p:cNvSpPr/>
            <p:nvPr/>
          </p:nvSpPr>
          <p:spPr>
            <a:xfrm>
              <a:off x="4283802" y="2157425"/>
              <a:ext cx="212899" cy="666756"/>
            </a:xfrm>
            <a:custGeom>
              <a:avLst/>
              <a:gdLst/>
              <a:ahLst/>
              <a:cxnLst/>
              <a:rect l="l" t="t" r="r" b="b"/>
              <a:pathLst>
                <a:path w="6715" h="21030" extrusionOk="0">
                  <a:moveTo>
                    <a:pt x="3358" y="1"/>
                  </a:moveTo>
                  <a:cubicBezTo>
                    <a:pt x="1489" y="1"/>
                    <a:pt x="1" y="1521"/>
                    <a:pt x="1" y="3358"/>
                  </a:cubicBezTo>
                  <a:lnTo>
                    <a:pt x="1" y="17672"/>
                  </a:lnTo>
                  <a:cubicBezTo>
                    <a:pt x="1" y="19509"/>
                    <a:pt x="1489" y="21029"/>
                    <a:pt x="3358" y="21029"/>
                  </a:cubicBezTo>
                  <a:cubicBezTo>
                    <a:pt x="5195" y="21029"/>
                    <a:pt x="6715" y="19509"/>
                    <a:pt x="6715" y="17672"/>
                  </a:cubicBezTo>
                  <a:lnTo>
                    <a:pt x="6715" y="3358"/>
                  </a:lnTo>
                  <a:cubicBezTo>
                    <a:pt x="6715" y="1521"/>
                    <a:pt x="5195" y="1"/>
                    <a:pt x="3358" y="1"/>
                  </a:cubicBezTo>
                  <a:close/>
                </a:path>
              </a:pathLst>
            </a:custGeom>
            <a:solidFill>
              <a:srgbClr val="F9C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445;p36">
              <a:extLst>
                <a:ext uri="{FF2B5EF4-FFF2-40B4-BE49-F238E27FC236}">
                  <a16:creationId xmlns:a16="http://schemas.microsoft.com/office/drawing/2014/main" id="{98BC1172-DE18-8F4D-81F7-EE37BE276E56}"/>
                </a:ext>
              </a:extLst>
            </p:cNvPr>
            <p:cNvSpPr/>
            <p:nvPr/>
          </p:nvSpPr>
          <p:spPr>
            <a:xfrm>
              <a:off x="5039871" y="2188559"/>
              <a:ext cx="211885" cy="467934"/>
            </a:xfrm>
            <a:custGeom>
              <a:avLst/>
              <a:gdLst/>
              <a:ahLst/>
              <a:cxnLst/>
              <a:rect l="l" t="t" r="r" b="b"/>
              <a:pathLst>
                <a:path w="6683" h="14759" extrusionOk="0">
                  <a:moveTo>
                    <a:pt x="3358" y="1"/>
                  </a:moveTo>
                  <a:cubicBezTo>
                    <a:pt x="1489" y="1"/>
                    <a:pt x="1" y="1521"/>
                    <a:pt x="1" y="3358"/>
                  </a:cubicBezTo>
                  <a:lnTo>
                    <a:pt x="1" y="11402"/>
                  </a:lnTo>
                  <a:cubicBezTo>
                    <a:pt x="1" y="13238"/>
                    <a:pt x="1489" y="14758"/>
                    <a:pt x="3358" y="14758"/>
                  </a:cubicBezTo>
                  <a:cubicBezTo>
                    <a:pt x="5194" y="14758"/>
                    <a:pt x="6683" y="13238"/>
                    <a:pt x="6683" y="11402"/>
                  </a:cubicBezTo>
                  <a:lnTo>
                    <a:pt x="6683" y="3358"/>
                  </a:lnTo>
                  <a:cubicBezTo>
                    <a:pt x="6683" y="1521"/>
                    <a:pt x="5194" y="1"/>
                    <a:pt x="3358" y="1"/>
                  </a:cubicBezTo>
                  <a:close/>
                </a:path>
              </a:pathLst>
            </a:custGeom>
            <a:solidFill>
              <a:srgbClr val="F9C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446;p36">
              <a:extLst>
                <a:ext uri="{FF2B5EF4-FFF2-40B4-BE49-F238E27FC236}">
                  <a16:creationId xmlns:a16="http://schemas.microsoft.com/office/drawing/2014/main" id="{D353DD13-6708-8D46-B951-FF948224FD9A}"/>
                </a:ext>
              </a:extLst>
            </p:cNvPr>
            <p:cNvSpPr/>
            <p:nvPr/>
          </p:nvSpPr>
          <p:spPr>
            <a:xfrm>
              <a:off x="5007754" y="2725737"/>
              <a:ext cx="210870" cy="187820"/>
            </a:xfrm>
            <a:custGeom>
              <a:avLst/>
              <a:gdLst/>
              <a:ahLst/>
              <a:cxnLst/>
              <a:rect l="l" t="t" r="r" b="b"/>
              <a:pathLst>
                <a:path w="6651" h="5924" extrusionOk="0">
                  <a:moveTo>
                    <a:pt x="32" y="1"/>
                  </a:moveTo>
                  <a:lnTo>
                    <a:pt x="0" y="2597"/>
                  </a:lnTo>
                  <a:cubicBezTo>
                    <a:pt x="0" y="4403"/>
                    <a:pt x="1457" y="5923"/>
                    <a:pt x="3294" y="5923"/>
                  </a:cubicBezTo>
                  <a:cubicBezTo>
                    <a:pt x="3313" y="5923"/>
                    <a:pt x="3332" y="5923"/>
                    <a:pt x="3350" y="5923"/>
                  </a:cubicBezTo>
                  <a:cubicBezTo>
                    <a:pt x="5131" y="5923"/>
                    <a:pt x="6619" y="4447"/>
                    <a:pt x="6651" y="2661"/>
                  </a:cubicBezTo>
                  <a:lnTo>
                    <a:pt x="6651" y="64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9C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447;p36">
              <a:extLst>
                <a:ext uri="{FF2B5EF4-FFF2-40B4-BE49-F238E27FC236}">
                  <a16:creationId xmlns:a16="http://schemas.microsoft.com/office/drawing/2014/main" id="{A9487B24-C75D-3148-AB58-B36DDFC3E7D3}"/>
                </a:ext>
              </a:extLst>
            </p:cNvPr>
            <p:cNvSpPr/>
            <p:nvPr/>
          </p:nvSpPr>
          <p:spPr>
            <a:xfrm>
              <a:off x="4676405" y="2885372"/>
              <a:ext cx="211885" cy="187820"/>
            </a:xfrm>
            <a:custGeom>
              <a:avLst/>
              <a:gdLst/>
              <a:ahLst/>
              <a:cxnLst/>
              <a:rect l="l" t="t" r="r" b="b"/>
              <a:pathLst>
                <a:path w="6683" h="5924" extrusionOk="0">
                  <a:moveTo>
                    <a:pt x="64" y="1"/>
                  </a:moveTo>
                  <a:lnTo>
                    <a:pt x="32" y="2598"/>
                  </a:lnTo>
                  <a:cubicBezTo>
                    <a:pt x="0" y="4403"/>
                    <a:pt x="1489" y="5923"/>
                    <a:pt x="3294" y="5923"/>
                  </a:cubicBezTo>
                  <a:cubicBezTo>
                    <a:pt x="3313" y="5923"/>
                    <a:pt x="3332" y="5924"/>
                    <a:pt x="3352" y="5924"/>
                  </a:cubicBezTo>
                  <a:cubicBezTo>
                    <a:pt x="5162" y="5924"/>
                    <a:pt x="6620" y="4447"/>
                    <a:pt x="6651" y="2661"/>
                  </a:cubicBezTo>
                  <a:lnTo>
                    <a:pt x="6683" y="6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9C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448;p36">
              <a:extLst>
                <a:ext uri="{FF2B5EF4-FFF2-40B4-BE49-F238E27FC236}">
                  <a16:creationId xmlns:a16="http://schemas.microsoft.com/office/drawing/2014/main" id="{62E5924B-FAB0-3741-9DA4-17DEBC9D58B0}"/>
                </a:ext>
              </a:extLst>
            </p:cNvPr>
            <p:cNvSpPr/>
            <p:nvPr/>
          </p:nvSpPr>
          <p:spPr>
            <a:xfrm>
              <a:off x="4344041" y="2885372"/>
              <a:ext cx="210902" cy="187820"/>
            </a:xfrm>
            <a:custGeom>
              <a:avLst/>
              <a:gdLst/>
              <a:ahLst/>
              <a:cxnLst/>
              <a:rect l="l" t="t" r="r" b="b"/>
              <a:pathLst>
                <a:path w="6652" h="5924" extrusionOk="0">
                  <a:moveTo>
                    <a:pt x="33" y="1"/>
                  </a:moveTo>
                  <a:lnTo>
                    <a:pt x="1" y="2598"/>
                  </a:lnTo>
                  <a:cubicBezTo>
                    <a:pt x="1" y="4403"/>
                    <a:pt x="1458" y="5923"/>
                    <a:pt x="3295" y="5923"/>
                  </a:cubicBezTo>
                  <a:cubicBezTo>
                    <a:pt x="3313" y="5923"/>
                    <a:pt x="3332" y="5924"/>
                    <a:pt x="3351" y="5924"/>
                  </a:cubicBezTo>
                  <a:cubicBezTo>
                    <a:pt x="5131" y="5924"/>
                    <a:pt x="6620" y="4447"/>
                    <a:pt x="6651" y="2661"/>
                  </a:cubicBezTo>
                  <a:lnTo>
                    <a:pt x="6651" y="6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9C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449;p36">
              <a:extLst>
                <a:ext uri="{FF2B5EF4-FFF2-40B4-BE49-F238E27FC236}">
                  <a16:creationId xmlns:a16="http://schemas.microsoft.com/office/drawing/2014/main" id="{671420DA-A312-A64F-96D6-154069D3269F}"/>
                </a:ext>
              </a:extLst>
            </p:cNvPr>
            <p:cNvSpPr/>
            <p:nvPr/>
          </p:nvSpPr>
          <p:spPr>
            <a:xfrm>
              <a:off x="4547872" y="3999898"/>
              <a:ext cx="254084" cy="589428"/>
            </a:xfrm>
            <a:custGeom>
              <a:avLst/>
              <a:gdLst/>
              <a:ahLst/>
              <a:cxnLst/>
              <a:rect l="l" t="t" r="r" b="b"/>
              <a:pathLst>
                <a:path w="8014" h="18591" extrusionOk="0">
                  <a:moveTo>
                    <a:pt x="4023" y="0"/>
                  </a:moveTo>
                  <a:cubicBezTo>
                    <a:pt x="1806" y="0"/>
                    <a:pt x="1" y="1806"/>
                    <a:pt x="1" y="3991"/>
                  </a:cubicBezTo>
                  <a:lnTo>
                    <a:pt x="1" y="14568"/>
                  </a:lnTo>
                  <a:cubicBezTo>
                    <a:pt x="1" y="16785"/>
                    <a:pt x="1806" y="18590"/>
                    <a:pt x="4023" y="18590"/>
                  </a:cubicBezTo>
                  <a:cubicBezTo>
                    <a:pt x="6208" y="18590"/>
                    <a:pt x="8013" y="16785"/>
                    <a:pt x="8013" y="14568"/>
                  </a:cubicBezTo>
                  <a:lnTo>
                    <a:pt x="8013" y="3991"/>
                  </a:lnTo>
                  <a:cubicBezTo>
                    <a:pt x="8013" y="1806"/>
                    <a:pt x="6208" y="0"/>
                    <a:pt x="4023" y="0"/>
                  </a:cubicBezTo>
                  <a:close/>
                </a:path>
              </a:pathLst>
            </a:custGeom>
            <a:solidFill>
              <a:srgbClr val="F9C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450;p36">
              <a:extLst>
                <a:ext uri="{FF2B5EF4-FFF2-40B4-BE49-F238E27FC236}">
                  <a16:creationId xmlns:a16="http://schemas.microsoft.com/office/drawing/2014/main" id="{A1AE32FF-8918-E84D-B1AD-8665B17E3539}"/>
                </a:ext>
              </a:extLst>
            </p:cNvPr>
            <p:cNvSpPr/>
            <p:nvPr/>
          </p:nvSpPr>
          <p:spPr>
            <a:xfrm>
              <a:off x="3856069" y="2655955"/>
              <a:ext cx="669768" cy="747540"/>
            </a:xfrm>
            <a:custGeom>
              <a:avLst/>
              <a:gdLst/>
              <a:ahLst/>
              <a:cxnLst/>
              <a:rect l="l" t="t" r="r" b="b"/>
              <a:pathLst>
                <a:path w="21125" h="23578" extrusionOk="0">
                  <a:moveTo>
                    <a:pt x="13780" y="1"/>
                  </a:moveTo>
                  <a:cubicBezTo>
                    <a:pt x="11578" y="1"/>
                    <a:pt x="9419" y="1119"/>
                    <a:pt x="8203" y="3152"/>
                  </a:cubicBezTo>
                  <a:lnTo>
                    <a:pt x="1838" y="13792"/>
                  </a:lnTo>
                  <a:cubicBezTo>
                    <a:pt x="1" y="16833"/>
                    <a:pt x="1014" y="20823"/>
                    <a:pt x="4054" y="22660"/>
                  </a:cubicBezTo>
                  <a:cubicBezTo>
                    <a:pt x="5084" y="23282"/>
                    <a:pt x="6224" y="23577"/>
                    <a:pt x="7351" y="23577"/>
                  </a:cubicBezTo>
                  <a:cubicBezTo>
                    <a:pt x="9551" y="23577"/>
                    <a:pt x="11707" y="22453"/>
                    <a:pt x="12922" y="20443"/>
                  </a:cubicBezTo>
                  <a:lnTo>
                    <a:pt x="19287" y="9770"/>
                  </a:lnTo>
                  <a:cubicBezTo>
                    <a:pt x="21124" y="6730"/>
                    <a:pt x="20111" y="2740"/>
                    <a:pt x="17070" y="903"/>
                  </a:cubicBezTo>
                  <a:cubicBezTo>
                    <a:pt x="16042" y="293"/>
                    <a:pt x="14906" y="1"/>
                    <a:pt x="1378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451;p36">
              <a:extLst>
                <a:ext uri="{FF2B5EF4-FFF2-40B4-BE49-F238E27FC236}">
                  <a16:creationId xmlns:a16="http://schemas.microsoft.com/office/drawing/2014/main" id="{A3D44054-9EBE-AD40-8A8D-FC588CB4B900}"/>
                </a:ext>
              </a:extLst>
            </p:cNvPr>
            <p:cNvSpPr/>
            <p:nvPr/>
          </p:nvSpPr>
          <p:spPr>
            <a:xfrm>
              <a:off x="4052862" y="2686804"/>
              <a:ext cx="354494" cy="322123"/>
            </a:xfrm>
            <a:custGeom>
              <a:avLst/>
              <a:gdLst/>
              <a:ahLst/>
              <a:cxnLst/>
              <a:rect l="l" t="t" r="r" b="b"/>
              <a:pathLst>
                <a:path w="11181" h="10160" extrusionOk="0">
                  <a:moveTo>
                    <a:pt x="5868" y="0"/>
                  </a:moveTo>
                  <a:cubicBezTo>
                    <a:pt x="4277" y="0"/>
                    <a:pt x="2731" y="823"/>
                    <a:pt x="1869" y="2274"/>
                  </a:cubicBezTo>
                  <a:lnTo>
                    <a:pt x="1" y="5409"/>
                  </a:lnTo>
                  <a:lnTo>
                    <a:pt x="8013" y="10159"/>
                  </a:lnTo>
                  <a:lnTo>
                    <a:pt x="9882" y="7024"/>
                  </a:lnTo>
                  <a:cubicBezTo>
                    <a:pt x="11180" y="4807"/>
                    <a:pt x="10452" y="1957"/>
                    <a:pt x="8235" y="659"/>
                  </a:cubicBezTo>
                  <a:cubicBezTo>
                    <a:pt x="7490" y="211"/>
                    <a:pt x="6673" y="0"/>
                    <a:pt x="5868" y="0"/>
                  </a:cubicBezTo>
                  <a:close/>
                </a:path>
              </a:pathLst>
            </a:custGeom>
            <a:solidFill>
              <a:srgbClr val="F9C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452;p36">
              <a:extLst>
                <a:ext uri="{FF2B5EF4-FFF2-40B4-BE49-F238E27FC236}">
                  <a16:creationId xmlns:a16="http://schemas.microsoft.com/office/drawing/2014/main" id="{08C175A8-06CA-7D40-9E48-FB4311189E4C}"/>
                </a:ext>
              </a:extLst>
            </p:cNvPr>
            <p:cNvSpPr/>
            <p:nvPr/>
          </p:nvSpPr>
          <p:spPr>
            <a:xfrm>
              <a:off x="3996649" y="1593171"/>
              <a:ext cx="123523" cy="258047"/>
            </a:xfrm>
            <a:custGeom>
              <a:avLst/>
              <a:gdLst/>
              <a:ahLst/>
              <a:cxnLst/>
              <a:rect l="l" t="t" r="r" b="b"/>
              <a:pathLst>
                <a:path w="3896" h="8139" extrusionOk="0">
                  <a:moveTo>
                    <a:pt x="1806" y="0"/>
                  </a:moveTo>
                  <a:cubicBezTo>
                    <a:pt x="1806" y="0"/>
                    <a:pt x="0" y="3199"/>
                    <a:pt x="1806" y="8139"/>
                  </a:cubicBezTo>
                  <a:cubicBezTo>
                    <a:pt x="1806" y="8139"/>
                    <a:pt x="3896" y="5067"/>
                    <a:pt x="1806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453;p36">
              <a:extLst>
                <a:ext uri="{FF2B5EF4-FFF2-40B4-BE49-F238E27FC236}">
                  <a16:creationId xmlns:a16="http://schemas.microsoft.com/office/drawing/2014/main" id="{CC4322F1-048F-A747-B169-14F164EAEFC9}"/>
                </a:ext>
              </a:extLst>
            </p:cNvPr>
            <p:cNvSpPr/>
            <p:nvPr/>
          </p:nvSpPr>
          <p:spPr>
            <a:xfrm>
              <a:off x="3999661" y="1894369"/>
              <a:ext cx="99427" cy="162710"/>
            </a:xfrm>
            <a:custGeom>
              <a:avLst/>
              <a:gdLst/>
              <a:ahLst/>
              <a:cxnLst/>
              <a:rect l="l" t="t" r="r" b="b"/>
              <a:pathLst>
                <a:path w="3136" h="5132" extrusionOk="0">
                  <a:moveTo>
                    <a:pt x="1584" y="1"/>
                  </a:moveTo>
                  <a:lnTo>
                    <a:pt x="159" y="2883"/>
                  </a:lnTo>
                  <a:cubicBezTo>
                    <a:pt x="64" y="3073"/>
                    <a:pt x="0" y="3326"/>
                    <a:pt x="0" y="3548"/>
                  </a:cubicBezTo>
                  <a:cubicBezTo>
                    <a:pt x="0" y="4434"/>
                    <a:pt x="697" y="5131"/>
                    <a:pt x="1584" y="5131"/>
                  </a:cubicBezTo>
                  <a:cubicBezTo>
                    <a:pt x="2439" y="5131"/>
                    <a:pt x="3136" y="4434"/>
                    <a:pt x="3136" y="3548"/>
                  </a:cubicBezTo>
                  <a:cubicBezTo>
                    <a:pt x="3136" y="3326"/>
                    <a:pt x="3104" y="3104"/>
                    <a:pt x="2977" y="2914"/>
                  </a:cubicBezTo>
                  <a:lnTo>
                    <a:pt x="3009" y="2914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454;p36">
              <a:extLst>
                <a:ext uri="{FF2B5EF4-FFF2-40B4-BE49-F238E27FC236}">
                  <a16:creationId xmlns:a16="http://schemas.microsoft.com/office/drawing/2014/main" id="{F210E2FF-813D-A34F-882E-65E80E8A7C23}"/>
                </a:ext>
              </a:extLst>
            </p:cNvPr>
            <p:cNvSpPr/>
            <p:nvPr/>
          </p:nvSpPr>
          <p:spPr>
            <a:xfrm>
              <a:off x="3999661" y="2116272"/>
              <a:ext cx="99427" cy="162678"/>
            </a:xfrm>
            <a:custGeom>
              <a:avLst/>
              <a:gdLst/>
              <a:ahLst/>
              <a:cxnLst/>
              <a:rect l="l" t="t" r="r" b="b"/>
              <a:pathLst>
                <a:path w="3136" h="5131" extrusionOk="0">
                  <a:moveTo>
                    <a:pt x="1584" y="1"/>
                  </a:moveTo>
                  <a:lnTo>
                    <a:pt x="159" y="2882"/>
                  </a:lnTo>
                  <a:cubicBezTo>
                    <a:pt x="64" y="3072"/>
                    <a:pt x="0" y="3326"/>
                    <a:pt x="0" y="3579"/>
                  </a:cubicBezTo>
                  <a:cubicBezTo>
                    <a:pt x="0" y="4434"/>
                    <a:pt x="697" y="5131"/>
                    <a:pt x="1584" y="5131"/>
                  </a:cubicBezTo>
                  <a:cubicBezTo>
                    <a:pt x="2439" y="5131"/>
                    <a:pt x="3136" y="4434"/>
                    <a:pt x="3136" y="3579"/>
                  </a:cubicBezTo>
                  <a:cubicBezTo>
                    <a:pt x="3136" y="3326"/>
                    <a:pt x="3104" y="3104"/>
                    <a:pt x="2977" y="2914"/>
                  </a:cubicBezTo>
                  <a:lnTo>
                    <a:pt x="3009" y="2914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455;p36">
              <a:extLst>
                <a:ext uri="{FF2B5EF4-FFF2-40B4-BE49-F238E27FC236}">
                  <a16:creationId xmlns:a16="http://schemas.microsoft.com/office/drawing/2014/main" id="{DB2DD046-5C80-604E-ACBA-D7CBCA867ABF}"/>
                </a:ext>
              </a:extLst>
            </p:cNvPr>
            <p:cNvSpPr/>
            <p:nvPr/>
          </p:nvSpPr>
          <p:spPr>
            <a:xfrm>
              <a:off x="3999661" y="2338175"/>
              <a:ext cx="99427" cy="163693"/>
            </a:xfrm>
            <a:custGeom>
              <a:avLst/>
              <a:gdLst/>
              <a:ahLst/>
              <a:cxnLst/>
              <a:rect l="l" t="t" r="r" b="b"/>
              <a:pathLst>
                <a:path w="3136" h="5163" extrusionOk="0">
                  <a:moveTo>
                    <a:pt x="1584" y="0"/>
                  </a:moveTo>
                  <a:lnTo>
                    <a:pt x="159" y="2882"/>
                  </a:lnTo>
                  <a:cubicBezTo>
                    <a:pt x="64" y="3104"/>
                    <a:pt x="0" y="3326"/>
                    <a:pt x="0" y="3579"/>
                  </a:cubicBezTo>
                  <a:cubicBezTo>
                    <a:pt x="0" y="4434"/>
                    <a:pt x="697" y="5162"/>
                    <a:pt x="1584" y="5162"/>
                  </a:cubicBezTo>
                  <a:cubicBezTo>
                    <a:pt x="2439" y="5162"/>
                    <a:pt x="3136" y="4434"/>
                    <a:pt x="3136" y="3579"/>
                  </a:cubicBezTo>
                  <a:cubicBezTo>
                    <a:pt x="3136" y="3357"/>
                    <a:pt x="3104" y="3136"/>
                    <a:pt x="2977" y="2914"/>
                  </a:cubicBezTo>
                  <a:lnTo>
                    <a:pt x="3009" y="2914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23"/>
          <p:cNvSpPr txBox="1"/>
          <p:nvPr/>
        </p:nvSpPr>
        <p:spPr>
          <a:xfrm>
            <a:off x="2909662" y="777873"/>
            <a:ext cx="4999607" cy="336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i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THANK YOU</a:t>
            </a:r>
            <a:endParaRPr sz="6600" i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95" name="Google Shape;1695;p23"/>
          <p:cNvGrpSpPr/>
          <p:nvPr/>
        </p:nvGrpSpPr>
        <p:grpSpPr>
          <a:xfrm>
            <a:off x="1078543" y="1146389"/>
            <a:ext cx="1643264" cy="2632312"/>
            <a:chOff x="634943" y="1231381"/>
            <a:chExt cx="1606947" cy="2574137"/>
          </a:xfrm>
        </p:grpSpPr>
        <p:sp>
          <p:nvSpPr>
            <p:cNvPr id="1696" name="Google Shape;1696;p23"/>
            <p:cNvSpPr/>
            <p:nvPr/>
          </p:nvSpPr>
          <p:spPr>
            <a:xfrm>
              <a:off x="990739" y="2347466"/>
              <a:ext cx="212764" cy="295897"/>
            </a:xfrm>
            <a:custGeom>
              <a:avLst/>
              <a:gdLst/>
              <a:ahLst/>
              <a:cxnLst/>
              <a:rect l="l" t="t" r="r" b="b"/>
              <a:pathLst>
                <a:path w="6969" h="9692" extrusionOk="0">
                  <a:moveTo>
                    <a:pt x="6968" y="1078"/>
                  </a:moveTo>
                  <a:cubicBezTo>
                    <a:pt x="6588" y="2439"/>
                    <a:pt x="6208" y="3801"/>
                    <a:pt x="6176" y="5353"/>
                  </a:cubicBezTo>
                  <a:cubicBezTo>
                    <a:pt x="6176" y="6588"/>
                    <a:pt x="6335" y="7443"/>
                    <a:pt x="6968" y="8330"/>
                  </a:cubicBezTo>
                  <a:cubicBezTo>
                    <a:pt x="4435" y="9248"/>
                    <a:pt x="1458" y="9692"/>
                    <a:pt x="1" y="7823"/>
                  </a:cubicBezTo>
                  <a:cubicBezTo>
                    <a:pt x="3168" y="6303"/>
                    <a:pt x="2028" y="2883"/>
                    <a:pt x="2376" y="349"/>
                  </a:cubicBezTo>
                  <a:cubicBezTo>
                    <a:pt x="3389" y="223"/>
                    <a:pt x="5226" y="1"/>
                    <a:pt x="6968" y="1078"/>
                  </a:cubicBezTo>
                  <a:close/>
                </a:path>
              </a:pathLst>
            </a:custGeom>
            <a:solidFill>
              <a:srgbClr val="FDC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>
              <a:off x="669747" y="1398044"/>
              <a:ext cx="855695" cy="1021015"/>
            </a:xfrm>
            <a:custGeom>
              <a:avLst/>
              <a:gdLst/>
              <a:ahLst/>
              <a:cxnLst/>
              <a:rect l="l" t="t" r="r" b="b"/>
              <a:pathLst>
                <a:path w="28028" h="33443" extrusionOk="0">
                  <a:moveTo>
                    <a:pt x="12478" y="1203"/>
                  </a:moveTo>
                  <a:cubicBezTo>
                    <a:pt x="15899" y="855"/>
                    <a:pt x="19351" y="0"/>
                    <a:pt x="22106" y="2217"/>
                  </a:cubicBezTo>
                  <a:cubicBezTo>
                    <a:pt x="24703" y="4307"/>
                    <a:pt x="25843" y="6872"/>
                    <a:pt x="26191" y="9849"/>
                  </a:cubicBezTo>
                  <a:cubicBezTo>
                    <a:pt x="27046" y="17196"/>
                    <a:pt x="28028" y="26285"/>
                    <a:pt x="23341" y="30624"/>
                  </a:cubicBezTo>
                  <a:cubicBezTo>
                    <a:pt x="20681" y="33094"/>
                    <a:pt x="15455" y="33442"/>
                    <a:pt x="10135" y="31257"/>
                  </a:cubicBezTo>
                  <a:cubicBezTo>
                    <a:pt x="4086" y="28787"/>
                    <a:pt x="1" y="14124"/>
                    <a:pt x="856" y="8962"/>
                  </a:cubicBezTo>
                  <a:cubicBezTo>
                    <a:pt x="1806" y="3262"/>
                    <a:pt x="5574" y="1837"/>
                    <a:pt x="12478" y="1203"/>
                  </a:cubicBezTo>
                  <a:close/>
                </a:path>
              </a:pathLst>
            </a:custGeom>
            <a:solidFill>
              <a:srgbClr val="FDC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>
              <a:off x="1159937" y="1937540"/>
              <a:ext cx="78309" cy="209863"/>
            </a:xfrm>
            <a:custGeom>
              <a:avLst/>
              <a:gdLst/>
              <a:ahLst/>
              <a:cxnLst/>
              <a:rect l="l" t="t" r="r" b="b"/>
              <a:pathLst>
                <a:path w="2565" h="6874" extrusionOk="0">
                  <a:moveTo>
                    <a:pt x="476" y="0"/>
                  </a:moveTo>
                  <a:cubicBezTo>
                    <a:pt x="1" y="602"/>
                    <a:pt x="223" y="2439"/>
                    <a:pt x="286" y="3104"/>
                  </a:cubicBezTo>
                  <a:cubicBezTo>
                    <a:pt x="381" y="4402"/>
                    <a:pt x="476" y="5606"/>
                    <a:pt x="856" y="6872"/>
                  </a:cubicBezTo>
                  <a:cubicBezTo>
                    <a:pt x="879" y="6873"/>
                    <a:pt x="902" y="6873"/>
                    <a:pt x="925" y="6873"/>
                  </a:cubicBezTo>
                  <a:cubicBezTo>
                    <a:pt x="2079" y="6873"/>
                    <a:pt x="2564" y="6096"/>
                    <a:pt x="2471" y="5289"/>
                  </a:cubicBezTo>
                  <a:cubicBezTo>
                    <a:pt x="2249" y="3832"/>
                    <a:pt x="1268" y="1774"/>
                    <a:pt x="666" y="317"/>
                  </a:cubicBezTo>
                  <a:cubicBezTo>
                    <a:pt x="539" y="32"/>
                    <a:pt x="476" y="0"/>
                    <a:pt x="476" y="0"/>
                  </a:cubicBezTo>
                  <a:close/>
                </a:path>
              </a:pathLst>
            </a:custGeom>
            <a:solidFill>
              <a:srgbClr val="E9A1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>
              <a:off x="867001" y="1992127"/>
              <a:ext cx="178875" cy="146086"/>
            </a:xfrm>
            <a:custGeom>
              <a:avLst/>
              <a:gdLst/>
              <a:ahLst/>
              <a:cxnLst/>
              <a:rect l="l" t="t" r="r" b="b"/>
              <a:pathLst>
                <a:path w="5859" h="4785" extrusionOk="0">
                  <a:moveTo>
                    <a:pt x="2929" y="0"/>
                  </a:moveTo>
                  <a:cubicBezTo>
                    <a:pt x="2819" y="0"/>
                    <a:pt x="2708" y="6"/>
                    <a:pt x="2597" y="17"/>
                  </a:cubicBezTo>
                  <a:cubicBezTo>
                    <a:pt x="1109" y="176"/>
                    <a:pt x="0" y="1347"/>
                    <a:pt x="190" y="2678"/>
                  </a:cubicBezTo>
                  <a:cubicBezTo>
                    <a:pt x="337" y="3881"/>
                    <a:pt x="1517" y="4785"/>
                    <a:pt x="2899" y="4785"/>
                  </a:cubicBezTo>
                  <a:cubicBezTo>
                    <a:pt x="3009" y="4785"/>
                    <a:pt x="3119" y="4779"/>
                    <a:pt x="3230" y="4768"/>
                  </a:cubicBezTo>
                  <a:cubicBezTo>
                    <a:pt x="4751" y="4609"/>
                    <a:pt x="5859" y="3438"/>
                    <a:pt x="5669" y="2108"/>
                  </a:cubicBezTo>
                  <a:cubicBezTo>
                    <a:pt x="5522" y="904"/>
                    <a:pt x="4315" y="0"/>
                    <a:pt x="2929" y="0"/>
                  </a:cubicBezTo>
                  <a:close/>
                </a:path>
              </a:pathLst>
            </a:custGeom>
            <a:solidFill>
              <a:srgbClr val="FFB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>
              <a:off x="1293383" y="1949569"/>
              <a:ext cx="177929" cy="146117"/>
            </a:xfrm>
            <a:custGeom>
              <a:avLst/>
              <a:gdLst/>
              <a:ahLst/>
              <a:cxnLst/>
              <a:rect l="l" t="t" r="r" b="b"/>
              <a:pathLst>
                <a:path w="5828" h="4786" extrusionOk="0">
                  <a:moveTo>
                    <a:pt x="2928" y="1"/>
                  </a:moveTo>
                  <a:cubicBezTo>
                    <a:pt x="2819" y="1"/>
                    <a:pt x="2708" y="6"/>
                    <a:pt x="2597" y="18"/>
                  </a:cubicBezTo>
                  <a:cubicBezTo>
                    <a:pt x="1077" y="176"/>
                    <a:pt x="0" y="1348"/>
                    <a:pt x="159" y="2678"/>
                  </a:cubicBezTo>
                  <a:cubicBezTo>
                    <a:pt x="335" y="3881"/>
                    <a:pt x="1517" y="4786"/>
                    <a:pt x="2899" y="4786"/>
                  </a:cubicBezTo>
                  <a:cubicBezTo>
                    <a:pt x="3009" y="4786"/>
                    <a:pt x="3119" y="4780"/>
                    <a:pt x="3231" y="4768"/>
                  </a:cubicBezTo>
                  <a:cubicBezTo>
                    <a:pt x="4751" y="4610"/>
                    <a:pt x="5827" y="3438"/>
                    <a:pt x="5669" y="2140"/>
                  </a:cubicBezTo>
                  <a:cubicBezTo>
                    <a:pt x="5493" y="907"/>
                    <a:pt x="4310" y="1"/>
                    <a:pt x="2928" y="1"/>
                  </a:cubicBezTo>
                  <a:close/>
                </a:path>
              </a:pathLst>
            </a:custGeom>
            <a:solidFill>
              <a:srgbClr val="FFB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>
              <a:off x="978192" y="1848575"/>
              <a:ext cx="52237" cy="49336"/>
            </a:xfrm>
            <a:custGeom>
              <a:avLst/>
              <a:gdLst/>
              <a:ahLst/>
              <a:cxnLst/>
              <a:rect l="l" t="t" r="r" b="b"/>
              <a:pathLst>
                <a:path w="1711" h="1616" extrusionOk="0">
                  <a:moveTo>
                    <a:pt x="855" y="1"/>
                  </a:moveTo>
                  <a:cubicBezTo>
                    <a:pt x="380" y="1"/>
                    <a:pt x="0" y="381"/>
                    <a:pt x="0" y="824"/>
                  </a:cubicBezTo>
                  <a:cubicBezTo>
                    <a:pt x="0" y="1267"/>
                    <a:pt x="380" y="1616"/>
                    <a:pt x="855" y="1616"/>
                  </a:cubicBezTo>
                  <a:cubicBezTo>
                    <a:pt x="1330" y="1616"/>
                    <a:pt x="1710" y="1267"/>
                    <a:pt x="1710" y="824"/>
                  </a:cubicBezTo>
                  <a:cubicBezTo>
                    <a:pt x="1710" y="381"/>
                    <a:pt x="1330" y="32"/>
                    <a:pt x="855" y="1"/>
                  </a:cubicBezTo>
                  <a:close/>
                </a:path>
              </a:pathLst>
            </a:custGeom>
            <a:solidFill>
              <a:srgbClr val="444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3"/>
            <p:cNvSpPr/>
            <p:nvPr/>
          </p:nvSpPr>
          <p:spPr>
            <a:xfrm>
              <a:off x="1284682" y="1824426"/>
              <a:ext cx="51260" cy="49336"/>
            </a:xfrm>
            <a:custGeom>
              <a:avLst/>
              <a:gdLst/>
              <a:ahLst/>
              <a:cxnLst/>
              <a:rect l="l" t="t" r="r" b="b"/>
              <a:pathLst>
                <a:path w="1679" h="1616" extrusionOk="0">
                  <a:moveTo>
                    <a:pt x="824" y="0"/>
                  </a:moveTo>
                  <a:cubicBezTo>
                    <a:pt x="380" y="0"/>
                    <a:pt x="0" y="380"/>
                    <a:pt x="0" y="823"/>
                  </a:cubicBezTo>
                  <a:cubicBezTo>
                    <a:pt x="0" y="1267"/>
                    <a:pt x="380" y="1615"/>
                    <a:pt x="824" y="1615"/>
                  </a:cubicBezTo>
                  <a:cubicBezTo>
                    <a:pt x="1299" y="1615"/>
                    <a:pt x="1679" y="1267"/>
                    <a:pt x="1679" y="823"/>
                  </a:cubicBezTo>
                  <a:cubicBezTo>
                    <a:pt x="1679" y="380"/>
                    <a:pt x="1299" y="0"/>
                    <a:pt x="824" y="0"/>
                  </a:cubicBezTo>
                  <a:close/>
                </a:path>
              </a:pathLst>
            </a:custGeom>
            <a:solidFill>
              <a:srgbClr val="444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3"/>
            <p:cNvSpPr/>
            <p:nvPr/>
          </p:nvSpPr>
          <p:spPr>
            <a:xfrm>
              <a:off x="1097106" y="2190847"/>
              <a:ext cx="216610" cy="77394"/>
            </a:xfrm>
            <a:custGeom>
              <a:avLst/>
              <a:gdLst/>
              <a:ahLst/>
              <a:cxnLst/>
              <a:rect l="l" t="t" r="r" b="b"/>
              <a:pathLst>
                <a:path w="7095" h="2535" extrusionOk="0">
                  <a:moveTo>
                    <a:pt x="7094" y="1"/>
                  </a:moveTo>
                  <a:lnTo>
                    <a:pt x="7094" y="1"/>
                  </a:lnTo>
                  <a:cubicBezTo>
                    <a:pt x="5221" y="632"/>
                    <a:pt x="2785" y="943"/>
                    <a:pt x="1276" y="943"/>
                  </a:cubicBezTo>
                  <a:cubicBezTo>
                    <a:pt x="667" y="943"/>
                    <a:pt x="210" y="892"/>
                    <a:pt x="0" y="792"/>
                  </a:cubicBezTo>
                  <a:lnTo>
                    <a:pt x="0" y="792"/>
                  </a:lnTo>
                  <a:cubicBezTo>
                    <a:pt x="592" y="1851"/>
                    <a:pt x="2003" y="2535"/>
                    <a:pt x="3438" y="2535"/>
                  </a:cubicBezTo>
                  <a:cubicBezTo>
                    <a:pt x="4923" y="2535"/>
                    <a:pt x="6434" y="1804"/>
                    <a:pt x="7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>
              <a:off x="643644" y="1238036"/>
              <a:ext cx="716478" cy="572712"/>
            </a:xfrm>
            <a:custGeom>
              <a:avLst/>
              <a:gdLst/>
              <a:ahLst/>
              <a:cxnLst/>
              <a:rect l="l" t="t" r="r" b="b"/>
              <a:pathLst>
                <a:path w="23468" h="18759" extrusionOk="0">
                  <a:moveTo>
                    <a:pt x="11468" y="1"/>
                  </a:moveTo>
                  <a:cubicBezTo>
                    <a:pt x="8243" y="1"/>
                    <a:pt x="4860" y="1320"/>
                    <a:pt x="2946" y="4006"/>
                  </a:cubicBezTo>
                  <a:cubicBezTo>
                    <a:pt x="1" y="8186"/>
                    <a:pt x="507" y="13950"/>
                    <a:pt x="1267" y="18669"/>
                  </a:cubicBezTo>
                  <a:cubicBezTo>
                    <a:pt x="1858" y="18727"/>
                    <a:pt x="2493" y="18759"/>
                    <a:pt x="3153" y="18759"/>
                  </a:cubicBezTo>
                  <a:cubicBezTo>
                    <a:pt x="6815" y="18759"/>
                    <a:pt x="11246" y="17769"/>
                    <a:pt x="13017" y="14710"/>
                  </a:cubicBezTo>
                  <a:cubicBezTo>
                    <a:pt x="13428" y="15280"/>
                    <a:pt x="13333" y="15755"/>
                    <a:pt x="14062" y="16040"/>
                  </a:cubicBezTo>
                  <a:cubicBezTo>
                    <a:pt x="14232" y="16097"/>
                    <a:pt x="14412" y="16121"/>
                    <a:pt x="14600" y="16121"/>
                  </a:cubicBezTo>
                  <a:cubicBezTo>
                    <a:pt x="15461" y="16121"/>
                    <a:pt x="16457" y="15609"/>
                    <a:pt x="17134" y="15375"/>
                  </a:cubicBezTo>
                  <a:cubicBezTo>
                    <a:pt x="20111" y="14235"/>
                    <a:pt x="21947" y="12747"/>
                    <a:pt x="22961" y="9770"/>
                  </a:cubicBezTo>
                  <a:cubicBezTo>
                    <a:pt x="22296" y="7711"/>
                    <a:pt x="23467" y="4228"/>
                    <a:pt x="21726" y="2296"/>
                  </a:cubicBezTo>
                  <a:cubicBezTo>
                    <a:pt x="19921" y="332"/>
                    <a:pt x="15138" y="269"/>
                    <a:pt x="12510" y="47"/>
                  </a:cubicBezTo>
                  <a:cubicBezTo>
                    <a:pt x="12166" y="16"/>
                    <a:pt x="11818" y="1"/>
                    <a:pt x="11468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>
              <a:off x="1087428" y="1231381"/>
              <a:ext cx="447692" cy="502188"/>
            </a:xfrm>
            <a:custGeom>
              <a:avLst/>
              <a:gdLst/>
              <a:ahLst/>
              <a:cxnLst/>
              <a:rect l="l" t="t" r="r" b="b"/>
              <a:pathLst>
                <a:path w="14664" h="16449" extrusionOk="0">
                  <a:moveTo>
                    <a:pt x="5071" y="0"/>
                  </a:moveTo>
                  <a:cubicBezTo>
                    <a:pt x="3583" y="0"/>
                    <a:pt x="2260" y="374"/>
                    <a:pt x="1711" y="1342"/>
                  </a:cubicBezTo>
                  <a:cubicBezTo>
                    <a:pt x="1" y="4319"/>
                    <a:pt x="2756" y="7264"/>
                    <a:pt x="7253" y="9861"/>
                  </a:cubicBezTo>
                  <a:cubicBezTo>
                    <a:pt x="7285" y="12553"/>
                    <a:pt x="10832" y="15086"/>
                    <a:pt x="12700" y="16448"/>
                  </a:cubicBezTo>
                  <a:cubicBezTo>
                    <a:pt x="12668" y="12046"/>
                    <a:pt x="14664" y="4984"/>
                    <a:pt x="10673" y="1627"/>
                  </a:cubicBezTo>
                  <a:cubicBezTo>
                    <a:pt x="9633" y="754"/>
                    <a:pt x="7185" y="0"/>
                    <a:pt x="5071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>
              <a:off x="634943" y="1848575"/>
              <a:ext cx="161504" cy="257215"/>
            </a:xfrm>
            <a:custGeom>
              <a:avLst/>
              <a:gdLst/>
              <a:ahLst/>
              <a:cxnLst/>
              <a:rect l="l" t="t" r="r" b="b"/>
              <a:pathLst>
                <a:path w="5290" h="8425" extrusionOk="0">
                  <a:moveTo>
                    <a:pt x="3516" y="2091"/>
                  </a:moveTo>
                  <a:cubicBezTo>
                    <a:pt x="317" y="1"/>
                    <a:pt x="1" y="5828"/>
                    <a:pt x="1806" y="7475"/>
                  </a:cubicBezTo>
                  <a:cubicBezTo>
                    <a:pt x="2693" y="8266"/>
                    <a:pt x="4371" y="8425"/>
                    <a:pt x="4846" y="7190"/>
                  </a:cubicBezTo>
                  <a:cubicBezTo>
                    <a:pt x="5289" y="6081"/>
                    <a:pt x="4466" y="3611"/>
                    <a:pt x="3516" y="2091"/>
                  </a:cubicBezTo>
                  <a:close/>
                </a:path>
              </a:pathLst>
            </a:custGeom>
            <a:solidFill>
              <a:srgbClr val="FFB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>
              <a:off x="676525" y="1743919"/>
              <a:ext cx="117998" cy="359949"/>
            </a:xfrm>
            <a:custGeom>
              <a:avLst/>
              <a:gdLst/>
              <a:ahLst/>
              <a:cxnLst/>
              <a:rect l="l" t="t" r="r" b="b"/>
              <a:pathLst>
                <a:path w="3865" h="11790" extrusionOk="0">
                  <a:moveTo>
                    <a:pt x="1515" y="0"/>
                  </a:moveTo>
                  <a:cubicBezTo>
                    <a:pt x="1176" y="0"/>
                    <a:pt x="924" y="96"/>
                    <a:pt x="665" y="294"/>
                  </a:cubicBezTo>
                  <a:cubicBezTo>
                    <a:pt x="0" y="832"/>
                    <a:pt x="32" y="1402"/>
                    <a:pt x="64" y="2225"/>
                  </a:cubicBezTo>
                  <a:cubicBezTo>
                    <a:pt x="95" y="3682"/>
                    <a:pt x="317" y="5076"/>
                    <a:pt x="697" y="6469"/>
                  </a:cubicBezTo>
                  <a:cubicBezTo>
                    <a:pt x="1204" y="8369"/>
                    <a:pt x="2471" y="9921"/>
                    <a:pt x="2977" y="11789"/>
                  </a:cubicBezTo>
                  <a:cubicBezTo>
                    <a:pt x="3262" y="11726"/>
                    <a:pt x="3547" y="11694"/>
                    <a:pt x="3832" y="11694"/>
                  </a:cubicBezTo>
                  <a:cubicBezTo>
                    <a:pt x="3864" y="11061"/>
                    <a:pt x="3769" y="10459"/>
                    <a:pt x="3706" y="9826"/>
                  </a:cubicBezTo>
                  <a:cubicBezTo>
                    <a:pt x="3357" y="6659"/>
                    <a:pt x="3041" y="3524"/>
                    <a:pt x="3041" y="325"/>
                  </a:cubicBezTo>
                  <a:cubicBezTo>
                    <a:pt x="2350" y="111"/>
                    <a:pt x="1881" y="0"/>
                    <a:pt x="1515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>
              <a:off x="1058424" y="2153875"/>
              <a:ext cx="42589" cy="61182"/>
            </a:xfrm>
            <a:custGeom>
              <a:avLst/>
              <a:gdLst/>
              <a:ahLst/>
              <a:cxnLst/>
              <a:rect l="l" t="t" r="r" b="b"/>
              <a:pathLst>
                <a:path w="1395" h="2004" extrusionOk="0">
                  <a:moveTo>
                    <a:pt x="1278" y="0"/>
                  </a:moveTo>
                  <a:cubicBezTo>
                    <a:pt x="1087" y="0"/>
                    <a:pt x="886" y="61"/>
                    <a:pt x="729" y="166"/>
                  </a:cubicBezTo>
                  <a:cubicBezTo>
                    <a:pt x="539" y="293"/>
                    <a:pt x="381" y="483"/>
                    <a:pt x="254" y="673"/>
                  </a:cubicBezTo>
                  <a:cubicBezTo>
                    <a:pt x="32" y="1117"/>
                    <a:pt x="1" y="1592"/>
                    <a:pt x="191" y="2003"/>
                  </a:cubicBezTo>
                  <a:cubicBezTo>
                    <a:pt x="317" y="1592"/>
                    <a:pt x="412" y="1212"/>
                    <a:pt x="602" y="863"/>
                  </a:cubicBezTo>
                  <a:cubicBezTo>
                    <a:pt x="761" y="515"/>
                    <a:pt x="1014" y="261"/>
                    <a:pt x="1394" y="8"/>
                  </a:cubicBezTo>
                  <a:cubicBezTo>
                    <a:pt x="1356" y="3"/>
                    <a:pt x="1317" y="0"/>
                    <a:pt x="1278" y="0"/>
                  </a:cubicBezTo>
                  <a:close/>
                </a:path>
              </a:pathLst>
            </a:custGeom>
            <a:solidFill>
              <a:srgbClr val="FFB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>
              <a:off x="649445" y="1447930"/>
              <a:ext cx="859572" cy="167854"/>
            </a:xfrm>
            <a:custGeom>
              <a:avLst/>
              <a:gdLst/>
              <a:ahLst/>
              <a:cxnLst/>
              <a:rect l="l" t="t" r="r" b="b"/>
              <a:pathLst>
                <a:path w="28155" h="5498" extrusionOk="0">
                  <a:moveTo>
                    <a:pt x="27359" y="1"/>
                  </a:moveTo>
                  <a:cubicBezTo>
                    <a:pt x="27198" y="1"/>
                    <a:pt x="26993" y="126"/>
                    <a:pt x="26634" y="266"/>
                  </a:cubicBezTo>
                  <a:cubicBezTo>
                    <a:pt x="25431" y="741"/>
                    <a:pt x="23974" y="868"/>
                    <a:pt x="22707" y="1058"/>
                  </a:cubicBezTo>
                  <a:cubicBezTo>
                    <a:pt x="20839" y="1343"/>
                    <a:pt x="19065" y="1691"/>
                    <a:pt x="17165" y="1786"/>
                  </a:cubicBezTo>
                  <a:cubicBezTo>
                    <a:pt x="14525" y="1876"/>
                    <a:pt x="11901" y="2060"/>
                    <a:pt x="9270" y="2060"/>
                  </a:cubicBezTo>
                  <a:cubicBezTo>
                    <a:pt x="8177" y="2060"/>
                    <a:pt x="7083" y="2028"/>
                    <a:pt x="5986" y="1945"/>
                  </a:cubicBezTo>
                  <a:cubicBezTo>
                    <a:pt x="4561" y="1818"/>
                    <a:pt x="3136" y="1723"/>
                    <a:pt x="1711" y="1533"/>
                  </a:cubicBezTo>
                  <a:cubicBezTo>
                    <a:pt x="1362" y="1470"/>
                    <a:pt x="951" y="1470"/>
                    <a:pt x="666" y="1280"/>
                  </a:cubicBezTo>
                  <a:cubicBezTo>
                    <a:pt x="32" y="2356"/>
                    <a:pt x="1" y="3750"/>
                    <a:pt x="191" y="4858"/>
                  </a:cubicBezTo>
                  <a:cubicBezTo>
                    <a:pt x="2186" y="4985"/>
                    <a:pt x="4149" y="5492"/>
                    <a:pt x="6208" y="5492"/>
                  </a:cubicBezTo>
                  <a:cubicBezTo>
                    <a:pt x="7498" y="5492"/>
                    <a:pt x="8797" y="5497"/>
                    <a:pt x="10099" y="5497"/>
                  </a:cubicBezTo>
                  <a:cubicBezTo>
                    <a:pt x="14006" y="5497"/>
                    <a:pt x="17949" y="5444"/>
                    <a:pt x="21821" y="5016"/>
                  </a:cubicBezTo>
                  <a:cubicBezTo>
                    <a:pt x="23309" y="4858"/>
                    <a:pt x="24829" y="4636"/>
                    <a:pt x="26318" y="4415"/>
                  </a:cubicBezTo>
                  <a:cubicBezTo>
                    <a:pt x="26824" y="4320"/>
                    <a:pt x="27268" y="4383"/>
                    <a:pt x="27648" y="4066"/>
                  </a:cubicBezTo>
                  <a:cubicBezTo>
                    <a:pt x="28154" y="3655"/>
                    <a:pt x="28028" y="2800"/>
                    <a:pt x="28028" y="2198"/>
                  </a:cubicBezTo>
                  <a:cubicBezTo>
                    <a:pt x="28028" y="1596"/>
                    <a:pt x="28091" y="1058"/>
                    <a:pt x="27838" y="520"/>
                  </a:cubicBezTo>
                  <a:cubicBezTo>
                    <a:pt x="27645" y="134"/>
                    <a:pt x="27525" y="1"/>
                    <a:pt x="2735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>
              <a:off x="1019743" y="1440573"/>
              <a:ext cx="221465" cy="221434"/>
            </a:xfrm>
            <a:custGeom>
              <a:avLst/>
              <a:gdLst/>
              <a:ahLst/>
              <a:cxnLst/>
              <a:rect l="l" t="t" r="r" b="b"/>
              <a:pathLst>
                <a:path w="7254" h="7253" extrusionOk="0">
                  <a:moveTo>
                    <a:pt x="3643" y="0"/>
                  </a:moveTo>
                  <a:cubicBezTo>
                    <a:pt x="1616" y="0"/>
                    <a:pt x="1" y="1616"/>
                    <a:pt x="1" y="3611"/>
                  </a:cubicBezTo>
                  <a:cubicBezTo>
                    <a:pt x="1" y="5638"/>
                    <a:pt x="1616" y="7253"/>
                    <a:pt x="3643" y="7253"/>
                  </a:cubicBezTo>
                  <a:cubicBezTo>
                    <a:pt x="5638" y="7253"/>
                    <a:pt x="7253" y="5638"/>
                    <a:pt x="7253" y="3611"/>
                  </a:cubicBezTo>
                  <a:cubicBezTo>
                    <a:pt x="7253" y="1616"/>
                    <a:pt x="5638" y="0"/>
                    <a:pt x="3643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3"/>
            <p:cNvSpPr/>
            <p:nvPr/>
          </p:nvSpPr>
          <p:spPr>
            <a:xfrm>
              <a:off x="1068102" y="1440573"/>
              <a:ext cx="118945" cy="114121"/>
            </a:xfrm>
            <a:custGeom>
              <a:avLst/>
              <a:gdLst/>
              <a:ahLst/>
              <a:cxnLst/>
              <a:rect l="l" t="t" r="r" b="b"/>
              <a:pathLst>
                <a:path w="3896" h="3738" extrusionOk="0">
                  <a:moveTo>
                    <a:pt x="2059" y="0"/>
                  </a:moveTo>
                  <a:cubicBezTo>
                    <a:pt x="1267" y="0"/>
                    <a:pt x="570" y="254"/>
                    <a:pt x="0" y="634"/>
                  </a:cubicBezTo>
                  <a:lnTo>
                    <a:pt x="2059" y="3737"/>
                  </a:lnTo>
                  <a:lnTo>
                    <a:pt x="3896" y="507"/>
                  </a:lnTo>
                  <a:cubicBezTo>
                    <a:pt x="3357" y="190"/>
                    <a:pt x="2724" y="0"/>
                    <a:pt x="2059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3"/>
            <p:cNvSpPr/>
            <p:nvPr/>
          </p:nvSpPr>
          <p:spPr>
            <a:xfrm>
              <a:off x="1075827" y="1555640"/>
              <a:ext cx="113175" cy="106367"/>
            </a:xfrm>
            <a:custGeom>
              <a:avLst/>
              <a:gdLst/>
              <a:ahLst/>
              <a:cxnLst/>
              <a:rect l="l" t="t" r="r" b="b"/>
              <a:pathLst>
                <a:path w="3707" h="3484" extrusionOk="0">
                  <a:moveTo>
                    <a:pt x="1774" y="0"/>
                  </a:moveTo>
                  <a:lnTo>
                    <a:pt x="1" y="3040"/>
                  </a:lnTo>
                  <a:cubicBezTo>
                    <a:pt x="539" y="3325"/>
                    <a:pt x="1141" y="3484"/>
                    <a:pt x="1774" y="3484"/>
                  </a:cubicBezTo>
                  <a:cubicBezTo>
                    <a:pt x="2503" y="3484"/>
                    <a:pt x="3168" y="3294"/>
                    <a:pt x="3706" y="2945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>
              <a:off x="1100006" y="1523706"/>
              <a:ext cx="60938" cy="60968"/>
            </a:xfrm>
            <a:custGeom>
              <a:avLst/>
              <a:gdLst/>
              <a:ahLst/>
              <a:cxnLst/>
              <a:rect l="l" t="t" r="r" b="b"/>
              <a:pathLst>
                <a:path w="1996" h="1997" extrusionOk="0">
                  <a:moveTo>
                    <a:pt x="1014" y="1"/>
                  </a:moveTo>
                  <a:cubicBezTo>
                    <a:pt x="444" y="1"/>
                    <a:pt x="0" y="444"/>
                    <a:pt x="0" y="1014"/>
                  </a:cubicBezTo>
                  <a:cubicBezTo>
                    <a:pt x="0" y="1553"/>
                    <a:pt x="444" y="1996"/>
                    <a:pt x="1014" y="1996"/>
                  </a:cubicBezTo>
                  <a:cubicBezTo>
                    <a:pt x="1552" y="1996"/>
                    <a:pt x="1996" y="1553"/>
                    <a:pt x="1996" y="1014"/>
                  </a:cubicBezTo>
                  <a:cubicBezTo>
                    <a:pt x="1996" y="444"/>
                    <a:pt x="1552" y="1"/>
                    <a:pt x="1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>
              <a:off x="897928" y="2476059"/>
              <a:ext cx="296874" cy="564683"/>
            </a:xfrm>
            <a:custGeom>
              <a:avLst/>
              <a:gdLst/>
              <a:ahLst/>
              <a:cxnLst/>
              <a:rect l="l" t="t" r="r" b="b"/>
              <a:pathLst>
                <a:path w="9724" h="18496" extrusionOk="0">
                  <a:moveTo>
                    <a:pt x="539" y="1"/>
                  </a:moveTo>
                  <a:cubicBezTo>
                    <a:pt x="539" y="1"/>
                    <a:pt x="1" y="14790"/>
                    <a:pt x="159" y="14885"/>
                  </a:cubicBezTo>
                  <a:cubicBezTo>
                    <a:pt x="286" y="14980"/>
                    <a:pt x="6018" y="18495"/>
                    <a:pt x="6018" y="18495"/>
                  </a:cubicBezTo>
                  <a:lnTo>
                    <a:pt x="9153" y="13270"/>
                  </a:lnTo>
                  <a:lnTo>
                    <a:pt x="9723" y="1996"/>
                  </a:lnTo>
                  <a:lnTo>
                    <a:pt x="4434" y="14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>
              <a:off x="1020720" y="2596927"/>
              <a:ext cx="131523" cy="443815"/>
            </a:xfrm>
            <a:custGeom>
              <a:avLst/>
              <a:gdLst/>
              <a:ahLst/>
              <a:cxnLst/>
              <a:rect l="l" t="t" r="r" b="b"/>
              <a:pathLst>
                <a:path w="4308" h="14537" extrusionOk="0">
                  <a:moveTo>
                    <a:pt x="2249" y="0"/>
                  </a:moveTo>
                  <a:lnTo>
                    <a:pt x="1" y="6144"/>
                  </a:lnTo>
                  <a:lnTo>
                    <a:pt x="1869" y="14536"/>
                  </a:lnTo>
                  <a:lnTo>
                    <a:pt x="4308" y="4276"/>
                  </a:lnTo>
                  <a:lnTo>
                    <a:pt x="3421" y="9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>
              <a:off x="1072926" y="2521548"/>
              <a:ext cx="69639" cy="78309"/>
            </a:xfrm>
            <a:custGeom>
              <a:avLst/>
              <a:gdLst/>
              <a:ahLst/>
              <a:cxnLst/>
              <a:rect l="l" t="t" r="r" b="b"/>
              <a:pathLst>
                <a:path w="2281" h="2565" extrusionOk="0">
                  <a:moveTo>
                    <a:pt x="891" y="1"/>
                  </a:moveTo>
                  <a:cubicBezTo>
                    <a:pt x="575" y="1"/>
                    <a:pt x="257" y="65"/>
                    <a:pt x="1" y="253"/>
                  </a:cubicBezTo>
                  <a:lnTo>
                    <a:pt x="571" y="2469"/>
                  </a:lnTo>
                  <a:lnTo>
                    <a:pt x="1711" y="2564"/>
                  </a:lnTo>
                  <a:lnTo>
                    <a:pt x="2281" y="316"/>
                  </a:lnTo>
                  <a:cubicBezTo>
                    <a:pt x="2281" y="316"/>
                    <a:pt x="1590" y="1"/>
                    <a:pt x="89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>
              <a:off x="1352367" y="3488311"/>
              <a:ext cx="165350" cy="239538"/>
            </a:xfrm>
            <a:custGeom>
              <a:avLst/>
              <a:gdLst/>
              <a:ahLst/>
              <a:cxnLst/>
              <a:rect l="l" t="t" r="r" b="b"/>
              <a:pathLst>
                <a:path w="5416" h="7846" extrusionOk="0">
                  <a:moveTo>
                    <a:pt x="1671" y="0"/>
                  </a:moveTo>
                  <a:cubicBezTo>
                    <a:pt x="1641" y="0"/>
                    <a:pt x="1612" y="1"/>
                    <a:pt x="1584" y="2"/>
                  </a:cubicBezTo>
                  <a:cubicBezTo>
                    <a:pt x="1235" y="34"/>
                    <a:pt x="982" y="256"/>
                    <a:pt x="665" y="1111"/>
                  </a:cubicBezTo>
                  <a:cubicBezTo>
                    <a:pt x="0" y="1586"/>
                    <a:pt x="222" y="3391"/>
                    <a:pt x="253" y="4214"/>
                  </a:cubicBezTo>
                  <a:cubicBezTo>
                    <a:pt x="317" y="4230"/>
                    <a:pt x="404" y="4238"/>
                    <a:pt x="487" y="4238"/>
                  </a:cubicBezTo>
                  <a:cubicBezTo>
                    <a:pt x="570" y="4238"/>
                    <a:pt x="649" y="4230"/>
                    <a:pt x="697" y="4214"/>
                  </a:cubicBezTo>
                  <a:cubicBezTo>
                    <a:pt x="823" y="3771"/>
                    <a:pt x="950" y="3391"/>
                    <a:pt x="1204" y="3074"/>
                  </a:cubicBezTo>
                  <a:cubicBezTo>
                    <a:pt x="1267" y="3834"/>
                    <a:pt x="1204" y="4657"/>
                    <a:pt x="1204" y="5418"/>
                  </a:cubicBezTo>
                  <a:cubicBezTo>
                    <a:pt x="1204" y="5861"/>
                    <a:pt x="1077" y="7159"/>
                    <a:pt x="1267" y="7476"/>
                  </a:cubicBezTo>
                  <a:cubicBezTo>
                    <a:pt x="1423" y="7749"/>
                    <a:pt x="1823" y="7846"/>
                    <a:pt x="2280" y="7846"/>
                  </a:cubicBezTo>
                  <a:cubicBezTo>
                    <a:pt x="2940" y="7846"/>
                    <a:pt x="3717" y="7644"/>
                    <a:pt x="4054" y="7476"/>
                  </a:cubicBezTo>
                  <a:cubicBezTo>
                    <a:pt x="5416" y="6779"/>
                    <a:pt x="5035" y="6399"/>
                    <a:pt x="4877" y="4657"/>
                  </a:cubicBezTo>
                  <a:cubicBezTo>
                    <a:pt x="4750" y="3644"/>
                    <a:pt x="4624" y="2884"/>
                    <a:pt x="4307" y="1934"/>
                  </a:cubicBezTo>
                  <a:cubicBezTo>
                    <a:pt x="4149" y="1459"/>
                    <a:pt x="3927" y="1047"/>
                    <a:pt x="3895" y="572"/>
                  </a:cubicBezTo>
                  <a:cubicBezTo>
                    <a:pt x="3289" y="330"/>
                    <a:pt x="2335" y="0"/>
                    <a:pt x="1671" y="0"/>
                  </a:cubicBezTo>
                  <a:close/>
                </a:path>
              </a:pathLst>
            </a:custGeom>
            <a:solidFill>
              <a:srgbClr val="FDC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>
              <a:off x="1346567" y="2542767"/>
              <a:ext cx="158573" cy="1002666"/>
            </a:xfrm>
            <a:custGeom>
              <a:avLst/>
              <a:gdLst/>
              <a:ahLst/>
              <a:cxnLst/>
              <a:rect l="l" t="t" r="r" b="b"/>
              <a:pathLst>
                <a:path w="5194" h="32842" extrusionOk="0">
                  <a:moveTo>
                    <a:pt x="0" y="1"/>
                  </a:moveTo>
                  <a:lnTo>
                    <a:pt x="1584" y="32842"/>
                  </a:lnTo>
                  <a:lnTo>
                    <a:pt x="4465" y="31987"/>
                  </a:lnTo>
                  <a:cubicBezTo>
                    <a:pt x="5194" y="78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>
              <a:off x="1078727" y="2454810"/>
              <a:ext cx="353904" cy="1350708"/>
            </a:xfrm>
            <a:custGeom>
              <a:avLst/>
              <a:gdLst/>
              <a:ahLst/>
              <a:cxnLst/>
              <a:rect l="l" t="t" r="r" b="b"/>
              <a:pathLst>
                <a:path w="11592" h="44242" extrusionOk="0">
                  <a:moveTo>
                    <a:pt x="4403" y="0"/>
                  </a:moveTo>
                  <a:lnTo>
                    <a:pt x="1" y="19635"/>
                  </a:lnTo>
                  <a:lnTo>
                    <a:pt x="1" y="44242"/>
                  </a:lnTo>
                  <a:lnTo>
                    <a:pt x="11592" y="43608"/>
                  </a:lnTo>
                  <a:lnTo>
                    <a:pt x="8773" y="2882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3"/>
            <p:cNvSpPr/>
            <p:nvPr/>
          </p:nvSpPr>
          <p:spPr>
            <a:xfrm>
              <a:off x="1148335" y="2468334"/>
              <a:ext cx="111221" cy="193408"/>
            </a:xfrm>
            <a:custGeom>
              <a:avLst/>
              <a:gdLst/>
              <a:ahLst/>
              <a:cxnLst/>
              <a:rect l="l" t="t" r="r" b="b"/>
              <a:pathLst>
                <a:path w="3643" h="6335" extrusionOk="0">
                  <a:moveTo>
                    <a:pt x="1996" y="0"/>
                  </a:moveTo>
                  <a:lnTo>
                    <a:pt x="1" y="6334"/>
                  </a:lnTo>
                  <a:lnTo>
                    <a:pt x="3643" y="2946"/>
                  </a:lnTo>
                  <a:lnTo>
                    <a:pt x="3231" y="254"/>
                  </a:lnTo>
                  <a:lnTo>
                    <a:pt x="1996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3"/>
            <p:cNvSpPr/>
            <p:nvPr/>
          </p:nvSpPr>
          <p:spPr>
            <a:xfrm>
              <a:off x="1079704" y="2578548"/>
              <a:ext cx="178906" cy="462194"/>
            </a:xfrm>
            <a:custGeom>
              <a:avLst/>
              <a:gdLst/>
              <a:ahLst/>
              <a:cxnLst/>
              <a:rect l="l" t="t" r="r" b="b"/>
              <a:pathLst>
                <a:path w="5860" h="15139" extrusionOk="0">
                  <a:moveTo>
                    <a:pt x="2946" y="1"/>
                  </a:moveTo>
                  <a:lnTo>
                    <a:pt x="2597" y="697"/>
                  </a:lnTo>
                  <a:lnTo>
                    <a:pt x="0" y="15138"/>
                  </a:lnTo>
                  <a:lnTo>
                    <a:pt x="5859" y="5543"/>
                  </a:lnTo>
                  <a:lnTo>
                    <a:pt x="2946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3"/>
            <p:cNvSpPr/>
            <p:nvPr/>
          </p:nvSpPr>
          <p:spPr>
            <a:xfrm>
              <a:off x="732608" y="2471235"/>
              <a:ext cx="353904" cy="1331383"/>
            </a:xfrm>
            <a:custGeom>
              <a:avLst/>
              <a:gdLst/>
              <a:ahLst/>
              <a:cxnLst/>
              <a:rect l="l" t="t" r="r" b="b"/>
              <a:pathLst>
                <a:path w="11592" h="43609" extrusionOk="0">
                  <a:moveTo>
                    <a:pt x="7347" y="0"/>
                  </a:moveTo>
                  <a:lnTo>
                    <a:pt x="2882" y="1204"/>
                  </a:lnTo>
                  <a:lnTo>
                    <a:pt x="0" y="43102"/>
                  </a:lnTo>
                  <a:lnTo>
                    <a:pt x="11591" y="43609"/>
                  </a:lnTo>
                  <a:lnTo>
                    <a:pt x="11591" y="19002"/>
                  </a:lnTo>
                  <a:lnTo>
                    <a:pt x="734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3"/>
            <p:cNvSpPr/>
            <p:nvPr/>
          </p:nvSpPr>
          <p:spPr>
            <a:xfrm>
              <a:off x="902752" y="2462534"/>
              <a:ext cx="111221" cy="199208"/>
            </a:xfrm>
            <a:custGeom>
              <a:avLst/>
              <a:gdLst/>
              <a:ahLst/>
              <a:cxnLst/>
              <a:rect l="l" t="t" r="r" b="b"/>
              <a:pathLst>
                <a:path w="3643" h="6525" extrusionOk="0">
                  <a:moveTo>
                    <a:pt x="2439" y="0"/>
                  </a:moveTo>
                  <a:lnTo>
                    <a:pt x="381" y="444"/>
                  </a:lnTo>
                  <a:lnTo>
                    <a:pt x="1" y="3136"/>
                  </a:lnTo>
                  <a:lnTo>
                    <a:pt x="3643" y="6524"/>
                  </a:lnTo>
                  <a:lnTo>
                    <a:pt x="3643" y="6524"/>
                  </a:lnTo>
                  <a:lnTo>
                    <a:pt x="2439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3"/>
            <p:cNvSpPr/>
            <p:nvPr/>
          </p:nvSpPr>
          <p:spPr>
            <a:xfrm>
              <a:off x="903729" y="2599827"/>
              <a:ext cx="177929" cy="440914"/>
            </a:xfrm>
            <a:custGeom>
              <a:avLst/>
              <a:gdLst/>
              <a:ahLst/>
              <a:cxnLst/>
              <a:rect l="l" t="t" r="r" b="b"/>
              <a:pathLst>
                <a:path w="5828" h="14442" extrusionOk="0">
                  <a:moveTo>
                    <a:pt x="3263" y="0"/>
                  </a:moveTo>
                  <a:lnTo>
                    <a:pt x="1" y="4846"/>
                  </a:lnTo>
                  <a:lnTo>
                    <a:pt x="5828" y="14441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3"/>
            <p:cNvSpPr/>
            <p:nvPr/>
          </p:nvSpPr>
          <p:spPr>
            <a:xfrm>
              <a:off x="887304" y="2478012"/>
              <a:ext cx="109267" cy="242713"/>
            </a:xfrm>
            <a:custGeom>
              <a:avLst/>
              <a:gdLst/>
              <a:ahLst/>
              <a:cxnLst/>
              <a:rect l="l" t="t" r="r" b="b"/>
              <a:pathLst>
                <a:path w="3579" h="7950" extrusionOk="0">
                  <a:moveTo>
                    <a:pt x="3326" y="0"/>
                  </a:moveTo>
                  <a:cubicBezTo>
                    <a:pt x="3294" y="32"/>
                    <a:pt x="0" y="3389"/>
                    <a:pt x="824" y="7949"/>
                  </a:cubicBezTo>
                  <a:lnTo>
                    <a:pt x="1204" y="7886"/>
                  </a:lnTo>
                  <a:cubicBezTo>
                    <a:pt x="412" y="3547"/>
                    <a:pt x="3547" y="285"/>
                    <a:pt x="3579" y="254"/>
                  </a:cubicBezTo>
                  <a:lnTo>
                    <a:pt x="3326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3"/>
            <p:cNvSpPr/>
            <p:nvPr/>
          </p:nvSpPr>
          <p:spPr>
            <a:xfrm>
              <a:off x="834121" y="2714895"/>
              <a:ext cx="161504" cy="196277"/>
            </a:xfrm>
            <a:custGeom>
              <a:avLst/>
              <a:gdLst/>
              <a:ahLst/>
              <a:cxnLst/>
              <a:rect l="l" t="t" r="r" b="b"/>
              <a:pathLst>
                <a:path w="5290" h="6429" extrusionOk="0">
                  <a:moveTo>
                    <a:pt x="2661" y="285"/>
                  </a:moveTo>
                  <a:cubicBezTo>
                    <a:pt x="2661" y="285"/>
                    <a:pt x="2661" y="285"/>
                    <a:pt x="2692" y="317"/>
                  </a:cubicBezTo>
                  <a:cubicBezTo>
                    <a:pt x="3991" y="317"/>
                    <a:pt x="4054" y="1488"/>
                    <a:pt x="4054" y="1552"/>
                  </a:cubicBezTo>
                  <a:cubicBezTo>
                    <a:pt x="4244" y="2597"/>
                    <a:pt x="4086" y="3484"/>
                    <a:pt x="3547" y="4212"/>
                  </a:cubicBezTo>
                  <a:cubicBezTo>
                    <a:pt x="3231" y="4655"/>
                    <a:pt x="2819" y="5004"/>
                    <a:pt x="2407" y="5257"/>
                  </a:cubicBezTo>
                  <a:cubicBezTo>
                    <a:pt x="1964" y="5035"/>
                    <a:pt x="1616" y="4750"/>
                    <a:pt x="1362" y="4402"/>
                  </a:cubicBezTo>
                  <a:cubicBezTo>
                    <a:pt x="476" y="3167"/>
                    <a:pt x="951" y="1583"/>
                    <a:pt x="951" y="1583"/>
                  </a:cubicBezTo>
                  <a:cubicBezTo>
                    <a:pt x="1172" y="792"/>
                    <a:pt x="1394" y="285"/>
                    <a:pt x="2661" y="285"/>
                  </a:cubicBezTo>
                  <a:close/>
                  <a:moveTo>
                    <a:pt x="2661" y="0"/>
                  </a:moveTo>
                  <a:cubicBezTo>
                    <a:pt x="1204" y="0"/>
                    <a:pt x="919" y="633"/>
                    <a:pt x="666" y="1488"/>
                  </a:cubicBezTo>
                  <a:cubicBezTo>
                    <a:pt x="634" y="1552"/>
                    <a:pt x="127" y="3230"/>
                    <a:pt x="1109" y="4560"/>
                  </a:cubicBezTo>
                  <a:cubicBezTo>
                    <a:pt x="1362" y="4909"/>
                    <a:pt x="1679" y="5194"/>
                    <a:pt x="2091" y="5447"/>
                  </a:cubicBezTo>
                  <a:cubicBezTo>
                    <a:pt x="1077" y="5985"/>
                    <a:pt x="32" y="6144"/>
                    <a:pt x="0" y="6144"/>
                  </a:cubicBezTo>
                  <a:lnTo>
                    <a:pt x="64" y="6429"/>
                  </a:lnTo>
                  <a:cubicBezTo>
                    <a:pt x="127" y="6429"/>
                    <a:pt x="1299" y="6239"/>
                    <a:pt x="2407" y="5605"/>
                  </a:cubicBezTo>
                  <a:cubicBezTo>
                    <a:pt x="3167" y="5954"/>
                    <a:pt x="4117" y="6112"/>
                    <a:pt x="5289" y="6112"/>
                  </a:cubicBezTo>
                  <a:lnTo>
                    <a:pt x="5289" y="5827"/>
                  </a:lnTo>
                  <a:cubicBezTo>
                    <a:pt x="4244" y="5827"/>
                    <a:pt x="3389" y="5669"/>
                    <a:pt x="2724" y="5415"/>
                  </a:cubicBezTo>
                  <a:cubicBezTo>
                    <a:pt x="3136" y="5130"/>
                    <a:pt x="3484" y="4814"/>
                    <a:pt x="3801" y="4402"/>
                  </a:cubicBezTo>
                  <a:cubicBezTo>
                    <a:pt x="4371" y="3579"/>
                    <a:pt x="4561" y="2629"/>
                    <a:pt x="4371" y="1520"/>
                  </a:cubicBezTo>
                  <a:cubicBezTo>
                    <a:pt x="4371" y="1520"/>
                    <a:pt x="4276" y="0"/>
                    <a:pt x="2692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3"/>
            <p:cNvSpPr/>
            <p:nvPr/>
          </p:nvSpPr>
          <p:spPr>
            <a:xfrm>
              <a:off x="975291" y="2886901"/>
              <a:ext cx="49398" cy="22867"/>
            </a:xfrm>
            <a:custGeom>
              <a:avLst/>
              <a:gdLst/>
              <a:ahLst/>
              <a:cxnLst/>
              <a:rect l="l" t="t" r="r" b="b"/>
              <a:pathLst>
                <a:path w="1618" h="749" extrusionOk="0">
                  <a:moveTo>
                    <a:pt x="497" y="1"/>
                  </a:moveTo>
                  <a:cubicBezTo>
                    <a:pt x="318" y="1"/>
                    <a:pt x="159" y="16"/>
                    <a:pt x="95" y="66"/>
                  </a:cubicBezTo>
                  <a:cubicBezTo>
                    <a:pt x="0" y="130"/>
                    <a:pt x="0" y="288"/>
                    <a:pt x="32" y="383"/>
                  </a:cubicBezTo>
                  <a:cubicBezTo>
                    <a:pt x="95" y="636"/>
                    <a:pt x="0" y="605"/>
                    <a:pt x="254" y="668"/>
                  </a:cubicBezTo>
                  <a:cubicBezTo>
                    <a:pt x="411" y="717"/>
                    <a:pt x="606" y="748"/>
                    <a:pt x="797" y="748"/>
                  </a:cubicBezTo>
                  <a:cubicBezTo>
                    <a:pt x="1217" y="748"/>
                    <a:pt x="1617" y="598"/>
                    <a:pt x="1552" y="161"/>
                  </a:cubicBezTo>
                  <a:cubicBezTo>
                    <a:pt x="1520" y="66"/>
                    <a:pt x="1362" y="66"/>
                    <a:pt x="1172" y="35"/>
                  </a:cubicBezTo>
                  <a:cubicBezTo>
                    <a:pt x="1077" y="35"/>
                    <a:pt x="765" y="1"/>
                    <a:pt x="497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>
              <a:off x="794706" y="2895358"/>
              <a:ext cx="49123" cy="23111"/>
            </a:xfrm>
            <a:custGeom>
              <a:avLst/>
              <a:gdLst/>
              <a:ahLst/>
              <a:cxnLst/>
              <a:rect l="l" t="t" r="r" b="b"/>
              <a:pathLst>
                <a:path w="1609" h="757" extrusionOk="0">
                  <a:moveTo>
                    <a:pt x="1213" y="1"/>
                  </a:moveTo>
                  <a:cubicBezTo>
                    <a:pt x="929" y="1"/>
                    <a:pt x="542" y="43"/>
                    <a:pt x="436" y="43"/>
                  </a:cubicBezTo>
                  <a:cubicBezTo>
                    <a:pt x="246" y="43"/>
                    <a:pt x="120" y="74"/>
                    <a:pt x="88" y="169"/>
                  </a:cubicBezTo>
                  <a:cubicBezTo>
                    <a:pt x="1" y="606"/>
                    <a:pt x="394" y="756"/>
                    <a:pt x="813" y="756"/>
                  </a:cubicBezTo>
                  <a:cubicBezTo>
                    <a:pt x="1002" y="756"/>
                    <a:pt x="1197" y="726"/>
                    <a:pt x="1355" y="676"/>
                  </a:cubicBezTo>
                  <a:cubicBezTo>
                    <a:pt x="1608" y="581"/>
                    <a:pt x="1545" y="613"/>
                    <a:pt x="1576" y="391"/>
                  </a:cubicBezTo>
                  <a:cubicBezTo>
                    <a:pt x="1608" y="264"/>
                    <a:pt x="1608" y="106"/>
                    <a:pt x="1513" y="43"/>
                  </a:cubicBezTo>
                  <a:cubicBezTo>
                    <a:pt x="1471" y="11"/>
                    <a:pt x="1355" y="1"/>
                    <a:pt x="1213" y="1"/>
                  </a:cubicBezTo>
                  <a:close/>
                </a:path>
              </a:pathLst>
            </a:custGeom>
            <a:solidFill>
              <a:srgbClr val="30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>
              <a:off x="1223775" y="2490560"/>
              <a:ext cx="104443" cy="383884"/>
            </a:xfrm>
            <a:custGeom>
              <a:avLst/>
              <a:gdLst/>
              <a:ahLst/>
              <a:cxnLst/>
              <a:rect l="l" t="t" r="r" b="b"/>
              <a:pathLst>
                <a:path w="3421" h="12574" extrusionOk="0">
                  <a:moveTo>
                    <a:pt x="253" y="1"/>
                  </a:moveTo>
                  <a:lnTo>
                    <a:pt x="0" y="286"/>
                  </a:lnTo>
                  <a:cubicBezTo>
                    <a:pt x="380" y="634"/>
                    <a:pt x="1457" y="2344"/>
                    <a:pt x="1710" y="3294"/>
                  </a:cubicBezTo>
                  <a:cubicBezTo>
                    <a:pt x="2217" y="5416"/>
                    <a:pt x="3009" y="8583"/>
                    <a:pt x="1520" y="12415"/>
                  </a:cubicBezTo>
                  <a:lnTo>
                    <a:pt x="1900" y="12573"/>
                  </a:lnTo>
                  <a:cubicBezTo>
                    <a:pt x="3420" y="8615"/>
                    <a:pt x="2629" y="5353"/>
                    <a:pt x="2090" y="3199"/>
                  </a:cubicBezTo>
                  <a:cubicBezTo>
                    <a:pt x="1837" y="2186"/>
                    <a:pt x="728" y="381"/>
                    <a:pt x="253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>
              <a:off x="1223775" y="2841533"/>
              <a:ext cx="87987" cy="79317"/>
            </a:xfrm>
            <a:custGeom>
              <a:avLst/>
              <a:gdLst/>
              <a:ahLst/>
              <a:cxnLst/>
              <a:rect l="l" t="t" r="r" b="b"/>
              <a:pathLst>
                <a:path w="2882" h="2598" extrusionOk="0">
                  <a:moveTo>
                    <a:pt x="1457" y="1"/>
                  </a:moveTo>
                  <a:cubicBezTo>
                    <a:pt x="633" y="1"/>
                    <a:pt x="0" y="602"/>
                    <a:pt x="0" y="1299"/>
                  </a:cubicBezTo>
                  <a:cubicBezTo>
                    <a:pt x="0" y="2027"/>
                    <a:pt x="633" y="2598"/>
                    <a:pt x="1457" y="2598"/>
                  </a:cubicBezTo>
                  <a:cubicBezTo>
                    <a:pt x="2249" y="2598"/>
                    <a:pt x="2882" y="2027"/>
                    <a:pt x="2882" y="1299"/>
                  </a:cubicBezTo>
                  <a:cubicBezTo>
                    <a:pt x="2882" y="602"/>
                    <a:pt x="2249" y="1"/>
                    <a:pt x="1457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>
              <a:off x="1236323" y="2853135"/>
              <a:ext cx="64815" cy="58038"/>
            </a:xfrm>
            <a:custGeom>
              <a:avLst/>
              <a:gdLst/>
              <a:ahLst/>
              <a:cxnLst/>
              <a:rect l="l" t="t" r="r" b="b"/>
              <a:pathLst>
                <a:path w="2123" h="1901" extrusionOk="0">
                  <a:moveTo>
                    <a:pt x="1046" y="1"/>
                  </a:moveTo>
                  <a:cubicBezTo>
                    <a:pt x="476" y="1"/>
                    <a:pt x="1" y="444"/>
                    <a:pt x="1" y="951"/>
                  </a:cubicBezTo>
                  <a:cubicBezTo>
                    <a:pt x="1" y="1489"/>
                    <a:pt x="476" y="1901"/>
                    <a:pt x="1046" y="1901"/>
                  </a:cubicBezTo>
                  <a:cubicBezTo>
                    <a:pt x="1648" y="1901"/>
                    <a:pt x="2123" y="1489"/>
                    <a:pt x="2123" y="951"/>
                  </a:cubicBezTo>
                  <a:cubicBezTo>
                    <a:pt x="2123" y="444"/>
                    <a:pt x="1648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>
              <a:off x="957889" y="2445132"/>
              <a:ext cx="305544" cy="167304"/>
            </a:xfrm>
            <a:custGeom>
              <a:avLst/>
              <a:gdLst/>
              <a:ahLst/>
              <a:cxnLst/>
              <a:rect l="l" t="t" r="r" b="b"/>
              <a:pathLst>
                <a:path w="10008" h="5480" extrusionOk="0">
                  <a:moveTo>
                    <a:pt x="1964" y="0"/>
                  </a:moveTo>
                  <a:lnTo>
                    <a:pt x="0" y="634"/>
                  </a:lnTo>
                  <a:lnTo>
                    <a:pt x="2534" y="5384"/>
                  </a:lnTo>
                  <a:lnTo>
                    <a:pt x="5289" y="2819"/>
                  </a:lnTo>
                  <a:lnTo>
                    <a:pt x="7157" y="5479"/>
                  </a:lnTo>
                  <a:lnTo>
                    <a:pt x="10008" y="760"/>
                  </a:lnTo>
                  <a:lnTo>
                    <a:pt x="8424" y="317"/>
                  </a:lnTo>
                  <a:lnTo>
                    <a:pt x="5289" y="2281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>
              <a:off x="1665605" y="2579525"/>
              <a:ext cx="576284" cy="460240"/>
            </a:xfrm>
            <a:custGeom>
              <a:avLst/>
              <a:gdLst/>
              <a:ahLst/>
              <a:cxnLst/>
              <a:rect l="l" t="t" r="r" b="b"/>
              <a:pathLst>
                <a:path w="18876" h="15075" extrusionOk="0">
                  <a:moveTo>
                    <a:pt x="18179" y="0"/>
                  </a:moveTo>
                  <a:lnTo>
                    <a:pt x="1" y="14156"/>
                  </a:lnTo>
                  <a:lnTo>
                    <a:pt x="729" y="15075"/>
                  </a:lnTo>
                  <a:lnTo>
                    <a:pt x="18876" y="919"/>
                  </a:lnTo>
                  <a:lnTo>
                    <a:pt x="18179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>
              <a:off x="1647257" y="2906318"/>
              <a:ext cx="249461" cy="149139"/>
            </a:xfrm>
            <a:custGeom>
              <a:avLst/>
              <a:gdLst/>
              <a:ahLst/>
              <a:cxnLst/>
              <a:rect l="l" t="t" r="r" b="b"/>
              <a:pathLst>
                <a:path w="8171" h="4885" extrusionOk="0">
                  <a:moveTo>
                    <a:pt x="2808" y="1"/>
                  </a:moveTo>
                  <a:cubicBezTo>
                    <a:pt x="2105" y="1"/>
                    <a:pt x="1409" y="85"/>
                    <a:pt x="1140" y="444"/>
                  </a:cubicBezTo>
                  <a:cubicBezTo>
                    <a:pt x="285" y="761"/>
                    <a:pt x="63" y="1046"/>
                    <a:pt x="32" y="1362"/>
                  </a:cubicBezTo>
                  <a:cubicBezTo>
                    <a:pt x="0" y="2027"/>
                    <a:pt x="349" y="3041"/>
                    <a:pt x="570" y="3674"/>
                  </a:cubicBezTo>
                  <a:cubicBezTo>
                    <a:pt x="1045" y="3737"/>
                    <a:pt x="1489" y="3959"/>
                    <a:pt x="1932" y="4117"/>
                  </a:cubicBezTo>
                  <a:cubicBezTo>
                    <a:pt x="2914" y="4434"/>
                    <a:pt x="3642" y="4561"/>
                    <a:pt x="4687" y="4687"/>
                  </a:cubicBezTo>
                  <a:cubicBezTo>
                    <a:pt x="5417" y="4769"/>
                    <a:pt x="5905" y="4884"/>
                    <a:pt x="6279" y="4884"/>
                  </a:cubicBezTo>
                  <a:cubicBezTo>
                    <a:pt x="6780" y="4884"/>
                    <a:pt x="7075" y="4676"/>
                    <a:pt x="7474" y="3896"/>
                  </a:cubicBezTo>
                  <a:cubicBezTo>
                    <a:pt x="7759" y="3326"/>
                    <a:pt x="8171" y="1489"/>
                    <a:pt x="7506" y="1109"/>
                  </a:cubicBezTo>
                  <a:cubicBezTo>
                    <a:pt x="7370" y="1027"/>
                    <a:pt x="7054" y="1004"/>
                    <a:pt x="6702" y="1004"/>
                  </a:cubicBezTo>
                  <a:cubicBezTo>
                    <a:pt x="6233" y="1004"/>
                    <a:pt x="5701" y="1046"/>
                    <a:pt x="5447" y="1046"/>
                  </a:cubicBezTo>
                  <a:cubicBezTo>
                    <a:pt x="5268" y="1038"/>
                    <a:pt x="5089" y="1036"/>
                    <a:pt x="4910" y="1036"/>
                  </a:cubicBezTo>
                  <a:cubicBezTo>
                    <a:pt x="4590" y="1036"/>
                    <a:pt x="4272" y="1043"/>
                    <a:pt x="3957" y="1043"/>
                  </a:cubicBezTo>
                  <a:cubicBezTo>
                    <a:pt x="3670" y="1043"/>
                    <a:pt x="3384" y="1037"/>
                    <a:pt x="3104" y="1014"/>
                  </a:cubicBezTo>
                  <a:cubicBezTo>
                    <a:pt x="3420" y="761"/>
                    <a:pt x="3800" y="634"/>
                    <a:pt x="4244" y="507"/>
                  </a:cubicBezTo>
                  <a:cubicBezTo>
                    <a:pt x="4275" y="412"/>
                    <a:pt x="4275" y="191"/>
                    <a:pt x="4244" y="64"/>
                  </a:cubicBezTo>
                  <a:cubicBezTo>
                    <a:pt x="3887" y="50"/>
                    <a:pt x="3345" y="1"/>
                    <a:pt x="2808" y="1"/>
                  </a:cubicBezTo>
                  <a:close/>
                </a:path>
              </a:pathLst>
            </a:custGeom>
            <a:solidFill>
              <a:srgbClr val="FDC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3"/>
            <p:cNvSpPr/>
            <p:nvPr/>
          </p:nvSpPr>
          <p:spPr>
            <a:xfrm>
              <a:off x="700704" y="2507962"/>
              <a:ext cx="988134" cy="530917"/>
            </a:xfrm>
            <a:custGeom>
              <a:avLst/>
              <a:gdLst/>
              <a:ahLst/>
              <a:cxnLst/>
              <a:rect l="l" t="t" r="r" b="b"/>
              <a:pathLst>
                <a:path w="32366" h="17390" extrusionOk="0">
                  <a:moveTo>
                    <a:pt x="3927" y="1"/>
                  </a:moveTo>
                  <a:cubicBezTo>
                    <a:pt x="3927" y="1"/>
                    <a:pt x="0" y="3991"/>
                    <a:pt x="1805" y="7031"/>
                  </a:cubicBezTo>
                  <a:lnTo>
                    <a:pt x="11464" y="16595"/>
                  </a:lnTo>
                  <a:cubicBezTo>
                    <a:pt x="12006" y="17107"/>
                    <a:pt x="12747" y="17390"/>
                    <a:pt x="13499" y="17390"/>
                  </a:cubicBezTo>
                  <a:cubicBezTo>
                    <a:pt x="13538" y="17390"/>
                    <a:pt x="13578" y="17389"/>
                    <a:pt x="13618" y="17387"/>
                  </a:cubicBezTo>
                  <a:lnTo>
                    <a:pt x="32366" y="16849"/>
                  </a:lnTo>
                  <a:lnTo>
                    <a:pt x="32113" y="13175"/>
                  </a:lnTo>
                  <a:lnTo>
                    <a:pt x="13935" y="12225"/>
                  </a:lnTo>
                  <a:lnTo>
                    <a:pt x="392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9" name="Google Shape;1819;p23"/>
          <p:cNvSpPr txBox="1"/>
          <p:nvPr/>
        </p:nvSpPr>
        <p:spPr>
          <a:xfrm>
            <a:off x="2450915" y="3559845"/>
            <a:ext cx="18765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AREAS AFFECED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0" name="Google Shape;1820;p23"/>
          <p:cNvSpPr txBox="1"/>
          <p:nvPr/>
        </p:nvSpPr>
        <p:spPr>
          <a:xfrm>
            <a:off x="661393" y="4366238"/>
            <a:ext cx="8343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Kidney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1" name="Google Shape;1821;p23"/>
          <p:cNvSpPr txBox="1"/>
          <p:nvPr/>
        </p:nvSpPr>
        <p:spPr>
          <a:xfrm>
            <a:off x="1585643" y="4366238"/>
            <a:ext cx="8343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Heart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2" name="Google Shape;1822;p23"/>
          <p:cNvSpPr txBox="1"/>
          <p:nvPr/>
        </p:nvSpPr>
        <p:spPr>
          <a:xfrm>
            <a:off x="2509893" y="4366238"/>
            <a:ext cx="8343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Sight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3" name="Google Shape;1823;p23"/>
          <p:cNvSpPr txBox="1"/>
          <p:nvPr/>
        </p:nvSpPr>
        <p:spPr>
          <a:xfrm>
            <a:off x="3434143" y="4366238"/>
            <a:ext cx="8343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Brain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4" name="Google Shape;1824;p23"/>
          <p:cNvSpPr txBox="1"/>
          <p:nvPr/>
        </p:nvSpPr>
        <p:spPr>
          <a:xfrm>
            <a:off x="4358393" y="4366238"/>
            <a:ext cx="8343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Feet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5" name="Google Shape;1825;p23"/>
          <p:cNvSpPr txBox="1"/>
          <p:nvPr/>
        </p:nvSpPr>
        <p:spPr>
          <a:xfrm>
            <a:off x="5282643" y="4366238"/>
            <a:ext cx="8343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Ears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" name="Google Shape;1455;p22">
            <a:extLst>
              <a:ext uri="{FF2B5EF4-FFF2-40B4-BE49-F238E27FC236}">
                <a16:creationId xmlns:a16="http://schemas.microsoft.com/office/drawing/2014/main" id="{F22C4BA5-0366-2147-9A09-B6A8F4B965CB}"/>
              </a:ext>
            </a:extLst>
          </p:cNvPr>
          <p:cNvGrpSpPr/>
          <p:nvPr/>
        </p:nvGrpSpPr>
        <p:grpSpPr>
          <a:xfrm>
            <a:off x="7288244" y="3326003"/>
            <a:ext cx="1416542" cy="1306935"/>
            <a:chOff x="5960520" y="1214449"/>
            <a:chExt cx="1416542" cy="1306935"/>
          </a:xfrm>
        </p:grpSpPr>
        <p:sp>
          <p:nvSpPr>
            <p:cNvPr id="135" name="Google Shape;1456;p22">
              <a:extLst>
                <a:ext uri="{FF2B5EF4-FFF2-40B4-BE49-F238E27FC236}">
                  <a16:creationId xmlns:a16="http://schemas.microsoft.com/office/drawing/2014/main" id="{5C3684BA-25F8-F54F-A8C2-32E5F1DE649C}"/>
                </a:ext>
              </a:extLst>
            </p:cNvPr>
            <p:cNvSpPr/>
            <p:nvPr/>
          </p:nvSpPr>
          <p:spPr>
            <a:xfrm>
              <a:off x="5960520" y="1214449"/>
              <a:ext cx="1416542" cy="1290074"/>
            </a:xfrm>
            <a:custGeom>
              <a:avLst/>
              <a:gdLst/>
              <a:ahLst/>
              <a:cxnLst/>
              <a:rect l="l" t="t" r="r" b="b"/>
              <a:pathLst>
                <a:path w="48645" h="44302" extrusionOk="0">
                  <a:moveTo>
                    <a:pt x="24297" y="0"/>
                  </a:moveTo>
                  <a:cubicBezTo>
                    <a:pt x="14227" y="0"/>
                    <a:pt x="5124" y="6935"/>
                    <a:pt x="2756" y="17168"/>
                  </a:cubicBezTo>
                  <a:cubicBezTo>
                    <a:pt x="1" y="29075"/>
                    <a:pt x="7443" y="40983"/>
                    <a:pt x="19351" y="43738"/>
                  </a:cubicBezTo>
                  <a:cubicBezTo>
                    <a:pt x="21019" y="44119"/>
                    <a:pt x="22687" y="44301"/>
                    <a:pt x="24329" y="44301"/>
                  </a:cubicBezTo>
                  <a:cubicBezTo>
                    <a:pt x="34432" y="44301"/>
                    <a:pt x="43551" y="37382"/>
                    <a:pt x="45921" y="27112"/>
                  </a:cubicBezTo>
                  <a:cubicBezTo>
                    <a:pt x="48644" y="15204"/>
                    <a:pt x="41234" y="3329"/>
                    <a:pt x="29295" y="573"/>
                  </a:cubicBezTo>
                  <a:cubicBezTo>
                    <a:pt x="27620" y="186"/>
                    <a:pt x="25946" y="0"/>
                    <a:pt x="24297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57;p22">
              <a:extLst>
                <a:ext uri="{FF2B5EF4-FFF2-40B4-BE49-F238E27FC236}">
                  <a16:creationId xmlns:a16="http://schemas.microsoft.com/office/drawing/2014/main" id="{613B405F-61FB-924C-AAE8-3F23FA15CE51}"/>
                </a:ext>
              </a:extLst>
            </p:cNvPr>
            <p:cNvSpPr/>
            <p:nvPr/>
          </p:nvSpPr>
          <p:spPr>
            <a:xfrm>
              <a:off x="6697372" y="1459843"/>
              <a:ext cx="239803" cy="389189"/>
            </a:xfrm>
            <a:custGeom>
              <a:avLst/>
              <a:gdLst/>
              <a:ahLst/>
              <a:cxnLst/>
              <a:rect l="l" t="t" r="r" b="b"/>
              <a:pathLst>
                <a:path w="8235" h="13365" extrusionOk="0">
                  <a:moveTo>
                    <a:pt x="6207" y="0"/>
                  </a:moveTo>
                  <a:lnTo>
                    <a:pt x="2724" y="602"/>
                  </a:lnTo>
                  <a:lnTo>
                    <a:pt x="1172" y="4307"/>
                  </a:lnTo>
                  <a:cubicBezTo>
                    <a:pt x="1172" y="4307"/>
                    <a:pt x="0" y="7316"/>
                    <a:pt x="887" y="9216"/>
                  </a:cubicBezTo>
                  <a:cubicBezTo>
                    <a:pt x="1805" y="11148"/>
                    <a:pt x="5036" y="13365"/>
                    <a:pt x="5036" y="13365"/>
                  </a:cubicBezTo>
                  <a:lnTo>
                    <a:pt x="8013" y="9659"/>
                  </a:lnTo>
                  <a:lnTo>
                    <a:pt x="8234" y="3896"/>
                  </a:lnTo>
                  <a:lnTo>
                    <a:pt x="7126" y="1457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58;p22">
              <a:extLst>
                <a:ext uri="{FF2B5EF4-FFF2-40B4-BE49-F238E27FC236}">
                  <a16:creationId xmlns:a16="http://schemas.microsoft.com/office/drawing/2014/main" id="{C89AB716-5D5F-DE49-97A1-285E14C94ADF}"/>
                </a:ext>
              </a:extLst>
            </p:cNvPr>
            <p:cNvSpPr/>
            <p:nvPr/>
          </p:nvSpPr>
          <p:spPr>
            <a:xfrm>
              <a:off x="6531359" y="1424783"/>
              <a:ext cx="182641" cy="116276"/>
            </a:xfrm>
            <a:custGeom>
              <a:avLst/>
              <a:gdLst/>
              <a:ahLst/>
              <a:cxnLst/>
              <a:rect l="l" t="t" r="r" b="b"/>
              <a:pathLst>
                <a:path w="6272" h="3993" extrusionOk="0">
                  <a:moveTo>
                    <a:pt x="6271" y="1"/>
                  </a:moveTo>
                  <a:lnTo>
                    <a:pt x="1" y="2946"/>
                  </a:lnTo>
                  <a:cubicBezTo>
                    <a:pt x="1" y="2946"/>
                    <a:pt x="252" y="3993"/>
                    <a:pt x="1759" y="3993"/>
                  </a:cubicBezTo>
                  <a:cubicBezTo>
                    <a:pt x="2105" y="3993"/>
                    <a:pt x="2518" y="3937"/>
                    <a:pt x="3009" y="3801"/>
                  </a:cubicBezTo>
                  <a:cubicBezTo>
                    <a:pt x="5670" y="3073"/>
                    <a:pt x="6271" y="2914"/>
                    <a:pt x="6271" y="2914"/>
                  </a:cubicBezTo>
                  <a:lnTo>
                    <a:pt x="6271" y="1"/>
                  </a:lnTo>
                  <a:close/>
                </a:path>
              </a:pathLst>
            </a:custGeom>
            <a:solidFill>
              <a:srgbClr val="D3A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59;p22">
              <a:extLst>
                <a:ext uri="{FF2B5EF4-FFF2-40B4-BE49-F238E27FC236}">
                  <a16:creationId xmlns:a16="http://schemas.microsoft.com/office/drawing/2014/main" id="{99AB0C4B-D264-224D-9543-A98CFA8750F2}"/>
                </a:ext>
              </a:extLst>
            </p:cNvPr>
            <p:cNvSpPr/>
            <p:nvPr/>
          </p:nvSpPr>
          <p:spPr>
            <a:xfrm>
              <a:off x="6543357" y="1450612"/>
              <a:ext cx="179874" cy="137039"/>
            </a:xfrm>
            <a:custGeom>
              <a:avLst/>
              <a:gdLst/>
              <a:ahLst/>
              <a:cxnLst/>
              <a:rect l="l" t="t" r="r" b="b"/>
              <a:pathLst>
                <a:path w="6177" h="4706" extrusionOk="0">
                  <a:moveTo>
                    <a:pt x="5701" y="1"/>
                  </a:moveTo>
                  <a:lnTo>
                    <a:pt x="1" y="3928"/>
                  </a:lnTo>
                  <a:cubicBezTo>
                    <a:pt x="1" y="3928"/>
                    <a:pt x="332" y="4706"/>
                    <a:pt x="1449" y="4706"/>
                  </a:cubicBezTo>
                  <a:cubicBezTo>
                    <a:pt x="1877" y="4706"/>
                    <a:pt x="2420" y="4592"/>
                    <a:pt x="3104" y="4276"/>
                  </a:cubicBezTo>
                  <a:cubicBezTo>
                    <a:pt x="5606" y="3136"/>
                    <a:pt x="6176" y="2882"/>
                    <a:pt x="6176" y="2882"/>
                  </a:cubicBezTo>
                  <a:lnTo>
                    <a:pt x="5701" y="1"/>
                  </a:lnTo>
                  <a:close/>
                </a:path>
              </a:pathLst>
            </a:custGeom>
            <a:solidFill>
              <a:srgbClr val="DE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60;p22">
              <a:extLst>
                <a:ext uri="{FF2B5EF4-FFF2-40B4-BE49-F238E27FC236}">
                  <a16:creationId xmlns:a16="http://schemas.microsoft.com/office/drawing/2014/main" id="{391D060E-F3BC-224F-914C-24CDF8DF7F4E}"/>
                </a:ext>
              </a:extLst>
            </p:cNvPr>
            <p:cNvSpPr/>
            <p:nvPr/>
          </p:nvSpPr>
          <p:spPr>
            <a:xfrm>
              <a:off x="6376441" y="1661790"/>
              <a:ext cx="161412" cy="124546"/>
            </a:xfrm>
            <a:custGeom>
              <a:avLst/>
              <a:gdLst/>
              <a:ahLst/>
              <a:cxnLst/>
              <a:rect l="l" t="t" r="r" b="b"/>
              <a:pathLst>
                <a:path w="5543" h="4277" extrusionOk="0">
                  <a:moveTo>
                    <a:pt x="4719" y="1"/>
                  </a:moveTo>
                  <a:lnTo>
                    <a:pt x="0" y="2946"/>
                  </a:lnTo>
                  <a:lnTo>
                    <a:pt x="222" y="3263"/>
                  </a:lnTo>
                  <a:lnTo>
                    <a:pt x="1552" y="2439"/>
                  </a:lnTo>
                  <a:lnTo>
                    <a:pt x="1996" y="3104"/>
                  </a:lnTo>
                  <a:lnTo>
                    <a:pt x="634" y="3959"/>
                  </a:lnTo>
                  <a:lnTo>
                    <a:pt x="856" y="4276"/>
                  </a:lnTo>
                  <a:lnTo>
                    <a:pt x="5543" y="1331"/>
                  </a:lnTo>
                  <a:lnTo>
                    <a:pt x="5353" y="1014"/>
                  </a:lnTo>
                  <a:lnTo>
                    <a:pt x="4497" y="1521"/>
                  </a:lnTo>
                  <a:lnTo>
                    <a:pt x="4402" y="1363"/>
                  </a:lnTo>
                  <a:lnTo>
                    <a:pt x="5226" y="824"/>
                  </a:lnTo>
                  <a:lnTo>
                    <a:pt x="5036" y="507"/>
                  </a:lnTo>
                  <a:lnTo>
                    <a:pt x="4181" y="1014"/>
                  </a:lnTo>
                  <a:lnTo>
                    <a:pt x="4086" y="856"/>
                  </a:lnTo>
                  <a:lnTo>
                    <a:pt x="4941" y="317"/>
                  </a:lnTo>
                  <a:lnTo>
                    <a:pt x="4719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61;p22">
              <a:extLst>
                <a:ext uri="{FF2B5EF4-FFF2-40B4-BE49-F238E27FC236}">
                  <a16:creationId xmlns:a16="http://schemas.microsoft.com/office/drawing/2014/main" id="{1467F172-A576-784B-8B15-031FA56DB370}"/>
                </a:ext>
              </a:extLst>
            </p:cNvPr>
            <p:cNvSpPr/>
            <p:nvPr/>
          </p:nvSpPr>
          <p:spPr>
            <a:xfrm>
              <a:off x="6363541" y="1732814"/>
              <a:ext cx="71024" cy="56289"/>
            </a:xfrm>
            <a:custGeom>
              <a:avLst/>
              <a:gdLst/>
              <a:ahLst/>
              <a:cxnLst/>
              <a:rect l="l" t="t" r="r" b="b"/>
              <a:pathLst>
                <a:path w="2439" h="1933" extrusionOk="0">
                  <a:moveTo>
                    <a:pt x="1995" y="0"/>
                  </a:moveTo>
                  <a:lnTo>
                    <a:pt x="570" y="887"/>
                  </a:lnTo>
                  <a:lnTo>
                    <a:pt x="0" y="1267"/>
                  </a:lnTo>
                  <a:lnTo>
                    <a:pt x="412" y="1932"/>
                  </a:lnTo>
                  <a:lnTo>
                    <a:pt x="982" y="1584"/>
                  </a:lnTo>
                  <a:lnTo>
                    <a:pt x="2439" y="665"/>
                  </a:lnTo>
                  <a:lnTo>
                    <a:pt x="1995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62;p22">
              <a:extLst>
                <a:ext uri="{FF2B5EF4-FFF2-40B4-BE49-F238E27FC236}">
                  <a16:creationId xmlns:a16="http://schemas.microsoft.com/office/drawing/2014/main" id="{D4013EEB-7890-DC45-86FA-D75970378422}"/>
                </a:ext>
              </a:extLst>
            </p:cNvPr>
            <p:cNvSpPr/>
            <p:nvPr/>
          </p:nvSpPr>
          <p:spPr>
            <a:xfrm>
              <a:off x="6504627" y="1685785"/>
              <a:ext cx="27693" cy="20297"/>
            </a:xfrm>
            <a:custGeom>
              <a:avLst/>
              <a:gdLst/>
              <a:ahLst/>
              <a:cxnLst/>
              <a:rect l="l" t="t" r="r" b="b"/>
              <a:pathLst>
                <a:path w="951" h="697" extrusionOk="0">
                  <a:moveTo>
                    <a:pt x="824" y="0"/>
                  </a:moveTo>
                  <a:lnTo>
                    <a:pt x="0" y="539"/>
                  </a:lnTo>
                  <a:lnTo>
                    <a:pt x="95" y="697"/>
                  </a:lnTo>
                  <a:lnTo>
                    <a:pt x="951" y="159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63;p22">
              <a:extLst>
                <a:ext uri="{FF2B5EF4-FFF2-40B4-BE49-F238E27FC236}">
                  <a16:creationId xmlns:a16="http://schemas.microsoft.com/office/drawing/2014/main" id="{64C789B4-4A7A-844E-B2D8-E3B3C41A6AAC}"/>
                </a:ext>
              </a:extLst>
            </p:cNvPr>
            <p:cNvSpPr/>
            <p:nvPr/>
          </p:nvSpPr>
          <p:spPr>
            <a:xfrm>
              <a:off x="6495396" y="1671021"/>
              <a:ext cx="26790" cy="20326"/>
            </a:xfrm>
            <a:custGeom>
              <a:avLst/>
              <a:gdLst/>
              <a:ahLst/>
              <a:cxnLst/>
              <a:rect l="l" t="t" r="r" b="b"/>
              <a:pathLst>
                <a:path w="920" h="698" extrusionOk="0">
                  <a:moveTo>
                    <a:pt x="824" y="0"/>
                  </a:moveTo>
                  <a:lnTo>
                    <a:pt x="1" y="539"/>
                  </a:lnTo>
                  <a:lnTo>
                    <a:pt x="96" y="697"/>
                  </a:lnTo>
                  <a:lnTo>
                    <a:pt x="919" y="159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64;p22">
              <a:extLst>
                <a:ext uri="{FF2B5EF4-FFF2-40B4-BE49-F238E27FC236}">
                  <a16:creationId xmlns:a16="http://schemas.microsoft.com/office/drawing/2014/main" id="{38554206-339D-3C46-BF66-07146087E3E1}"/>
                </a:ext>
              </a:extLst>
            </p:cNvPr>
            <p:cNvSpPr/>
            <p:nvPr/>
          </p:nvSpPr>
          <p:spPr>
            <a:xfrm>
              <a:off x="7014606" y="1282619"/>
              <a:ext cx="136515" cy="104541"/>
            </a:xfrm>
            <a:custGeom>
              <a:avLst/>
              <a:gdLst/>
              <a:ahLst/>
              <a:cxnLst/>
              <a:rect l="l" t="t" r="r" b="b"/>
              <a:pathLst>
                <a:path w="4688" h="3590" extrusionOk="0">
                  <a:moveTo>
                    <a:pt x="3427" y="1"/>
                  </a:moveTo>
                  <a:cubicBezTo>
                    <a:pt x="3228" y="1"/>
                    <a:pt x="3028" y="53"/>
                    <a:pt x="2851" y="164"/>
                  </a:cubicBezTo>
                  <a:lnTo>
                    <a:pt x="666" y="1526"/>
                  </a:lnTo>
                  <a:cubicBezTo>
                    <a:pt x="159" y="1874"/>
                    <a:pt x="0" y="2539"/>
                    <a:pt x="317" y="3078"/>
                  </a:cubicBezTo>
                  <a:cubicBezTo>
                    <a:pt x="544" y="3407"/>
                    <a:pt x="904" y="3589"/>
                    <a:pt x="1277" y="3589"/>
                  </a:cubicBezTo>
                  <a:cubicBezTo>
                    <a:pt x="1477" y="3589"/>
                    <a:pt x="1681" y="3537"/>
                    <a:pt x="1869" y="3426"/>
                  </a:cubicBezTo>
                  <a:lnTo>
                    <a:pt x="4022" y="2064"/>
                  </a:lnTo>
                  <a:cubicBezTo>
                    <a:pt x="4529" y="1716"/>
                    <a:pt x="4687" y="1051"/>
                    <a:pt x="4371" y="513"/>
                  </a:cubicBezTo>
                  <a:cubicBezTo>
                    <a:pt x="4165" y="183"/>
                    <a:pt x="3798" y="1"/>
                    <a:pt x="3427" y="1"/>
                  </a:cubicBezTo>
                  <a:close/>
                </a:path>
              </a:pathLst>
            </a:custGeom>
            <a:solidFill>
              <a:srgbClr val="416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65;p22">
              <a:extLst>
                <a:ext uri="{FF2B5EF4-FFF2-40B4-BE49-F238E27FC236}">
                  <a16:creationId xmlns:a16="http://schemas.microsoft.com/office/drawing/2014/main" id="{53FA5670-3955-8B40-88E1-4A67AFEA4D4D}"/>
                </a:ext>
              </a:extLst>
            </p:cNvPr>
            <p:cNvSpPr/>
            <p:nvPr/>
          </p:nvSpPr>
          <p:spPr>
            <a:xfrm>
              <a:off x="6432701" y="1637825"/>
              <a:ext cx="129118" cy="122683"/>
            </a:xfrm>
            <a:custGeom>
              <a:avLst/>
              <a:gdLst/>
              <a:ahLst/>
              <a:cxnLst/>
              <a:rect l="l" t="t" r="r" b="b"/>
              <a:pathLst>
                <a:path w="4434" h="4213" extrusionOk="0">
                  <a:moveTo>
                    <a:pt x="2977" y="0"/>
                  </a:moveTo>
                  <a:lnTo>
                    <a:pt x="0" y="1869"/>
                  </a:lnTo>
                  <a:lnTo>
                    <a:pt x="1489" y="4212"/>
                  </a:lnTo>
                  <a:lnTo>
                    <a:pt x="4434" y="2344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416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66;p22">
              <a:extLst>
                <a:ext uri="{FF2B5EF4-FFF2-40B4-BE49-F238E27FC236}">
                  <a16:creationId xmlns:a16="http://schemas.microsoft.com/office/drawing/2014/main" id="{6780F697-E825-FC4C-9ED6-F9BCAFE770CA}"/>
                </a:ext>
              </a:extLst>
            </p:cNvPr>
            <p:cNvSpPr/>
            <p:nvPr/>
          </p:nvSpPr>
          <p:spPr>
            <a:xfrm>
              <a:off x="6487097" y="1307575"/>
              <a:ext cx="607764" cy="425268"/>
            </a:xfrm>
            <a:custGeom>
              <a:avLst/>
              <a:gdLst/>
              <a:ahLst/>
              <a:cxnLst/>
              <a:rect l="l" t="t" r="r" b="b"/>
              <a:pathLst>
                <a:path w="20871" h="14604" extrusionOk="0">
                  <a:moveTo>
                    <a:pt x="19081" y="0"/>
                  </a:moveTo>
                  <a:cubicBezTo>
                    <a:pt x="18915" y="0"/>
                    <a:pt x="18745" y="42"/>
                    <a:pt x="18591" y="131"/>
                  </a:cubicBezTo>
                  <a:lnTo>
                    <a:pt x="11718" y="4469"/>
                  </a:lnTo>
                  <a:cubicBezTo>
                    <a:pt x="11497" y="4596"/>
                    <a:pt x="11243" y="4691"/>
                    <a:pt x="10990" y="4723"/>
                  </a:cubicBezTo>
                  <a:lnTo>
                    <a:pt x="10832" y="4723"/>
                  </a:lnTo>
                  <a:cubicBezTo>
                    <a:pt x="10547" y="4754"/>
                    <a:pt x="10293" y="4849"/>
                    <a:pt x="10040" y="5008"/>
                  </a:cubicBezTo>
                  <a:lnTo>
                    <a:pt x="1" y="11816"/>
                  </a:lnTo>
                  <a:cubicBezTo>
                    <a:pt x="222" y="12576"/>
                    <a:pt x="634" y="13653"/>
                    <a:pt x="1616" y="14603"/>
                  </a:cubicBezTo>
                  <a:lnTo>
                    <a:pt x="12162" y="8523"/>
                  </a:lnTo>
                  <a:cubicBezTo>
                    <a:pt x="12447" y="8365"/>
                    <a:pt x="12668" y="8143"/>
                    <a:pt x="12827" y="7858"/>
                  </a:cubicBezTo>
                  <a:lnTo>
                    <a:pt x="12890" y="7731"/>
                  </a:lnTo>
                  <a:cubicBezTo>
                    <a:pt x="13048" y="7478"/>
                    <a:pt x="13270" y="7256"/>
                    <a:pt x="13523" y="7098"/>
                  </a:cubicBezTo>
                  <a:lnTo>
                    <a:pt x="20396" y="2759"/>
                  </a:lnTo>
                  <a:cubicBezTo>
                    <a:pt x="20776" y="2537"/>
                    <a:pt x="20871" y="2062"/>
                    <a:pt x="20649" y="1682"/>
                  </a:cubicBezTo>
                  <a:lnTo>
                    <a:pt x="19857" y="416"/>
                  </a:lnTo>
                  <a:cubicBezTo>
                    <a:pt x="19692" y="147"/>
                    <a:pt x="19393" y="0"/>
                    <a:pt x="19081" y="0"/>
                  </a:cubicBezTo>
                  <a:close/>
                </a:path>
              </a:pathLst>
            </a:custGeom>
            <a:solidFill>
              <a:srgbClr val="FB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7;p22">
              <a:extLst>
                <a:ext uri="{FF2B5EF4-FFF2-40B4-BE49-F238E27FC236}">
                  <a16:creationId xmlns:a16="http://schemas.microsoft.com/office/drawing/2014/main" id="{2F7B82F4-DEA1-3348-B551-16BFAB1A7E08}"/>
                </a:ext>
              </a:extLst>
            </p:cNvPr>
            <p:cNvSpPr/>
            <p:nvPr/>
          </p:nvSpPr>
          <p:spPr>
            <a:xfrm>
              <a:off x="6563653" y="1430228"/>
              <a:ext cx="354157" cy="237910"/>
            </a:xfrm>
            <a:custGeom>
              <a:avLst/>
              <a:gdLst/>
              <a:ahLst/>
              <a:cxnLst/>
              <a:rect l="l" t="t" r="r" b="b"/>
              <a:pathLst>
                <a:path w="12162" h="8170" extrusionOk="0">
                  <a:moveTo>
                    <a:pt x="11141" y="0"/>
                  </a:moveTo>
                  <a:cubicBezTo>
                    <a:pt x="10979" y="0"/>
                    <a:pt x="10816" y="42"/>
                    <a:pt x="10673" y="131"/>
                  </a:cubicBezTo>
                  <a:lnTo>
                    <a:pt x="539" y="6528"/>
                  </a:lnTo>
                  <a:cubicBezTo>
                    <a:pt x="127" y="6781"/>
                    <a:pt x="0" y="7319"/>
                    <a:pt x="254" y="7763"/>
                  </a:cubicBezTo>
                  <a:cubicBezTo>
                    <a:pt x="434" y="8023"/>
                    <a:pt x="716" y="8170"/>
                    <a:pt x="1003" y="8170"/>
                  </a:cubicBezTo>
                  <a:cubicBezTo>
                    <a:pt x="1170" y="8170"/>
                    <a:pt x="1338" y="8121"/>
                    <a:pt x="1489" y="8016"/>
                  </a:cubicBezTo>
                  <a:lnTo>
                    <a:pt x="11623" y="1651"/>
                  </a:lnTo>
                  <a:cubicBezTo>
                    <a:pt x="12035" y="1397"/>
                    <a:pt x="12161" y="827"/>
                    <a:pt x="11908" y="416"/>
                  </a:cubicBezTo>
                  <a:cubicBezTo>
                    <a:pt x="11743" y="147"/>
                    <a:pt x="11443" y="0"/>
                    <a:pt x="11141" y="0"/>
                  </a:cubicBezTo>
                  <a:close/>
                </a:path>
              </a:pathLst>
            </a:custGeom>
            <a:solidFill>
              <a:srgbClr val="416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68;p22">
              <a:extLst>
                <a:ext uri="{FF2B5EF4-FFF2-40B4-BE49-F238E27FC236}">
                  <a16:creationId xmlns:a16="http://schemas.microsoft.com/office/drawing/2014/main" id="{5E66321F-3D21-864F-AE2B-AF51C661D45D}"/>
                </a:ext>
              </a:extLst>
            </p:cNvPr>
            <p:cNvSpPr/>
            <p:nvPr/>
          </p:nvSpPr>
          <p:spPr>
            <a:xfrm>
              <a:off x="6583018" y="1616538"/>
              <a:ext cx="46126" cy="36109"/>
            </a:xfrm>
            <a:custGeom>
              <a:avLst/>
              <a:gdLst/>
              <a:ahLst/>
              <a:cxnLst/>
              <a:rect l="l" t="t" r="r" b="b"/>
              <a:pathLst>
                <a:path w="1584" h="1240" extrusionOk="0">
                  <a:moveTo>
                    <a:pt x="1255" y="0"/>
                  </a:moveTo>
                  <a:cubicBezTo>
                    <a:pt x="1225" y="0"/>
                    <a:pt x="1196" y="10"/>
                    <a:pt x="1172" y="35"/>
                  </a:cubicBezTo>
                  <a:lnTo>
                    <a:pt x="95" y="700"/>
                  </a:lnTo>
                  <a:cubicBezTo>
                    <a:pt x="32" y="731"/>
                    <a:pt x="0" y="858"/>
                    <a:pt x="32" y="921"/>
                  </a:cubicBezTo>
                  <a:lnTo>
                    <a:pt x="190" y="1143"/>
                  </a:lnTo>
                  <a:cubicBezTo>
                    <a:pt x="231" y="1204"/>
                    <a:pt x="285" y="1239"/>
                    <a:pt x="336" y="1239"/>
                  </a:cubicBezTo>
                  <a:cubicBezTo>
                    <a:pt x="363" y="1239"/>
                    <a:pt x="390" y="1229"/>
                    <a:pt x="412" y="1206"/>
                  </a:cubicBezTo>
                  <a:lnTo>
                    <a:pt x="1489" y="541"/>
                  </a:lnTo>
                  <a:cubicBezTo>
                    <a:pt x="1552" y="478"/>
                    <a:pt x="1584" y="383"/>
                    <a:pt x="1520" y="288"/>
                  </a:cubicBezTo>
                  <a:lnTo>
                    <a:pt x="1394" y="66"/>
                  </a:lnTo>
                  <a:cubicBezTo>
                    <a:pt x="1355" y="27"/>
                    <a:pt x="1303" y="0"/>
                    <a:pt x="125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69;p22">
              <a:extLst>
                <a:ext uri="{FF2B5EF4-FFF2-40B4-BE49-F238E27FC236}">
                  <a16:creationId xmlns:a16="http://schemas.microsoft.com/office/drawing/2014/main" id="{A1C9F233-98E2-C143-AFB5-A1BB94084376}"/>
                </a:ext>
              </a:extLst>
            </p:cNvPr>
            <p:cNvSpPr/>
            <p:nvPr/>
          </p:nvSpPr>
          <p:spPr>
            <a:xfrm>
              <a:off x="6584853" y="1455213"/>
              <a:ext cx="459281" cy="723457"/>
            </a:xfrm>
            <a:custGeom>
              <a:avLst/>
              <a:gdLst/>
              <a:ahLst/>
              <a:cxnLst/>
              <a:rect l="l" t="t" r="r" b="b"/>
              <a:pathLst>
                <a:path w="15772" h="24844" extrusionOk="0">
                  <a:moveTo>
                    <a:pt x="13365" y="1"/>
                  </a:moveTo>
                  <a:lnTo>
                    <a:pt x="10325" y="1933"/>
                  </a:lnTo>
                  <a:cubicBezTo>
                    <a:pt x="11180" y="3421"/>
                    <a:pt x="10736" y="7887"/>
                    <a:pt x="10135" y="9217"/>
                  </a:cubicBezTo>
                  <a:cubicBezTo>
                    <a:pt x="9705" y="10166"/>
                    <a:pt x="8711" y="10744"/>
                    <a:pt x="7797" y="10744"/>
                  </a:cubicBezTo>
                  <a:cubicBezTo>
                    <a:pt x="7431" y="10744"/>
                    <a:pt x="7077" y="10651"/>
                    <a:pt x="6778" y="10452"/>
                  </a:cubicBezTo>
                  <a:cubicBezTo>
                    <a:pt x="5733" y="9755"/>
                    <a:pt x="6113" y="8045"/>
                    <a:pt x="5574" y="7380"/>
                  </a:cubicBezTo>
                  <a:cubicBezTo>
                    <a:pt x="5215" y="6961"/>
                    <a:pt x="4541" y="6529"/>
                    <a:pt x="3639" y="6529"/>
                  </a:cubicBezTo>
                  <a:cubicBezTo>
                    <a:pt x="3111" y="6529"/>
                    <a:pt x="2505" y="6677"/>
                    <a:pt x="1837" y="7063"/>
                  </a:cubicBezTo>
                  <a:cubicBezTo>
                    <a:pt x="1" y="8108"/>
                    <a:pt x="1109" y="9502"/>
                    <a:pt x="1837" y="9723"/>
                  </a:cubicBezTo>
                  <a:cubicBezTo>
                    <a:pt x="2819" y="10072"/>
                    <a:pt x="2503" y="11465"/>
                    <a:pt x="2218" y="12288"/>
                  </a:cubicBezTo>
                  <a:cubicBezTo>
                    <a:pt x="2028" y="12859"/>
                    <a:pt x="1964" y="13492"/>
                    <a:pt x="2059" y="14094"/>
                  </a:cubicBezTo>
                  <a:cubicBezTo>
                    <a:pt x="2724" y="18401"/>
                    <a:pt x="6936" y="22961"/>
                    <a:pt x="8393" y="24418"/>
                  </a:cubicBezTo>
                  <a:cubicBezTo>
                    <a:pt x="8663" y="24688"/>
                    <a:pt x="9026" y="24843"/>
                    <a:pt x="9403" y="24843"/>
                  </a:cubicBezTo>
                  <a:cubicBezTo>
                    <a:pt x="9467" y="24843"/>
                    <a:pt x="9532" y="24839"/>
                    <a:pt x="9596" y="24829"/>
                  </a:cubicBezTo>
                  <a:cubicBezTo>
                    <a:pt x="12605" y="24513"/>
                    <a:pt x="14347" y="22644"/>
                    <a:pt x="15234" y="21282"/>
                  </a:cubicBezTo>
                  <a:cubicBezTo>
                    <a:pt x="15772" y="20459"/>
                    <a:pt x="15740" y="19414"/>
                    <a:pt x="15170" y="18622"/>
                  </a:cubicBezTo>
                  <a:lnTo>
                    <a:pt x="15139" y="18559"/>
                  </a:lnTo>
                  <a:cubicBezTo>
                    <a:pt x="14537" y="17736"/>
                    <a:pt x="14252" y="16722"/>
                    <a:pt x="14347" y="15709"/>
                  </a:cubicBezTo>
                  <a:lnTo>
                    <a:pt x="14790" y="10578"/>
                  </a:lnTo>
                  <a:cubicBezTo>
                    <a:pt x="14980" y="8583"/>
                    <a:pt x="14822" y="6588"/>
                    <a:pt x="14347" y="4656"/>
                  </a:cubicBezTo>
                  <a:lnTo>
                    <a:pt x="13365" y="1"/>
                  </a:lnTo>
                  <a:close/>
                </a:path>
              </a:pathLst>
            </a:custGeom>
            <a:solidFill>
              <a:srgbClr val="E9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70;p22">
              <a:extLst>
                <a:ext uri="{FF2B5EF4-FFF2-40B4-BE49-F238E27FC236}">
                  <a16:creationId xmlns:a16="http://schemas.microsoft.com/office/drawing/2014/main" id="{440AF9B1-40CB-5946-A444-3072EEB9B2F5}"/>
                </a:ext>
              </a:extLst>
            </p:cNvPr>
            <p:cNvSpPr/>
            <p:nvPr/>
          </p:nvSpPr>
          <p:spPr>
            <a:xfrm>
              <a:off x="6855581" y="1401399"/>
              <a:ext cx="309837" cy="140912"/>
            </a:xfrm>
            <a:custGeom>
              <a:avLst/>
              <a:gdLst/>
              <a:ahLst/>
              <a:cxnLst/>
              <a:rect l="l" t="t" r="r" b="b"/>
              <a:pathLst>
                <a:path w="10640" h="4839" extrusionOk="0">
                  <a:moveTo>
                    <a:pt x="10509" y="1"/>
                  </a:moveTo>
                  <a:cubicBezTo>
                    <a:pt x="10496" y="1"/>
                    <a:pt x="10481" y="4"/>
                    <a:pt x="10465" y="12"/>
                  </a:cubicBezTo>
                  <a:cubicBezTo>
                    <a:pt x="6918" y="1342"/>
                    <a:pt x="3466" y="2894"/>
                    <a:pt x="109" y="4636"/>
                  </a:cubicBezTo>
                  <a:cubicBezTo>
                    <a:pt x="0" y="4690"/>
                    <a:pt x="79" y="4839"/>
                    <a:pt x="184" y="4839"/>
                  </a:cubicBezTo>
                  <a:cubicBezTo>
                    <a:pt x="201" y="4839"/>
                    <a:pt x="218" y="4835"/>
                    <a:pt x="236" y="4826"/>
                  </a:cubicBezTo>
                  <a:cubicBezTo>
                    <a:pt x="3561" y="3084"/>
                    <a:pt x="7013" y="1564"/>
                    <a:pt x="10529" y="202"/>
                  </a:cubicBezTo>
                  <a:cubicBezTo>
                    <a:pt x="10640" y="174"/>
                    <a:pt x="10605" y="1"/>
                    <a:pt x="10509" y="1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71;p22">
              <a:extLst>
                <a:ext uri="{FF2B5EF4-FFF2-40B4-BE49-F238E27FC236}">
                  <a16:creationId xmlns:a16="http://schemas.microsoft.com/office/drawing/2014/main" id="{F310EE7C-A83A-514F-9D90-CD91F81F50E9}"/>
                </a:ext>
              </a:extLst>
            </p:cNvPr>
            <p:cNvSpPr/>
            <p:nvPr/>
          </p:nvSpPr>
          <p:spPr>
            <a:xfrm>
              <a:off x="6870345" y="1436402"/>
              <a:ext cx="152268" cy="93912"/>
            </a:xfrm>
            <a:custGeom>
              <a:avLst/>
              <a:gdLst/>
              <a:ahLst/>
              <a:cxnLst/>
              <a:rect l="l" t="t" r="r" b="b"/>
              <a:pathLst>
                <a:path w="5229" h="3225" extrusionOk="0">
                  <a:moveTo>
                    <a:pt x="4942" y="1"/>
                  </a:moveTo>
                  <a:cubicBezTo>
                    <a:pt x="4926" y="1"/>
                    <a:pt x="4909" y="5"/>
                    <a:pt x="4891" y="14"/>
                  </a:cubicBezTo>
                  <a:cubicBezTo>
                    <a:pt x="3914" y="532"/>
                    <a:pt x="2950" y="1075"/>
                    <a:pt x="1998" y="1636"/>
                  </a:cubicBezTo>
                  <a:lnTo>
                    <a:pt x="1998" y="1636"/>
                  </a:lnTo>
                  <a:cubicBezTo>
                    <a:pt x="1427" y="1943"/>
                    <a:pt x="870" y="2278"/>
                    <a:pt x="331" y="2642"/>
                  </a:cubicBezTo>
                  <a:cubicBezTo>
                    <a:pt x="258" y="2696"/>
                    <a:pt x="269" y="2771"/>
                    <a:pt x="315" y="2814"/>
                  </a:cubicBezTo>
                  <a:lnTo>
                    <a:pt x="315" y="2814"/>
                  </a:lnTo>
                  <a:cubicBezTo>
                    <a:pt x="246" y="2852"/>
                    <a:pt x="178" y="2889"/>
                    <a:pt x="109" y="2927"/>
                  </a:cubicBezTo>
                  <a:cubicBezTo>
                    <a:pt x="0" y="2982"/>
                    <a:pt x="55" y="3130"/>
                    <a:pt x="153" y="3130"/>
                  </a:cubicBezTo>
                  <a:cubicBezTo>
                    <a:pt x="164" y="3130"/>
                    <a:pt x="175" y="3128"/>
                    <a:pt x="186" y="3125"/>
                  </a:cubicBezTo>
                  <a:lnTo>
                    <a:pt x="186" y="3125"/>
                  </a:lnTo>
                  <a:cubicBezTo>
                    <a:pt x="199" y="3176"/>
                    <a:pt x="250" y="3225"/>
                    <a:pt x="310" y="3225"/>
                  </a:cubicBezTo>
                  <a:cubicBezTo>
                    <a:pt x="327" y="3225"/>
                    <a:pt x="345" y="3221"/>
                    <a:pt x="362" y="3212"/>
                  </a:cubicBezTo>
                  <a:cubicBezTo>
                    <a:pt x="1946" y="2357"/>
                    <a:pt x="3529" y="1534"/>
                    <a:pt x="5113" y="679"/>
                  </a:cubicBezTo>
                  <a:cubicBezTo>
                    <a:pt x="5228" y="621"/>
                    <a:pt x="5160" y="484"/>
                    <a:pt x="5051" y="484"/>
                  </a:cubicBezTo>
                  <a:cubicBezTo>
                    <a:pt x="5040" y="484"/>
                    <a:pt x="5029" y="486"/>
                    <a:pt x="5018" y="489"/>
                  </a:cubicBezTo>
                  <a:cubicBezTo>
                    <a:pt x="4845" y="567"/>
                    <a:pt x="4673" y="645"/>
                    <a:pt x="4501" y="723"/>
                  </a:cubicBezTo>
                  <a:lnTo>
                    <a:pt x="4501" y="723"/>
                  </a:lnTo>
                  <a:cubicBezTo>
                    <a:pt x="4553" y="659"/>
                    <a:pt x="4517" y="541"/>
                    <a:pt x="4435" y="539"/>
                  </a:cubicBezTo>
                  <a:lnTo>
                    <a:pt x="4435" y="539"/>
                  </a:lnTo>
                  <a:cubicBezTo>
                    <a:pt x="4618" y="427"/>
                    <a:pt x="4802" y="315"/>
                    <a:pt x="4986" y="204"/>
                  </a:cubicBezTo>
                  <a:lnTo>
                    <a:pt x="4986" y="204"/>
                  </a:lnTo>
                  <a:cubicBezTo>
                    <a:pt x="4986" y="204"/>
                    <a:pt x="4986" y="204"/>
                    <a:pt x="4986" y="204"/>
                  </a:cubicBezTo>
                  <a:cubicBezTo>
                    <a:pt x="5095" y="149"/>
                    <a:pt x="5040" y="1"/>
                    <a:pt x="4942" y="1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72;p22">
              <a:extLst>
                <a:ext uri="{FF2B5EF4-FFF2-40B4-BE49-F238E27FC236}">
                  <a16:creationId xmlns:a16="http://schemas.microsoft.com/office/drawing/2014/main" id="{CEAFD693-E419-9B4C-9F69-602060FABE17}"/>
                </a:ext>
              </a:extLst>
            </p:cNvPr>
            <p:cNvSpPr/>
            <p:nvPr/>
          </p:nvSpPr>
          <p:spPr>
            <a:xfrm>
              <a:off x="7004472" y="1878501"/>
              <a:ext cx="9231" cy="6494"/>
            </a:xfrm>
            <a:custGeom>
              <a:avLst/>
              <a:gdLst/>
              <a:ahLst/>
              <a:cxnLst/>
              <a:rect l="l" t="t" r="r" b="b"/>
              <a:pathLst>
                <a:path w="317" h="223" extrusionOk="0">
                  <a:moveTo>
                    <a:pt x="127" y="1"/>
                  </a:moveTo>
                  <a:cubicBezTo>
                    <a:pt x="0" y="1"/>
                    <a:pt x="0" y="191"/>
                    <a:pt x="127" y="223"/>
                  </a:cubicBezTo>
                  <a:lnTo>
                    <a:pt x="158" y="223"/>
                  </a:lnTo>
                  <a:cubicBezTo>
                    <a:pt x="317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73;p22">
              <a:extLst>
                <a:ext uri="{FF2B5EF4-FFF2-40B4-BE49-F238E27FC236}">
                  <a16:creationId xmlns:a16="http://schemas.microsoft.com/office/drawing/2014/main" id="{43FC960B-0745-4746-8256-AAA0031BF20B}"/>
                </a:ext>
              </a:extLst>
            </p:cNvPr>
            <p:cNvSpPr/>
            <p:nvPr/>
          </p:nvSpPr>
          <p:spPr>
            <a:xfrm>
              <a:off x="6570089" y="1727893"/>
              <a:ext cx="149327" cy="258061"/>
            </a:xfrm>
            <a:custGeom>
              <a:avLst/>
              <a:gdLst/>
              <a:ahLst/>
              <a:cxnLst/>
              <a:rect l="l" t="t" r="r" b="b"/>
              <a:pathLst>
                <a:path w="5128" h="8862" extrusionOk="0">
                  <a:moveTo>
                    <a:pt x="4467" y="1"/>
                  </a:moveTo>
                  <a:cubicBezTo>
                    <a:pt x="4414" y="1"/>
                    <a:pt x="4331" y="25"/>
                    <a:pt x="4213" y="74"/>
                  </a:cubicBezTo>
                  <a:cubicBezTo>
                    <a:pt x="3493" y="362"/>
                    <a:pt x="2996" y="441"/>
                    <a:pt x="2668" y="441"/>
                  </a:cubicBezTo>
                  <a:cubicBezTo>
                    <a:pt x="2274" y="441"/>
                    <a:pt x="2123" y="328"/>
                    <a:pt x="2123" y="328"/>
                  </a:cubicBezTo>
                  <a:lnTo>
                    <a:pt x="824" y="43"/>
                  </a:lnTo>
                  <a:lnTo>
                    <a:pt x="1" y="2766"/>
                  </a:lnTo>
                  <a:cubicBezTo>
                    <a:pt x="1" y="2766"/>
                    <a:pt x="2539" y="8862"/>
                    <a:pt x="2759" y="8862"/>
                  </a:cubicBezTo>
                  <a:cubicBezTo>
                    <a:pt x="2810" y="8862"/>
                    <a:pt x="2735" y="8529"/>
                    <a:pt x="2471" y="7706"/>
                  </a:cubicBezTo>
                  <a:cubicBezTo>
                    <a:pt x="1181" y="3691"/>
                    <a:pt x="5128" y="1"/>
                    <a:pt x="4467" y="1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74;p22">
              <a:extLst>
                <a:ext uri="{FF2B5EF4-FFF2-40B4-BE49-F238E27FC236}">
                  <a16:creationId xmlns:a16="http://schemas.microsoft.com/office/drawing/2014/main" id="{CC364D00-E180-BA46-8BEE-191505ABA791}"/>
                </a:ext>
              </a:extLst>
            </p:cNvPr>
            <p:cNvSpPr/>
            <p:nvPr/>
          </p:nvSpPr>
          <p:spPr>
            <a:xfrm>
              <a:off x="6649412" y="1894197"/>
              <a:ext cx="467580" cy="329260"/>
            </a:xfrm>
            <a:custGeom>
              <a:avLst/>
              <a:gdLst/>
              <a:ahLst/>
              <a:cxnLst/>
              <a:rect l="l" t="t" r="r" b="b"/>
              <a:pathLst>
                <a:path w="16057" h="11307" extrusionOk="0">
                  <a:moveTo>
                    <a:pt x="12510" y="0"/>
                  </a:moveTo>
                  <a:cubicBezTo>
                    <a:pt x="12510" y="0"/>
                    <a:pt x="11560" y="4244"/>
                    <a:pt x="8773" y="6841"/>
                  </a:cubicBezTo>
                  <a:cubicBezTo>
                    <a:pt x="8291" y="7024"/>
                    <a:pt x="7773" y="7111"/>
                    <a:pt x="7226" y="7111"/>
                  </a:cubicBezTo>
                  <a:cubicBezTo>
                    <a:pt x="6731" y="7111"/>
                    <a:pt x="6211" y="7040"/>
                    <a:pt x="5669" y="6904"/>
                  </a:cubicBezTo>
                  <a:cubicBezTo>
                    <a:pt x="3516" y="6302"/>
                    <a:pt x="64" y="602"/>
                    <a:pt x="1" y="602"/>
                  </a:cubicBezTo>
                  <a:lnTo>
                    <a:pt x="1" y="602"/>
                  </a:lnTo>
                  <a:lnTo>
                    <a:pt x="887" y="3864"/>
                  </a:lnTo>
                  <a:lnTo>
                    <a:pt x="2281" y="7031"/>
                  </a:lnTo>
                  <a:lnTo>
                    <a:pt x="3769" y="9026"/>
                  </a:lnTo>
                  <a:cubicBezTo>
                    <a:pt x="1172" y="9944"/>
                    <a:pt x="12573" y="11306"/>
                    <a:pt x="12573" y="11306"/>
                  </a:cubicBezTo>
                  <a:lnTo>
                    <a:pt x="16057" y="5067"/>
                  </a:lnTo>
                  <a:lnTo>
                    <a:pt x="13682" y="1045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75;p22">
              <a:extLst>
                <a:ext uri="{FF2B5EF4-FFF2-40B4-BE49-F238E27FC236}">
                  <a16:creationId xmlns:a16="http://schemas.microsoft.com/office/drawing/2014/main" id="{9DA59135-CCCB-B94F-A189-96D744C15F85}"/>
                </a:ext>
              </a:extLst>
            </p:cNvPr>
            <p:cNvSpPr/>
            <p:nvPr/>
          </p:nvSpPr>
          <p:spPr>
            <a:xfrm>
              <a:off x="6662312" y="1365290"/>
              <a:ext cx="278533" cy="137534"/>
            </a:xfrm>
            <a:custGeom>
              <a:avLst/>
              <a:gdLst/>
              <a:ahLst/>
              <a:cxnLst/>
              <a:rect l="l" t="t" r="r" b="b"/>
              <a:pathLst>
                <a:path w="9565" h="4723" extrusionOk="0">
                  <a:moveTo>
                    <a:pt x="6000" y="1"/>
                  </a:moveTo>
                  <a:cubicBezTo>
                    <a:pt x="4972" y="1"/>
                    <a:pt x="4050" y="20"/>
                    <a:pt x="3770" y="80"/>
                  </a:cubicBezTo>
                  <a:cubicBezTo>
                    <a:pt x="3009" y="270"/>
                    <a:pt x="1" y="3817"/>
                    <a:pt x="381" y="4134"/>
                  </a:cubicBezTo>
                  <a:cubicBezTo>
                    <a:pt x="599" y="4334"/>
                    <a:pt x="1131" y="4722"/>
                    <a:pt x="1892" y="4722"/>
                  </a:cubicBezTo>
                  <a:cubicBezTo>
                    <a:pt x="2456" y="4722"/>
                    <a:pt x="3146" y="4509"/>
                    <a:pt x="3928" y="3849"/>
                  </a:cubicBezTo>
                  <a:cubicBezTo>
                    <a:pt x="5765" y="2297"/>
                    <a:pt x="7158" y="1664"/>
                    <a:pt x="7158" y="1664"/>
                  </a:cubicBezTo>
                  <a:lnTo>
                    <a:pt x="9565" y="49"/>
                  </a:lnTo>
                  <a:cubicBezTo>
                    <a:pt x="9565" y="49"/>
                    <a:pt x="7646" y="1"/>
                    <a:pt x="6000" y="1"/>
                  </a:cubicBezTo>
                  <a:close/>
                </a:path>
              </a:pathLst>
            </a:custGeom>
            <a:solidFill>
              <a:srgbClr val="E9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76;p22">
              <a:extLst>
                <a:ext uri="{FF2B5EF4-FFF2-40B4-BE49-F238E27FC236}">
                  <a16:creationId xmlns:a16="http://schemas.microsoft.com/office/drawing/2014/main" id="{3246F92E-540B-2A46-A3FA-295916667D6C}"/>
                </a:ext>
              </a:extLst>
            </p:cNvPr>
            <p:cNvSpPr/>
            <p:nvPr/>
          </p:nvSpPr>
          <p:spPr>
            <a:xfrm>
              <a:off x="6798477" y="1285473"/>
              <a:ext cx="202559" cy="188144"/>
            </a:xfrm>
            <a:custGeom>
              <a:avLst/>
              <a:gdLst/>
              <a:ahLst/>
              <a:cxnLst/>
              <a:rect l="l" t="t" r="r" b="b"/>
              <a:pathLst>
                <a:path w="6956" h="6461" extrusionOk="0">
                  <a:moveTo>
                    <a:pt x="6804" y="1"/>
                  </a:moveTo>
                  <a:cubicBezTo>
                    <a:pt x="6777" y="1"/>
                    <a:pt x="6750" y="11"/>
                    <a:pt x="6726" y="35"/>
                  </a:cubicBezTo>
                  <a:cubicBezTo>
                    <a:pt x="4572" y="2188"/>
                    <a:pt x="2355" y="4247"/>
                    <a:pt x="75" y="6273"/>
                  </a:cubicBezTo>
                  <a:cubicBezTo>
                    <a:pt x="1" y="6348"/>
                    <a:pt x="82" y="6461"/>
                    <a:pt x="166" y="6461"/>
                  </a:cubicBezTo>
                  <a:cubicBezTo>
                    <a:pt x="189" y="6461"/>
                    <a:pt x="213" y="6452"/>
                    <a:pt x="234" y="6432"/>
                  </a:cubicBezTo>
                  <a:cubicBezTo>
                    <a:pt x="2514" y="4405"/>
                    <a:pt x="4731" y="2315"/>
                    <a:pt x="6884" y="161"/>
                  </a:cubicBezTo>
                  <a:cubicBezTo>
                    <a:pt x="6955" y="90"/>
                    <a:pt x="6884" y="1"/>
                    <a:pt x="6804" y="1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77;p22">
              <a:extLst>
                <a:ext uri="{FF2B5EF4-FFF2-40B4-BE49-F238E27FC236}">
                  <a16:creationId xmlns:a16="http://schemas.microsoft.com/office/drawing/2014/main" id="{3977AB57-0037-1D45-A8C9-9327B6ED58C3}"/>
                </a:ext>
              </a:extLst>
            </p:cNvPr>
            <p:cNvSpPr/>
            <p:nvPr/>
          </p:nvSpPr>
          <p:spPr>
            <a:xfrm>
              <a:off x="6787615" y="1300790"/>
              <a:ext cx="217352" cy="167294"/>
            </a:xfrm>
            <a:custGeom>
              <a:avLst/>
              <a:gdLst/>
              <a:ahLst/>
              <a:cxnLst/>
              <a:rect l="l" t="t" r="r" b="b"/>
              <a:pathLst>
                <a:path w="7464" h="5745" extrusionOk="0">
                  <a:moveTo>
                    <a:pt x="7275" y="1"/>
                  </a:moveTo>
                  <a:cubicBezTo>
                    <a:pt x="7258" y="1"/>
                    <a:pt x="7241" y="5"/>
                    <a:pt x="7225" y="15"/>
                  </a:cubicBezTo>
                  <a:cubicBezTo>
                    <a:pt x="4850" y="1884"/>
                    <a:pt x="2475" y="3721"/>
                    <a:pt x="100" y="5557"/>
                  </a:cubicBezTo>
                  <a:cubicBezTo>
                    <a:pt x="1" y="5632"/>
                    <a:pt x="76" y="5745"/>
                    <a:pt x="159" y="5745"/>
                  </a:cubicBezTo>
                  <a:cubicBezTo>
                    <a:pt x="182" y="5745"/>
                    <a:pt x="206" y="5736"/>
                    <a:pt x="227" y="5716"/>
                  </a:cubicBezTo>
                  <a:cubicBezTo>
                    <a:pt x="2633" y="3879"/>
                    <a:pt x="5009" y="2042"/>
                    <a:pt x="7384" y="174"/>
                  </a:cubicBezTo>
                  <a:cubicBezTo>
                    <a:pt x="7463" y="120"/>
                    <a:pt x="7365" y="1"/>
                    <a:pt x="7275" y="1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78;p22">
              <a:extLst>
                <a:ext uri="{FF2B5EF4-FFF2-40B4-BE49-F238E27FC236}">
                  <a16:creationId xmlns:a16="http://schemas.microsoft.com/office/drawing/2014/main" id="{D3360A4C-054B-8A4B-A077-4829CE8E54D3}"/>
                </a:ext>
              </a:extLst>
            </p:cNvPr>
            <p:cNvSpPr/>
            <p:nvPr/>
          </p:nvSpPr>
          <p:spPr>
            <a:xfrm>
              <a:off x="6843584" y="1350585"/>
              <a:ext cx="116043" cy="87651"/>
            </a:xfrm>
            <a:custGeom>
              <a:avLst/>
              <a:gdLst/>
              <a:ahLst/>
              <a:cxnLst/>
              <a:rect l="l" t="t" r="r" b="b"/>
              <a:pathLst>
                <a:path w="3985" h="3010" extrusionOk="0">
                  <a:moveTo>
                    <a:pt x="3830" y="1"/>
                  </a:moveTo>
                  <a:cubicBezTo>
                    <a:pt x="3814" y="1"/>
                    <a:pt x="3798" y="5"/>
                    <a:pt x="3783" y="15"/>
                  </a:cubicBezTo>
                  <a:cubicBezTo>
                    <a:pt x="3776" y="19"/>
                    <a:pt x="3769" y="23"/>
                    <a:pt x="3763" y="27"/>
                  </a:cubicBezTo>
                  <a:lnTo>
                    <a:pt x="3763" y="27"/>
                  </a:lnTo>
                  <a:cubicBezTo>
                    <a:pt x="3759" y="23"/>
                    <a:pt x="3755" y="19"/>
                    <a:pt x="3752" y="15"/>
                  </a:cubicBezTo>
                  <a:cubicBezTo>
                    <a:pt x="3716" y="41"/>
                    <a:pt x="3680" y="66"/>
                    <a:pt x="3644" y="91"/>
                  </a:cubicBezTo>
                  <a:lnTo>
                    <a:pt x="3644" y="91"/>
                  </a:lnTo>
                  <a:cubicBezTo>
                    <a:pt x="3285" y="288"/>
                    <a:pt x="2945" y="484"/>
                    <a:pt x="2580" y="680"/>
                  </a:cubicBezTo>
                  <a:cubicBezTo>
                    <a:pt x="2422" y="807"/>
                    <a:pt x="2232" y="902"/>
                    <a:pt x="2073" y="997"/>
                  </a:cubicBezTo>
                  <a:cubicBezTo>
                    <a:pt x="1947" y="1092"/>
                    <a:pt x="1851" y="1155"/>
                    <a:pt x="1851" y="1314"/>
                  </a:cubicBezTo>
                  <a:cubicBezTo>
                    <a:pt x="1851" y="1349"/>
                    <a:pt x="1865" y="1376"/>
                    <a:pt x="1885" y="1394"/>
                  </a:cubicBezTo>
                  <a:lnTo>
                    <a:pt x="1885" y="1394"/>
                  </a:lnTo>
                  <a:cubicBezTo>
                    <a:pt x="1277" y="1863"/>
                    <a:pt x="678" y="2345"/>
                    <a:pt x="78" y="2834"/>
                  </a:cubicBezTo>
                  <a:cubicBezTo>
                    <a:pt x="1" y="2911"/>
                    <a:pt x="91" y="3009"/>
                    <a:pt x="195" y="3009"/>
                  </a:cubicBezTo>
                  <a:cubicBezTo>
                    <a:pt x="220" y="3009"/>
                    <a:pt x="244" y="3004"/>
                    <a:pt x="268" y="2992"/>
                  </a:cubicBezTo>
                  <a:cubicBezTo>
                    <a:pt x="420" y="2862"/>
                    <a:pt x="573" y="2732"/>
                    <a:pt x="728" y="2604"/>
                  </a:cubicBezTo>
                  <a:lnTo>
                    <a:pt x="728" y="2604"/>
                  </a:lnTo>
                  <a:cubicBezTo>
                    <a:pt x="743" y="2600"/>
                    <a:pt x="758" y="2593"/>
                    <a:pt x="775" y="2581"/>
                  </a:cubicBezTo>
                  <a:cubicBezTo>
                    <a:pt x="1630" y="1916"/>
                    <a:pt x="2485" y="1282"/>
                    <a:pt x="3372" y="617"/>
                  </a:cubicBezTo>
                  <a:cubicBezTo>
                    <a:pt x="3394" y="595"/>
                    <a:pt x="3406" y="569"/>
                    <a:pt x="3409" y="544"/>
                  </a:cubicBezTo>
                  <a:lnTo>
                    <a:pt x="3409" y="544"/>
                  </a:lnTo>
                  <a:cubicBezTo>
                    <a:pt x="3565" y="431"/>
                    <a:pt x="3722" y="318"/>
                    <a:pt x="3878" y="205"/>
                  </a:cubicBezTo>
                  <a:cubicBezTo>
                    <a:pt x="3985" y="125"/>
                    <a:pt x="3912" y="1"/>
                    <a:pt x="3830" y="1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79;p22">
              <a:extLst>
                <a:ext uri="{FF2B5EF4-FFF2-40B4-BE49-F238E27FC236}">
                  <a16:creationId xmlns:a16="http://schemas.microsoft.com/office/drawing/2014/main" id="{BFBACAA7-A7A4-3747-A695-800D747245FF}"/>
                </a:ext>
              </a:extLst>
            </p:cNvPr>
            <p:cNvSpPr/>
            <p:nvPr/>
          </p:nvSpPr>
          <p:spPr>
            <a:xfrm>
              <a:off x="6839391" y="1384772"/>
              <a:ext cx="71431" cy="46505"/>
            </a:xfrm>
            <a:custGeom>
              <a:avLst/>
              <a:gdLst/>
              <a:ahLst/>
              <a:cxnLst/>
              <a:rect l="l" t="t" r="r" b="b"/>
              <a:pathLst>
                <a:path w="2453" h="1597" extrusionOk="0">
                  <a:moveTo>
                    <a:pt x="2300" y="0"/>
                  </a:moveTo>
                  <a:cubicBezTo>
                    <a:pt x="2284" y="0"/>
                    <a:pt x="2267" y="4"/>
                    <a:pt x="2249" y="13"/>
                  </a:cubicBezTo>
                  <a:cubicBezTo>
                    <a:pt x="1489" y="425"/>
                    <a:pt x="792" y="900"/>
                    <a:pt x="95" y="1375"/>
                  </a:cubicBezTo>
                  <a:cubicBezTo>
                    <a:pt x="0" y="1470"/>
                    <a:pt x="64" y="1597"/>
                    <a:pt x="190" y="1597"/>
                  </a:cubicBezTo>
                  <a:cubicBezTo>
                    <a:pt x="349" y="1565"/>
                    <a:pt x="475" y="1470"/>
                    <a:pt x="570" y="1312"/>
                  </a:cubicBezTo>
                  <a:cubicBezTo>
                    <a:pt x="571" y="1310"/>
                    <a:pt x="572" y="1309"/>
                    <a:pt x="572" y="1308"/>
                  </a:cubicBezTo>
                  <a:lnTo>
                    <a:pt x="572" y="1308"/>
                  </a:lnTo>
                  <a:cubicBezTo>
                    <a:pt x="1139" y="906"/>
                    <a:pt x="1741" y="544"/>
                    <a:pt x="2344" y="203"/>
                  </a:cubicBezTo>
                  <a:cubicBezTo>
                    <a:pt x="2453" y="149"/>
                    <a:pt x="2398" y="0"/>
                    <a:pt x="2300" y="0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80;p22">
              <a:extLst>
                <a:ext uri="{FF2B5EF4-FFF2-40B4-BE49-F238E27FC236}">
                  <a16:creationId xmlns:a16="http://schemas.microsoft.com/office/drawing/2014/main" id="{3CF91BA5-8115-D240-8FB7-BE9606B3C603}"/>
                </a:ext>
              </a:extLst>
            </p:cNvPr>
            <p:cNvSpPr/>
            <p:nvPr/>
          </p:nvSpPr>
          <p:spPr>
            <a:xfrm>
              <a:off x="6864900" y="1390741"/>
              <a:ext cx="38468" cy="34012"/>
            </a:xfrm>
            <a:custGeom>
              <a:avLst/>
              <a:gdLst/>
              <a:ahLst/>
              <a:cxnLst/>
              <a:rect l="l" t="t" r="r" b="b"/>
              <a:pathLst>
                <a:path w="1321" h="1168" extrusionOk="0">
                  <a:moveTo>
                    <a:pt x="1168" y="1"/>
                  </a:moveTo>
                  <a:cubicBezTo>
                    <a:pt x="1143" y="1"/>
                    <a:pt x="1115" y="9"/>
                    <a:pt x="1088" y="30"/>
                  </a:cubicBezTo>
                  <a:lnTo>
                    <a:pt x="74" y="980"/>
                  </a:lnTo>
                  <a:cubicBezTo>
                    <a:pt x="0" y="1054"/>
                    <a:pt x="81" y="1168"/>
                    <a:pt x="165" y="1168"/>
                  </a:cubicBezTo>
                  <a:cubicBezTo>
                    <a:pt x="189" y="1168"/>
                    <a:pt x="212" y="1159"/>
                    <a:pt x="233" y="1138"/>
                  </a:cubicBezTo>
                  <a:lnTo>
                    <a:pt x="1246" y="188"/>
                  </a:lnTo>
                  <a:cubicBezTo>
                    <a:pt x="1321" y="114"/>
                    <a:pt x="1259" y="1"/>
                    <a:pt x="1168" y="1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81;p22">
              <a:extLst>
                <a:ext uri="{FF2B5EF4-FFF2-40B4-BE49-F238E27FC236}">
                  <a16:creationId xmlns:a16="http://schemas.microsoft.com/office/drawing/2014/main" id="{79863683-3DEE-614A-B48B-EC5EE55B00DD}"/>
                </a:ext>
              </a:extLst>
            </p:cNvPr>
            <p:cNvSpPr/>
            <p:nvPr/>
          </p:nvSpPr>
          <p:spPr>
            <a:xfrm>
              <a:off x="6586716" y="1666566"/>
              <a:ext cx="130341" cy="55212"/>
            </a:xfrm>
            <a:custGeom>
              <a:avLst/>
              <a:gdLst/>
              <a:ahLst/>
              <a:cxnLst/>
              <a:rect l="l" t="t" r="r" b="b"/>
              <a:pathLst>
                <a:path w="4476" h="1896" extrusionOk="0">
                  <a:moveTo>
                    <a:pt x="3280" y="0"/>
                  </a:moveTo>
                  <a:cubicBezTo>
                    <a:pt x="2725" y="0"/>
                    <a:pt x="2092" y="130"/>
                    <a:pt x="1742" y="407"/>
                  </a:cubicBezTo>
                  <a:cubicBezTo>
                    <a:pt x="0" y="1769"/>
                    <a:pt x="2154" y="1895"/>
                    <a:pt x="2154" y="1895"/>
                  </a:cubicBezTo>
                  <a:cubicBezTo>
                    <a:pt x="2217" y="1864"/>
                    <a:pt x="4085" y="1104"/>
                    <a:pt x="4339" y="502"/>
                  </a:cubicBezTo>
                  <a:cubicBezTo>
                    <a:pt x="4475" y="177"/>
                    <a:pt x="3930" y="0"/>
                    <a:pt x="3280" y="0"/>
                  </a:cubicBez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82;p22">
              <a:extLst>
                <a:ext uri="{FF2B5EF4-FFF2-40B4-BE49-F238E27FC236}">
                  <a16:creationId xmlns:a16="http://schemas.microsoft.com/office/drawing/2014/main" id="{2CB81F16-F1BC-454A-AC21-0FC6EECA9C30}"/>
                </a:ext>
              </a:extLst>
            </p:cNvPr>
            <p:cNvSpPr/>
            <p:nvPr/>
          </p:nvSpPr>
          <p:spPr>
            <a:xfrm>
              <a:off x="6667466" y="1431247"/>
              <a:ext cx="38235" cy="51717"/>
            </a:xfrm>
            <a:custGeom>
              <a:avLst/>
              <a:gdLst/>
              <a:ahLst/>
              <a:cxnLst/>
              <a:rect l="l" t="t" r="r" b="b"/>
              <a:pathLst>
                <a:path w="1313" h="1776" extrusionOk="0">
                  <a:moveTo>
                    <a:pt x="1281" y="1"/>
                  </a:moveTo>
                  <a:cubicBezTo>
                    <a:pt x="0" y="1372"/>
                    <a:pt x="128" y="1776"/>
                    <a:pt x="140" y="1776"/>
                  </a:cubicBezTo>
                  <a:cubicBezTo>
                    <a:pt x="140" y="1776"/>
                    <a:pt x="141" y="1775"/>
                    <a:pt x="141" y="1774"/>
                  </a:cubicBezTo>
                  <a:cubicBezTo>
                    <a:pt x="267" y="1742"/>
                    <a:pt x="1312" y="317"/>
                    <a:pt x="1312" y="317"/>
                  </a:cubicBezTo>
                  <a:lnTo>
                    <a:pt x="1281" y="1"/>
                  </a:ln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83;p22">
              <a:extLst>
                <a:ext uri="{FF2B5EF4-FFF2-40B4-BE49-F238E27FC236}">
                  <a16:creationId xmlns:a16="http://schemas.microsoft.com/office/drawing/2014/main" id="{4DCAE00E-6FD5-D044-82F6-DBD1BD34F12D}"/>
                </a:ext>
              </a:extLst>
            </p:cNvPr>
            <p:cNvSpPr/>
            <p:nvPr/>
          </p:nvSpPr>
          <p:spPr>
            <a:xfrm>
              <a:off x="6541522" y="1530838"/>
              <a:ext cx="51659" cy="35992"/>
            </a:xfrm>
            <a:custGeom>
              <a:avLst/>
              <a:gdLst/>
              <a:ahLst/>
              <a:cxnLst/>
              <a:rect l="l" t="t" r="r" b="b"/>
              <a:pathLst>
                <a:path w="1774" h="1236" extrusionOk="0">
                  <a:moveTo>
                    <a:pt x="1774" y="1"/>
                  </a:moveTo>
                  <a:lnTo>
                    <a:pt x="1774" y="1"/>
                  </a:lnTo>
                  <a:cubicBezTo>
                    <a:pt x="0" y="824"/>
                    <a:pt x="32" y="1236"/>
                    <a:pt x="32" y="1236"/>
                  </a:cubicBezTo>
                  <a:cubicBezTo>
                    <a:pt x="159" y="1236"/>
                    <a:pt x="1679" y="349"/>
                    <a:pt x="1679" y="349"/>
                  </a:cubicBezTo>
                  <a:lnTo>
                    <a:pt x="1774" y="1"/>
                  </a:ln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84;p22">
              <a:extLst>
                <a:ext uri="{FF2B5EF4-FFF2-40B4-BE49-F238E27FC236}">
                  <a16:creationId xmlns:a16="http://schemas.microsoft.com/office/drawing/2014/main" id="{7282831B-E86C-7C4B-8A8E-58AEEBD7E631}"/>
                </a:ext>
              </a:extLst>
            </p:cNvPr>
            <p:cNvSpPr/>
            <p:nvPr/>
          </p:nvSpPr>
          <p:spPr>
            <a:xfrm>
              <a:off x="6633745" y="1717118"/>
              <a:ext cx="92252" cy="26441"/>
            </a:xfrm>
            <a:custGeom>
              <a:avLst/>
              <a:gdLst/>
              <a:ahLst/>
              <a:cxnLst/>
              <a:rect l="l" t="t" r="r" b="b"/>
              <a:pathLst>
                <a:path w="3168" h="908" extrusionOk="0">
                  <a:moveTo>
                    <a:pt x="3167" y="1"/>
                  </a:moveTo>
                  <a:lnTo>
                    <a:pt x="3167" y="1"/>
                  </a:lnTo>
                  <a:cubicBezTo>
                    <a:pt x="2945" y="159"/>
                    <a:pt x="2724" y="318"/>
                    <a:pt x="2470" y="444"/>
                  </a:cubicBezTo>
                  <a:cubicBezTo>
                    <a:pt x="2217" y="571"/>
                    <a:pt x="1932" y="698"/>
                    <a:pt x="1679" y="761"/>
                  </a:cubicBezTo>
                  <a:cubicBezTo>
                    <a:pt x="1394" y="824"/>
                    <a:pt x="1109" y="856"/>
                    <a:pt x="824" y="856"/>
                  </a:cubicBezTo>
                  <a:cubicBezTo>
                    <a:pt x="539" y="824"/>
                    <a:pt x="253" y="793"/>
                    <a:pt x="0" y="698"/>
                  </a:cubicBezTo>
                  <a:lnTo>
                    <a:pt x="0" y="698"/>
                  </a:lnTo>
                  <a:cubicBezTo>
                    <a:pt x="297" y="846"/>
                    <a:pt x="637" y="908"/>
                    <a:pt x="976" y="908"/>
                  </a:cubicBezTo>
                  <a:cubicBezTo>
                    <a:pt x="1216" y="908"/>
                    <a:pt x="1456" y="877"/>
                    <a:pt x="1679" y="824"/>
                  </a:cubicBezTo>
                  <a:cubicBezTo>
                    <a:pt x="1964" y="761"/>
                    <a:pt x="2217" y="634"/>
                    <a:pt x="2470" y="508"/>
                  </a:cubicBezTo>
                  <a:cubicBezTo>
                    <a:pt x="2724" y="349"/>
                    <a:pt x="2945" y="191"/>
                    <a:pt x="3167" y="1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85;p22">
              <a:extLst>
                <a:ext uri="{FF2B5EF4-FFF2-40B4-BE49-F238E27FC236}">
                  <a16:creationId xmlns:a16="http://schemas.microsoft.com/office/drawing/2014/main" id="{2757893C-9858-8741-BF15-02B0C5EC576D}"/>
                </a:ext>
              </a:extLst>
            </p:cNvPr>
            <p:cNvSpPr/>
            <p:nvPr/>
          </p:nvSpPr>
          <p:spPr>
            <a:xfrm>
              <a:off x="6669708" y="1800139"/>
              <a:ext cx="57192" cy="12230"/>
            </a:xfrm>
            <a:custGeom>
              <a:avLst/>
              <a:gdLst/>
              <a:ahLst/>
              <a:cxnLst/>
              <a:rect l="l" t="t" r="r" b="b"/>
              <a:pathLst>
                <a:path w="1964" h="420" extrusionOk="0">
                  <a:moveTo>
                    <a:pt x="1964" y="0"/>
                  </a:moveTo>
                  <a:lnTo>
                    <a:pt x="1964" y="0"/>
                  </a:lnTo>
                  <a:cubicBezTo>
                    <a:pt x="1679" y="190"/>
                    <a:pt x="1362" y="348"/>
                    <a:pt x="1014" y="348"/>
                  </a:cubicBezTo>
                  <a:cubicBezTo>
                    <a:pt x="919" y="364"/>
                    <a:pt x="832" y="372"/>
                    <a:pt x="748" y="372"/>
                  </a:cubicBezTo>
                  <a:cubicBezTo>
                    <a:pt x="665" y="372"/>
                    <a:pt x="586" y="364"/>
                    <a:pt x="507" y="348"/>
                  </a:cubicBezTo>
                  <a:cubicBezTo>
                    <a:pt x="317" y="285"/>
                    <a:pt x="159" y="253"/>
                    <a:pt x="0" y="190"/>
                  </a:cubicBezTo>
                  <a:lnTo>
                    <a:pt x="0" y="190"/>
                  </a:lnTo>
                  <a:cubicBezTo>
                    <a:pt x="239" y="349"/>
                    <a:pt x="544" y="420"/>
                    <a:pt x="842" y="420"/>
                  </a:cubicBezTo>
                  <a:cubicBezTo>
                    <a:pt x="900" y="420"/>
                    <a:pt x="957" y="417"/>
                    <a:pt x="1014" y="412"/>
                  </a:cubicBezTo>
                  <a:cubicBezTo>
                    <a:pt x="1172" y="412"/>
                    <a:pt x="1362" y="348"/>
                    <a:pt x="1520" y="285"/>
                  </a:cubicBezTo>
                  <a:cubicBezTo>
                    <a:pt x="1679" y="222"/>
                    <a:pt x="1805" y="127"/>
                    <a:pt x="1964" y="0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86;p22">
              <a:extLst>
                <a:ext uri="{FF2B5EF4-FFF2-40B4-BE49-F238E27FC236}">
                  <a16:creationId xmlns:a16="http://schemas.microsoft.com/office/drawing/2014/main" id="{5BABCC1A-B273-4D4E-BAC9-412ACECF20D8}"/>
                </a:ext>
              </a:extLst>
            </p:cNvPr>
            <p:cNvSpPr/>
            <p:nvPr/>
          </p:nvSpPr>
          <p:spPr>
            <a:xfrm>
              <a:off x="6779433" y="1420182"/>
              <a:ext cx="22160" cy="53523"/>
            </a:xfrm>
            <a:custGeom>
              <a:avLst/>
              <a:gdLst/>
              <a:ahLst/>
              <a:cxnLst/>
              <a:rect l="l" t="t" r="r" b="b"/>
              <a:pathLst>
                <a:path w="761" h="1838" extrusionOk="0">
                  <a:moveTo>
                    <a:pt x="698" y="1"/>
                  </a:moveTo>
                  <a:cubicBezTo>
                    <a:pt x="729" y="349"/>
                    <a:pt x="729" y="697"/>
                    <a:pt x="603" y="1014"/>
                  </a:cubicBezTo>
                  <a:cubicBezTo>
                    <a:pt x="539" y="1172"/>
                    <a:pt x="444" y="1331"/>
                    <a:pt x="349" y="1457"/>
                  </a:cubicBezTo>
                  <a:cubicBezTo>
                    <a:pt x="254" y="1616"/>
                    <a:pt x="128" y="1742"/>
                    <a:pt x="1" y="1837"/>
                  </a:cubicBezTo>
                  <a:cubicBezTo>
                    <a:pt x="286" y="1679"/>
                    <a:pt x="539" y="1362"/>
                    <a:pt x="666" y="1046"/>
                  </a:cubicBezTo>
                  <a:cubicBezTo>
                    <a:pt x="729" y="887"/>
                    <a:pt x="761" y="697"/>
                    <a:pt x="761" y="539"/>
                  </a:cubicBezTo>
                  <a:cubicBezTo>
                    <a:pt x="761" y="349"/>
                    <a:pt x="729" y="191"/>
                    <a:pt x="698" y="1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87;p22">
              <a:extLst>
                <a:ext uri="{FF2B5EF4-FFF2-40B4-BE49-F238E27FC236}">
                  <a16:creationId xmlns:a16="http://schemas.microsoft.com/office/drawing/2014/main" id="{65E74B32-3234-E648-A839-6B1B4AF1F2E0}"/>
                </a:ext>
              </a:extLst>
            </p:cNvPr>
            <p:cNvSpPr/>
            <p:nvPr/>
          </p:nvSpPr>
          <p:spPr>
            <a:xfrm>
              <a:off x="6193858" y="1803809"/>
              <a:ext cx="179845" cy="344926"/>
            </a:xfrm>
            <a:custGeom>
              <a:avLst/>
              <a:gdLst/>
              <a:ahLst/>
              <a:cxnLst/>
              <a:rect l="l" t="t" r="r" b="b"/>
              <a:pathLst>
                <a:path w="6176" h="11845" extrusionOk="0">
                  <a:moveTo>
                    <a:pt x="2121" y="1"/>
                  </a:moveTo>
                  <a:cubicBezTo>
                    <a:pt x="1871" y="1"/>
                    <a:pt x="1641" y="167"/>
                    <a:pt x="1552" y="412"/>
                  </a:cubicBezTo>
                  <a:lnTo>
                    <a:pt x="887" y="2598"/>
                  </a:lnTo>
                  <a:cubicBezTo>
                    <a:pt x="0" y="6240"/>
                    <a:pt x="1267" y="8963"/>
                    <a:pt x="2534" y="10673"/>
                  </a:cubicBezTo>
                  <a:cubicBezTo>
                    <a:pt x="3230" y="11117"/>
                    <a:pt x="3959" y="11497"/>
                    <a:pt x="4624" y="11845"/>
                  </a:cubicBezTo>
                  <a:cubicBezTo>
                    <a:pt x="4877" y="11623"/>
                    <a:pt x="5890" y="10737"/>
                    <a:pt x="6175" y="10547"/>
                  </a:cubicBezTo>
                  <a:cubicBezTo>
                    <a:pt x="4022" y="7633"/>
                    <a:pt x="602" y="4308"/>
                    <a:pt x="1520" y="3326"/>
                  </a:cubicBezTo>
                  <a:cubicBezTo>
                    <a:pt x="1783" y="3063"/>
                    <a:pt x="2101" y="2945"/>
                    <a:pt x="2475" y="2945"/>
                  </a:cubicBezTo>
                  <a:cubicBezTo>
                    <a:pt x="2732" y="2945"/>
                    <a:pt x="3016" y="3001"/>
                    <a:pt x="3325" y="3104"/>
                  </a:cubicBezTo>
                  <a:cubicBezTo>
                    <a:pt x="3547" y="1173"/>
                    <a:pt x="2977" y="412"/>
                    <a:pt x="2439" y="96"/>
                  </a:cubicBezTo>
                  <a:cubicBezTo>
                    <a:pt x="2335" y="30"/>
                    <a:pt x="2227" y="1"/>
                    <a:pt x="2121" y="1"/>
                  </a:cubicBezTo>
                  <a:close/>
                </a:path>
              </a:pathLst>
            </a:custGeom>
            <a:solidFill>
              <a:srgbClr val="D3A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88;p22">
              <a:extLst>
                <a:ext uri="{FF2B5EF4-FFF2-40B4-BE49-F238E27FC236}">
                  <a16:creationId xmlns:a16="http://schemas.microsoft.com/office/drawing/2014/main" id="{22AE83FB-BC35-4346-B1C8-7C541DB2CE45}"/>
                </a:ext>
              </a:extLst>
            </p:cNvPr>
            <p:cNvSpPr/>
            <p:nvPr/>
          </p:nvSpPr>
          <p:spPr>
            <a:xfrm>
              <a:off x="6080407" y="1862864"/>
              <a:ext cx="248102" cy="377191"/>
            </a:xfrm>
            <a:custGeom>
              <a:avLst/>
              <a:gdLst/>
              <a:ahLst/>
              <a:cxnLst/>
              <a:rect l="l" t="t" r="r" b="b"/>
              <a:pathLst>
                <a:path w="8520" h="12953" extrusionOk="0">
                  <a:moveTo>
                    <a:pt x="878" y="1"/>
                  </a:moveTo>
                  <a:cubicBezTo>
                    <a:pt x="542" y="1"/>
                    <a:pt x="249" y="257"/>
                    <a:pt x="222" y="601"/>
                  </a:cubicBezTo>
                  <a:lnTo>
                    <a:pt x="1" y="3166"/>
                  </a:lnTo>
                  <a:cubicBezTo>
                    <a:pt x="1" y="3832"/>
                    <a:pt x="64" y="4465"/>
                    <a:pt x="127" y="5067"/>
                  </a:cubicBezTo>
                  <a:cubicBezTo>
                    <a:pt x="222" y="5035"/>
                    <a:pt x="309" y="5019"/>
                    <a:pt x="397" y="5019"/>
                  </a:cubicBezTo>
                  <a:cubicBezTo>
                    <a:pt x="484" y="5019"/>
                    <a:pt x="571" y="5035"/>
                    <a:pt x="666" y="5067"/>
                  </a:cubicBezTo>
                  <a:cubicBezTo>
                    <a:pt x="1362" y="5288"/>
                    <a:pt x="2154" y="6175"/>
                    <a:pt x="1616" y="8962"/>
                  </a:cubicBezTo>
                  <a:cubicBezTo>
                    <a:pt x="3009" y="11210"/>
                    <a:pt x="4973" y="12445"/>
                    <a:pt x="5923" y="12952"/>
                  </a:cubicBezTo>
                  <a:cubicBezTo>
                    <a:pt x="5954" y="12921"/>
                    <a:pt x="6176" y="12762"/>
                    <a:pt x="6588" y="12572"/>
                  </a:cubicBezTo>
                  <a:cubicBezTo>
                    <a:pt x="6905" y="11875"/>
                    <a:pt x="7348" y="11052"/>
                    <a:pt x="8013" y="10324"/>
                  </a:cubicBezTo>
                  <a:cubicBezTo>
                    <a:pt x="8171" y="10165"/>
                    <a:pt x="8330" y="9975"/>
                    <a:pt x="8520" y="9817"/>
                  </a:cubicBezTo>
                  <a:cubicBezTo>
                    <a:pt x="7855" y="9469"/>
                    <a:pt x="7126" y="9089"/>
                    <a:pt x="6430" y="8645"/>
                  </a:cubicBezTo>
                  <a:cubicBezTo>
                    <a:pt x="4561" y="7410"/>
                    <a:pt x="2914" y="5795"/>
                    <a:pt x="2851" y="3863"/>
                  </a:cubicBezTo>
                  <a:cubicBezTo>
                    <a:pt x="2756" y="1108"/>
                    <a:pt x="1806" y="253"/>
                    <a:pt x="1077" y="31"/>
                  </a:cubicBezTo>
                  <a:cubicBezTo>
                    <a:pt x="1010" y="11"/>
                    <a:pt x="943" y="1"/>
                    <a:pt x="878" y="1"/>
                  </a:cubicBezTo>
                  <a:close/>
                </a:path>
              </a:pathLst>
            </a:custGeom>
            <a:solidFill>
              <a:srgbClr val="DE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89;p22">
              <a:extLst>
                <a:ext uri="{FF2B5EF4-FFF2-40B4-BE49-F238E27FC236}">
                  <a16:creationId xmlns:a16="http://schemas.microsoft.com/office/drawing/2014/main" id="{CCF29021-9E6A-0D47-909A-2BEE27D5B0B1}"/>
                </a:ext>
              </a:extLst>
            </p:cNvPr>
            <p:cNvSpPr/>
            <p:nvPr/>
          </p:nvSpPr>
          <p:spPr>
            <a:xfrm>
              <a:off x="6349709" y="1868164"/>
              <a:ext cx="81157" cy="147784"/>
            </a:xfrm>
            <a:custGeom>
              <a:avLst/>
              <a:gdLst/>
              <a:ahLst/>
              <a:cxnLst/>
              <a:rect l="l" t="t" r="r" b="b"/>
              <a:pathLst>
                <a:path w="2787" h="5075" extrusionOk="0">
                  <a:moveTo>
                    <a:pt x="1678" y="1"/>
                  </a:moveTo>
                  <a:cubicBezTo>
                    <a:pt x="1501" y="1"/>
                    <a:pt x="1329" y="92"/>
                    <a:pt x="1235" y="261"/>
                  </a:cubicBezTo>
                  <a:lnTo>
                    <a:pt x="253" y="1908"/>
                  </a:lnTo>
                  <a:cubicBezTo>
                    <a:pt x="158" y="2129"/>
                    <a:pt x="63" y="2351"/>
                    <a:pt x="0" y="2541"/>
                  </a:cubicBezTo>
                  <a:cubicBezTo>
                    <a:pt x="570" y="3270"/>
                    <a:pt x="1172" y="4125"/>
                    <a:pt x="1774" y="5075"/>
                  </a:cubicBezTo>
                  <a:cubicBezTo>
                    <a:pt x="1679" y="4473"/>
                    <a:pt x="1710" y="3871"/>
                    <a:pt x="1964" y="3301"/>
                  </a:cubicBezTo>
                  <a:cubicBezTo>
                    <a:pt x="2787" y="1401"/>
                    <a:pt x="2407" y="514"/>
                    <a:pt x="2027" y="134"/>
                  </a:cubicBezTo>
                  <a:cubicBezTo>
                    <a:pt x="1924" y="44"/>
                    <a:pt x="1799" y="1"/>
                    <a:pt x="1678" y="1"/>
                  </a:cubicBezTo>
                  <a:close/>
                </a:path>
              </a:pathLst>
            </a:custGeom>
            <a:solidFill>
              <a:srgbClr val="D3A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90;p22">
              <a:extLst>
                <a:ext uri="{FF2B5EF4-FFF2-40B4-BE49-F238E27FC236}">
                  <a16:creationId xmlns:a16="http://schemas.microsoft.com/office/drawing/2014/main" id="{0EB1F5B4-7419-BC4B-92D9-405495902F31}"/>
                </a:ext>
              </a:extLst>
            </p:cNvPr>
            <p:cNvSpPr/>
            <p:nvPr/>
          </p:nvSpPr>
          <p:spPr>
            <a:xfrm>
              <a:off x="6273152" y="2112743"/>
              <a:ext cx="148978" cy="116247"/>
            </a:xfrm>
            <a:custGeom>
              <a:avLst/>
              <a:gdLst/>
              <a:ahLst/>
              <a:cxnLst/>
              <a:rect l="l" t="t" r="r" b="b"/>
              <a:pathLst>
                <a:path w="5116" h="3992" extrusionOk="0">
                  <a:moveTo>
                    <a:pt x="3294" y="1"/>
                  </a:moveTo>
                  <a:cubicBezTo>
                    <a:pt x="3009" y="191"/>
                    <a:pt x="2154" y="1014"/>
                    <a:pt x="1901" y="1236"/>
                  </a:cubicBezTo>
                  <a:cubicBezTo>
                    <a:pt x="1711" y="1394"/>
                    <a:pt x="1552" y="1553"/>
                    <a:pt x="1394" y="1743"/>
                  </a:cubicBezTo>
                  <a:cubicBezTo>
                    <a:pt x="729" y="2471"/>
                    <a:pt x="286" y="3294"/>
                    <a:pt x="1" y="3991"/>
                  </a:cubicBezTo>
                  <a:cubicBezTo>
                    <a:pt x="590" y="3708"/>
                    <a:pt x="1549" y="3390"/>
                    <a:pt x="2772" y="3390"/>
                  </a:cubicBezTo>
                  <a:cubicBezTo>
                    <a:pt x="3191" y="3390"/>
                    <a:pt x="3641" y="3427"/>
                    <a:pt x="4118" y="3516"/>
                  </a:cubicBezTo>
                  <a:cubicBezTo>
                    <a:pt x="4143" y="3524"/>
                    <a:pt x="4170" y="3527"/>
                    <a:pt x="4200" y="3527"/>
                  </a:cubicBezTo>
                  <a:cubicBezTo>
                    <a:pt x="4540" y="3527"/>
                    <a:pt x="5116" y="3053"/>
                    <a:pt x="4941" y="2819"/>
                  </a:cubicBezTo>
                  <a:cubicBezTo>
                    <a:pt x="4878" y="2724"/>
                    <a:pt x="4751" y="2566"/>
                    <a:pt x="4688" y="2471"/>
                  </a:cubicBezTo>
                  <a:cubicBezTo>
                    <a:pt x="4529" y="2313"/>
                    <a:pt x="4624" y="1711"/>
                    <a:pt x="4466" y="1521"/>
                  </a:cubicBezTo>
                  <a:cubicBezTo>
                    <a:pt x="4118" y="1078"/>
                    <a:pt x="3674" y="539"/>
                    <a:pt x="3294" y="1"/>
                  </a:cubicBezTo>
                  <a:close/>
                </a:path>
              </a:pathLst>
            </a:custGeom>
            <a:solidFill>
              <a:srgbClr val="D3A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91;p22">
              <a:extLst>
                <a:ext uri="{FF2B5EF4-FFF2-40B4-BE49-F238E27FC236}">
                  <a16:creationId xmlns:a16="http://schemas.microsoft.com/office/drawing/2014/main" id="{B018C344-876F-D24F-9C68-A1E3FB81D760}"/>
                </a:ext>
              </a:extLst>
            </p:cNvPr>
            <p:cNvSpPr/>
            <p:nvPr/>
          </p:nvSpPr>
          <p:spPr>
            <a:xfrm>
              <a:off x="6037076" y="1889159"/>
              <a:ext cx="1007989" cy="632224"/>
            </a:xfrm>
            <a:custGeom>
              <a:avLst/>
              <a:gdLst/>
              <a:ahLst/>
              <a:cxnLst/>
              <a:rect l="l" t="t" r="r" b="b"/>
              <a:pathLst>
                <a:path w="34615" h="21711" extrusionOk="0">
                  <a:moveTo>
                    <a:pt x="7861" y="1"/>
                  </a:moveTo>
                  <a:cubicBezTo>
                    <a:pt x="7476" y="1"/>
                    <a:pt x="7150" y="130"/>
                    <a:pt x="6904" y="395"/>
                  </a:cubicBezTo>
                  <a:cubicBezTo>
                    <a:pt x="5986" y="1377"/>
                    <a:pt x="7949" y="4417"/>
                    <a:pt x="10578" y="7141"/>
                  </a:cubicBezTo>
                  <a:cubicBezTo>
                    <a:pt x="11021" y="7647"/>
                    <a:pt x="12510" y="10529"/>
                    <a:pt x="12573" y="10624"/>
                  </a:cubicBezTo>
                  <a:cubicBezTo>
                    <a:pt x="12772" y="10852"/>
                    <a:pt x="12587" y="11208"/>
                    <a:pt x="12318" y="11208"/>
                  </a:cubicBezTo>
                  <a:cubicBezTo>
                    <a:pt x="12287" y="11208"/>
                    <a:pt x="12256" y="11204"/>
                    <a:pt x="12225" y="11194"/>
                  </a:cubicBezTo>
                  <a:cubicBezTo>
                    <a:pt x="11748" y="11105"/>
                    <a:pt x="11298" y="11068"/>
                    <a:pt x="10879" y="11068"/>
                  </a:cubicBezTo>
                  <a:cubicBezTo>
                    <a:pt x="9656" y="11068"/>
                    <a:pt x="8697" y="11386"/>
                    <a:pt x="8108" y="11669"/>
                  </a:cubicBezTo>
                  <a:cubicBezTo>
                    <a:pt x="7696" y="11859"/>
                    <a:pt x="7442" y="12018"/>
                    <a:pt x="7411" y="12049"/>
                  </a:cubicBezTo>
                  <a:cubicBezTo>
                    <a:pt x="7314" y="12054"/>
                    <a:pt x="7219" y="12056"/>
                    <a:pt x="7126" y="12056"/>
                  </a:cubicBezTo>
                  <a:cubicBezTo>
                    <a:pt x="3163" y="12056"/>
                    <a:pt x="3072" y="8186"/>
                    <a:pt x="3072" y="8186"/>
                  </a:cubicBezTo>
                  <a:cubicBezTo>
                    <a:pt x="3104" y="8154"/>
                    <a:pt x="3104" y="8122"/>
                    <a:pt x="3104" y="8059"/>
                  </a:cubicBezTo>
                  <a:cubicBezTo>
                    <a:pt x="3674" y="5272"/>
                    <a:pt x="2882" y="4385"/>
                    <a:pt x="2154" y="4164"/>
                  </a:cubicBezTo>
                  <a:cubicBezTo>
                    <a:pt x="2061" y="4127"/>
                    <a:pt x="1957" y="4111"/>
                    <a:pt x="1856" y="4111"/>
                  </a:cubicBezTo>
                  <a:cubicBezTo>
                    <a:pt x="1784" y="4111"/>
                    <a:pt x="1713" y="4119"/>
                    <a:pt x="1647" y="4132"/>
                  </a:cubicBezTo>
                  <a:cubicBezTo>
                    <a:pt x="1362" y="4227"/>
                    <a:pt x="1140" y="4417"/>
                    <a:pt x="1045" y="4702"/>
                  </a:cubicBezTo>
                  <a:lnTo>
                    <a:pt x="570" y="6000"/>
                  </a:lnTo>
                  <a:cubicBezTo>
                    <a:pt x="95" y="7362"/>
                    <a:pt x="0" y="8787"/>
                    <a:pt x="317" y="10212"/>
                  </a:cubicBezTo>
                  <a:cubicBezTo>
                    <a:pt x="412" y="10719"/>
                    <a:pt x="539" y="11226"/>
                    <a:pt x="634" y="11701"/>
                  </a:cubicBezTo>
                  <a:cubicBezTo>
                    <a:pt x="982" y="13094"/>
                    <a:pt x="1964" y="14266"/>
                    <a:pt x="3294" y="14868"/>
                  </a:cubicBezTo>
                  <a:lnTo>
                    <a:pt x="9311" y="17465"/>
                  </a:lnTo>
                  <a:cubicBezTo>
                    <a:pt x="10075" y="17788"/>
                    <a:pt x="10921" y="17975"/>
                    <a:pt x="11772" y="17975"/>
                  </a:cubicBezTo>
                  <a:cubicBezTo>
                    <a:pt x="11839" y="17975"/>
                    <a:pt x="11905" y="17974"/>
                    <a:pt x="11971" y="17971"/>
                  </a:cubicBezTo>
                  <a:lnTo>
                    <a:pt x="15201" y="17908"/>
                  </a:lnTo>
                  <a:cubicBezTo>
                    <a:pt x="22264" y="18288"/>
                    <a:pt x="25811" y="20790"/>
                    <a:pt x="26666" y="21487"/>
                  </a:cubicBezTo>
                  <a:cubicBezTo>
                    <a:pt x="26856" y="21613"/>
                    <a:pt x="27046" y="21708"/>
                    <a:pt x="27267" y="21708"/>
                  </a:cubicBezTo>
                  <a:cubicBezTo>
                    <a:pt x="27312" y="21709"/>
                    <a:pt x="27356" y="21710"/>
                    <a:pt x="27400" y="21710"/>
                  </a:cubicBezTo>
                  <a:cubicBezTo>
                    <a:pt x="30693" y="21710"/>
                    <a:pt x="33267" y="18234"/>
                    <a:pt x="34298" y="16546"/>
                  </a:cubicBezTo>
                  <a:cubicBezTo>
                    <a:pt x="34615" y="16039"/>
                    <a:pt x="34551" y="15406"/>
                    <a:pt x="34171" y="14963"/>
                  </a:cubicBezTo>
                  <a:cubicBezTo>
                    <a:pt x="33538" y="14234"/>
                    <a:pt x="32303" y="12746"/>
                    <a:pt x="30023" y="9832"/>
                  </a:cubicBezTo>
                  <a:cubicBezTo>
                    <a:pt x="27996" y="7261"/>
                    <a:pt x="24785" y="6590"/>
                    <a:pt x="21983" y="6590"/>
                  </a:cubicBezTo>
                  <a:cubicBezTo>
                    <a:pt x="18918" y="6590"/>
                    <a:pt x="16341" y="7394"/>
                    <a:pt x="16341" y="7394"/>
                  </a:cubicBezTo>
                  <a:cubicBezTo>
                    <a:pt x="15391" y="6254"/>
                    <a:pt x="13745" y="5240"/>
                    <a:pt x="12826" y="4290"/>
                  </a:cubicBezTo>
                  <a:cubicBezTo>
                    <a:pt x="12003" y="3467"/>
                    <a:pt x="11528" y="1978"/>
                    <a:pt x="10799" y="1408"/>
                  </a:cubicBezTo>
                  <a:cubicBezTo>
                    <a:pt x="10008" y="807"/>
                    <a:pt x="9311" y="395"/>
                    <a:pt x="8709" y="173"/>
                  </a:cubicBezTo>
                  <a:cubicBezTo>
                    <a:pt x="8404" y="59"/>
                    <a:pt x="8119" y="1"/>
                    <a:pt x="7861" y="1"/>
                  </a:cubicBezTo>
                  <a:close/>
                </a:path>
              </a:pathLst>
            </a:custGeom>
            <a:solidFill>
              <a:srgbClr val="E9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92;p22">
              <a:extLst>
                <a:ext uri="{FF2B5EF4-FFF2-40B4-BE49-F238E27FC236}">
                  <a16:creationId xmlns:a16="http://schemas.microsoft.com/office/drawing/2014/main" id="{08F28AAD-C208-D344-ADDA-F9FD9DD93B29}"/>
                </a:ext>
              </a:extLst>
            </p:cNvPr>
            <p:cNvSpPr/>
            <p:nvPr/>
          </p:nvSpPr>
          <p:spPr>
            <a:xfrm>
              <a:off x="6500929" y="1978121"/>
              <a:ext cx="402438" cy="146765"/>
            </a:xfrm>
            <a:custGeom>
              <a:avLst/>
              <a:gdLst/>
              <a:ahLst/>
              <a:cxnLst/>
              <a:rect l="l" t="t" r="r" b="b"/>
              <a:pathLst>
                <a:path w="13820" h="5040" extrusionOk="0">
                  <a:moveTo>
                    <a:pt x="3516" y="0"/>
                  </a:moveTo>
                  <a:lnTo>
                    <a:pt x="1" y="3325"/>
                  </a:lnTo>
                  <a:cubicBezTo>
                    <a:pt x="1" y="3325"/>
                    <a:pt x="1" y="4972"/>
                    <a:pt x="2123" y="5036"/>
                  </a:cubicBezTo>
                  <a:cubicBezTo>
                    <a:pt x="2189" y="5039"/>
                    <a:pt x="2258" y="5040"/>
                    <a:pt x="2331" y="5040"/>
                  </a:cubicBezTo>
                  <a:cubicBezTo>
                    <a:pt x="4195" y="5040"/>
                    <a:pt x="8139" y="4100"/>
                    <a:pt x="10892" y="4100"/>
                  </a:cubicBezTo>
                  <a:cubicBezTo>
                    <a:pt x="11474" y="4100"/>
                    <a:pt x="12002" y="4142"/>
                    <a:pt x="12447" y="4244"/>
                  </a:cubicBezTo>
                  <a:cubicBezTo>
                    <a:pt x="12594" y="4276"/>
                    <a:pt x="12696" y="4291"/>
                    <a:pt x="12759" y="4291"/>
                  </a:cubicBezTo>
                  <a:cubicBezTo>
                    <a:pt x="13819" y="4291"/>
                    <a:pt x="3516" y="0"/>
                    <a:pt x="3516" y="0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93;p22">
              <a:extLst>
                <a:ext uri="{FF2B5EF4-FFF2-40B4-BE49-F238E27FC236}">
                  <a16:creationId xmlns:a16="http://schemas.microsoft.com/office/drawing/2014/main" id="{0AA5D92B-EE07-F64A-811F-311F51A3D8F3}"/>
                </a:ext>
              </a:extLst>
            </p:cNvPr>
            <p:cNvSpPr/>
            <p:nvPr/>
          </p:nvSpPr>
          <p:spPr>
            <a:xfrm>
              <a:off x="6074845" y="2065714"/>
              <a:ext cx="283163" cy="195046"/>
            </a:xfrm>
            <a:custGeom>
              <a:avLst/>
              <a:gdLst/>
              <a:ahLst/>
              <a:cxnLst/>
              <a:rect l="l" t="t" r="r" b="b"/>
              <a:pathLst>
                <a:path w="9724" h="6698" extrusionOk="0">
                  <a:moveTo>
                    <a:pt x="2155" y="1"/>
                  </a:moveTo>
                  <a:cubicBezTo>
                    <a:pt x="2155" y="1"/>
                    <a:pt x="2250" y="1933"/>
                    <a:pt x="983" y="2598"/>
                  </a:cubicBezTo>
                  <a:cubicBezTo>
                    <a:pt x="1" y="3113"/>
                    <a:pt x="1743" y="6697"/>
                    <a:pt x="4141" y="6697"/>
                  </a:cubicBezTo>
                  <a:cubicBezTo>
                    <a:pt x="4834" y="6697"/>
                    <a:pt x="5583" y="6398"/>
                    <a:pt x="6336" y="5638"/>
                  </a:cubicBezTo>
                  <a:cubicBezTo>
                    <a:pt x="9724" y="2281"/>
                    <a:pt x="2156" y="1"/>
                    <a:pt x="2155" y="1"/>
                  </a:cubicBezTo>
                  <a:close/>
                </a:path>
              </a:pathLst>
            </a:custGeom>
            <a:solidFill>
              <a:srgbClr val="DC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94;p22">
              <a:extLst>
                <a:ext uri="{FF2B5EF4-FFF2-40B4-BE49-F238E27FC236}">
                  <a16:creationId xmlns:a16="http://schemas.microsoft.com/office/drawing/2014/main" id="{AD8F7326-D966-F543-80CB-4CBAA1663906}"/>
                </a:ext>
              </a:extLst>
            </p:cNvPr>
            <p:cNvSpPr/>
            <p:nvPr/>
          </p:nvSpPr>
          <p:spPr>
            <a:xfrm>
              <a:off x="6214126" y="1898682"/>
              <a:ext cx="113481" cy="85001"/>
            </a:xfrm>
            <a:custGeom>
              <a:avLst/>
              <a:gdLst/>
              <a:ahLst/>
              <a:cxnLst/>
              <a:rect l="l" t="t" r="r" b="b"/>
              <a:pathLst>
                <a:path w="3897" h="2919" extrusionOk="0">
                  <a:moveTo>
                    <a:pt x="1843" y="1"/>
                  </a:moveTo>
                  <a:cubicBezTo>
                    <a:pt x="1676" y="1"/>
                    <a:pt x="1505" y="31"/>
                    <a:pt x="1331" y="100"/>
                  </a:cubicBezTo>
                  <a:cubicBezTo>
                    <a:pt x="1" y="606"/>
                    <a:pt x="1996" y="2918"/>
                    <a:pt x="1996" y="2918"/>
                  </a:cubicBezTo>
                  <a:cubicBezTo>
                    <a:pt x="1996" y="2918"/>
                    <a:pt x="3548" y="2855"/>
                    <a:pt x="3896" y="1398"/>
                  </a:cubicBezTo>
                  <a:cubicBezTo>
                    <a:pt x="3896" y="1398"/>
                    <a:pt x="2981" y="1"/>
                    <a:pt x="1843" y="1"/>
                  </a:cubicBez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95;p22">
              <a:extLst>
                <a:ext uri="{FF2B5EF4-FFF2-40B4-BE49-F238E27FC236}">
                  <a16:creationId xmlns:a16="http://schemas.microsoft.com/office/drawing/2014/main" id="{0C2F9122-B6BE-4543-8D69-0C527EA2B4D9}"/>
                </a:ext>
              </a:extLst>
            </p:cNvPr>
            <p:cNvSpPr/>
            <p:nvPr/>
          </p:nvSpPr>
          <p:spPr>
            <a:xfrm>
              <a:off x="6050908" y="2014987"/>
              <a:ext cx="24927" cy="57221"/>
            </a:xfrm>
            <a:custGeom>
              <a:avLst/>
              <a:gdLst/>
              <a:ahLst/>
              <a:cxnLst/>
              <a:rect l="l" t="t" r="r" b="b"/>
              <a:pathLst>
                <a:path w="856" h="1965" extrusionOk="0">
                  <a:moveTo>
                    <a:pt x="824" y="1"/>
                  </a:moveTo>
                  <a:cubicBezTo>
                    <a:pt x="824" y="1"/>
                    <a:pt x="444" y="33"/>
                    <a:pt x="0" y="1964"/>
                  </a:cubicBezTo>
                  <a:lnTo>
                    <a:pt x="317" y="1806"/>
                  </a:lnTo>
                  <a:cubicBezTo>
                    <a:pt x="317" y="1806"/>
                    <a:pt x="855" y="128"/>
                    <a:pt x="824" y="1"/>
                  </a:cubicBez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96;p22">
              <a:extLst>
                <a:ext uri="{FF2B5EF4-FFF2-40B4-BE49-F238E27FC236}">
                  <a16:creationId xmlns:a16="http://schemas.microsoft.com/office/drawing/2014/main" id="{3BC8E00A-272F-7F4C-BA8E-67876C641373}"/>
                </a:ext>
              </a:extLst>
            </p:cNvPr>
            <p:cNvSpPr/>
            <p:nvPr/>
          </p:nvSpPr>
          <p:spPr>
            <a:xfrm>
              <a:off x="6343244" y="2021451"/>
              <a:ext cx="38759" cy="41525"/>
            </a:xfrm>
            <a:custGeom>
              <a:avLst/>
              <a:gdLst/>
              <a:ahLst/>
              <a:cxnLst/>
              <a:rect l="l" t="t" r="r" b="b"/>
              <a:pathLst>
                <a:path w="1331" h="1426" extrusionOk="0">
                  <a:moveTo>
                    <a:pt x="1330" y="1"/>
                  </a:moveTo>
                  <a:cubicBezTo>
                    <a:pt x="1267" y="349"/>
                    <a:pt x="1109" y="666"/>
                    <a:pt x="855" y="887"/>
                  </a:cubicBezTo>
                  <a:cubicBezTo>
                    <a:pt x="760" y="1014"/>
                    <a:pt x="602" y="1141"/>
                    <a:pt x="475" y="1236"/>
                  </a:cubicBezTo>
                  <a:cubicBezTo>
                    <a:pt x="317" y="1299"/>
                    <a:pt x="159" y="1394"/>
                    <a:pt x="0" y="1426"/>
                  </a:cubicBezTo>
                  <a:cubicBezTo>
                    <a:pt x="349" y="1394"/>
                    <a:pt x="665" y="1204"/>
                    <a:pt x="919" y="951"/>
                  </a:cubicBezTo>
                  <a:cubicBezTo>
                    <a:pt x="1045" y="824"/>
                    <a:pt x="1140" y="666"/>
                    <a:pt x="1204" y="507"/>
                  </a:cubicBezTo>
                  <a:cubicBezTo>
                    <a:pt x="1299" y="349"/>
                    <a:pt x="1330" y="191"/>
                    <a:pt x="1330" y="1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97;p22">
              <a:extLst>
                <a:ext uri="{FF2B5EF4-FFF2-40B4-BE49-F238E27FC236}">
                  <a16:creationId xmlns:a16="http://schemas.microsoft.com/office/drawing/2014/main" id="{A237E4CE-010C-8641-8564-9875A40F6F96}"/>
                </a:ext>
              </a:extLst>
            </p:cNvPr>
            <p:cNvSpPr/>
            <p:nvPr/>
          </p:nvSpPr>
          <p:spPr>
            <a:xfrm>
              <a:off x="6399504" y="2092475"/>
              <a:ext cx="39661" cy="41525"/>
            </a:xfrm>
            <a:custGeom>
              <a:avLst/>
              <a:gdLst/>
              <a:ahLst/>
              <a:cxnLst/>
              <a:rect l="l" t="t" r="r" b="b"/>
              <a:pathLst>
                <a:path w="1362" h="1426" extrusionOk="0">
                  <a:moveTo>
                    <a:pt x="1362" y="0"/>
                  </a:moveTo>
                  <a:cubicBezTo>
                    <a:pt x="1267" y="349"/>
                    <a:pt x="1140" y="665"/>
                    <a:pt x="887" y="919"/>
                  </a:cubicBezTo>
                  <a:cubicBezTo>
                    <a:pt x="760" y="1045"/>
                    <a:pt x="634" y="1140"/>
                    <a:pt x="475" y="1235"/>
                  </a:cubicBezTo>
                  <a:cubicBezTo>
                    <a:pt x="349" y="1330"/>
                    <a:pt x="190" y="1394"/>
                    <a:pt x="0" y="1425"/>
                  </a:cubicBezTo>
                  <a:cubicBezTo>
                    <a:pt x="349" y="1394"/>
                    <a:pt x="697" y="1204"/>
                    <a:pt x="950" y="950"/>
                  </a:cubicBezTo>
                  <a:cubicBezTo>
                    <a:pt x="1045" y="824"/>
                    <a:pt x="1140" y="665"/>
                    <a:pt x="1235" y="507"/>
                  </a:cubicBezTo>
                  <a:cubicBezTo>
                    <a:pt x="1299" y="349"/>
                    <a:pt x="1330" y="190"/>
                    <a:pt x="1362" y="0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98;p22">
              <a:extLst>
                <a:ext uri="{FF2B5EF4-FFF2-40B4-BE49-F238E27FC236}">
                  <a16:creationId xmlns:a16="http://schemas.microsoft.com/office/drawing/2014/main" id="{2183ED41-A584-4C40-B4EF-2E39CCFC249E}"/>
                </a:ext>
              </a:extLst>
            </p:cNvPr>
            <p:cNvSpPr/>
            <p:nvPr/>
          </p:nvSpPr>
          <p:spPr>
            <a:xfrm>
              <a:off x="6191995" y="2098008"/>
              <a:ext cx="39691" cy="41525"/>
            </a:xfrm>
            <a:custGeom>
              <a:avLst/>
              <a:gdLst/>
              <a:ahLst/>
              <a:cxnLst/>
              <a:rect l="l" t="t" r="r" b="b"/>
              <a:pathLst>
                <a:path w="1363" h="1426" extrusionOk="0">
                  <a:moveTo>
                    <a:pt x="1362" y="0"/>
                  </a:moveTo>
                  <a:cubicBezTo>
                    <a:pt x="1267" y="317"/>
                    <a:pt x="1109" y="634"/>
                    <a:pt x="887" y="887"/>
                  </a:cubicBezTo>
                  <a:cubicBezTo>
                    <a:pt x="761" y="1014"/>
                    <a:pt x="634" y="1109"/>
                    <a:pt x="476" y="1204"/>
                  </a:cubicBezTo>
                  <a:cubicBezTo>
                    <a:pt x="317" y="1299"/>
                    <a:pt x="159" y="1362"/>
                    <a:pt x="1" y="1425"/>
                  </a:cubicBezTo>
                  <a:cubicBezTo>
                    <a:pt x="349" y="1362"/>
                    <a:pt x="666" y="1172"/>
                    <a:pt x="919" y="919"/>
                  </a:cubicBezTo>
                  <a:cubicBezTo>
                    <a:pt x="1046" y="792"/>
                    <a:pt x="1141" y="665"/>
                    <a:pt x="1204" y="475"/>
                  </a:cubicBezTo>
                  <a:cubicBezTo>
                    <a:pt x="1299" y="317"/>
                    <a:pt x="1331" y="159"/>
                    <a:pt x="1362" y="0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99;p22">
              <a:extLst>
                <a:ext uri="{FF2B5EF4-FFF2-40B4-BE49-F238E27FC236}">
                  <a16:creationId xmlns:a16="http://schemas.microsoft.com/office/drawing/2014/main" id="{EFD51F91-DA62-754B-80D9-A0B6F12F43FF}"/>
                </a:ext>
              </a:extLst>
            </p:cNvPr>
            <p:cNvSpPr/>
            <p:nvPr/>
          </p:nvSpPr>
          <p:spPr>
            <a:xfrm>
              <a:off x="6131134" y="1986420"/>
              <a:ext cx="30460" cy="33226"/>
            </a:xfrm>
            <a:custGeom>
              <a:avLst/>
              <a:gdLst/>
              <a:ahLst/>
              <a:cxnLst/>
              <a:rect l="l" t="t" r="r" b="b"/>
              <a:pathLst>
                <a:path w="1046" h="1141" extrusionOk="0">
                  <a:moveTo>
                    <a:pt x="1046" y="0"/>
                  </a:moveTo>
                  <a:lnTo>
                    <a:pt x="1046" y="0"/>
                  </a:lnTo>
                  <a:cubicBezTo>
                    <a:pt x="982" y="254"/>
                    <a:pt x="919" y="539"/>
                    <a:pt x="729" y="729"/>
                  </a:cubicBezTo>
                  <a:cubicBezTo>
                    <a:pt x="539" y="950"/>
                    <a:pt x="286" y="1077"/>
                    <a:pt x="1" y="1140"/>
                  </a:cubicBezTo>
                  <a:cubicBezTo>
                    <a:pt x="286" y="1109"/>
                    <a:pt x="571" y="982"/>
                    <a:pt x="761" y="760"/>
                  </a:cubicBezTo>
                  <a:cubicBezTo>
                    <a:pt x="856" y="665"/>
                    <a:pt x="919" y="539"/>
                    <a:pt x="982" y="412"/>
                  </a:cubicBezTo>
                  <a:cubicBezTo>
                    <a:pt x="1014" y="254"/>
                    <a:pt x="1046" y="127"/>
                    <a:pt x="1046" y="0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500;p22">
              <a:extLst>
                <a:ext uri="{FF2B5EF4-FFF2-40B4-BE49-F238E27FC236}">
                  <a16:creationId xmlns:a16="http://schemas.microsoft.com/office/drawing/2014/main" id="{26C22663-B3E2-AC46-8F6F-678AC82482A4}"/>
                </a:ext>
              </a:extLst>
            </p:cNvPr>
            <p:cNvSpPr/>
            <p:nvPr/>
          </p:nvSpPr>
          <p:spPr>
            <a:xfrm>
              <a:off x="6099772" y="2109074"/>
              <a:ext cx="29557" cy="34129"/>
            </a:xfrm>
            <a:custGeom>
              <a:avLst/>
              <a:gdLst/>
              <a:ahLst/>
              <a:cxnLst/>
              <a:rect l="l" t="t" r="r" b="b"/>
              <a:pathLst>
                <a:path w="1015" h="1172" extrusionOk="0">
                  <a:moveTo>
                    <a:pt x="1014" y="0"/>
                  </a:moveTo>
                  <a:lnTo>
                    <a:pt x="1014" y="0"/>
                  </a:lnTo>
                  <a:cubicBezTo>
                    <a:pt x="982" y="285"/>
                    <a:pt x="887" y="570"/>
                    <a:pt x="697" y="760"/>
                  </a:cubicBezTo>
                  <a:cubicBezTo>
                    <a:pt x="539" y="982"/>
                    <a:pt x="254" y="1109"/>
                    <a:pt x="1" y="1172"/>
                  </a:cubicBezTo>
                  <a:cubicBezTo>
                    <a:pt x="254" y="1140"/>
                    <a:pt x="539" y="1014"/>
                    <a:pt x="729" y="792"/>
                  </a:cubicBezTo>
                  <a:cubicBezTo>
                    <a:pt x="824" y="697"/>
                    <a:pt x="919" y="570"/>
                    <a:pt x="951" y="444"/>
                  </a:cubicBezTo>
                  <a:cubicBezTo>
                    <a:pt x="1014" y="285"/>
                    <a:pt x="1014" y="159"/>
                    <a:pt x="1014" y="0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501;p22">
              <a:extLst>
                <a:ext uri="{FF2B5EF4-FFF2-40B4-BE49-F238E27FC236}">
                  <a16:creationId xmlns:a16="http://schemas.microsoft.com/office/drawing/2014/main" id="{48838093-B47A-C041-81BE-7C8897613A90}"/>
                </a:ext>
              </a:extLst>
            </p:cNvPr>
            <p:cNvSpPr/>
            <p:nvPr/>
          </p:nvSpPr>
          <p:spPr>
            <a:xfrm>
              <a:off x="6124669" y="2206829"/>
              <a:ext cx="30460" cy="33226"/>
            </a:xfrm>
            <a:custGeom>
              <a:avLst/>
              <a:gdLst/>
              <a:ahLst/>
              <a:cxnLst/>
              <a:rect l="l" t="t" r="r" b="b"/>
              <a:pathLst>
                <a:path w="1046" h="1141" extrusionOk="0">
                  <a:moveTo>
                    <a:pt x="1046" y="0"/>
                  </a:moveTo>
                  <a:lnTo>
                    <a:pt x="1046" y="0"/>
                  </a:lnTo>
                  <a:cubicBezTo>
                    <a:pt x="983" y="285"/>
                    <a:pt x="919" y="538"/>
                    <a:pt x="729" y="760"/>
                  </a:cubicBezTo>
                  <a:cubicBezTo>
                    <a:pt x="539" y="950"/>
                    <a:pt x="286" y="1077"/>
                    <a:pt x="1" y="1140"/>
                  </a:cubicBezTo>
                  <a:cubicBezTo>
                    <a:pt x="286" y="1140"/>
                    <a:pt x="571" y="1014"/>
                    <a:pt x="761" y="792"/>
                  </a:cubicBezTo>
                  <a:cubicBezTo>
                    <a:pt x="856" y="697"/>
                    <a:pt x="919" y="570"/>
                    <a:pt x="983" y="412"/>
                  </a:cubicBezTo>
                  <a:cubicBezTo>
                    <a:pt x="1014" y="285"/>
                    <a:pt x="1046" y="158"/>
                    <a:pt x="1046" y="0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502;p22">
              <a:extLst>
                <a:ext uri="{FF2B5EF4-FFF2-40B4-BE49-F238E27FC236}">
                  <a16:creationId xmlns:a16="http://schemas.microsoft.com/office/drawing/2014/main" id="{D12207B9-F97C-AD46-86F0-1A83C2E4661B}"/>
                </a:ext>
              </a:extLst>
            </p:cNvPr>
            <p:cNvSpPr/>
            <p:nvPr/>
          </p:nvSpPr>
          <p:spPr>
            <a:xfrm>
              <a:off x="6239955" y="2222496"/>
              <a:ext cx="47990" cy="42457"/>
            </a:xfrm>
            <a:custGeom>
              <a:avLst/>
              <a:gdLst/>
              <a:ahLst/>
              <a:cxnLst/>
              <a:rect l="l" t="t" r="r" b="b"/>
              <a:pathLst>
                <a:path w="1648" h="1458" extrusionOk="0">
                  <a:moveTo>
                    <a:pt x="1647" y="0"/>
                  </a:moveTo>
                  <a:lnTo>
                    <a:pt x="1647" y="0"/>
                  </a:lnTo>
                  <a:cubicBezTo>
                    <a:pt x="1267" y="64"/>
                    <a:pt x="919" y="254"/>
                    <a:pt x="602" y="476"/>
                  </a:cubicBezTo>
                  <a:cubicBezTo>
                    <a:pt x="475" y="634"/>
                    <a:pt x="349" y="761"/>
                    <a:pt x="254" y="919"/>
                  </a:cubicBezTo>
                  <a:cubicBezTo>
                    <a:pt x="127" y="1077"/>
                    <a:pt x="64" y="1267"/>
                    <a:pt x="0" y="1457"/>
                  </a:cubicBezTo>
                  <a:cubicBezTo>
                    <a:pt x="95" y="1267"/>
                    <a:pt x="159" y="1109"/>
                    <a:pt x="285" y="951"/>
                  </a:cubicBezTo>
                  <a:cubicBezTo>
                    <a:pt x="380" y="792"/>
                    <a:pt x="507" y="666"/>
                    <a:pt x="666" y="539"/>
                  </a:cubicBezTo>
                  <a:cubicBezTo>
                    <a:pt x="951" y="285"/>
                    <a:pt x="1299" y="127"/>
                    <a:pt x="1647" y="0"/>
                  </a:cubicBezTo>
                  <a:close/>
                </a:path>
              </a:pathLst>
            </a:custGeom>
            <a:solidFill>
              <a:srgbClr val="C39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637;p22">
            <a:extLst>
              <a:ext uri="{FF2B5EF4-FFF2-40B4-BE49-F238E27FC236}">
                <a16:creationId xmlns:a16="http://schemas.microsoft.com/office/drawing/2014/main" id="{7D93A20E-929A-AD4E-9ADC-AD34E2D6AE03}"/>
              </a:ext>
            </a:extLst>
          </p:cNvPr>
          <p:cNvGrpSpPr/>
          <p:nvPr/>
        </p:nvGrpSpPr>
        <p:grpSpPr>
          <a:xfrm>
            <a:off x="7227030" y="403513"/>
            <a:ext cx="1435645" cy="1306964"/>
            <a:chOff x="3325830" y="1214362"/>
            <a:chExt cx="1435645" cy="1306964"/>
          </a:xfrm>
        </p:grpSpPr>
        <p:sp>
          <p:nvSpPr>
            <p:cNvPr id="183" name="Google Shape;1638;p22">
              <a:extLst>
                <a:ext uri="{FF2B5EF4-FFF2-40B4-BE49-F238E27FC236}">
                  <a16:creationId xmlns:a16="http://schemas.microsoft.com/office/drawing/2014/main" id="{A37A5025-3958-F44B-9289-F4C3A651042F}"/>
                </a:ext>
              </a:extLst>
            </p:cNvPr>
            <p:cNvSpPr/>
            <p:nvPr/>
          </p:nvSpPr>
          <p:spPr>
            <a:xfrm>
              <a:off x="3325830" y="1214362"/>
              <a:ext cx="1435645" cy="1163257"/>
            </a:xfrm>
            <a:custGeom>
              <a:avLst/>
              <a:gdLst/>
              <a:ahLst/>
              <a:cxnLst/>
              <a:rect l="l" t="t" r="r" b="b"/>
              <a:pathLst>
                <a:path w="49301" h="39947" extrusionOk="0">
                  <a:moveTo>
                    <a:pt x="24646" y="0"/>
                  </a:moveTo>
                  <a:cubicBezTo>
                    <a:pt x="10677" y="0"/>
                    <a:pt x="1" y="14374"/>
                    <a:pt x="6745" y="29237"/>
                  </a:cubicBezTo>
                  <a:cubicBezTo>
                    <a:pt x="8423" y="32942"/>
                    <a:pt x="11400" y="35919"/>
                    <a:pt x="15042" y="37692"/>
                  </a:cubicBezTo>
                  <a:cubicBezTo>
                    <a:pt x="18303" y="39245"/>
                    <a:pt x="21554" y="39947"/>
                    <a:pt x="24644" y="39947"/>
                  </a:cubicBezTo>
                  <a:cubicBezTo>
                    <a:pt x="38629" y="39947"/>
                    <a:pt x="49301" y="25573"/>
                    <a:pt x="42531" y="10710"/>
                  </a:cubicBezTo>
                  <a:cubicBezTo>
                    <a:pt x="40852" y="7005"/>
                    <a:pt x="37907" y="3997"/>
                    <a:pt x="34233" y="2255"/>
                  </a:cubicBezTo>
                  <a:cubicBezTo>
                    <a:pt x="30978" y="702"/>
                    <a:pt x="27732" y="0"/>
                    <a:pt x="24646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639;p22">
              <a:extLst>
                <a:ext uri="{FF2B5EF4-FFF2-40B4-BE49-F238E27FC236}">
                  <a16:creationId xmlns:a16="http://schemas.microsoft.com/office/drawing/2014/main" id="{06F8F763-074A-234A-89F3-89D7580DDB32}"/>
                </a:ext>
              </a:extLst>
            </p:cNvPr>
            <p:cNvSpPr/>
            <p:nvPr/>
          </p:nvSpPr>
          <p:spPr>
            <a:xfrm>
              <a:off x="3726958" y="1427549"/>
              <a:ext cx="450050" cy="177108"/>
            </a:xfrm>
            <a:custGeom>
              <a:avLst/>
              <a:gdLst/>
              <a:ahLst/>
              <a:cxnLst/>
              <a:rect l="l" t="t" r="r" b="b"/>
              <a:pathLst>
                <a:path w="15455" h="6082" extrusionOk="0">
                  <a:moveTo>
                    <a:pt x="2882" y="1"/>
                  </a:moveTo>
                  <a:cubicBezTo>
                    <a:pt x="2882" y="1"/>
                    <a:pt x="1" y="1584"/>
                    <a:pt x="12795" y="6081"/>
                  </a:cubicBezTo>
                  <a:lnTo>
                    <a:pt x="15455" y="4466"/>
                  </a:lnTo>
                  <a:cubicBezTo>
                    <a:pt x="15391" y="4403"/>
                    <a:pt x="8171" y="2471"/>
                    <a:pt x="2882" y="1"/>
                  </a:cubicBezTo>
                  <a:close/>
                </a:path>
              </a:pathLst>
            </a:custGeom>
            <a:solidFill>
              <a:srgbClr val="C8A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640;p22">
              <a:extLst>
                <a:ext uri="{FF2B5EF4-FFF2-40B4-BE49-F238E27FC236}">
                  <a16:creationId xmlns:a16="http://schemas.microsoft.com/office/drawing/2014/main" id="{BC281688-5310-3343-A238-D8DD67670B4B}"/>
                </a:ext>
              </a:extLst>
            </p:cNvPr>
            <p:cNvSpPr/>
            <p:nvPr/>
          </p:nvSpPr>
          <p:spPr>
            <a:xfrm>
              <a:off x="3779432" y="1494525"/>
              <a:ext cx="350547" cy="74198"/>
            </a:xfrm>
            <a:custGeom>
              <a:avLst/>
              <a:gdLst/>
              <a:ahLst/>
              <a:cxnLst/>
              <a:rect l="l" t="t" r="r" b="b"/>
              <a:pathLst>
                <a:path w="12038" h="2548" extrusionOk="0">
                  <a:moveTo>
                    <a:pt x="335" y="0"/>
                  </a:moveTo>
                  <a:cubicBezTo>
                    <a:pt x="79" y="0"/>
                    <a:pt x="0" y="404"/>
                    <a:pt x="288" y="519"/>
                  </a:cubicBezTo>
                  <a:cubicBezTo>
                    <a:pt x="3930" y="1913"/>
                    <a:pt x="7826" y="2230"/>
                    <a:pt x="11689" y="2546"/>
                  </a:cubicBezTo>
                  <a:cubicBezTo>
                    <a:pt x="11700" y="2547"/>
                    <a:pt x="11710" y="2548"/>
                    <a:pt x="11720" y="2548"/>
                  </a:cubicBezTo>
                  <a:cubicBezTo>
                    <a:pt x="12037" y="2548"/>
                    <a:pt x="12027" y="2070"/>
                    <a:pt x="11689" y="2040"/>
                  </a:cubicBezTo>
                  <a:cubicBezTo>
                    <a:pt x="7889" y="1723"/>
                    <a:pt x="4025" y="1374"/>
                    <a:pt x="415" y="13"/>
                  </a:cubicBezTo>
                  <a:cubicBezTo>
                    <a:pt x="387" y="4"/>
                    <a:pt x="360" y="0"/>
                    <a:pt x="335" y="0"/>
                  </a:cubicBezTo>
                  <a:close/>
                </a:path>
              </a:pathLst>
            </a:custGeom>
            <a:solidFill>
              <a:srgbClr val="BC9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41;p22">
              <a:extLst>
                <a:ext uri="{FF2B5EF4-FFF2-40B4-BE49-F238E27FC236}">
                  <a16:creationId xmlns:a16="http://schemas.microsoft.com/office/drawing/2014/main" id="{22851686-49F3-1946-A08B-5A238E9528D9}"/>
                </a:ext>
              </a:extLst>
            </p:cNvPr>
            <p:cNvSpPr/>
            <p:nvPr/>
          </p:nvSpPr>
          <p:spPr>
            <a:xfrm>
              <a:off x="3621834" y="1493040"/>
              <a:ext cx="501679" cy="134680"/>
            </a:xfrm>
            <a:custGeom>
              <a:avLst/>
              <a:gdLst/>
              <a:ahLst/>
              <a:cxnLst/>
              <a:rect l="l" t="t" r="r" b="b"/>
              <a:pathLst>
                <a:path w="17228" h="4625" extrusionOk="0">
                  <a:moveTo>
                    <a:pt x="2819" y="0"/>
                  </a:moveTo>
                  <a:cubicBezTo>
                    <a:pt x="2818" y="0"/>
                    <a:pt x="0" y="2249"/>
                    <a:pt x="14663" y="4624"/>
                  </a:cubicBezTo>
                  <a:lnTo>
                    <a:pt x="17228" y="2376"/>
                  </a:lnTo>
                  <a:cubicBezTo>
                    <a:pt x="17133" y="2312"/>
                    <a:pt x="8962" y="1647"/>
                    <a:pt x="2819" y="0"/>
                  </a:cubicBezTo>
                  <a:close/>
                </a:path>
              </a:pathLst>
            </a:custGeom>
            <a:solidFill>
              <a:srgbClr val="D3A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642;p22">
              <a:extLst>
                <a:ext uri="{FF2B5EF4-FFF2-40B4-BE49-F238E27FC236}">
                  <a16:creationId xmlns:a16="http://schemas.microsoft.com/office/drawing/2014/main" id="{6A5B0E0A-5056-5A4C-B8FC-DF21F4286FAC}"/>
                </a:ext>
              </a:extLst>
            </p:cNvPr>
            <p:cNvSpPr/>
            <p:nvPr/>
          </p:nvSpPr>
          <p:spPr>
            <a:xfrm>
              <a:off x="3820113" y="1549183"/>
              <a:ext cx="311060" cy="55503"/>
            </a:xfrm>
            <a:custGeom>
              <a:avLst/>
              <a:gdLst/>
              <a:ahLst/>
              <a:cxnLst/>
              <a:rect l="l" t="t" r="r" b="b"/>
              <a:pathLst>
                <a:path w="10682" h="1906" extrusionOk="0">
                  <a:moveTo>
                    <a:pt x="10274" y="0"/>
                  </a:moveTo>
                  <a:cubicBezTo>
                    <a:pt x="10216" y="0"/>
                    <a:pt x="10156" y="20"/>
                    <a:pt x="10102" y="68"/>
                  </a:cubicBezTo>
                  <a:cubicBezTo>
                    <a:pt x="9786" y="353"/>
                    <a:pt x="9152" y="289"/>
                    <a:pt x="8740" y="353"/>
                  </a:cubicBezTo>
                  <a:lnTo>
                    <a:pt x="7569" y="479"/>
                  </a:lnTo>
                  <a:cubicBezTo>
                    <a:pt x="6777" y="606"/>
                    <a:pt x="5954" y="701"/>
                    <a:pt x="5162" y="796"/>
                  </a:cubicBezTo>
                  <a:cubicBezTo>
                    <a:pt x="3547" y="986"/>
                    <a:pt x="1932" y="1176"/>
                    <a:pt x="317" y="1366"/>
                  </a:cubicBezTo>
                  <a:cubicBezTo>
                    <a:pt x="9" y="1397"/>
                    <a:pt x="0" y="1906"/>
                    <a:pt x="290" y="1906"/>
                  </a:cubicBezTo>
                  <a:cubicBezTo>
                    <a:pt x="299" y="1906"/>
                    <a:pt x="307" y="1905"/>
                    <a:pt x="317" y="1904"/>
                  </a:cubicBezTo>
                  <a:cubicBezTo>
                    <a:pt x="2122" y="1683"/>
                    <a:pt x="3927" y="1461"/>
                    <a:pt x="5732" y="1239"/>
                  </a:cubicBezTo>
                  <a:cubicBezTo>
                    <a:pt x="6650" y="1113"/>
                    <a:pt x="7537" y="1018"/>
                    <a:pt x="8455" y="891"/>
                  </a:cubicBezTo>
                  <a:cubicBezTo>
                    <a:pt x="9089" y="828"/>
                    <a:pt x="9944" y="891"/>
                    <a:pt x="10482" y="448"/>
                  </a:cubicBezTo>
                  <a:cubicBezTo>
                    <a:pt x="10682" y="273"/>
                    <a:pt x="10489" y="0"/>
                    <a:pt x="10274" y="0"/>
                  </a:cubicBezTo>
                  <a:close/>
                </a:path>
              </a:pathLst>
            </a:custGeom>
            <a:solidFill>
              <a:srgbClr val="C8A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643;p22">
              <a:extLst>
                <a:ext uri="{FF2B5EF4-FFF2-40B4-BE49-F238E27FC236}">
                  <a16:creationId xmlns:a16="http://schemas.microsoft.com/office/drawing/2014/main" id="{8493E91C-34EE-4F49-A55A-CB1C00911494}"/>
                </a:ext>
              </a:extLst>
            </p:cNvPr>
            <p:cNvSpPr/>
            <p:nvPr/>
          </p:nvSpPr>
          <p:spPr>
            <a:xfrm>
              <a:off x="3528883" y="1567733"/>
              <a:ext cx="580798" cy="115432"/>
            </a:xfrm>
            <a:custGeom>
              <a:avLst/>
              <a:gdLst/>
              <a:ahLst/>
              <a:cxnLst/>
              <a:rect l="l" t="t" r="r" b="b"/>
              <a:pathLst>
                <a:path w="19945" h="3964" extrusionOk="0">
                  <a:moveTo>
                    <a:pt x="19939" y="0"/>
                  </a:moveTo>
                  <a:cubicBezTo>
                    <a:pt x="19644" y="0"/>
                    <a:pt x="10173" y="1619"/>
                    <a:pt x="2404" y="1619"/>
                  </a:cubicBezTo>
                  <a:cubicBezTo>
                    <a:pt x="2191" y="1619"/>
                    <a:pt x="1978" y="1618"/>
                    <a:pt x="1767" y="1616"/>
                  </a:cubicBezTo>
                  <a:lnTo>
                    <a:pt x="1767" y="1616"/>
                  </a:lnTo>
                  <a:cubicBezTo>
                    <a:pt x="1767" y="1616"/>
                    <a:pt x="1" y="3964"/>
                    <a:pt x="9143" y="3964"/>
                  </a:cubicBezTo>
                  <a:cubicBezTo>
                    <a:pt x="11287" y="3964"/>
                    <a:pt x="14031" y="3835"/>
                    <a:pt x="17538" y="3516"/>
                  </a:cubicBezTo>
                  <a:lnTo>
                    <a:pt x="19945" y="1"/>
                  </a:lnTo>
                  <a:cubicBezTo>
                    <a:pt x="19944" y="0"/>
                    <a:pt x="19942" y="0"/>
                    <a:pt x="19939" y="0"/>
                  </a:cubicBezTo>
                  <a:close/>
                </a:path>
              </a:pathLst>
            </a:custGeom>
            <a:solidFill>
              <a:srgbClr val="DEB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44;p22">
              <a:extLst>
                <a:ext uri="{FF2B5EF4-FFF2-40B4-BE49-F238E27FC236}">
                  <a16:creationId xmlns:a16="http://schemas.microsoft.com/office/drawing/2014/main" id="{AEF86050-56D9-4A4E-B289-23651091BB86}"/>
                </a:ext>
              </a:extLst>
            </p:cNvPr>
            <p:cNvSpPr/>
            <p:nvPr/>
          </p:nvSpPr>
          <p:spPr>
            <a:xfrm>
              <a:off x="3817404" y="1565461"/>
              <a:ext cx="278125" cy="152298"/>
            </a:xfrm>
            <a:custGeom>
              <a:avLst/>
              <a:gdLst/>
              <a:ahLst/>
              <a:cxnLst/>
              <a:rect l="l" t="t" r="r" b="b"/>
              <a:pathLst>
                <a:path w="9551" h="5230" extrusionOk="0">
                  <a:moveTo>
                    <a:pt x="9213" y="1"/>
                  </a:moveTo>
                  <a:cubicBezTo>
                    <a:pt x="9173" y="1"/>
                    <a:pt x="9130" y="15"/>
                    <a:pt x="9087" y="47"/>
                  </a:cubicBezTo>
                  <a:cubicBezTo>
                    <a:pt x="6395" y="2042"/>
                    <a:pt x="3450" y="3625"/>
                    <a:pt x="283" y="4702"/>
                  </a:cubicBezTo>
                  <a:cubicBezTo>
                    <a:pt x="1" y="4815"/>
                    <a:pt x="70" y="5229"/>
                    <a:pt x="313" y="5229"/>
                  </a:cubicBezTo>
                  <a:cubicBezTo>
                    <a:pt x="342" y="5229"/>
                    <a:pt x="375" y="5223"/>
                    <a:pt x="410" y="5209"/>
                  </a:cubicBezTo>
                  <a:cubicBezTo>
                    <a:pt x="3608" y="4101"/>
                    <a:pt x="6617" y="2517"/>
                    <a:pt x="9340" y="522"/>
                  </a:cubicBezTo>
                  <a:cubicBezTo>
                    <a:pt x="9551" y="338"/>
                    <a:pt x="9411" y="1"/>
                    <a:pt x="9213" y="1"/>
                  </a:cubicBezTo>
                  <a:close/>
                </a:path>
              </a:pathLst>
            </a:custGeom>
            <a:solidFill>
              <a:srgbClr val="D3A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645;p22">
              <a:extLst>
                <a:ext uri="{FF2B5EF4-FFF2-40B4-BE49-F238E27FC236}">
                  <a16:creationId xmlns:a16="http://schemas.microsoft.com/office/drawing/2014/main" id="{701B7986-7110-204B-B005-7EC555F67B50}"/>
                </a:ext>
              </a:extLst>
            </p:cNvPr>
            <p:cNvSpPr/>
            <p:nvPr/>
          </p:nvSpPr>
          <p:spPr>
            <a:xfrm>
              <a:off x="3867112" y="1967958"/>
              <a:ext cx="48922" cy="163276"/>
            </a:xfrm>
            <a:custGeom>
              <a:avLst/>
              <a:gdLst/>
              <a:ahLst/>
              <a:cxnLst/>
              <a:rect l="l" t="t" r="r" b="b"/>
              <a:pathLst>
                <a:path w="1680" h="5607" extrusionOk="0">
                  <a:moveTo>
                    <a:pt x="64" y="1"/>
                  </a:moveTo>
                  <a:lnTo>
                    <a:pt x="1" y="5606"/>
                  </a:lnTo>
                  <a:lnTo>
                    <a:pt x="413" y="5606"/>
                  </a:lnTo>
                  <a:lnTo>
                    <a:pt x="413" y="4593"/>
                  </a:lnTo>
                  <a:lnTo>
                    <a:pt x="634" y="4593"/>
                  </a:lnTo>
                  <a:lnTo>
                    <a:pt x="603" y="5606"/>
                  </a:lnTo>
                  <a:lnTo>
                    <a:pt x="1014" y="5606"/>
                  </a:lnTo>
                  <a:lnTo>
                    <a:pt x="1014" y="4593"/>
                  </a:lnTo>
                  <a:lnTo>
                    <a:pt x="1236" y="4593"/>
                  </a:lnTo>
                  <a:lnTo>
                    <a:pt x="1204" y="5606"/>
                  </a:lnTo>
                  <a:lnTo>
                    <a:pt x="1616" y="5606"/>
                  </a:lnTo>
                  <a:lnTo>
                    <a:pt x="1679" y="1"/>
                  </a:lnTo>
                  <a:lnTo>
                    <a:pt x="1268" y="1"/>
                  </a:lnTo>
                  <a:lnTo>
                    <a:pt x="1268" y="1616"/>
                  </a:lnTo>
                  <a:lnTo>
                    <a:pt x="476" y="1584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646;p22">
              <a:extLst>
                <a:ext uri="{FF2B5EF4-FFF2-40B4-BE49-F238E27FC236}">
                  <a16:creationId xmlns:a16="http://schemas.microsoft.com/office/drawing/2014/main" id="{EC3DAB94-4367-914C-95C1-BB936247E597}"/>
                </a:ext>
              </a:extLst>
            </p:cNvPr>
            <p:cNvSpPr/>
            <p:nvPr/>
          </p:nvSpPr>
          <p:spPr>
            <a:xfrm>
              <a:off x="3880944" y="1944924"/>
              <a:ext cx="24024" cy="70092"/>
            </a:xfrm>
            <a:custGeom>
              <a:avLst/>
              <a:gdLst/>
              <a:ahLst/>
              <a:cxnLst/>
              <a:rect l="l" t="t" r="r" b="b"/>
              <a:pathLst>
                <a:path w="825" h="2407" extrusionOk="0">
                  <a:moveTo>
                    <a:pt x="1" y="0"/>
                  </a:moveTo>
                  <a:lnTo>
                    <a:pt x="1" y="665"/>
                  </a:lnTo>
                  <a:lnTo>
                    <a:pt x="1" y="2375"/>
                  </a:lnTo>
                  <a:lnTo>
                    <a:pt x="793" y="2407"/>
                  </a:lnTo>
                  <a:lnTo>
                    <a:pt x="793" y="665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647;p22">
              <a:extLst>
                <a:ext uri="{FF2B5EF4-FFF2-40B4-BE49-F238E27FC236}">
                  <a16:creationId xmlns:a16="http://schemas.microsoft.com/office/drawing/2014/main" id="{BA0B3CE9-C047-1645-BD82-DD7EE34BB38D}"/>
                </a:ext>
              </a:extLst>
            </p:cNvPr>
            <p:cNvSpPr/>
            <p:nvPr/>
          </p:nvSpPr>
          <p:spPr>
            <a:xfrm>
              <a:off x="3896640" y="2101677"/>
              <a:ext cx="5562" cy="29557"/>
            </a:xfrm>
            <a:custGeom>
              <a:avLst/>
              <a:gdLst/>
              <a:ahLst/>
              <a:cxnLst/>
              <a:rect l="l" t="t" r="r" b="b"/>
              <a:pathLst>
                <a:path w="191" h="1015" extrusionOk="0">
                  <a:moveTo>
                    <a:pt x="0" y="1"/>
                  </a:moveTo>
                  <a:lnTo>
                    <a:pt x="0" y="1014"/>
                  </a:lnTo>
                  <a:lnTo>
                    <a:pt x="190" y="1014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648;p22">
              <a:extLst>
                <a:ext uri="{FF2B5EF4-FFF2-40B4-BE49-F238E27FC236}">
                  <a16:creationId xmlns:a16="http://schemas.microsoft.com/office/drawing/2014/main" id="{A0A1181F-5979-334C-B39D-E348480E4377}"/>
                </a:ext>
              </a:extLst>
            </p:cNvPr>
            <p:cNvSpPr/>
            <p:nvPr/>
          </p:nvSpPr>
          <p:spPr>
            <a:xfrm>
              <a:off x="3879110" y="2101677"/>
              <a:ext cx="6494" cy="29557"/>
            </a:xfrm>
            <a:custGeom>
              <a:avLst/>
              <a:gdLst/>
              <a:ahLst/>
              <a:cxnLst/>
              <a:rect l="l" t="t" r="r" b="b"/>
              <a:pathLst>
                <a:path w="223" h="1015" extrusionOk="0">
                  <a:moveTo>
                    <a:pt x="1" y="1"/>
                  </a:moveTo>
                  <a:lnTo>
                    <a:pt x="1" y="1014"/>
                  </a:lnTo>
                  <a:lnTo>
                    <a:pt x="191" y="101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649;p22">
              <a:extLst>
                <a:ext uri="{FF2B5EF4-FFF2-40B4-BE49-F238E27FC236}">
                  <a16:creationId xmlns:a16="http://schemas.microsoft.com/office/drawing/2014/main" id="{A3CACA63-BF08-7144-B908-B5262E37C80F}"/>
                </a:ext>
              </a:extLst>
            </p:cNvPr>
            <p:cNvSpPr/>
            <p:nvPr/>
          </p:nvSpPr>
          <p:spPr>
            <a:xfrm>
              <a:off x="3746322" y="2177302"/>
              <a:ext cx="255470" cy="344024"/>
            </a:xfrm>
            <a:custGeom>
              <a:avLst/>
              <a:gdLst/>
              <a:ahLst/>
              <a:cxnLst/>
              <a:rect l="l" t="t" r="r" b="b"/>
              <a:pathLst>
                <a:path w="8773" h="11814" extrusionOk="0">
                  <a:moveTo>
                    <a:pt x="7316" y="2693"/>
                  </a:moveTo>
                  <a:cubicBezTo>
                    <a:pt x="7569" y="2693"/>
                    <a:pt x="7759" y="2914"/>
                    <a:pt x="7759" y="3168"/>
                  </a:cubicBezTo>
                  <a:lnTo>
                    <a:pt x="7759" y="7316"/>
                  </a:lnTo>
                  <a:cubicBezTo>
                    <a:pt x="7759" y="7570"/>
                    <a:pt x="7569" y="7760"/>
                    <a:pt x="7316" y="7760"/>
                  </a:cubicBezTo>
                  <a:lnTo>
                    <a:pt x="2502" y="7760"/>
                  </a:lnTo>
                  <a:cubicBezTo>
                    <a:pt x="2249" y="7760"/>
                    <a:pt x="2027" y="7570"/>
                    <a:pt x="2027" y="7316"/>
                  </a:cubicBezTo>
                  <a:lnTo>
                    <a:pt x="2027" y="3168"/>
                  </a:lnTo>
                  <a:cubicBezTo>
                    <a:pt x="2027" y="2914"/>
                    <a:pt x="2249" y="2693"/>
                    <a:pt x="2502" y="2693"/>
                  </a:cubicBezTo>
                  <a:close/>
                  <a:moveTo>
                    <a:pt x="4082" y="8784"/>
                  </a:moveTo>
                  <a:cubicBezTo>
                    <a:pt x="4212" y="8784"/>
                    <a:pt x="4402" y="8858"/>
                    <a:pt x="4402" y="8931"/>
                  </a:cubicBezTo>
                  <a:lnTo>
                    <a:pt x="4402" y="9565"/>
                  </a:lnTo>
                  <a:lnTo>
                    <a:pt x="4402" y="10198"/>
                  </a:lnTo>
                  <a:cubicBezTo>
                    <a:pt x="4402" y="10291"/>
                    <a:pt x="4250" y="10350"/>
                    <a:pt x="4118" y="10350"/>
                  </a:cubicBezTo>
                  <a:cubicBezTo>
                    <a:pt x="4070" y="10350"/>
                    <a:pt x="4025" y="10342"/>
                    <a:pt x="3991" y="10325"/>
                  </a:cubicBezTo>
                  <a:lnTo>
                    <a:pt x="3421" y="10008"/>
                  </a:lnTo>
                  <a:lnTo>
                    <a:pt x="2787" y="9691"/>
                  </a:lnTo>
                  <a:cubicBezTo>
                    <a:pt x="2692" y="9660"/>
                    <a:pt x="2597" y="9501"/>
                    <a:pt x="2724" y="9438"/>
                  </a:cubicBezTo>
                  <a:lnTo>
                    <a:pt x="3231" y="9121"/>
                  </a:lnTo>
                  <a:lnTo>
                    <a:pt x="3991" y="8805"/>
                  </a:lnTo>
                  <a:cubicBezTo>
                    <a:pt x="4012" y="8790"/>
                    <a:pt x="4045" y="8784"/>
                    <a:pt x="4082" y="8784"/>
                  </a:cubicBezTo>
                  <a:close/>
                  <a:moveTo>
                    <a:pt x="5598" y="8784"/>
                  </a:moveTo>
                  <a:cubicBezTo>
                    <a:pt x="5623" y="8784"/>
                    <a:pt x="5648" y="8790"/>
                    <a:pt x="5669" y="8805"/>
                  </a:cubicBezTo>
                  <a:lnTo>
                    <a:pt x="6176" y="9121"/>
                  </a:lnTo>
                  <a:lnTo>
                    <a:pt x="6777" y="9438"/>
                  </a:lnTo>
                  <a:cubicBezTo>
                    <a:pt x="6872" y="9501"/>
                    <a:pt x="6872" y="9660"/>
                    <a:pt x="6777" y="9691"/>
                  </a:cubicBezTo>
                  <a:lnTo>
                    <a:pt x="6239" y="10008"/>
                  </a:lnTo>
                  <a:lnTo>
                    <a:pt x="5669" y="10325"/>
                  </a:lnTo>
                  <a:cubicBezTo>
                    <a:pt x="5635" y="10342"/>
                    <a:pt x="5601" y="10350"/>
                    <a:pt x="5570" y="10350"/>
                  </a:cubicBezTo>
                  <a:cubicBezTo>
                    <a:pt x="5484" y="10350"/>
                    <a:pt x="5416" y="10291"/>
                    <a:pt x="5416" y="10198"/>
                  </a:cubicBezTo>
                  <a:lnTo>
                    <a:pt x="5416" y="9565"/>
                  </a:lnTo>
                  <a:lnTo>
                    <a:pt x="5416" y="8931"/>
                  </a:lnTo>
                  <a:cubicBezTo>
                    <a:pt x="5416" y="8858"/>
                    <a:pt x="5511" y="8784"/>
                    <a:pt x="5598" y="8784"/>
                  </a:cubicBezTo>
                  <a:close/>
                  <a:moveTo>
                    <a:pt x="3199" y="1"/>
                  </a:moveTo>
                  <a:cubicBezTo>
                    <a:pt x="1425" y="1"/>
                    <a:pt x="0" y="1426"/>
                    <a:pt x="0" y="3199"/>
                  </a:cubicBezTo>
                  <a:lnTo>
                    <a:pt x="0" y="8615"/>
                  </a:lnTo>
                  <a:cubicBezTo>
                    <a:pt x="0" y="10388"/>
                    <a:pt x="1425" y="11813"/>
                    <a:pt x="3199" y="11813"/>
                  </a:cubicBezTo>
                  <a:lnTo>
                    <a:pt x="5606" y="11813"/>
                  </a:lnTo>
                  <a:cubicBezTo>
                    <a:pt x="7348" y="11813"/>
                    <a:pt x="8773" y="10388"/>
                    <a:pt x="8773" y="8615"/>
                  </a:cubicBezTo>
                  <a:lnTo>
                    <a:pt x="8773" y="3199"/>
                  </a:lnTo>
                  <a:cubicBezTo>
                    <a:pt x="8773" y="1426"/>
                    <a:pt x="7348" y="1"/>
                    <a:pt x="5606" y="1"/>
                  </a:cubicBezTo>
                  <a:close/>
                </a:path>
              </a:pathLst>
            </a:custGeom>
            <a:solidFill>
              <a:srgbClr val="416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650;p22">
              <a:extLst>
                <a:ext uri="{FF2B5EF4-FFF2-40B4-BE49-F238E27FC236}">
                  <a16:creationId xmlns:a16="http://schemas.microsoft.com/office/drawing/2014/main" id="{BB5E9459-B05C-3C41-B07A-7DCFB1D8D68F}"/>
                </a:ext>
              </a:extLst>
            </p:cNvPr>
            <p:cNvSpPr/>
            <p:nvPr/>
          </p:nvSpPr>
          <p:spPr>
            <a:xfrm>
              <a:off x="3800719" y="2251092"/>
              <a:ext cx="166945" cy="147580"/>
            </a:xfrm>
            <a:custGeom>
              <a:avLst/>
              <a:gdLst/>
              <a:ahLst/>
              <a:cxnLst/>
              <a:rect l="l" t="t" r="r" b="b"/>
              <a:pathLst>
                <a:path w="5733" h="5068" extrusionOk="0">
                  <a:moveTo>
                    <a:pt x="444" y="0"/>
                  </a:moveTo>
                  <a:cubicBezTo>
                    <a:pt x="191" y="0"/>
                    <a:pt x="1" y="222"/>
                    <a:pt x="1" y="475"/>
                  </a:cubicBezTo>
                  <a:lnTo>
                    <a:pt x="1" y="4592"/>
                  </a:lnTo>
                  <a:cubicBezTo>
                    <a:pt x="1" y="4846"/>
                    <a:pt x="191" y="5067"/>
                    <a:pt x="444" y="5067"/>
                  </a:cubicBezTo>
                  <a:lnTo>
                    <a:pt x="5290" y="5067"/>
                  </a:lnTo>
                  <a:cubicBezTo>
                    <a:pt x="5543" y="5067"/>
                    <a:pt x="5733" y="4846"/>
                    <a:pt x="5733" y="4592"/>
                  </a:cubicBezTo>
                  <a:lnTo>
                    <a:pt x="5733" y="475"/>
                  </a:lnTo>
                  <a:cubicBezTo>
                    <a:pt x="5733" y="222"/>
                    <a:pt x="5543" y="0"/>
                    <a:pt x="5290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651;p22">
              <a:extLst>
                <a:ext uri="{FF2B5EF4-FFF2-40B4-BE49-F238E27FC236}">
                  <a16:creationId xmlns:a16="http://schemas.microsoft.com/office/drawing/2014/main" id="{312CDA0D-43B9-F646-8774-50DA2B73A1FE}"/>
                </a:ext>
              </a:extLst>
            </p:cNvPr>
            <p:cNvSpPr/>
            <p:nvPr/>
          </p:nvSpPr>
          <p:spPr>
            <a:xfrm>
              <a:off x="3904007" y="2433092"/>
              <a:ext cx="42457" cy="45602"/>
            </a:xfrm>
            <a:custGeom>
              <a:avLst/>
              <a:gdLst/>
              <a:ahLst/>
              <a:cxnLst/>
              <a:rect l="l" t="t" r="r" b="b"/>
              <a:pathLst>
                <a:path w="1458" h="1566" extrusionOk="0">
                  <a:moveTo>
                    <a:pt x="170" y="0"/>
                  </a:moveTo>
                  <a:cubicBezTo>
                    <a:pt x="77" y="0"/>
                    <a:pt x="1" y="74"/>
                    <a:pt x="1" y="147"/>
                  </a:cubicBezTo>
                  <a:lnTo>
                    <a:pt x="1" y="781"/>
                  </a:lnTo>
                  <a:lnTo>
                    <a:pt x="1" y="1414"/>
                  </a:lnTo>
                  <a:cubicBezTo>
                    <a:pt x="1" y="1507"/>
                    <a:pt x="69" y="1566"/>
                    <a:pt x="155" y="1566"/>
                  </a:cubicBezTo>
                  <a:cubicBezTo>
                    <a:pt x="186" y="1566"/>
                    <a:pt x="220" y="1558"/>
                    <a:pt x="254" y="1541"/>
                  </a:cubicBezTo>
                  <a:lnTo>
                    <a:pt x="824" y="1224"/>
                  </a:lnTo>
                  <a:lnTo>
                    <a:pt x="1362" y="907"/>
                  </a:lnTo>
                  <a:cubicBezTo>
                    <a:pt x="1457" y="876"/>
                    <a:pt x="1457" y="717"/>
                    <a:pt x="1362" y="654"/>
                  </a:cubicBezTo>
                  <a:lnTo>
                    <a:pt x="792" y="337"/>
                  </a:lnTo>
                  <a:lnTo>
                    <a:pt x="254" y="21"/>
                  </a:lnTo>
                  <a:cubicBezTo>
                    <a:pt x="226" y="6"/>
                    <a:pt x="197" y="0"/>
                    <a:pt x="170" y="0"/>
                  </a:cubicBez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652;p22">
              <a:extLst>
                <a:ext uri="{FF2B5EF4-FFF2-40B4-BE49-F238E27FC236}">
                  <a16:creationId xmlns:a16="http://schemas.microsoft.com/office/drawing/2014/main" id="{BE284E77-9964-0546-8A42-54C79A955718}"/>
                </a:ext>
              </a:extLst>
            </p:cNvPr>
            <p:cNvSpPr/>
            <p:nvPr/>
          </p:nvSpPr>
          <p:spPr>
            <a:xfrm>
              <a:off x="3822850" y="2433092"/>
              <a:ext cx="51688" cy="45602"/>
            </a:xfrm>
            <a:custGeom>
              <a:avLst/>
              <a:gdLst/>
              <a:ahLst/>
              <a:cxnLst/>
              <a:rect l="l" t="t" r="r" b="b"/>
              <a:pathLst>
                <a:path w="1775" h="1566" extrusionOk="0">
                  <a:moveTo>
                    <a:pt x="1467" y="0"/>
                  </a:moveTo>
                  <a:cubicBezTo>
                    <a:pt x="1428" y="0"/>
                    <a:pt x="1391" y="6"/>
                    <a:pt x="1363" y="21"/>
                  </a:cubicBezTo>
                  <a:lnTo>
                    <a:pt x="666" y="337"/>
                  </a:lnTo>
                  <a:lnTo>
                    <a:pt x="128" y="654"/>
                  </a:lnTo>
                  <a:cubicBezTo>
                    <a:pt x="1" y="717"/>
                    <a:pt x="32" y="876"/>
                    <a:pt x="159" y="907"/>
                  </a:cubicBezTo>
                  <a:lnTo>
                    <a:pt x="729" y="1224"/>
                  </a:lnTo>
                  <a:lnTo>
                    <a:pt x="1363" y="1541"/>
                  </a:lnTo>
                  <a:cubicBezTo>
                    <a:pt x="1397" y="1558"/>
                    <a:pt x="1442" y="1566"/>
                    <a:pt x="1490" y="1566"/>
                  </a:cubicBezTo>
                  <a:cubicBezTo>
                    <a:pt x="1622" y="1566"/>
                    <a:pt x="1774" y="1507"/>
                    <a:pt x="1774" y="1414"/>
                  </a:cubicBezTo>
                  <a:lnTo>
                    <a:pt x="1774" y="781"/>
                  </a:lnTo>
                  <a:lnTo>
                    <a:pt x="1774" y="147"/>
                  </a:lnTo>
                  <a:cubicBezTo>
                    <a:pt x="1774" y="74"/>
                    <a:pt x="1603" y="0"/>
                    <a:pt x="1467" y="0"/>
                  </a:cubicBezTo>
                  <a:close/>
                </a:path>
              </a:pathLst>
            </a:custGeom>
            <a:solidFill>
              <a:srgbClr val="87B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653;p22">
              <a:extLst>
                <a:ext uri="{FF2B5EF4-FFF2-40B4-BE49-F238E27FC236}">
                  <a16:creationId xmlns:a16="http://schemas.microsoft.com/office/drawing/2014/main" id="{138D88D6-0E89-EC4B-AE76-2382AE811828}"/>
                </a:ext>
              </a:extLst>
            </p:cNvPr>
            <p:cNvSpPr/>
            <p:nvPr/>
          </p:nvSpPr>
          <p:spPr>
            <a:xfrm>
              <a:off x="3758291" y="1407747"/>
              <a:ext cx="881666" cy="667955"/>
            </a:xfrm>
            <a:custGeom>
              <a:avLst/>
              <a:gdLst/>
              <a:ahLst/>
              <a:cxnLst/>
              <a:rect l="l" t="t" r="r" b="b"/>
              <a:pathLst>
                <a:path w="30277" h="22938" extrusionOk="0">
                  <a:moveTo>
                    <a:pt x="26397" y="0"/>
                  </a:moveTo>
                  <a:cubicBezTo>
                    <a:pt x="26255" y="0"/>
                    <a:pt x="26112" y="48"/>
                    <a:pt x="26001" y="143"/>
                  </a:cubicBezTo>
                  <a:lnTo>
                    <a:pt x="25653" y="459"/>
                  </a:lnTo>
                  <a:cubicBezTo>
                    <a:pt x="24101" y="1853"/>
                    <a:pt x="22201" y="2771"/>
                    <a:pt x="20143" y="3088"/>
                  </a:cubicBezTo>
                  <a:cubicBezTo>
                    <a:pt x="18084" y="3404"/>
                    <a:pt x="15836" y="3689"/>
                    <a:pt x="15519" y="3848"/>
                  </a:cubicBezTo>
                  <a:cubicBezTo>
                    <a:pt x="14284" y="4386"/>
                    <a:pt x="12510" y="4766"/>
                    <a:pt x="11434" y="5590"/>
                  </a:cubicBezTo>
                  <a:cubicBezTo>
                    <a:pt x="8742" y="7585"/>
                    <a:pt x="4403" y="9992"/>
                    <a:pt x="1806" y="11385"/>
                  </a:cubicBezTo>
                  <a:cubicBezTo>
                    <a:pt x="634" y="12018"/>
                    <a:pt x="1" y="13348"/>
                    <a:pt x="318" y="14647"/>
                  </a:cubicBezTo>
                  <a:cubicBezTo>
                    <a:pt x="856" y="17117"/>
                    <a:pt x="1521" y="20854"/>
                    <a:pt x="1711" y="21962"/>
                  </a:cubicBezTo>
                  <a:cubicBezTo>
                    <a:pt x="1740" y="22136"/>
                    <a:pt x="1901" y="22283"/>
                    <a:pt x="2074" y="22283"/>
                  </a:cubicBezTo>
                  <a:cubicBezTo>
                    <a:pt x="2090" y="22283"/>
                    <a:pt x="2106" y="22282"/>
                    <a:pt x="2123" y="22279"/>
                  </a:cubicBezTo>
                  <a:cubicBezTo>
                    <a:pt x="4213" y="22152"/>
                    <a:pt x="3833" y="17719"/>
                    <a:pt x="3485" y="15534"/>
                  </a:cubicBezTo>
                  <a:cubicBezTo>
                    <a:pt x="3390" y="14837"/>
                    <a:pt x="3770" y="14172"/>
                    <a:pt x="4435" y="13918"/>
                  </a:cubicBezTo>
                  <a:cubicBezTo>
                    <a:pt x="5385" y="13538"/>
                    <a:pt x="6810" y="12937"/>
                    <a:pt x="8045" y="12177"/>
                  </a:cubicBezTo>
                  <a:cubicBezTo>
                    <a:pt x="8771" y="11743"/>
                    <a:pt x="9582" y="11555"/>
                    <a:pt x="10341" y="11555"/>
                  </a:cubicBezTo>
                  <a:cubicBezTo>
                    <a:pt x="11802" y="11555"/>
                    <a:pt x="13071" y="12253"/>
                    <a:pt x="13175" y="13253"/>
                  </a:cubicBezTo>
                  <a:cubicBezTo>
                    <a:pt x="13334" y="14805"/>
                    <a:pt x="11877" y="15090"/>
                    <a:pt x="11877" y="15090"/>
                  </a:cubicBezTo>
                  <a:cubicBezTo>
                    <a:pt x="11877" y="15090"/>
                    <a:pt x="9185" y="15850"/>
                    <a:pt x="6525" y="19144"/>
                  </a:cubicBezTo>
                  <a:cubicBezTo>
                    <a:pt x="5226" y="20696"/>
                    <a:pt x="5290" y="21772"/>
                    <a:pt x="5733" y="22437"/>
                  </a:cubicBezTo>
                  <a:cubicBezTo>
                    <a:pt x="5950" y="22771"/>
                    <a:pt x="6307" y="22937"/>
                    <a:pt x="6670" y="22937"/>
                  </a:cubicBezTo>
                  <a:cubicBezTo>
                    <a:pt x="6997" y="22937"/>
                    <a:pt x="7330" y="22802"/>
                    <a:pt x="7570" y="22532"/>
                  </a:cubicBezTo>
                  <a:cubicBezTo>
                    <a:pt x="9185" y="20569"/>
                    <a:pt x="14125" y="17149"/>
                    <a:pt x="17007" y="16484"/>
                  </a:cubicBezTo>
                  <a:cubicBezTo>
                    <a:pt x="18337" y="16167"/>
                    <a:pt x="19572" y="15692"/>
                    <a:pt x="20586" y="15217"/>
                  </a:cubicBezTo>
                  <a:cubicBezTo>
                    <a:pt x="21948" y="14520"/>
                    <a:pt x="23183" y="13570"/>
                    <a:pt x="24133" y="12367"/>
                  </a:cubicBezTo>
                  <a:cubicBezTo>
                    <a:pt x="24766" y="11575"/>
                    <a:pt x="25558" y="10720"/>
                    <a:pt x="26223" y="10023"/>
                  </a:cubicBezTo>
                  <a:cubicBezTo>
                    <a:pt x="27173" y="8978"/>
                    <a:pt x="28345" y="8091"/>
                    <a:pt x="29612" y="7458"/>
                  </a:cubicBezTo>
                  <a:lnTo>
                    <a:pt x="29865" y="7331"/>
                  </a:lnTo>
                  <a:cubicBezTo>
                    <a:pt x="30118" y="7205"/>
                    <a:pt x="30277" y="6920"/>
                    <a:pt x="30213" y="6603"/>
                  </a:cubicBezTo>
                  <a:cubicBezTo>
                    <a:pt x="29738" y="3404"/>
                    <a:pt x="27648" y="1029"/>
                    <a:pt x="26793" y="143"/>
                  </a:cubicBezTo>
                  <a:cubicBezTo>
                    <a:pt x="26682" y="48"/>
                    <a:pt x="26540" y="0"/>
                    <a:pt x="26397" y="0"/>
                  </a:cubicBezTo>
                  <a:close/>
                </a:path>
              </a:pathLst>
            </a:custGeom>
            <a:solidFill>
              <a:srgbClr val="E9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654;p22">
              <a:extLst>
                <a:ext uri="{FF2B5EF4-FFF2-40B4-BE49-F238E27FC236}">
                  <a16:creationId xmlns:a16="http://schemas.microsoft.com/office/drawing/2014/main" id="{E93FAC81-C737-AB45-A04A-DB845698169C}"/>
                </a:ext>
              </a:extLst>
            </p:cNvPr>
            <p:cNvSpPr/>
            <p:nvPr/>
          </p:nvSpPr>
          <p:spPr>
            <a:xfrm>
              <a:off x="3917839" y="2013152"/>
              <a:ext cx="75654" cy="59580"/>
            </a:xfrm>
            <a:custGeom>
              <a:avLst/>
              <a:gdLst/>
              <a:ahLst/>
              <a:cxnLst/>
              <a:rect l="l" t="t" r="r" b="b"/>
              <a:pathLst>
                <a:path w="2598" h="2046" extrusionOk="0">
                  <a:moveTo>
                    <a:pt x="1458" y="1"/>
                  </a:moveTo>
                  <a:cubicBezTo>
                    <a:pt x="1458" y="1"/>
                    <a:pt x="1" y="1109"/>
                    <a:pt x="887" y="1996"/>
                  </a:cubicBezTo>
                  <a:cubicBezTo>
                    <a:pt x="887" y="1996"/>
                    <a:pt x="956" y="2045"/>
                    <a:pt x="1093" y="2045"/>
                  </a:cubicBezTo>
                  <a:cubicBezTo>
                    <a:pt x="1351" y="2045"/>
                    <a:pt x="1853" y="1870"/>
                    <a:pt x="2598" y="856"/>
                  </a:cubicBezTo>
                  <a:cubicBezTo>
                    <a:pt x="2598" y="856"/>
                    <a:pt x="2154" y="127"/>
                    <a:pt x="1458" y="1"/>
                  </a:cubicBez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655;p22">
              <a:extLst>
                <a:ext uri="{FF2B5EF4-FFF2-40B4-BE49-F238E27FC236}">
                  <a16:creationId xmlns:a16="http://schemas.microsoft.com/office/drawing/2014/main" id="{946A0BA1-E482-9B4B-8FA8-95C9CDCC7E4E}"/>
                </a:ext>
              </a:extLst>
            </p:cNvPr>
            <p:cNvSpPr/>
            <p:nvPr/>
          </p:nvSpPr>
          <p:spPr>
            <a:xfrm>
              <a:off x="3801650" y="2012191"/>
              <a:ext cx="7396" cy="36953"/>
            </a:xfrm>
            <a:custGeom>
              <a:avLst/>
              <a:gdLst/>
              <a:ahLst/>
              <a:cxnLst/>
              <a:rect l="l" t="t" r="r" b="b"/>
              <a:pathLst>
                <a:path w="254" h="1269" extrusionOk="0">
                  <a:moveTo>
                    <a:pt x="32" y="1"/>
                  </a:moveTo>
                  <a:cubicBezTo>
                    <a:pt x="32" y="1"/>
                    <a:pt x="32" y="1"/>
                    <a:pt x="32" y="2"/>
                  </a:cubicBezTo>
                  <a:cubicBezTo>
                    <a:pt x="0" y="477"/>
                    <a:pt x="254" y="1269"/>
                    <a:pt x="254" y="1269"/>
                  </a:cubicBezTo>
                  <a:cubicBezTo>
                    <a:pt x="254" y="650"/>
                    <a:pt x="42" y="1"/>
                    <a:pt x="32" y="1"/>
                  </a:cubicBez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656;p22">
              <a:extLst>
                <a:ext uri="{FF2B5EF4-FFF2-40B4-BE49-F238E27FC236}">
                  <a16:creationId xmlns:a16="http://schemas.microsoft.com/office/drawing/2014/main" id="{35E0185C-BBC7-D744-B749-E93600C1E4AB}"/>
                </a:ext>
              </a:extLst>
            </p:cNvPr>
            <p:cNvSpPr/>
            <p:nvPr/>
          </p:nvSpPr>
          <p:spPr>
            <a:xfrm>
              <a:off x="3580309" y="1613946"/>
              <a:ext cx="38468" cy="1660"/>
            </a:xfrm>
            <a:custGeom>
              <a:avLst/>
              <a:gdLst/>
              <a:ahLst/>
              <a:cxnLst/>
              <a:rect l="l" t="t" r="r" b="b"/>
              <a:pathLst>
                <a:path w="1321" h="57" extrusionOk="0">
                  <a:moveTo>
                    <a:pt x="752" y="1"/>
                  </a:moveTo>
                  <a:cubicBezTo>
                    <a:pt x="367" y="1"/>
                    <a:pt x="1" y="29"/>
                    <a:pt x="1" y="29"/>
                  </a:cubicBezTo>
                  <a:cubicBezTo>
                    <a:pt x="201" y="50"/>
                    <a:pt x="416" y="57"/>
                    <a:pt x="612" y="57"/>
                  </a:cubicBezTo>
                  <a:cubicBezTo>
                    <a:pt x="1004" y="57"/>
                    <a:pt x="1320" y="29"/>
                    <a:pt x="1299" y="29"/>
                  </a:cubicBezTo>
                  <a:cubicBezTo>
                    <a:pt x="1141" y="8"/>
                    <a:pt x="944" y="1"/>
                    <a:pt x="752" y="1"/>
                  </a:cubicBezTo>
                  <a:close/>
                </a:path>
              </a:pathLst>
            </a:custGeom>
            <a:solidFill>
              <a:srgbClr val="F5DE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" name="Google Shape;6768;p43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Appendix</a:t>
            </a:r>
            <a:endParaRPr sz="25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769" name="Google Shape;6769;p43"/>
          <p:cNvGrpSpPr/>
          <p:nvPr/>
        </p:nvGrpSpPr>
        <p:grpSpPr>
          <a:xfrm>
            <a:off x="6009781" y="1458063"/>
            <a:ext cx="2700854" cy="956506"/>
            <a:chOff x="6009781" y="1458063"/>
            <a:chExt cx="2700854" cy="956506"/>
          </a:xfrm>
        </p:grpSpPr>
        <p:sp>
          <p:nvSpPr>
            <p:cNvPr id="6770" name="Google Shape;6770;p43"/>
            <p:cNvSpPr/>
            <p:nvPr/>
          </p:nvSpPr>
          <p:spPr>
            <a:xfrm>
              <a:off x="6384794" y="1458063"/>
              <a:ext cx="2325841" cy="956506"/>
            </a:xfrm>
            <a:custGeom>
              <a:avLst/>
              <a:gdLst/>
              <a:ahLst/>
              <a:cxnLst/>
              <a:rect l="l" t="t" r="r" b="b"/>
              <a:pathLst>
                <a:path w="72080" h="29643" extrusionOk="0">
                  <a:moveTo>
                    <a:pt x="1363" y="0"/>
                  </a:moveTo>
                  <a:cubicBezTo>
                    <a:pt x="602" y="0"/>
                    <a:pt x="1" y="602"/>
                    <a:pt x="1" y="1362"/>
                  </a:cubicBezTo>
                  <a:lnTo>
                    <a:pt x="1" y="28281"/>
                  </a:lnTo>
                  <a:cubicBezTo>
                    <a:pt x="1" y="29041"/>
                    <a:pt x="602" y="29642"/>
                    <a:pt x="1363" y="29642"/>
                  </a:cubicBezTo>
                  <a:lnTo>
                    <a:pt x="70718" y="29642"/>
                  </a:lnTo>
                  <a:cubicBezTo>
                    <a:pt x="71478" y="29642"/>
                    <a:pt x="72080" y="29041"/>
                    <a:pt x="72080" y="28281"/>
                  </a:cubicBezTo>
                  <a:lnTo>
                    <a:pt x="72080" y="1362"/>
                  </a:lnTo>
                  <a:cubicBezTo>
                    <a:pt x="72080" y="602"/>
                    <a:pt x="71478" y="0"/>
                    <a:pt x="70718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43"/>
            <p:cNvSpPr/>
            <p:nvPr/>
          </p:nvSpPr>
          <p:spPr>
            <a:xfrm>
              <a:off x="6009781" y="1703296"/>
              <a:ext cx="436353" cy="466007"/>
            </a:xfrm>
            <a:custGeom>
              <a:avLst/>
              <a:gdLst/>
              <a:ahLst/>
              <a:cxnLst/>
              <a:rect l="l" t="t" r="r" b="b"/>
              <a:pathLst>
                <a:path w="13523" h="14442" extrusionOk="0">
                  <a:moveTo>
                    <a:pt x="13523" y="1"/>
                  </a:moveTo>
                  <a:lnTo>
                    <a:pt x="665" y="6525"/>
                  </a:lnTo>
                  <a:cubicBezTo>
                    <a:pt x="0" y="6841"/>
                    <a:pt x="32" y="7760"/>
                    <a:pt x="665" y="8076"/>
                  </a:cubicBezTo>
                  <a:lnTo>
                    <a:pt x="13523" y="14442"/>
                  </a:lnTo>
                  <a:lnTo>
                    <a:pt x="13523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2" name="Google Shape;6772;p43"/>
          <p:cNvGrpSpPr/>
          <p:nvPr/>
        </p:nvGrpSpPr>
        <p:grpSpPr>
          <a:xfrm>
            <a:off x="6009781" y="3398598"/>
            <a:ext cx="2700854" cy="956506"/>
            <a:chOff x="6009781" y="3398598"/>
            <a:chExt cx="2700854" cy="956506"/>
          </a:xfrm>
        </p:grpSpPr>
        <p:sp>
          <p:nvSpPr>
            <p:cNvPr id="6773" name="Google Shape;6773;p43"/>
            <p:cNvSpPr/>
            <p:nvPr/>
          </p:nvSpPr>
          <p:spPr>
            <a:xfrm>
              <a:off x="6384794" y="3398598"/>
              <a:ext cx="2325841" cy="956506"/>
            </a:xfrm>
            <a:custGeom>
              <a:avLst/>
              <a:gdLst/>
              <a:ahLst/>
              <a:cxnLst/>
              <a:rect l="l" t="t" r="r" b="b"/>
              <a:pathLst>
                <a:path w="72080" h="29643" extrusionOk="0">
                  <a:moveTo>
                    <a:pt x="1363" y="0"/>
                  </a:moveTo>
                  <a:cubicBezTo>
                    <a:pt x="602" y="0"/>
                    <a:pt x="1" y="602"/>
                    <a:pt x="1" y="1331"/>
                  </a:cubicBezTo>
                  <a:lnTo>
                    <a:pt x="1" y="28281"/>
                  </a:lnTo>
                  <a:cubicBezTo>
                    <a:pt x="1" y="29041"/>
                    <a:pt x="602" y="29643"/>
                    <a:pt x="1363" y="29643"/>
                  </a:cubicBezTo>
                  <a:lnTo>
                    <a:pt x="70718" y="29643"/>
                  </a:lnTo>
                  <a:cubicBezTo>
                    <a:pt x="71478" y="29643"/>
                    <a:pt x="72080" y="29041"/>
                    <a:pt x="72080" y="28281"/>
                  </a:cubicBezTo>
                  <a:lnTo>
                    <a:pt x="72080" y="1331"/>
                  </a:lnTo>
                  <a:cubicBezTo>
                    <a:pt x="72080" y="602"/>
                    <a:pt x="71478" y="0"/>
                    <a:pt x="7071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43"/>
            <p:cNvSpPr/>
            <p:nvPr/>
          </p:nvSpPr>
          <p:spPr>
            <a:xfrm>
              <a:off x="6009781" y="3643831"/>
              <a:ext cx="436353" cy="466007"/>
            </a:xfrm>
            <a:custGeom>
              <a:avLst/>
              <a:gdLst/>
              <a:ahLst/>
              <a:cxnLst/>
              <a:rect l="l" t="t" r="r" b="b"/>
              <a:pathLst>
                <a:path w="13523" h="14442" extrusionOk="0">
                  <a:moveTo>
                    <a:pt x="13523" y="1"/>
                  </a:moveTo>
                  <a:lnTo>
                    <a:pt x="665" y="6525"/>
                  </a:lnTo>
                  <a:cubicBezTo>
                    <a:pt x="0" y="6841"/>
                    <a:pt x="32" y="7760"/>
                    <a:pt x="665" y="8077"/>
                  </a:cubicBezTo>
                  <a:lnTo>
                    <a:pt x="13523" y="14442"/>
                  </a:lnTo>
                  <a:lnTo>
                    <a:pt x="13523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5" name="Google Shape;6775;p43"/>
          <p:cNvGrpSpPr/>
          <p:nvPr/>
        </p:nvGrpSpPr>
        <p:grpSpPr>
          <a:xfrm>
            <a:off x="433377" y="1458063"/>
            <a:ext cx="2700854" cy="956506"/>
            <a:chOff x="433377" y="1458063"/>
            <a:chExt cx="2700854" cy="956506"/>
          </a:xfrm>
        </p:grpSpPr>
        <p:sp>
          <p:nvSpPr>
            <p:cNvPr id="6776" name="Google Shape;6776;p43"/>
            <p:cNvSpPr/>
            <p:nvPr/>
          </p:nvSpPr>
          <p:spPr>
            <a:xfrm>
              <a:off x="433377" y="1458063"/>
              <a:ext cx="2325809" cy="956506"/>
            </a:xfrm>
            <a:custGeom>
              <a:avLst/>
              <a:gdLst/>
              <a:ahLst/>
              <a:cxnLst/>
              <a:rect l="l" t="t" r="r" b="b"/>
              <a:pathLst>
                <a:path w="72079" h="29643" extrusionOk="0">
                  <a:moveTo>
                    <a:pt x="1362" y="0"/>
                  </a:moveTo>
                  <a:cubicBezTo>
                    <a:pt x="602" y="0"/>
                    <a:pt x="0" y="602"/>
                    <a:pt x="0" y="1362"/>
                  </a:cubicBezTo>
                  <a:lnTo>
                    <a:pt x="0" y="28281"/>
                  </a:lnTo>
                  <a:cubicBezTo>
                    <a:pt x="0" y="29041"/>
                    <a:pt x="602" y="29642"/>
                    <a:pt x="1362" y="29642"/>
                  </a:cubicBezTo>
                  <a:lnTo>
                    <a:pt x="70717" y="29642"/>
                  </a:lnTo>
                  <a:cubicBezTo>
                    <a:pt x="71477" y="29642"/>
                    <a:pt x="72079" y="29041"/>
                    <a:pt x="72079" y="28281"/>
                  </a:cubicBezTo>
                  <a:lnTo>
                    <a:pt x="72079" y="1362"/>
                  </a:lnTo>
                  <a:cubicBezTo>
                    <a:pt x="72079" y="602"/>
                    <a:pt x="71477" y="0"/>
                    <a:pt x="7071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43"/>
            <p:cNvSpPr/>
            <p:nvPr/>
          </p:nvSpPr>
          <p:spPr>
            <a:xfrm>
              <a:off x="2697845" y="1703296"/>
              <a:ext cx="436386" cy="466007"/>
            </a:xfrm>
            <a:custGeom>
              <a:avLst/>
              <a:gdLst/>
              <a:ahLst/>
              <a:cxnLst/>
              <a:rect l="l" t="t" r="r" b="b"/>
              <a:pathLst>
                <a:path w="13524" h="14442" extrusionOk="0">
                  <a:moveTo>
                    <a:pt x="1" y="1"/>
                  </a:moveTo>
                  <a:lnTo>
                    <a:pt x="1" y="14442"/>
                  </a:lnTo>
                  <a:lnTo>
                    <a:pt x="12858" y="8076"/>
                  </a:lnTo>
                  <a:cubicBezTo>
                    <a:pt x="13492" y="7760"/>
                    <a:pt x="13523" y="6841"/>
                    <a:pt x="12858" y="65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8" name="Google Shape;6778;p43"/>
          <p:cNvGrpSpPr/>
          <p:nvPr/>
        </p:nvGrpSpPr>
        <p:grpSpPr>
          <a:xfrm>
            <a:off x="433377" y="3398598"/>
            <a:ext cx="2700854" cy="956506"/>
            <a:chOff x="433377" y="3398598"/>
            <a:chExt cx="2700854" cy="956506"/>
          </a:xfrm>
        </p:grpSpPr>
        <p:sp>
          <p:nvSpPr>
            <p:cNvPr id="6779" name="Google Shape;6779;p43"/>
            <p:cNvSpPr/>
            <p:nvPr/>
          </p:nvSpPr>
          <p:spPr>
            <a:xfrm>
              <a:off x="433377" y="3398598"/>
              <a:ext cx="2325809" cy="956506"/>
            </a:xfrm>
            <a:custGeom>
              <a:avLst/>
              <a:gdLst/>
              <a:ahLst/>
              <a:cxnLst/>
              <a:rect l="l" t="t" r="r" b="b"/>
              <a:pathLst>
                <a:path w="72079" h="29643" extrusionOk="0">
                  <a:moveTo>
                    <a:pt x="1362" y="0"/>
                  </a:moveTo>
                  <a:cubicBezTo>
                    <a:pt x="602" y="0"/>
                    <a:pt x="0" y="602"/>
                    <a:pt x="0" y="1331"/>
                  </a:cubicBezTo>
                  <a:lnTo>
                    <a:pt x="0" y="28281"/>
                  </a:lnTo>
                  <a:cubicBezTo>
                    <a:pt x="0" y="29041"/>
                    <a:pt x="602" y="29643"/>
                    <a:pt x="1362" y="29643"/>
                  </a:cubicBezTo>
                  <a:lnTo>
                    <a:pt x="70717" y="29643"/>
                  </a:lnTo>
                  <a:cubicBezTo>
                    <a:pt x="71477" y="29643"/>
                    <a:pt x="72079" y="29041"/>
                    <a:pt x="72079" y="28281"/>
                  </a:cubicBezTo>
                  <a:lnTo>
                    <a:pt x="72079" y="1331"/>
                  </a:lnTo>
                  <a:cubicBezTo>
                    <a:pt x="72079" y="602"/>
                    <a:pt x="71477" y="0"/>
                    <a:pt x="70717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43"/>
            <p:cNvSpPr/>
            <p:nvPr/>
          </p:nvSpPr>
          <p:spPr>
            <a:xfrm>
              <a:off x="2697845" y="3643831"/>
              <a:ext cx="436386" cy="466007"/>
            </a:xfrm>
            <a:custGeom>
              <a:avLst/>
              <a:gdLst/>
              <a:ahLst/>
              <a:cxnLst/>
              <a:rect l="l" t="t" r="r" b="b"/>
              <a:pathLst>
                <a:path w="13524" h="14442" extrusionOk="0">
                  <a:moveTo>
                    <a:pt x="1" y="1"/>
                  </a:moveTo>
                  <a:lnTo>
                    <a:pt x="1" y="14442"/>
                  </a:lnTo>
                  <a:lnTo>
                    <a:pt x="12858" y="8077"/>
                  </a:lnTo>
                  <a:cubicBezTo>
                    <a:pt x="13492" y="7760"/>
                    <a:pt x="13523" y="6841"/>
                    <a:pt x="12858" y="65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1" name="Google Shape;6781;p43"/>
          <p:cNvGrpSpPr/>
          <p:nvPr/>
        </p:nvGrpSpPr>
        <p:grpSpPr>
          <a:xfrm>
            <a:off x="3079021" y="1204602"/>
            <a:ext cx="2986970" cy="3221006"/>
            <a:chOff x="3079021" y="1204602"/>
            <a:chExt cx="2986970" cy="3221006"/>
          </a:xfrm>
        </p:grpSpPr>
        <p:sp>
          <p:nvSpPr>
            <p:cNvPr id="6782" name="Google Shape;6782;p43"/>
            <p:cNvSpPr/>
            <p:nvPr/>
          </p:nvSpPr>
          <p:spPr>
            <a:xfrm>
              <a:off x="3480622" y="2972473"/>
              <a:ext cx="615212" cy="435353"/>
            </a:xfrm>
            <a:custGeom>
              <a:avLst/>
              <a:gdLst/>
              <a:ahLst/>
              <a:cxnLst/>
              <a:rect l="l" t="t" r="r" b="b"/>
              <a:pathLst>
                <a:path w="19066" h="13492" extrusionOk="0">
                  <a:moveTo>
                    <a:pt x="0" y="1"/>
                  </a:moveTo>
                  <a:lnTo>
                    <a:pt x="5574" y="13491"/>
                  </a:lnTo>
                  <a:lnTo>
                    <a:pt x="19065" y="13491"/>
                  </a:lnTo>
                  <a:lnTo>
                    <a:pt x="19065" y="1"/>
                  </a:lnTo>
                  <a:close/>
                </a:path>
              </a:pathLst>
            </a:custGeom>
            <a:solidFill>
              <a:srgbClr val="F5A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43"/>
            <p:cNvSpPr/>
            <p:nvPr/>
          </p:nvSpPr>
          <p:spPr>
            <a:xfrm>
              <a:off x="4441194" y="2910133"/>
              <a:ext cx="647899" cy="124714"/>
            </a:xfrm>
            <a:custGeom>
              <a:avLst/>
              <a:gdLst/>
              <a:ahLst/>
              <a:cxnLst/>
              <a:rect l="l" t="t" r="r" b="b"/>
              <a:pathLst>
                <a:path w="20079" h="3865" extrusionOk="0">
                  <a:moveTo>
                    <a:pt x="1932" y="1"/>
                  </a:moveTo>
                  <a:cubicBezTo>
                    <a:pt x="887" y="1"/>
                    <a:pt x="0" y="856"/>
                    <a:pt x="0" y="1933"/>
                  </a:cubicBezTo>
                  <a:cubicBezTo>
                    <a:pt x="0" y="2978"/>
                    <a:pt x="887" y="3864"/>
                    <a:pt x="1932" y="3864"/>
                  </a:cubicBezTo>
                  <a:lnTo>
                    <a:pt x="18115" y="3864"/>
                  </a:lnTo>
                  <a:cubicBezTo>
                    <a:pt x="19192" y="3864"/>
                    <a:pt x="20078" y="2978"/>
                    <a:pt x="20078" y="1933"/>
                  </a:cubicBezTo>
                  <a:cubicBezTo>
                    <a:pt x="20078" y="856"/>
                    <a:pt x="19192" y="1"/>
                    <a:pt x="18115" y="1"/>
                  </a:cubicBezTo>
                  <a:close/>
                </a:path>
              </a:pathLst>
            </a:custGeom>
            <a:solidFill>
              <a:srgbClr val="F5A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43"/>
            <p:cNvSpPr/>
            <p:nvPr/>
          </p:nvSpPr>
          <p:spPr>
            <a:xfrm>
              <a:off x="3936369" y="2697296"/>
              <a:ext cx="603983" cy="401989"/>
            </a:xfrm>
            <a:custGeom>
              <a:avLst/>
              <a:gdLst/>
              <a:ahLst/>
              <a:cxnLst/>
              <a:rect l="l" t="t" r="r" b="b"/>
              <a:pathLst>
                <a:path w="18718" h="12458" extrusionOk="0">
                  <a:moveTo>
                    <a:pt x="15955" y="0"/>
                  </a:moveTo>
                  <a:cubicBezTo>
                    <a:pt x="15538" y="0"/>
                    <a:pt x="15115" y="106"/>
                    <a:pt x="14727" y="326"/>
                  </a:cubicBezTo>
                  <a:lnTo>
                    <a:pt x="1584" y="7927"/>
                  </a:lnTo>
                  <a:cubicBezTo>
                    <a:pt x="412" y="8592"/>
                    <a:pt x="1" y="10080"/>
                    <a:pt x="666" y="11252"/>
                  </a:cubicBezTo>
                  <a:cubicBezTo>
                    <a:pt x="1135" y="12020"/>
                    <a:pt x="1965" y="12458"/>
                    <a:pt x="2804" y="12458"/>
                  </a:cubicBezTo>
                  <a:cubicBezTo>
                    <a:pt x="3211" y="12458"/>
                    <a:pt x="3619" y="12356"/>
                    <a:pt x="3991" y="12139"/>
                  </a:cubicBezTo>
                  <a:lnTo>
                    <a:pt x="17165" y="4538"/>
                  </a:lnTo>
                  <a:cubicBezTo>
                    <a:pt x="18337" y="3873"/>
                    <a:pt x="18717" y="2385"/>
                    <a:pt x="18052" y="1213"/>
                  </a:cubicBezTo>
                  <a:cubicBezTo>
                    <a:pt x="17607" y="430"/>
                    <a:pt x="16795" y="0"/>
                    <a:pt x="15955" y="0"/>
                  </a:cubicBezTo>
                  <a:close/>
                </a:path>
              </a:pathLst>
            </a:custGeom>
            <a:solidFill>
              <a:srgbClr val="F5A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43"/>
            <p:cNvSpPr/>
            <p:nvPr/>
          </p:nvSpPr>
          <p:spPr>
            <a:xfrm>
              <a:off x="4395212" y="3055239"/>
              <a:ext cx="181924" cy="124714"/>
            </a:xfrm>
            <a:custGeom>
              <a:avLst/>
              <a:gdLst/>
              <a:ahLst/>
              <a:cxnLst/>
              <a:rect l="l" t="t" r="r" b="b"/>
              <a:pathLst>
                <a:path w="5638" h="3865" extrusionOk="0">
                  <a:moveTo>
                    <a:pt x="1932" y="1"/>
                  </a:moveTo>
                  <a:cubicBezTo>
                    <a:pt x="855" y="1"/>
                    <a:pt x="0" y="856"/>
                    <a:pt x="0" y="1933"/>
                  </a:cubicBezTo>
                  <a:cubicBezTo>
                    <a:pt x="0" y="2978"/>
                    <a:pt x="855" y="3864"/>
                    <a:pt x="1932" y="3864"/>
                  </a:cubicBezTo>
                  <a:lnTo>
                    <a:pt x="3674" y="3864"/>
                  </a:lnTo>
                  <a:cubicBezTo>
                    <a:pt x="4750" y="3864"/>
                    <a:pt x="5637" y="2978"/>
                    <a:pt x="5637" y="1933"/>
                  </a:cubicBezTo>
                  <a:cubicBezTo>
                    <a:pt x="5637" y="856"/>
                    <a:pt x="4750" y="1"/>
                    <a:pt x="3674" y="1"/>
                  </a:cubicBezTo>
                  <a:close/>
                </a:path>
              </a:pathLst>
            </a:custGeom>
            <a:solidFill>
              <a:srgbClr val="F5A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43"/>
            <p:cNvSpPr/>
            <p:nvPr/>
          </p:nvSpPr>
          <p:spPr>
            <a:xfrm>
              <a:off x="3922074" y="2910133"/>
              <a:ext cx="632572" cy="560035"/>
            </a:xfrm>
            <a:custGeom>
              <a:avLst/>
              <a:gdLst/>
              <a:ahLst/>
              <a:cxnLst/>
              <a:rect l="l" t="t" r="r" b="b"/>
              <a:pathLst>
                <a:path w="19604" h="17356" extrusionOk="0">
                  <a:moveTo>
                    <a:pt x="6524" y="1"/>
                  </a:moveTo>
                  <a:cubicBezTo>
                    <a:pt x="2946" y="1"/>
                    <a:pt x="0" y="2914"/>
                    <a:pt x="0" y="6493"/>
                  </a:cubicBezTo>
                  <a:lnTo>
                    <a:pt x="0" y="11148"/>
                  </a:lnTo>
                  <a:cubicBezTo>
                    <a:pt x="0" y="14568"/>
                    <a:pt x="2819" y="17355"/>
                    <a:pt x="6239" y="17355"/>
                  </a:cubicBezTo>
                  <a:lnTo>
                    <a:pt x="16310" y="17355"/>
                  </a:lnTo>
                  <a:cubicBezTo>
                    <a:pt x="17450" y="17355"/>
                    <a:pt x="18590" y="16564"/>
                    <a:pt x="18590" y="15423"/>
                  </a:cubicBezTo>
                  <a:lnTo>
                    <a:pt x="19603" y="2059"/>
                  </a:lnTo>
                  <a:cubicBezTo>
                    <a:pt x="19603" y="919"/>
                    <a:pt x="18685" y="1"/>
                    <a:pt x="17545" y="1"/>
                  </a:cubicBezTo>
                  <a:close/>
                </a:path>
              </a:pathLst>
            </a:custGeom>
            <a:solidFill>
              <a:srgbClr val="F5A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43"/>
            <p:cNvSpPr/>
            <p:nvPr/>
          </p:nvSpPr>
          <p:spPr>
            <a:xfrm>
              <a:off x="4984837" y="3055239"/>
              <a:ext cx="42948" cy="68504"/>
            </a:xfrm>
            <a:custGeom>
              <a:avLst/>
              <a:gdLst/>
              <a:ahLst/>
              <a:cxnLst/>
              <a:rect l="l" t="t" r="r" b="b"/>
              <a:pathLst>
                <a:path w="1331" h="2123" extrusionOk="0">
                  <a:moveTo>
                    <a:pt x="665" y="1"/>
                  </a:moveTo>
                  <a:cubicBezTo>
                    <a:pt x="665" y="1"/>
                    <a:pt x="0" y="1109"/>
                    <a:pt x="0" y="1457"/>
                  </a:cubicBezTo>
                  <a:cubicBezTo>
                    <a:pt x="0" y="1838"/>
                    <a:pt x="317" y="2123"/>
                    <a:pt x="665" y="2123"/>
                  </a:cubicBezTo>
                  <a:cubicBezTo>
                    <a:pt x="1045" y="2123"/>
                    <a:pt x="1330" y="1838"/>
                    <a:pt x="1330" y="1457"/>
                  </a:cubicBezTo>
                  <a:cubicBezTo>
                    <a:pt x="1330" y="1109"/>
                    <a:pt x="665" y="1"/>
                    <a:pt x="665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43"/>
            <p:cNvSpPr/>
            <p:nvPr/>
          </p:nvSpPr>
          <p:spPr>
            <a:xfrm>
              <a:off x="4359428" y="3345453"/>
              <a:ext cx="180924" cy="124714"/>
            </a:xfrm>
            <a:custGeom>
              <a:avLst/>
              <a:gdLst/>
              <a:ahLst/>
              <a:cxnLst/>
              <a:rect l="l" t="t" r="r" b="b"/>
              <a:pathLst>
                <a:path w="5607" h="3865" extrusionOk="0">
                  <a:moveTo>
                    <a:pt x="1932" y="1"/>
                  </a:moveTo>
                  <a:cubicBezTo>
                    <a:pt x="856" y="1"/>
                    <a:pt x="1" y="856"/>
                    <a:pt x="1" y="1932"/>
                  </a:cubicBezTo>
                  <a:cubicBezTo>
                    <a:pt x="1" y="2978"/>
                    <a:pt x="856" y="3864"/>
                    <a:pt x="1932" y="3864"/>
                  </a:cubicBezTo>
                  <a:lnTo>
                    <a:pt x="3674" y="3864"/>
                  </a:lnTo>
                  <a:cubicBezTo>
                    <a:pt x="4751" y="3864"/>
                    <a:pt x="5606" y="2978"/>
                    <a:pt x="5606" y="1932"/>
                  </a:cubicBezTo>
                  <a:cubicBezTo>
                    <a:pt x="5606" y="856"/>
                    <a:pt x="4751" y="1"/>
                    <a:pt x="3674" y="1"/>
                  </a:cubicBezTo>
                  <a:close/>
                </a:path>
              </a:pathLst>
            </a:custGeom>
            <a:solidFill>
              <a:srgbClr val="F5A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43"/>
            <p:cNvSpPr/>
            <p:nvPr/>
          </p:nvSpPr>
          <p:spPr>
            <a:xfrm>
              <a:off x="4381918" y="3200346"/>
              <a:ext cx="181924" cy="124714"/>
            </a:xfrm>
            <a:custGeom>
              <a:avLst/>
              <a:gdLst/>
              <a:ahLst/>
              <a:cxnLst/>
              <a:rect l="l" t="t" r="r" b="b"/>
              <a:pathLst>
                <a:path w="5638" h="3865" extrusionOk="0">
                  <a:moveTo>
                    <a:pt x="1932" y="1"/>
                  </a:moveTo>
                  <a:cubicBezTo>
                    <a:pt x="855" y="1"/>
                    <a:pt x="0" y="856"/>
                    <a:pt x="0" y="1933"/>
                  </a:cubicBezTo>
                  <a:cubicBezTo>
                    <a:pt x="0" y="2978"/>
                    <a:pt x="855" y="3864"/>
                    <a:pt x="1932" y="3864"/>
                  </a:cubicBezTo>
                  <a:lnTo>
                    <a:pt x="3674" y="3864"/>
                  </a:lnTo>
                  <a:cubicBezTo>
                    <a:pt x="4751" y="3864"/>
                    <a:pt x="5637" y="2978"/>
                    <a:pt x="5637" y="1933"/>
                  </a:cubicBezTo>
                  <a:cubicBezTo>
                    <a:pt x="5637" y="856"/>
                    <a:pt x="4751" y="1"/>
                    <a:pt x="3674" y="1"/>
                  </a:cubicBezTo>
                  <a:close/>
                </a:path>
              </a:pathLst>
            </a:custGeom>
            <a:solidFill>
              <a:srgbClr val="F5A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43"/>
            <p:cNvSpPr/>
            <p:nvPr/>
          </p:nvSpPr>
          <p:spPr>
            <a:xfrm>
              <a:off x="3079021" y="1438638"/>
              <a:ext cx="2986970" cy="2986970"/>
            </a:xfrm>
            <a:custGeom>
              <a:avLst/>
              <a:gdLst/>
              <a:ahLst/>
              <a:cxnLst/>
              <a:rect l="l" t="t" r="r" b="b"/>
              <a:pathLst>
                <a:path w="92569" h="92569" extrusionOk="0">
                  <a:moveTo>
                    <a:pt x="46269" y="15328"/>
                  </a:moveTo>
                  <a:cubicBezTo>
                    <a:pt x="63370" y="15328"/>
                    <a:pt x="77241" y="29199"/>
                    <a:pt x="77241" y="46300"/>
                  </a:cubicBezTo>
                  <a:cubicBezTo>
                    <a:pt x="77241" y="63402"/>
                    <a:pt x="63370" y="77241"/>
                    <a:pt x="46269" y="77241"/>
                  </a:cubicBezTo>
                  <a:cubicBezTo>
                    <a:pt x="29168" y="77241"/>
                    <a:pt x="15296" y="63402"/>
                    <a:pt x="15296" y="46300"/>
                  </a:cubicBezTo>
                  <a:cubicBezTo>
                    <a:pt x="15296" y="29168"/>
                    <a:pt x="29168" y="15328"/>
                    <a:pt x="46269" y="15328"/>
                  </a:cubicBezTo>
                  <a:close/>
                  <a:moveTo>
                    <a:pt x="46269" y="1"/>
                  </a:moveTo>
                  <a:cubicBezTo>
                    <a:pt x="20712" y="1"/>
                    <a:pt x="0" y="20712"/>
                    <a:pt x="0" y="46300"/>
                  </a:cubicBezTo>
                  <a:cubicBezTo>
                    <a:pt x="0" y="71857"/>
                    <a:pt x="20712" y="92569"/>
                    <a:pt x="46269" y="92569"/>
                  </a:cubicBezTo>
                  <a:cubicBezTo>
                    <a:pt x="71826" y="92569"/>
                    <a:pt x="92569" y="71857"/>
                    <a:pt x="92569" y="46300"/>
                  </a:cubicBezTo>
                  <a:cubicBezTo>
                    <a:pt x="92569" y="20712"/>
                    <a:pt x="71826" y="1"/>
                    <a:pt x="46269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43"/>
            <p:cNvSpPr/>
            <p:nvPr/>
          </p:nvSpPr>
          <p:spPr>
            <a:xfrm>
              <a:off x="3079021" y="1438638"/>
              <a:ext cx="2986970" cy="1532835"/>
            </a:xfrm>
            <a:custGeom>
              <a:avLst/>
              <a:gdLst/>
              <a:ahLst/>
              <a:cxnLst/>
              <a:rect l="l" t="t" r="r" b="b"/>
              <a:pathLst>
                <a:path w="92569" h="47504" extrusionOk="0">
                  <a:moveTo>
                    <a:pt x="46269" y="1"/>
                  </a:moveTo>
                  <a:cubicBezTo>
                    <a:pt x="20712" y="1"/>
                    <a:pt x="0" y="20712"/>
                    <a:pt x="0" y="46269"/>
                  </a:cubicBezTo>
                  <a:cubicBezTo>
                    <a:pt x="0" y="46680"/>
                    <a:pt x="0" y="47092"/>
                    <a:pt x="0" y="47504"/>
                  </a:cubicBezTo>
                  <a:lnTo>
                    <a:pt x="15328" y="47504"/>
                  </a:lnTo>
                  <a:cubicBezTo>
                    <a:pt x="15328" y="47092"/>
                    <a:pt x="15296" y="46680"/>
                    <a:pt x="15296" y="46269"/>
                  </a:cubicBezTo>
                  <a:cubicBezTo>
                    <a:pt x="15296" y="29168"/>
                    <a:pt x="29168" y="15297"/>
                    <a:pt x="46269" y="15297"/>
                  </a:cubicBezTo>
                  <a:cubicBezTo>
                    <a:pt x="63370" y="15297"/>
                    <a:pt x="77241" y="29168"/>
                    <a:pt x="77241" y="46269"/>
                  </a:cubicBezTo>
                  <a:cubicBezTo>
                    <a:pt x="77241" y="46680"/>
                    <a:pt x="77209" y="47092"/>
                    <a:pt x="77209" y="47504"/>
                  </a:cubicBezTo>
                  <a:lnTo>
                    <a:pt x="92537" y="47504"/>
                  </a:lnTo>
                  <a:cubicBezTo>
                    <a:pt x="92537" y="47092"/>
                    <a:pt x="92569" y="46680"/>
                    <a:pt x="92569" y="46269"/>
                  </a:cubicBezTo>
                  <a:cubicBezTo>
                    <a:pt x="92569" y="20712"/>
                    <a:pt x="71826" y="1"/>
                    <a:pt x="46269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43"/>
            <p:cNvSpPr/>
            <p:nvPr/>
          </p:nvSpPr>
          <p:spPr>
            <a:xfrm>
              <a:off x="3079021" y="1438638"/>
              <a:ext cx="1492985" cy="1533868"/>
            </a:xfrm>
            <a:custGeom>
              <a:avLst/>
              <a:gdLst/>
              <a:ahLst/>
              <a:cxnLst/>
              <a:rect l="l" t="t" r="r" b="b"/>
              <a:pathLst>
                <a:path w="46269" h="47536" extrusionOk="0">
                  <a:moveTo>
                    <a:pt x="46269" y="1"/>
                  </a:moveTo>
                  <a:cubicBezTo>
                    <a:pt x="20712" y="1"/>
                    <a:pt x="0" y="20712"/>
                    <a:pt x="0" y="46300"/>
                  </a:cubicBezTo>
                  <a:cubicBezTo>
                    <a:pt x="0" y="46712"/>
                    <a:pt x="0" y="47124"/>
                    <a:pt x="0" y="47536"/>
                  </a:cubicBezTo>
                  <a:lnTo>
                    <a:pt x="15328" y="47536"/>
                  </a:lnTo>
                  <a:cubicBezTo>
                    <a:pt x="15328" y="47124"/>
                    <a:pt x="15296" y="46712"/>
                    <a:pt x="15296" y="46300"/>
                  </a:cubicBezTo>
                  <a:cubicBezTo>
                    <a:pt x="15296" y="29168"/>
                    <a:pt x="29168" y="15328"/>
                    <a:pt x="46269" y="15328"/>
                  </a:cubicBezTo>
                  <a:lnTo>
                    <a:pt x="46269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43"/>
            <p:cNvSpPr/>
            <p:nvPr/>
          </p:nvSpPr>
          <p:spPr>
            <a:xfrm>
              <a:off x="4577104" y="2972473"/>
              <a:ext cx="1487887" cy="1453135"/>
            </a:xfrm>
            <a:custGeom>
              <a:avLst/>
              <a:gdLst/>
              <a:ahLst/>
              <a:cxnLst/>
              <a:rect l="l" t="t" r="r" b="b"/>
              <a:pathLst>
                <a:path w="46111" h="45034" extrusionOk="0">
                  <a:moveTo>
                    <a:pt x="30782" y="1"/>
                  </a:moveTo>
                  <a:cubicBezTo>
                    <a:pt x="30117" y="16468"/>
                    <a:pt x="16595" y="29643"/>
                    <a:pt x="0" y="29706"/>
                  </a:cubicBezTo>
                  <a:lnTo>
                    <a:pt x="0" y="45034"/>
                  </a:lnTo>
                  <a:cubicBezTo>
                    <a:pt x="25082" y="44970"/>
                    <a:pt x="45445" y="24924"/>
                    <a:pt x="46110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43"/>
            <p:cNvSpPr/>
            <p:nvPr/>
          </p:nvSpPr>
          <p:spPr>
            <a:xfrm>
              <a:off x="4666001" y="1441703"/>
              <a:ext cx="866576" cy="953440"/>
            </a:xfrm>
            <a:custGeom>
              <a:avLst/>
              <a:gdLst/>
              <a:ahLst/>
              <a:cxnLst/>
              <a:rect l="l" t="t" r="r" b="b"/>
              <a:pathLst>
                <a:path w="26856" h="29548" extrusionOk="0">
                  <a:moveTo>
                    <a:pt x="0" y="1"/>
                  </a:moveTo>
                  <a:lnTo>
                    <a:pt x="0" y="15360"/>
                  </a:lnTo>
                  <a:cubicBezTo>
                    <a:pt x="9754" y="16278"/>
                    <a:pt x="18178" y="21694"/>
                    <a:pt x="23182" y="29548"/>
                  </a:cubicBezTo>
                  <a:cubicBezTo>
                    <a:pt x="24006" y="29104"/>
                    <a:pt x="24671" y="28376"/>
                    <a:pt x="24956" y="27457"/>
                  </a:cubicBezTo>
                  <a:lnTo>
                    <a:pt x="26697" y="22295"/>
                  </a:lnTo>
                  <a:cubicBezTo>
                    <a:pt x="26792" y="21915"/>
                    <a:pt x="26856" y="21535"/>
                    <a:pt x="26856" y="21155"/>
                  </a:cubicBezTo>
                  <a:lnTo>
                    <a:pt x="26856" y="10768"/>
                  </a:lnTo>
                  <a:cubicBezTo>
                    <a:pt x="19509" y="4561"/>
                    <a:pt x="10198" y="634"/>
                    <a:pt x="0" y="1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43"/>
            <p:cNvSpPr/>
            <p:nvPr/>
          </p:nvSpPr>
          <p:spPr>
            <a:xfrm>
              <a:off x="5001164" y="2235710"/>
              <a:ext cx="136976" cy="492563"/>
            </a:xfrm>
            <a:custGeom>
              <a:avLst/>
              <a:gdLst/>
              <a:ahLst/>
              <a:cxnLst/>
              <a:rect l="l" t="t" r="r" b="b"/>
              <a:pathLst>
                <a:path w="4245" h="15265" extrusionOk="0">
                  <a:moveTo>
                    <a:pt x="919" y="0"/>
                  </a:moveTo>
                  <a:cubicBezTo>
                    <a:pt x="413" y="0"/>
                    <a:pt x="1" y="444"/>
                    <a:pt x="1" y="950"/>
                  </a:cubicBezTo>
                  <a:lnTo>
                    <a:pt x="1" y="14346"/>
                  </a:lnTo>
                  <a:cubicBezTo>
                    <a:pt x="1" y="14853"/>
                    <a:pt x="413" y="15265"/>
                    <a:pt x="919" y="15265"/>
                  </a:cubicBezTo>
                  <a:lnTo>
                    <a:pt x="3294" y="15265"/>
                  </a:lnTo>
                  <a:cubicBezTo>
                    <a:pt x="3833" y="15265"/>
                    <a:pt x="4244" y="14853"/>
                    <a:pt x="4244" y="14346"/>
                  </a:cubicBezTo>
                  <a:lnTo>
                    <a:pt x="4244" y="950"/>
                  </a:lnTo>
                  <a:cubicBezTo>
                    <a:pt x="4244" y="444"/>
                    <a:pt x="3833" y="0"/>
                    <a:pt x="329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43"/>
            <p:cNvSpPr/>
            <p:nvPr/>
          </p:nvSpPr>
          <p:spPr>
            <a:xfrm>
              <a:off x="5000164" y="2240808"/>
              <a:ext cx="136943" cy="109387"/>
            </a:xfrm>
            <a:custGeom>
              <a:avLst/>
              <a:gdLst/>
              <a:ahLst/>
              <a:cxnLst/>
              <a:rect l="l" t="t" r="r" b="b"/>
              <a:pathLst>
                <a:path w="4244" h="3390" extrusionOk="0">
                  <a:moveTo>
                    <a:pt x="0" y="1"/>
                  </a:moveTo>
                  <a:lnTo>
                    <a:pt x="0" y="3389"/>
                  </a:lnTo>
                  <a:lnTo>
                    <a:pt x="4244" y="3389"/>
                  </a:lnTo>
                  <a:lnTo>
                    <a:pt x="4244" y="1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43"/>
            <p:cNvSpPr/>
            <p:nvPr/>
          </p:nvSpPr>
          <p:spPr>
            <a:xfrm>
              <a:off x="4677230" y="1204602"/>
              <a:ext cx="784842" cy="1060762"/>
            </a:xfrm>
            <a:custGeom>
              <a:avLst/>
              <a:gdLst/>
              <a:ahLst/>
              <a:cxnLst/>
              <a:rect l="l" t="t" r="r" b="b"/>
              <a:pathLst>
                <a:path w="24323" h="32874" extrusionOk="0">
                  <a:moveTo>
                    <a:pt x="3206" y="1"/>
                  </a:moveTo>
                  <a:cubicBezTo>
                    <a:pt x="1427" y="1"/>
                    <a:pt x="1" y="1477"/>
                    <a:pt x="1" y="3263"/>
                  </a:cubicBezTo>
                  <a:lnTo>
                    <a:pt x="1" y="24925"/>
                  </a:lnTo>
                  <a:cubicBezTo>
                    <a:pt x="1" y="25273"/>
                    <a:pt x="32" y="25621"/>
                    <a:pt x="159" y="25970"/>
                  </a:cubicBezTo>
                  <a:lnTo>
                    <a:pt x="1711" y="30657"/>
                  </a:lnTo>
                  <a:cubicBezTo>
                    <a:pt x="2154" y="31987"/>
                    <a:pt x="3389" y="32874"/>
                    <a:pt x="4814" y="32874"/>
                  </a:cubicBezTo>
                  <a:lnTo>
                    <a:pt x="19509" y="32874"/>
                  </a:lnTo>
                  <a:cubicBezTo>
                    <a:pt x="20902" y="32874"/>
                    <a:pt x="22169" y="31987"/>
                    <a:pt x="22612" y="30657"/>
                  </a:cubicBezTo>
                  <a:lnTo>
                    <a:pt x="24164" y="25970"/>
                  </a:lnTo>
                  <a:cubicBezTo>
                    <a:pt x="24259" y="25621"/>
                    <a:pt x="24323" y="25273"/>
                    <a:pt x="24323" y="24925"/>
                  </a:cubicBezTo>
                  <a:lnTo>
                    <a:pt x="24323" y="3263"/>
                  </a:lnTo>
                  <a:cubicBezTo>
                    <a:pt x="24323" y="1458"/>
                    <a:pt x="22866" y="1"/>
                    <a:pt x="21061" y="1"/>
                  </a:cubicBezTo>
                  <a:lnTo>
                    <a:pt x="3263" y="1"/>
                  </a:lnTo>
                  <a:cubicBezTo>
                    <a:pt x="3244" y="1"/>
                    <a:pt x="3225" y="1"/>
                    <a:pt x="3206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43"/>
            <p:cNvSpPr/>
            <p:nvPr/>
          </p:nvSpPr>
          <p:spPr>
            <a:xfrm>
              <a:off x="4733440" y="1293531"/>
              <a:ext cx="638703" cy="691847"/>
            </a:xfrm>
            <a:custGeom>
              <a:avLst/>
              <a:gdLst/>
              <a:ahLst/>
              <a:cxnLst/>
              <a:rect l="l" t="t" r="r" b="b"/>
              <a:pathLst>
                <a:path w="19794" h="21441" extrusionOk="0">
                  <a:moveTo>
                    <a:pt x="3579" y="1"/>
                  </a:moveTo>
                  <a:cubicBezTo>
                    <a:pt x="1616" y="1"/>
                    <a:pt x="1" y="1616"/>
                    <a:pt x="1" y="3579"/>
                  </a:cubicBezTo>
                  <a:lnTo>
                    <a:pt x="1" y="17862"/>
                  </a:lnTo>
                  <a:cubicBezTo>
                    <a:pt x="1" y="19825"/>
                    <a:pt x="1616" y="21440"/>
                    <a:pt x="3579" y="21440"/>
                  </a:cubicBezTo>
                  <a:lnTo>
                    <a:pt x="16215" y="21440"/>
                  </a:lnTo>
                  <a:cubicBezTo>
                    <a:pt x="18179" y="21440"/>
                    <a:pt x="19794" y="19825"/>
                    <a:pt x="19794" y="17862"/>
                  </a:cubicBezTo>
                  <a:lnTo>
                    <a:pt x="19794" y="3579"/>
                  </a:lnTo>
                  <a:cubicBezTo>
                    <a:pt x="19794" y="1616"/>
                    <a:pt x="18179" y="1"/>
                    <a:pt x="16215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43"/>
            <p:cNvSpPr/>
            <p:nvPr/>
          </p:nvSpPr>
          <p:spPr>
            <a:xfrm>
              <a:off x="4779422" y="1326218"/>
              <a:ext cx="579427" cy="627474"/>
            </a:xfrm>
            <a:custGeom>
              <a:avLst/>
              <a:gdLst/>
              <a:ahLst/>
              <a:cxnLst/>
              <a:rect l="l" t="t" r="r" b="b"/>
              <a:pathLst>
                <a:path w="17957" h="19446" extrusionOk="0">
                  <a:moveTo>
                    <a:pt x="3263" y="1"/>
                  </a:moveTo>
                  <a:cubicBezTo>
                    <a:pt x="1457" y="1"/>
                    <a:pt x="1" y="1458"/>
                    <a:pt x="1" y="3231"/>
                  </a:cubicBezTo>
                  <a:lnTo>
                    <a:pt x="1" y="16184"/>
                  </a:lnTo>
                  <a:cubicBezTo>
                    <a:pt x="1" y="17989"/>
                    <a:pt x="1457" y="19446"/>
                    <a:pt x="3263" y="19446"/>
                  </a:cubicBezTo>
                  <a:lnTo>
                    <a:pt x="14727" y="19446"/>
                  </a:lnTo>
                  <a:cubicBezTo>
                    <a:pt x="16500" y="19446"/>
                    <a:pt x="17957" y="17989"/>
                    <a:pt x="17957" y="16184"/>
                  </a:cubicBezTo>
                  <a:lnTo>
                    <a:pt x="17957" y="3231"/>
                  </a:lnTo>
                  <a:cubicBezTo>
                    <a:pt x="17957" y="1458"/>
                    <a:pt x="16500" y="1"/>
                    <a:pt x="14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Fira Sans"/>
                  <a:ea typeface="Fira Sans"/>
                  <a:cs typeface="Fira Sans"/>
                  <a:sym typeface="Fira Sans"/>
                </a:rPr>
                <a:t>8.5</a:t>
              </a:r>
              <a:endParaRPr sz="20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800" name="Google Shape;6800;p43"/>
            <p:cNvSpPr/>
            <p:nvPr/>
          </p:nvSpPr>
          <p:spPr>
            <a:xfrm>
              <a:off x="4870384" y="2036425"/>
              <a:ext cx="168630" cy="168662"/>
            </a:xfrm>
            <a:custGeom>
              <a:avLst/>
              <a:gdLst/>
              <a:ahLst/>
              <a:cxnLst/>
              <a:rect l="l" t="t" r="r" b="b"/>
              <a:pathLst>
                <a:path w="5226" h="5227" extrusionOk="0">
                  <a:moveTo>
                    <a:pt x="1014" y="1"/>
                  </a:moveTo>
                  <a:cubicBezTo>
                    <a:pt x="444" y="1"/>
                    <a:pt x="0" y="444"/>
                    <a:pt x="0" y="1014"/>
                  </a:cubicBezTo>
                  <a:lnTo>
                    <a:pt x="0" y="4213"/>
                  </a:lnTo>
                  <a:cubicBezTo>
                    <a:pt x="0" y="4783"/>
                    <a:pt x="444" y="5226"/>
                    <a:pt x="1014" y="5226"/>
                  </a:cubicBezTo>
                  <a:lnTo>
                    <a:pt x="4244" y="5226"/>
                  </a:lnTo>
                  <a:cubicBezTo>
                    <a:pt x="4782" y="5226"/>
                    <a:pt x="5226" y="4783"/>
                    <a:pt x="5226" y="4213"/>
                  </a:cubicBezTo>
                  <a:lnTo>
                    <a:pt x="5226" y="1014"/>
                  </a:lnTo>
                  <a:cubicBezTo>
                    <a:pt x="5226" y="444"/>
                    <a:pt x="4782" y="1"/>
                    <a:pt x="4244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43"/>
            <p:cNvSpPr/>
            <p:nvPr/>
          </p:nvSpPr>
          <p:spPr>
            <a:xfrm>
              <a:off x="5121748" y="2036425"/>
              <a:ext cx="168662" cy="168662"/>
            </a:xfrm>
            <a:custGeom>
              <a:avLst/>
              <a:gdLst/>
              <a:ahLst/>
              <a:cxnLst/>
              <a:rect l="l" t="t" r="r" b="b"/>
              <a:pathLst>
                <a:path w="5227" h="5227" extrusionOk="0">
                  <a:moveTo>
                    <a:pt x="1014" y="1"/>
                  </a:moveTo>
                  <a:cubicBezTo>
                    <a:pt x="444" y="1"/>
                    <a:pt x="1" y="444"/>
                    <a:pt x="1" y="1014"/>
                  </a:cubicBezTo>
                  <a:lnTo>
                    <a:pt x="1" y="4213"/>
                  </a:lnTo>
                  <a:cubicBezTo>
                    <a:pt x="1" y="4783"/>
                    <a:pt x="444" y="5226"/>
                    <a:pt x="1014" y="5226"/>
                  </a:cubicBezTo>
                  <a:lnTo>
                    <a:pt x="4213" y="5226"/>
                  </a:lnTo>
                  <a:cubicBezTo>
                    <a:pt x="4783" y="5226"/>
                    <a:pt x="5226" y="4783"/>
                    <a:pt x="5226" y="4213"/>
                  </a:cubicBezTo>
                  <a:lnTo>
                    <a:pt x="5226" y="1014"/>
                  </a:lnTo>
                  <a:cubicBezTo>
                    <a:pt x="5226" y="444"/>
                    <a:pt x="4783" y="1"/>
                    <a:pt x="4213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43"/>
            <p:cNvSpPr/>
            <p:nvPr/>
          </p:nvSpPr>
          <p:spPr>
            <a:xfrm>
              <a:off x="4847893" y="2036425"/>
              <a:ext cx="169663" cy="168662"/>
            </a:xfrm>
            <a:custGeom>
              <a:avLst/>
              <a:gdLst/>
              <a:ahLst/>
              <a:cxnLst/>
              <a:rect l="l" t="t" r="r" b="b"/>
              <a:pathLst>
                <a:path w="5258" h="5227" extrusionOk="0">
                  <a:moveTo>
                    <a:pt x="1014" y="1"/>
                  </a:moveTo>
                  <a:cubicBezTo>
                    <a:pt x="475" y="1"/>
                    <a:pt x="0" y="444"/>
                    <a:pt x="0" y="1014"/>
                  </a:cubicBezTo>
                  <a:lnTo>
                    <a:pt x="0" y="4213"/>
                  </a:lnTo>
                  <a:cubicBezTo>
                    <a:pt x="0" y="4783"/>
                    <a:pt x="475" y="5226"/>
                    <a:pt x="1014" y="5226"/>
                  </a:cubicBezTo>
                  <a:lnTo>
                    <a:pt x="4244" y="5226"/>
                  </a:lnTo>
                  <a:cubicBezTo>
                    <a:pt x="4782" y="5226"/>
                    <a:pt x="5258" y="4783"/>
                    <a:pt x="5258" y="4213"/>
                  </a:cubicBezTo>
                  <a:lnTo>
                    <a:pt x="5258" y="1014"/>
                  </a:lnTo>
                  <a:cubicBezTo>
                    <a:pt x="5258" y="444"/>
                    <a:pt x="4782" y="1"/>
                    <a:pt x="4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43"/>
            <p:cNvSpPr/>
            <p:nvPr/>
          </p:nvSpPr>
          <p:spPr>
            <a:xfrm>
              <a:off x="4881613" y="2061981"/>
              <a:ext cx="103256" cy="117551"/>
            </a:xfrm>
            <a:custGeom>
              <a:avLst/>
              <a:gdLst/>
              <a:ahLst/>
              <a:cxnLst/>
              <a:rect l="l" t="t" r="r" b="b"/>
              <a:pathLst>
                <a:path w="3200" h="3643" extrusionOk="0">
                  <a:moveTo>
                    <a:pt x="3199" y="1"/>
                  </a:moveTo>
                  <a:lnTo>
                    <a:pt x="1" y="1837"/>
                  </a:lnTo>
                  <a:lnTo>
                    <a:pt x="3199" y="3642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43"/>
            <p:cNvSpPr/>
            <p:nvPr/>
          </p:nvSpPr>
          <p:spPr>
            <a:xfrm>
              <a:off x="5099289" y="2036425"/>
              <a:ext cx="168630" cy="168662"/>
            </a:xfrm>
            <a:custGeom>
              <a:avLst/>
              <a:gdLst/>
              <a:ahLst/>
              <a:cxnLst/>
              <a:rect l="l" t="t" r="r" b="b"/>
              <a:pathLst>
                <a:path w="5226" h="5227" extrusionOk="0">
                  <a:moveTo>
                    <a:pt x="1013" y="1"/>
                  </a:moveTo>
                  <a:cubicBezTo>
                    <a:pt x="443" y="1"/>
                    <a:pt x="0" y="444"/>
                    <a:pt x="0" y="1014"/>
                  </a:cubicBezTo>
                  <a:lnTo>
                    <a:pt x="0" y="4213"/>
                  </a:lnTo>
                  <a:cubicBezTo>
                    <a:pt x="0" y="4783"/>
                    <a:pt x="443" y="5226"/>
                    <a:pt x="1013" y="5226"/>
                  </a:cubicBezTo>
                  <a:lnTo>
                    <a:pt x="4212" y="5226"/>
                  </a:lnTo>
                  <a:cubicBezTo>
                    <a:pt x="4782" y="5226"/>
                    <a:pt x="5225" y="4783"/>
                    <a:pt x="5225" y="4213"/>
                  </a:cubicBezTo>
                  <a:lnTo>
                    <a:pt x="5225" y="1014"/>
                  </a:lnTo>
                  <a:cubicBezTo>
                    <a:pt x="5225" y="444"/>
                    <a:pt x="4782" y="1"/>
                    <a:pt x="4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43"/>
            <p:cNvSpPr/>
            <p:nvPr/>
          </p:nvSpPr>
          <p:spPr>
            <a:xfrm>
              <a:off x="5131976" y="2061981"/>
              <a:ext cx="103256" cy="117551"/>
            </a:xfrm>
            <a:custGeom>
              <a:avLst/>
              <a:gdLst/>
              <a:ahLst/>
              <a:cxnLst/>
              <a:rect l="l" t="t" r="r" b="b"/>
              <a:pathLst>
                <a:path w="3200" h="3643" extrusionOk="0">
                  <a:moveTo>
                    <a:pt x="0" y="1"/>
                  </a:moveTo>
                  <a:lnTo>
                    <a:pt x="0" y="3642"/>
                  </a:lnTo>
                  <a:lnTo>
                    <a:pt x="3199" y="18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43"/>
            <p:cNvSpPr/>
            <p:nvPr/>
          </p:nvSpPr>
          <p:spPr>
            <a:xfrm>
              <a:off x="5069635" y="2734371"/>
              <a:ext cx="32" cy="87929"/>
            </a:xfrm>
            <a:custGeom>
              <a:avLst/>
              <a:gdLst/>
              <a:ahLst/>
              <a:cxnLst/>
              <a:rect l="l" t="t" r="r" b="b"/>
              <a:pathLst>
                <a:path w="1" h="2725" fill="none" extrusionOk="0">
                  <a:moveTo>
                    <a:pt x="1" y="1"/>
                  </a:moveTo>
                  <a:lnTo>
                    <a:pt x="1" y="2724"/>
                  </a:lnTo>
                </a:path>
              </a:pathLst>
            </a:custGeom>
            <a:noFill/>
            <a:ln w="8700" cap="rnd" cmpd="sng">
              <a:solidFill>
                <a:srgbClr val="FFFFF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7" name="Google Shape;6807;p43"/>
          <p:cNvGrpSpPr/>
          <p:nvPr/>
        </p:nvGrpSpPr>
        <p:grpSpPr>
          <a:xfrm>
            <a:off x="568255" y="1540829"/>
            <a:ext cx="169663" cy="789941"/>
            <a:chOff x="568255" y="1540829"/>
            <a:chExt cx="169663" cy="789941"/>
          </a:xfrm>
        </p:grpSpPr>
        <p:sp>
          <p:nvSpPr>
            <p:cNvPr id="6808" name="Google Shape;6808;p43"/>
            <p:cNvSpPr/>
            <p:nvPr/>
          </p:nvSpPr>
          <p:spPr>
            <a:xfrm>
              <a:off x="613203" y="1570450"/>
              <a:ext cx="76700" cy="170695"/>
            </a:xfrm>
            <a:custGeom>
              <a:avLst/>
              <a:gdLst/>
              <a:ahLst/>
              <a:cxnLst/>
              <a:rect l="l" t="t" r="r" b="b"/>
              <a:pathLst>
                <a:path w="2377" h="5290" extrusionOk="0">
                  <a:moveTo>
                    <a:pt x="1" y="1"/>
                  </a:moveTo>
                  <a:lnTo>
                    <a:pt x="1" y="5290"/>
                  </a:lnTo>
                  <a:lnTo>
                    <a:pt x="2376" y="5290"/>
                  </a:lnTo>
                  <a:lnTo>
                    <a:pt x="2376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43"/>
            <p:cNvSpPr/>
            <p:nvPr/>
          </p:nvSpPr>
          <p:spPr>
            <a:xfrm>
              <a:off x="653054" y="2154976"/>
              <a:ext cx="32" cy="175793"/>
            </a:xfrm>
            <a:custGeom>
              <a:avLst/>
              <a:gdLst/>
              <a:ahLst/>
              <a:cxnLst/>
              <a:rect l="l" t="t" r="r" b="b"/>
              <a:pathLst>
                <a:path w="1" h="5448" fill="none" extrusionOk="0">
                  <a:moveTo>
                    <a:pt x="1" y="5447"/>
                  </a:moveTo>
                  <a:lnTo>
                    <a:pt x="1" y="0"/>
                  </a:lnTo>
                </a:path>
              </a:pathLst>
            </a:custGeom>
            <a:noFill/>
            <a:ln w="2375" cap="rnd" cmpd="sng">
              <a:solidFill>
                <a:srgbClr val="FFFFF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43"/>
            <p:cNvSpPr/>
            <p:nvPr/>
          </p:nvSpPr>
          <p:spPr>
            <a:xfrm>
              <a:off x="599941" y="1643020"/>
              <a:ext cx="106289" cy="445550"/>
            </a:xfrm>
            <a:custGeom>
              <a:avLst/>
              <a:gdLst/>
              <a:ahLst/>
              <a:cxnLst/>
              <a:rect l="l" t="t" r="r" b="b"/>
              <a:pathLst>
                <a:path w="3294" h="13808" extrusionOk="0">
                  <a:moveTo>
                    <a:pt x="0" y="0"/>
                  </a:moveTo>
                  <a:lnTo>
                    <a:pt x="0" y="13333"/>
                  </a:lnTo>
                  <a:cubicBezTo>
                    <a:pt x="0" y="13586"/>
                    <a:pt x="190" y="13808"/>
                    <a:pt x="475" y="13808"/>
                  </a:cubicBezTo>
                  <a:lnTo>
                    <a:pt x="2819" y="13808"/>
                  </a:lnTo>
                  <a:cubicBezTo>
                    <a:pt x="3072" y="13808"/>
                    <a:pt x="3294" y="13586"/>
                    <a:pt x="3262" y="13333"/>
                  </a:cubicBezTo>
                  <a:lnTo>
                    <a:pt x="32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43"/>
            <p:cNvSpPr/>
            <p:nvPr/>
          </p:nvSpPr>
          <p:spPr>
            <a:xfrm>
              <a:off x="613203" y="2086505"/>
              <a:ext cx="79765" cy="68504"/>
            </a:xfrm>
            <a:custGeom>
              <a:avLst/>
              <a:gdLst/>
              <a:ahLst/>
              <a:cxnLst/>
              <a:rect l="l" t="t" r="r" b="b"/>
              <a:pathLst>
                <a:path w="2472" h="2123" extrusionOk="0">
                  <a:moveTo>
                    <a:pt x="1" y="1"/>
                  </a:moveTo>
                  <a:lnTo>
                    <a:pt x="1" y="856"/>
                  </a:lnTo>
                  <a:cubicBezTo>
                    <a:pt x="1" y="1552"/>
                    <a:pt x="539" y="2122"/>
                    <a:pt x="1236" y="2122"/>
                  </a:cubicBezTo>
                  <a:cubicBezTo>
                    <a:pt x="1901" y="2122"/>
                    <a:pt x="2471" y="1552"/>
                    <a:pt x="2471" y="887"/>
                  </a:cubicBezTo>
                  <a:lnTo>
                    <a:pt x="2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43"/>
            <p:cNvSpPr/>
            <p:nvPr/>
          </p:nvSpPr>
          <p:spPr>
            <a:xfrm>
              <a:off x="613203" y="1801389"/>
              <a:ext cx="76700" cy="287181"/>
            </a:xfrm>
            <a:custGeom>
              <a:avLst/>
              <a:gdLst/>
              <a:ahLst/>
              <a:cxnLst/>
              <a:rect l="l" t="t" r="r" b="b"/>
              <a:pathLst>
                <a:path w="2377" h="8900" extrusionOk="0">
                  <a:moveTo>
                    <a:pt x="1" y="1"/>
                  </a:moveTo>
                  <a:lnTo>
                    <a:pt x="1" y="8900"/>
                  </a:lnTo>
                  <a:lnTo>
                    <a:pt x="2376" y="8900"/>
                  </a:lnTo>
                  <a:lnTo>
                    <a:pt x="2376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43"/>
            <p:cNvSpPr/>
            <p:nvPr/>
          </p:nvSpPr>
          <p:spPr>
            <a:xfrm>
              <a:off x="591745" y="1618497"/>
              <a:ext cx="121648" cy="26588"/>
            </a:xfrm>
            <a:custGeom>
              <a:avLst/>
              <a:gdLst/>
              <a:ahLst/>
              <a:cxnLst/>
              <a:rect l="l" t="t" r="r" b="b"/>
              <a:pathLst>
                <a:path w="3770" h="824" extrusionOk="0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3389" y="824"/>
                  </a:lnTo>
                  <a:cubicBezTo>
                    <a:pt x="3611" y="824"/>
                    <a:pt x="3769" y="634"/>
                    <a:pt x="3769" y="412"/>
                  </a:cubicBezTo>
                  <a:cubicBezTo>
                    <a:pt x="3769" y="190"/>
                    <a:pt x="3611" y="0"/>
                    <a:pt x="3389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43"/>
            <p:cNvSpPr/>
            <p:nvPr/>
          </p:nvSpPr>
          <p:spPr>
            <a:xfrm>
              <a:off x="568255" y="1540829"/>
              <a:ext cx="169663" cy="29654"/>
            </a:xfrm>
            <a:custGeom>
              <a:avLst/>
              <a:gdLst/>
              <a:ahLst/>
              <a:cxnLst/>
              <a:rect l="l" t="t" r="r" b="b"/>
              <a:pathLst>
                <a:path w="5258" h="919" extrusionOk="0">
                  <a:moveTo>
                    <a:pt x="444" y="0"/>
                  </a:moveTo>
                  <a:cubicBezTo>
                    <a:pt x="190" y="0"/>
                    <a:pt x="0" y="222"/>
                    <a:pt x="0" y="475"/>
                  </a:cubicBezTo>
                  <a:cubicBezTo>
                    <a:pt x="0" y="729"/>
                    <a:pt x="190" y="919"/>
                    <a:pt x="444" y="919"/>
                  </a:cubicBezTo>
                  <a:lnTo>
                    <a:pt x="4782" y="919"/>
                  </a:lnTo>
                  <a:cubicBezTo>
                    <a:pt x="5036" y="919"/>
                    <a:pt x="5257" y="729"/>
                    <a:pt x="5257" y="475"/>
                  </a:cubicBezTo>
                  <a:cubicBezTo>
                    <a:pt x="5257" y="222"/>
                    <a:pt x="5036" y="0"/>
                    <a:pt x="4782" y="0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5" name="Google Shape;6815;p43"/>
          <p:cNvGrpSpPr/>
          <p:nvPr/>
        </p:nvGrpSpPr>
        <p:grpSpPr>
          <a:xfrm>
            <a:off x="573353" y="3569261"/>
            <a:ext cx="233036" cy="615180"/>
            <a:chOff x="573353" y="3569261"/>
            <a:chExt cx="233036" cy="615180"/>
          </a:xfrm>
        </p:grpSpPr>
        <p:sp>
          <p:nvSpPr>
            <p:cNvPr id="6816" name="Google Shape;6816;p43"/>
            <p:cNvSpPr/>
            <p:nvPr/>
          </p:nvSpPr>
          <p:spPr>
            <a:xfrm>
              <a:off x="586647" y="3569261"/>
              <a:ext cx="206447" cy="615180"/>
            </a:xfrm>
            <a:custGeom>
              <a:avLst/>
              <a:gdLst/>
              <a:ahLst/>
              <a:cxnLst/>
              <a:rect l="l" t="t" r="r" b="b"/>
              <a:pathLst>
                <a:path w="6398" h="19065" extrusionOk="0">
                  <a:moveTo>
                    <a:pt x="3199" y="0"/>
                  </a:moveTo>
                  <a:cubicBezTo>
                    <a:pt x="1426" y="0"/>
                    <a:pt x="0" y="1425"/>
                    <a:pt x="0" y="3167"/>
                  </a:cubicBezTo>
                  <a:lnTo>
                    <a:pt x="0" y="15866"/>
                  </a:lnTo>
                  <a:cubicBezTo>
                    <a:pt x="0" y="17640"/>
                    <a:pt x="1426" y="19065"/>
                    <a:pt x="3199" y="19065"/>
                  </a:cubicBezTo>
                  <a:cubicBezTo>
                    <a:pt x="4972" y="19065"/>
                    <a:pt x="6398" y="17640"/>
                    <a:pt x="6398" y="15866"/>
                  </a:cubicBezTo>
                  <a:lnTo>
                    <a:pt x="6398" y="3167"/>
                  </a:lnTo>
                  <a:cubicBezTo>
                    <a:pt x="6398" y="1425"/>
                    <a:pt x="4972" y="0"/>
                    <a:pt x="3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43"/>
            <p:cNvSpPr/>
            <p:nvPr/>
          </p:nvSpPr>
          <p:spPr>
            <a:xfrm>
              <a:off x="573353" y="3767480"/>
              <a:ext cx="233036" cy="217709"/>
            </a:xfrm>
            <a:custGeom>
              <a:avLst/>
              <a:gdLst/>
              <a:ahLst/>
              <a:cxnLst/>
              <a:rect l="l" t="t" r="r" b="b"/>
              <a:pathLst>
                <a:path w="7222" h="6747" extrusionOk="0">
                  <a:moveTo>
                    <a:pt x="951" y="1"/>
                  </a:moveTo>
                  <a:cubicBezTo>
                    <a:pt x="444" y="1"/>
                    <a:pt x="1" y="444"/>
                    <a:pt x="1" y="983"/>
                  </a:cubicBezTo>
                  <a:lnTo>
                    <a:pt x="1" y="5796"/>
                  </a:lnTo>
                  <a:cubicBezTo>
                    <a:pt x="1" y="6335"/>
                    <a:pt x="444" y="6746"/>
                    <a:pt x="951" y="6746"/>
                  </a:cubicBezTo>
                  <a:lnTo>
                    <a:pt x="6271" y="6746"/>
                  </a:lnTo>
                  <a:cubicBezTo>
                    <a:pt x="6778" y="6746"/>
                    <a:pt x="7221" y="6335"/>
                    <a:pt x="7221" y="5796"/>
                  </a:cubicBezTo>
                  <a:lnTo>
                    <a:pt x="7221" y="983"/>
                  </a:lnTo>
                  <a:cubicBezTo>
                    <a:pt x="7221" y="444"/>
                    <a:pt x="6778" y="1"/>
                    <a:pt x="627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43"/>
            <p:cNvSpPr/>
            <p:nvPr/>
          </p:nvSpPr>
          <p:spPr>
            <a:xfrm>
              <a:off x="594811" y="3814494"/>
              <a:ext cx="30686" cy="30686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6" y="1"/>
                  </a:moveTo>
                  <a:cubicBezTo>
                    <a:pt x="222" y="1"/>
                    <a:pt x="1" y="222"/>
                    <a:pt x="1" y="476"/>
                  </a:cubicBezTo>
                  <a:cubicBezTo>
                    <a:pt x="1" y="729"/>
                    <a:pt x="222" y="951"/>
                    <a:pt x="476" y="951"/>
                  </a:cubicBezTo>
                  <a:cubicBezTo>
                    <a:pt x="761" y="951"/>
                    <a:pt x="951" y="729"/>
                    <a:pt x="951" y="476"/>
                  </a:cubicBezTo>
                  <a:cubicBezTo>
                    <a:pt x="951" y="222"/>
                    <a:pt x="761" y="1"/>
                    <a:pt x="476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43"/>
            <p:cNvSpPr/>
            <p:nvPr/>
          </p:nvSpPr>
          <p:spPr>
            <a:xfrm>
              <a:off x="674512" y="3814494"/>
              <a:ext cx="30719" cy="30686"/>
            </a:xfrm>
            <a:custGeom>
              <a:avLst/>
              <a:gdLst/>
              <a:ahLst/>
              <a:cxnLst/>
              <a:rect l="l" t="t" r="r" b="b"/>
              <a:pathLst>
                <a:path w="952" h="951" extrusionOk="0">
                  <a:moveTo>
                    <a:pt x="476" y="1"/>
                  </a:moveTo>
                  <a:cubicBezTo>
                    <a:pt x="223" y="1"/>
                    <a:pt x="1" y="222"/>
                    <a:pt x="1" y="476"/>
                  </a:cubicBezTo>
                  <a:cubicBezTo>
                    <a:pt x="1" y="729"/>
                    <a:pt x="223" y="951"/>
                    <a:pt x="476" y="951"/>
                  </a:cubicBezTo>
                  <a:cubicBezTo>
                    <a:pt x="729" y="951"/>
                    <a:pt x="951" y="729"/>
                    <a:pt x="951" y="476"/>
                  </a:cubicBezTo>
                  <a:cubicBezTo>
                    <a:pt x="951" y="222"/>
                    <a:pt x="729" y="1"/>
                    <a:pt x="476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43"/>
            <p:cNvSpPr/>
            <p:nvPr/>
          </p:nvSpPr>
          <p:spPr>
            <a:xfrm>
              <a:off x="753212" y="3814494"/>
              <a:ext cx="31719" cy="30686"/>
            </a:xfrm>
            <a:custGeom>
              <a:avLst/>
              <a:gdLst/>
              <a:ahLst/>
              <a:cxnLst/>
              <a:rect l="l" t="t" r="r" b="b"/>
              <a:pathLst>
                <a:path w="983" h="951" extrusionOk="0">
                  <a:moveTo>
                    <a:pt x="476" y="1"/>
                  </a:moveTo>
                  <a:cubicBezTo>
                    <a:pt x="222" y="1"/>
                    <a:pt x="1" y="222"/>
                    <a:pt x="1" y="476"/>
                  </a:cubicBezTo>
                  <a:cubicBezTo>
                    <a:pt x="1" y="729"/>
                    <a:pt x="222" y="951"/>
                    <a:pt x="476" y="951"/>
                  </a:cubicBezTo>
                  <a:cubicBezTo>
                    <a:pt x="761" y="951"/>
                    <a:pt x="982" y="729"/>
                    <a:pt x="982" y="476"/>
                  </a:cubicBezTo>
                  <a:cubicBezTo>
                    <a:pt x="982" y="222"/>
                    <a:pt x="761" y="1"/>
                    <a:pt x="476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43"/>
            <p:cNvSpPr/>
            <p:nvPr/>
          </p:nvSpPr>
          <p:spPr>
            <a:xfrm>
              <a:off x="594811" y="3908521"/>
              <a:ext cx="30686" cy="30686"/>
            </a:xfrm>
            <a:custGeom>
              <a:avLst/>
              <a:gdLst/>
              <a:ahLst/>
              <a:cxnLst/>
              <a:rect l="l" t="t" r="r" b="b"/>
              <a:pathLst>
                <a:path w="951" h="951" extrusionOk="0">
                  <a:moveTo>
                    <a:pt x="476" y="0"/>
                  </a:moveTo>
                  <a:cubicBezTo>
                    <a:pt x="222" y="0"/>
                    <a:pt x="1" y="190"/>
                    <a:pt x="1" y="475"/>
                  </a:cubicBezTo>
                  <a:cubicBezTo>
                    <a:pt x="1" y="729"/>
                    <a:pt x="222" y="950"/>
                    <a:pt x="476" y="950"/>
                  </a:cubicBezTo>
                  <a:cubicBezTo>
                    <a:pt x="761" y="950"/>
                    <a:pt x="951" y="729"/>
                    <a:pt x="951" y="475"/>
                  </a:cubicBezTo>
                  <a:cubicBezTo>
                    <a:pt x="951" y="190"/>
                    <a:pt x="761" y="0"/>
                    <a:pt x="476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43"/>
            <p:cNvSpPr/>
            <p:nvPr/>
          </p:nvSpPr>
          <p:spPr>
            <a:xfrm>
              <a:off x="674512" y="3908521"/>
              <a:ext cx="30719" cy="30686"/>
            </a:xfrm>
            <a:custGeom>
              <a:avLst/>
              <a:gdLst/>
              <a:ahLst/>
              <a:cxnLst/>
              <a:rect l="l" t="t" r="r" b="b"/>
              <a:pathLst>
                <a:path w="952" h="951" extrusionOk="0">
                  <a:moveTo>
                    <a:pt x="476" y="0"/>
                  </a:moveTo>
                  <a:cubicBezTo>
                    <a:pt x="223" y="0"/>
                    <a:pt x="1" y="190"/>
                    <a:pt x="1" y="475"/>
                  </a:cubicBezTo>
                  <a:cubicBezTo>
                    <a:pt x="1" y="729"/>
                    <a:pt x="223" y="950"/>
                    <a:pt x="476" y="950"/>
                  </a:cubicBezTo>
                  <a:cubicBezTo>
                    <a:pt x="729" y="950"/>
                    <a:pt x="951" y="729"/>
                    <a:pt x="951" y="475"/>
                  </a:cubicBezTo>
                  <a:cubicBezTo>
                    <a:pt x="951" y="190"/>
                    <a:pt x="729" y="0"/>
                    <a:pt x="476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43"/>
            <p:cNvSpPr/>
            <p:nvPr/>
          </p:nvSpPr>
          <p:spPr>
            <a:xfrm>
              <a:off x="753212" y="3908521"/>
              <a:ext cx="31719" cy="30686"/>
            </a:xfrm>
            <a:custGeom>
              <a:avLst/>
              <a:gdLst/>
              <a:ahLst/>
              <a:cxnLst/>
              <a:rect l="l" t="t" r="r" b="b"/>
              <a:pathLst>
                <a:path w="983" h="951" extrusionOk="0">
                  <a:moveTo>
                    <a:pt x="476" y="0"/>
                  </a:moveTo>
                  <a:cubicBezTo>
                    <a:pt x="222" y="0"/>
                    <a:pt x="1" y="190"/>
                    <a:pt x="1" y="475"/>
                  </a:cubicBezTo>
                  <a:cubicBezTo>
                    <a:pt x="1" y="729"/>
                    <a:pt x="222" y="950"/>
                    <a:pt x="476" y="950"/>
                  </a:cubicBezTo>
                  <a:cubicBezTo>
                    <a:pt x="761" y="950"/>
                    <a:pt x="982" y="729"/>
                    <a:pt x="982" y="475"/>
                  </a:cubicBezTo>
                  <a:cubicBezTo>
                    <a:pt x="982" y="190"/>
                    <a:pt x="761" y="0"/>
                    <a:pt x="476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4" name="Google Shape;6824;p43"/>
          <p:cNvGrpSpPr/>
          <p:nvPr/>
        </p:nvGrpSpPr>
        <p:grpSpPr>
          <a:xfrm>
            <a:off x="8293675" y="3569261"/>
            <a:ext cx="257559" cy="615180"/>
            <a:chOff x="8293675" y="3569261"/>
            <a:chExt cx="257559" cy="615180"/>
          </a:xfrm>
        </p:grpSpPr>
        <p:sp>
          <p:nvSpPr>
            <p:cNvPr id="6825" name="Google Shape;6825;p43"/>
            <p:cNvSpPr/>
            <p:nvPr/>
          </p:nvSpPr>
          <p:spPr>
            <a:xfrm>
              <a:off x="8312068" y="3624438"/>
              <a:ext cx="220774" cy="560002"/>
            </a:xfrm>
            <a:custGeom>
              <a:avLst/>
              <a:gdLst/>
              <a:ahLst/>
              <a:cxnLst/>
              <a:rect l="l" t="t" r="r" b="b"/>
              <a:pathLst>
                <a:path w="6842" h="17355" extrusionOk="0">
                  <a:moveTo>
                    <a:pt x="1" y="0"/>
                  </a:moveTo>
                  <a:cubicBezTo>
                    <a:pt x="1" y="95"/>
                    <a:pt x="1" y="190"/>
                    <a:pt x="1" y="254"/>
                  </a:cubicBezTo>
                  <a:lnTo>
                    <a:pt x="1" y="13935"/>
                  </a:lnTo>
                  <a:cubicBezTo>
                    <a:pt x="1" y="15835"/>
                    <a:pt x="1521" y="17355"/>
                    <a:pt x="3421" y="17355"/>
                  </a:cubicBezTo>
                  <a:cubicBezTo>
                    <a:pt x="5321" y="17355"/>
                    <a:pt x="6841" y="15835"/>
                    <a:pt x="6841" y="13935"/>
                  </a:cubicBezTo>
                  <a:lnTo>
                    <a:pt x="6841" y="254"/>
                  </a:lnTo>
                  <a:cubicBezTo>
                    <a:pt x="6841" y="190"/>
                    <a:pt x="6841" y="95"/>
                    <a:pt x="68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43"/>
            <p:cNvSpPr/>
            <p:nvPr/>
          </p:nvSpPr>
          <p:spPr>
            <a:xfrm>
              <a:off x="8293675" y="3569261"/>
              <a:ext cx="257559" cy="55210"/>
            </a:xfrm>
            <a:custGeom>
              <a:avLst/>
              <a:gdLst/>
              <a:ahLst/>
              <a:cxnLst/>
              <a:rect l="l" t="t" r="r" b="b"/>
              <a:pathLst>
                <a:path w="7982" h="1711" extrusionOk="0">
                  <a:moveTo>
                    <a:pt x="856" y="0"/>
                  </a:moveTo>
                  <a:cubicBezTo>
                    <a:pt x="381" y="0"/>
                    <a:pt x="1" y="380"/>
                    <a:pt x="1" y="855"/>
                  </a:cubicBezTo>
                  <a:cubicBezTo>
                    <a:pt x="1" y="1330"/>
                    <a:pt x="381" y="1710"/>
                    <a:pt x="856" y="1710"/>
                  </a:cubicBezTo>
                  <a:lnTo>
                    <a:pt x="7126" y="1710"/>
                  </a:lnTo>
                  <a:cubicBezTo>
                    <a:pt x="7601" y="1710"/>
                    <a:pt x="7981" y="1330"/>
                    <a:pt x="7981" y="855"/>
                  </a:cubicBezTo>
                  <a:cubicBezTo>
                    <a:pt x="7981" y="380"/>
                    <a:pt x="7601" y="0"/>
                    <a:pt x="7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43"/>
            <p:cNvSpPr/>
            <p:nvPr/>
          </p:nvSpPr>
          <p:spPr>
            <a:xfrm>
              <a:off x="8338656" y="3856409"/>
              <a:ext cx="167597" cy="289214"/>
            </a:xfrm>
            <a:custGeom>
              <a:avLst/>
              <a:gdLst/>
              <a:ahLst/>
              <a:cxnLst/>
              <a:rect l="l" t="t" r="r" b="b"/>
              <a:pathLst>
                <a:path w="5194" h="8963" extrusionOk="0">
                  <a:moveTo>
                    <a:pt x="0" y="0"/>
                  </a:moveTo>
                  <a:cubicBezTo>
                    <a:pt x="0" y="63"/>
                    <a:pt x="0" y="6366"/>
                    <a:pt x="0" y="6366"/>
                  </a:cubicBezTo>
                  <a:cubicBezTo>
                    <a:pt x="0" y="7791"/>
                    <a:pt x="1172" y="8962"/>
                    <a:pt x="2597" y="8962"/>
                  </a:cubicBezTo>
                  <a:cubicBezTo>
                    <a:pt x="4022" y="8962"/>
                    <a:pt x="5194" y="7791"/>
                    <a:pt x="5194" y="6366"/>
                  </a:cubicBezTo>
                  <a:cubicBezTo>
                    <a:pt x="5194" y="6366"/>
                    <a:pt x="5194" y="63"/>
                    <a:pt x="5194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8" name="Google Shape;6828;p43"/>
          <p:cNvGrpSpPr/>
          <p:nvPr/>
        </p:nvGrpSpPr>
        <p:grpSpPr>
          <a:xfrm>
            <a:off x="8404030" y="1556156"/>
            <a:ext cx="147204" cy="760319"/>
            <a:chOff x="8404030" y="1556156"/>
            <a:chExt cx="147204" cy="760319"/>
          </a:xfrm>
        </p:grpSpPr>
        <p:sp>
          <p:nvSpPr>
            <p:cNvPr id="6829" name="Google Shape;6829;p43"/>
            <p:cNvSpPr/>
            <p:nvPr/>
          </p:nvSpPr>
          <p:spPr>
            <a:xfrm>
              <a:off x="8477600" y="1556156"/>
              <a:ext cx="32" cy="51112"/>
            </a:xfrm>
            <a:custGeom>
              <a:avLst/>
              <a:gdLst/>
              <a:ahLst/>
              <a:cxnLst/>
              <a:rect l="l" t="t" r="r" b="b"/>
              <a:pathLst>
                <a:path w="1" h="1584" fill="none" extrusionOk="0">
                  <a:moveTo>
                    <a:pt x="1" y="0"/>
                  </a:moveTo>
                  <a:lnTo>
                    <a:pt x="1" y="1584"/>
                  </a:lnTo>
                </a:path>
              </a:pathLst>
            </a:custGeom>
            <a:noFill/>
            <a:ln w="7125" cap="rnd" cmpd="sng">
              <a:solidFill>
                <a:srgbClr val="FFFFF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43"/>
            <p:cNvSpPr/>
            <p:nvPr/>
          </p:nvSpPr>
          <p:spPr>
            <a:xfrm>
              <a:off x="8450011" y="1611333"/>
              <a:ext cx="55242" cy="100191"/>
            </a:xfrm>
            <a:custGeom>
              <a:avLst/>
              <a:gdLst/>
              <a:ahLst/>
              <a:cxnLst/>
              <a:rect l="l" t="t" r="r" b="b"/>
              <a:pathLst>
                <a:path w="1712" h="3105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lnTo>
                    <a:pt x="1" y="3104"/>
                  </a:lnTo>
                  <a:lnTo>
                    <a:pt x="1711" y="3104"/>
                  </a:lnTo>
                  <a:lnTo>
                    <a:pt x="1711" y="602"/>
                  </a:lnTo>
                  <a:cubicBezTo>
                    <a:pt x="1711" y="286"/>
                    <a:pt x="1426" y="1"/>
                    <a:pt x="1109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43"/>
            <p:cNvSpPr/>
            <p:nvPr/>
          </p:nvSpPr>
          <p:spPr>
            <a:xfrm>
              <a:off x="8413226" y="2124322"/>
              <a:ext cx="128812" cy="192153"/>
            </a:xfrm>
            <a:custGeom>
              <a:avLst/>
              <a:gdLst/>
              <a:ahLst/>
              <a:cxnLst/>
              <a:rect l="l" t="t" r="r" b="b"/>
              <a:pathLst>
                <a:path w="3992" h="5955" extrusionOk="0">
                  <a:moveTo>
                    <a:pt x="603" y="0"/>
                  </a:moveTo>
                  <a:cubicBezTo>
                    <a:pt x="286" y="0"/>
                    <a:pt x="1" y="285"/>
                    <a:pt x="1" y="634"/>
                  </a:cubicBezTo>
                  <a:lnTo>
                    <a:pt x="1" y="5321"/>
                  </a:lnTo>
                  <a:cubicBezTo>
                    <a:pt x="1" y="5669"/>
                    <a:pt x="286" y="5954"/>
                    <a:pt x="603" y="5954"/>
                  </a:cubicBezTo>
                  <a:lnTo>
                    <a:pt x="3389" y="5954"/>
                  </a:lnTo>
                  <a:cubicBezTo>
                    <a:pt x="3738" y="5954"/>
                    <a:pt x="3991" y="5669"/>
                    <a:pt x="3991" y="5321"/>
                  </a:cubicBezTo>
                  <a:lnTo>
                    <a:pt x="3991" y="634"/>
                  </a:lnTo>
                  <a:cubicBezTo>
                    <a:pt x="3991" y="285"/>
                    <a:pt x="3738" y="0"/>
                    <a:pt x="338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43"/>
            <p:cNvSpPr/>
            <p:nvPr/>
          </p:nvSpPr>
          <p:spPr>
            <a:xfrm>
              <a:off x="8437749" y="2243873"/>
              <a:ext cx="32" cy="51144"/>
            </a:xfrm>
            <a:custGeom>
              <a:avLst/>
              <a:gdLst/>
              <a:ahLst/>
              <a:cxnLst/>
              <a:rect l="l" t="t" r="r" b="b"/>
              <a:pathLst>
                <a:path w="1" h="1585" fill="none" extrusionOk="0">
                  <a:moveTo>
                    <a:pt x="1" y="1"/>
                  </a:moveTo>
                  <a:lnTo>
                    <a:pt x="1" y="1584"/>
                  </a:lnTo>
                </a:path>
              </a:pathLst>
            </a:custGeom>
            <a:noFill/>
            <a:ln w="7125" cap="rnd" cmpd="sng">
              <a:solidFill>
                <a:srgbClr val="FFFFF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43"/>
            <p:cNvSpPr/>
            <p:nvPr/>
          </p:nvSpPr>
          <p:spPr>
            <a:xfrm>
              <a:off x="8476599" y="2243873"/>
              <a:ext cx="32" cy="51144"/>
            </a:xfrm>
            <a:custGeom>
              <a:avLst/>
              <a:gdLst/>
              <a:ahLst/>
              <a:cxnLst/>
              <a:rect l="l" t="t" r="r" b="b"/>
              <a:pathLst>
                <a:path w="1" h="1585" fill="none" extrusionOk="0">
                  <a:moveTo>
                    <a:pt x="0" y="1"/>
                  </a:moveTo>
                  <a:lnTo>
                    <a:pt x="0" y="1584"/>
                  </a:lnTo>
                </a:path>
              </a:pathLst>
            </a:custGeom>
            <a:noFill/>
            <a:ln w="7125" cap="rnd" cmpd="sng">
              <a:solidFill>
                <a:srgbClr val="FFFFF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43"/>
            <p:cNvSpPr/>
            <p:nvPr/>
          </p:nvSpPr>
          <p:spPr>
            <a:xfrm>
              <a:off x="8516450" y="2243873"/>
              <a:ext cx="32" cy="51144"/>
            </a:xfrm>
            <a:custGeom>
              <a:avLst/>
              <a:gdLst/>
              <a:ahLst/>
              <a:cxnLst/>
              <a:rect l="l" t="t" r="r" b="b"/>
              <a:pathLst>
                <a:path w="1" h="1585" fill="none" extrusionOk="0">
                  <a:moveTo>
                    <a:pt x="0" y="1"/>
                  </a:moveTo>
                  <a:lnTo>
                    <a:pt x="0" y="1584"/>
                  </a:lnTo>
                </a:path>
              </a:pathLst>
            </a:custGeom>
            <a:noFill/>
            <a:ln w="7125" cap="rnd" cmpd="sng">
              <a:solidFill>
                <a:srgbClr val="FFFFF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43"/>
            <p:cNvSpPr/>
            <p:nvPr/>
          </p:nvSpPr>
          <p:spPr>
            <a:xfrm>
              <a:off x="8404030" y="1646086"/>
              <a:ext cx="147204" cy="578395"/>
            </a:xfrm>
            <a:custGeom>
              <a:avLst/>
              <a:gdLst/>
              <a:ahLst/>
              <a:cxnLst/>
              <a:rect l="l" t="t" r="r" b="b"/>
              <a:pathLst>
                <a:path w="4562" h="17925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lnTo>
                    <a:pt x="1" y="17925"/>
                  </a:lnTo>
                  <a:lnTo>
                    <a:pt x="4561" y="17925"/>
                  </a:lnTo>
                  <a:lnTo>
                    <a:pt x="4561" y="1172"/>
                  </a:lnTo>
                  <a:cubicBezTo>
                    <a:pt x="4561" y="507"/>
                    <a:pt x="4054" y="0"/>
                    <a:pt x="3389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43"/>
            <p:cNvSpPr/>
            <p:nvPr/>
          </p:nvSpPr>
          <p:spPr>
            <a:xfrm>
              <a:off x="8450011" y="2044621"/>
              <a:ext cx="54209" cy="100158"/>
            </a:xfrm>
            <a:custGeom>
              <a:avLst/>
              <a:gdLst/>
              <a:ahLst/>
              <a:cxnLst/>
              <a:rect l="l" t="t" r="r" b="b"/>
              <a:pathLst>
                <a:path w="1680" h="3104" extrusionOk="0">
                  <a:moveTo>
                    <a:pt x="1" y="0"/>
                  </a:moveTo>
                  <a:lnTo>
                    <a:pt x="1" y="2502"/>
                  </a:lnTo>
                  <a:cubicBezTo>
                    <a:pt x="1" y="2819"/>
                    <a:pt x="254" y="3104"/>
                    <a:pt x="603" y="3104"/>
                  </a:cubicBezTo>
                  <a:lnTo>
                    <a:pt x="1078" y="3104"/>
                  </a:lnTo>
                  <a:cubicBezTo>
                    <a:pt x="1394" y="3104"/>
                    <a:pt x="1679" y="2819"/>
                    <a:pt x="1679" y="2470"/>
                  </a:cubicBezTo>
                  <a:lnTo>
                    <a:pt x="1679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43"/>
            <p:cNvSpPr/>
            <p:nvPr/>
          </p:nvSpPr>
          <p:spPr>
            <a:xfrm>
              <a:off x="8450011" y="1944463"/>
              <a:ext cx="55242" cy="100191"/>
            </a:xfrm>
            <a:custGeom>
              <a:avLst/>
              <a:gdLst/>
              <a:ahLst/>
              <a:cxnLst/>
              <a:rect l="l" t="t" r="r" b="b"/>
              <a:pathLst>
                <a:path w="1712" h="3105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lnTo>
                    <a:pt x="1" y="3104"/>
                  </a:lnTo>
                  <a:lnTo>
                    <a:pt x="1711" y="3104"/>
                  </a:lnTo>
                  <a:lnTo>
                    <a:pt x="1711" y="602"/>
                  </a:lnTo>
                  <a:cubicBezTo>
                    <a:pt x="1711" y="286"/>
                    <a:pt x="1426" y="1"/>
                    <a:pt x="1109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8" name="Google Shape;6838;p43"/>
          <p:cNvSpPr txBox="1"/>
          <p:nvPr/>
        </p:nvSpPr>
        <p:spPr>
          <a:xfrm>
            <a:off x="944238" y="3556713"/>
            <a:ext cx="1681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Excel</a:t>
            </a:r>
            <a:endParaRPr sz="1500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39" name="Google Shape;6839;p43"/>
          <p:cNvSpPr txBox="1"/>
          <p:nvPr/>
        </p:nvSpPr>
        <p:spPr>
          <a:xfrm>
            <a:off x="877125" y="3841751"/>
            <a:ext cx="1681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0" name="Google Shape;6840;p43"/>
          <p:cNvSpPr txBox="1"/>
          <p:nvPr/>
        </p:nvSpPr>
        <p:spPr>
          <a:xfrm>
            <a:off x="6529138" y="3556713"/>
            <a:ext cx="1681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Others</a:t>
            </a:r>
            <a:endParaRPr sz="1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41" name="Google Shape;6841;p43"/>
          <p:cNvSpPr txBox="1"/>
          <p:nvPr/>
        </p:nvSpPr>
        <p:spPr>
          <a:xfrm>
            <a:off x="6529138" y="3841751"/>
            <a:ext cx="1681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Public resources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2" name="Google Shape;6842;p43"/>
          <p:cNvSpPr txBox="1"/>
          <p:nvPr/>
        </p:nvSpPr>
        <p:spPr>
          <a:xfrm>
            <a:off x="6529138" y="1616200"/>
            <a:ext cx="1681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Python</a:t>
            </a:r>
            <a:endParaRPr sz="1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43" name="Google Shape;6843;p43"/>
          <p:cNvSpPr txBox="1"/>
          <p:nvPr/>
        </p:nvSpPr>
        <p:spPr>
          <a:xfrm>
            <a:off x="6529138" y="1901239"/>
            <a:ext cx="1681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is the closest planet of the sun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4" name="Google Shape;6844;p43"/>
          <p:cNvSpPr txBox="1"/>
          <p:nvPr/>
        </p:nvSpPr>
        <p:spPr>
          <a:xfrm>
            <a:off x="877125" y="1616200"/>
            <a:ext cx="1681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Tableau</a:t>
            </a:r>
            <a:endParaRPr sz="1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45" name="Google Shape;6845;p43"/>
          <p:cNvSpPr txBox="1"/>
          <p:nvPr/>
        </p:nvSpPr>
        <p:spPr>
          <a:xfrm>
            <a:off x="877125" y="1901239"/>
            <a:ext cx="1681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6775;p43">
            <a:extLst>
              <a:ext uri="{FF2B5EF4-FFF2-40B4-BE49-F238E27FC236}">
                <a16:creationId xmlns:a16="http://schemas.microsoft.com/office/drawing/2014/main" id="{0ACD1CB7-E6A9-724F-97ED-8A9354FBEEE0}"/>
              </a:ext>
            </a:extLst>
          </p:cNvPr>
          <p:cNvGrpSpPr/>
          <p:nvPr/>
        </p:nvGrpSpPr>
        <p:grpSpPr>
          <a:xfrm>
            <a:off x="517182" y="2169263"/>
            <a:ext cx="2700854" cy="956506"/>
            <a:chOff x="433377" y="1458063"/>
            <a:chExt cx="2700854" cy="956506"/>
          </a:xfrm>
        </p:grpSpPr>
        <p:sp>
          <p:nvSpPr>
            <p:cNvPr id="5" name="Google Shape;6776;p43">
              <a:extLst>
                <a:ext uri="{FF2B5EF4-FFF2-40B4-BE49-F238E27FC236}">
                  <a16:creationId xmlns:a16="http://schemas.microsoft.com/office/drawing/2014/main" id="{29243F91-F548-1E42-B42F-468A499F462A}"/>
                </a:ext>
              </a:extLst>
            </p:cNvPr>
            <p:cNvSpPr/>
            <p:nvPr/>
          </p:nvSpPr>
          <p:spPr>
            <a:xfrm>
              <a:off x="433377" y="1458063"/>
              <a:ext cx="2325809" cy="956506"/>
            </a:xfrm>
            <a:custGeom>
              <a:avLst/>
              <a:gdLst/>
              <a:ahLst/>
              <a:cxnLst/>
              <a:rect l="l" t="t" r="r" b="b"/>
              <a:pathLst>
                <a:path w="72079" h="29643" extrusionOk="0">
                  <a:moveTo>
                    <a:pt x="1362" y="0"/>
                  </a:moveTo>
                  <a:cubicBezTo>
                    <a:pt x="602" y="0"/>
                    <a:pt x="0" y="602"/>
                    <a:pt x="0" y="1362"/>
                  </a:cubicBezTo>
                  <a:lnTo>
                    <a:pt x="0" y="28281"/>
                  </a:lnTo>
                  <a:cubicBezTo>
                    <a:pt x="0" y="29041"/>
                    <a:pt x="602" y="29642"/>
                    <a:pt x="1362" y="29642"/>
                  </a:cubicBezTo>
                  <a:lnTo>
                    <a:pt x="70717" y="29642"/>
                  </a:lnTo>
                  <a:cubicBezTo>
                    <a:pt x="71477" y="29642"/>
                    <a:pt x="72079" y="29041"/>
                    <a:pt x="72079" y="28281"/>
                  </a:cubicBezTo>
                  <a:lnTo>
                    <a:pt x="72079" y="1362"/>
                  </a:lnTo>
                  <a:cubicBezTo>
                    <a:pt x="72079" y="602"/>
                    <a:pt x="71477" y="0"/>
                    <a:pt x="7071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bg1"/>
                  </a:solidFill>
                </a:rPr>
                <a:t>TABLEAU</a:t>
              </a:r>
              <a:endParaRPr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Google Shape;6777;p43">
              <a:extLst>
                <a:ext uri="{FF2B5EF4-FFF2-40B4-BE49-F238E27FC236}">
                  <a16:creationId xmlns:a16="http://schemas.microsoft.com/office/drawing/2014/main" id="{0171BAAB-9D1F-3745-9F9C-E273F0752E2F}"/>
                </a:ext>
              </a:extLst>
            </p:cNvPr>
            <p:cNvSpPr/>
            <p:nvPr/>
          </p:nvSpPr>
          <p:spPr>
            <a:xfrm>
              <a:off x="2697845" y="1703296"/>
              <a:ext cx="436386" cy="466007"/>
            </a:xfrm>
            <a:custGeom>
              <a:avLst/>
              <a:gdLst/>
              <a:ahLst/>
              <a:cxnLst/>
              <a:rect l="l" t="t" r="r" b="b"/>
              <a:pathLst>
                <a:path w="13524" h="14442" extrusionOk="0">
                  <a:moveTo>
                    <a:pt x="1" y="1"/>
                  </a:moveTo>
                  <a:lnTo>
                    <a:pt x="1" y="14442"/>
                  </a:lnTo>
                  <a:lnTo>
                    <a:pt x="12858" y="8076"/>
                  </a:lnTo>
                  <a:cubicBezTo>
                    <a:pt x="13492" y="7760"/>
                    <a:pt x="13523" y="6841"/>
                    <a:pt x="12858" y="65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5EE3E5B-33C9-6C47-BEFF-DA17CCF9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86" y="1508382"/>
            <a:ext cx="1920790" cy="3234774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9EDB9CF7-C828-1846-B384-3BCF51272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377" y="564249"/>
            <a:ext cx="2258746" cy="308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92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778;p43">
            <a:extLst>
              <a:ext uri="{FF2B5EF4-FFF2-40B4-BE49-F238E27FC236}">
                <a16:creationId xmlns:a16="http://schemas.microsoft.com/office/drawing/2014/main" id="{39D4EECC-2B02-B341-8F60-1369EA540D06}"/>
              </a:ext>
            </a:extLst>
          </p:cNvPr>
          <p:cNvGrpSpPr/>
          <p:nvPr/>
        </p:nvGrpSpPr>
        <p:grpSpPr>
          <a:xfrm>
            <a:off x="446077" y="2319098"/>
            <a:ext cx="2700854" cy="956506"/>
            <a:chOff x="433377" y="3398598"/>
            <a:chExt cx="2700854" cy="956506"/>
          </a:xfrm>
        </p:grpSpPr>
        <p:sp>
          <p:nvSpPr>
            <p:cNvPr id="3" name="Google Shape;6779;p43">
              <a:extLst>
                <a:ext uri="{FF2B5EF4-FFF2-40B4-BE49-F238E27FC236}">
                  <a16:creationId xmlns:a16="http://schemas.microsoft.com/office/drawing/2014/main" id="{99BEE921-5767-A344-B0BD-FE089E04B3EF}"/>
                </a:ext>
              </a:extLst>
            </p:cNvPr>
            <p:cNvSpPr/>
            <p:nvPr/>
          </p:nvSpPr>
          <p:spPr>
            <a:xfrm>
              <a:off x="433377" y="3398598"/>
              <a:ext cx="2325809" cy="956506"/>
            </a:xfrm>
            <a:custGeom>
              <a:avLst/>
              <a:gdLst/>
              <a:ahLst/>
              <a:cxnLst/>
              <a:rect l="l" t="t" r="r" b="b"/>
              <a:pathLst>
                <a:path w="72079" h="29643" extrusionOk="0">
                  <a:moveTo>
                    <a:pt x="1362" y="0"/>
                  </a:moveTo>
                  <a:cubicBezTo>
                    <a:pt x="602" y="0"/>
                    <a:pt x="0" y="602"/>
                    <a:pt x="0" y="1331"/>
                  </a:cubicBezTo>
                  <a:lnTo>
                    <a:pt x="0" y="28281"/>
                  </a:lnTo>
                  <a:cubicBezTo>
                    <a:pt x="0" y="29041"/>
                    <a:pt x="602" y="29643"/>
                    <a:pt x="1362" y="29643"/>
                  </a:cubicBezTo>
                  <a:lnTo>
                    <a:pt x="70717" y="29643"/>
                  </a:lnTo>
                  <a:cubicBezTo>
                    <a:pt x="71477" y="29643"/>
                    <a:pt x="72079" y="29041"/>
                    <a:pt x="72079" y="28281"/>
                  </a:cubicBezTo>
                  <a:lnTo>
                    <a:pt x="72079" y="1331"/>
                  </a:lnTo>
                  <a:cubicBezTo>
                    <a:pt x="72079" y="602"/>
                    <a:pt x="71477" y="0"/>
                    <a:pt x="70717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bg1"/>
                  </a:solidFill>
                </a:rPr>
                <a:t>EXCEL</a:t>
              </a:r>
              <a:endParaRPr sz="1600" dirty="0">
                <a:solidFill>
                  <a:schemeClr val="bg1"/>
                </a:solidFill>
              </a:endParaRPr>
            </a:p>
          </p:txBody>
        </p:sp>
        <p:sp>
          <p:nvSpPr>
            <p:cNvPr id="4" name="Google Shape;6780;p43">
              <a:extLst>
                <a:ext uri="{FF2B5EF4-FFF2-40B4-BE49-F238E27FC236}">
                  <a16:creationId xmlns:a16="http://schemas.microsoft.com/office/drawing/2014/main" id="{8644E7F8-7870-A543-ABA5-9920AE03DE5D}"/>
                </a:ext>
              </a:extLst>
            </p:cNvPr>
            <p:cNvSpPr/>
            <p:nvPr/>
          </p:nvSpPr>
          <p:spPr>
            <a:xfrm>
              <a:off x="2697845" y="3643831"/>
              <a:ext cx="436386" cy="466007"/>
            </a:xfrm>
            <a:custGeom>
              <a:avLst/>
              <a:gdLst/>
              <a:ahLst/>
              <a:cxnLst/>
              <a:rect l="l" t="t" r="r" b="b"/>
              <a:pathLst>
                <a:path w="13524" h="14442" extrusionOk="0">
                  <a:moveTo>
                    <a:pt x="1" y="1"/>
                  </a:moveTo>
                  <a:lnTo>
                    <a:pt x="1" y="14442"/>
                  </a:lnTo>
                  <a:lnTo>
                    <a:pt x="12858" y="8077"/>
                  </a:lnTo>
                  <a:cubicBezTo>
                    <a:pt x="13492" y="7760"/>
                    <a:pt x="13523" y="6841"/>
                    <a:pt x="12858" y="65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7793FFF7-E8BD-894A-AA95-730B286C1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61" y="232590"/>
            <a:ext cx="2736850" cy="1436248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838ADB6-23FF-D746-B99D-8565DA753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301" y="298864"/>
            <a:ext cx="2325809" cy="2731474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88F4E12-846D-9041-9598-4A02C6104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905" y="3430213"/>
            <a:ext cx="3327400" cy="163830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3E7D5E8-721C-4F4D-97CB-EA4561486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761" y="1765459"/>
            <a:ext cx="2476500" cy="1809750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DCAB4071-7433-3A49-A306-176CD6F628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110" y="3474663"/>
            <a:ext cx="31242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8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8"/>
          <p:cNvSpPr/>
          <p:nvPr/>
        </p:nvSpPr>
        <p:spPr>
          <a:xfrm>
            <a:off x="1607390" y="663395"/>
            <a:ext cx="859625" cy="514039"/>
          </a:xfrm>
          <a:custGeom>
            <a:avLst/>
            <a:gdLst/>
            <a:ahLst/>
            <a:cxnLst/>
            <a:rect l="l" t="t" r="r" b="b"/>
            <a:pathLst>
              <a:path w="25051" h="14980" extrusionOk="0">
                <a:moveTo>
                  <a:pt x="0" y="0"/>
                </a:moveTo>
                <a:lnTo>
                  <a:pt x="6334" y="7538"/>
                </a:lnTo>
                <a:lnTo>
                  <a:pt x="0" y="14980"/>
                </a:lnTo>
                <a:lnTo>
                  <a:pt x="25050" y="14980"/>
                </a:lnTo>
                <a:lnTo>
                  <a:pt x="25050" y="0"/>
                </a:lnTo>
                <a:close/>
              </a:path>
            </a:pathLst>
          </a:custGeom>
          <a:solidFill>
            <a:srgbClr val="E27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8"/>
          <p:cNvSpPr/>
          <p:nvPr/>
        </p:nvSpPr>
        <p:spPr>
          <a:xfrm>
            <a:off x="2037737" y="936167"/>
            <a:ext cx="429281" cy="241269"/>
          </a:xfrm>
          <a:custGeom>
            <a:avLst/>
            <a:gdLst/>
            <a:ahLst/>
            <a:cxnLst/>
            <a:rect l="l" t="t" r="r" b="b"/>
            <a:pathLst>
              <a:path w="12510" h="7031" extrusionOk="0">
                <a:moveTo>
                  <a:pt x="0" y="0"/>
                </a:moveTo>
                <a:lnTo>
                  <a:pt x="12509" y="7031"/>
                </a:lnTo>
                <a:lnTo>
                  <a:pt x="12509" y="0"/>
                </a:lnTo>
                <a:close/>
              </a:path>
            </a:pathLst>
          </a:custGeom>
          <a:solidFill>
            <a:srgbClr val="D36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8"/>
          <p:cNvSpPr/>
          <p:nvPr/>
        </p:nvSpPr>
        <p:spPr>
          <a:xfrm>
            <a:off x="6681344" y="663395"/>
            <a:ext cx="859625" cy="514039"/>
          </a:xfrm>
          <a:custGeom>
            <a:avLst/>
            <a:gdLst/>
            <a:ahLst/>
            <a:cxnLst/>
            <a:rect l="l" t="t" r="r" b="b"/>
            <a:pathLst>
              <a:path w="25051" h="14980" extrusionOk="0">
                <a:moveTo>
                  <a:pt x="0" y="0"/>
                </a:moveTo>
                <a:lnTo>
                  <a:pt x="0" y="14980"/>
                </a:lnTo>
                <a:lnTo>
                  <a:pt x="25050" y="14980"/>
                </a:lnTo>
                <a:lnTo>
                  <a:pt x="18717" y="7538"/>
                </a:lnTo>
                <a:lnTo>
                  <a:pt x="25050" y="0"/>
                </a:lnTo>
                <a:close/>
              </a:path>
            </a:pathLst>
          </a:custGeom>
          <a:solidFill>
            <a:srgbClr val="E27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18"/>
          <p:cNvSpPr/>
          <p:nvPr/>
        </p:nvSpPr>
        <p:spPr>
          <a:xfrm>
            <a:off x="6681344" y="936167"/>
            <a:ext cx="429281" cy="241269"/>
          </a:xfrm>
          <a:custGeom>
            <a:avLst/>
            <a:gdLst/>
            <a:ahLst/>
            <a:cxnLst/>
            <a:rect l="l" t="t" r="r" b="b"/>
            <a:pathLst>
              <a:path w="12510" h="7031" extrusionOk="0">
                <a:moveTo>
                  <a:pt x="0" y="0"/>
                </a:moveTo>
                <a:lnTo>
                  <a:pt x="0" y="7031"/>
                </a:lnTo>
                <a:lnTo>
                  <a:pt x="12509" y="0"/>
                </a:lnTo>
                <a:close/>
              </a:path>
            </a:pathLst>
          </a:custGeom>
          <a:solidFill>
            <a:srgbClr val="D36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8"/>
          <p:cNvSpPr/>
          <p:nvPr/>
        </p:nvSpPr>
        <p:spPr>
          <a:xfrm>
            <a:off x="2037737" y="389525"/>
            <a:ext cx="5072855" cy="546672"/>
          </a:xfrm>
          <a:custGeom>
            <a:avLst/>
            <a:gdLst/>
            <a:ahLst/>
            <a:cxnLst/>
            <a:rect l="l" t="t" r="r" b="b"/>
            <a:pathLst>
              <a:path w="147832" h="15931" extrusionOk="0">
                <a:moveTo>
                  <a:pt x="0" y="1"/>
                </a:moveTo>
                <a:lnTo>
                  <a:pt x="0" y="15930"/>
                </a:lnTo>
                <a:lnTo>
                  <a:pt x="147831" y="15930"/>
                </a:lnTo>
                <a:lnTo>
                  <a:pt x="147831" y="1"/>
                </a:lnTo>
                <a:close/>
              </a:path>
            </a:pathLst>
          </a:custGeom>
          <a:solidFill>
            <a:srgbClr val="F28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1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Scope</a:t>
            </a:r>
            <a:endParaRPr sz="25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0" name="Google Shape;900;p18"/>
          <p:cNvSpPr txBox="1"/>
          <p:nvPr/>
        </p:nvSpPr>
        <p:spPr>
          <a:xfrm>
            <a:off x="443639" y="2563413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Target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1" name="Google Shape;901;p18"/>
          <p:cNvSpPr txBox="1"/>
          <p:nvPr/>
        </p:nvSpPr>
        <p:spPr>
          <a:xfrm>
            <a:off x="443639" y="2848462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Predictive Model to diagnose Diabetes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18"/>
          <p:cNvSpPr txBox="1"/>
          <p:nvPr/>
        </p:nvSpPr>
        <p:spPr>
          <a:xfrm>
            <a:off x="6892675" y="2563409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Visualization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3" name="Google Shape;903;p18"/>
          <p:cNvSpPr txBox="1"/>
          <p:nvPr/>
        </p:nvSpPr>
        <p:spPr>
          <a:xfrm>
            <a:off x="6892675" y="2824107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Data Science results a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nd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recommendations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18"/>
          <p:cNvSpPr txBox="1"/>
          <p:nvPr/>
        </p:nvSpPr>
        <p:spPr>
          <a:xfrm>
            <a:off x="3669500" y="2563314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Dataset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5" name="Google Shape;905;p18"/>
          <p:cNvSpPr txBox="1"/>
          <p:nvPr/>
        </p:nvSpPr>
        <p:spPr>
          <a:xfrm>
            <a:off x="3669500" y="282401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2,000 Females from 21 to 81 Years old </a:t>
            </a:r>
          </a:p>
        </p:txBody>
      </p:sp>
      <p:sp>
        <p:nvSpPr>
          <p:cNvPr id="906" name="Google Shape;906;p18"/>
          <p:cNvSpPr txBox="1"/>
          <p:nvPr/>
        </p:nvSpPr>
        <p:spPr>
          <a:xfrm>
            <a:off x="2055439" y="386430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Impact Hypothesis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7" name="Google Shape;907;p18"/>
          <p:cNvSpPr txBox="1"/>
          <p:nvPr/>
        </p:nvSpPr>
        <p:spPr>
          <a:xfrm>
            <a:off x="1412764" y="4321454"/>
            <a:ext cx="3063178" cy="6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>
                <a:solidFill>
                  <a:srgbClr val="24292F"/>
                </a:solidFill>
                <a:latin typeface="-apple-system"/>
              </a:rPr>
              <a:t>Develop new markets : Pre-diabetic patients</a:t>
            </a:r>
          </a:p>
          <a:p>
            <a:endParaRPr lang="en-US" sz="12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200" dirty="0">
                <a:solidFill>
                  <a:srgbClr val="24292F"/>
                </a:solidFill>
                <a:latin typeface="-apple-system"/>
              </a:rPr>
              <a:t>Develop new products or services: Preventive treatments offered to patients</a:t>
            </a:r>
          </a:p>
          <a:p>
            <a:endParaRPr lang="en-US" sz="1200" b="1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908" name="Google Shape;908;p18"/>
          <p:cNvSpPr txBox="1"/>
          <p:nvPr/>
        </p:nvSpPr>
        <p:spPr>
          <a:xfrm>
            <a:off x="5281089" y="386430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EDA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9" name="Google Shape;909;p18"/>
          <p:cNvSpPr txBox="1"/>
          <p:nvPr/>
        </p:nvSpPr>
        <p:spPr>
          <a:xfrm>
            <a:off x="5281089" y="4149348"/>
            <a:ext cx="1835100" cy="4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Exploratory Data Analysis of the features and data in general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18"/>
          <p:cNvSpPr/>
          <p:nvPr/>
        </p:nvSpPr>
        <p:spPr>
          <a:xfrm>
            <a:off x="4636347" y="1455272"/>
            <a:ext cx="1572367" cy="1359066"/>
          </a:xfrm>
          <a:custGeom>
            <a:avLst/>
            <a:gdLst/>
            <a:ahLst/>
            <a:cxnLst/>
            <a:rect l="l" t="t" r="r" b="b"/>
            <a:pathLst>
              <a:path w="49500" h="42785" extrusionOk="0">
                <a:moveTo>
                  <a:pt x="317" y="0"/>
                </a:moveTo>
                <a:cubicBezTo>
                  <a:pt x="159" y="0"/>
                  <a:pt x="1" y="127"/>
                  <a:pt x="1" y="285"/>
                </a:cubicBezTo>
                <a:cubicBezTo>
                  <a:pt x="1" y="444"/>
                  <a:pt x="159" y="570"/>
                  <a:pt x="317" y="570"/>
                </a:cubicBezTo>
                <a:lnTo>
                  <a:pt x="2692" y="570"/>
                </a:lnTo>
                <a:cubicBezTo>
                  <a:pt x="2851" y="570"/>
                  <a:pt x="2977" y="444"/>
                  <a:pt x="2977" y="285"/>
                </a:cubicBezTo>
                <a:cubicBezTo>
                  <a:pt x="2977" y="127"/>
                  <a:pt x="2851" y="0"/>
                  <a:pt x="2692" y="0"/>
                </a:cubicBezTo>
                <a:close/>
                <a:moveTo>
                  <a:pt x="5068" y="0"/>
                </a:moveTo>
                <a:cubicBezTo>
                  <a:pt x="4909" y="0"/>
                  <a:pt x="4751" y="127"/>
                  <a:pt x="4751" y="285"/>
                </a:cubicBezTo>
                <a:cubicBezTo>
                  <a:pt x="4751" y="444"/>
                  <a:pt x="4909" y="570"/>
                  <a:pt x="5068" y="570"/>
                </a:cubicBezTo>
                <a:lnTo>
                  <a:pt x="7443" y="570"/>
                </a:lnTo>
                <a:cubicBezTo>
                  <a:pt x="7601" y="570"/>
                  <a:pt x="7728" y="444"/>
                  <a:pt x="7728" y="285"/>
                </a:cubicBezTo>
                <a:cubicBezTo>
                  <a:pt x="7728" y="127"/>
                  <a:pt x="7601" y="0"/>
                  <a:pt x="7443" y="0"/>
                </a:cubicBezTo>
                <a:close/>
                <a:moveTo>
                  <a:pt x="9818" y="0"/>
                </a:moveTo>
                <a:cubicBezTo>
                  <a:pt x="9660" y="0"/>
                  <a:pt x="9501" y="127"/>
                  <a:pt x="9501" y="285"/>
                </a:cubicBezTo>
                <a:cubicBezTo>
                  <a:pt x="9501" y="444"/>
                  <a:pt x="9660" y="570"/>
                  <a:pt x="9818" y="570"/>
                </a:cubicBezTo>
                <a:lnTo>
                  <a:pt x="12193" y="570"/>
                </a:lnTo>
                <a:cubicBezTo>
                  <a:pt x="12352" y="570"/>
                  <a:pt x="12478" y="444"/>
                  <a:pt x="12478" y="285"/>
                </a:cubicBezTo>
                <a:cubicBezTo>
                  <a:pt x="12478" y="127"/>
                  <a:pt x="12352" y="0"/>
                  <a:pt x="12193" y="0"/>
                </a:cubicBezTo>
                <a:close/>
                <a:moveTo>
                  <a:pt x="14568" y="0"/>
                </a:moveTo>
                <a:cubicBezTo>
                  <a:pt x="14410" y="0"/>
                  <a:pt x="14252" y="127"/>
                  <a:pt x="14252" y="285"/>
                </a:cubicBezTo>
                <a:cubicBezTo>
                  <a:pt x="14252" y="444"/>
                  <a:pt x="14410" y="570"/>
                  <a:pt x="14568" y="570"/>
                </a:cubicBezTo>
                <a:lnTo>
                  <a:pt x="16944" y="570"/>
                </a:lnTo>
                <a:cubicBezTo>
                  <a:pt x="17102" y="570"/>
                  <a:pt x="17229" y="444"/>
                  <a:pt x="17229" y="285"/>
                </a:cubicBezTo>
                <a:cubicBezTo>
                  <a:pt x="17229" y="127"/>
                  <a:pt x="17102" y="0"/>
                  <a:pt x="16944" y="0"/>
                </a:cubicBezTo>
                <a:close/>
                <a:moveTo>
                  <a:pt x="19319" y="0"/>
                </a:moveTo>
                <a:cubicBezTo>
                  <a:pt x="19160" y="0"/>
                  <a:pt x="19002" y="127"/>
                  <a:pt x="19002" y="285"/>
                </a:cubicBezTo>
                <a:cubicBezTo>
                  <a:pt x="19002" y="444"/>
                  <a:pt x="19160" y="570"/>
                  <a:pt x="19319" y="570"/>
                </a:cubicBezTo>
                <a:lnTo>
                  <a:pt x="21694" y="570"/>
                </a:lnTo>
                <a:cubicBezTo>
                  <a:pt x="21852" y="570"/>
                  <a:pt x="21979" y="444"/>
                  <a:pt x="21979" y="285"/>
                </a:cubicBezTo>
                <a:cubicBezTo>
                  <a:pt x="21979" y="127"/>
                  <a:pt x="21852" y="0"/>
                  <a:pt x="21694" y="0"/>
                </a:cubicBezTo>
                <a:close/>
                <a:moveTo>
                  <a:pt x="24069" y="0"/>
                </a:moveTo>
                <a:cubicBezTo>
                  <a:pt x="23911" y="0"/>
                  <a:pt x="23752" y="127"/>
                  <a:pt x="23752" y="285"/>
                </a:cubicBezTo>
                <a:cubicBezTo>
                  <a:pt x="23752" y="444"/>
                  <a:pt x="23911" y="570"/>
                  <a:pt x="24069" y="570"/>
                </a:cubicBezTo>
                <a:lnTo>
                  <a:pt x="26444" y="570"/>
                </a:lnTo>
                <a:cubicBezTo>
                  <a:pt x="26603" y="570"/>
                  <a:pt x="26729" y="444"/>
                  <a:pt x="26729" y="285"/>
                </a:cubicBezTo>
                <a:cubicBezTo>
                  <a:pt x="26729" y="127"/>
                  <a:pt x="26603" y="0"/>
                  <a:pt x="26444" y="0"/>
                </a:cubicBezTo>
                <a:close/>
                <a:moveTo>
                  <a:pt x="28819" y="0"/>
                </a:moveTo>
                <a:cubicBezTo>
                  <a:pt x="28661" y="0"/>
                  <a:pt x="28503" y="127"/>
                  <a:pt x="28503" y="285"/>
                </a:cubicBezTo>
                <a:cubicBezTo>
                  <a:pt x="28503" y="444"/>
                  <a:pt x="28661" y="570"/>
                  <a:pt x="28819" y="570"/>
                </a:cubicBezTo>
                <a:lnTo>
                  <a:pt x="31195" y="570"/>
                </a:lnTo>
                <a:cubicBezTo>
                  <a:pt x="31353" y="570"/>
                  <a:pt x="31480" y="444"/>
                  <a:pt x="31480" y="285"/>
                </a:cubicBezTo>
                <a:cubicBezTo>
                  <a:pt x="31480" y="127"/>
                  <a:pt x="31353" y="0"/>
                  <a:pt x="31195" y="0"/>
                </a:cubicBezTo>
                <a:close/>
                <a:moveTo>
                  <a:pt x="33570" y="0"/>
                </a:moveTo>
                <a:cubicBezTo>
                  <a:pt x="33411" y="0"/>
                  <a:pt x="33253" y="127"/>
                  <a:pt x="33253" y="285"/>
                </a:cubicBezTo>
                <a:cubicBezTo>
                  <a:pt x="33253" y="444"/>
                  <a:pt x="33411" y="570"/>
                  <a:pt x="33570" y="570"/>
                </a:cubicBezTo>
                <a:lnTo>
                  <a:pt x="35945" y="570"/>
                </a:lnTo>
                <a:cubicBezTo>
                  <a:pt x="36103" y="570"/>
                  <a:pt x="36230" y="444"/>
                  <a:pt x="36230" y="285"/>
                </a:cubicBezTo>
                <a:cubicBezTo>
                  <a:pt x="36230" y="127"/>
                  <a:pt x="36103" y="0"/>
                  <a:pt x="35945" y="0"/>
                </a:cubicBezTo>
                <a:close/>
                <a:moveTo>
                  <a:pt x="38320" y="0"/>
                </a:moveTo>
                <a:cubicBezTo>
                  <a:pt x="38162" y="0"/>
                  <a:pt x="38003" y="127"/>
                  <a:pt x="38003" y="285"/>
                </a:cubicBezTo>
                <a:cubicBezTo>
                  <a:pt x="38003" y="444"/>
                  <a:pt x="38162" y="570"/>
                  <a:pt x="38320" y="570"/>
                </a:cubicBezTo>
                <a:lnTo>
                  <a:pt x="40695" y="570"/>
                </a:lnTo>
                <a:cubicBezTo>
                  <a:pt x="40854" y="570"/>
                  <a:pt x="40980" y="444"/>
                  <a:pt x="40980" y="285"/>
                </a:cubicBezTo>
                <a:cubicBezTo>
                  <a:pt x="40980" y="127"/>
                  <a:pt x="40854" y="0"/>
                  <a:pt x="40695" y="0"/>
                </a:cubicBezTo>
                <a:close/>
                <a:moveTo>
                  <a:pt x="43102" y="95"/>
                </a:moveTo>
                <a:cubicBezTo>
                  <a:pt x="42944" y="95"/>
                  <a:pt x="42786" y="190"/>
                  <a:pt x="42754" y="349"/>
                </a:cubicBezTo>
                <a:cubicBezTo>
                  <a:pt x="42722" y="507"/>
                  <a:pt x="42849" y="665"/>
                  <a:pt x="43007" y="697"/>
                </a:cubicBezTo>
                <a:cubicBezTo>
                  <a:pt x="43767" y="824"/>
                  <a:pt x="44464" y="1077"/>
                  <a:pt x="45161" y="1457"/>
                </a:cubicBezTo>
                <a:cubicBezTo>
                  <a:pt x="45192" y="1457"/>
                  <a:pt x="45256" y="1489"/>
                  <a:pt x="45287" y="1489"/>
                </a:cubicBezTo>
                <a:cubicBezTo>
                  <a:pt x="45382" y="1489"/>
                  <a:pt x="45509" y="1425"/>
                  <a:pt x="45541" y="1330"/>
                </a:cubicBezTo>
                <a:cubicBezTo>
                  <a:pt x="45636" y="1172"/>
                  <a:pt x="45572" y="1014"/>
                  <a:pt x="45414" y="919"/>
                </a:cubicBezTo>
                <a:cubicBezTo>
                  <a:pt x="44686" y="539"/>
                  <a:pt x="43926" y="254"/>
                  <a:pt x="43102" y="95"/>
                </a:cubicBezTo>
                <a:close/>
                <a:moveTo>
                  <a:pt x="47144" y="2323"/>
                </a:moveTo>
                <a:cubicBezTo>
                  <a:pt x="47075" y="2323"/>
                  <a:pt x="47010" y="2348"/>
                  <a:pt x="46966" y="2407"/>
                </a:cubicBezTo>
                <a:cubicBezTo>
                  <a:pt x="46839" y="2502"/>
                  <a:pt x="46839" y="2692"/>
                  <a:pt x="46934" y="2819"/>
                </a:cubicBezTo>
                <a:cubicBezTo>
                  <a:pt x="47473" y="3389"/>
                  <a:pt x="47884" y="4022"/>
                  <a:pt x="48233" y="4687"/>
                </a:cubicBezTo>
                <a:cubicBezTo>
                  <a:pt x="48264" y="4814"/>
                  <a:pt x="48391" y="4877"/>
                  <a:pt x="48486" y="4877"/>
                </a:cubicBezTo>
                <a:cubicBezTo>
                  <a:pt x="48549" y="4877"/>
                  <a:pt x="48581" y="4877"/>
                  <a:pt x="48613" y="4845"/>
                </a:cubicBezTo>
                <a:cubicBezTo>
                  <a:pt x="48771" y="4782"/>
                  <a:pt x="48834" y="4592"/>
                  <a:pt x="48771" y="4434"/>
                </a:cubicBezTo>
                <a:cubicBezTo>
                  <a:pt x="48423" y="3705"/>
                  <a:pt x="47948" y="3009"/>
                  <a:pt x="47378" y="2407"/>
                </a:cubicBezTo>
                <a:cubicBezTo>
                  <a:pt x="47310" y="2356"/>
                  <a:pt x="47224" y="2323"/>
                  <a:pt x="47144" y="2323"/>
                </a:cubicBezTo>
                <a:close/>
                <a:moveTo>
                  <a:pt x="49168" y="6551"/>
                </a:moveTo>
                <a:cubicBezTo>
                  <a:pt x="49152" y="6551"/>
                  <a:pt x="49136" y="6552"/>
                  <a:pt x="49119" y="6556"/>
                </a:cubicBezTo>
                <a:cubicBezTo>
                  <a:pt x="48929" y="6587"/>
                  <a:pt x="48834" y="6714"/>
                  <a:pt x="48834" y="6872"/>
                </a:cubicBezTo>
                <a:cubicBezTo>
                  <a:pt x="48866" y="7157"/>
                  <a:pt x="48898" y="7442"/>
                  <a:pt x="48898" y="7727"/>
                </a:cubicBezTo>
                <a:lnTo>
                  <a:pt x="48898" y="9216"/>
                </a:lnTo>
                <a:cubicBezTo>
                  <a:pt x="48898" y="9374"/>
                  <a:pt x="49024" y="9532"/>
                  <a:pt x="49183" y="9532"/>
                </a:cubicBezTo>
                <a:cubicBezTo>
                  <a:pt x="49341" y="9532"/>
                  <a:pt x="49499" y="9374"/>
                  <a:pt x="49499" y="9216"/>
                </a:cubicBezTo>
                <a:lnTo>
                  <a:pt x="49499" y="7727"/>
                </a:lnTo>
                <a:cubicBezTo>
                  <a:pt x="49499" y="7442"/>
                  <a:pt x="49468" y="7126"/>
                  <a:pt x="49436" y="6809"/>
                </a:cubicBezTo>
                <a:cubicBezTo>
                  <a:pt x="49408" y="6667"/>
                  <a:pt x="49303" y="6551"/>
                  <a:pt x="49168" y="6551"/>
                </a:cubicBezTo>
                <a:close/>
                <a:moveTo>
                  <a:pt x="49183" y="11306"/>
                </a:moveTo>
                <a:cubicBezTo>
                  <a:pt x="49024" y="11306"/>
                  <a:pt x="48898" y="11433"/>
                  <a:pt x="48898" y="11591"/>
                </a:cubicBezTo>
                <a:lnTo>
                  <a:pt x="48898" y="13966"/>
                </a:lnTo>
                <a:cubicBezTo>
                  <a:pt x="48898" y="14124"/>
                  <a:pt x="49024" y="14283"/>
                  <a:pt x="49183" y="14283"/>
                </a:cubicBezTo>
                <a:cubicBezTo>
                  <a:pt x="49341" y="14283"/>
                  <a:pt x="49499" y="14124"/>
                  <a:pt x="49499" y="13966"/>
                </a:cubicBezTo>
                <a:lnTo>
                  <a:pt x="49499" y="11591"/>
                </a:lnTo>
                <a:cubicBezTo>
                  <a:pt x="49499" y="11433"/>
                  <a:pt x="49341" y="11306"/>
                  <a:pt x="49183" y="11306"/>
                </a:cubicBezTo>
                <a:close/>
                <a:moveTo>
                  <a:pt x="49183" y="16056"/>
                </a:moveTo>
                <a:cubicBezTo>
                  <a:pt x="49024" y="16056"/>
                  <a:pt x="48898" y="16183"/>
                  <a:pt x="48898" y="16341"/>
                </a:cubicBezTo>
                <a:lnTo>
                  <a:pt x="48898" y="18716"/>
                </a:lnTo>
                <a:cubicBezTo>
                  <a:pt x="48898" y="18875"/>
                  <a:pt x="49024" y="19033"/>
                  <a:pt x="49183" y="19033"/>
                </a:cubicBezTo>
                <a:cubicBezTo>
                  <a:pt x="49341" y="19033"/>
                  <a:pt x="49499" y="18875"/>
                  <a:pt x="49499" y="18716"/>
                </a:cubicBezTo>
                <a:lnTo>
                  <a:pt x="49499" y="16341"/>
                </a:lnTo>
                <a:cubicBezTo>
                  <a:pt x="49499" y="16183"/>
                  <a:pt x="49341" y="16056"/>
                  <a:pt x="49183" y="16056"/>
                </a:cubicBezTo>
                <a:close/>
                <a:moveTo>
                  <a:pt x="49183" y="20807"/>
                </a:moveTo>
                <a:cubicBezTo>
                  <a:pt x="49024" y="20807"/>
                  <a:pt x="48898" y="20933"/>
                  <a:pt x="48898" y="21092"/>
                </a:cubicBezTo>
                <a:lnTo>
                  <a:pt x="48898" y="23467"/>
                </a:lnTo>
                <a:cubicBezTo>
                  <a:pt x="48898" y="23625"/>
                  <a:pt x="49024" y="23783"/>
                  <a:pt x="49183" y="23783"/>
                </a:cubicBezTo>
                <a:cubicBezTo>
                  <a:pt x="49341" y="23783"/>
                  <a:pt x="49499" y="23625"/>
                  <a:pt x="49499" y="23467"/>
                </a:cubicBezTo>
                <a:lnTo>
                  <a:pt x="49499" y="21092"/>
                </a:lnTo>
                <a:cubicBezTo>
                  <a:pt x="49499" y="20933"/>
                  <a:pt x="49341" y="20807"/>
                  <a:pt x="49183" y="20807"/>
                </a:cubicBezTo>
                <a:close/>
                <a:moveTo>
                  <a:pt x="49183" y="25557"/>
                </a:moveTo>
                <a:cubicBezTo>
                  <a:pt x="49024" y="25557"/>
                  <a:pt x="48898" y="25684"/>
                  <a:pt x="48898" y="25842"/>
                </a:cubicBezTo>
                <a:lnTo>
                  <a:pt x="48898" y="28217"/>
                </a:lnTo>
                <a:cubicBezTo>
                  <a:pt x="48898" y="28375"/>
                  <a:pt x="49024" y="28534"/>
                  <a:pt x="49183" y="28534"/>
                </a:cubicBezTo>
                <a:cubicBezTo>
                  <a:pt x="49341" y="28534"/>
                  <a:pt x="49499" y="28375"/>
                  <a:pt x="49499" y="28217"/>
                </a:cubicBezTo>
                <a:lnTo>
                  <a:pt x="49499" y="25842"/>
                </a:lnTo>
                <a:cubicBezTo>
                  <a:pt x="49499" y="25684"/>
                  <a:pt x="49341" y="25557"/>
                  <a:pt x="49183" y="25557"/>
                </a:cubicBezTo>
                <a:close/>
                <a:moveTo>
                  <a:pt x="49183" y="30307"/>
                </a:moveTo>
                <a:cubicBezTo>
                  <a:pt x="49024" y="30307"/>
                  <a:pt x="48898" y="30434"/>
                  <a:pt x="48898" y="30592"/>
                </a:cubicBezTo>
                <a:lnTo>
                  <a:pt x="48898" y="32967"/>
                </a:lnTo>
                <a:cubicBezTo>
                  <a:pt x="48898" y="33126"/>
                  <a:pt x="49024" y="33284"/>
                  <a:pt x="49183" y="33284"/>
                </a:cubicBezTo>
                <a:cubicBezTo>
                  <a:pt x="49341" y="33284"/>
                  <a:pt x="49499" y="33126"/>
                  <a:pt x="49499" y="32967"/>
                </a:cubicBezTo>
                <a:lnTo>
                  <a:pt x="49499" y="30592"/>
                </a:lnTo>
                <a:cubicBezTo>
                  <a:pt x="49499" y="30434"/>
                  <a:pt x="49341" y="30307"/>
                  <a:pt x="49183" y="30307"/>
                </a:cubicBezTo>
                <a:close/>
                <a:moveTo>
                  <a:pt x="49183" y="35058"/>
                </a:moveTo>
                <a:cubicBezTo>
                  <a:pt x="49024" y="35058"/>
                  <a:pt x="48898" y="35184"/>
                  <a:pt x="48898" y="35343"/>
                </a:cubicBezTo>
                <a:lnTo>
                  <a:pt x="48898" y="37718"/>
                </a:lnTo>
                <a:cubicBezTo>
                  <a:pt x="48898" y="37876"/>
                  <a:pt x="49024" y="38034"/>
                  <a:pt x="49183" y="38034"/>
                </a:cubicBezTo>
                <a:cubicBezTo>
                  <a:pt x="49341" y="38034"/>
                  <a:pt x="49499" y="37876"/>
                  <a:pt x="49499" y="37718"/>
                </a:cubicBezTo>
                <a:lnTo>
                  <a:pt x="49499" y="35343"/>
                </a:lnTo>
                <a:cubicBezTo>
                  <a:pt x="49499" y="35184"/>
                  <a:pt x="49341" y="35058"/>
                  <a:pt x="49183" y="35058"/>
                </a:cubicBezTo>
                <a:close/>
                <a:moveTo>
                  <a:pt x="49183" y="39808"/>
                </a:moveTo>
                <a:cubicBezTo>
                  <a:pt x="49024" y="39808"/>
                  <a:pt x="48898" y="39935"/>
                  <a:pt x="48898" y="40093"/>
                </a:cubicBezTo>
                <a:lnTo>
                  <a:pt x="48898" y="42468"/>
                </a:lnTo>
                <a:cubicBezTo>
                  <a:pt x="48898" y="42626"/>
                  <a:pt x="49024" y="42785"/>
                  <a:pt x="49183" y="42785"/>
                </a:cubicBezTo>
                <a:cubicBezTo>
                  <a:pt x="49341" y="42785"/>
                  <a:pt x="49499" y="42626"/>
                  <a:pt x="49499" y="42468"/>
                </a:cubicBezTo>
                <a:lnTo>
                  <a:pt x="49499" y="40093"/>
                </a:lnTo>
                <a:cubicBezTo>
                  <a:pt x="49499" y="39935"/>
                  <a:pt x="49341" y="39808"/>
                  <a:pt x="49183" y="39808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18"/>
          <p:cNvSpPr/>
          <p:nvPr/>
        </p:nvSpPr>
        <p:spPr>
          <a:xfrm>
            <a:off x="2963412" y="1455272"/>
            <a:ext cx="1533138" cy="1397311"/>
          </a:xfrm>
          <a:custGeom>
            <a:avLst/>
            <a:gdLst/>
            <a:ahLst/>
            <a:cxnLst/>
            <a:rect l="l" t="t" r="r" b="b"/>
            <a:pathLst>
              <a:path w="48265" h="43989" extrusionOk="0">
                <a:moveTo>
                  <a:pt x="7602" y="0"/>
                </a:moveTo>
                <a:cubicBezTo>
                  <a:pt x="7411" y="0"/>
                  <a:pt x="7285" y="127"/>
                  <a:pt x="7285" y="285"/>
                </a:cubicBezTo>
                <a:cubicBezTo>
                  <a:pt x="7316" y="444"/>
                  <a:pt x="7443" y="570"/>
                  <a:pt x="7602" y="570"/>
                </a:cubicBezTo>
                <a:lnTo>
                  <a:pt x="9977" y="570"/>
                </a:lnTo>
                <a:cubicBezTo>
                  <a:pt x="10135" y="570"/>
                  <a:pt x="10262" y="444"/>
                  <a:pt x="10262" y="285"/>
                </a:cubicBezTo>
                <a:cubicBezTo>
                  <a:pt x="10262" y="127"/>
                  <a:pt x="10135" y="0"/>
                  <a:pt x="9977" y="0"/>
                </a:cubicBezTo>
                <a:close/>
                <a:moveTo>
                  <a:pt x="12352" y="0"/>
                </a:moveTo>
                <a:cubicBezTo>
                  <a:pt x="12194" y="0"/>
                  <a:pt x="12035" y="127"/>
                  <a:pt x="12035" y="285"/>
                </a:cubicBezTo>
                <a:cubicBezTo>
                  <a:pt x="12035" y="444"/>
                  <a:pt x="12194" y="570"/>
                  <a:pt x="12352" y="570"/>
                </a:cubicBezTo>
                <a:lnTo>
                  <a:pt x="14727" y="570"/>
                </a:lnTo>
                <a:cubicBezTo>
                  <a:pt x="14885" y="570"/>
                  <a:pt x="15012" y="444"/>
                  <a:pt x="15012" y="285"/>
                </a:cubicBezTo>
                <a:cubicBezTo>
                  <a:pt x="15012" y="127"/>
                  <a:pt x="14885" y="0"/>
                  <a:pt x="14727" y="0"/>
                </a:cubicBezTo>
                <a:close/>
                <a:moveTo>
                  <a:pt x="17102" y="0"/>
                </a:moveTo>
                <a:cubicBezTo>
                  <a:pt x="16944" y="0"/>
                  <a:pt x="16786" y="127"/>
                  <a:pt x="16786" y="285"/>
                </a:cubicBezTo>
                <a:cubicBezTo>
                  <a:pt x="16786" y="444"/>
                  <a:pt x="16944" y="570"/>
                  <a:pt x="17102" y="570"/>
                </a:cubicBezTo>
                <a:lnTo>
                  <a:pt x="19477" y="570"/>
                </a:lnTo>
                <a:cubicBezTo>
                  <a:pt x="19636" y="570"/>
                  <a:pt x="19762" y="444"/>
                  <a:pt x="19762" y="285"/>
                </a:cubicBezTo>
                <a:cubicBezTo>
                  <a:pt x="19762" y="127"/>
                  <a:pt x="19636" y="0"/>
                  <a:pt x="19477" y="0"/>
                </a:cubicBezTo>
                <a:close/>
                <a:moveTo>
                  <a:pt x="21853" y="0"/>
                </a:moveTo>
                <a:cubicBezTo>
                  <a:pt x="21694" y="0"/>
                  <a:pt x="21536" y="127"/>
                  <a:pt x="21536" y="285"/>
                </a:cubicBezTo>
                <a:cubicBezTo>
                  <a:pt x="21536" y="444"/>
                  <a:pt x="21694" y="570"/>
                  <a:pt x="21853" y="570"/>
                </a:cubicBezTo>
                <a:lnTo>
                  <a:pt x="24228" y="570"/>
                </a:lnTo>
                <a:cubicBezTo>
                  <a:pt x="24386" y="570"/>
                  <a:pt x="24513" y="444"/>
                  <a:pt x="24513" y="285"/>
                </a:cubicBezTo>
                <a:cubicBezTo>
                  <a:pt x="24513" y="127"/>
                  <a:pt x="24386" y="0"/>
                  <a:pt x="24228" y="0"/>
                </a:cubicBezTo>
                <a:close/>
                <a:moveTo>
                  <a:pt x="26603" y="0"/>
                </a:moveTo>
                <a:cubicBezTo>
                  <a:pt x="26445" y="0"/>
                  <a:pt x="26286" y="127"/>
                  <a:pt x="26286" y="285"/>
                </a:cubicBezTo>
                <a:cubicBezTo>
                  <a:pt x="26286" y="444"/>
                  <a:pt x="26445" y="570"/>
                  <a:pt x="26603" y="570"/>
                </a:cubicBezTo>
                <a:lnTo>
                  <a:pt x="28978" y="570"/>
                </a:lnTo>
                <a:cubicBezTo>
                  <a:pt x="29136" y="570"/>
                  <a:pt x="29263" y="444"/>
                  <a:pt x="29263" y="285"/>
                </a:cubicBezTo>
                <a:cubicBezTo>
                  <a:pt x="29263" y="127"/>
                  <a:pt x="29136" y="0"/>
                  <a:pt x="28978" y="0"/>
                </a:cubicBezTo>
                <a:close/>
                <a:moveTo>
                  <a:pt x="31353" y="0"/>
                </a:moveTo>
                <a:cubicBezTo>
                  <a:pt x="31195" y="0"/>
                  <a:pt x="31037" y="127"/>
                  <a:pt x="31037" y="285"/>
                </a:cubicBezTo>
                <a:cubicBezTo>
                  <a:pt x="31037" y="444"/>
                  <a:pt x="31195" y="570"/>
                  <a:pt x="31353" y="570"/>
                </a:cubicBezTo>
                <a:lnTo>
                  <a:pt x="33728" y="570"/>
                </a:lnTo>
                <a:cubicBezTo>
                  <a:pt x="33887" y="570"/>
                  <a:pt x="34014" y="444"/>
                  <a:pt x="34014" y="285"/>
                </a:cubicBezTo>
                <a:cubicBezTo>
                  <a:pt x="34014" y="127"/>
                  <a:pt x="33887" y="0"/>
                  <a:pt x="33728" y="0"/>
                </a:cubicBezTo>
                <a:close/>
                <a:moveTo>
                  <a:pt x="36104" y="0"/>
                </a:moveTo>
                <a:cubicBezTo>
                  <a:pt x="35945" y="0"/>
                  <a:pt x="35787" y="127"/>
                  <a:pt x="35787" y="285"/>
                </a:cubicBezTo>
                <a:cubicBezTo>
                  <a:pt x="35787" y="444"/>
                  <a:pt x="35945" y="570"/>
                  <a:pt x="36104" y="570"/>
                </a:cubicBezTo>
                <a:lnTo>
                  <a:pt x="38479" y="570"/>
                </a:lnTo>
                <a:cubicBezTo>
                  <a:pt x="38637" y="570"/>
                  <a:pt x="38764" y="444"/>
                  <a:pt x="38764" y="285"/>
                </a:cubicBezTo>
                <a:cubicBezTo>
                  <a:pt x="38764" y="127"/>
                  <a:pt x="38637" y="0"/>
                  <a:pt x="38479" y="0"/>
                </a:cubicBezTo>
                <a:close/>
                <a:moveTo>
                  <a:pt x="40854" y="0"/>
                </a:moveTo>
                <a:cubicBezTo>
                  <a:pt x="40696" y="0"/>
                  <a:pt x="40537" y="127"/>
                  <a:pt x="40537" y="285"/>
                </a:cubicBezTo>
                <a:cubicBezTo>
                  <a:pt x="40537" y="444"/>
                  <a:pt x="40696" y="570"/>
                  <a:pt x="40854" y="570"/>
                </a:cubicBezTo>
                <a:lnTo>
                  <a:pt x="43229" y="570"/>
                </a:lnTo>
                <a:cubicBezTo>
                  <a:pt x="43388" y="570"/>
                  <a:pt x="43514" y="444"/>
                  <a:pt x="43514" y="285"/>
                </a:cubicBezTo>
                <a:cubicBezTo>
                  <a:pt x="43514" y="127"/>
                  <a:pt x="43388" y="0"/>
                  <a:pt x="43229" y="0"/>
                </a:cubicBezTo>
                <a:close/>
                <a:moveTo>
                  <a:pt x="45604" y="0"/>
                </a:moveTo>
                <a:cubicBezTo>
                  <a:pt x="45446" y="0"/>
                  <a:pt x="45288" y="127"/>
                  <a:pt x="45288" y="285"/>
                </a:cubicBezTo>
                <a:cubicBezTo>
                  <a:pt x="45288" y="444"/>
                  <a:pt x="45446" y="570"/>
                  <a:pt x="45604" y="570"/>
                </a:cubicBezTo>
                <a:lnTo>
                  <a:pt x="47980" y="570"/>
                </a:lnTo>
                <a:cubicBezTo>
                  <a:pt x="48138" y="570"/>
                  <a:pt x="48265" y="444"/>
                  <a:pt x="48265" y="285"/>
                </a:cubicBezTo>
                <a:cubicBezTo>
                  <a:pt x="48265" y="127"/>
                  <a:pt x="48138" y="0"/>
                  <a:pt x="47980" y="0"/>
                </a:cubicBezTo>
                <a:close/>
                <a:moveTo>
                  <a:pt x="5284" y="419"/>
                </a:moveTo>
                <a:cubicBezTo>
                  <a:pt x="5245" y="419"/>
                  <a:pt x="5204" y="427"/>
                  <a:pt x="5163" y="444"/>
                </a:cubicBezTo>
                <a:cubicBezTo>
                  <a:pt x="4403" y="697"/>
                  <a:pt x="3675" y="1109"/>
                  <a:pt x="3009" y="1615"/>
                </a:cubicBezTo>
                <a:cubicBezTo>
                  <a:pt x="2883" y="1710"/>
                  <a:pt x="2851" y="1900"/>
                  <a:pt x="2946" y="2027"/>
                </a:cubicBezTo>
                <a:cubicBezTo>
                  <a:pt x="3009" y="2090"/>
                  <a:pt x="3105" y="2154"/>
                  <a:pt x="3200" y="2154"/>
                </a:cubicBezTo>
                <a:cubicBezTo>
                  <a:pt x="3263" y="2154"/>
                  <a:pt x="3326" y="2122"/>
                  <a:pt x="3358" y="2090"/>
                </a:cubicBezTo>
                <a:cubicBezTo>
                  <a:pt x="3991" y="1615"/>
                  <a:pt x="4656" y="1235"/>
                  <a:pt x="5353" y="982"/>
                </a:cubicBezTo>
                <a:cubicBezTo>
                  <a:pt x="5511" y="919"/>
                  <a:pt x="5606" y="760"/>
                  <a:pt x="5543" y="602"/>
                </a:cubicBezTo>
                <a:cubicBezTo>
                  <a:pt x="5496" y="484"/>
                  <a:pt x="5397" y="419"/>
                  <a:pt x="5284" y="419"/>
                </a:cubicBezTo>
                <a:close/>
                <a:moveTo>
                  <a:pt x="1573" y="3270"/>
                </a:moveTo>
                <a:cubicBezTo>
                  <a:pt x="1481" y="3270"/>
                  <a:pt x="1389" y="3312"/>
                  <a:pt x="1331" y="3389"/>
                </a:cubicBezTo>
                <a:cubicBezTo>
                  <a:pt x="856" y="4085"/>
                  <a:pt x="508" y="4814"/>
                  <a:pt x="286" y="5637"/>
                </a:cubicBezTo>
                <a:cubicBezTo>
                  <a:pt x="254" y="5796"/>
                  <a:pt x="349" y="5954"/>
                  <a:pt x="508" y="5986"/>
                </a:cubicBezTo>
                <a:cubicBezTo>
                  <a:pt x="539" y="6017"/>
                  <a:pt x="539" y="6017"/>
                  <a:pt x="571" y="6017"/>
                </a:cubicBezTo>
                <a:cubicBezTo>
                  <a:pt x="698" y="6017"/>
                  <a:pt x="824" y="5922"/>
                  <a:pt x="856" y="5796"/>
                </a:cubicBezTo>
                <a:cubicBezTo>
                  <a:pt x="1078" y="5036"/>
                  <a:pt x="1394" y="4370"/>
                  <a:pt x="1838" y="3737"/>
                </a:cubicBezTo>
                <a:cubicBezTo>
                  <a:pt x="1901" y="3579"/>
                  <a:pt x="1869" y="3389"/>
                  <a:pt x="1743" y="3325"/>
                </a:cubicBezTo>
                <a:cubicBezTo>
                  <a:pt x="1693" y="3288"/>
                  <a:pt x="1633" y="3270"/>
                  <a:pt x="1573" y="3270"/>
                </a:cubicBezTo>
                <a:close/>
                <a:moveTo>
                  <a:pt x="318" y="7759"/>
                </a:moveTo>
                <a:cubicBezTo>
                  <a:pt x="128" y="7759"/>
                  <a:pt x="1" y="7886"/>
                  <a:pt x="1" y="8044"/>
                </a:cubicBezTo>
                <a:lnTo>
                  <a:pt x="1" y="10419"/>
                </a:lnTo>
                <a:cubicBezTo>
                  <a:pt x="1" y="10609"/>
                  <a:pt x="128" y="10736"/>
                  <a:pt x="318" y="10736"/>
                </a:cubicBezTo>
                <a:cubicBezTo>
                  <a:pt x="476" y="10736"/>
                  <a:pt x="603" y="10609"/>
                  <a:pt x="603" y="10419"/>
                </a:cubicBezTo>
                <a:lnTo>
                  <a:pt x="603" y="8044"/>
                </a:lnTo>
                <a:cubicBezTo>
                  <a:pt x="603" y="7886"/>
                  <a:pt x="476" y="7759"/>
                  <a:pt x="318" y="7759"/>
                </a:cubicBezTo>
                <a:close/>
                <a:moveTo>
                  <a:pt x="318" y="12509"/>
                </a:moveTo>
                <a:cubicBezTo>
                  <a:pt x="128" y="12509"/>
                  <a:pt x="1" y="12636"/>
                  <a:pt x="1" y="12794"/>
                </a:cubicBezTo>
                <a:lnTo>
                  <a:pt x="1" y="15170"/>
                </a:lnTo>
                <a:cubicBezTo>
                  <a:pt x="1" y="15360"/>
                  <a:pt x="128" y="15486"/>
                  <a:pt x="318" y="15486"/>
                </a:cubicBezTo>
                <a:cubicBezTo>
                  <a:pt x="476" y="15486"/>
                  <a:pt x="603" y="15360"/>
                  <a:pt x="603" y="15170"/>
                </a:cubicBezTo>
                <a:lnTo>
                  <a:pt x="603" y="12794"/>
                </a:lnTo>
                <a:cubicBezTo>
                  <a:pt x="603" y="12636"/>
                  <a:pt x="476" y="12509"/>
                  <a:pt x="318" y="12509"/>
                </a:cubicBezTo>
                <a:close/>
                <a:moveTo>
                  <a:pt x="318" y="17260"/>
                </a:moveTo>
                <a:cubicBezTo>
                  <a:pt x="128" y="17260"/>
                  <a:pt x="1" y="17386"/>
                  <a:pt x="1" y="17545"/>
                </a:cubicBezTo>
                <a:lnTo>
                  <a:pt x="1" y="19920"/>
                </a:lnTo>
                <a:cubicBezTo>
                  <a:pt x="1" y="20110"/>
                  <a:pt x="128" y="20237"/>
                  <a:pt x="318" y="20237"/>
                </a:cubicBezTo>
                <a:cubicBezTo>
                  <a:pt x="476" y="20237"/>
                  <a:pt x="603" y="20110"/>
                  <a:pt x="603" y="19920"/>
                </a:cubicBezTo>
                <a:lnTo>
                  <a:pt x="603" y="17545"/>
                </a:lnTo>
                <a:cubicBezTo>
                  <a:pt x="603" y="17386"/>
                  <a:pt x="476" y="17260"/>
                  <a:pt x="318" y="17260"/>
                </a:cubicBezTo>
                <a:close/>
                <a:moveTo>
                  <a:pt x="318" y="22010"/>
                </a:moveTo>
                <a:cubicBezTo>
                  <a:pt x="128" y="22010"/>
                  <a:pt x="1" y="22137"/>
                  <a:pt x="1" y="22327"/>
                </a:cubicBezTo>
                <a:lnTo>
                  <a:pt x="1" y="24702"/>
                </a:lnTo>
                <a:cubicBezTo>
                  <a:pt x="1" y="24860"/>
                  <a:pt x="128" y="24987"/>
                  <a:pt x="318" y="24987"/>
                </a:cubicBezTo>
                <a:cubicBezTo>
                  <a:pt x="476" y="24987"/>
                  <a:pt x="603" y="24860"/>
                  <a:pt x="603" y="24702"/>
                </a:cubicBezTo>
                <a:lnTo>
                  <a:pt x="603" y="22327"/>
                </a:lnTo>
                <a:cubicBezTo>
                  <a:pt x="603" y="22137"/>
                  <a:pt x="476" y="22010"/>
                  <a:pt x="318" y="22010"/>
                </a:cubicBezTo>
                <a:close/>
                <a:moveTo>
                  <a:pt x="318" y="26760"/>
                </a:moveTo>
                <a:cubicBezTo>
                  <a:pt x="128" y="26760"/>
                  <a:pt x="1" y="26887"/>
                  <a:pt x="1" y="27077"/>
                </a:cubicBezTo>
                <a:lnTo>
                  <a:pt x="1" y="29452"/>
                </a:lnTo>
                <a:cubicBezTo>
                  <a:pt x="1" y="29611"/>
                  <a:pt x="128" y="29737"/>
                  <a:pt x="318" y="29737"/>
                </a:cubicBezTo>
                <a:cubicBezTo>
                  <a:pt x="476" y="29737"/>
                  <a:pt x="603" y="29611"/>
                  <a:pt x="603" y="29452"/>
                </a:cubicBezTo>
                <a:lnTo>
                  <a:pt x="603" y="27077"/>
                </a:lnTo>
                <a:cubicBezTo>
                  <a:pt x="603" y="26887"/>
                  <a:pt x="476" y="26760"/>
                  <a:pt x="318" y="26760"/>
                </a:cubicBezTo>
                <a:close/>
                <a:moveTo>
                  <a:pt x="318" y="31511"/>
                </a:moveTo>
                <a:cubicBezTo>
                  <a:pt x="128" y="31511"/>
                  <a:pt x="1" y="31637"/>
                  <a:pt x="1" y="31827"/>
                </a:cubicBezTo>
                <a:lnTo>
                  <a:pt x="1" y="34203"/>
                </a:lnTo>
                <a:cubicBezTo>
                  <a:pt x="1" y="34361"/>
                  <a:pt x="128" y="34488"/>
                  <a:pt x="318" y="34488"/>
                </a:cubicBezTo>
                <a:cubicBezTo>
                  <a:pt x="476" y="34488"/>
                  <a:pt x="603" y="34361"/>
                  <a:pt x="603" y="34203"/>
                </a:cubicBezTo>
                <a:lnTo>
                  <a:pt x="603" y="31827"/>
                </a:lnTo>
                <a:cubicBezTo>
                  <a:pt x="603" y="31637"/>
                  <a:pt x="476" y="31511"/>
                  <a:pt x="318" y="31511"/>
                </a:cubicBezTo>
                <a:close/>
                <a:moveTo>
                  <a:pt x="318" y="36261"/>
                </a:moveTo>
                <a:cubicBezTo>
                  <a:pt x="128" y="36261"/>
                  <a:pt x="1" y="36388"/>
                  <a:pt x="1" y="36578"/>
                </a:cubicBezTo>
                <a:lnTo>
                  <a:pt x="1" y="38953"/>
                </a:lnTo>
                <a:cubicBezTo>
                  <a:pt x="1" y="39111"/>
                  <a:pt x="128" y="39238"/>
                  <a:pt x="318" y="39238"/>
                </a:cubicBezTo>
                <a:cubicBezTo>
                  <a:pt x="476" y="39238"/>
                  <a:pt x="603" y="39111"/>
                  <a:pt x="603" y="38953"/>
                </a:cubicBezTo>
                <a:lnTo>
                  <a:pt x="603" y="36578"/>
                </a:lnTo>
                <a:cubicBezTo>
                  <a:pt x="603" y="36388"/>
                  <a:pt x="476" y="36261"/>
                  <a:pt x="318" y="36261"/>
                </a:cubicBezTo>
                <a:close/>
                <a:moveTo>
                  <a:pt x="318" y="41011"/>
                </a:moveTo>
                <a:cubicBezTo>
                  <a:pt x="128" y="41011"/>
                  <a:pt x="1" y="41138"/>
                  <a:pt x="1" y="41328"/>
                </a:cubicBezTo>
                <a:lnTo>
                  <a:pt x="1" y="43703"/>
                </a:lnTo>
                <a:cubicBezTo>
                  <a:pt x="1" y="43862"/>
                  <a:pt x="128" y="43988"/>
                  <a:pt x="318" y="43988"/>
                </a:cubicBezTo>
                <a:cubicBezTo>
                  <a:pt x="476" y="43988"/>
                  <a:pt x="603" y="43862"/>
                  <a:pt x="603" y="43703"/>
                </a:cubicBezTo>
                <a:lnTo>
                  <a:pt x="603" y="41328"/>
                </a:lnTo>
                <a:cubicBezTo>
                  <a:pt x="603" y="41138"/>
                  <a:pt x="476" y="41011"/>
                  <a:pt x="318" y="4101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18"/>
          <p:cNvGrpSpPr/>
          <p:nvPr/>
        </p:nvGrpSpPr>
        <p:grpSpPr>
          <a:xfrm>
            <a:off x="933375" y="1626263"/>
            <a:ext cx="860133" cy="860133"/>
            <a:chOff x="933375" y="1626263"/>
            <a:chExt cx="860133" cy="860133"/>
          </a:xfrm>
        </p:grpSpPr>
        <p:sp>
          <p:nvSpPr>
            <p:cNvPr id="913" name="Google Shape;913;p18"/>
            <p:cNvSpPr/>
            <p:nvPr/>
          </p:nvSpPr>
          <p:spPr>
            <a:xfrm>
              <a:off x="988694" y="1681597"/>
              <a:ext cx="749495" cy="749463"/>
            </a:xfrm>
            <a:custGeom>
              <a:avLst/>
              <a:gdLst/>
              <a:ahLst/>
              <a:cxnLst/>
              <a:rect l="l" t="t" r="r" b="b"/>
              <a:pathLst>
                <a:path w="23595" h="23594" extrusionOk="0">
                  <a:moveTo>
                    <a:pt x="11781" y="1"/>
                  </a:moveTo>
                  <a:cubicBezTo>
                    <a:pt x="5289" y="1"/>
                    <a:pt x="1" y="5258"/>
                    <a:pt x="1" y="11781"/>
                  </a:cubicBezTo>
                  <a:cubicBezTo>
                    <a:pt x="1" y="18305"/>
                    <a:pt x="5289" y="23594"/>
                    <a:pt x="11781" y="23594"/>
                  </a:cubicBezTo>
                  <a:cubicBezTo>
                    <a:pt x="18305" y="23594"/>
                    <a:pt x="23594" y="18305"/>
                    <a:pt x="23594" y="11781"/>
                  </a:cubicBezTo>
                  <a:cubicBezTo>
                    <a:pt x="23594" y="5258"/>
                    <a:pt x="18305" y="1"/>
                    <a:pt x="1178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1293511" y="2025644"/>
              <a:ext cx="139861" cy="129792"/>
            </a:xfrm>
            <a:custGeom>
              <a:avLst/>
              <a:gdLst/>
              <a:ahLst/>
              <a:cxnLst/>
              <a:rect l="l" t="t" r="r" b="b"/>
              <a:pathLst>
                <a:path w="4403" h="4086" extrusionOk="0">
                  <a:moveTo>
                    <a:pt x="1109" y="0"/>
                  </a:moveTo>
                  <a:cubicBezTo>
                    <a:pt x="444" y="380"/>
                    <a:pt x="0" y="1077"/>
                    <a:pt x="0" y="1901"/>
                  </a:cubicBezTo>
                  <a:cubicBezTo>
                    <a:pt x="0" y="3104"/>
                    <a:pt x="982" y="4086"/>
                    <a:pt x="2217" y="4086"/>
                  </a:cubicBezTo>
                  <a:cubicBezTo>
                    <a:pt x="3421" y="4086"/>
                    <a:pt x="4402" y="3104"/>
                    <a:pt x="4402" y="1901"/>
                  </a:cubicBezTo>
                  <a:cubicBezTo>
                    <a:pt x="4402" y="1077"/>
                    <a:pt x="3959" y="380"/>
                    <a:pt x="3294" y="0"/>
                  </a:cubicBezTo>
                  <a:cubicBezTo>
                    <a:pt x="3167" y="507"/>
                    <a:pt x="2724" y="855"/>
                    <a:pt x="2217" y="855"/>
                  </a:cubicBezTo>
                  <a:cubicBezTo>
                    <a:pt x="1679" y="855"/>
                    <a:pt x="1235" y="507"/>
                    <a:pt x="1109" y="0"/>
                  </a:cubicBezTo>
                  <a:close/>
                </a:path>
              </a:pathLst>
            </a:custGeom>
            <a:solidFill>
              <a:srgbClr val="F8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933375" y="1626263"/>
              <a:ext cx="860133" cy="860133"/>
            </a:xfrm>
            <a:custGeom>
              <a:avLst/>
              <a:gdLst/>
              <a:ahLst/>
              <a:cxnLst/>
              <a:rect l="l" t="t" r="r" b="b"/>
              <a:pathLst>
                <a:path w="27078" h="27078" extrusionOk="0">
                  <a:moveTo>
                    <a:pt x="13492" y="1"/>
                  </a:moveTo>
                  <a:cubicBezTo>
                    <a:pt x="12700" y="1"/>
                    <a:pt x="11908" y="64"/>
                    <a:pt x="11148" y="223"/>
                  </a:cubicBezTo>
                  <a:cubicBezTo>
                    <a:pt x="10990" y="254"/>
                    <a:pt x="10895" y="413"/>
                    <a:pt x="10895" y="571"/>
                  </a:cubicBezTo>
                  <a:cubicBezTo>
                    <a:pt x="10927" y="698"/>
                    <a:pt x="11053" y="793"/>
                    <a:pt x="11212" y="793"/>
                  </a:cubicBezTo>
                  <a:lnTo>
                    <a:pt x="11243" y="793"/>
                  </a:lnTo>
                  <a:cubicBezTo>
                    <a:pt x="12003" y="666"/>
                    <a:pt x="12732" y="603"/>
                    <a:pt x="13492" y="603"/>
                  </a:cubicBezTo>
                  <a:cubicBezTo>
                    <a:pt x="13650" y="603"/>
                    <a:pt x="13808" y="476"/>
                    <a:pt x="13808" y="286"/>
                  </a:cubicBezTo>
                  <a:cubicBezTo>
                    <a:pt x="13808" y="128"/>
                    <a:pt x="13650" y="1"/>
                    <a:pt x="13492" y="1"/>
                  </a:cubicBezTo>
                  <a:close/>
                  <a:moveTo>
                    <a:pt x="15786" y="186"/>
                  </a:moveTo>
                  <a:cubicBezTo>
                    <a:pt x="15646" y="186"/>
                    <a:pt x="15519" y="302"/>
                    <a:pt x="15519" y="444"/>
                  </a:cubicBezTo>
                  <a:cubicBezTo>
                    <a:pt x="15487" y="603"/>
                    <a:pt x="15582" y="761"/>
                    <a:pt x="15740" y="793"/>
                  </a:cubicBezTo>
                  <a:cubicBezTo>
                    <a:pt x="16469" y="919"/>
                    <a:pt x="17229" y="1109"/>
                    <a:pt x="17925" y="1363"/>
                  </a:cubicBezTo>
                  <a:lnTo>
                    <a:pt x="18020" y="1363"/>
                  </a:lnTo>
                  <a:cubicBezTo>
                    <a:pt x="18147" y="1363"/>
                    <a:pt x="18274" y="1299"/>
                    <a:pt x="18305" y="1173"/>
                  </a:cubicBezTo>
                  <a:cubicBezTo>
                    <a:pt x="18369" y="1014"/>
                    <a:pt x="18274" y="856"/>
                    <a:pt x="18115" y="793"/>
                  </a:cubicBezTo>
                  <a:cubicBezTo>
                    <a:pt x="17387" y="539"/>
                    <a:pt x="16627" y="318"/>
                    <a:pt x="15835" y="191"/>
                  </a:cubicBezTo>
                  <a:cubicBezTo>
                    <a:pt x="15819" y="188"/>
                    <a:pt x="15802" y="186"/>
                    <a:pt x="15786" y="186"/>
                  </a:cubicBezTo>
                  <a:close/>
                  <a:moveTo>
                    <a:pt x="8969" y="804"/>
                  </a:moveTo>
                  <a:cubicBezTo>
                    <a:pt x="8936" y="804"/>
                    <a:pt x="8902" y="811"/>
                    <a:pt x="8868" y="824"/>
                  </a:cubicBezTo>
                  <a:cubicBezTo>
                    <a:pt x="8140" y="1109"/>
                    <a:pt x="7411" y="1426"/>
                    <a:pt x="6746" y="1838"/>
                  </a:cubicBezTo>
                  <a:cubicBezTo>
                    <a:pt x="6588" y="1933"/>
                    <a:pt x="6556" y="2091"/>
                    <a:pt x="6620" y="2249"/>
                  </a:cubicBezTo>
                  <a:cubicBezTo>
                    <a:pt x="6683" y="2344"/>
                    <a:pt x="6778" y="2376"/>
                    <a:pt x="6905" y="2376"/>
                  </a:cubicBezTo>
                  <a:cubicBezTo>
                    <a:pt x="6936" y="2376"/>
                    <a:pt x="7000" y="2376"/>
                    <a:pt x="7031" y="2344"/>
                  </a:cubicBezTo>
                  <a:cubicBezTo>
                    <a:pt x="7696" y="1964"/>
                    <a:pt x="8361" y="1648"/>
                    <a:pt x="9058" y="1394"/>
                  </a:cubicBezTo>
                  <a:cubicBezTo>
                    <a:pt x="9216" y="1331"/>
                    <a:pt x="9311" y="1173"/>
                    <a:pt x="9248" y="1014"/>
                  </a:cubicBezTo>
                  <a:cubicBezTo>
                    <a:pt x="9198" y="890"/>
                    <a:pt x="9090" y="804"/>
                    <a:pt x="8969" y="804"/>
                  </a:cubicBezTo>
                  <a:close/>
                  <a:moveTo>
                    <a:pt x="20113" y="1760"/>
                  </a:moveTo>
                  <a:cubicBezTo>
                    <a:pt x="20012" y="1760"/>
                    <a:pt x="19921" y="1817"/>
                    <a:pt x="19857" y="1901"/>
                  </a:cubicBezTo>
                  <a:cubicBezTo>
                    <a:pt x="19794" y="2059"/>
                    <a:pt x="19826" y="2218"/>
                    <a:pt x="19984" y="2313"/>
                  </a:cubicBezTo>
                  <a:cubicBezTo>
                    <a:pt x="20617" y="2693"/>
                    <a:pt x="21251" y="3104"/>
                    <a:pt x="21821" y="3579"/>
                  </a:cubicBezTo>
                  <a:cubicBezTo>
                    <a:pt x="21884" y="3643"/>
                    <a:pt x="21947" y="3674"/>
                    <a:pt x="22011" y="3674"/>
                  </a:cubicBezTo>
                  <a:cubicBezTo>
                    <a:pt x="22106" y="3674"/>
                    <a:pt x="22169" y="3611"/>
                    <a:pt x="22232" y="3548"/>
                  </a:cubicBezTo>
                  <a:cubicBezTo>
                    <a:pt x="22327" y="3421"/>
                    <a:pt x="22327" y="3231"/>
                    <a:pt x="22201" y="3136"/>
                  </a:cubicBezTo>
                  <a:cubicBezTo>
                    <a:pt x="21599" y="2629"/>
                    <a:pt x="20934" y="2186"/>
                    <a:pt x="20269" y="1806"/>
                  </a:cubicBezTo>
                  <a:cubicBezTo>
                    <a:pt x="20216" y="1774"/>
                    <a:pt x="20163" y="1760"/>
                    <a:pt x="20113" y="1760"/>
                  </a:cubicBezTo>
                  <a:close/>
                  <a:moveTo>
                    <a:pt x="5004" y="3119"/>
                  </a:moveTo>
                  <a:cubicBezTo>
                    <a:pt x="4938" y="3119"/>
                    <a:pt x="4870" y="3144"/>
                    <a:pt x="4814" y="3199"/>
                  </a:cubicBezTo>
                  <a:cubicBezTo>
                    <a:pt x="4213" y="3706"/>
                    <a:pt x="3643" y="4244"/>
                    <a:pt x="3168" y="4878"/>
                  </a:cubicBezTo>
                  <a:cubicBezTo>
                    <a:pt x="3041" y="4973"/>
                    <a:pt x="3073" y="5163"/>
                    <a:pt x="3199" y="5290"/>
                  </a:cubicBezTo>
                  <a:cubicBezTo>
                    <a:pt x="3263" y="5321"/>
                    <a:pt x="3326" y="5353"/>
                    <a:pt x="3389" y="5353"/>
                  </a:cubicBezTo>
                  <a:cubicBezTo>
                    <a:pt x="3453" y="5353"/>
                    <a:pt x="3548" y="5321"/>
                    <a:pt x="3611" y="5258"/>
                  </a:cubicBezTo>
                  <a:cubicBezTo>
                    <a:pt x="4086" y="4656"/>
                    <a:pt x="4624" y="4149"/>
                    <a:pt x="5194" y="3643"/>
                  </a:cubicBezTo>
                  <a:cubicBezTo>
                    <a:pt x="5321" y="3548"/>
                    <a:pt x="5353" y="3358"/>
                    <a:pt x="5226" y="3231"/>
                  </a:cubicBezTo>
                  <a:cubicBezTo>
                    <a:pt x="5173" y="3160"/>
                    <a:pt x="5089" y="3119"/>
                    <a:pt x="5004" y="3119"/>
                  </a:cubicBezTo>
                  <a:close/>
                  <a:moveTo>
                    <a:pt x="23645" y="4683"/>
                  </a:moveTo>
                  <a:cubicBezTo>
                    <a:pt x="23576" y="4683"/>
                    <a:pt x="23512" y="4707"/>
                    <a:pt x="23468" y="4751"/>
                  </a:cubicBezTo>
                  <a:cubicBezTo>
                    <a:pt x="23341" y="4878"/>
                    <a:pt x="23309" y="5036"/>
                    <a:pt x="23404" y="5163"/>
                  </a:cubicBezTo>
                  <a:cubicBezTo>
                    <a:pt x="23911" y="5765"/>
                    <a:pt x="24323" y="6366"/>
                    <a:pt x="24734" y="7031"/>
                  </a:cubicBezTo>
                  <a:cubicBezTo>
                    <a:pt x="24766" y="7126"/>
                    <a:pt x="24861" y="7158"/>
                    <a:pt x="24988" y="7158"/>
                  </a:cubicBezTo>
                  <a:cubicBezTo>
                    <a:pt x="25019" y="7158"/>
                    <a:pt x="25083" y="7158"/>
                    <a:pt x="25114" y="7126"/>
                  </a:cubicBezTo>
                  <a:cubicBezTo>
                    <a:pt x="25273" y="7031"/>
                    <a:pt x="25304" y="6873"/>
                    <a:pt x="25241" y="6715"/>
                  </a:cubicBezTo>
                  <a:cubicBezTo>
                    <a:pt x="24829" y="6050"/>
                    <a:pt x="24386" y="5385"/>
                    <a:pt x="23879" y="4783"/>
                  </a:cubicBezTo>
                  <a:cubicBezTo>
                    <a:pt x="23811" y="4715"/>
                    <a:pt x="23725" y="4683"/>
                    <a:pt x="23645" y="4683"/>
                  </a:cubicBezTo>
                  <a:close/>
                  <a:moveTo>
                    <a:pt x="2069" y="6652"/>
                  </a:moveTo>
                  <a:cubicBezTo>
                    <a:pt x="1965" y="6652"/>
                    <a:pt x="1871" y="6701"/>
                    <a:pt x="1806" y="6810"/>
                  </a:cubicBezTo>
                  <a:cubicBezTo>
                    <a:pt x="1426" y="7475"/>
                    <a:pt x="1078" y="8203"/>
                    <a:pt x="824" y="8931"/>
                  </a:cubicBezTo>
                  <a:cubicBezTo>
                    <a:pt x="761" y="9090"/>
                    <a:pt x="824" y="9248"/>
                    <a:pt x="982" y="9312"/>
                  </a:cubicBezTo>
                  <a:cubicBezTo>
                    <a:pt x="1014" y="9343"/>
                    <a:pt x="1046" y="9343"/>
                    <a:pt x="1078" y="9343"/>
                  </a:cubicBezTo>
                  <a:cubicBezTo>
                    <a:pt x="1204" y="9343"/>
                    <a:pt x="1331" y="9248"/>
                    <a:pt x="1363" y="9122"/>
                  </a:cubicBezTo>
                  <a:cubicBezTo>
                    <a:pt x="1616" y="8425"/>
                    <a:pt x="1933" y="7760"/>
                    <a:pt x="2313" y="7095"/>
                  </a:cubicBezTo>
                  <a:cubicBezTo>
                    <a:pt x="2408" y="6936"/>
                    <a:pt x="2344" y="6778"/>
                    <a:pt x="2218" y="6683"/>
                  </a:cubicBezTo>
                  <a:cubicBezTo>
                    <a:pt x="2167" y="6663"/>
                    <a:pt x="2117" y="6652"/>
                    <a:pt x="2069" y="6652"/>
                  </a:cubicBezTo>
                  <a:close/>
                  <a:moveTo>
                    <a:pt x="25949" y="8658"/>
                  </a:moveTo>
                  <a:cubicBezTo>
                    <a:pt x="25914" y="8658"/>
                    <a:pt x="25877" y="8664"/>
                    <a:pt x="25843" y="8678"/>
                  </a:cubicBezTo>
                  <a:cubicBezTo>
                    <a:pt x="25716" y="8741"/>
                    <a:pt x="25621" y="8900"/>
                    <a:pt x="25684" y="9058"/>
                  </a:cubicBezTo>
                  <a:cubicBezTo>
                    <a:pt x="25938" y="9755"/>
                    <a:pt x="26128" y="10483"/>
                    <a:pt x="26254" y="11243"/>
                  </a:cubicBezTo>
                  <a:cubicBezTo>
                    <a:pt x="26286" y="11370"/>
                    <a:pt x="26413" y="11465"/>
                    <a:pt x="26571" y="11465"/>
                  </a:cubicBezTo>
                  <a:lnTo>
                    <a:pt x="26603" y="11465"/>
                  </a:lnTo>
                  <a:cubicBezTo>
                    <a:pt x="26761" y="11433"/>
                    <a:pt x="26888" y="11275"/>
                    <a:pt x="26856" y="11117"/>
                  </a:cubicBezTo>
                  <a:cubicBezTo>
                    <a:pt x="26698" y="10357"/>
                    <a:pt x="26508" y="9597"/>
                    <a:pt x="26223" y="8836"/>
                  </a:cubicBezTo>
                  <a:cubicBezTo>
                    <a:pt x="26198" y="8738"/>
                    <a:pt x="26077" y="8658"/>
                    <a:pt x="25949" y="8658"/>
                  </a:cubicBezTo>
                  <a:close/>
                  <a:moveTo>
                    <a:pt x="478" y="10984"/>
                  </a:moveTo>
                  <a:cubicBezTo>
                    <a:pt x="342" y="10984"/>
                    <a:pt x="218" y="11074"/>
                    <a:pt x="191" y="11212"/>
                  </a:cubicBezTo>
                  <a:cubicBezTo>
                    <a:pt x="64" y="11972"/>
                    <a:pt x="1" y="12763"/>
                    <a:pt x="1" y="13555"/>
                  </a:cubicBezTo>
                  <a:cubicBezTo>
                    <a:pt x="1" y="13713"/>
                    <a:pt x="159" y="13840"/>
                    <a:pt x="317" y="13840"/>
                  </a:cubicBezTo>
                  <a:cubicBezTo>
                    <a:pt x="476" y="13840"/>
                    <a:pt x="602" y="13682"/>
                    <a:pt x="602" y="13523"/>
                  </a:cubicBezTo>
                  <a:cubicBezTo>
                    <a:pt x="602" y="12795"/>
                    <a:pt x="666" y="12035"/>
                    <a:pt x="792" y="11307"/>
                  </a:cubicBezTo>
                  <a:cubicBezTo>
                    <a:pt x="824" y="11148"/>
                    <a:pt x="697" y="10990"/>
                    <a:pt x="539" y="10990"/>
                  </a:cubicBezTo>
                  <a:cubicBezTo>
                    <a:pt x="519" y="10986"/>
                    <a:pt x="498" y="10984"/>
                    <a:pt x="478" y="10984"/>
                  </a:cubicBezTo>
                  <a:close/>
                  <a:moveTo>
                    <a:pt x="26761" y="13175"/>
                  </a:moveTo>
                  <a:cubicBezTo>
                    <a:pt x="26603" y="13175"/>
                    <a:pt x="26476" y="13302"/>
                    <a:pt x="26476" y="13460"/>
                  </a:cubicBezTo>
                  <a:lnTo>
                    <a:pt x="26476" y="13523"/>
                  </a:lnTo>
                  <a:cubicBezTo>
                    <a:pt x="26476" y="14284"/>
                    <a:pt x="26413" y="15044"/>
                    <a:pt x="26286" y="15772"/>
                  </a:cubicBezTo>
                  <a:cubicBezTo>
                    <a:pt x="26254" y="15930"/>
                    <a:pt x="26349" y="16089"/>
                    <a:pt x="26539" y="16120"/>
                  </a:cubicBezTo>
                  <a:lnTo>
                    <a:pt x="26571" y="16120"/>
                  </a:lnTo>
                  <a:cubicBezTo>
                    <a:pt x="26698" y="16120"/>
                    <a:pt x="26856" y="16025"/>
                    <a:pt x="26856" y="15867"/>
                  </a:cubicBezTo>
                  <a:cubicBezTo>
                    <a:pt x="27014" y="15107"/>
                    <a:pt x="27078" y="14315"/>
                    <a:pt x="27078" y="13523"/>
                  </a:cubicBezTo>
                  <a:lnTo>
                    <a:pt x="27078" y="13460"/>
                  </a:lnTo>
                  <a:cubicBezTo>
                    <a:pt x="27078" y="13302"/>
                    <a:pt x="26919" y="13175"/>
                    <a:pt x="26761" y="13175"/>
                  </a:cubicBezTo>
                  <a:close/>
                  <a:moveTo>
                    <a:pt x="515" y="15576"/>
                  </a:moveTo>
                  <a:cubicBezTo>
                    <a:pt x="492" y="15576"/>
                    <a:pt x="469" y="15578"/>
                    <a:pt x="444" y="15582"/>
                  </a:cubicBezTo>
                  <a:cubicBezTo>
                    <a:pt x="286" y="15582"/>
                    <a:pt x="191" y="15740"/>
                    <a:pt x="222" y="15899"/>
                  </a:cubicBezTo>
                  <a:cubicBezTo>
                    <a:pt x="349" y="16690"/>
                    <a:pt x="571" y="17450"/>
                    <a:pt x="824" y="18179"/>
                  </a:cubicBezTo>
                  <a:cubicBezTo>
                    <a:pt x="887" y="18305"/>
                    <a:pt x="982" y="18369"/>
                    <a:pt x="1109" y="18369"/>
                  </a:cubicBezTo>
                  <a:lnTo>
                    <a:pt x="1204" y="18369"/>
                  </a:lnTo>
                  <a:cubicBezTo>
                    <a:pt x="1363" y="18305"/>
                    <a:pt x="1458" y="18147"/>
                    <a:pt x="1394" y="17989"/>
                  </a:cubicBezTo>
                  <a:cubicBezTo>
                    <a:pt x="1141" y="17292"/>
                    <a:pt x="951" y="16564"/>
                    <a:pt x="792" y="15804"/>
                  </a:cubicBezTo>
                  <a:cubicBezTo>
                    <a:pt x="765" y="15666"/>
                    <a:pt x="665" y="15576"/>
                    <a:pt x="515" y="15576"/>
                  </a:cubicBezTo>
                  <a:close/>
                  <a:moveTo>
                    <a:pt x="26015" y="17759"/>
                  </a:moveTo>
                  <a:cubicBezTo>
                    <a:pt x="25879" y="17759"/>
                    <a:pt x="25742" y="17825"/>
                    <a:pt x="25716" y="17957"/>
                  </a:cubicBezTo>
                  <a:cubicBezTo>
                    <a:pt x="25431" y="18654"/>
                    <a:pt x="25114" y="19351"/>
                    <a:pt x="24734" y="20016"/>
                  </a:cubicBezTo>
                  <a:cubicBezTo>
                    <a:pt x="24671" y="20142"/>
                    <a:pt x="24703" y="20332"/>
                    <a:pt x="24861" y="20396"/>
                  </a:cubicBezTo>
                  <a:cubicBezTo>
                    <a:pt x="24893" y="20427"/>
                    <a:pt x="24956" y="20459"/>
                    <a:pt x="25019" y="20459"/>
                  </a:cubicBezTo>
                  <a:cubicBezTo>
                    <a:pt x="25114" y="20459"/>
                    <a:pt x="25209" y="20396"/>
                    <a:pt x="25273" y="20301"/>
                  </a:cubicBezTo>
                  <a:cubicBezTo>
                    <a:pt x="25653" y="19604"/>
                    <a:pt x="26001" y="18907"/>
                    <a:pt x="26254" y="18147"/>
                  </a:cubicBezTo>
                  <a:cubicBezTo>
                    <a:pt x="26318" y="18020"/>
                    <a:pt x="26223" y="17830"/>
                    <a:pt x="26096" y="17767"/>
                  </a:cubicBezTo>
                  <a:cubicBezTo>
                    <a:pt x="26070" y="17762"/>
                    <a:pt x="26042" y="17759"/>
                    <a:pt x="26015" y="17759"/>
                  </a:cubicBezTo>
                  <a:close/>
                  <a:moveTo>
                    <a:pt x="2089" y="19875"/>
                  </a:moveTo>
                  <a:cubicBezTo>
                    <a:pt x="2038" y="19875"/>
                    <a:pt x="1985" y="19889"/>
                    <a:pt x="1933" y="19921"/>
                  </a:cubicBezTo>
                  <a:cubicBezTo>
                    <a:pt x="1806" y="19984"/>
                    <a:pt x="1743" y="20174"/>
                    <a:pt x="1838" y="20332"/>
                  </a:cubicBezTo>
                  <a:cubicBezTo>
                    <a:pt x="2218" y="20997"/>
                    <a:pt x="2693" y="21631"/>
                    <a:pt x="3199" y="22232"/>
                  </a:cubicBezTo>
                  <a:cubicBezTo>
                    <a:pt x="3263" y="22327"/>
                    <a:pt x="3326" y="22359"/>
                    <a:pt x="3421" y="22359"/>
                  </a:cubicBezTo>
                  <a:cubicBezTo>
                    <a:pt x="3484" y="22359"/>
                    <a:pt x="3548" y="22327"/>
                    <a:pt x="3611" y="22296"/>
                  </a:cubicBezTo>
                  <a:cubicBezTo>
                    <a:pt x="3738" y="22169"/>
                    <a:pt x="3738" y="21979"/>
                    <a:pt x="3643" y="21852"/>
                  </a:cubicBezTo>
                  <a:cubicBezTo>
                    <a:pt x="3168" y="21282"/>
                    <a:pt x="2724" y="20681"/>
                    <a:pt x="2344" y="20016"/>
                  </a:cubicBezTo>
                  <a:cubicBezTo>
                    <a:pt x="2281" y="19931"/>
                    <a:pt x="2189" y="19875"/>
                    <a:pt x="2089" y="19875"/>
                  </a:cubicBezTo>
                  <a:close/>
                  <a:moveTo>
                    <a:pt x="23709" y="21734"/>
                  </a:moveTo>
                  <a:cubicBezTo>
                    <a:pt x="23617" y="21734"/>
                    <a:pt x="23525" y="21776"/>
                    <a:pt x="23468" y="21852"/>
                  </a:cubicBezTo>
                  <a:cubicBezTo>
                    <a:pt x="22961" y="22422"/>
                    <a:pt x="22422" y="22961"/>
                    <a:pt x="21852" y="23436"/>
                  </a:cubicBezTo>
                  <a:cubicBezTo>
                    <a:pt x="21726" y="23531"/>
                    <a:pt x="21726" y="23721"/>
                    <a:pt x="21821" y="23848"/>
                  </a:cubicBezTo>
                  <a:cubicBezTo>
                    <a:pt x="21884" y="23943"/>
                    <a:pt x="21979" y="23974"/>
                    <a:pt x="22042" y="23974"/>
                  </a:cubicBezTo>
                  <a:cubicBezTo>
                    <a:pt x="22106" y="23974"/>
                    <a:pt x="22201" y="23943"/>
                    <a:pt x="22232" y="23879"/>
                  </a:cubicBezTo>
                  <a:cubicBezTo>
                    <a:pt x="22834" y="23373"/>
                    <a:pt x="23404" y="22834"/>
                    <a:pt x="23911" y="22232"/>
                  </a:cubicBezTo>
                  <a:cubicBezTo>
                    <a:pt x="24006" y="22106"/>
                    <a:pt x="24006" y="21916"/>
                    <a:pt x="23879" y="21789"/>
                  </a:cubicBezTo>
                  <a:cubicBezTo>
                    <a:pt x="23829" y="21752"/>
                    <a:pt x="23769" y="21734"/>
                    <a:pt x="23709" y="21734"/>
                  </a:cubicBezTo>
                  <a:close/>
                  <a:moveTo>
                    <a:pt x="5052" y="23387"/>
                  </a:moveTo>
                  <a:cubicBezTo>
                    <a:pt x="4967" y="23387"/>
                    <a:pt x="4886" y="23428"/>
                    <a:pt x="4814" y="23499"/>
                  </a:cubicBezTo>
                  <a:cubicBezTo>
                    <a:pt x="4719" y="23626"/>
                    <a:pt x="4719" y="23816"/>
                    <a:pt x="4846" y="23911"/>
                  </a:cubicBezTo>
                  <a:cubicBezTo>
                    <a:pt x="5448" y="24418"/>
                    <a:pt x="6113" y="24861"/>
                    <a:pt x="6778" y="25273"/>
                  </a:cubicBezTo>
                  <a:cubicBezTo>
                    <a:pt x="6841" y="25304"/>
                    <a:pt x="6873" y="25304"/>
                    <a:pt x="6936" y="25304"/>
                  </a:cubicBezTo>
                  <a:cubicBezTo>
                    <a:pt x="7031" y="25304"/>
                    <a:pt x="7158" y="25241"/>
                    <a:pt x="7190" y="25146"/>
                  </a:cubicBezTo>
                  <a:cubicBezTo>
                    <a:pt x="7285" y="25019"/>
                    <a:pt x="7221" y="24829"/>
                    <a:pt x="7095" y="24734"/>
                  </a:cubicBezTo>
                  <a:cubicBezTo>
                    <a:pt x="6430" y="24386"/>
                    <a:pt x="5828" y="23943"/>
                    <a:pt x="5258" y="23468"/>
                  </a:cubicBezTo>
                  <a:cubicBezTo>
                    <a:pt x="5188" y="23412"/>
                    <a:pt x="5119" y="23387"/>
                    <a:pt x="5052" y="23387"/>
                  </a:cubicBezTo>
                  <a:close/>
                  <a:moveTo>
                    <a:pt x="20172" y="24689"/>
                  </a:moveTo>
                  <a:cubicBezTo>
                    <a:pt x="20121" y="24689"/>
                    <a:pt x="20068" y="24703"/>
                    <a:pt x="20016" y="24734"/>
                  </a:cubicBezTo>
                  <a:cubicBezTo>
                    <a:pt x="19382" y="25114"/>
                    <a:pt x="18686" y="25431"/>
                    <a:pt x="17989" y="25684"/>
                  </a:cubicBezTo>
                  <a:cubicBezTo>
                    <a:pt x="17830" y="25748"/>
                    <a:pt x="17735" y="25906"/>
                    <a:pt x="17799" y="26064"/>
                  </a:cubicBezTo>
                  <a:cubicBezTo>
                    <a:pt x="17830" y="26191"/>
                    <a:pt x="17957" y="26254"/>
                    <a:pt x="18084" y="26254"/>
                  </a:cubicBezTo>
                  <a:lnTo>
                    <a:pt x="18179" y="26254"/>
                  </a:lnTo>
                  <a:cubicBezTo>
                    <a:pt x="18907" y="25969"/>
                    <a:pt x="19636" y="25653"/>
                    <a:pt x="20301" y="25241"/>
                  </a:cubicBezTo>
                  <a:cubicBezTo>
                    <a:pt x="20459" y="25178"/>
                    <a:pt x="20491" y="24988"/>
                    <a:pt x="20427" y="24829"/>
                  </a:cubicBezTo>
                  <a:cubicBezTo>
                    <a:pt x="20364" y="24745"/>
                    <a:pt x="20272" y="24689"/>
                    <a:pt x="20172" y="24689"/>
                  </a:cubicBezTo>
                  <a:close/>
                  <a:moveTo>
                    <a:pt x="9043" y="25676"/>
                  </a:moveTo>
                  <a:cubicBezTo>
                    <a:pt x="8913" y="25676"/>
                    <a:pt x="8794" y="25742"/>
                    <a:pt x="8741" y="25874"/>
                  </a:cubicBezTo>
                  <a:cubicBezTo>
                    <a:pt x="8710" y="26033"/>
                    <a:pt x="8773" y="26191"/>
                    <a:pt x="8931" y="26254"/>
                  </a:cubicBezTo>
                  <a:cubicBezTo>
                    <a:pt x="9660" y="26539"/>
                    <a:pt x="10420" y="26729"/>
                    <a:pt x="11212" y="26856"/>
                  </a:cubicBezTo>
                  <a:lnTo>
                    <a:pt x="11275" y="26856"/>
                  </a:lnTo>
                  <a:cubicBezTo>
                    <a:pt x="11402" y="26856"/>
                    <a:pt x="11528" y="26761"/>
                    <a:pt x="11560" y="26634"/>
                  </a:cubicBezTo>
                  <a:cubicBezTo>
                    <a:pt x="11592" y="26444"/>
                    <a:pt x="11465" y="26318"/>
                    <a:pt x="11307" y="26286"/>
                  </a:cubicBezTo>
                  <a:cubicBezTo>
                    <a:pt x="10578" y="26159"/>
                    <a:pt x="9850" y="25969"/>
                    <a:pt x="9121" y="25684"/>
                  </a:cubicBezTo>
                  <a:cubicBezTo>
                    <a:pt x="9095" y="25679"/>
                    <a:pt x="9069" y="25676"/>
                    <a:pt x="9043" y="25676"/>
                  </a:cubicBezTo>
                  <a:close/>
                  <a:moveTo>
                    <a:pt x="15865" y="26280"/>
                  </a:moveTo>
                  <a:cubicBezTo>
                    <a:pt x="15845" y="26280"/>
                    <a:pt x="15824" y="26282"/>
                    <a:pt x="15804" y="26286"/>
                  </a:cubicBezTo>
                  <a:cubicBezTo>
                    <a:pt x="15075" y="26413"/>
                    <a:pt x="14315" y="26476"/>
                    <a:pt x="13555" y="26476"/>
                  </a:cubicBezTo>
                  <a:cubicBezTo>
                    <a:pt x="13397" y="26476"/>
                    <a:pt x="13270" y="26603"/>
                    <a:pt x="13270" y="26761"/>
                  </a:cubicBezTo>
                  <a:cubicBezTo>
                    <a:pt x="13270" y="26919"/>
                    <a:pt x="13397" y="27078"/>
                    <a:pt x="13555" y="27078"/>
                  </a:cubicBezTo>
                  <a:cubicBezTo>
                    <a:pt x="14347" y="27078"/>
                    <a:pt x="15139" y="26983"/>
                    <a:pt x="15899" y="26856"/>
                  </a:cubicBezTo>
                  <a:cubicBezTo>
                    <a:pt x="16057" y="26824"/>
                    <a:pt x="16184" y="26666"/>
                    <a:pt x="16152" y="26508"/>
                  </a:cubicBezTo>
                  <a:cubicBezTo>
                    <a:pt x="16124" y="26370"/>
                    <a:pt x="16001" y="26280"/>
                    <a:pt x="15865" y="2628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076222" y="1901919"/>
              <a:ext cx="574438" cy="368188"/>
            </a:xfrm>
            <a:custGeom>
              <a:avLst/>
              <a:gdLst/>
              <a:ahLst/>
              <a:cxnLst/>
              <a:rect l="l" t="t" r="r" b="b"/>
              <a:pathLst>
                <a:path w="18084" h="11591" extrusionOk="0">
                  <a:moveTo>
                    <a:pt x="9058" y="634"/>
                  </a:moveTo>
                  <a:cubicBezTo>
                    <a:pt x="11433" y="634"/>
                    <a:pt x="13587" y="2090"/>
                    <a:pt x="14980" y="3294"/>
                  </a:cubicBezTo>
                  <a:cubicBezTo>
                    <a:pt x="16152" y="4339"/>
                    <a:pt x="17007" y="5384"/>
                    <a:pt x="17324" y="5796"/>
                  </a:cubicBezTo>
                  <a:cubicBezTo>
                    <a:pt x="17007" y="6207"/>
                    <a:pt x="16152" y="7252"/>
                    <a:pt x="14980" y="8297"/>
                  </a:cubicBezTo>
                  <a:cubicBezTo>
                    <a:pt x="13587" y="9501"/>
                    <a:pt x="11433" y="10926"/>
                    <a:pt x="9058" y="10926"/>
                  </a:cubicBezTo>
                  <a:cubicBezTo>
                    <a:pt x="6683" y="10926"/>
                    <a:pt x="4498" y="9501"/>
                    <a:pt x="3104" y="8297"/>
                  </a:cubicBezTo>
                  <a:cubicBezTo>
                    <a:pt x="1933" y="7252"/>
                    <a:pt x="1078" y="6207"/>
                    <a:pt x="761" y="5796"/>
                  </a:cubicBezTo>
                  <a:cubicBezTo>
                    <a:pt x="1078" y="5384"/>
                    <a:pt x="1933" y="4339"/>
                    <a:pt x="3104" y="3294"/>
                  </a:cubicBezTo>
                  <a:cubicBezTo>
                    <a:pt x="4498" y="2090"/>
                    <a:pt x="6683" y="634"/>
                    <a:pt x="9058" y="634"/>
                  </a:cubicBezTo>
                  <a:close/>
                  <a:moveTo>
                    <a:pt x="9058" y="0"/>
                  </a:moveTo>
                  <a:cubicBezTo>
                    <a:pt x="7886" y="0"/>
                    <a:pt x="6715" y="285"/>
                    <a:pt x="5511" y="887"/>
                  </a:cubicBezTo>
                  <a:cubicBezTo>
                    <a:pt x="4561" y="1330"/>
                    <a:pt x="3611" y="1995"/>
                    <a:pt x="2693" y="2819"/>
                  </a:cubicBezTo>
                  <a:cubicBezTo>
                    <a:pt x="1078" y="4180"/>
                    <a:pt x="127" y="5542"/>
                    <a:pt x="64" y="5606"/>
                  </a:cubicBezTo>
                  <a:cubicBezTo>
                    <a:pt x="1" y="5701"/>
                    <a:pt x="1" y="5859"/>
                    <a:pt x="64" y="5986"/>
                  </a:cubicBezTo>
                  <a:cubicBezTo>
                    <a:pt x="127" y="6049"/>
                    <a:pt x="1078" y="7411"/>
                    <a:pt x="2693" y="8772"/>
                  </a:cubicBezTo>
                  <a:cubicBezTo>
                    <a:pt x="3611" y="9596"/>
                    <a:pt x="4561" y="10229"/>
                    <a:pt x="5511" y="10704"/>
                  </a:cubicBezTo>
                  <a:cubicBezTo>
                    <a:pt x="6715" y="11306"/>
                    <a:pt x="7886" y="11591"/>
                    <a:pt x="9058" y="11591"/>
                  </a:cubicBezTo>
                  <a:cubicBezTo>
                    <a:pt x="10198" y="11591"/>
                    <a:pt x="11370" y="11306"/>
                    <a:pt x="12573" y="10704"/>
                  </a:cubicBezTo>
                  <a:cubicBezTo>
                    <a:pt x="13523" y="10229"/>
                    <a:pt x="14474" y="9596"/>
                    <a:pt x="15424" y="8772"/>
                  </a:cubicBezTo>
                  <a:cubicBezTo>
                    <a:pt x="17007" y="7411"/>
                    <a:pt x="17957" y="6049"/>
                    <a:pt x="18020" y="5986"/>
                  </a:cubicBezTo>
                  <a:cubicBezTo>
                    <a:pt x="18084" y="5859"/>
                    <a:pt x="18084" y="5701"/>
                    <a:pt x="18020" y="5606"/>
                  </a:cubicBezTo>
                  <a:cubicBezTo>
                    <a:pt x="17957" y="5542"/>
                    <a:pt x="17007" y="4180"/>
                    <a:pt x="15424" y="2819"/>
                  </a:cubicBezTo>
                  <a:cubicBezTo>
                    <a:pt x="14474" y="1995"/>
                    <a:pt x="13523" y="1330"/>
                    <a:pt x="12573" y="887"/>
                  </a:cubicBezTo>
                  <a:cubicBezTo>
                    <a:pt x="11370" y="285"/>
                    <a:pt x="10198" y="0"/>
                    <a:pt x="9058" y="0"/>
                  </a:cubicBezTo>
                  <a:close/>
                </a:path>
              </a:pathLst>
            </a:custGeom>
            <a:solidFill>
              <a:srgbClr val="F8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214035" y="1936098"/>
              <a:ext cx="298813" cy="298813"/>
            </a:xfrm>
            <a:custGeom>
              <a:avLst/>
              <a:gdLst/>
              <a:ahLst/>
              <a:cxnLst/>
              <a:rect l="l" t="t" r="r" b="b"/>
              <a:pathLst>
                <a:path w="9407" h="9407" extrusionOk="0">
                  <a:moveTo>
                    <a:pt x="4719" y="666"/>
                  </a:moveTo>
                  <a:cubicBezTo>
                    <a:pt x="6936" y="666"/>
                    <a:pt x="8741" y="2471"/>
                    <a:pt x="8741" y="4720"/>
                  </a:cubicBezTo>
                  <a:cubicBezTo>
                    <a:pt x="8741" y="6936"/>
                    <a:pt x="6936" y="8773"/>
                    <a:pt x="4719" y="8773"/>
                  </a:cubicBezTo>
                  <a:cubicBezTo>
                    <a:pt x="2471" y="8773"/>
                    <a:pt x="665" y="6936"/>
                    <a:pt x="665" y="4720"/>
                  </a:cubicBezTo>
                  <a:cubicBezTo>
                    <a:pt x="665" y="2471"/>
                    <a:pt x="2471" y="666"/>
                    <a:pt x="4719" y="666"/>
                  </a:cubicBezTo>
                  <a:close/>
                  <a:moveTo>
                    <a:pt x="4719" y="1"/>
                  </a:moveTo>
                  <a:cubicBezTo>
                    <a:pt x="2122" y="1"/>
                    <a:pt x="0" y="2123"/>
                    <a:pt x="0" y="4720"/>
                  </a:cubicBezTo>
                  <a:cubicBezTo>
                    <a:pt x="0" y="7316"/>
                    <a:pt x="2122" y="9407"/>
                    <a:pt x="4719" y="9407"/>
                  </a:cubicBezTo>
                  <a:cubicBezTo>
                    <a:pt x="7284" y="9407"/>
                    <a:pt x="9406" y="7316"/>
                    <a:pt x="9406" y="4720"/>
                  </a:cubicBezTo>
                  <a:cubicBezTo>
                    <a:pt x="9406" y="2123"/>
                    <a:pt x="7284" y="1"/>
                    <a:pt x="4719" y="1"/>
                  </a:cubicBezTo>
                  <a:close/>
                </a:path>
              </a:pathLst>
            </a:custGeom>
            <a:solidFill>
              <a:srgbClr val="F8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144628" y="1842550"/>
              <a:ext cx="437626" cy="123756"/>
            </a:xfrm>
            <a:custGeom>
              <a:avLst/>
              <a:gdLst/>
              <a:ahLst/>
              <a:cxnLst/>
              <a:rect l="l" t="t" r="r" b="b"/>
              <a:pathLst>
                <a:path w="13777" h="3896" extrusionOk="0">
                  <a:moveTo>
                    <a:pt x="6904" y="1"/>
                  </a:moveTo>
                  <a:cubicBezTo>
                    <a:pt x="5321" y="1"/>
                    <a:pt x="3674" y="571"/>
                    <a:pt x="2059" y="1679"/>
                  </a:cubicBezTo>
                  <a:cubicBezTo>
                    <a:pt x="887" y="2503"/>
                    <a:pt x="159" y="3294"/>
                    <a:pt x="127" y="3326"/>
                  </a:cubicBezTo>
                  <a:cubicBezTo>
                    <a:pt x="0" y="3484"/>
                    <a:pt x="32" y="3674"/>
                    <a:pt x="159" y="3801"/>
                  </a:cubicBezTo>
                  <a:cubicBezTo>
                    <a:pt x="222" y="3864"/>
                    <a:pt x="285" y="3896"/>
                    <a:pt x="380" y="3896"/>
                  </a:cubicBezTo>
                  <a:cubicBezTo>
                    <a:pt x="475" y="3896"/>
                    <a:pt x="570" y="3833"/>
                    <a:pt x="634" y="3769"/>
                  </a:cubicBezTo>
                  <a:cubicBezTo>
                    <a:pt x="634" y="3769"/>
                    <a:pt x="1330" y="2978"/>
                    <a:pt x="2470" y="2186"/>
                  </a:cubicBezTo>
                  <a:cubicBezTo>
                    <a:pt x="3484" y="1489"/>
                    <a:pt x="5099" y="634"/>
                    <a:pt x="6904" y="634"/>
                  </a:cubicBezTo>
                  <a:cubicBezTo>
                    <a:pt x="8678" y="634"/>
                    <a:pt x="10293" y="1489"/>
                    <a:pt x="11306" y="2186"/>
                  </a:cubicBezTo>
                  <a:cubicBezTo>
                    <a:pt x="12446" y="2978"/>
                    <a:pt x="13143" y="3769"/>
                    <a:pt x="13143" y="3769"/>
                  </a:cubicBezTo>
                  <a:cubicBezTo>
                    <a:pt x="13206" y="3833"/>
                    <a:pt x="13301" y="3896"/>
                    <a:pt x="13396" y="3896"/>
                  </a:cubicBezTo>
                  <a:cubicBezTo>
                    <a:pt x="13491" y="3896"/>
                    <a:pt x="13555" y="3864"/>
                    <a:pt x="13618" y="3801"/>
                  </a:cubicBezTo>
                  <a:cubicBezTo>
                    <a:pt x="13745" y="3674"/>
                    <a:pt x="13776" y="3484"/>
                    <a:pt x="13650" y="3326"/>
                  </a:cubicBezTo>
                  <a:cubicBezTo>
                    <a:pt x="13618" y="3294"/>
                    <a:pt x="12890" y="2503"/>
                    <a:pt x="11718" y="1679"/>
                  </a:cubicBezTo>
                  <a:cubicBezTo>
                    <a:pt x="10134" y="571"/>
                    <a:pt x="8456" y="1"/>
                    <a:pt x="6904" y="1"/>
                  </a:cubicBezTo>
                  <a:close/>
                </a:path>
              </a:pathLst>
            </a:custGeom>
            <a:solidFill>
              <a:srgbClr val="F8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18"/>
          <p:cNvSpPr/>
          <p:nvPr/>
        </p:nvSpPr>
        <p:spPr>
          <a:xfrm>
            <a:off x="4157522" y="1626263"/>
            <a:ext cx="859116" cy="860133"/>
          </a:xfrm>
          <a:custGeom>
            <a:avLst/>
            <a:gdLst/>
            <a:ahLst/>
            <a:cxnLst/>
            <a:rect l="l" t="t" r="r" b="b"/>
            <a:pathLst>
              <a:path w="27046" h="27078" extrusionOk="0">
                <a:moveTo>
                  <a:pt x="13491" y="1"/>
                </a:moveTo>
                <a:cubicBezTo>
                  <a:pt x="12699" y="1"/>
                  <a:pt x="11908" y="64"/>
                  <a:pt x="11148" y="223"/>
                </a:cubicBezTo>
                <a:cubicBezTo>
                  <a:pt x="10958" y="254"/>
                  <a:pt x="10863" y="413"/>
                  <a:pt x="10894" y="571"/>
                </a:cubicBezTo>
                <a:cubicBezTo>
                  <a:pt x="10926" y="698"/>
                  <a:pt x="11053" y="793"/>
                  <a:pt x="11179" y="793"/>
                </a:cubicBezTo>
                <a:lnTo>
                  <a:pt x="11243" y="793"/>
                </a:lnTo>
                <a:cubicBezTo>
                  <a:pt x="11971" y="666"/>
                  <a:pt x="12731" y="603"/>
                  <a:pt x="13491" y="603"/>
                </a:cubicBezTo>
                <a:cubicBezTo>
                  <a:pt x="13649" y="603"/>
                  <a:pt x="13776" y="476"/>
                  <a:pt x="13776" y="286"/>
                </a:cubicBezTo>
                <a:cubicBezTo>
                  <a:pt x="13776" y="128"/>
                  <a:pt x="13649" y="1"/>
                  <a:pt x="13491" y="1"/>
                </a:cubicBezTo>
                <a:close/>
                <a:moveTo>
                  <a:pt x="15785" y="186"/>
                </a:moveTo>
                <a:cubicBezTo>
                  <a:pt x="15645" y="186"/>
                  <a:pt x="15515" y="302"/>
                  <a:pt x="15486" y="444"/>
                </a:cubicBezTo>
                <a:cubicBezTo>
                  <a:pt x="15455" y="603"/>
                  <a:pt x="15581" y="761"/>
                  <a:pt x="15740" y="793"/>
                </a:cubicBezTo>
                <a:cubicBezTo>
                  <a:pt x="16468" y="919"/>
                  <a:pt x="17196" y="1109"/>
                  <a:pt x="17893" y="1363"/>
                </a:cubicBezTo>
                <a:lnTo>
                  <a:pt x="18020" y="1363"/>
                </a:lnTo>
                <a:cubicBezTo>
                  <a:pt x="18115" y="1363"/>
                  <a:pt x="18242" y="1299"/>
                  <a:pt x="18305" y="1173"/>
                </a:cubicBezTo>
                <a:cubicBezTo>
                  <a:pt x="18337" y="1014"/>
                  <a:pt x="18273" y="856"/>
                  <a:pt x="18115" y="793"/>
                </a:cubicBezTo>
                <a:cubicBezTo>
                  <a:pt x="17386" y="539"/>
                  <a:pt x="16595" y="318"/>
                  <a:pt x="15835" y="191"/>
                </a:cubicBezTo>
                <a:cubicBezTo>
                  <a:pt x="15818" y="188"/>
                  <a:pt x="15802" y="186"/>
                  <a:pt x="15785" y="186"/>
                </a:cubicBezTo>
                <a:close/>
                <a:moveTo>
                  <a:pt x="8968" y="804"/>
                </a:moveTo>
                <a:cubicBezTo>
                  <a:pt x="8935" y="804"/>
                  <a:pt x="8901" y="811"/>
                  <a:pt x="8867" y="824"/>
                </a:cubicBezTo>
                <a:cubicBezTo>
                  <a:pt x="8107" y="1109"/>
                  <a:pt x="7411" y="1426"/>
                  <a:pt x="6714" y="1838"/>
                </a:cubicBezTo>
                <a:cubicBezTo>
                  <a:pt x="6587" y="1933"/>
                  <a:pt x="6524" y="2091"/>
                  <a:pt x="6619" y="2249"/>
                </a:cubicBezTo>
                <a:cubicBezTo>
                  <a:pt x="6682" y="2344"/>
                  <a:pt x="6777" y="2376"/>
                  <a:pt x="6872" y="2376"/>
                </a:cubicBezTo>
                <a:cubicBezTo>
                  <a:pt x="6936" y="2376"/>
                  <a:pt x="6967" y="2376"/>
                  <a:pt x="7031" y="2344"/>
                </a:cubicBezTo>
                <a:cubicBezTo>
                  <a:pt x="7664" y="1964"/>
                  <a:pt x="8361" y="1648"/>
                  <a:pt x="9057" y="1394"/>
                </a:cubicBezTo>
                <a:cubicBezTo>
                  <a:pt x="9216" y="1331"/>
                  <a:pt x="9279" y="1173"/>
                  <a:pt x="9247" y="1014"/>
                </a:cubicBezTo>
                <a:cubicBezTo>
                  <a:pt x="9198" y="890"/>
                  <a:pt x="9089" y="804"/>
                  <a:pt x="8968" y="804"/>
                </a:cubicBezTo>
                <a:close/>
                <a:moveTo>
                  <a:pt x="20096" y="1760"/>
                </a:moveTo>
                <a:cubicBezTo>
                  <a:pt x="19997" y="1760"/>
                  <a:pt x="19899" y="1817"/>
                  <a:pt x="19857" y="1901"/>
                </a:cubicBezTo>
                <a:cubicBezTo>
                  <a:pt x="19762" y="2059"/>
                  <a:pt x="19793" y="2218"/>
                  <a:pt x="19952" y="2313"/>
                </a:cubicBezTo>
                <a:cubicBezTo>
                  <a:pt x="20617" y="2693"/>
                  <a:pt x="21218" y="3104"/>
                  <a:pt x="21788" y="3579"/>
                </a:cubicBezTo>
                <a:cubicBezTo>
                  <a:pt x="21852" y="3643"/>
                  <a:pt x="21915" y="3674"/>
                  <a:pt x="21978" y="3674"/>
                </a:cubicBezTo>
                <a:cubicBezTo>
                  <a:pt x="22073" y="3674"/>
                  <a:pt x="22168" y="3611"/>
                  <a:pt x="22232" y="3548"/>
                </a:cubicBezTo>
                <a:cubicBezTo>
                  <a:pt x="22327" y="3421"/>
                  <a:pt x="22295" y="3231"/>
                  <a:pt x="22168" y="3136"/>
                </a:cubicBezTo>
                <a:cubicBezTo>
                  <a:pt x="21567" y="2629"/>
                  <a:pt x="20933" y="2186"/>
                  <a:pt x="20237" y="1806"/>
                </a:cubicBezTo>
                <a:cubicBezTo>
                  <a:pt x="20194" y="1774"/>
                  <a:pt x="20145" y="1760"/>
                  <a:pt x="20096" y="1760"/>
                </a:cubicBezTo>
                <a:close/>
                <a:moveTo>
                  <a:pt x="5004" y="3119"/>
                </a:moveTo>
                <a:cubicBezTo>
                  <a:pt x="4937" y="3119"/>
                  <a:pt x="4869" y="3144"/>
                  <a:pt x="4814" y="3199"/>
                </a:cubicBezTo>
                <a:cubicBezTo>
                  <a:pt x="4212" y="3706"/>
                  <a:pt x="3642" y="4244"/>
                  <a:pt x="3135" y="4878"/>
                </a:cubicBezTo>
                <a:cubicBezTo>
                  <a:pt x="3040" y="4973"/>
                  <a:pt x="3040" y="5163"/>
                  <a:pt x="3167" y="5290"/>
                </a:cubicBezTo>
                <a:cubicBezTo>
                  <a:pt x="3230" y="5321"/>
                  <a:pt x="3294" y="5353"/>
                  <a:pt x="3357" y="5353"/>
                </a:cubicBezTo>
                <a:cubicBezTo>
                  <a:pt x="3452" y="5353"/>
                  <a:pt x="3547" y="5321"/>
                  <a:pt x="3610" y="5258"/>
                </a:cubicBezTo>
                <a:cubicBezTo>
                  <a:pt x="4085" y="4656"/>
                  <a:pt x="4624" y="4149"/>
                  <a:pt x="5194" y="3643"/>
                </a:cubicBezTo>
                <a:cubicBezTo>
                  <a:pt x="5321" y="3548"/>
                  <a:pt x="5321" y="3358"/>
                  <a:pt x="5226" y="3231"/>
                </a:cubicBezTo>
                <a:cubicBezTo>
                  <a:pt x="5172" y="3160"/>
                  <a:pt x="5089" y="3119"/>
                  <a:pt x="5004" y="3119"/>
                </a:cubicBezTo>
                <a:close/>
                <a:moveTo>
                  <a:pt x="23637" y="4683"/>
                </a:moveTo>
                <a:cubicBezTo>
                  <a:pt x="23566" y="4683"/>
                  <a:pt x="23494" y="4707"/>
                  <a:pt x="23435" y="4751"/>
                </a:cubicBezTo>
                <a:cubicBezTo>
                  <a:pt x="23309" y="4878"/>
                  <a:pt x="23309" y="5036"/>
                  <a:pt x="23404" y="5163"/>
                </a:cubicBezTo>
                <a:cubicBezTo>
                  <a:pt x="23879" y="5765"/>
                  <a:pt x="24322" y="6366"/>
                  <a:pt x="24702" y="7031"/>
                </a:cubicBezTo>
                <a:cubicBezTo>
                  <a:pt x="24765" y="7126"/>
                  <a:pt x="24860" y="7158"/>
                  <a:pt x="24955" y="7158"/>
                </a:cubicBezTo>
                <a:cubicBezTo>
                  <a:pt x="25019" y="7158"/>
                  <a:pt x="25050" y="7158"/>
                  <a:pt x="25114" y="7126"/>
                </a:cubicBezTo>
                <a:cubicBezTo>
                  <a:pt x="25240" y="7031"/>
                  <a:pt x="25304" y="6873"/>
                  <a:pt x="25209" y="6715"/>
                </a:cubicBezTo>
                <a:cubicBezTo>
                  <a:pt x="24829" y="6050"/>
                  <a:pt x="24354" y="5385"/>
                  <a:pt x="23847" y="4783"/>
                </a:cubicBezTo>
                <a:cubicBezTo>
                  <a:pt x="23796" y="4715"/>
                  <a:pt x="23718" y="4683"/>
                  <a:pt x="23637" y="4683"/>
                </a:cubicBezTo>
                <a:close/>
                <a:moveTo>
                  <a:pt x="2052" y="6652"/>
                </a:moveTo>
                <a:cubicBezTo>
                  <a:pt x="1951" y="6652"/>
                  <a:pt x="1849" y="6701"/>
                  <a:pt x="1805" y="6810"/>
                </a:cubicBezTo>
                <a:cubicBezTo>
                  <a:pt x="1394" y="7475"/>
                  <a:pt x="1077" y="8203"/>
                  <a:pt x="792" y="8931"/>
                </a:cubicBezTo>
                <a:cubicBezTo>
                  <a:pt x="729" y="9090"/>
                  <a:pt x="824" y="9248"/>
                  <a:pt x="982" y="9312"/>
                </a:cubicBezTo>
                <a:cubicBezTo>
                  <a:pt x="1014" y="9343"/>
                  <a:pt x="1045" y="9343"/>
                  <a:pt x="1077" y="9343"/>
                </a:cubicBezTo>
                <a:cubicBezTo>
                  <a:pt x="1204" y="9343"/>
                  <a:pt x="1299" y="9248"/>
                  <a:pt x="1362" y="9122"/>
                </a:cubicBezTo>
                <a:cubicBezTo>
                  <a:pt x="1615" y="8425"/>
                  <a:pt x="1932" y="7760"/>
                  <a:pt x="2312" y="7095"/>
                </a:cubicBezTo>
                <a:cubicBezTo>
                  <a:pt x="2375" y="6936"/>
                  <a:pt x="2344" y="6778"/>
                  <a:pt x="2185" y="6683"/>
                </a:cubicBezTo>
                <a:cubicBezTo>
                  <a:pt x="2145" y="6663"/>
                  <a:pt x="2099" y="6652"/>
                  <a:pt x="2052" y="6652"/>
                </a:cubicBezTo>
                <a:close/>
                <a:moveTo>
                  <a:pt x="25945" y="8658"/>
                </a:moveTo>
                <a:cubicBezTo>
                  <a:pt x="25912" y="8658"/>
                  <a:pt x="25877" y="8664"/>
                  <a:pt x="25842" y="8678"/>
                </a:cubicBezTo>
                <a:cubicBezTo>
                  <a:pt x="25684" y="8741"/>
                  <a:pt x="25620" y="8900"/>
                  <a:pt x="25652" y="9058"/>
                </a:cubicBezTo>
                <a:cubicBezTo>
                  <a:pt x="25937" y="9755"/>
                  <a:pt x="26127" y="10483"/>
                  <a:pt x="26254" y="11243"/>
                </a:cubicBezTo>
                <a:cubicBezTo>
                  <a:pt x="26285" y="11370"/>
                  <a:pt x="26412" y="11465"/>
                  <a:pt x="26539" y="11465"/>
                </a:cubicBezTo>
                <a:lnTo>
                  <a:pt x="26602" y="11465"/>
                </a:lnTo>
                <a:cubicBezTo>
                  <a:pt x="26760" y="11433"/>
                  <a:pt x="26855" y="11275"/>
                  <a:pt x="26824" y="11117"/>
                </a:cubicBezTo>
                <a:cubicBezTo>
                  <a:pt x="26697" y="10357"/>
                  <a:pt x="26475" y="9597"/>
                  <a:pt x="26222" y="8836"/>
                </a:cubicBezTo>
                <a:cubicBezTo>
                  <a:pt x="26173" y="8738"/>
                  <a:pt x="26065" y="8658"/>
                  <a:pt x="25945" y="8658"/>
                </a:cubicBezTo>
                <a:close/>
                <a:moveTo>
                  <a:pt x="477" y="10984"/>
                </a:moveTo>
                <a:cubicBezTo>
                  <a:pt x="341" y="10984"/>
                  <a:pt x="218" y="11074"/>
                  <a:pt x="190" y="11212"/>
                </a:cubicBezTo>
                <a:cubicBezTo>
                  <a:pt x="63" y="11972"/>
                  <a:pt x="0" y="12763"/>
                  <a:pt x="0" y="13555"/>
                </a:cubicBezTo>
                <a:cubicBezTo>
                  <a:pt x="0" y="13713"/>
                  <a:pt x="127" y="13840"/>
                  <a:pt x="285" y="13840"/>
                </a:cubicBezTo>
                <a:cubicBezTo>
                  <a:pt x="443" y="13840"/>
                  <a:pt x="602" y="13682"/>
                  <a:pt x="602" y="13523"/>
                </a:cubicBezTo>
                <a:cubicBezTo>
                  <a:pt x="602" y="12795"/>
                  <a:pt x="665" y="12035"/>
                  <a:pt x="792" y="11307"/>
                </a:cubicBezTo>
                <a:cubicBezTo>
                  <a:pt x="792" y="11148"/>
                  <a:pt x="697" y="10990"/>
                  <a:pt x="538" y="10990"/>
                </a:cubicBezTo>
                <a:cubicBezTo>
                  <a:pt x="518" y="10986"/>
                  <a:pt x="498" y="10984"/>
                  <a:pt x="477" y="10984"/>
                </a:cubicBezTo>
                <a:close/>
                <a:moveTo>
                  <a:pt x="26760" y="13175"/>
                </a:moveTo>
                <a:cubicBezTo>
                  <a:pt x="26602" y="13175"/>
                  <a:pt x="26475" y="13302"/>
                  <a:pt x="26475" y="13460"/>
                </a:cubicBezTo>
                <a:lnTo>
                  <a:pt x="26475" y="13523"/>
                </a:lnTo>
                <a:cubicBezTo>
                  <a:pt x="26475" y="14284"/>
                  <a:pt x="26412" y="15044"/>
                  <a:pt x="26254" y="15772"/>
                </a:cubicBezTo>
                <a:cubicBezTo>
                  <a:pt x="26254" y="15930"/>
                  <a:pt x="26349" y="16089"/>
                  <a:pt x="26507" y="16120"/>
                </a:cubicBezTo>
                <a:lnTo>
                  <a:pt x="26570" y="16120"/>
                </a:lnTo>
                <a:cubicBezTo>
                  <a:pt x="26697" y="16120"/>
                  <a:pt x="26824" y="16025"/>
                  <a:pt x="26855" y="15867"/>
                </a:cubicBezTo>
                <a:cubicBezTo>
                  <a:pt x="26982" y="15107"/>
                  <a:pt x="27046" y="14315"/>
                  <a:pt x="27046" y="13523"/>
                </a:cubicBezTo>
                <a:lnTo>
                  <a:pt x="27046" y="13460"/>
                </a:lnTo>
                <a:cubicBezTo>
                  <a:pt x="27046" y="13302"/>
                  <a:pt x="26919" y="13175"/>
                  <a:pt x="26760" y="13175"/>
                </a:cubicBezTo>
                <a:close/>
                <a:moveTo>
                  <a:pt x="505" y="15576"/>
                </a:moveTo>
                <a:cubicBezTo>
                  <a:pt x="484" y="15576"/>
                  <a:pt x="464" y="15578"/>
                  <a:pt x="443" y="15582"/>
                </a:cubicBezTo>
                <a:cubicBezTo>
                  <a:pt x="285" y="15582"/>
                  <a:pt x="190" y="15740"/>
                  <a:pt x="190" y="15899"/>
                </a:cubicBezTo>
                <a:cubicBezTo>
                  <a:pt x="348" y="16690"/>
                  <a:pt x="538" y="17450"/>
                  <a:pt x="824" y="18179"/>
                </a:cubicBezTo>
                <a:cubicBezTo>
                  <a:pt x="855" y="18305"/>
                  <a:pt x="982" y="18369"/>
                  <a:pt x="1109" y="18369"/>
                </a:cubicBezTo>
                <a:lnTo>
                  <a:pt x="1204" y="18369"/>
                </a:lnTo>
                <a:cubicBezTo>
                  <a:pt x="1362" y="18305"/>
                  <a:pt x="1425" y="18147"/>
                  <a:pt x="1362" y="17989"/>
                </a:cubicBezTo>
                <a:cubicBezTo>
                  <a:pt x="1109" y="17292"/>
                  <a:pt x="919" y="16564"/>
                  <a:pt x="792" y="15804"/>
                </a:cubicBezTo>
                <a:cubicBezTo>
                  <a:pt x="764" y="15666"/>
                  <a:pt x="641" y="15576"/>
                  <a:pt x="505" y="15576"/>
                </a:cubicBezTo>
                <a:close/>
                <a:moveTo>
                  <a:pt x="25985" y="17759"/>
                </a:moveTo>
                <a:cubicBezTo>
                  <a:pt x="25855" y="17759"/>
                  <a:pt x="25737" y="17825"/>
                  <a:pt x="25684" y="17957"/>
                </a:cubicBezTo>
                <a:cubicBezTo>
                  <a:pt x="25430" y="18654"/>
                  <a:pt x="25114" y="19351"/>
                  <a:pt x="24734" y="20016"/>
                </a:cubicBezTo>
                <a:cubicBezTo>
                  <a:pt x="24639" y="20142"/>
                  <a:pt x="24702" y="20332"/>
                  <a:pt x="24829" y="20396"/>
                </a:cubicBezTo>
                <a:cubicBezTo>
                  <a:pt x="24892" y="20427"/>
                  <a:pt x="24924" y="20459"/>
                  <a:pt x="24987" y="20459"/>
                </a:cubicBezTo>
                <a:cubicBezTo>
                  <a:pt x="25082" y="20459"/>
                  <a:pt x="25177" y="20396"/>
                  <a:pt x="25240" y="20301"/>
                </a:cubicBezTo>
                <a:cubicBezTo>
                  <a:pt x="25652" y="19604"/>
                  <a:pt x="25969" y="18907"/>
                  <a:pt x="26254" y="18147"/>
                </a:cubicBezTo>
                <a:cubicBezTo>
                  <a:pt x="26317" y="18020"/>
                  <a:pt x="26222" y="17830"/>
                  <a:pt x="26064" y="17767"/>
                </a:cubicBezTo>
                <a:cubicBezTo>
                  <a:pt x="26037" y="17762"/>
                  <a:pt x="26011" y="17759"/>
                  <a:pt x="25985" y="17759"/>
                </a:cubicBezTo>
                <a:close/>
                <a:moveTo>
                  <a:pt x="2074" y="19875"/>
                </a:moveTo>
                <a:cubicBezTo>
                  <a:pt x="2023" y="19875"/>
                  <a:pt x="1974" y="19889"/>
                  <a:pt x="1932" y="19921"/>
                </a:cubicBezTo>
                <a:cubicBezTo>
                  <a:pt x="1774" y="19984"/>
                  <a:pt x="1742" y="20174"/>
                  <a:pt x="1805" y="20332"/>
                </a:cubicBezTo>
                <a:cubicBezTo>
                  <a:pt x="2217" y="20997"/>
                  <a:pt x="2660" y="21631"/>
                  <a:pt x="3167" y="22232"/>
                </a:cubicBezTo>
                <a:cubicBezTo>
                  <a:pt x="3230" y="22327"/>
                  <a:pt x="3325" y="22359"/>
                  <a:pt x="3389" y="22359"/>
                </a:cubicBezTo>
                <a:cubicBezTo>
                  <a:pt x="3484" y="22359"/>
                  <a:pt x="3547" y="22327"/>
                  <a:pt x="3579" y="22296"/>
                </a:cubicBezTo>
                <a:cubicBezTo>
                  <a:pt x="3705" y="22169"/>
                  <a:pt x="3737" y="21979"/>
                  <a:pt x="3642" y="21852"/>
                </a:cubicBezTo>
                <a:cubicBezTo>
                  <a:pt x="3135" y="21282"/>
                  <a:pt x="2692" y="20681"/>
                  <a:pt x="2344" y="20016"/>
                </a:cubicBezTo>
                <a:cubicBezTo>
                  <a:pt x="2280" y="19931"/>
                  <a:pt x="2175" y="19875"/>
                  <a:pt x="2074" y="19875"/>
                </a:cubicBezTo>
                <a:close/>
                <a:moveTo>
                  <a:pt x="23677" y="21734"/>
                </a:moveTo>
                <a:cubicBezTo>
                  <a:pt x="23585" y="21734"/>
                  <a:pt x="23493" y="21776"/>
                  <a:pt x="23435" y="21852"/>
                </a:cubicBezTo>
                <a:cubicBezTo>
                  <a:pt x="22960" y="22422"/>
                  <a:pt x="22422" y="22961"/>
                  <a:pt x="21852" y="23436"/>
                </a:cubicBezTo>
                <a:cubicBezTo>
                  <a:pt x="21725" y="23531"/>
                  <a:pt x="21693" y="23721"/>
                  <a:pt x="21820" y="23848"/>
                </a:cubicBezTo>
                <a:cubicBezTo>
                  <a:pt x="21852" y="23943"/>
                  <a:pt x="21947" y="23974"/>
                  <a:pt x="22042" y="23974"/>
                </a:cubicBezTo>
                <a:cubicBezTo>
                  <a:pt x="22105" y="23974"/>
                  <a:pt x="22168" y="23943"/>
                  <a:pt x="22232" y="23879"/>
                </a:cubicBezTo>
                <a:cubicBezTo>
                  <a:pt x="22834" y="23373"/>
                  <a:pt x="23404" y="22834"/>
                  <a:pt x="23879" y="22232"/>
                </a:cubicBezTo>
                <a:cubicBezTo>
                  <a:pt x="24005" y="22106"/>
                  <a:pt x="23974" y="21916"/>
                  <a:pt x="23847" y="21789"/>
                </a:cubicBezTo>
                <a:cubicBezTo>
                  <a:pt x="23797" y="21752"/>
                  <a:pt x="23737" y="21734"/>
                  <a:pt x="23677" y="21734"/>
                </a:cubicBezTo>
                <a:close/>
                <a:moveTo>
                  <a:pt x="5036" y="23387"/>
                </a:moveTo>
                <a:cubicBezTo>
                  <a:pt x="4950" y="23387"/>
                  <a:pt x="4867" y="23428"/>
                  <a:pt x="4814" y="23499"/>
                </a:cubicBezTo>
                <a:cubicBezTo>
                  <a:pt x="4687" y="23626"/>
                  <a:pt x="4719" y="23816"/>
                  <a:pt x="4845" y="23911"/>
                </a:cubicBezTo>
                <a:cubicBezTo>
                  <a:pt x="5447" y="24418"/>
                  <a:pt x="6112" y="24861"/>
                  <a:pt x="6777" y="25273"/>
                </a:cubicBezTo>
                <a:cubicBezTo>
                  <a:pt x="6809" y="25304"/>
                  <a:pt x="6872" y="25304"/>
                  <a:pt x="6936" y="25304"/>
                </a:cubicBezTo>
                <a:cubicBezTo>
                  <a:pt x="7031" y="25304"/>
                  <a:pt x="7126" y="25241"/>
                  <a:pt x="7189" y="25146"/>
                </a:cubicBezTo>
                <a:cubicBezTo>
                  <a:pt x="7252" y="25019"/>
                  <a:pt x="7221" y="24829"/>
                  <a:pt x="7062" y="24734"/>
                </a:cubicBezTo>
                <a:cubicBezTo>
                  <a:pt x="6429" y="24386"/>
                  <a:pt x="5796" y="23943"/>
                  <a:pt x="5226" y="23468"/>
                </a:cubicBezTo>
                <a:cubicBezTo>
                  <a:pt x="5170" y="23412"/>
                  <a:pt x="5102" y="23387"/>
                  <a:pt x="5036" y="23387"/>
                </a:cubicBezTo>
                <a:close/>
                <a:moveTo>
                  <a:pt x="20146" y="24689"/>
                </a:moveTo>
                <a:cubicBezTo>
                  <a:pt x="20092" y="24689"/>
                  <a:pt x="20036" y="24703"/>
                  <a:pt x="19983" y="24734"/>
                </a:cubicBezTo>
                <a:cubicBezTo>
                  <a:pt x="19350" y="25114"/>
                  <a:pt x="18653" y="25431"/>
                  <a:pt x="17956" y="25684"/>
                </a:cubicBezTo>
                <a:cubicBezTo>
                  <a:pt x="17798" y="25748"/>
                  <a:pt x="17735" y="25906"/>
                  <a:pt x="17798" y="26064"/>
                </a:cubicBezTo>
                <a:cubicBezTo>
                  <a:pt x="17830" y="26191"/>
                  <a:pt x="17925" y="26254"/>
                  <a:pt x="18051" y="26254"/>
                </a:cubicBezTo>
                <a:lnTo>
                  <a:pt x="18178" y="26254"/>
                </a:lnTo>
                <a:cubicBezTo>
                  <a:pt x="18907" y="25969"/>
                  <a:pt x="19603" y="25653"/>
                  <a:pt x="20300" y="25241"/>
                </a:cubicBezTo>
                <a:cubicBezTo>
                  <a:pt x="20427" y="25178"/>
                  <a:pt x="20490" y="24988"/>
                  <a:pt x="20395" y="24829"/>
                </a:cubicBezTo>
                <a:cubicBezTo>
                  <a:pt x="20353" y="24745"/>
                  <a:pt x="20254" y="24689"/>
                  <a:pt x="20146" y="24689"/>
                </a:cubicBezTo>
                <a:close/>
                <a:moveTo>
                  <a:pt x="9042" y="25676"/>
                </a:moveTo>
                <a:cubicBezTo>
                  <a:pt x="8912" y="25676"/>
                  <a:pt x="8794" y="25742"/>
                  <a:pt x="8741" y="25874"/>
                </a:cubicBezTo>
                <a:cubicBezTo>
                  <a:pt x="8677" y="26033"/>
                  <a:pt x="8772" y="26191"/>
                  <a:pt x="8899" y="26254"/>
                </a:cubicBezTo>
                <a:cubicBezTo>
                  <a:pt x="9659" y="26539"/>
                  <a:pt x="10419" y="26729"/>
                  <a:pt x="11179" y="26856"/>
                </a:cubicBezTo>
                <a:lnTo>
                  <a:pt x="11243" y="26856"/>
                </a:lnTo>
                <a:cubicBezTo>
                  <a:pt x="11369" y="26856"/>
                  <a:pt x="11496" y="26761"/>
                  <a:pt x="11528" y="26634"/>
                </a:cubicBezTo>
                <a:cubicBezTo>
                  <a:pt x="11559" y="26444"/>
                  <a:pt x="11464" y="26318"/>
                  <a:pt x="11306" y="26286"/>
                </a:cubicBezTo>
                <a:cubicBezTo>
                  <a:pt x="10546" y="26159"/>
                  <a:pt x="9818" y="25969"/>
                  <a:pt x="9121" y="25684"/>
                </a:cubicBezTo>
                <a:cubicBezTo>
                  <a:pt x="9094" y="25679"/>
                  <a:pt x="9068" y="25676"/>
                  <a:pt x="9042" y="25676"/>
                </a:cubicBezTo>
                <a:close/>
                <a:moveTo>
                  <a:pt x="15842" y="26280"/>
                </a:moveTo>
                <a:cubicBezTo>
                  <a:pt x="15819" y="26280"/>
                  <a:pt x="15796" y="26282"/>
                  <a:pt x="15771" y="26286"/>
                </a:cubicBezTo>
                <a:cubicBezTo>
                  <a:pt x="15043" y="26413"/>
                  <a:pt x="14283" y="26476"/>
                  <a:pt x="13554" y="26476"/>
                </a:cubicBezTo>
                <a:cubicBezTo>
                  <a:pt x="13364" y="26476"/>
                  <a:pt x="13238" y="26603"/>
                  <a:pt x="13238" y="26761"/>
                </a:cubicBezTo>
                <a:cubicBezTo>
                  <a:pt x="13238" y="26919"/>
                  <a:pt x="13364" y="27078"/>
                  <a:pt x="13554" y="27078"/>
                </a:cubicBezTo>
                <a:cubicBezTo>
                  <a:pt x="14315" y="27078"/>
                  <a:pt x="15106" y="26983"/>
                  <a:pt x="15898" y="26856"/>
                </a:cubicBezTo>
                <a:cubicBezTo>
                  <a:pt x="16056" y="26824"/>
                  <a:pt x="16151" y="26666"/>
                  <a:pt x="16120" y="26508"/>
                </a:cubicBezTo>
                <a:cubicBezTo>
                  <a:pt x="16092" y="26370"/>
                  <a:pt x="15992" y="26280"/>
                  <a:pt x="15842" y="2628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18"/>
          <p:cNvSpPr/>
          <p:nvPr/>
        </p:nvSpPr>
        <p:spPr>
          <a:xfrm>
            <a:off x="4211840" y="1681597"/>
            <a:ext cx="750480" cy="749463"/>
          </a:xfrm>
          <a:custGeom>
            <a:avLst/>
            <a:gdLst/>
            <a:ahLst/>
            <a:cxnLst/>
            <a:rect l="l" t="t" r="r" b="b"/>
            <a:pathLst>
              <a:path w="23626" h="23594" extrusionOk="0">
                <a:moveTo>
                  <a:pt x="11813" y="1"/>
                </a:moveTo>
                <a:cubicBezTo>
                  <a:pt x="5289" y="1"/>
                  <a:pt x="0" y="5258"/>
                  <a:pt x="0" y="11781"/>
                </a:cubicBezTo>
                <a:cubicBezTo>
                  <a:pt x="0" y="18305"/>
                  <a:pt x="5289" y="23594"/>
                  <a:pt x="11813" y="23594"/>
                </a:cubicBezTo>
                <a:cubicBezTo>
                  <a:pt x="18337" y="23594"/>
                  <a:pt x="23625" y="18305"/>
                  <a:pt x="23625" y="11781"/>
                </a:cubicBezTo>
                <a:cubicBezTo>
                  <a:pt x="23625" y="5258"/>
                  <a:pt x="18337" y="1"/>
                  <a:pt x="11813" y="1"/>
                </a:cubicBez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18"/>
          <p:cNvSpPr/>
          <p:nvPr/>
        </p:nvSpPr>
        <p:spPr>
          <a:xfrm>
            <a:off x="4593083" y="1856654"/>
            <a:ext cx="260600" cy="472822"/>
          </a:xfrm>
          <a:custGeom>
            <a:avLst/>
            <a:gdLst/>
            <a:ahLst/>
            <a:cxnLst/>
            <a:rect l="l" t="t" r="r" b="b"/>
            <a:pathLst>
              <a:path w="8204" h="14885" extrusionOk="0">
                <a:moveTo>
                  <a:pt x="3168" y="5859"/>
                </a:moveTo>
                <a:cubicBezTo>
                  <a:pt x="3136" y="5954"/>
                  <a:pt x="3136" y="6049"/>
                  <a:pt x="3104" y="6175"/>
                </a:cubicBezTo>
                <a:cubicBezTo>
                  <a:pt x="2914" y="6175"/>
                  <a:pt x="2756" y="6144"/>
                  <a:pt x="2566" y="6112"/>
                </a:cubicBezTo>
                <a:cubicBezTo>
                  <a:pt x="2693" y="5985"/>
                  <a:pt x="2978" y="5890"/>
                  <a:pt x="3168" y="5859"/>
                </a:cubicBezTo>
                <a:close/>
                <a:moveTo>
                  <a:pt x="2503" y="6651"/>
                </a:moveTo>
                <a:cubicBezTo>
                  <a:pt x="2693" y="6651"/>
                  <a:pt x="2883" y="6682"/>
                  <a:pt x="3073" y="6682"/>
                </a:cubicBezTo>
                <a:cubicBezTo>
                  <a:pt x="3073" y="6809"/>
                  <a:pt x="3104" y="6904"/>
                  <a:pt x="3104" y="6999"/>
                </a:cubicBezTo>
                <a:cubicBezTo>
                  <a:pt x="2756" y="6967"/>
                  <a:pt x="2598" y="6841"/>
                  <a:pt x="2503" y="6651"/>
                </a:cubicBezTo>
                <a:close/>
                <a:moveTo>
                  <a:pt x="4308" y="1267"/>
                </a:moveTo>
                <a:cubicBezTo>
                  <a:pt x="4625" y="1267"/>
                  <a:pt x="5448" y="1330"/>
                  <a:pt x="6208" y="1995"/>
                </a:cubicBezTo>
                <a:cubicBezTo>
                  <a:pt x="7158" y="2882"/>
                  <a:pt x="7665" y="4402"/>
                  <a:pt x="7665" y="6555"/>
                </a:cubicBezTo>
                <a:cubicBezTo>
                  <a:pt x="7665" y="8646"/>
                  <a:pt x="7190" y="10134"/>
                  <a:pt x="6208" y="10989"/>
                </a:cubicBezTo>
                <a:cubicBezTo>
                  <a:pt x="5480" y="11654"/>
                  <a:pt x="4656" y="11718"/>
                  <a:pt x="4339" y="11718"/>
                </a:cubicBezTo>
                <a:lnTo>
                  <a:pt x="4149" y="11718"/>
                </a:lnTo>
                <a:cubicBezTo>
                  <a:pt x="3041" y="11718"/>
                  <a:pt x="2123" y="10799"/>
                  <a:pt x="2123" y="9691"/>
                </a:cubicBezTo>
                <a:cubicBezTo>
                  <a:pt x="2123" y="8772"/>
                  <a:pt x="2724" y="7981"/>
                  <a:pt x="3579" y="7727"/>
                </a:cubicBezTo>
                <a:cubicBezTo>
                  <a:pt x="3643" y="7696"/>
                  <a:pt x="3706" y="7632"/>
                  <a:pt x="3738" y="7569"/>
                </a:cubicBezTo>
                <a:cubicBezTo>
                  <a:pt x="3769" y="7506"/>
                  <a:pt x="3769" y="7442"/>
                  <a:pt x="3738" y="7379"/>
                </a:cubicBezTo>
                <a:cubicBezTo>
                  <a:pt x="3643" y="7126"/>
                  <a:pt x="3579" y="6841"/>
                  <a:pt x="3579" y="6587"/>
                </a:cubicBezTo>
                <a:cubicBezTo>
                  <a:pt x="3579" y="6270"/>
                  <a:pt x="3674" y="5954"/>
                  <a:pt x="3801" y="5637"/>
                </a:cubicBezTo>
                <a:cubicBezTo>
                  <a:pt x="3833" y="5574"/>
                  <a:pt x="3833" y="5510"/>
                  <a:pt x="3801" y="5415"/>
                </a:cubicBezTo>
                <a:cubicBezTo>
                  <a:pt x="3769" y="5352"/>
                  <a:pt x="3706" y="5289"/>
                  <a:pt x="3643" y="5289"/>
                </a:cubicBezTo>
                <a:cubicBezTo>
                  <a:pt x="2756" y="5035"/>
                  <a:pt x="2123" y="4244"/>
                  <a:pt x="2123" y="3294"/>
                </a:cubicBezTo>
                <a:cubicBezTo>
                  <a:pt x="2123" y="2185"/>
                  <a:pt x="3041" y="1267"/>
                  <a:pt x="4149" y="1267"/>
                </a:cubicBezTo>
                <a:close/>
                <a:moveTo>
                  <a:pt x="254" y="0"/>
                </a:moveTo>
                <a:cubicBezTo>
                  <a:pt x="96" y="0"/>
                  <a:pt x="1" y="127"/>
                  <a:pt x="1" y="253"/>
                </a:cubicBezTo>
                <a:lnTo>
                  <a:pt x="1" y="14631"/>
                </a:lnTo>
                <a:cubicBezTo>
                  <a:pt x="1" y="14789"/>
                  <a:pt x="96" y="14884"/>
                  <a:pt x="254" y="14884"/>
                </a:cubicBezTo>
                <a:cubicBezTo>
                  <a:pt x="381" y="14884"/>
                  <a:pt x="508" y="14789"/>
                  <a:pt x="508" y="14631"/>
                </a:cubicBezTo>
                <a:lnTo>
                  <a:pt x="508" y="5542"/>
                </a:lnTo>
                <a:cubicBezTo>
                  <a:pt x="603" y="5669"/>
                  <a:pt x="729" y="5764"/>
                  <a:pt x="856" y="5890"/>
                </a:cubicBezTo>
                <a:cubicBezTo>
                  <a:pt x="1109" y="6112"/>
                  <a:pt x="1489" y="6334"/>
                  <a:pt x="1964" y="6492"/>
                </a:cubicBezTo>
                <a:cubicBezTo>
                  <a:pt x="1996" y="7031"/>
                  <a:pt x="2313" y="7347"/>
                  <a:pt x="2819" y="7474"/>
                </a:cubicBezTo>
                <a:cubicBezTo>
                  <a:pt x="2059" y="7949"/>
                  <a:pt x="1584" y="8772"/>
                  <a:pt x="1584" y="9691"/>
                </a:cubicBezTo>
                <a:cubicBezTo>
                  <a:pt x="1616" y="11084"/>
                  <a:pt x="2756" y="12224"/>
                  <a:pt x="4149" y="12224"/>
                </a:cubicBezTo>
                <a:lnTo>
                  <a:pt x="4308" y="12224"/>
                </a:lnTo>
                <a:cubicBezTo>
                  <a:pt x="4688" y="12224"/>
                  <a:pt x="5670" y="12161"/>
                  <a:pt x="6556" y="11369"/>
                </a:cubicBezTo>
                <a:cubicBezTo>
                  <a:pt x="7633" y="10419"/>
                  <a:pt x="8203" y="8804"/>
                  <a:pt x="8203" y="6555"/>
                </a:cubicBezTo>
                <a:cubicBezTo>
                  <a:pt x="8203" y="4244"/>
                  <a:pt x="7633" y="2597"/>
                  <a:pt x="6556" y="1615"/>
                </a:cubicBezTo>
                <a:cubicBezTo>
                  <a:pt x="5670" y="823"/>
                  <a:pt x="4688" y="728"/>
                  <a:pt x="4308" y="728"/>
                </a:cubicBezTo>
                <a:lnTo>
                  <a:pt x="4149" y="728"/>
                </a:lnTo>
                <a:cubicBezTo>
                  <a:pt x="2756" y="760"/>
                  <a:pt x="1584" y="1900"/>
                  <a:pt x="1584" y="3294"/>
                </a:cubicBezTo>
                <a:cubicBezTo>
                  <a:pt x="1584" y="4180"/>
                  <a:pt x="2028" y="4972"/>
                  <a:pt x="2724" y="5415"/>
                </a:cubicBezTo>
                <a:cubicBezTo>
                  <a:pt x="2471" y="5542"/>
                  <a:pt x="2154" y="5700"/>
                  <a:pt x="2028" y="5954"/>
                </a:cubicBezTo>
                <a:cubicBezTo>
                  <a:pt x="1743" y="5859"/>
                  <a:pt x="1458" y="5700"/>
                  <a:pt x="1204" y="5479"/>
                </a:cubicBezTo>
                <a:cubicBezTo>
                  <a:pt x="761" y="5130"/>
                  <a:pt x="571" y="4750"/>
                  <a:pt x="539" y="4750"/>
                </a:cubicBezTo>
                <a:cubicBezTo>
                  <a:pt x="539" y="4719"/>
                  <a:pt x="539" y="4687"/>
                  <a:pt x="508" y="4687"/>
                </a:cubicBezTo>
                <a:lnTo>
                  <a:pt x="508" y="253"/>
                </a:lnTo>
                <a:cubicBezTo>
                  <a:pt x="508" y="127"/>
                  <a:pt x="413" y="0"/>
                  <a:pt x="254" y="0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18"/>
          <p:cNvSpPr/>
          <p:nvPr/>
        </p:nvSpPr>
        <p:spPr>
          <a:xfrm>
            <a:off x="4320476" y="1856654"/>
            <a:ext cx="260568" cy="472822"/>
          </a:xfrm>
          <a:custGeom>
            <a:avLst/>
            <a:gdLst/>
            <a:ahLst/>
            <a:cxnLst/>
            <a:rect l="l" t="t" r="r" b="b"/>
            <a:pathLst>
              <a:path w="8203" h="14885" extrusionOk="0">
                <a:moveTo>
                  <a:pt x="5036" y="5827"/>
                </a:moveTo>
                <a:lnTo>
                  <a:pt x="5036" y="5827"/>
                </a:lnTo>
                <a:cubicBezTo>
                  <a:pt x="5258" y="5890"/>
                  <a:pt x="5511" y="5985"/>
                  <a:pt x="5669" y="6112"/>
                </a:cubicBezTo>
                <a:cubicBezTo>
                  <a:pt x="5479" y="6144"/>
                  <a:pt x="5289" y="6175"/>
                  <a:pt x="5099" y="6175"/>
                </a:cubicBezTo>
                <a:cubicBezTo>
                  <a:pt x="5099" y="6049"/>
                  <a:pt x="5068" y="5954"/>
                  <a:pt x="5036" y="5827"/>
                </a:cubicBezTo>
                <a:close/>
                <a:moveTo>
                  <a:pt x="5701" y="6619"/>
                </a:moveTo>
                <a:lnTo>
                  <a:pt x="5701" y="6619"/>
                </a:lnTo>
                <a:cubicBezTo>
                  <a:pt x="5638" y="6841"/>
                  <a:pt x="5479" y="6967"/>
                  <a:pt x="5099" y="6999"/>
                </a:cubicBezTo>
                <a:cubicBezTo>
                  <a:pt x="5131" y="6904"/>
                  <a:pt x="5131" y="6777"/>
                  <a:pt x="5131" y="6682"/>
                </a:cubicBezTo>
                <a:cubicBezTo>
                  <a:pt x="5353" y="6682"/>
                  <a:pt x="5543" y="6651"/>
                  <a:pt x="5701" y="6619"/>
                </a:cubicBezTo>
                <a:close/>
                <a:moveTo>
                  <a:pt x="4054" y="1267"/>
                </a:moveTo>
                <a:cubicBezTo>
                  <a:pt x="5163" y="1267"/>
                  <a:pt x="6081" y="2185"/>
                  <a:pt x="6081" y="3294"/>
                </a:cubicBezTo>
                <a:cubicBezTo>
                  <a:pt x="6081" y="4244"/>
                  <a:pt x="5448" y="5035"/>
                  <a:pt x="4561" y="5289"/>
                </a:cubicBezTo>
                <a:cubicBezTo>
                  <a:pt x="4498" y="5289"/>
                  <a:pt x="4434" y="5352"/>
                  <a:pt x="4403" y="5415"/>
                </a:cubicBezTo>
                <a:cubicBezTo>
                  <a:pt x="4371" y="5510"/>
                  <a:pt x="4371" y="5574"/>
                  <a:pt x="4403" y="5637"/>
                </a:cubicBezTo>
                <a:cubicBezTo>
                  <a:pt x="4529" y="5954"/>
                  <a:pt x="4624" y="6270"/>
                  <a:pt x="4624" y="6587"/>
                </a:cubicBezTo>
                <a:cubicBezTo>
                  <a:pt x="4624" y="6841"/>
                  <a:pt x="4561" y="7126"/>
                  <a:pt x="4434" y="7379"/>
                </a:cubicBezTo>
                <a:cubicBezTo>
                  <a:pt x="4434" y="7442"/>
                  <a:pt x="4434" y="7506"/>
                  <a:pt x="4466" y="7569"/>
                </a:cubicBezTo>
                <a:cubicBezTo>
                  <a:pt x="4466" y="7632"/>
                  <a:pt x="4529" y="7696"/>
                  <a:pt x="4624" y="7727"/>
                </a:cubicBezTo>
                <a:cubicBezTo>
                  <a:pt x="5479" y="7981"/>
                  <a:pt x="6081" y="8772"/>
                  <a:pt x="6081" y="9691"/>
                </a:cubicBezTo>
                <a:cubicBezTo>
                  <a:pt x="6081" y="10799"/>
                  <a:pt x="5163" y="11718"/>
                  <a:pt x="4054" y="11718"/>
                </a:cubicBezTo>
                <a:lnTo>
                  <a:pt x="3896" y="11718"/>
                </a:lnTo>
                <a:cubicBezTo>
                  <a:pt x="3547" y="11718"/>
                  <a:pt x="2724" y="11654"/>
                  <a:pt x="1996" y="10989"/>
                </a:cubicBezTo>
                <a:cubicBezTo>
                  <a:pt x="1014" y="10134"/>
                  <a:pt x="539" y="8646"/>
                  <a:pt x="539" y="6555"/>
                </a:cubicBezTo>
                <a:cubicBezTo>
                  <a:pt x="539" y="4402"/>
                  <a:pt x="1014" y="2882"/>
                  <a:pt x="1996" y="1995"/>
                </a:cubicBezTo>
                <a:cubicBezTo>
                  <a:pt x="2756" y="1330"/>
                  <a:pt x="3579" y="1267"/>
                  <a:pt x="3896" y="1267"/>
                </a:cubicBezTo>
                <a:close/>
                <a:moveTo>
                  <a:pt x="7949" y="0"/>
                </a:moveTo>
                <a:cubicBezTo>
                  <a:pt x="7823" y="0"/>
                  <a:pt x="7696" y="127"/>
                  <a:pt x="7696" y="285"/>
                </a:cubicBezTo>
                <a:lnTo>
                  <a:pt x="7696" y="4719"/>
                </a:lnTo>
                <a:cubicBezTo>
                  <a:pt x="7696" y="4719"/>
                  <a:pt x="7664" y="4719"/>
                  <a:pt x="7664" y="4750"/>
                </a:cubicBezTo>
                <a:cubicBezTo>
                  <a:pt x="7664" y="4750"/>
                  <a:pt x="7474" y="5130"/>
                  <a:pt x="6999" y="5510"/>
                </a:cubicBezTo>
                <a:cubicBezTo>
                  <a:pt x="6746" y="5700"/>
                  <a:pt x="6493" y="5859"/>
                  <a:pt x="6208" y="5985"/>
                </a:cubicBezTo>
                <a:cubicBezTo>
                  <a:pt x="6049" y="5700"/>
                  <a:pt x="5764" y="5542"/>
                  <a:pt x="5479" y="5415"/>
                </a:cubicBezTo>
                <a:cubicBezTo>
                  <a:pt x="6176" y="4972"/>
                  <a:pt x="6588" y="4180"/>
                  <a:pt x="6588" y="3294"/>
                </a:cubicBezTo>
                <a:cubicBezTo>
                  <a:pt x="6588" y="1900"/>
                  <a:pt x="5448" y="760"/>
                  <a:pt x="4054" y="728"/>
                </a:cubicBezTo>
                <a:lnTo>
                  <a:pt x="3896" y="728"/>
                </a:lnTo>
                <a:cubicBezTo>
                  <a:pt x="3516" y="728"/>
                  <a:pt x="2534" y="823"/>
                  <a:pt x="1647" y="1615"/>
                </a:cubicBezTo>
                <a:cubicBezTo>
                  <a:pt x="539" y="2597"/>
                  <a:pt x="1" y="4244"/>
                  <a:pt x="1" y="6555"/>
                </a:cubicBezTo>
                <a:cubicBezTo>
                  <a:pt x="1" y="8804"/>
                  <a:pt x="539" y="10419"/>
                  <a:pt x="1616" y="11369"/>
                </a:cubicBezTo>
                <a:cubicBezTo>
                  <a:pt x="2502" y="12161"/>
                  <a:pt x="3484" y="12224"/>
                  <a:pt x="3864" y="12224"/>
                </a:cubicBezTo>
                <a:lnTo>
                  <a:pt x="4022" y="12224"/>
                </a:lnTo>
                <a:cubicBezTo>
                  <a:pt x="5448" y="12224"/>
                  <a:pt x="6588" y="11084"/>
                  <a:pt x="6588" y="9691"/>
                </a:cubicBezTo>
                <a:cubicBezTo>
                  <a:pt x="6588" y="8772"/>
                  <a:pt x="6113" y="7949"/>
                  <a:pt x="5384" y="7506"/>
                </a:cubicBezTo>
                <a:cubicBezTo>
                  <a:pt x="5891" y="7379"/>
                  <a:pt x="6208" y="7031"/>
                  <a:pt x="6271" y="6492"/>
                </a:cubicBezTo>
                <a:cubicBezTo>
                  <a:pt x="6746" y="6334"/>
                  <a:pt x="7094" y="6112"/>
                  <a:pt x="7348" y="5890"/>
                </a:cubicBezTo>
                <a:cubicBezTo>
                  <a:pt x="7474" y="5764"/>
                  <a:pt x="7601" y="5669"/>
                  <a:pt x="7696" y="5574"/>
                </a:cubicBezTo>
                <a:lnTo>
                  <a:pt x="7696" y="14631"/>
                </a:lnTo>
                <a:cubicBezTo>
                  <a:pt x="7696" y="14789"/>
                  <a:pt x="7791" y="14884"/>
                  <a:pt x="7949" y="14884"/>
                </a:cubicBezTo>
                <a:cubicBezTo>
                  <a:pt x="8076" y="14884"/>
                  <a:pt x="8203" y="14789"/>
                  <a:pt x="8203" y="14631"/>
                </a:cubicBezTo>
                <a:lnTo>
                  <a:pt x="8203" y="253"/>
                </a:lnTo>
                <a:cubicBezTo>
                  <a:pt x="8203" y="127"/>
                  <a:pt x="8108" y="0"/>
                  <a:pt x="7949" y="0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8"/>
          <p:cNvSpPr/>
          <p:nvPr/>
        </p:nvSpPr>
        <p:spPr>
          <a:xfrm>
            <a:off x="4345634" y="2071925"/>
            <a:ext cx="24173" cy="85543"/>
          </a:xfrm>
          <a:custGeom>
            <a:avLst/>
            <a:gdLst/>
            <a:ahLst/>
            <a:cxnLst/>
            <a:rect l="l" t="t" r="r" b="b"/>
            <a:pathLst>
              <a:path w="761" h="2693" extrusionOk="0">
                <a:moveTo>
                  <a:pt x="127" y="0"/>
                </a:moveTo>
                <a:cubicBezTo>
                  <a:pt x="64" y="0"/>
                  <a:pt x="0" y="64"/>
                  <a:pt x="0" y="127"/>
                </a:cubicBezTo>
                <a:cubicBezTo>
                  <a:pt x="0" y="190"/>
                  <a:pt x="0" y="1520"/>
                  <a:pt x="507" y="2629"/>
                </a:cubicBezTo>
                <a:cubicBezTo>
                  <a:pt x="507" y="2692"/>
                  <a:pt x="570" y="2692"/>
                  <a:pt x="634" y="2692"/>
                </a:cubicBezTo>
                <a:lnTo>
                  <a:pt x="665" y="2692"/>
                </a:lnTo>
                <a:cubicBezTo>
                  <a:pt x="729" y="2660"/>
                  <a:pt x="760" y="2565"/>
                  <a:pt x="729" y="2502"/>
                </a:cubicBezTo>
                <a:cubicBezTo>
                  <a:pt x="285" y="1457"/>
                  <a:pt x="254" y="159"/>
                  <a:pt x="254" y="127"/>
                </a:cubicBezTo>
                <a:cubicBezTo>
                  <a:pt x="254" y="64"/>
                  <a:pt x="190" y="0"/>
                  <a:pt x="127" y="0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18"/>
          <p:cNvSpPr/>
          <p:nvPr/>
        </p:nvSpPr>
        <p:spPr>
          <a:xfrm>
            <a:off x="4345634" y="2021356"/>
            <a:ext cx="11086" cy="43550"/>
          </a:xfrm>
          <a:custGeom>
            <a:avLst/>
            <a:gdLst/>
            <a:ahLst/>
            <a:cxnLst/>
            <a:rect l="l" t="t" r="r" b="b"/>
            <a:pathLst>
              <a:path w="349" h="1371" extrusionOk="0">
                <a:moveTo>
                  <a:pt x="187" y="0"/>
                </a:moveTo>
                <a:cubicBezTo>
                  <a:pt x="136" y="0"/>
                  <a:pt x="89" y="52"/>
                  <a:pt x="64" y="104"/>
                </a:cubicBezTo>
                <a:cubicBezTo>
                  <a:pt x="0" y="547"/>
                  <a:pt x="0" y="1212"/>
                  <a:pt x="0" y="1212"/>
                </a:cubicBezTo>
                <a:cubicBezTo>
                  <a:pt x="0" y="1307"/>
                  <a:pt x="64" y="1370"/>
                  <a:pt x="127" y="1370"/>
                </a:cubicBezTo>
                <a:cubicBezTo>
                  <a:pt x="190" y="1370"/>
                  <a:pt x="254" y="1307"/>
                  <a:pt x="254" y="1244"/>
                </a:cubicBezTo>
                <a:cubicBezTo>
                  <a:pt x="254" y="1212"/>
                  <a:pt x="285" y="579"/>
                  <a:pt x="349" y="167"/>
                </a:cubicBezTo>
                <a:cubicBezTo>
                  <a:pt x="349" y="72"/>
                  <a:pt x="317" y="9"/>
                  <a:pt x="222" y="9"/>
                </a:cubicBezTo>
                <a:cubicBezTo>
                  <a:pt x="210" y="3"/>
                  <a:pt x="199" y="0"/>
                  <a:pt x="187" y="0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8"/>
          <p:cNvSpPr/>
          <p:nvPr/>
        </p:nvSpPr>
        <p:spPr>
          <a:xfrm>
            <a:off x="4667540" y="1918342"/>
            <a:ext cx="26174" cy="41930"/>
          </a:xfrm>
          <a:custGeom>
            <a:avLst/>
            <a:gdLst/>
            <a:ahLst/>
            <a:cxnLst/>
            <a:rect l="l" t="t" r="r" b="b"/>
            <a:pathLst>
              <a:path w="824" h="1320" extrusionOk="0">
                <a:moveTo>
                  <a:pt x="661" y="1"/>
                </a:moveTo>
                <a:cubicBezTo>
                  <a:pt x="628" y="1"/>
                  <a:pt x="597" y="8"/>
                  <a:pt x="570" y="22"/>
                </a:cubicBezTo>
                <a:cubicBezTo>
                  <a:pt x="570" y="53"/>
                  <a:pt x="64" y="465"/>
                  <a:pt x="32" y="1193"/>
                </a:cubicBezTo>
                <a:cubicBezTo>
                  <a:pt x="0" y="1257"/>
                  <a:pt x="64" y="1320"/>
                  <a:pt x="159" y="1320"/>
                </a:cubicBezTo>
                <a:cubicBezTo>
                  <a:pt x="222" y="1320"/>
                  <a:pt x="285" y="1288"/>
                  <a:pt x="285" y="1193"/>
                </a:cubicBezTo>
                <a:cubicBezTo>
                  <a:pt x="317" y="592"/>
                  <a:pt x="760" y="243"/>
                  <a:pt x="760" y="243"/>
                </a:cubicBezTo>
                <a:cubicBezTo>
                  <a:pt x="824" y="180"/>
                  <a:pt x="824" y="117"/>
                  <a:pt x="792" y="53"/>
                </a:cubicBezTo>
                <a:cubicBezTo>
                  <a:pt x="755" y="16"/>
                  <a:pt x="707" y="1"/>
                  <a:pt x="661" y="1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8"/>
          <p:cNvSpPr/>
          <p:nvPr/>
        </p:nvSpPr>
        <p:spPr>
          <a:xfrm>
            <a:off x="4668557" y="1967292"/>
            <a:ext cx="17121" cy="27191"/>
          </a:xfrm>
          <a:custGeom>
            <a:avLst/>
            <a:gdLst/>
            <a:ahLst/>
            <a:cxnLst/>
            <a:rect l="l" t="t" r="r" b="b"/>
            <a:pathLst>
              <a:path w="539" h="856" extrusionOk="0">
                <a:moveTo>
                  <a:pt x="127" y="1"/>
                </a:moveTo>
                <a:cubicBezTo>
                  <a:pt x="63" y="1"/>
                  <a:pt x="0" y="64"/>
                  <a:pt x="0" y="127"/>
                </a:cubicBezTo>
                <a:cubicBezTo>
                  <a:pt x="0" y="159"/>
                  <a:pt x="32" y="539"/>
                  <a:pt x="285" y="792"/>
                </a:cubicBezTo>
                <a:cubicBezTo>
                  <a:pt x="317" y="824"/>
                  <a:pt x="348" y="856"/>
                  <a:pt x="380" y="856"/>
                </a:cubicBezTo>
                <a:cubicBezTo>
                  <a:pt x="412" y="856"/>
                  <a:pt x="443" y="824"/>
                  <a:pt x="475" y="792"/>
                </a:cubicBezTo>
                <a:cubicBezTo>
                  <a:pt x="538" y="761"/>
                  <a:pt x="538" y="666"/>
                  <a:pt x="475" y="602"/>
                </a:cubicBezTo>
                <a:cubicBezTo>
                  <a:pt x="285" y="444"/>
                  <a:pt x="285" y="127"/>
                  <a:pt x="285" y="127"/>
                </a:cubicBezTo>
                <a:cubicBezTo>
                  <a:pt x="253" y="32"/>
                  <a:pt x="190" y="1"/>
                  <a:pt x="127" y="1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8"/>
          <p:cNvSpPr/>
          <p:nvPr/>
        </p:nvSpPr>
        <p:spPr>
          <a:xfrm>
            <a:off x="7559679" y="1929999"/>
            <a:ext cx="48346" cy="68517"/>
          </a:xfrm>
          <a:custGeom>
            <a:avLst/>
            <a:gdLst/>
            <a:ahLst/>
            <a:cxnLst/>
            <a:rect l="l" t="t" r="r" b="b"/>
            <a:pathLst>
              <a:path w="1522" h="2157" extrusionOk="0">
                <a:moveTo>
                  <a:pt x="1358" y="0"/>
                </a:moveTo>
                <a:cubicBezTo>
                  <a:pt x="1333" y="0"/>
                  <a:pt x="1311" y="10"/>
                  <a:pt x="1299" y="35"/>
                </a:cubicBezTo>
                <a:cubicBezTo>
                  <a:pt x="1236" y="66"/>
                  <a:pt x="349" y="795"/>
                  <a:pt x="33" y="1998"/>
                </a:cubicBezTo>
                <a:cubicBezTo>
                  <a:pt x="1" y="2061"/>
                  <a:pt x="64" y="2125"/>
                  <a:pt x="128" y="2156"/>
                </a:cubicBezTo>
                <a:lnTo>
                  <a:pt x="159" y="2156"/>
                </a:lnTo>
                <a:cubicBezTo>
                  <a:pt x="223" y="2156"/>
                  <a:pt x="286" y="2125"/>
                  <a:pt x="318" y="2061"/>
                </a:cubicBezTo>
                <a:cubicBezTo>
                  <a:pt x="603" y="953"/>
                  <a:pt x="1458" y="256"/>
                  <a:pt x="1458" y="256"/>
                </a:cubicBezTo>
                <a:cubicBezTo>
                  <a:pt x="1521" y="193"/>
                  <a:pt x="1521" y="130"/>
                  <a:pt x="1489" y="66"/>
                </a:cubicBezTo>
                <a:cubicBezTo>
                  <a:pt x="1450" y="27"/>
                  <a:pt x="1399" y="0"/>
                  <a:pt x="1358" y="0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8"/>
          <p:cNvSpPr/>
          <p:nvPr/>
        </p:nvSpPr>
        <p:spPr>
          <a:xfrm>
            <a:off x="7551643" y="2008554"/>
            <a:ext cx="13119" cy="44280"/>
          </a:xfrm>
          <a:custGeom>
            <a:avLst/>
            <a:gdLst/>
            <a:ahLst/>
            <a:cxnLst/>
            <a:rect l="l" t="t" r="r" b="b"/>
            <a:pathLst>
              <a:path w="413" h="1394" extrusionOk="0">
                <a:moveTo>
                  <a:pt x="317" y="0"/>
                </a:moveTo>
                <a:cubicBezTo>
                  <a:pt x="222" y="0"/>
                  <a:pt x="159" y="32"/>
                  <a:pt x="127" y="95"/>
                </a:cubicBezTo>
                <a:cubicBezTo>
                  <a:pt x="127" y="127"/>
                  <a:pt x="1" y="633"/>
                  <a:pt x="32" y="1267"/>
                </a:cubicBezTo>
                <a:cubicBezTo>
                  <a:pt x="32" y="1362"/>
                  <a:pt x="96" y="1393"/>
                  <a:pt x="159" y="1393"/>
                </a:cubicBezTo>
                <a:cubicBezTo>
                  <a:pt x="254" y="1393"/>
                  <a:pt x="317" y="1330"/>
                  <a:pt x="317" y="1267"/>
                </a:cubicBezTo>
                <a:cubicBezTo>
                  <a:pt x="286" y="665"/>
                  <a:pt x="412" y="190"/>
                  <a:pt x="412" y="190"/>
                </a:cubicBezTo>
                <a:cubicBezTo>
                  <a:pt x="412" y="95"/>
                  <a:pt x="381" y="32"/>
                  <a:pt x="317" y="0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18"/>
          <p:cNvSpPr/>
          <p:nvPr/>
        </p:nvSpPr>
        <p:spPr>
          <a:xfrm>
            <a:off x="4577995" y="936200"/>
            <a:ext cx="18138" cy="676023"/>
          </a:xfrm>
          <a:custGeom>
            <a:avLst/>
            <a:gdLst/>
            <a:ahLst/>
            <a:cxnLst/>
            <a:rect l="l" t="t" r="r" b="b"/>
            <a:pathLst>
              <a:path w="571" h="21282" extrusionOk="0">
                <a:moveTo>
                  <a:pt x="286" y="0"/>
                </a:moveTo>
                <a:cubicBezTo>
                  <a:pt x="127" y="0"/>
                  <a:pt x="1" y="158"/>
                  <a:pt x="1" y="317"/>
                </a:cubicBezTo>
                <a:lnTo>
                  <a:pt x="1" y="2692"/>
                </a:lnTo>
                <a:cubicBezTo>
                  <a:pt x="1" y="2850"/>
                  <a:pt x="127" y="2977"/>
                  <a:pt x="286" y="2977"/>
                </a:cubicBezTo>
                <a:cubicBezTo>
                  <a:pt x="444" y="2977"/>
                  <a:pt x="571" y="2850"/>
                  <a:pt x="571" y="2692"/>
                </a:cubicBezTo>
                <a:lnTo>
                  <a:pt x="571" y="317"/>
                </a:lnTo>
                <a:cubicBezTo>
                  <a:pt x="571" y="158"/>
                  <a:pt x="444" y="0"/>
                  <a:pt x="286" y="0"/>
                </a:cubicBezTo>
                <a:close/>
                <a:moveTo>
                  <a:pt x="286" y="4750"/>
                </a:moveTo>
                <a:cubicBezTo>
                  <a:pt x="127" y="4750"/>
                  <a:pt x="1" y="4909"/>
                  <a:pt x="1" y="5067"/>
                </a:cubicBezTo>
                <a:lnTo>
                  <a:pt x="1" y="7442"/>
                </a:lnTo>
                <a:cubicBezTo>
                  <a:pt x="1" y="7601"/>
                  <a:pt x="127" y="7727"/>
                  <a:pt x="286" y="7727"/>
                </a:cubicBezTo>
                <a:cubicBezTo>
                  <a:pt x="444" y="7727"/>
                  <a:pt x="571" y="7601"/>
                  <a:pt x="571" y="7442"/>
                </a:cubicBezTo>
                <a:lnTo>
                  <a:pt x="571" y="5067"/>
                </a:lnTo>
                <a:cubicBezTo>
                  <a:pt x="571" y="4909"/>
                  <a:pt x="444" y="4750"/>
                  <a:pt x="286" y="4750"/>
                </a:cubicBezTo>
                <a:close/>
                <a:moveTo>
                  <a:pt x="286" y="9501"/>
                </a:moveTo>
                <a:cubicBezTo>
                  <a:pt x="127" y="9501"/>
                  <a:pt x="1" y="9659"/>
                  <a:pt x="1" y="9817"/>
                </a:cubicBezTo>
                <a:lnTo>
                  <a:pt x="1" y="12193"/>
                </a:lnTo>
                <a:cubicBezTo>
                  <a:pt x="1" y="12351"/>
                  <a:pt x="127" y="12478"/>
                  <a:pt x="286" y="12478"/>
                </a:cubicBezTo>
                <a:cubicBezTo>
                  <a:pt x="444" y="12478"/>
                  <a:pt x="571" y="12351"/>
                  <a:pt x="571" y="12193"/>
                </a:cubicBezTo>
                <a:lnTo>
                  <a:pt x="571" y="9817"/>
                </a:lnTo>
                <a:cubicBezTo>
                  <a:pt x="571" y="9659"/>
                  <a:pt x="444" y="9501"/>
                  <a:pt x="286" y="9501"/>
                </a:cubicBezTo>
                <a:close/>
                <a:moveTo>
                  <a:pt x="286" y="14251"/>
                </a:moveTo>
                <a:cubicBezTo>
                  <a:pt x="127" y="14251"/>
                  <a:pt x="1" y="14409"/>
                  <a:pt x="1" y="14568"/>
                </a:cubicBezTo>
                <a:lnTo>
                  <a:pt x="1" y="16943"/>
                </a:lnTo>
                <a:cubicBezTo>
                  <a:pt x="1" y="17101"/>
                  <a:pt x="127" y="17228"/>
                  <a:pt x="286" y="17228"/>
                </a:cubicBezTo>
                <a:cubicBezTo>
                  <a:pt x="444" y="17228"/>
                  <a:pt x="571" y="17101"/>
                  <a:pt x="571" y="16943"/>
                </a:cubicBezTo>
                <a:lnTo>
                  <a:pt x="571" y="14568"/>
                </a:lnTo>
                <a:cubicBezTo>
                  <a:pt x="571" y="14409"/>
                  <a:pt x="444" y="14251"/>
                  <a:pt x="286" y="14251"/>
                </a:cubicBezTo>
                <a:close/>
                <a:moveTo>
                  <a:pt x="286" y="19001"/>
                </a:moveTo>
                <a:cubicBezTo>
                  <a:pt x="127" y="19001"/>
                  <a:pt x="1" y="19160"/>
                  <a:pt x="1" y="19318"/>
                </a:cubicBezTo>
                <a:lnTo>
                  <a:pt x="1" y="20965"/>
                </a:lnTo>
                <a:cubicBezTo>
                  <a:pt x="1" y="21123"/>
                  <a:pt x="127" y="21281"/>
                  <a:pt x="286" y="21281"/>
                </a:cubicBezTo>
                <a:cubicBezTo>
                  <a:pt x="444" y="21281"/>
                  <a:pt x="571" y="21155"/>
                  <a:pt x="571" y="20965"/>
                </a:cubicBezTo>
                <a:lnTo>
                  <a:pt x="571" y="19318"/>
                </a:lnTo>
                <a:cubicBezTo>
                  <a:pt x="571" y="19160"/>
                  <a:pt x="444" y="19001"/>
                  <a:pt x="286" y="19001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18"/>
          <p:cNvSpPr/>
          <p:nvPr/>
        </p:nvSpPr>
        <p:spPr>
          <a:xfrm>
            <a:off x="5824390" y="2957152"/>
            <a:ext cx="749495" cy="749495"/>
          </a:xfrm>
          <a:custGeom>
            <a:avLst/>
            <a:gdLst/>
            <a:ahLst/>
            <a:cxnLst/>
            <a:rect l="l" t="t" r="r" b="b"/>
            <a:pathLst>
              <a:path w="23595" h="23595" extrusionOk="0">
                <a:moveTo>
                  <a:pt x="11782" y="1"/>
                </a:moveTo>
                <a:cubicBezTo>
                  <a:pt x="5258" y="1"/>
                  <a:pt x="1" y="5290"/>
                  <a:pt x="1" y="11813"/>
                </a:cubicBezTo>
                <a:cubicBezTo>
                  <a:pt x="1" y="18337"/>
                  <a:pt x="5258" y="23594"/>
                  <a:pt x="11782" y="23594"/>
                </a:cubicBezTo>
                <a:cubicBezTo>
                  <a:pt x="18305" y="23594"/>
                  <a:pt x="23594" y="18337"/>
                  <a:pt x="23594" y="11813"/>
                </a:cubicBezTo>
                <a:cubicBezTo>
                  <a:pt x="23594" y="5290"/>
                  <a:pt x="18305" y="1"/>
                  <a:pt x="11782" y="1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18"/>
          <p:cNvSpPr/>
          <p:nvPr/>
        </p:nvSpPr>
        <p:spPr>
          <a:xfrm>
            <a:off x="6027590" y="3051717"/>
            <a:ext cx="342077" cy="561351"/>
          </a:xfrm>
          <a:custGeom>
            <a:avLst/>
            <a:gdLst/>
            <a:ahLst/>
            <a:cxnLst/>
            <a:rect l="l" t="t" r="r" b="b"/>
            <a:pathLst>
              <a:path w="10769" h="17672" extrusionOk="0">
                <a:moveTo>
                  <a:pt x="9565" y="539"/>
                </a:moveTo>
                <a:cubicBezTo>
                  <a:pt x="9945" y="539"/>
                  <a:pt x="10230" y="856"/>
                  <a:pt x="10230" y="1204"/>
                </a:cubicBezTo>
                <a:lnTo>
                  <a:pt x="10230" y="16469"/>
                </a:lnTo>
                <a:cubicBezTo>
                  <a:pt x="10230" y="16817"/>
                  <a:pt x="9945" y="17134"/>
                  <a:pt x="9565" y="17134"/>
                </a:cubicBezTo>
                <a:lnTo>
                  <a:pt x="1236" y="17134"/>
                </a:lnTo>
                <a:cubicBezTo>
                  <a:pt x="856" y="17134"/>
                  <a:pt x="571" y="16817"/>
                  <a:pt x="571" y="16469"/>
                </a:cubicBezTo>
                <a:lnTo>
                  <a:pt x="571" y="1204"/>
                </a:lnTo>
                <a:cubicBezTo>
                  <a:pt x="571" y="856"/>
                  <a:pt x="856" y="539"/>
                  <a:pt x="1236" y="539"/>
                </a:cubicBezTo>
                <a:close/>
                <a:moveTo>
                  <a:pt x="1236" y="1"/>
                </a:moveTo>
                <a:cubicBezTo>
                  <a:pt x="571" y="1"/>
                  <a:pt x="1" y="539"/>
                  <a:pt x="1" y="1204"/>
                </a:cubicBezTo>
                <a:lnTo>
                  <a:pt x="1" y="16469"/>
                </a:lnTo>
                <a:cubicBezTo>
                  <a:pt x="1" y="17134"/>
                  <a:pt x="571" y="17672"/>
                  <a:pt x="1236" y="17672"/>
                </a:cubicBezTo>
                <a:lnTo>
                  <a:pt x="9565" y="17672"/>
                </a:lnTo>
                <a:cubicBezTo>
                  <a:pt x="10230" y="17672"/>
                  <a:pt x="10768" y="17134"/>
                  <a:pt x="10768" y="16469"/>
                </a:cubicBezTo>
                <a:lnTo>
                  <a:pt x="10768" y="1204"/>
                </a:lnTo>
                <a:cubicBezTo>
                  <a:pt x="10768" y="539"/>
                  <a:pt x="10230" y="1"/>
                  <a:pt x="9565" y="1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8"/>
          <p:cNvSpPr/>
          <p:nvPr/>
        </p:nvSpPr>
        <p:spPr>
          <a:xfrm>
            <a:off x="6086959" y="3128175"/>
            <a:ext cx="97614" cy="97614"/>
          </a:xfrm>
          <a:custGeom>
            <a:avLst/>
            <a:gdLst/>
            <a:ahLst/>
            <a:cxnLst/>
            <a:rect l="l" t="t" r="r" b="b"/>
            <a:pathLst>
              <a:path w="3073" h="3073" extrusionOk="0">
                <a:moveTo>
                  <a:pt x="1394" y="286"/>
                </a:moveTo>
                <a:lnTo>
                  <a:pt x="1394" y="2756"/>
                </a:lnTo>
                <a:cubicBezTo>
                  <a:pt x="1394" y="2787"/>
                  <a:pt x="1394" y="2787"/>
                  <a:pt x="1394" y="2787"/>
                </a:cubicBezTo>
                <a:cubicBezTo>
                  <a:pt x="760" y="2724"/>
                  <a:pt x="285" y="2186"/>
                  <a:pt x="285" y="1552"/>
                </a:cubicBezTo>
                <a:cubicBezTo>
                  <a:pt x="285" y="887"/>
                  <a:pt x="760" y="381"/>
                  <a:pt x="1394" y="286"/>
                </a:cubicBezTo>
                <a:close/>
                <a:moveTo>
                  <a:pt x="1679" y="286"/>
                </a:moveTo>
                <a:cubicBezTo>
                  <a:pt x="2312" y="381"/>
                  <a:pt x="2787" y="887"/>
                  <a:pt x="2787" y="1552"/>
                </a:cubicBezTo>
                <a:cubicBezTo>
                  <a:pt x="2787" y="2186"/>
                  <a:pt x="2312" y="2724"/>
                  <a:pt x="1679" y="2787"/>
                </a:cubicBezTo>
                <a:cubicBezTo>
                  <a:pt x="1679" y="2787"/>
                  <a:pt x="1679" y="2787"/>
                  <a:pt x="1679" y="2756"/>
                </a:cubicBezTo>
                <a:lnTo>
                  <a:pt x="1679" y="286"/>
                </a:lnTo>
                <a:close/>
                <a:moveTo>
                  <a:pt x="1552" y="1"/>
                </a:moveTo>
                <a:cubicBezTo>
                  <a:pt x="697" y="1"/>
                  <a:pt x="0" y="697"/>
                  <a:pt x="0" y="1552"/>
                </a:cubicBezTo>
                <a:cubicBezTo>
                  <a:pt x="0" y="2376"/>
                  <a:pt x="697" y="3072"/>
                  <a:pt x="1552" y="3072"/>
                </a:cubicBezTo>
                <a:cubicBezTo>
                  <a:pt x="2376" y="3072"/>
                  <a:pt x="3072" y="2376"/>
                  <a:pt x="3072" y="1552"/>
                </a:cubicBezTo>
                <a:cubicBezTo>
                  <a:pt x="3072" y="697"/>
                  <a:pt x="2376" y="1"/>
                  <a:pt x="1552" y="1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18"/>
          <p:cNvSpPr/>
          <p:nvPr/>
        </p:nvSpPr>
        <p:spPr>
          <a:xfrm>
            <a:off x="6086959" y="3283093"/>
            <a:ext cx="97614" cy="97614"/>
          </a:xfrm>
          <a:custGeom>
            <a:avLst/>
            <a:gdLst/>
            <a:ahLst/>
            <a:cxnLst/>
            <a:rect l="l" t="t" r="r" b="b"/>
            <a:pathLst>
              <a:path w="3073" h="3073" extrusionOk="0">
                <a:moveTo>
                  <a:pt x="1394" y="317"/>
                </a:moveTo>
                <a:lnTo>
                  <a:pt x="1394" y="2787"/>
                </a:lnTo>
                <a:cubicBezTo>
                  <a:pt x="760" y="2724"/>
                  <a:pt x="285" y="2186"/>
                  <a:pt x="285" y="1552"/>
                </a:cubicBezTo>
                <a:cubicBezTo>
                  <a:pt x="285" y="919"/>
                  <a:pt x="760" y="381"/>
                  <a:pt x="1394" y="317"/>
                </a:cubicBezTo>
                <a:close/>
                <a:moveTo>
                  <a:pt x="1679" y="317"/>
                </a:moveTo>
                <a:cubicBezTo>
                  <a:pt x="2312" y="381"/>
                  <a:pt x="2787" y="919"/>
                  <a:pt x="2787" y="1552"/>
                </a:cubicBezTo>
                <a:cubicBezTo>
                  <a:pt x="2787" y="2186"/>
                  <a:pt x="2312" y="2724"/>
                  <a:pt x="1679" y="2787"/>
                </a:cubicBezTo>
                <a:lnTo>
                  <a:pt x="1679" y="317"/>
                </a:lnTo>
                <a:close/>
                <a:moveTo>
                  <a:pt x="1552" y="1"/>
                </a:moveTo>
                <a:cubicBezTo>
                  <a:pt x="697" y="1"/>
                  <a:pt x="0" y="697"/>
                  <a:pt x="0" y="1552"/>
                </a:cubicBezTo>
                <a:cubicBezTo>
                  <a:pt x="0" y="2407"/>
                  <a:pt x="697" y="3072"/>
                  <a:pt x="1552" y="3072"/>
                </a:cubicBezTo>
                <a:cubicBezTo>
                  <a:pt x="2376" y="3072"/>
                  <a:pt x="3072" y="2407"/>
                  <a:pt x="3072" y="1552"/>
                </a:cubicBezTo>
                <a:cubicBezTo>
                  <a:pt x="3072" y="697"/>
                  <a:pt x="2376" y="1"/>
                  <a:pt x="1552" y="1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18"/>
          <p:cNvSpPr/>
          <p:nvPr/>
        </p:nvSpPr>
        <p:spPr>
          <a:xfrm>
            <a:off x="6086959" y="3439027"/>
            <a:ext cx="97614" cy="97614"/>
          </a:xfrm>
          <a:custGeom>
            <a:avLst/>
            <a:gdLst/>
            <a:ahLst/>
            <a:cxnLst/>
            <a:rect l="l" t="t" r="r" b="b"/>
            <a:pathLst>
              <a:path w="3073" h="3073" extrusionOk="0">
                <a:moveTo>
                  <a:pt x="1394" y="285"/>
                </a:moveTo>
                <a:lnTo>
                  <a:pt x="1394" y="2755"/>
                </a:lnTo>
                <a:cubicBezTo>
                  <a:pt x="760" y="2692"/>
                  <a:pt x="285" y="2154"/>
                  <a:pt x="285" y="1520"/>
                </a:cubicBezTo>
                <a:cubicBezTo>
                  <a:pt x="285" y="887"/>
                  <a:pt x="760" y="349"/>
                  <a:pt x="1394" y="285"/>
                </a:cubicBezTo>
                <a:close/>
                <a:moveTo>
                  <a:pt x="1679" y="285"/>
                </a:moveTo>
                <a:cubicBezTo>
                  <a:pt x="2312" y="349"/>
                  <a:pt x="2787" y="887"/>
                  <a:pt x="2787" y="1520"/>
                </a:cubicBezTo>
                <a:cubicBezTo>
                  <a:pt x="2787" y="2154"/>
                  <a:pt x="2312" y="2692"/>
                  <a:pt x="1679" y="2755"/>
                </a:cubicBezTo>
                <a:lnTo>
                  <a:pt x="1679" y="285"/>
                </a:lnTo>
                <a:close/>
                <a:moveTo>
                  <a:pt x="1552" y="0"/>
                </a:moveTo>
                <a:cubicBezTo>
                  <a:pt x="697" y="0"/>
                  <a:pt x="0" y="665"/>
                  <a:pt x="0" y="1520"/>
                </a:cubicBezTo>
                <a:cubicBezTo>
                  <a:pt x="0" y="2375"/>
                  <a:pt x="697" y="3072"/>
                  <a:pt x="1552" y="3072"/>
                </a:cubicBezTo>
                <a:cubicBezTo>
                  <a:pt x="2376" y="3072"/>
                  <a:pt x="3072" y="2375"/>
                  <a:pt x="3072" y="1520"/>
                </a:cubicBezTo>
                <a:cubicBezTo>
                  <a:pt x="3072" y="665"/>
                  <a:pt x="2376" y="0"/>
                  <a:pt x="1552" y="0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18"/>
          <p:cNvSpPr/>
          <p:nvPr/>
        </p:nvSpPr>
        <p:spPr>
          <a:xfrm>
            <a:off x="6213701" y="3128175"/>
            <a:ext cx="97614" cy="97614"/>
          </a:xfrm>
          <a:custGeom>
            <a:avLst/>
            <a:gdLst/>
            <a:ahLst/>
            <a:cxnLst/>
            <a:rect l="l" t="t" r="r" b="b"/>
            <a:pathLst>
              <a:path w="3073" h="3073" extrusionOk="0">
                <a:moveTo>
                  <a:pt x="1679" y="286"/>
                </a:moveTo>
                <a:cubicBezTo>
                  <a:pt x="2281" y="381"/>
                  <a:pt x="2788" y="887"/>
                  <a:pt x="2788" y="1552"/>
                </a:cubicBezTo>
                <a:cubicBezTo>
                  <a:pt x="2788" y="2184"/>
                  <a:pt x="2284" y="2721"/>
                  <a:pt x="1653" y="2787"/>
                </a:cubicBezTo>
                <a:lnTo>
                  <a:pt x="1653" y="2787"/>
                </a:lnTo>
                <a:cubicBezTo>
                  <a:pt x="1662" y="2785"/>
                  <a:pt x="1679" y="2779"/>
                  <a:pt x="1679" y="2756"/>
                </a:cubicBezTo>
                <a:lnTo>
                  <a:pt x="1679" y="286"/>
                </a:lnTo>
                <a:close/>
                <a:moveTo>
                  <a:pt x="1394" y="286"/>
                </a:moveTo>
                <a:lnTo>
                  <a:pt x="1394" y="2756"/>
                </a:lnTo>
                <a:cubicBezTo>
                  <a:pt x="1394" y="2787"/>
                  <a:pt x="1394" y="2787"/>
                  <a:pt x="1394" y="2787"/>
                </a:cubicBezTo>
                <a:cubicBezTo>
                  <a:pt x="761" y="2724"/>
                  <a:pt x="286" y="2186"/>
                  <a:pt x="286" y="1552"/>
                </a:cubicBezTo>
                <a:cubicBezTo>
                  <a:pt x="286" y="887"/>
                  <a:pt x="761" y="381"/>
                  <a:pt x="1394" y="286"/>
                </a:cubicBezTo>
                <a:close/>
                <a:moveTo>
                  <a:pt x="1521" y="1"/>
                </a:moveTo>
                <a:cubicBezTo>
                  <a:pt x="666" y="1"/>
                  <a:pt x="1" y="697"/>
                  <a:pt x="1" y="1552"/>
                </a:cubicBezTo>
                <a:cubicBezTo>
                  <a:pt x="1" y="2376"/>
                  <a:pt x="666" y="3072"/>
                  <a:pt x="1521" y="3072"/>
                </a:cubicBezTo>
                <a:cubicBezTo>
                  <a:pt x="2376" y="3072"/>
                  <a:pt x="3073" y="2376"/>
                  <a:pt x="3073" y="1552"/>
                </a:cubicBezTo>
                <a:cubicBezTo>
                  <a:pt x="3073" y="697"/>
                  <a:pt x="2376" y="1"/>
                  <a:pt x="1521" y="1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18"/>
          <p:cNvSpPr/>
          <p:nvPr/>
        </p:nvSpPr>
        <p:spPr>
          <a:xfrm>
            <a:off x="6213701" y="3283093"/>
            <a:ext cx="97614" cy="97614"/>
          </a:xfrm>
          <a:custGeom>
            <a:avLst/>
            <a:gdLst/>
            <a:ahLst/>
            <a:cxnLst/>
            <a:rect l="l" t="t" r="r" b="b"/>
            <a:pathLst>
              <a:path w="3073" h="3073" extrusionOk="0">
                <a:moveTo>
                  <a:pt x="1394" y="317"/>
                </a:moveTo>
                <a:lnTo>
                  <a:pt x="1394" y="2787"/>
                </a:lnTo>
                <a:cubicBezTo>
                  <a:pt x="761" y="2724"/>
                  <a:pt x="286" y="2186"/>
                  <a:pt x="286" y="1552"/>
                </a:cubicBezTo>
                <a:cubicBezTo>
                  <a:pt x="286" y="919"/>
                  <a:pt x="761" y="381"/>
                  <a:pt x="1394" y="317"/>
                </a:cubicBezTo>
                <a:close/>
                <a:moveTo>
                  <a:pt x="1679" y="317"/>
                </a:moveTo>
                <a:cubicBezTo>
                  <a:pt x="2281" y="381"/>
                  <a:pt x="2788" y="919"/>
                  <a:pt x="2788" y="1552"/>
                </a:cubicBezTo>
                <a:cubicBezTo>
                  <a:pt x="2788" y="2186"/>
                  <a:pt x="2281" y="2724"/>
                  <a:pt x="1679" y="2787"/>
                </a:cubicBezTo>
                <a:lnTo>
                  <a:pt x="1679" y="317"/>
                </a:lnTo>
                <a:close/>
                <a:moveTo>
                  <a:pt x="1521" y="1"/>
                </a:moveTo>
                <a:cubicBezTo>
                  <a:pt x="666" y="1"/>
                  <a:pt x="1" y="697"/>
                  <a:pt x="1" y="1552"/>
                </a:cubicBezTo>
                <a:cubicBezTo>
                  <a:pt x="1" y="2407"/>
                  <a:pt x="666" y="3072"/>
                  <a:pt x="1521" y="3072"/>
                </a:cubicBezTo>
                <a:cubicBezTo>
                  <a:pt x="2376" y="3072"/>
                  <a:pt x="3073" y="2407"/>
                  <a:pt x="3073" y="1552"/>
                </a:cubicBezTo>
                <a:cubicBezTo>
                  <a:pt x="3073" y="697"/>
                  <a:pt x="2376" y="1"/>
                  <a:pt x="1521" y="1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18"/>
          <p:cNvSpPr/>
          <p:nvPr/>
        </p:nvSpPr>
        <p:spPr>
          <a:xfrm>
            <a:off x="6213701" y="3439027"/>
            <a:ext cx="97614" cy="97614"/>
          </a:xfrm>
          <a:custGeom>
            <a:avLst/>
            <a:gdLst/>
            <a:ahLst/>
            <a:cxnLst/>
            <a:rect l="l" t="t" r="r" b="b"/>
            <a:pathLst>
              <a:path w="3073" h="3073" extrusionOk="0">
                <a:moveTo>
                  <a:pt x="1394" y="285"/>
                </a:moveTo>
                <a:lnTo>
                  <a:pt x="1394" y="2755"/>
                </a:lnTo>
                <a:cubicBezTo>
                  <a:pt x="761" y="2692"/>
                  <a:pt x="286" y="2154"/>
                  <a:pt x="286" y="1520"/>
                </a:cubicBezTo>
                <a:cubicBezTo>
                  <a:pt x="286" y="887"/>
                  <a:pt x="761" y="349"/>
                  <a:pt x="1394" y="285"/>
                </a:cubicBezTo>
                <a:close/>
                <a:moveTo>
                  <a:pt x="1679" y="289"/>
                </a:moveTo>
                <a:lnTo>
                  <a:pt x="1679" y="289"/>
                </a:lnTo>
                <a:cubicBezTo>
                  <a:pt x="2298" y="367"/>
                  <a:pt x="2788" y="898"/>
                  <a:pt x="2788" y="1520"/>
                </a:cubicBezTo>
                <a:cubicBezTo>
                  <a:pt x="2788" y="2154"/>
                  <a:pt x="2281" y="2692"/>
                  <a:pt x="1679" y="2755"/>
                </a:cubicBezTo>
                <a:lnTo>
                  <a:pt x="1679" y="289"/>
                </a:lnTo>
                <a:close/>
                <a:moveTo>
                  <a:pt x="1521" y="0"/>
                </a:moveTo>
                <a:cubicBezTo>
                  <a:pt x="666" y="0"/>
                  <a:pt x="1" y="665"/>
                  <a:pt x="1" y="1520"/>
                </a:cubicBezTo>
                <a:cubicBezTo>
                  <a:pt x="1" y="2375"/>
                  <a:pt x="666" y="3072"/>
                  <a:pt x="1521" y="3072"/>
                </a:cubicBezTo>
                <a:cubicBezTo>
                  <a:pt x="2376" y="3072"/>
                  <a:pt x="3073" y="2375"/>
                  <a:pt x="3073" y="1520"/>
                </a:cubicBezTo>
                <a:cubicBezTo>
                  <a:pt x="3073" y="665"/>
                  <a:pt x="2376" y="0"/>
                  <a:pt x="1521" y="0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18"/>
          <p:cNvSpPr/>
          <p:nvPr/>
        </p:nvSpPr>
        <p:spPr>
          <a:xfrm>
            <a:off x="6053765" y="3195580"/>
            <a:ext cx="9085" cy="43296"/>
          </a:xfrm>
          <a:custGeom>
            <a:avLst/>
            <a:gdLst/>
            <a:ahLst/>
            <a:cxnLst/>
            <a:rect l="l" t="t" r="r" b="b"/>
            <a:pathLst>
              <a:path w="286" h="1363" extrusionOk="0">
                <a:moveTo>
                  <a:pt x="159" y="0"/>
                </a:moveTo>
                <a:cubicBezTo>
                  <a:pt x="64" y="0"/>
                  <a:pt x="0" y="64"/>
                  <a:pt x="0" y="159"/>
                </a:cubicBezTo>
                <a:lnTo>
                  <a:pt x="0" y="1235"/>
                </a:lnTo>
                <a:cubicBezTo>
                  <a:pt x="0" y="1299"/>
                  <a:pt x="64" y="1362"/>
                  <a:pt x="159" y="1362"/>
                </a:cubicBezTo>
                <a:cubicBezTo>
                  <a:pt x="222" y="1362"/>
                  <a:pt x="285" y="1299"/>
                  <a:pt x="285" y="1235"/>
                </a:cubicBezTo>
                <a:lnTo>
                  <a:pt x="285" y="159"/>
                </a:lnTo>
                <a:cubicBezTo>
                  <a:pt x="285" y="64"/>
                  <a:pt x="222" y="0"/>
                  <a:pt x="159" y="0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8"/>
          <p:cNvSpPr/>
          <p:nvPr/>
        </p:nvSpPr>
        <p:spPr>
          <a:xfrm>
            <a:off x="6053765" y="3248882"/>
            <a:ext cx="9085" cy="103649"/>
          </a:xfrm>
          <a:custGeom>
            <a:avLst/>
            <a:gdLst/>
            <a:ahLst/>
            <a:cxnLst/>
            <a:rect l="l" t="t" r="r" b="b"/>
            <a:pathLst>
              <a:path w="286" h="3263" extrusionOk="0">
                <a:moveTo>
                  <a:pt x="159" y="1"/>
                </a:moveTo>
                <a:cubicBezTo>
                  <a:pt x="64" y="1"/>
                  <a:pt x="0" y="64"/>
                  <a:pt x="0" y="127"/>
                </a:cubicBezTo>
                <a:lnTo>
                  <a:pt x="0" y="3104"/>
                </a:lnTo>
                <a:cubicBezTo>
                  <a:pt x="0" y="3199"/>
                  <a:pt x="64" y="3263"/>
                  <a:pt x="159" y="3263"/>
                </a:cubicBezTo>
                <a:cubicBezTo>
                  <a:pt x="222" y="3263"/>
                  <a:pt x="285" y="3199"/>
                  <a:pt x="285" y="3104"/>
                </a:cubicBezTo>
                <a:lnTo>
                  <a:pt x="285" y="127"/>
                </a:lnTo>
                <a:cubicBezTo>
                  <a:pt x="285" y="64"/>
                  <a:pt x="222" y="1"/>
                  <a:pt x="159" y="1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18"/>
          <p:cNvSpPr/>
          <p:nvPr/>
        </p:nvSpPr>
        <p:spPr>
          <a:xfrm>
            <a:off x="6278089" y="3539627"/>
            <a:ext cx="65404" cy="46282"/>
          </a:xfrm>
          <a:custGeom>
            <a:avLst/>
            <a:gdLst/>
            <a:ahLst/>
            <a:cxnLst/>
            <a:rect l="l" t="t" r="r" b="b"/>
            <a:pathLst>
              <a:path w="2059" h="1457" extrusionOk="0">
                <a:moveTo>
                  <a:pt x="1932" y="0"/>
                </a:moveTo>
                <a:cubicBezTo>
                  <a:pt x="1837" y="0"/>
                  <a:pt x="1774" y="63"/>
                  <a:pt x="1774" y="158"/>
                </a:cubicBezTo>
                <a:lnTo>
                  <a:pt x="1774" y="728"/>
                </a:lnTo>
                <a:cubicBezTo>
                  <a:pt x="1774" y="982"/>
                  <a:pt x="1584" y="1172"/>
                  <a:pt x="1331" y="1172"/>
                </a:cubicBezTo>
                <a:lnTo>
                  <a:pt x="159" y="1172"/>
                </a:lnTo>
                <a:cubicBezTo>
                  <a:pt x="64" y="1172"/>
                  <a:pt x="1" y="1235"/>
                  <a:pt x="1" y="1330"/>
                </a:cubicBezTo>
                <a:cubicBezTo>
                  <a:pt x="1" y="1394"/>
                  <a:pt x="64" y="1457"/>
                  <a:pt x="159" y="1457"/>
                </a:cubicBezTo>
                <a:lnTo>
                  <a:pt x="1331" y="1457"/>
                </a:lnTo>
                <a:cubicBezTo>
                  <a:pt x="1742" y="1457"/>
                  <a:pt x="2059" y="1140"/>
                  <a:pt x="2059" y="728"/>
                </a:cubicBezTo>
                <a:lnTo>
                  <a:pt x="2059" y="158"/>
                </a:lnTo>
                <a:cubicBezTo>
                  <a:pt x="2059" y="63"/>
                  <a:pt x="1996" y="0"/>
                  <a:pt x="1932" y="0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18"/>
          <p:cNvSpPr/>
          <p:nvPr/>
        </p:nvSpPr>
        <p:spPr>
          <a:xfrm>
            <a:off x="6334408" y="3489311"/>
            <a:ext cx="9085" cy="40278"/>
          </a:xfrm>
          <a:custGeom>
            <a:avLst/>
            <a:gdLst/>
            <a:ahLst/>
            <a:cxnLst/>
            <a:rect l="l" t="t" r="r" b="b"/>
            <a:pathLst>
              <a:path w="286" h="1268" extrusionOk="0">
                <a:moveTo>
                  <a:pt x="159" y="1"/>
                </a:moveTo>
                <a:cubicBezTo>
                  <a:pt x="64" y="1"/>
                  <a:pt x="1" y="64"/>
                  <a:pt x="1" y="159"/>
                </a:cubicBezTo>
                <a:lnTo>
                  <a:pt x="1" y="1109"/>
                </a:lnTo>
                <a:cubicBezTo>
                  <a:pt x="1" y="1204"/>
                  <a:pt x="64" y="1267"/>
                  <a:pt x="159" y="1267"/>
                </a:cubicBezTo>
                <a:cubicBezTo>
                  <a:pt x="223" y="1267"/>
                  <a:pt x="286" y="1204"/>
                  <a:pt x="286" y="1109"/>
                </a:cubicBezTo>
                <a:lnTo>
                  <a:pt x="286" y="159"/>
                </a:lnTo>
                <a:cubicBezTo>
                  <a:pt x="286" y="64"/>
                  <a:pt x="223" y="1"/>
                  <a:pt x="159" y="1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18"/>
          <p:cNvSpPr/>
          <p:nvPr/>
        </p:nvSpPr>
        <p:spPr>
          <a:xfrm>
            <a:off x="5769055" y="2902834"/>
            <a:ext cx="860164" cy="859116"/>
          </a:xfrm>
          <a:custGeom>
            <a:avLst/>
            <a:gdLst/>
            <a:ahLst/>
            <a:cxnLst/>
            <a:rect l="l" t="t" r="r" b="b"/>
            <a:pathLst>
              <a:path w="27079" h="27046" extrusionOk="0">
                <a:moveTo>
                  <a:pt x="13492" y="1"/>
                </a:moveTo>
                <a:cubicBezTo>
                  <a:pt x="12700" y="1"/>
                  <a:pt x="11909" y="64"/>
                  <a:pt x="11148" y="191"/>
                </a:cubicBezTo>
                <a:cubicBezTo>
                  <a:pt x="10990" y="222"/>
                  <a:pt x="10863" y="381"/>
                  <a:pt x="10895" y="539"/>
                </a:cubicBezTo>
                <a:cubicBezTo>
                  <a:pt x="10927" y="697"/>
                  <a:pt x="11053" y="792"/>
                  <a:pt x="11180" y="792"/>
                </a:cubicBezTo>
                <a:lnTo>
                  <a:pt x="11243" y="792"/>
                </a:lnTo>
                <a:cubicBezTo>
                  <a:pt x="11972" y="666"/>
                  <a:pt x="12732" y="571"/>
                  <a:pt x="13492" y="571"/>
                </a:cubicBezTo>
                <a:cubicBezTo>
                  <a:pt x="13650" y="571"/>
                  <a:pt x="13777" y="444"/>
                  <a:pt x="13777" y="286"/>
                </a:cubicBezTo>
                <a:cubicBezTo>
                  <a:pt x="13777" y="127"/>
                  <a:pt x="13650" y="1"/>
                  <a:pt x="13492" y="1"/>
                </a:cubicBezTo>
                <a:close/>
                <a:moveTo>
                  <a:pt x="15775" y="185"/>
                </a:moveTo>
                <a:cubicBezTo>
                  <a:pt x="15639" y="185"/>
                  <a:pt x="15515" y="278"/>
                  <a:pt x="15487" y="444"/>
                </a:cubicBezTo>
                <a:cubicBezTo>
                  <a:pt x="15455" y="602"/>
                  <a:pt x="15582" y="761"/>
                  <a:pt x="15740" y="761"/>
                </a:cubicBezTo>
                <a:cubicBezTo>
                  <a:pt x="16469" y="887"/>
                  <a:pt x="17197" y="1109"/>
                  <a:pt x="17926" y="1362"/>
                </a:cubicBezTo>
                <a:lnTo>
                  <a:pt x="18021" y="1362"/>
                </a:lnTo>
                <a:cubicBezTo>
                  <a:pt x="18147" y="1362"/>
                  <a:pt x="18242" y="1299"/>
                  <a:pt x="18306" y="1172"/>
                </a:cubicBezTo>
                <a:cubicBezTo>
                  <a:pt x="18337" y="1014"/>
                  <a:pt x="18274" y="856"/>
                  <a:pt x="18116" y="792"/>
                </a:cubicBezTo>
                <a:cubicBezTo>
                  <a:pt x="17387" y="539"/>
                  <a:pt x="16627" y="317"/>
                  <a:pt x="15836" y="191"/>
                </a:cubicBezTo>
                <a:cubicBezTo>
                  <a:pt x="15815" y="187"/>
                  <a:pt x="15795" y="185"/>
                  <a:pt x="15775" y="185"/>
                </a:cubicBezTo>
                <a:close/>
                <a:moveTo>
                  <a:pt x="8989" y="800"/>
                </a:moveTo>
                <a:cubicBezTo>
                  <a:pt x="8950" y="800"/>
                  <a:pt x="8909" y="808"/>
                  <a:pt x="8868" y="824"/>
                </a:cubicBezTo>
                <a:cubicBezTo>
                  <a:pt x="8140" y="1077"/>
                  <a:pt x="7412" y="1426"/>
                  <a:pt x="6746" y="1806"/>
                </a:cubicBezTo>
                <a:cubicBezTo>
                  <a:pt x="6588" y="1901"/>
                  <a:pt x="6556" y="2091"/>
                  <a:pt x="6620" y="2218"/>
                </a:cubicBezTo>
                <a:cubicBezTo>
                  <a:pt x="6683" y="2313"/>
                  <a:pt x="6778" y="2376"/>
                  <a:pt x="6873" y="2376"/>
                </a:cubicBezTo>
                <a:cubicBezTo>
                  <a:pt x="6936" y="2376"/>
                  <a:pt x="7000" y="2376"/>
                  <a:pt x="7032" y="2313"/>
                </a:cubicBezTo>
                <a:cubicBezTo>
                  <a:pt x="7665" y="1964"/>
                  <a:pt x="8362" y="1616"/>
                  <a:pt x="9058" y="1362"/>
                </a:cubicBezTo>
                <a:cubicBezTo>
                  <a:pt x="9217" y="1299"/>
                  <a:pt x="9312" y="1141"/>
                  <a:pt x="9248" y="982"/>
                </a:cubicBezTo>
                <a:cubicBezTo>
                  <a:pt x="9201" y="865"/>
                  <a:pt x="9102" y="800"/>
                  <a:pt x="8989" y="800"/>
                </a:cubicBezTo>
                <a:close/>
                <a:moveTo>
                  <a:pt x="20114" y="1744"/>
                </a:moveTo>
                <a:cubicBezTo>
                  <a:pt x="20003" y="1744"/>
                  <a:pt x="19901" y="1793"/>
                  <a:pt x="19857" y="1901"/>
                </a:cubicBezTo>
                <a:cubicBezTo>
                  <a:pt x="19762" y="2027"/>
                  <a:pt x="19826" y="2218"/>
                  <a:pt x="19952" y="2281"/>
                </a:cubicBezTo>
                <a:cubicBezTo>
                  <a:pt x="20618" y="2661"/>
                  <a:pt x="21219" y="3104"/>
                  <a:pt x="21821" y="3579"/>
                </a:cubicBezTo>
                <a:cubicBezTo>
                  <a:pt x="21853" y="3611"/>
                  <a:pt x="21948" y="3643"/>
                  <a:pt x="22011" y="3643"/>
                </a:cubicBezTo>
                <a:cubicBezTo>
                  <a:pt x="22074" y="3643"/>
                  <a:pt x="22169" y="3611"/>
                  <a:pt x="22233" y="3548"/>
                </a:cubicBezTo>
                <a:cubicBezTo>
                  <a:pt x="22328" y="3421"/>
                  <a:pt x="22328" y="3231"/>
                  <a:pt x="22201" y="3136"/>
                </a:cubicBezTo>
                <a:cubicBezTo>
                  <a:pt x="21599" y="2629"/>
                  <a:pt x="20934" y="2186"/>
                  <a:pt x="20269" y="1774"/>
                </a:cubicBezTo>
                <a:cubicBezTo>
                  <a:pt x="20219" y="1754"/>
                  <a:pt x="20166" y="1744"/>
                  <a:pt x="20114" y="1744"/>
                </a:cubicBezTo>
                <a:close/>
                <a:moveTo>
                  <a:pt x="4984" y="3112"/>
                </a:moveTo>
                <a:cubicBezTo>
                  <a:pt x="4924" y="3112"/>
                  <a:pt x="4865" y="3130"/>
                  <a:pt x="4815" y="3168"/>
                </a:cubicBezTo>
                <a:cubicBezTo>
                  <a:pt x="4213" y="3674"/>
                  <a:pt x="3643" y="4244"/>
                  <a:pt x="3136" y="4846"/>
                </a:cubicBezTo>
                <a:cubicBezTo>
                  <a:pt x="3041" y="4973"/>
                  <a:pt x="3073" y="5163"/>
                  <a:pt x="3200" y="5258"/>
                </a:cubicBezTo>
                <a:cubicBezTo>
                  <a:pt x="3231" y="5321"/>
                  <a:pt x="3295" y="5353"/>
                  <a:pt x="3390" y="5353"/>
                </a:cubicBezTo>
                <a:cubicBezTo>
                  <a:pt x="3453" y="5353"/>
                  <a:pt x="3548" y="5289"/>
                  <a:pt x="3611" y="5226"/>
                </a:cubicBezTo>
                <a:cubicBezTo>
                  <a:pt x="4086" y="4656"/>
                  <a:pt x="4625" y="4118"/>
                  <a:pt x="5195" y="3643"/>
                </a:cubicBezTo>
                <a:cubicBezTo>
                  <a:pt x="5321" y="3516"/>
                  <a:pt x="5321" y="3358"/>
                  <a:pt x="5226" y="3231"/>
                </a:cubicBezTo>
                <a:cubicBezTo>
                  <a:pt x="5169" y="3154"/>
                  <a:pt x="5076" y="3112"/>
                  <a:pt x="4984" y="3112"/>
                </a:cubicBezTo>
                <a:close/>
                <a:moveTo>
                  <a:pt x="23629" y="4670"/>
                </a:moveTo>
                <a:cubicBezTo>
                  <a:pt x="23559" y="4670"/>
                  <a:pt x="23492" y="4695"/>
                  <a:pt x="23436" y="4751"/>
                </a:cubicBezTo>
                <a:cubicBezTo>
                  <a:pt x="23309" y="4846"/>
                  <a:pt x="23309" y="5036"/>
                  <a:pt x="23404" y="5163"/>
                </a:cubicBezTo>
                <a:cubicBezTo>
                  <a:pt x="23911" y="5733"/>
                  <a:pt x="24323" y="6366"/>
                  <a:pt x="24703" y="7000"/>
                </a:cubicBezTo>
                <a:cubicBezTo>
                  <a:pt x="24766" y="7095"/>
                  <a:pt x="24861" y="7158"/>
                  <a:pt x="24956" y="7158"/>
                </a:cubicBezTo>
                <a:cubicBezTo>
                  <a:pt x="25020" y="7158"/>
                  <a:pt x="25083" y="7126"/>
                  <a:pt x="25115" y="7126"/>
                </a:cubicBezTo>
                <a:cubicBezTo>
                  <a:pt x="25273" y="7031"/>
                  <a:pt x="25305" y="6841"/>
                  <a:pt x="25241" y="6714"/>
                </a:cubicBezTo>
                <a:cubicBezTo>
                  <a:pt x="24830" y="6018"/>
                  <a:pt x="24386" y="5384"/>
                  <a:pt x="23879" y="4783"/>
                </a:cubicBezTo>
                <a:cubicBezTo>
                  <a:pt x="23808" y="4712"/>
                  <a:pt x="23717" y="4670"/>
                  <a:pt x="23629" y="4670"/>
                </a:cubicBezTo>
                <a:close/>
                <a:moveTo>
                  <a:pt x="2055" y="6637"/>
                </a:moveTo>
                <a:cubicBezTo>
                  <a:pt x="1947" y="6637"/>
                  <a:pt x="1848" y="6693"/>
                  <a:pt x="1806" y="6778"/>
                </a:cubicBezTo>
                <a:cubicBezTo>
                  <a:pt x="1394" y="7475"/>
                  <a:pt x="1078" y="8203"/>
                  <a:pt x="793" y="8931"/>
                </a:cubicBezTo>
                <a:cubicBezTo>
                  <a:pt x="761" y="9090"/>
                  <a:pt x="824" y="9248"/>
                  <a:pt x="983" y="9311"/>
                </a:cubicBezTo>
                <a:lnTo>
                  <a:pt x="1078" y="9311"/>
                </a:lnTo>
                <a:cubicBezTo>
                  <a:pt x="1204" y="9311"/>
                  <a:pt x="1331" y="9248"/>
                  <a:pt x="1363" y="9121"/>
                </a:cubicBezTo>
                <a:cubicBezTo>
                  <a:pt x="1616" y="8425"/>
                  <a:pt x="1933" y="7728"/>
                  <a:pt x="2313" y="7095"/>
                </a:cubicBezTo>
                <a:cubicBezTo>
                  <a:pt x="2408" y="6936"/>
                  <a:pt x="2344" y="6746"/>
                  <a:pt x="2218" y="6683"/>
                </a:cubicBezTo>
                <a:cubicBezTo>
                  <a:pt x="2165" y="6651"/>
                  <a:pt x="2109" y="6637"/>
                  <a:pt x="2055" y="6637"/>
                </a:cubicBezTo>
                <a:close/>
                <a:moveTo>
                  <a:pt x="25964" y="8654"/>
                </a:moveTo>
                <a:cubicBezTo>
                  <a:pt x="25925" y="8654"/>
                  <a:pt x="25884" y="8662"/>
                  <a:pt x="25843" y="8678"/>
                </a:cubicBezTo>
                <a:cubicBezTo>
                  <a:pt x="25685" y="8710"/>
                  <a:pt x="25621" y="8900"/>
                  <a:pt x="25685" y="9058"/>
                </a:cubicBezTo>
                <a:cubicBezTo>
                  <a:pt x="25938" y="9755"/>
                  <a:pt x="26128" y="10483"/>
                  <a:pt x="26255" y="11211"/>
                </a:cubicBezTo>
                <a:cubicBezTo>
                  <a:pt x="26286" y="11370"/>
                  <a:pt x="26413" y="11465"/>
                  <a:pt x="26571" y="11465"/>
                </a:cubicBezTo>
                <a:lnTo>
                  <a:pt x="26603" y="11465"/>
                </a:lnTo>
                <a:cubicBezTo>
                  <a:pt x="26761" y="11433"/>
                  <a:pt x="26888" y="11275"/>
                  <a:pt x="26856" y="11116"/>
                </a:cubicBezTo>
                <a:cubicBezTo>
                  <a:pt x="26698" y="10356"/>
                  <a:pt x="26508" y="9565"/>
                  <a:pt x="26223" y="8836"/>
                </a:cubicBezTo>
                <a:cubicBezTo>
                  <a:pt x="26176" y="8719"/>
                  <a:pt x="26077" y="8654"/>
                  <a:pt x="25964" y="8654"/>
                </a:cubicBezTo>
                <a:close/>
                <a:moveTo>
                  <a:pt x="479" y="10952"/>
                </a:moveTo>
                <a:cubicBezTo>
                  <a:pt x="343" y="10952"/>
                  <a:pt x="219" y="11046"/>
                  <a:pt x="191" y="11211"/>
                </a:cubicBezTo>
                <a:cubicBezTo>
                  <a:pt x="64" y="11972"/>
                  <a:pt x="1" y="12732"/>
                  <a:pt x="1" y="13523"/>
                </a:cubicBezTo>
                <a:lnTo>
                  <a:pt x="1" y="13555"/>
                </a:lnTo>
                <a:cubicBezTo>
                  <a:pt x="1" y="13713"/>
                  <a:pt x="128" y="13840"/>
                  <a:pt x="286" y="13840"/>
                </a:cubicBezTo>
                <a:cubicBezTo>
                  <a:pt x="476" y="13840"/>
                  <a:pt x="603" y="13682"/>
                  <a:pt x="603" y="13523"/>
                </a:cubicBezTo>
                <a:cubicBezTo>
                  <a:pt x="603" y="12763"/>
                  <a:pt x="666" y="12035"/>
                  <a:pt x="793" y="11306"/>
                </a:cubicBezTo>
                <a:cubicBezTo>
                  <a:pt x="824" y="11148"/>
                  <a:pt x="698" y="10990"/>
                  <a:pt x="539" y="10958"/>
                </a:cubicBezTo>
                <a:cubicBezTo>
                  <a:pt x="519" y="10954"/>
                  <a:pt x="499" y="10952"/>
                  <a:pt x="479" y="10952"/>
                </a:cubicBezTo>
                <a:close/>
                <a:moveTo>
                  <a:pt x="26761" y="13175"/>
                </a:moveTo>
                <a:cubicBezTo>
                  <a:pt x="26603" y="13175"/>
                  <a:pt x="26476" y="13302"/>
                  <a:pt x="26476" y="13460"/>
                </a:cubicBezTo>
                <a:lnTo>
                  <a:pt x="26476" y="13523"/>
                </a:lnTo>
                <a:cubicBezTo>
                  <a:pt x="26476" y="14283"/>
                  <a:pt x="26413" y="15043"/>
                  <a:pt x="26286" y="15772"/>
                </a:cubicBezTo>
                <a:cubicBezTo>
                  <a:pt x="26255" y="15930"/>
                  <a:pt x="26350" y="16088"/>
                  <a:pt x="26508" y="16120"/>
                </a:cubicBezTo>
                <a:lnTo>
                  <a:pt x="26571" y="16120"/>
                </a:lnTo>
                <a:cubicBezTo>
                  <a:pt x="26698" y="16120"/>
                  <a:pt x="26825" y="15993"/>
                  <a:pt x="26856" y="15867"/>
                </a:cubicBezTo>
                <a:cubicBezTo>
                  <a:pt x="26983" y="15107"/>
                  <a:pt x="27078" y="14315"/>
                  <a:pt x="27078" y="13523"/>
                </a:cubicBezTo>
                <a:lnTo>
                  <a:pt x="27078" y="13460"/>
                </a:lnTo>
                <a:cubicBezTo>
                  <a:pt x="27078" y="13302"/>
                  <a:pt x="26920" y="13175"/>
                  <a:pt x="26761" y="13175"/>
                </a:cubicBezTo>
                <a:close/>
                <a:moveTo>
                  <a:pt x="494" y="15545"/>
                </a:moveTo>
                <a:cubicBezTo>
                  <a:pt x="477" y="15545"/>
                  <a:pt x="461" y="15547"/>
                  <a:pt x="444" y="15550"/>
                </a:cubicBezTo>
                <a:cubicBezTo>
                  <a:pt x="286" y="15582"/>
                  <a:pt x="191" y="15740"/>
                  <a:pt x="223" y="15898"/>
                </a:cubicBezTo>
                <a:cubicBezTo>
                  <a:pt x="349" y="16659"/>
                  <a:pt x="571" y="17450"/>
                  <a:pt x="824" y="18179"/>
                </a:cubicBezTo>
                <a:cubicBezTo>
                  <a:pt x="856" y="18305"/>
                  <a:pt x="983" y="18369"/>
                  <a:pt x="1109" y="18369"/>
                </a:cubicBezTo>
                <a:cubicBezTo>
                  <a:pt x="1141" y="18369"/>
                  <a:pt x="1173" y="18369"/>
                  <a:pt x="1204" y="18337"/>
                </a:cubicBezTo>
                <a:cubicBezTo>
                  <a:pt x="1363" y="18305"/>
                  <a:pt x="1426" y="18115"/>
                  <a:pt x="1394" y="17957"/>
                </a:cubicBezTo>
                <a:cubicBezTo>
                  <a:pt x="1141" y="17260"/>
                  <a:pt x="919" y="16532"/>
                  <a:pt x="793" y="15803"/>
                </a:cubicBezTo>
                <a:cubicBezTo>
                  <a:pt x="764" y="15662"/>
                  <a:pt x="634" y="15545"/>
                  <a:pt x="494" y="15545"/>
                </a:cubicBezTo>
                <a:close/>
                <a:moveTo>
                  <a:pt x="25974" y="17747"/>
                </a:moveTo>
                <a:cubicBezTo>
                  <a:pt x="25861" y="17747"/>
                  <a:pt x="25734" y="17826"/>
                  <a:pt x="25685" y="17925"/>
                </a:cubicBezTo>
                <a:cubicBezTo>
                  <a:pt x="25431" y="18654"/>
                  <a:pt x="25115" y="19350"/>
                  <a:pt x="24735" y="19984"/>
                </a:cubicBezTo>
                <a:cubicBezTo>
                  <a:pt x="24671" y="20110"/>
                  <a:pt x="24703" y="20300"/>
                  <a:pt x="24861" y="20395"/>
                </a:cubicBezTo>
                <a:cubicBezTo>
                  <a:pt x="24893" y="20427"/>
                  <a:pt x="24956" y="20427"/>
                  <a:pt x="24988" y="20427"/>
                </a:cubicBezTo>
                <a:cubicBezTo>
                  <a:pt x="25115" y="20427"/>
                  <a:pt x="25210" y="20364"/>
                  <a:pt x="25273" y="20269"/>
                </a:cubicBezTo>
                <a:cubicBezTo>
                  <a:pt x="25653" y="19604"/>
                  <a:pt x="26001" y="18875"/>
                  <a:pt x="26255" y="18147"/>
                </a:cubicBezTo>
                <a:cubicBezTo>
                  <a:pt x="26318" y="17989"/>
                  <a:pt x="26223" y="17830"/>
                  <a:pt x="26065" y="17767"/>
                </a:cubicBezTo>
                <a:cubicBezTo>
                  <a:pt x="26037" y="17753"/>
                  <a:pt x="26006" y="17747"/>
                  <a:pt x="25974" y="17747"/>
                </a:cubicBezTo>
                <a:close/>
                <a:moveTo>
                  <a:pt x="2081" y="19858"/>
                </a:moveTo>
                <a:cubicBezTo>
                  <a:pt x="2033" y="19858"/>
                  <a:pt x="1983" y="19869"/>
                  <a:pt x="1933" y="19889"/>
                </a:cubicBezTo>
                <a:cubicBezTo>
                  <a:pt x="1806" y="19984"/>
                  <a:pt x="1743" y="20174"/>
                  <a:pt x="1838" y="20300"/>
                </a:cubicBezTo>
                <a:cubicBezTo>
                  <a:pt x="2218" y="20965"/>
                  <a:pt x="2693" y="21631"/>
                  <a:pt x="3200" y="22232"/>
                </a:cubicBezTo>
                <a:cubicBezTo>
                  <a:pt x="3231" y="22296"/>
                  <a:pt x="3326" y="22327"/>
                  <a:pt x="3421" y="22327"/>
                </a:cubicBezTo>
                <a:cubicBezTo>
                  <a:pt x="3485" y="22327"/>
                  <a:pt x="3548" y="22327"/>
                  <a:pt x="3611" y="22264"/>
                </a:cubicBezTo>
                <a:cubicBezTo>
                  <a:pt x="3738" y="22169"/>
                  <a:pt x="3738" y="21979"/>
                  <a:pt x="3643" y="21852"/>
                </a:cubicBezTo>
                <a:cubicBezTo>
                  <a:pt x="3168" y="21282"/>
                  <a:pt x="2725" y="20649"/>
                  <a:pt x="2344" y="20015"/>
                </a:cubicBezTo>
                <a:cubicBezTo>
                  <a:pt x="2280" y="19907"/>
                  <a:pt x="2185" y="19858"/>
                  <a:pt x="2081" y="19858"/>
                </a:cubicBezTo>
                <a:close/>
                <a:moveTo>
                  <a:pt x="23675" y="21721"/>
                </a:moveTo>
                <a:cubicBezTo>
                  <a:pt x="23590" y="21721"/>
                  <a:pt x="23504" y="21753"/>
                  <a:pt x="23436" y="21821"/>
                </a:cubicBezTo>
                <a:cubicBezTo>
                  <a:pt x="22961" y="22391"/>
                  <a:pt x="22423" y="22929"/>
                  <a:pt x="21853" y="23436"/>
                </a:cubicBezTo>
                <a:cubicBezTo>
                  <a:pt x="21726" y="23531"/>
                  <a:pt x="21726" y="23721"/>
                  <a:pt x="21821" y="23847"/>
                </a:cubicBezTo>
                <a:cubicBezTo>
                  <a:pt x="21884" y="23911"/>
                  <a:pt x="21948" y="23942"/>
                  <a:pt x="22043" y="23942"/>
                </a:cubicBezTo>
                <a:cubicBezTo>
                  <a:pt x="22106" y="23942"/>
                  <a:pt x="22169" y="23911"/>
                  <a:pt x="22233" y="23879"/>
                </a:cubicBezTo>
                <a:cubicBezTo>
                  <a:pt x="22834" y="23372"/>
                  <a:pt x="23404" y="22802"/>
                  <a:pt x="23911" y="22201"/>
                </a:cubicBezTo>
                <a:cubicBezTo>
                  <a:pt x="24006" y="22074"/>
                  <a:pt x="24006" y="21884"/>
                  <a:pt x="23879" y="21789"/>
                </a:cubicBezTo>
                <a:cubicBezTo>
                  <a:pt x="23821" y="21745"/>
                  <a:pt x="23748" y="21721"/>
                  <a:pt x="23675" y="21721"/>
                </a:cubicBezTo>
                <a:close/>
                <a:moveTo>
                  <a:pt x="5025" y="23368"/>
                </a:moveTo>
                <a:cubicBezTo>
                  <a:pt x="4944" y="23368"/>
                  <a:pt x="4866" y="23399"/>
                  <a:pt x="4815" y="23467"/>
                </a:cubicBezTo>
                <a:cubicBezTo>
                  <a:pt x="4720" y="23594"/>
                  <a:pt x="4720" y="23784"/>
                  <a:pt x="4846" y="23879"/>
                </a:cubicBezTo>
                <a:cubicBezTo>
                  <a:pt x="5448" y="24386"/>
                  <a:pt x="6113" y="24861"/>
                  <a:pt x="6778" y="25241"/>
                </a:cubicBezTo>
                <a:cubicBezTo>
                  <a:pt x="6841" y="25272"/>
                  <a:pt x="6873" y="25272"/>
                  <a:pt x="6936" y="25272"/>
                </a:cubicBezTo>
                <a:cubicBezTo>
                  <a:pt x="7032" y="25272"/>
                  <a:pt x="7127" y="25241"/>
                  <a:pt x="7190" y="25146"/>
                </a:cubicBezTo>
                <a:cubicBezTo>
                  <a:pt x="7285" y="24987"/>
                  <a:pt x="7222" y="24797"/>
                  <a:pt x="7095" y="24734"/>
                </a:cubicBezTo>
                <a:cubicBezTo>
                  <a:pt x="6430" y="24354"/>
                  <a:pt x="5828" y="23911"/>
                  <a:pt x="5226" y="23436"/>
                </a:cubicBezTo>
                <a:cubicBezTo>
                  <a:pt x="5168" y="23392"/>
                  <a:pt x="5095" y="23368"/>
                  <a:pt x="5025" y="23368"/>
                </a:cubicBezTo>
                <a:close/>
                <a:moveTo>
                  <a:pt x="20157" y="24688"/>
                </a:moveTo>
                <a:cubicBezTo>
                  <a:pt x="20107" y="24688"/>
                  <a:pt x="20058" y="24702"/>
                  <a:pt x="20016" y="24734"/>
                </a:cubicBezTo>
                <a:cubicBezTo>
                  <a:pt x="19351" y="25114"/>
                  <a:pt x="18686" y="25431"/>
                  <a:pt x="17957" y="25684"/>
                </a:cubicBezTo>
                <a:cubicBezTo>
                  <a:pt x="17831" y="25716"/>
                  <a:pt x="17736" y="25906"/>
                  <a:pt x="17799" y="26064"/>
                </a:cubicBezTo>
                <a:cubicBezTo>
                  <a:pt x="17831" y="26191"/>
                  <a:pt x="17957" y="26254"/>
                  <a:pt x="18084" y="26254"/>
                </a:cubicBezTo>
                <a:cubicBezTo>
                  <a:pt x="18116" y="26254"/>
                  <a:pt x="18147" y="26254"/>
                  <a:pt x="18179" y="26223"/>
                </a:cubicBezTo>
                <a:cubicBezTo>
                  <a:pt x="18907" y="25969"/>
                  <a:pt x="19636" y="25621"/>
                  <a:pt x="20301" y="25241"/>
                </a:cubicBezTo>
                <a:cubicBezTo>
                  <a:pt x="20459" y="25146"/>
                  <a:pt x="20491" y="24956"/>
                  <a:pt x="20396" y="24829"/>
                </a:cubicBezTo>
                <a:cubicBezTo>
                  <a:pt x="20354" y="24745"/>
                  <a:pt x="20255" y="24688"/>
                  <a:pt x="20157" y="24688"/>
                </a:cubicBezTo>
                <a:close/>
                <a:moveTo>
                  <a:pt x="9021" y="25664"/>
                </a:moveTo>
                <a:cubicBezTo>
                  <a:pt x="8900" y="25664"/>
                  <a:pt x="8791" y="25750"/>
                  <a:pt x="8742" y="25874"/>
                </a:cubicBezTo>
                <a:cubicBezTo>
                  <a:pt x="8678" y="26033"/>
                  <a:pt x="8773" y="26191"/>
                  <a:pt x="8932" y="26254"/>
                </a:cubicBezTo>
                <a:cubicBezTo>
                  <a:pt x="9660" y="26508"/>
                  <a:pt x="10420" y="26729"/>
                  <a:pt x="11212" y="26856"/>
                </a:cubicBezTo>
                <a:lnTo>
                  <a:pt x="11243" y="26856"/>
                </a:lnTo>
                <a:cubicBezTo>
                  <a:pt x="11402" y="26856"/>
                  <a:pt x="11529" y="26761"/>
                  <a:pt x="11529" y="26603"/>
                </a:cubicBezTo>
                <a:cubicBezTo>
                  <a:pt x="11560" y="26444"/>
                  <a:pt x="11465" y="26286"/>
                  <a:pt x="11307" y="26254"/>
                </a:cubicBezTo>
                <a:cubicBezTo>
                  <a:pt x="10547" y="26128"/>
                  <a:pt x="9818" y="25938"/>
                  <a:pt x="9122" y="25684"/>
                </a:cubicBezTo>
                <a:cubicBezTo>
                  <a:pt x="9088" y="25671"/>
                  <a:pt x="9054" y="25664"/>
                  <a:pt x="9021" y="25664"/>
                </a:cubicBezTo>
                <a:close/>
                <a:moveTo>
                  <a:pt x="15853" y="26249"/>
                </a:moveTo>
                <a:cubicBezTo>
                  <a:pt x="15837" y="26249"/>
                  <a:pt x="15820" y="26251"/>
                  <a:pt x="15804" y="26254"/>
                </a:cubicBezTo>
                <a:cubicBezTo>
                  <a:pt x="15075" y="26381"/>
                  <a:pt x="14315" y="26444"/>
                  <a:pt x="13555" y="26444"/>
                </a:cubicBezTo>
                <a:cubicBezTo>
                  <a:pt x="13397" y="26444"/>
                  <a:pt x="13239" y="26571"/>
                  <a:pt x="13239" y="26761"/>
                </a:cubicBezTo>
                <a:cubicBezTo>
                  <a:pt x="13239" y="26919"/>
                  <a:pt x="13397" y="27046"/>
                  <a:pt x="13555" y="27046"/>
                </a:cubicBezTo>
                <a:cubicBezTo>
                  <a:pt x="14347" y="27046"/>
                  <a:pt x="15139" y="26983"/>
                  <a:pt x="15899" y="26856"/>
                </a:cubicBezTo>
                <a:cubicBezTo>
                  <a:pt x="16057" y="26824"/>
                  <a:pt x="16152" y="26666"/>
                  <a:pt x="16152" y="26508"/>
                </a:cubicBezTo>
                <a:cubicBezTo>
                  <a:pt x="16124" y="26366"/>
                  <a:pt x="15994" y="26249"/>
                  <a:pt x="15853" y="26249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18"/>
          <p:cNvSpPr/>
          <p:nvPr/>
        </p:nvSpPr>
        <p:spPr>
          <a:xfrm>
            <a:off x="2600275" y="2957152"/>
            <a:ext cx="749463" cy="749495"/>
          </a:xfrm>
          <a:custGeom>
            <a:avLst/>
            <a:gdLst/>
            <a:ahLst/>
            <a:cxnLst/>
            <a:rect l="l" t="t" r="r" b="b"/>
            <a:pathLst>
              <a:path w="23594" h="23595" extrusionOk="0">
                <a:moveTo>
                  <a:pt x="11813" y="1"/>
                </a:moveTo>
                <a:cubicBezTo>
                  <a:pt x="5289" y="1"/>
                  <a:pt x="0" y="5290"/>
                  <a:pt x="0" y="11813"/>
                </a:cubicBezTo>
                <a:cubicBezTo>
                  <a:pt x="0" y="18337"/>
                  <a:pt x="5289" y="23594"/>
                  <a:pt x="11813" y="23594"/>
                </a:cubicBezTo>
                <a:cubicBezTo>
                  <a:pt x="18337" y="23594"/>
                  <a:pt x="23594" y="18337"/>
                  <a:pt x="23594" y="11813"/>
                </a:cubicBezTo>
                <a:cubicBezTo>
                  <a:pt x="23594" y="5290"/>
                  <a:pt x="18337" y="1"/>
                  <a:pt x="11813" y="1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18"/>
          <p:cNvSpPr/>
          <p:nvPr/>
        </p:nvSpPr>
        <p:spPr>
          <a:xfrm>
            <a:off x="2924182" y="3350498"/>
            <a:ext cx="97614" cy="97614"/>
          </a:xfrm>
          <a:custGeom>
            <a:avLst/>
            <a:gdLst/>
            <a:ahLst/>
            <a:cxnLst/>
            <a:rect l="l" t="t" r="r" b="b"/>
            <a:pathLst>
              <a:path w="3073" h="3073" extrusionOk="0">
                <a:moveTo>
                  <a:pt x="1553" y="317"/>
                </a:moveTo>
                <a:cubicBezTo>
                  <a:pt x="2218" y="317"/>
                  <a:pt x="2756" y="855"/>
                  <a:pt x="2756" y="1520"/>
                </a:cubicBezTo>
                <a:cubicBezTo>
                  <a:pt x="2756" y="2185"/>
                  <a:pt x="2186" y="2724"/>
                  <a:pt x="1553" y="2724"/>
                </a:cubicBezTo>
                <a:cubicBezTo>
                  <a:pt x="888" y="2724"/>
                  <a:pt x="349" y="2185"/>
                  <a:pt x="349" y="1520"/>
                </a:cubicBezTo>
                <a:cubicBezTo>
                  <a:pt x="349" y="855"/>
                  <a:pt x="888" y="317"/>
                  <a:pt x="1553" y="317"/>
                </a:cubicBezTo>
                <a:close/>
                <a:moveTo>
                  <a:pt x="1553" y="0"/>
                </a:moveTo>
                <a:cubicBezTo>
                  <a:pt x="698" y="0"/>
                  <a:pt x="1" y="697"/>
                  <a:pt x="1" y="1520"/>
                </a:cubicBezTo>
                <a:cubicBezTo>
                  <a:pt x="1" y="2376"/>
                  <a:pt x="698" y="3072"/>
                  <a:pt x="1553" y="3072"/>
                </a:cubicBezTo>
                <a:cubicBezTo>
                  <a:pt x="2376" y="3072"/>
                  <a:pt x="3073" y="2376"/>
                  <a:pt x="3073" y="1520"/>
                </a:cubicBezTo>
                <a:cubicBezTo>
                  <a:pt x="3073" y="697"/>
                  <a:pt x="2376" y="0"/>
                  <a:pt x="1553" y="0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18"/>
          <p:cNvSpPr/>
          <p:nvPr/>
        </p:nvSpPr>
        <p:spPr>
          <a:xfrm>
            <a:off x="2740104" y="3074873"/>
            <a:ext cx="469804" cy="490928"/>
          </a:xfrm>
          <a:custGeom>
            <a:avLst/>
            <a:gdLst/>
            <a:ahLst/>
            <a:cxnLst/>
            <a:rect l="l" t="t" r="r" b="b"/>
            <a:pathLst>
              <a:path w="14790" h="15455" extrusionOk="0">
                <a:moveTo>
                  <a:pt x="13555" y="4909"/>
                </a:moveTo>
                <a:lnTo>
                  <a:pt x="13555" y="5289"/>
                </a:lnTo>
                <a:cubicBezTo>
                  <a:pt x="13428" y="5257"/>
                  <a:pt x="13301" y="5257"/>
                  <a:pt x="13175" y="5257"/>
                </a:cubicBezTo>
                <a:cubicBezTo>
                  <a:pt x="13080" y="5257"/>
                  <a:pt x="12953" y="5257"/>
                  <a:pt x="12826" y="5289"/>
                </a:cubicBezTo>
                <a:lnTo>
                  <a:pt x="12826" y="4909"/>
                </a:lnTo>
                <a:close/>
                <a:moveTo>
                  <a:pt x="13175" y="5795"/>
                </a:moveTo>
                <a:cubicBezTo>
                  <a:pt x="13776" y="5795"/>
                  <a:pt x="14251" y="6271"/>
                  <a:pt x="14251" y="6841"/>
                </a:cubicBezTo>
                <a:lnTo>
                  <a:pt x="14251" y="8139"/>
                </a:lnTo>
                <a:cubicBezTo>
                  <a:pt x="14251" y="8709"/>
                  <a:pt x="13776" y="9184"/>
                  <a:pt x="13175" y="9184"/>
                </a:cubicBezTo>
                <a:cubicBezTo>
                  <a:pt x="12605" y="9184"/>
                  <a:pt x="12098" y="8709"/>
                  <a:pt x="12098" y="8139"/>
                </a:cubicBezTo>
                <a:lnTo>
                  <a:pt x="12098" y="6841"/>
                </a:lnTo>
                <a:cubicBezTo>
                  <a:pt x="12098" y="6271"/>
                  <a:pt x="12605" y="5795"/>
                  <a:pt x="13175" y="5795"/>
                </a:cubicBezTo>
                <a:close/>
                <a:moveTo>
                  <a:pt x="7348" y="8424"/>
                </a:moveTo>
                <a:cubicBezTo>
                  <a:pt x="8298" y="8424"/>
                  <a:pt x="9121" y="9216"/>
                  <a:pt x="9121" y="10197"/>
                </a:cubicBezTo>
                <a:cubicBezTo>
                  <a:pt x="9121" y="11179"/>
                  <a:pt x="8329" y="12003"/>
                  <a:pt x="7348" y="12003"/>
                </a:cubicBezTo>
                <a:cubicBezTo>
                  <a:pt x="6366" y="12003"/>
                  <a:pt x="5574" y="11179"/>
                  <a:pt x="5574" y="10197"/>
                </a:cubicBezTo>
                <a:cubicBezTo>
                  <a:pt x="5574" y="9216"/>
                  <a:pt x="6366" y="8424"/>
                  <a:pt x="7348" y="8424"/>
                </a:cubicBezTo>
                <a:close/>
                <a:moveTo>
                  <a:pt x="2186" y="4592"/>
                </a:moveTo>
                <a:cubicBezTo>
                  <a:pt x="3072" y="4592"/>
                  <a:pt x="3801" y="5320"/>
                  <a:pt x="3801" y="6207"/>
                </a:cubicBezTo>
                <a:lnTo>
                  <a:pt x="3801" y="13269"/>
                </a:lnTo>
                <a:cubicBezTo>
                  <a:pt x="3801" y="14156"/>
                  <a:pt x="3072" y="14884"/>
                  <a:pt x="2186" y="14884"/>
                </a:cubicBezTo>
                <a:cubicBezTo>
                  <a:pt x="2154" y="14884"/>
                  <a:pt x="2091" y="14884"/>
                  <a:pt x="2059" y="14916"/>
                </a:cubicBezTo>
                <a:lnTo>
                  <a:pt x="1014" y="14916"/>
                </a:lnTo>
                <a:cubicBezTo>
                  <a:pt x="760" y="14916"/>
                  <a:pt x="539" y="14694"/>
                  <a:pt x="539" y="14441"/>
                </a:cubicBezTo>
                <a:lnTo>
                  <a:pt x="539" y="5067"/>
                </a:lnTo>
                <a:cubicBezTo>
                  <a:pt x="539" y="4814"/>
                  <a:pt x="760" y="4592"/>
                  <a:pt x="1014" y="4592"/>
                </a:cubicBezTo>
                <a:close/>
                <a:moveTo>
                  <a:pt x="7348" y="4592"/>
                </a:moveTo>
                <a:cubicBezTo>
                  <a:pt x="7601" y="4592"/>
                  <a:pt x="7791" y="4814"/>
                  <a:pt x="7791" y="5067"/>
                </a:cubicBezTo>
                <a:lnTo>
                  <a:pt x="7791" y="7949"/>
                </a:lnTo>
                <a:cubicBezTo>
                  <a:pt x="7664" y="7917"/>
                  <a:pt x="7506" y="7886"/>
                  <a:pt x="7348" y="7886"/>
                </a:cubicBezTo>
                <a:cubicBezTo>
                  <a:pt x="6049" y="7886"/>
                  <a:pt x="5036" y="8931"/>
                  <a:pt x="5036" y="10197"/>
                </a:cubicBezTo>
                <a:cubicBezTo>
                  <a:pt x="5036" y="11496"/>
                  <a:pt x="6049" y="12509"/>
                  <a:pt x="7348" y="12509"/>
                </a:cubicBezTo>
                <a:cubicBezTo>
                  <a:pt x="7506" y="12509"/>
                  <a:pt x="7664" y="12509"/>
                  <a:pt x="7791" y="12478"/>
                </a:cubicBezTo>
                <a:lnTo>
                  <a:pt x="7791" y="14441"/>
                </a:lnTo>
                <a:cubicBezTo>
                  <a:pt x="7791" y="14694"/>
                  <a:pt x="7601" y="14916"/>
                  <a:pt x="7348" y="14916"/>
                </a:cubicBezTo>
                <a:lnTo>
                  <a:pt x="3579" y="14916"/>
                </a:lnTo>
                <a:cubicBezTo>
                  <a:pt x="4054" y="14504"/>
                  <a:pt x="4339" y="13903"/>
                  <a:pt x="4339" y="13269"/>
                </a:cubicBezTo>
                <a:lnTo>
                  <a:pt x="4339" y="6207"/>
                </a:lnTo>
                <a:cubicBezTo>
                  <a:pt x="4339" y="5574"/>
                  <a:pt x="4086" y="5004"/>
                  <a:pt x="3611" y="4592"/>
                </a:cubicBezTo>
                <a:close/>
                <a:moveTo>
                  <a:pt x="12066" y="0"/>
                </a:moveTo>
                <a:cubicBezTo>
                  <a:pt x="11306" y="0"/>
                  <a:pt x="10705" y="602"/>
                  <a:pt x="10705" y="1362"/>
                </a:cubicBezTo>
                <a:lnTo>
                  <a:pt x="10705" y="10482"/>
                </a:lnTo>
                <a:cubicBezTo>
                  <a:pt x="10705" y="11813"/>
                  <a:pt x="9659" y="12921"/>
                  <a:pt x="8329" y="13048"/>
                </a:cubicBezTo>
                <a:lnTo>
                  <a:pt x="8329" y="12288"/>
                </a:lnTo>
                <a:cubicBezTo>
                  <a:pt x="9121" y="11908"/>
                  <a:pt x="9659" y="11084"/>
                  <a:pt x="9659" y="10197"/>
                </a:cubicBezTo>
                <a:cubicBezTo>
                  <a:pt x="9659" y="9342"/>
                  <a:pt x="9121" y="8519"/>
                  <a:pt x="8329" y="8139"/>
                </a:cubicBezTo>
                <a:lnTo>
                  <a:pt x="8329" y="5067"/>
                </a:lnTo>
                <a:cubicBezTo>
                  <a:pt x="8329" y="4529"/>
                  <a:pt x="7886" y="4054"/>
                  <a:pt x="7316" y="4054"/>
                </a:cubicBezTo>
                <a:lnTo>
                  <a:pt x="1014" y="4054"/>
                </a:lnTo>
                <a:cubicBezTo>
                  <a:pt x="475" y="4054"/>
                  <a:pt x="0" y="4529"/>
                  <a:pt x="0" y="5067"/>
                </a:cubicBezTo>
                <a:lnTo>
                  <a:pt x="0" y="14441"/>
                </a:lnTo>
                <a:cubicBezTo>
                  <a:pt x="0" y="15011"/>
                  <a:pt x="475" y="15454"/>
                  <a:pt x="1014" y="15454"/>
                </a:cubicBezTo>
                <a:lnTo>
                  <a:pt x="7316" y="15454"/>
                </a:lnTo>
                <a:cubicBezTo>
                  <a:pt x="7886" y="15454"/>
                  <a:pt x="8329" y="15011"/>
                  <a:pt x="8329" y="14441"/>
                </a:cubicBezTo>
                <a:lnTo>
                  <a:pt x="8329" y="13586"/>
                </a:lnTo>
                <a:cubicBezTo>
                  <a:pt x="9976" y="13459"/>
                  <a:pt x="11243" y="12129"/>
                  <a:pt x="11243" y="10482"/>
                </a:cubicBezTo>
                <a:lnTo>
                  <a:pt x="11243" y="1362"/>
                </a:lnTo>
                <a:cubicBezTo>
                  <a:pt x="11243" y="918"/>
                  <a:pt x="11623" y="538"/>
                  <a:pt x="12066" y="538"/>
                </a:cubicBezTo>
                <a:cubicBezTo>
                  <a:pt x="12541" y="538"/>
                  <a:pt x="12921" y="918"/>
                  <a:pt x="12921" y="1362"/>
                </a:cubicBezTo>
                <a:lnTo>
                  <a:pt x="12921" y="4370"/>
                </a:lnTo>
                <a:lnTo>
                  <a:pt x="12573" y="4370"/>
                </a:lnTo>
                <a:cubicBezTo>
                  <a:pt x="12415" y="4370"/>
                  <a:pt x="12288" y="4497"/>
                  <a:pt x="12288" y="4655"/>
                </a:cubicBezTo>
                <a:lnTo>
                  <a:pt x="12288" y="5510"/>
                </a:lnTo>
                <a:cubicBezTo>
                  <a:pt x="11845" y="5827"/>
                  <a:pt x="11591" y="6334"/>
                  <a:pt x="11591" y="6872"/>
                </a:cubicBezTo>
                <a:lnTo>
                  <a:pt x="11591" y="8139"/>
                </a:lnTo>
                <a:cubicBezTo>
                  <a:pt x="11591" y="9026"/>
                  <a:pt x="12288" y="9722"/>
                  <a:pt x="13175" y="9722"/>
                </a:cubicBezTo>
                <a:cubicBezTo>
                  <a:pt x="14061" y="9722"/>
                  <a:pt x="14790" y="9026"/>
                  <a:pt x="14790" y="8139"/>
                </a:cubicBezTo>
                <a:lnTo>
                  <a:pt x="14790" y="6872"/>
                </a:lnTo>
                <a:cubicBezTo>
                  <a:pt x="14790" y="6334"/>
                  <a:pt x="14537" y="5827"/>
                  <a:pt x="14093" y="5510"/>
                </a:cubicBezTo>
                <a:lnTo>
                  <a:pt x="14093" y="4655"/>
                </a:lnTo>
                <a:cubicBezTo>
                  <a:pt x="14093" y="4497"/>
                  <a:pt x="13966" y="4370"/>
                  <a:pt x="13808" y="4370"/>
                </a:cubicBezTo>
                <a:lnTo>
                  <a:pt x="13460" y="4370"/>
                </a:lnTo>
                <a:lnTo>
                  <a:pt x="13460" y="1362"/>
                </a:lnTo>
                <a:cubicBezTo>
                  <a:pt x="13460" y="602"/>
                  <a:pt x="12826" y="0"/>
                  <a:pt x="12066" y="0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8"/>
          <p:cNvSpPr/>
          <p:nvPr/>
        </p:nvSpPr>
        <p:spPr>
          <a:xfrm>
            <a:off x="2949340" y="3367588"/>
            <a:ext cx="29192" cy="54350"/>
          </a:xfrm>
          <a:custGeom>
            <a:avLst/>
            <a:gdLst/>
            <a:ahLst/>
            <a:cxnLst/>
            <a:rect l="l" t="t" r="r" b="b"/>
            <a:pathLst>
              <a:path w="919" h="1711" extrusionOk="0">
                <a:moveTo>
                  <a:pt x="761" y="1"/>
                </a:moveTo>
                <a:cubicBezTo>
                  <a:pt x="666" y="1"/>
                  <a:pt x="571" y="96"/>
                  <a:pt x="571" y="191"/>
                </a:cubicBezTo>
                <a:lnTo>
                  <a:pt x="571" y="919"/>
                </a:lnTo>
                <a:lnTo>
                  <a:pt x="64" y="1426"/>
                </a:lnTo>
                <a:cubicBezTo>
                  <a:pt x="1" y="1489"/>
                  <a:pt x="1" y="1616"/>
                  <a:pt x="64" y="1679"/>
                </a:cubicBezTo>
                <a:cubicBezTo>
                  <a:pt x="96" y="1711"/>
                  <a:pt x="127" y="1711"/>
                  <a:pt x="191" y="1711"/>
                </a:cubicBezTo>
                <a:cubicBezTo>
                  <a:pt x="222" y="1711"/>
                  <a:pt x="286" y="1711"/>
                  <a:pt x="317" y="1679"/>
                </a:cubicBezTo>
                <a:lnTo>
                  <a:pt x="856" y="1109"/>
                </a:lnTo>
                <a:cubicBezTo>
                  <a:pt x="887" y="1077"/>
                  <a:pt x="919" y="1046"/>
                  <a:pt x="919" y="982"/>
                </a:cubicBezTo>
                <a:lnTo>
                  <a:pt x="919" y="159"/>
                </a:lnTo>
                <a:cubicBezTo>
                  <a:pt x="919" y="96"/>
                  <a:pt x="824" y="1"/>
                  <a:pt x="761" y="1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18"/>
          <p:cNvSpPr/>
          <p:nvPr/>
        </p:nvSpPr>
        <p:spPr>
          <a:xfrm>
            <a:off x="2545957" y="2902834"/>
            <a:ext cx="859116" cy="859116"/>
          </a:xfrm>
          <a:custGeom>
            <a:avLst/>
            <a:gdLst/>
            <a:ahLst/>
            <a:cxnLst/>
            <a:rect l="l" t="t" r="r" b="b"/>
            <a:pathLst>
              <a:path w="27046" h="27046" extrusionOk="0">
                <a:moveTo>
                  <a:pt x="13460" y="1"/>
                </a:moveTo>
                <a:cubicBezTo>
                  <a:pt x="12700" y="1"/>
                  <a:pt x="11908" y="64"/>
                  <a:pt x="11116" y="191"/>
                </a:cubicBezTo>
                <a:cubicBezTo>
                  <a:pt x="10958" y="222"/>
                  <a:pt x="10863" y="381"/>
                  <a:pt x="10894" y="539"/>
                </a:cubicBezTo>
                <a:cubicBezTo>
                  <a:pt x="10926" y="697"/>
                  <a:pt x="11021" y="792"/>
                  <a:pt x="11179" y="792"/>
                </a:cubicBezTo>
                <a:lnTo>
                  <a:pt x="11243" y="792"/>
                </a:lnTo>
                <a:cubicBezTo>
                  <a:pt x="11971" y="666"/>
                  <a:pt x="12731" y="571"/>
                  <a:pt x="13460" y="571"/>
                </a:cubicBezTo>
                <a:cubicBezTo>
                  <a:pt x="13650" y="571"/>
                  <a:pt x="13776" y="444"/>
                  <a:pt x="13776" y="286"/>
                </a:cubicBezTo>
                <a:cubicBezTo>
                  <a:pt x="13776" y="127"/>
                  <a:pt x="13650" y="1"/>
                  <a:pt x="13460" y="1"/>
                </a:cubicBezTo>
                <a:close/>
                <a:moveTo>
                  <a:pt x="15766" y="185"/>
                </a:moveTo>
                <a:cubicBezTo>
                  <a:pt x="15614" y="185"/>
                  <a:pt x="15514" y="278"/>
                  <a:pt x="15486" y="444"/>
                </a:cubicBezTo>
                <a:cubicBezTo>
                  <a:pt x="15455" y="602"/>
                  <a:pt x="15550" y="761"/>
                  <a:pt x="15708" y="761"/>
                </a:cubicBezTo>
                <a:cubicBezTo>
                  <a:pt x="16468" y="887"/>
                  <a:pt x="17197" y="1109"/>
                  <a:pt x="17893" y="1362"/>
                </a:cubicBezTo>
                <a:lnTo>
                  <a:pt x="17988" y="1362"/>
                </a:lnTo>
                <a:cubicBezTo>
                  <a:pt x="18115" y="1362"/>
                  <a:pt x="18242" y="1299"/>
                  <a:pt x="18273" y="1172"/>
                </a:cubicBezTo>
                <a:cubicBezTo>
                  <a:pt x="18337" y="1014"/>
                  <a:pt x="18242" y="856"/>
                  <a:pt x="18115" y="792"/>
                </a:cubicBezTo>
                <a:cubicBezTo>
                  <a:pt x="17355" y="539"/>
                  <a:pt x="16595" y="317"/>
                  <a:pt x="15835" y="191"/>
                </a:cubicBezTo>
                <a:cubicBezTo>
                  <a:pt x="15811" y="187"/>
                  <a:pt x="15788" y="185"/>
                  <a:pt x="15766" y="185"/>
                </a:cubicBezTo>
                <a:close/>
                <a:moveTo>
                  <a:pt x="8962" y="800"/>
                </a:moveTo>
                <a:cubicBezTo>
                  <a:pt x="8920" y="800"/>
                  <a:pt x="8877" y="808"/>
                  <a:pt x="8836" y="824"/>
                </a:cubicBezTo>
                <a:cubicBezTo>
                  <a:pt x="8108" y="1077"/>
                  <a:pt x="7379" y="1426"/>
                  <a:pt x="6714" y="1806"/>
                </a:cubicBezTo>
                <a:cubicBezTo>
                  <a:pt x="6587" y="1901"/>
                  <a:pt x="6524" y="2091"/>
                  <a:pt x="6619" y="2218"/>
                </a:cubicBezTo>
                <a:cubicBezTo>
                  <a:pt x="6651" y="2313"/>
                  <a:pt x="6777" y="2376"/>
                  <a:pt x="6872" y="2376"/>
                </a:cubicBezTo>
                <a:cubicBezTo>
                  <a:pt x="6904" y="2376"/>
                  <a:pt x="6967" y="2376"/>
                  <a:pt x="6999" y="2313"/>
                </a:cubicBezTo>
                <a:cubicBezTo>
                  <a:pt x="7664" y="1964"/>
                  <a:pt x="8361" y="1616"/>
                  <a:pt x="9058" y="1362"/>
                </a:cubicBezTo>
                <a:cubicBezTo>
                  <a:pt x="9216" y="1299"/>
                  <a:pt x="9279" y="1141"/>
                  <a:pt x="9216" y="982"/>
                </a:cubicBezTo>
                <a:cubicBezTo>
                  <a:pt x="9192" y="865"/>
                  <a:pt x="9082" y="800"/>
                  <a:pt x="8962" y="800"/>
                </a:cubicBezTo>
                <a:close/>
                <a:moveTo>
                  <a:pt x="20102" y="1744"/>
                </a:moveTo>
                <a:cubicBezTo>
                  <a:pt x="19999" y="1744"/>
                  <a:pt x="19890" y="1793"/>
                  <a:pt x="19825" y="1901"/>
                </a:cubicBezTo>
                <a:cubicBezTo>
                  <a:pt x="19762" y="2027"/>
                  <a:pt x="19793" y="2218"/>
                  <a:pt x="19952" y="2281"/>
                </a:cubicBezTo>
                <a:cubicBezTo>
                  <a:pt x="20585" y="2661"/>
                  <a:pt x="21219" y="3104"/>
                  <a:pt x="21789" y="3579"/>
                </a:cubicBezTo>
                <a:cubicBezTo>
                  <a:pt x="21852" y="3611"/>
                  <a:pt x="21915" y="3643"/>
                  <a:pt x="21979" y="3643"/>
                </a:cubicBezTo>
                <a:cubicBezTo>
                  <a:pt x="22074" y="3643"/>
                  <a:pt x="22169" y="3611"/>
                  <a:pt x="22200" y="3548"/>
                </a:cubicBezTo>
                <a:cubicBezTo>
                  <a:pt x="22327" y="3421"/>
                  <a:pt x="22295" y="3231"/>
                  <a:pt x="22169" y="3136"/>
                </a:cubicBezTo>
                <a:cubicBezTo>
                  <a:pt x="21567" y="2629"/>
                  <a:pt x="20934" y="2186"/>
                  <a:pt x="20237" y="1774"/>
                </a:cubicBezTo>
                <a:cubicBezTo>
                  <a:pt x="20197" y="1754"/>
                  <a:pt x="20150" y="1744"/>
                  <a:pt x="20102" y="1744"/>
                </a:cubicBezTo>
                <a:close/>
                <a:moveTo>
                  <a:pt x="4954" y="3112"/>
                </a:moveTo>
                <a:cubicBezTo>
                  <a:pt x="4892" y="3112"/>
                  <a:pt x="4832" y="3130"/>
                  <a:pt x="4782" y="3168"/>
                </a:cubicBezTo>
                <a:cubicBezTo>
                  <a:pt x="4181" y="3674"/>
                  <a:pt x="3642" y="4244"/>
                  <a:pt x="3136" y="4846"/>
                </a:cubicBezTo>
                <a:cubicBezTo>
                  <a:pt x="3041" y="4973"/>
                  <a:pt x="3041" y="5163"/>
                  <a:pt x="3167" y="5258"/>
                </a:cubicBezTo>
                <a:cubicBezTo>
                  <a:pt x="3231" y="5321"/>
                  <a:pt x="3294" y="5353"/>
                  <a:pt x="3357" y="5353"/>
                </a:cubicBezTo>
                <a:cubicBezTo>
                  <a:pt x="3452" y="5353"/>
                  <a:pt x="3516" y="5289"/>
                  <a:pt x="3579" y="5226"/>
                </a:cubicBezTo>
                <a:cubicBezTo>
                  <a:pt x="4054" y="4656"/>
                  <a:pt x="4592" y="4118"/>
                  <a:pt x="5194" y="3643"/>
                </a:cubicBezTo>
                <a:cubicBezTo>
                  <a:pt x="5321" y="3516"/>
                  <a:pt x="5321" y="3358"/>
                  <a:pt x="5226" y="3231"/>
                </a:cubicBezTo>
                <a:cubicBezTo>
                  <a:pt x="5149" y="3154"/>
                  <a:pt x="5049" y="3112"/>
                  <a:pt x="4954" y="3112"/>
                </a:cubicBezTo>
                <a:close/>
                <a:moveTo>
                  <a:pt x="23625" y="4670"/>
                </a:moveTo>
                <a:cubicBezTo>
                  <a:pt x="23559" y="4670"/>
                  <a:pt x="23491" y="4695"/>
                  <a:pt x="23435" y="4751"/>
                </a:cubicBezTo>
                <a:cubicBezTo>
                  <a:pt x="23309" y="4846"/>
                  <a:pt x="23277" y="5036"/>
                  <a:pt x="23404" y="5163"/>
                </a:cubicBezTo>
                <a:cubicBezTo>
                  <a:pt x="23879" y="5733"/>
                  <a:pt x="24322" y="6366"/>
                  <a:pt x="24702" y="7000"/>
                </a:cubicBezTo>
                <a:cubicBezTo>
                  <a:pt x="24765" y="7095"/>
                  <a:pt x="24860" y="7158"/>
                  <a:pt x="24955" y="7158"/>
                </a:cubicBezTo>
                <a:cubicBezTo>
                  <a:pt x="24987" y="7158"/>
                  <a:pt x="25051" y="7126"/>
                  <a:pt x="25114" y="7126"/>
                </a:cubicBezTo>
                <a:cubicBezTo>
                  <a:pt x="25241" y="7031"/>
                  <a:pt x="25304" y="6841"/>
                  <a:pt x="25209" y="6714"/>
                </a:cubicBezTo>
                <a:cubicBezTo>
                  <a:pt x="24797" y="6018"/>
                  <a:pt x="24354" y="5384"/>
                  <a:pt x="23847" y="4783"/>
                </a:cubicBezTo>
                <a:cubicBezTo>
                  <a:pt x="23794" y="4712"/>
                  <a:pt x="23710" y="4670"/>
                  <a:pt x="23625" y="4670"/>
                </a:cubicBezTo>
                <a:close/>
                <a:moveTo>
                  <a:pt x="2044" y="6637"/>
                </a:moveTo>
                <a:cubicBezTo>
                  <a:pt x="1943" y="6637"/>
                  <a:pt x="1837" y="6693"/>
                  <a:pt x="1774" y="6778"/>
                </a:cubicBezTo>
                <a:cubicBezTo>
                  <a:pt x="1394" y="7475"/>
                  <a:pt x="1045" y="8203"/>
                  <a:pt x="792" y="8931"/>
                </a:cubicBezTo>
                <a:cubicBezTo>
                  <a:pt x="729" y="9090"/>
                  <a:pt x="824" y="9248"/>
                  <a:pt x="982" y="9311"/>
                </a:cubicBezTo>
                <a:lnTo>
                  <a:pt x="1077" y="9311"/>
                </a:lnTo>
                <a:cubicBezTo>
                  <a:pt x="1204" y="9311"/>
                  <a:pt x="1299" y="9248"/>
                  <a:pt x="1362" y="9121"/>
                </a:cubicBezTo>
                <a:cubicBezTo>
                  <a:pt x="1615" y="8425"/>
                  <a:pt x="1932" y="7728"/>
                  <a:pt x="2312" y="7095"/>
                </a:cubicBezTo>
                <a:cubicBezTo>
                  <a:pt x="2375" y="6936"/>
                  <a:pt x="2344" y="6746"/>
                  <a:pt x="2185" y="6683"/>
                </a:cubicBezTo>
                <a:cubicBezTo>
                  <a:pt x="2143" y="6651"/>
                  <a:pt x="2094" y="6637"/>
                  <a:pt x="2044" y="6637"/>
                </a:cubicBezTo>
                <a:close/>
                <a:moveTo>
                  <a:pt x="25963" y="8654"/>
                </a:moveTo>
                <a:cubicBezTo>
                  <a:pt x="25924" y="8654"/>
                  <a:pt x="25883" y="8662"/>
                  <a:pt x="25842" y="8678"/>
                </a:cubicBezTo>
                <a:cubicBezTo>
                  <a:pt x="25684" y="8710"/>
                  <a:pt x="25589" y="8900"/>
                  <a:pt x="25652" y="9058"/>
                </a:cubicBezTo>
                <a:cubicBezTo>
                  <a:pt x="25906" y="9755"/>
                  <a:pt x="26127" y="10483"/>
                  <a:pt x="26254" y="11211"/>
                </a:cubicBezTo>
                <a:cubicBezTo>
                  <a:pt x="26286" y="11370"/>
                  <a:pt x="26412" y="11465"/>
                  <a:pt x="26539" y="11465"/>
                </a:cubicBezTo>
                <a:lnTo>
                  <a:pt x="26571" y="11465"/>
                </a:lnTo>
                <a:cubicBezTo>
                  <a:pt x="26761" y="11433"/>
                  <a:pt x="26856" y="11275"/>
                  <a:pt x="26824" y="11116"/>
                </a:cubicBezTo>
                <a:cubicBezTo>
                  <a:pt x="26697" y="10356"/>
                  <a:pt x="26476" y="9565"/>
                  <a:pt x="26222" y="8836"/>
                </a:cubicBezTo>
                <a:cubicBezTo>
                  <a:pt x="26175" y="8719"/>
                  <a:pt x="26076" y="8654"/>
                  <a:pt x="25963" y="8654"/>
                </a:cubicBezTo>
                <a:close/>
                <a:moveTo>
                  <a:pt x="469" y="10952"/>
                </a:moveTo>
                <a:cubicBezTo>
                  <a:pt x="318" y="10952"/>
                  <a:pt x="218" y="11046"/>
                  <a:pt x="190" y="11211"/>
                </a:cubicBezTo>
                <a:cubicBezTo>
                  <a:pt x="64" y="11972"/>
                  <a:pt x="0" y="12732"/>
                  <a:pt x="0" y="13523"/>
                </a:cubicBezTo>
                <a:lnTo>
                  <a:pt x="0" y="13555"/>
                </a:lnTo>
                <a:cubicBezTo>
                  <a:pt x="0" y="13713"/>
                  <a:pt x="127" y="13840"/>
                  <a:pt x="285" y="13840"/>
                </a:cubicBezTo>
                <a:cubicBezTo>
                  <a:pt x="444" y="13840"/>
                  <a:pt x="570" y="13682"/>
                  <a:pt x="570" y="13523"/>
                </a:cubicBezTo>
                <a:cubicBezTo>
                  <a:pt x="570" y="12763"/>
                  <a:pt x="634" y="12035"/>
                  <a:pt x="760" y="11306"/>
                </a:cubicBezTo>
                <a:cubicBezTo>
                  <a:pt x="792" y="11148"/>
                  <a:pt x="697" y="10990"/>
                  <a:pt x="539" y="10958"/>
                </a:cubicBezTo>
                <a:cubicBezTo>
                  <a:pt x="515" y="10954"/>
                  <a:pt x="491" y="10952"/>
                  <a:pt x="469" y="10952"/>
                </a:cubicBezTo>
                <a:close/>
                <a:moveTo>
                  <a:pt x="26761" y="13175"/>
                </a:moveTo>
                <a:cubicBezTo>
                  <a:pt x="26571" y="13175"/>
                  <a:pt x="26444" y="13302"/>
                  <a:pt x="26444" y="13460"/>
                </a:cubicBezTo>
                <a:lnTo>
                  <a:pt x="26444" y="13523"/>
                </a:lnTo>
                <a:cubicBezTo>
                  <a:pt x="26444" y="14283"/>
                  <a:pt x="26381" y="15043"/>
                  <a:pt x="26254" y="15772"/>
                </a:cubicBezTo>
                <a:cubicBezTo>
                  <a:pt x="26222" y="15930"/>
                  <a:pt x="26349" y="16088"/>
                  <a:pt x="26507" y="16120"/>
                </a:cubicBezTo>
                <a:lnTo>
                  <a:pt x="26539" y="16120"/>
                </a:lnTo>
                <a:cubicBezTo>
                  <a:pt x="26697" y="16120"/>
                  <a:pt x="26824" y="15993"/>
                  <a:pt x="26856" y="15867"/>
                </a:cubicBezTo>
                <a:cubicBezTo>
                  <a:pt x="26982" y="15107"/>
                  <a:pt x="27046" y="14315"/>
                  <a:pt x="27046" y="13523"/>
                </a:cubicBezTo>
                <a:lnTo>
                  <a:pt x="27046" y="13460"/>
                </a:lnTo>
                <a:cubicBezTo>
                  <a:pt x="27046" y="13302"/>
                  <a:pt x="26919" y="13175"/>
                  <a:pt x="26761" y="13175"/>
                </a:cubicBezTo>
                <a:close/>
                <a:moveTo>
                  <a:pt x="493" y="15545"/>
                </a:moveTo>
                <a:cubicBezTo>
                  <a:pt x="477" y="15545"/>
                  <a:pt x="460" y="15547"/>
                  <a:pt x="444" y="15550"/>
                </a:cubicBezTo>
                <a:cubicBezTo>
                  <a:pt x="285" y="15582"/>
                  <a:pt x="159" y="15740"/>
                  <a:pt x="190" y="15898"/>
                </a:cubicBezTo>
                <a:cubicBezTo>
                  <a:pt x="349" y="16659"/>
                  <a:pt x="539" y="17450"/>
                  <a:pt x="824" y="18179"/>
                </a:cubicBezTo>
                <a:cubicBezTo>
                  <a:pt x="855" y="18305"/>
                  <a:pt x="950" y="18369"/>
                  <a:pt x="1077" y="18369"/>
                </a:cubicBezTo>
                <a:cubicBezTo>
                  <a:pt x="1109" y="18369"/>
                  <a:pt x="1172" y="18369"/>
                  <a:pt x="1204" y="18337"/>
                </a:cubicBezTo>
                <a:cubicBezTo>
                  <a:pt x="1330" y="18305"/>
                  <a:pt x="1425" y="18115"/>
                  <a:pt x="1362" y="17957"/>
                </a:cubicBezTo>
                <a:cubicBezTo>
                  <a:pt x="1109" y="17260"/>
                  <a:pt x="919" y="16532"/>
                  <a:pt x="792" y="15803"/>
                </a:cubicBezTo>
                <a:cubicBezTo>
                  <a:pt x="764" y="15662"/>
                  <a:pt x="634" y="15545"/>
                  <a:pt x="493" y="15545"/>
                </a:cubicBezTo>
                <a:close/>
                <a:moveTo>
                  <a:pt x="25961" y="17747"/>
                </a:moveTo>
                <a:cubicBezTo>
                  <a:pt x="25841" y="17747"/>
                  <a:pt x="25733" y="17826"/>
                  <a:pt x="25684" y="17925"/>
                </a:cubicBezTo>
                <a:cubicBezTo>
                  <a:pt x="25431" y="18654"/>
                  <a:pt x="25114" y="19350"/>
                  <a:pt x="24734" y="19984"/>
                </a:cubicBezTo>
                <a:cubicBezTo>
                  <a:pt x="24639" y="20110"/>
                  <a:pt x="24702" y="20300"/>
                  <a:pt x="24829" y="20395"/>
                </a:cubicBezTo>
                <a:cubicBezTo>
                  <a:pt x="24892" y="20427"/>
                  <a:pt x="24924" y="20427"/>
                  <a:pt x="24987" y="20427"/>
                </a:cubicBezTo>
                <a:cubicBezTo>
                  <a:pt x="25082" y="20427"/>
                  <a:pt x="25177" y="20364"/>
                  <a:pt x="25241" y="20269"/>
                </a:cubicBezTo>
                <a:cubicBezTo>
                  <a:pt x="25621" y="19604"/>
                  <a:pt x="25969" y="18875"/>
                  <a:pt x="26222" y="18147"/>
                </a:cubicBezTo>
                <a:cubicBezTo>
                  <a:pt x="26286" y="17989"/>
                  <a:pt x="26222" y="17830"/>
                  <a:pt x="26064" y="17767"/>
                </a:cubicBezTo>
                <a:cubicBezTo>
                  <a:pt x="26029" y="17753"/>
                  <a:pt x="25994" y="17747"/>
                  <a:pt x="25961" y="17747"/>
                </a:cubicBezTo>
                <a:close/>
                <a:moveTo>
                  <a:pt x="2065" y="19858"/>
                </a:moveTo>
                <a:cubicBezTo>
                  <a:pt x="2019" y="19858"/>
                  <a:pt x="1972" y="19869"/>
                  <a:pt x="1932" y="19889"/>
                </a:cubicBezTo>
                <a:cubicBezTo>
                  <a:pt x="1774" y="19984"/>
                  <a:pt x="1742" y="20174"/>
                  <a:pt x="1805" y="20300"/>
                </a:cubicBezTo>
                <a:cubicBezTo>
                  <a:pt x="2217" y="20965"/>
                  <a:pt x="2660" y="21631"/>
                  <a:pt x="3167" y="22232"/>
                </a:cubicBezTo>
                <a:cubicBezTo>
                  <a:pt x="3231" y="22296"/>
                  <a:pt x="3326" y="22327"/>
                  <a:pt x="3389" y="22327"/>
                </a:cubicBezTo>
                <a:cubicBezTo>
                  <a:pt x="3452" y="22327"/>
                  <a:pt x="3516" y="22327"/>
                  <a:pt x="3579" y="22264"/>
                </a:cubicBezTo>
                <a:cubicBezTo>
                  <a:pt x="3706" y="22169"/>
                  <a:pt x="3737" y="21979"/>
                  <a:pt x="3611" y="21852"/>
                </a:cubicBezTo>
                <a:cubicBezTo>
                  <a:pt x="3136" y="21282"/>
                  <a:pt x="2692" y="20649"/>
                  <a:pt x="2312" y="20015"/>
                </a:cubicBezTo>
                <a:cubicBezTo>
                  <a:pt x="2269" y="19907"/>
                  <a:pt x="2166" y="19858"/>
                  <a:pt x="2065" y="19858"/>
                </a:cubicBezTo>
                <a:close/>
                <a:moveTo>
                  <a:pt x="23646" y="21721"/>
                </a:moveTo>
                <a:cubicBezTo>
                  <a:pt x="23564" y="21721"/>
                  <a:pt x="23486" y="21753"/>
                  <a:pt x="23435" y="21821"/>
                </a:cubicBezTo>
                <a:cubicBezTo>
                  <a:pt x="22960" y="22391"/>
                  <a:pt x="22422" y="22929"/>
                  <a:pt x="21852" y="23436"/>
                </a:cubicBezTo>
                <a:cubicBezTo>
                  <a:pt x="21725" y="23531"/>
                  <a:pt x="21694" y="23721"/>
                  <a:pt x="21789" y="23847"/>
                </a:cubicBezTo>
                <a:cubicBezTo>
                  <a:pt x="21852" y="23911"/>
                  <a:pt x="21947" y="23942"/>
                  <a:pt x="22042" y="23942"/>
                </a:cubicBezTo>
                <a:cubicBezTo>
                  <a:pt x="22105" y="23942"/>
                  <a:pt x="22169" y="23911"/>
                  <a:pt x="22232" y="23879"/>
                </a:cubicBezTo>
                <a:cubicBezTo>
                  <a:pt x="22834" y="23372"/>
                  <a:pt x="23372" y="22802"/>
                  <a:pt x="23879" y="22201"/>
                </a:cubicBezTo>
                <a:cubicBezTo>
                  <a:pt x="24005" y="22074"/>
                  <a:pt x="23974" y="21884"/>
                  <a:pt x="23847" y="21789"/>
                </a:cubicBezTo>
                <a:cubicBezTo>
                  <a:pt x="23788" y="21745"/>
                  <a:pt x="23716" y="21721"/>
                  <a:pt x="23646" y="21721"/>
                </a:cubicBezTo>
                <a:close/>
                <a:moveTo>
                  <a:pt x="5024" y="23368"/>
                </a:moveTo>
                <a:cubicBezTo>
                  <a:pt x="4943" y="23368"/>
                  <a:pt x="4865" y="23399"/>
                  <a:pt x="4814" y="23467"/>
                </a:cubicBezTo>
                <a:cubicBezTo>
                  <a:pt x="4687" y="23594"/>
                  <a:pt x="4719" y="23784"/>
                  <a:pt x="4846" y="23879"/>
                </a:cubicBezTo>
                <a:cubicBezTo>
                  <a:pt x="5447" y="24386"/>
                  <a:pt x="6081" y="24861"/>
                  <a:pt x="6777" y="25241"/>
                </a:cubicBezTo>
                <a:cubicBezTo>
                  <a:pt x="6809" y="25272"/>
                  <a:pt x="6872" y="25272"/>
                  <a:pt x="6904" y="25272"/>
                </a:cubicBezTo>
                <a:cubicBezTo>
                  <a:pt x="7031" y="25272"/>
                  <a:pt x="7126" y="25241"/>
                  <a:pt x="7189" y="25146"/>
                </a:cubicBezTo>
                <a:cubicBezTo>
                  <a:pt x="7252" y="24987"/>
                  <a:pt x="7221" y="24797"/>
                  <a:pt x="7062" y="24734"/>
                </a:cubicBezTo>
                <a:cubicBezTo>
                  <a:pt x="6429" y="24354"/>
                  <a:pt x="5796" y="23911"/>
                  <a:pt x="5226" y="23436"/>
                </a:cubicBezTo>
                <a:cubicBezTo>
                  <a:pt x="5167" y="23392"/>
                  <a:pt x="5094" y="23368"/>
                  <a:pt x="5024" y="23368"/>
                </a:cubicBezTo>
                <a:close/>
                <a:moveTo>
                  <a:pt x="20146" y="24688"/>
                </a:moveTo>
                <a:cubicBezTo>
                  <a:pt x="20093" y="24688"/>
                  <a:pt x="20036" y="24702"/>
                  <a:pt x="19983" y="24734"/>
                </a:cubicBezTo>
                <a:cubicBezTo>
                  <a:pt x="19350" y="25114"/>
                  <a:pt x="18653" y="25431"/>
                  <a:pt x="17957" y="25684"/>
                </a:cubicBezTo>
                <a:cubicBezTo>
                  <a:pt x="17798" y="25716"/>
                  <a:pt x="17735" y="25906"/>
                  <a:pt x="17767" y="26064"/>
                </a:cubicBezTo>
                <a:cubicBezTo>
                  <a:pt x="17830" y="26191"/>
                  <a:pt x="17925" y="26254"/>
                  <a:pt x="18052" y="26254"/>
                </a:cubicBezTo>
                <a:cubicBezTo>
                  <a:pt x="18083" y="26254"/>
                  <a:pt x="18115" y="26254"/>
                  <a:pt x="18147" y="26223"/>
                </a:cubicBezTo>
                <a:cubicBezTo>
                  <a:pt x="18907" y="25969"/>
                  <a:pt x="19603" y="25621"/>
                  <a:pt x="20300" y="25241"/>
                </a:cubicBezTo>
                <a:cubicBezTo>
                  <a:pt x="20427" y="25146"/>
                  <a:pt x="20490" y="24956"/>
                  <a:pt x="20395" y="24829"/>
                </a:cubicBezTo>
                <a:cubicBezTo>
                  <a:pt x="20353" y="24745"/>
                  <a:pt x="20254" y="24688"/>
                  <a:pt x="20146" y="24688"/>
                </a:cubicBezTo>
                <a:close/>
                <a:moveTo>
                  <a:pt x="9017" y="25664"/>
                </a:moveTo>
                <a:cubicBezTo>
                  <a:pt x="8889" y="25664"/>
                  <a:pt x="8766" y="25750"/>
                  <a:pt x="8741" y="25874"/>
                </a:cubicBezTo>
                <a:cubicBezTo>
                  <a:pt x="8678" y="26033"/>
                  <a:pt x="8741" y="26191"/>
                  <a:pt x="8899" y="26254"/>
                </a:cubicBezTo>
                <a:cubicBezTo>
                  <a:pt x="9659" y="26508"/>
                  <a:pt x="10419" y="26729"/>
                  <a:pt x="11179" y="26856"/>
                </a:cubicBezTo>
                <a:lnTo>
                  <a:pt x="11243" y="26856"/>
                </a:lnTo>
                <a:cubicBezTo>
                  <a:pt x="11369" y="26856"/>
                  <a:pt x="11496" y="26761"/>
                  <a:pt x="11528" y="26603"/>
                </a:cubicBezTo>
                <a:cubicBezTo>
                  <a:pt x="11559" y="26444"/>
                  <a:pt x="11464" y="26286"/>
                  <a:pt x="11274" y="26254"/>
                </a:cubicBezTo>
                <a:cubicBezTo>
                  <a:pt x="10546" y="26128"/>
                  <a:pt x="9818" y="25938"/>
                  <a:pt x="9121" y="25684"/>
                </a:cubicBezTo>
                <a:cubicBezTo>
                  <a:pt x="9087" y="25671"/>
                  <a:pt x="9052" y="25664"/>
                  <a:pt x="9017" y="25664"/>
                </a:cubicBezTo>
                <a:close/>
                <a:moveTo>
                  <a:pt x="15821" y="26249"/>
                </a:moveTo>
                <a:cubicBezTo>
                  <a:pt x="15805" y="26249"/>
                  <a:pt x="15788" y="26251"/>
                  <a:pt x="15771" y="26254"/>
                </a:cubicBezTo>
                <a:cubicBezTo>
                  <a:pt x="15043" y="26381"/>
                  <a:pt x="14283" y="26444"/>
                  <a:pt x="13523" y="26444"/>
                </a:cubicBezTo>
                <a:cubicBezTo>
                  <a:pt x="13365" y="26444"/>
                  <a:pt x="13238" y="26571"/>
                  <a:pt x="13238" y="26761"/>
                </a:cubicBezTo>
                <a:cubicBezTo>
                  <a:pt x="13238" y="26919"/>
                  <a:pt x="13365" y="27046"/>
                  <a:pt x="13523" y="27046"/>
                </a:cubicBezTo>
                <a:cubicBezTo>
                  <a:pt x="14315" y="27046"/>
                  <a:pt x="15106" y="26983"/>
                  <a:pt x="15866" y="26856"/>
                </a:cubicBezTo>
                <a:cubicBezTo>
                  <a:pt x="16056" y="26824"/>
                  <a:pt x="16151" y="26666"/>
                  <a:pt x="16120" y="26508"/>
                </a:cubicBezTo>
                <a:cubicBezTo>
                  <a:pt x="16091" y="26366"/>
                  <a:pt x="15961" y="26249"/>
                  <a:pt x="15821" y="26249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18"/>
          <p:cNvSpPr/>
          <p:nvPr/>
        </p:nvSpPr>
        <p:spPr>
          <a:xfrm>
            <a:off x="1825685" y="2046768"/>
            <a:ext cx="1118668" cy="19154"/>
          </a:xfrm>
          <a:custGeom>
            <a:avLst/>
            <a:gdLst/>
            <a:ahLst/>
            <a:cxnLst/>
            <a:rect l="l" t="t" r="r" b="b"/>
            <a:pathLst>
              <a:path w="35217" h="603" extrusionOk="0">
                <a:moveTo>
                  <a:pt x="317" y="0"/>
                </a:moveTo>
                <a:cubicBezTo>
                  <a:pt x="127" y="0"/>
                  <a:pt x="0" y="127"/>
                  <a:pt x="0" y="285"/>
                </a:cubicBezTo>
                <a:cubicBezTo>
                  <a:pt x="0" y="444"/>
                  <a:pt x="127" y="602"/>
                  <a:pt x="317" y="602"/>
                </a:cubicBezTo>
                <a:lnTo>
                  <a:pt x="1679" y="602"/>
                </a:lnTo>
                <a:cubicBezTo>
                  <a:pt x="1837" y="602"/>
                  <a:pt x="1964" y="444"/>
                  <a:pt x="1964" y="285"/>
                </a:cubicBezTo>
                <a:cubicBezTo>
                  <a:pt x="1964" y="127"/>
                  <a:pt x="1837" y="0"/>
                  <a:pt x="1679" y="0"/>
                </a:cubicBezTo>
                <a:close/>
                <a:moveTo>
                  <a:pt x="4054" y="0"/>
                </a:moveTo>
                <a:cubicBezTo>
                  <a:pt x="3864" y="0"/>
                  <a:pt x="3737" y="127"/>
                  <a:pt x="3737" y="285"/>
                </a:cubicBezTo>
                <a:cubicBezTo>
                  <a:pt x="3737" y="444"/>
                  <a:pt x="3864" y="602"/>
                  <a:pt x="4054" y="602"/>
                </a:cubicBezTo>
                <a:lnTo>
                  <a:pt x="6429" y="602"/>
                </a:lnTo>
                <a:cubicBezTo>
                  <a:pt x="6587" y="602"/>
                  <a:pt x="6714" y="444"/>
                  <a:pt x="6714" y="285"/>
                </a:cubicBezTo>
                <a:cubicBezTo>
                  <a:pt x="6714" y="127"/>
                  <a:pt x="6587" y="0"/>
                  <a:pt x="6429" y="0"/>
                </a:cubicBezTo>
                <a:close/>
                <a:moveTo>
                  <a:pt x="8804" y="0"/>
                </a:moveTo>
                <a:cubicBezTo>
                  <a:pt x="8614" y="0"/>
                  <a:pt x="8488" y="127"/>
                  <a:pt x="8488" y="285"/>
                </a:cubicBezTo>
                <a:cubicBezTo>
                  <a:pt x="8488" y="444"/>
                  <a:pt x="8614" y="602"/>
                  <a:pt x="8804" y="602"/>
                </a:cubicBezTo>
                <a:lnTo>
                  <a:pt x="11179" y="602"/>
                </a:lnTo>
                <a:cubicBezTo>
                  <a:pt x="11338" y="602"/>
                  <a:pt x="11464" y="444"/>
                  <a:pt x="11464" y="285"/>
                </a:cubicBezTo>
                <a:cubicBezTo>
                  <a:pt x="11464" y="127"/>
                  <a:pt x="11338" y="0"/>
                  <a:pt x="11179" y="0"/>
                </a:cubicBezTo>
                <a:close/>
                <a:moveTo>
                  <a:pt x="13555" y="0"/>
                </a:moveTo>
                <a:cubicBezTo>
                  <a:pt x="13365" y="0"/>
                  <a:pt x="13238" y="127"/>
                  <a:pt x="13238" y="285"/>
                </a:cubicBezTo>
                <a:cubicBezTo>
                  <a:pt x="13238" y="444"/>
                  <a:pt x="13365" y="602"/>
                  <a:pt x="13555" y="602"/>
                </a:cubicBezTo>
                <a:lnTo>
                  <a:pt x="15930" y="602"/>
                </a:lnTo>
                <a:cubicBezTo>
                  <a:pt x="16088" y="602"/>
                  <a:pt x="16215" y="444"/>
                  <a:pt x="16215" y="285"/>
                </a:cubicBezTo>
                <a:cubicBezTo>
                  <a:pt x="16215" y="127"/>
                  <a:pt x="16088" y="0"/>
                  <a:pt x="15930" y="0"/>
                </a:cubicBezTo>
                <a:close/>
                <a:moveTo>
                  <a:pt x="18305" y="0"/>
                </a:moveTo>
                <a:cubicBezTo>
                  <a:pt x="18115" y="0"/>
                  <a:pt x="17988" y="127"/>
                  <a:pt x="17988" y="285"/>
                </a:cubicBezTo>
                <a:cubicBezTo>
                  <a:pt x="17988" y="444"/>
                  <a:pt x="18115" y="602"/>
                  <a:pt x="18305" y="602"/>
                </a:cubicBezTo>
                <a:lnTo>
                  <a:pt x="20680" y="602"/>
                </a:lnTo>
                <a:cubicBezTo>
                  <a:pt x="20838" y="602"/>
                  <a:pt x="20965" y="444"/>
                  <a:pt x="20965" y="285"/>
                </a:cubicBezTo>
                <a:cubicBezTo>
                  <a:pt x="20965" y="127"/>
                  <a:pt x="20838" y="0"/>
                  <a:pt x="20680" y="0"/>
                </a:cubicBezTo>
                <a:close/>
                <a:moveTo>
                  <a:pt x="23055" y="0"/>
                </a:moveTo>
                <a:cubicBezTo>
                  <a:pt x="22865" y="0"/>
                  <a:pt x="22739" y="127"/>
                  <a:pt x="22739" y="285"/>
                </a:cubicBezTo>
                <a:cubicBezTo>
                  <a:pt x="22739" y="444"/>
                  <a:pt x="22865" y="602"/>
                  <a:pt x="23055" y="602"/>
                </a:cubicBezTo>
                <a:lnTo>
                  <a:pt x="25430" y="602"/>
                </a:lnTo>
                <a:cubicBezTo>
                  <a:pt x="25589" y="602"/>
                  <a:pt x="25716" y="444"/>
                  <a:pt x="25716" y="285"/>
                </a:cubicBezTo>
                <a:cubicBezTo>
                  <a:pt x="25716" y="127"/>
                  <a:pt x="25589" y="0"/>
                  <a:pt x="25430" y="0"/>
                </a:cubicBezTo>
                <a:close/>
                <a:moveTo>
                  <a:pt x="27806" y="0"/>
                </a:moveTo>
                <a:cubicBezTo>
                  <a:pt x="27616" y="0"/>
                  <a:pt x="27489" y="127"/>
                  <a:pt x="27489" y="285"/>
                </a:cubicBezTo>
                <a:cubicBezTo>
                  <a:pt x="27489" y="444"/>
                  <a:pt x="27616" y="602"/>
                  <a:pt x="27806" y="602"/>
                </a:cubicBezTo>
                <a:lnTo>
                  <a:pt x="30181" y="602"/>
                </a:lnTo>
                <a:cubicBezTo>
                  <a:pt x="30339" y="602"/>
                  <a:pt x="30466" y="444"/>
                  <a:pt x="30466" y="285"/>
                </a:cubicBezTo>
                <a:cubicBezTo>
                  <a:pt x="30466" y="127"/>
                  <a:pt x="30339" y="0"/>
                  <a:pt x="30181" y="0"/>
                </a:cubicBezTo>
                <a:close/>
                <a:moveTo>
                  <a:pt x="32556" y="0"/>
                </a:moveTo>
                <a:cubicBezTo>
                  <a:pt x="32366" y="0"/>
                  <a:pt x="32239" y="127"/>
                  <a:pt x="32239" y="285"/>
                </a:cubicBezTo>
                <a:cubicBezTo>
                  <a:pt x="32239" y="444"/>
                  <a:pt x="32366" y="602"/>
                  <a:pt x="32556" y="602"/>
                </a:cubicBezTo>
                <a:lnTo>
                  <a:pt x="34931" y="602"/>
                </a:lnTo>
                <a:cubicBezTo>
                  <a:pt x="35090" y="602"/>
                  <a:pt x="35216" y="444"/>
                  <a:pt x="35216" y="285"/>
                </a:cubicBezTo>
                <a:cubicBezTo>
                  <a:pt x="35216" y="127"/>
                  <a:pt x="35090" y="0"/>
                  <a:pt x="34931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18"/>
          <p:cNvSpPr/>
          <p:nvPr/>
        </p:nvSpPr>
        <p:spPr>
          <a:xfrm>
            <a:off x="6244894" y="2046768"/>
            <a:ext cx="1118668" cy="19154"/>
          </a:xfrm>
          <a:custGeom>
            <a:avLst/>
            <a:gdLst/>
            <a:ahLst/>
            <a:cxnLst/>
            <a:rect l="l" t="t" r="r" b="b"/>
            <a:pathLst>
              <a:path w="35217" h="603" extrusionOk="0">
                <a:moveTo>
                  <a:pt x="317" y="0"/>
                </a:moveTo>
                <a:cubicBezTo>
                  <a:pt x="159" y="0"/>
                  <a:pt x="0" y="127"/>
                  <a:pt x="0" y="285"/>
                </a:cubicBezTo>
                <a:cubicBezTo>
                  <a:pt x="0" y="444"/>
                  <a:pt x="159" y="602"/>
                  <a:pt x="317" y="602"/>
                </a:cubicBezTo>
                <a:lnTo>
                  <a:pt x="1679" y="602"/>
                </a:lnTo>
                <a:cubicBezTo>
                  <a:pt x="1837" y="602"/>
                  <a:pt x="1964" y="444"/>
                  <a:pt x="1964" y="285"/>
                </a:cubicBezTo>
                <a:cubicBezTo>
                  <a:pt x="1964" y="127"/>
                  <a:pt x="1837" y="0"/>
                  <a:pt x="1679" y="0"/>
                </a:cubicBezTo>
                <a:close/>
                <a:moveTo>
                  <a:pt x="4054" y="0"/>
                </a:moveTo>
                <a:cubicBezTo>
                  <a:pt x="3896" y="0"/>
                  <a:pt x="3737" y="127"/>
                  <a:pt x="3737" y="285"/>
                </a:cubicBezTo>
                <a:cubicBezTo>
                  <a:pt x="3737" y="444"/>
                  <a:pt x="3896" y="602"/>
                  <a:pt x="4054" y="602"/>
                </a:cubicBezTo>
                <a:lnTo>
                  <a:pt x="6429" y="602"/>
                </a:lnTo>
                <a:cubicBezTo>
                  <a:pt x="6588" y="602"/>
                  <a:pt x="6714" y="444"/>
                  <a:pt x="6714" y="285"/>
                </a:cubicBezTo>
                <a:cubicBezTo>
                  <a:pt x="6714" y="127"/>
                  <a:pt x="6588" y="0"/>
                  <a:pt x="6429" y="0"/>
                </a:cubicBezTo>
                <a:close/>
                <a:moveTo>
                  <a:pt x="8804" y="0"/>
                </a:moveTo>
                <a:cubicBezTo>
                  <a:pt x="8646" y="0"/>
                  <a:pt x="8488" y="127"/>
                  <a:pt x="8488" y="285"/>
                </a:cubicBezTo>
                <a:cubicBezTo>
                  <a:pt x="8488" y="444"/>
                  <a:pt x="8646" y="602"/>
                  <a:pt x="8804" y="602"/>
                </a:cubicBezTo>
                <a:lnTo>
                  <a:pt x="11180" y="602"/>
                </a:lnTo>
                <a:cubicBezTo>
                  <a:pt x="11338" y="602"/>
                  <a:pt x="11465" y="444"/>
                  <a:pt x="11465" y="285"/>
                </a:cubicBezTo>
                <a:cubicBezTo>
                  <a:pt x="11465" y="127"/>
                  <a:pt x="11338" y="0"/>
                  <a:pt x="11180" y="0"/>
                </a:cubicBezTo>
                <a:close/>
                <a:moveTo>
                  <a:pt x="13555" y="0"/>
                </a:moveTo>
                <a:cubicBezTo>
                  <a:pt x="13396" y="0"/>
                  <a:pt x="13238" y="127"/>
                  <a:pt x="13238" y="285"/>
                </a:cubicBezTo>
                <a:cubicBezTo>
                  <a:pt x="13238" y="444"/>
                  <a:pt x="13396" y="602"/>
                  <a:pt x="13555" y="602"/>
                </a:cubicBezTo>
                <a:lnTo>
                  <a:pt x="15930" y="602"/>
                </a:lnTo>
                <a:cubicBezTo>
                  <a:pt x="16088" y="602"/>
                  <a:pt x="16215" y="444"/>
                  <a:pt x="16215" y="285"/>
                </a:cubicBezTo>
                <a:cubicBezTo>
                  <a:pt x="16215" y="127"/>
                  <a:pt x="16088" y="0"/>
                  <a:pt x="15930" y="0"/>
                </a:cubicBezTo>
                <a:close/>
                <a:moveTo>
                  <a:pt x="18305" y="0"/>
                </a:moveTo>
                <a:cubicBezTo>
                  <a:pt x="18147" y="0"/>
                  <a:pt x="17988" y="127"/>
                  <a:pt x="17988" y="285"/>
                </a:cubicBezTo>
                <a:cubicBezTo>
                  <a:pt x="17988" y="444"/>
                  <a:pt x="18147" y="602"/>
                  <a:pt x="18305" y="602"/>
                </a:cubicBezTo>
                <a:lnTo>
                  <a:pt x="20680" y="602"/>
                </a:lnTo>
                <a:cubicBezTo>
                  <a:pt x="20839" y="602"/>
                  <a:pt x="20965" y="444"/>
                  <a:pt x="20965" y="285"/>
                </a:cubicBezTo>
                <a:cubicBezTo>
                  <a:pt x="20965" y="127"/>
                  <a:pt x="20839" y="0"/>
                  <a:pt x="20680" y="0"/>
                </a:cubicBezTo>
                <a:close/>
                <a:moveTo>
                  <a:pt x="23056" y="0"/>
                </a:moveTo>
                <a:cubicBezTo>
                  <a:pt x="22897" y="0"/>
                  <a:pt x="22739" y="127"/>
                  <a:pt x="22739" y="285"/>
                </a:cubicBezTo>
                <a:cubicBezTo>
                  <a:pt x="22739" y="444"/>
                  <a:pt x="22897" y="602"/>
                  <a:pt x="23056" y="602"/>
                </a:cubicBezTo>
                <a:lnTo>
                  <a:pt x="25431" y="602"/>
                </a:lnTo>
                <a:cubicBezTo>
                  <a:pt x="25589" y="602"/>
                  <a:pt x="25716" y="444"/>
                  <a:pt x="25716" y="285"/>
                </a:cubicBezTo>
                <a:cubicBezTo>
                  <a:pt x="25716" y="127"/>
                  <a:pt x="25589" y="0"/>
                  <a:pt x="25431" y="0"/>
                </a:cubicBezTo>
                <a:close/>
                <a:moveTo>
                  <a:pt x="27806" y="0"/>
                </a:moveTo>
                <a:cubicBezTo>
                  <a:pt x="27648" y="0"/>
                  <a:pt x="27489" y="127"/>
                  <a:pt x="27489" y="285"/>
                </a:cubicBezTo>
                <a:cubicBezTo>
                  <a:pt x="27489" y="444"/>
                  <a:pt x="27648" y="602"/>
                  <a:pt x="27806" y="602"/>
                </a:cubicBezTo>
                <a:lnTo>
                  <a:pt x="30181" y="602"/>
                </a:lnTo>
                <a:cubicBezTo>
                  <a:pt x="30339" y="602"/>
                  <a:pt x="30466" y="444"/>
                  <a:pt x="30466" y="285"/>
                </a:cubicBezTo>
                <a:cubicBezTo>
                  <a:pt x="30466" y="127"/>
                  <a:pt x="30339" y="0"/>
                  <a:pt x="30181" y="0"/>
                </a:cubicBezTo>
                <a:close/>
                <a:moveTo>
                  <a:pt x="32556" y="0"/>
                </a:moveTo>
                <a:cubicBezTo>
                  <a:pt x="32398" y="0"/>
                  <a:pt x="32240" y="127"/>
                  <a:pt x="32240" y="285"/>
                </a:cubicBezTo>
                <a:cubicBezTo>
                  <a:pt x="32240" y="444"/>
                  <a:pt x="32398" y="602"/>
                  <a:pt x="32556" y="602"/>
                </a:cubicBezTo>
                <a:lnTo>
                  <a:pt x="34931" y="602"/>
                </a:lnTo>
                <a:cubicBezTo>
                  <a:pt x="35090" y="602"/>
                  <a:pt x="35216" y="444"/>
                  <a:pt x="35216" y="285"/>
                </a:cubicBezTo>
                <a:cubicBezTo>
                  <a:pt x="35216" y="127"/>
                  <a:pt x="35090" y="0"/>
                  <a:pt x="34931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0" name="Google Shape;950;p18"/>
          <p:cNvGrpSpPr/>
          <p:nvPr/>
        </p:nvGrpSpPr>
        <p:grpSpPr>
          <a:xfrm>
            <a:off x="7380672" y="1626263"/>
            <a:ext cx="859116" cy="860133"/>
            <a:chOff x="7380672" y="1626263"/>
            <a:chExt cx="859116" cy="860133"/>
          </a:xfrm>
        </p:grpSpPr>
        <p:sp>
          <p:nvSpPr>
            <p:cNvPr id="951" name="Google Shape;951;p18"/>
            <p:cNvSpPr/>
            <p:nvPr/>
          </p:nvSpPr>
          <p:spPr>
            <a:xfrm>
              <a:off x="7435955" y="1681597"/>
              <a:ext cx="749495" cy="749463"/>
            </a:xfrm>
            <a:custGeom>
              <a:avLst/>
              <a:gdLst/>
              <a:ahLst/>
              <a:cxnLst/>
              <a:rect l="l" t="t" r="r" b="b"/>
              <a:pathLst>
                <a:path w="23595" h="23594" extrusionOk="0">
                  <a:moveTo>
                    <a:pt x="11782" y="1"/>
                  </a:moveTo>
                  <a:cubicBezTo>
                    <a:pt x="5289" y="1"/>
                    <a:pt x="1" y="5258"/>
                    <a:pt x="1" y="11781"/>
                  </a:cubicBezTo>
                  <a:cubicBezTo>
                    <a:pt x="1" y="18305"/>
                    <a:pt x="5289" y="23594"/>
                    <a:pt x="11782" y="23594"/>
                  </a:cubicBezTo>
                  <a:cubicBezTo>
                    <a:pt x="18305" y="23594"/>
                    <a:pt x="23594" y="18305"/>
                    <a:pt x="23594" y="11781"/>
                  </a:cubicBezTo>
                  <a:cubicBezTo>
                    <a:pt x="23594" y="5258"/>
                    <a:pt x="18305" y="1"/>
                    <a:pt x="11782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7526485" y="1868915"/>
              <a:ext cx="566402" cy="384102"/>
            </a:xfrm>
            <a:custGeom>
              <a:avLst/>
              <a:gdLst/>
              <a:ahLst/>
              <a:cxnLst/>
              <a:rect l="l" t="t" r="r" b="b"/>
              <a:pathLst>
                <a:path w="17831" h="12092" extrusionOk="0">
                  <a:moveTo>
                    <a:pt x="11398" y="1514"/>
                  </a:moveTo>
                  <a:cubicBezTo>
                    <a:pt x="11908" y="1514"/>
                    <a:pt x="12605" y="1546"/>
                    <a:pt x="13555" y="1641"/>
                  </a:cubicBezTo>
                  <a:cubicBezTo>
                    <a:pt x="14885" y="1768"/>
                    <a:pt x="16247" y="1989"/>
                    <a:pt x="17039" y="2148"/>
                  </a:cubicBezTo>
                  <a:lnTo>
                    <a:pt x="13302" y="4744"/>
                  </a:lnTo>
                  <a:cubicBezTo>
                    <a:pt x="12447" y="5314"/>
                    <a:pt x="11497" y="5663"/>
                    <a:pt x="10483" y="5789"/>
                  </a:cubicBezTo>
                  <a:cubicBezTo>
                    <a:pt x="9945" y="5853"/>
                    <a:pt x="9565" y="5916"/>
                    <a:pt x="9343" y="5979"/>
                  </a:cubicBezTo>
                  <a:cubicBezTo>
                    <a:pt x="9185" y="6043"/>
                    <a:pt x="9058" y="6106"/>
                    <a:pt x="8932" y="6169"/>
                  </a:cubicBezTo>
                  <a:cubicBezTo>
                    <a:pt x="9027" y="4459"/>
                    <a:pt x="9375" y="2338"/>
                    <a:pt x="10040" y="1736"/>
                  </a:cubicBezTo>
                  <a:cubicBezTo>
                    <a:pt x="10072" y="1704"/>
                    <a:pt x="10135" y="1673"/>
                    <a:pt x="10230" y="1641"/>
                  </a:cubicBezTo>
                  <a:cubicBezTo>
                    <a:pt x="10293" y="1641"/>
                    <a:pt x="10325" y="1609"/>
                    <a:pt x="10357" y="1578"/>
                  </a:cubicBezTo>
                  <a:cubicBezTo>
                    <a:pt x="10562" y="1546"/>
                    <a:pt x="10887" y="1514"/>
                    <a:pt x="11398" y="1514"/>
                  </a:cubicBezTo>
                  <a:close/>
                  <a:moveTo>
                    <a:pt x="16785" y="2939"/>
                  </a:moveTo>
                  <a:cubicBezTo>
                    <a:pt x="16690" y="3098"/>
                    <a:pt x="16595" y="3224"/>
                    <a:pt x="16500" y="3383"/>
                  </a:cubicBezTo>
                  <a:cubicBezTo>
                    <a:pt x="15962" y="4143"/>
                    <a:pt x="14949" y="5314"/>
                    <a:pt x="13302" y="6581"/>
                  </a:cubicBezTo>
                  <a:cubicBezTo>
                    <a:pt x="11687" y="7816"/>
                    <a:pt x="10642" y="8070"/>
                    <a:pt x="10072" y="8070"/>
                  </a:cubicBezTo>
                  <a:cubicBezTo>
                    <a:pt x="9280" y="8070"/>
                    <a:pt x="8995" y="7626"/>
                    <a:pt x="8932" y="7373"/>
                  </a:cubicBezTo>
                  <a:cubicBezTo>
                    <a:pt x="8932" y="7246"/>
                    <a:pt x="8900" y="7151"/>
                    <a:pt x="8900" y="7056"/>
                  </a:cubicBezTo>
                  <a:cubicBezTo>
                    <a:pt x="8900" y="7025"/>
                    <a:pt x="8900" y="7025"/>
                    <a:pt x="8900" y="7025"/>
                  </a:cubicBezTo>
                  <a:lnTo>
                    <a:pt x="8900" y="6993"/>
                  </a:lnTo>
                  <a:cubicBezTo>
                    <a:pt x="8932" y="6740"/>
                    <a:pt x="9122" y="6613"/>
                    <a:pt x="9502" y="6486"/>
                  </a:cubicBezTo>
                  <a:cubicBezTo>
                    <a:pt x="9628" y="6455"/>
                    <a:pt x="9913" y="6391"/>
                    <a:pt x="10547" y="6328"/>
                  </a:cubicBezTo>
                  <a:cubicBezTo>
                    <a:pt x="11655" y="6201"/>
                    <a:pt x="12700" y="5789"/>
                    <a:pt x="13587" y="5156"/>
                  </a:cubicBezTo>
                  <a:lnTo>
                    <a:pt x="16785" y="2939"/>
                  </a:lnTo>
                  <a:close/>
                  <a:moveTo>
                    <a:pt x="8488" y="7690"/>
                  </a:moveTo>
                  <a:cubicBezTo>
                    <a:pt x="8551" y="7848"/>
                    <a:pt x="8646" y="8006"/>
                    <a:pt x="8773" y="8133"/>
                  </a:cubicBezTo>
                  <a:cubicBezTo>
                    <a:pt x="8678" y="8260"/>
                    <a:pt x="8488" y="8386"/>
                    <a:pt x="8266" y="8576"/>
                  </a:cubicBezTo>
                  <a:lnTo>
                    <a:pt x="8266" y="7975"/>
                  </a:lnTo>
                  <a:cubicBezTo>
                    <a:pt x="8266" y="7943"/>
                    <a:pt x="8266" y="7911"/>
                    <a:pt x="8266" y="7848"/>
                  </a:cubicBezTo>
                  <a:lnTo>
                    <a:pt x="8488" y="7690"/>
                  </a:lnTo>
                  <a:close/>
                  <a:moveTo>
                    <a:pt x="6018" y="7848"/>
                  </a:moveTo>
                  <a:cubicBezTo>
                    <a:pt x="6145" y="7848"/>
                    <a:pt x="6461" y="7975"/>
                    <a:pt x="6810" y="8165"/>
                  </a:cubicBezTo>
                  <a:cubicBezTo>
                    <a:pt x="7221" y="8418"/>
                    <a:pt x="7348" y="8608"/>
                    <a:pt x="7348" y="8671"/>
                  </a:cubicBezTo>
                  <a:cubicBezTo>
                    <a:pt x="7348" y="8671"/>
                    <a:pt x="7316" y="8830"/>
                    <a:pt x="6335" y="8830"/>
                  </a:cubicBezTo>
                  <a:lnTo>
                    <a:pt x="6018" y="8830"/>
                  </a:lnTo>
                  <a:cubicBezTo>
                    <a:pt x="5733" y="8830"/>
                    <a:pt x="5511" y="8608"/>
                    <a:pt x="5511" y="8323"/>
                  </a:cubicBezTo>
                  <a:cubicBezTo>
                    <a:pt x="5511" y="8070"/>
                    <a:pt x="5733" y="7848"/>
                    <a:pt x="6018" y="7848"/>
                  </a:cubicBezTo>
                  <a:close/>
                  <a:moveTo>
                    <a:pt x="5664" y="534"/>
                  </a:moveTo>
                  <a:cubicBezTo>
                    <a:pt x="6541" y="534"/>
                    <a:pt x="7377" y="681"/>
                    <a:pt x="8013" y="849"/>
                  </a:cubicBezTo>
                  <a:cubicBezTo>
                    <a:pt x="8710" y="1039"/>
                    <a:pt x="9248" y="1229"/>
                    <a:pt x="9628" y="1387"/>
                  </a:cubicBezTo>
                  <a:cubicBezTo>
                    <a:pt x="8773" y="2306"/>
                    <a:pt x="8456" y="4839"/>
                    <a:pt x="8393" y="6328"/>
                  </a:cubicBezTo>
                  <a:cubicBezTo>
                    <a:pt x="7950" y="6328"/>
                    <a:pt x="7063" y="6360"/>
                    <a:pt x="6081" y="6518"/>
                  </a:cubicBezTo>
                  <a:cubicBezTo>
                    <a:pt x="4118" y="6803"/>
                    <a:pt x="2661" y="7468"/>
                    <a:pt x="1774" y="8481"/>
                  </a:cubicBezTo>
                  <a:cubicBezTo>
                    <a:pt x="1489" y="8798"/>
                    <a:pt x="1236" y="9115"/>
                    <a:pt x="1078" y="9431"/>
                  </a:cubicBezTo>
                  <a:cubicBezTo>
                    <a:pt x="919" y="8323"/>
                    <a:pt x="729" y="6930"/>
                    <a:pt x="666" y="6265"/>
                  </a:cubicBezTo>
                  <a:cubicBezTo>
                    <a:pt x="413" y="4238"/>
                    <a:pt x="1109" y="1609"/>
                    <a:pt x="3833" y="786"/>
                  </a:cubicBezTo>
                  <a:cubicBezTo>
                    <a:pt x="4429" y="604"/>
                    <a:pt x="5056" y="534"/>
                    <a:pt x="5664" y="534"/>
                  </a:cubicBezTo>
                  <a:close/>
                  <a:moveTo>
                    <a:pt x="8393" y="6866"/>
                  </a:moveTo>
                  <a:lnTo>
                    <a:pt x="8393" y="7025"/>
                  </a:lnTo>
                  <a:lnTo>
                    <a:pt x="8393" y="7056"/>
                  </a:lnTo>
                  <a:cubicBezTo>
                    <a:pt x="8361" y="7151"/>
                    <a:pt x="8393" y="7278"/>
                    <a:pt x="8425" y="7405"/>
                  </a:cubicBezTo>
                  <a:lnTo>
                    <a:pt x="8140" y="7595"/>
                  </a:lnTo>
                  <a:cubicBezTo>
                    <a:pt x="8140" y="7595"/>
                    <a:pt x="8108" y="7563"/>
                    <a:pt x="8108" y="7563"/>
                  </a:cubicBezTo>
                  <a:lnTo>
                    <a:pt x="7855" y="7310"/>
                  </a:lnTo>
                  <a:cubicBezTo>
                    <a:pt x="7823" y="7278"/>
                    <a:pt x="7784" y="7262"/>
                    <a:pt x="7748" y="7262"/>
                  </a:cubicBezTo>
                  <a:cubicBezTo>
                    <a:pt x="7712" y="7262"/>
                    <a:pt x="7681" y="7278"/>
                    <a:pt x="7665" y="7310"/>
                  </a:cubicBezTo>
                  <a:cubicBezTo>
                    <a:pt x="7601" y="7373"/>
                    <a:pt x="7601" y="7436"/>
                    <a:pt x="7665" y="7500"/>
                  </a:cubicBezTo>
                  <a:lnTo>
                    <a:pt x="7886" y="7753"/>
                  </a:lnTo>
                  <a:cubicBezTo>
                    <a:pt x="7950" y="7816"/>
                    <a:pt x="8013" y="7911"/>
                    <a:pt x="8013" y="7975"/>
                  </a:cubicBezTo>
                  <a:lnTo>
                    <a:pt x="8013" y="8830"/>
                  </a:lnTo>
                  <a:lnTo>
                    <a:pt x="7981" y="8830"/>
                  </a:lnTo>
                  <a:lnTo>
                    <a:pt x="7633" y="8576"/>
                  </a:lnTo>
                  <a:cubicBezTo>
                    <a:pt x="7570" y="8355"/>
                    <a:pt x="7253" y="8101"/>
                    <a:pt x="6968" y="7943"/>
                  </a:cubicBezTo>
                  <a:cubicBezTo>
                    <a:pt x="6651" y="7753"/>
                    <a:pt x="6240" y="7563"/>
                    <a:pt x="6018" y="7563"/>
                  </a:cubicBezTo>
                  <a:cubicBezTo>
                    <a:pt x="5606" y="7563"/>
                    <a:pt x="5258" y="7911"/>
                    <a:pt x="5258" y="8355"/>
                  </a:cubicBezTo>
                  <a:cubicBezTo>
                    <a:pt x="5258" y="8766"/>
                    <a:pt x="5606" y="9115"/>
                    <a:pt x="6018" y="9115"/>
                  </a:cubicBezTo>
                  <a:lnTo>
                    <a:pt x="6335" y="9115"/>
                  </a:lnTo>
                  <a:cubicBezTo>
                    <a:pt x="6841" y="9115"/>
                    <a:pt x="7348" y="9083"/>
                    <a:pt x="7570" y="8893"/>
                  </a:cubicBezTo>
                  <a:lnTo>
                    <a:pt x="7760" y="9020"/>
                  </a:lnTo>
                  <a:cubicBezTo>
                    <a:pt x="6778" y="9748"/>
                    <a:pt x="5416" y="10730"/>
                    <a:pt x="4054" y="11268"/>
                  </a:cubicBezTo>
                  <a:cubicBezTo>
                    <a:pt x="3598" y="11471"/>
                    <a:pt x="3142" y="11572"/>
                    <a:pt x="2735" y="11572"/>
                  </a:cubicBezTo>
                  <a:cubicBezTo>
                    <a:pt x="2633" y="11572"/>
                    <a:pt x="2534" y="11566"/>
                    <a:pt x="2439" y="11553"/>
                  </a:cubicBezTo>
                  <a:cubicBezTo>
                    <a:pt x="1996" y="11490"/>
                    <a:pt x="1679" y="11332"/>
                    <a:pt x="1489" y="11078"/>
                  </a:cubicBezTo>
                  <a:cubicBezTo>
                    <a:pt x="1489" y="11047"/>
                    <a:pt x="1458" y="11015"/>
                    <a:pt x="1426" y="10983"/>
                  </a:cubicBezTo>
                  <a:cubicBezTo>
                    <a:pt x="1426" y="10983"/>
                    <a:pt x="1426" y="10951"/>
                    <a:pt x="1426" y="10951"/>
                  </a:cubicBezTo>
                  <a:cubicBezTo>
                    <a:pt x="1394" y="10920"/>
                    <a:pt x="1394" y="10825"/>
                    <a:pt x="1363" y="10730"/>
                  </a:cubicBezTo>
                  <a:cubicBezTo>
                    <a:pt x="1236" y="10223"/>
                    <a:pt x="1553" y="9558"/>
                    <a:pt x="2154" y="8830"/>
                  </a:cubicBezTo>
                  <a:cubicBezTo>
                    <a:pt x="3801" y="6993"/>
                    <a:pt x="7285" y="6866"/>
                    <a:pt x="8393" y="6866"/>
                  </a:cubicBezTo>
                  <a:close/>
                  <a:moveTo>
                    <a:pt x="5611" y="0"/>
                  </a:moveTo>
                  <a:cubicBezTo>
                    <a:pt x="4978" y="0"/>
                    <a:pt x="4327" y="76"/>
                    <a:pt x="3706" y="279"/>
                  </a:cubicBezTo>
                  <a:cubicBezTo>
                    <a:pt x="2313" y="691"/>
                    <a:pt x="1268" y="1578"/>
                    <a:pt x="634" y="2876"/>
                  </a:cubicBezTo>
                  <a:cubicBezTo>
                    <a:pt x="1" y="4238"/>
                    <a:pt x="32" y="5631"/>
                    <a:pt x="128" y="6328"/>
                  </a:cubicBezTo>
                  <a:cubicBezTo>
                    <a:pt x="413" y="8735"/>
                    <a:pt x="634" y="10160"/>
                    <a:pt x="824" y="10856"/>
                  </a:cubicBezTo>
                  <a:cubicBezTo>
                    <a:pt x="856" y="11047"/>
                    <a:pt x="951" y="11237"/>
                    <a:pt x="1046" y="11395"/>
                  </a:cubicBezTo>
                  <a:cubicBezTo>
                    <a:pt x="1331" y="11775"/>
                    <a:pt x="1806" y="12028"/>
                    <a:pt x="2376" y="12092"/>
                  </a:cubicBezTo>
                  <a:lnTo>
                    <a:pt x="2724" y="12092"/>
                  </a:lnTo>
                  <a:cubicBezTo>
                    <a:pt x="3199" y="12092"/>
                    <a:pt x="3738" y="11997"/>
                    <a:pt x="4276" y="11775"/>
                  </a:cubicBezTo>
                  <a:cubicBezTo>
                    <a:pt x="5638" y="11237"/>
                    <a:pt x="7031" y="10255"/>
                    <a:pt x="7981" y="9495"/>
                  </a:cubicBezTo>
                  <a:lnTo>
                    <a:pt x="7981" y="11838"/>
                  </a:lnTo>
                  <a:cubicBezTo>
                    <a:pt x="7981" y="11933"/>
                    <a:pt x="8045" y="11965"/>
                    <a:pt x="8140" y="11965"/>
                  </a:cubicBezTo>
                  <a:cubicBezTo>
                    <a:pt x="8203" y="11965"/>
                    <a:pt x="8266" y="11902"/>
                    <a:pt x="8266" y="11838"/>
                  </a:cubicBezTo>
                  <a:lnTo>
                    <a:pt x="8266" y="9273"/>
                  </a:lnTo>
                  <a:cubicBezTo>
                    <a:pt x="8710" y="8893"/>
                    <a:pt x="9058" y="8608"/>
                    <a:pt x="9248" y="8450"/>
                  </a:cubicBezTo>
                  <a:cubicBezTo>
                    <a:pt x="9470" y="8545"/>
                    <a:pt x="9755" y="8608"/>
                    <a:pt x="10072" y="8608"/>
                  </a:cubicBezTo>
                  <a:cubicBezTo>
                    <a:pt x="11053" y="8608"/>
                    <a:pt x="12225" y="8070"/>
                    <a:pt x="13619" y="6993"/>
                  </a:cubicBezTo>
                  <a:cubicBezTo>
                    <a:pt x="16722" y="4649"/>
                    <a:pt x="17641" y="2591"/>
                    <a:pt x="17767" y="2243"/>
                  </a:cubicBezTo>
                  <a:cubicBezTo>
                    <a:pt x="17831" y="2148"/>
                    <a:pt x="17831" y="2053"/>
                    <a:pt x="17799" y="1926"/>
                  </a:cubicBezTo>
                  <a:cubicBezTo>
                    <a:pt x="17767" y="1799"/>
                    <a:pt x="17672" y="1704"/>
                    <a:pt x="17514" y="1673"/>
                  </a:cubicBezTo>
                  <a:cubicBezTo>
                    <a:pt x="16880" y="1578"/>
                    <a:pt x="15234" y="1261"/>
                    <a:pt x="13587" y="1102"/>
                  </a:cubicBezTo>
                  <a:cubicBezTo>
                    <a:pt x="12653" y="1007"/>
                    <a:pt x="11948" y="968"/>
                    <a:pt x="11414" y="968"/>
                  </a:cubicBezTo>
                  <a:cubicBezTo>
                    <a:pt x="10879" y="968"/>
                    <a:pt x="10515" y="1007"/>
                    <a:pt x="10262" y="1071"/>
                  </a:cubicBezTo>
                  <a:cubicBezTo>
                    <a:pt x="9977" y="944"/>
                    <a:pt x="9185" y="627"/>
                    <a:pt x="8171" y="342"/>
                  </a:cubicBezTo>
                  <a:cubicBezTo>
                    <a:pt x="7468" y="171"/>
                    <a:pt x="6560" y="0"/>
                    <a:pt x="5611" y="0"/>
                  </a:cubicBezTo>
                  <a:close/>
                </a:path>
              </a:pathLst>
            </a:custGeom>
            <a:solidFill>
              <a:srgbClr val="F8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7822249" y="1974343"/>
              <a:ext cx="15120" cy="43296"/>
            </a:xfrm>
            <a:custGeom>
              <a:avLst/>
              <a:gdLst/>
              <a:ahLst/>
              <a:cxnLst/>
              <a:rect l="l" t="t" r="r" b="b"/>
              <a:pathLst>
                <a:path w="476" h="1363" extrusionOk="0">
                  <a:moveTo>
                    <a:pt x="349" y="0"/>
                  </a:moveTo>
                  <a:cubicBezTo>
                    <a:pt x="254" y="0"/>
                    <a:pt x="191" y="32"/>
                    <a:pt x="191" y="127"/>
                  </a:cubicBezTo>
                  <a:lnTo>
                    <a:pt x="1" y="1204"/>
                  </a:lnTo>
                  <a:cubicBezTo>
                    <a:pt x="1" y="1267"/>
                    <a:pt x="64" y="1362"/>
                    <a:pt x="127" y="1362"/>
                  </a:cubicBezTo>
                  <a:lnTo>
                    <a:pt x="159" y="1362"/>
                  </a:lnTo>
                  <a:cubicBezTo>
                    <a:pt x="222" y="1362"/>
                    <a:pt x="286" y="1299"/>
                    <a:pt x="286" y="1235"/>
                  </a:cubicBezTo>
                  <a:lnTo>
                    <a:pt x="444" y="159"/>
                  </a:lnTo>
                  <a:cubicBezTo>
                    <a:pt x="476" y="95"/>
                    <a:pt x="412" y="0"/>
                    <a:pt x="349" y="0"/>
                  </a:cubicBezTo>
                  <a:close/>
                </a:path>
              </a:pathLst>
            </a:custGeom>
            <a:solidFill>
              <a:srgbClr val="F8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7818214" y="2021610"/>
              <a:ext cx="11118" cy="26206"/>
            </a:xfrm>
            <a:custGeom>
              <a:avLst/>
              <a:gdLst/>
              <a:ahLst/>
              <a:cxnLst/>
              <a:rect l="l" t="t" r="r" b="b"/>
              <a:pathLst>
                <a:path w="350" h="825" extrusionOk="0">
                  <a:moveTo>
                    <a:pt x="223" y="1"/>
                  </a:moveTo>
                  <a:cubicBezTo>
                    <a:pt x="128" y="1"/>
                    <a:pt x="64" y="64"/>
                    <a:pt x="64" y="127"/>
                  </a:cubicBezTo>
                  <a:lnTo>
                    <a:pt x="1" y="666"/>
                  </a:lnTo>
                  <a:cubicBezTo>
                    <a:pt x="1" y="729"/>
                    <a:pt x="64" y="824"/>
                    <a:pt x="128" y="824"/>
                  </a:cubicBezTo>
                  <a:lnTo>
                    <a:pt x="159" y="824"/>
                  </a:lnTo>
                  <a:cubicBezTo>
                    <a:pt x="223" y="824"/>
                    <a:pt x="286" y="761"/>
                    <a:pt x="286" y="697"/>
                  </a:cubicBezTo>
                  <a:lnTo>
                    <a:pt x="349" y="159"/>
                  </a:lnTo>
                  <a:cubicBezTo>
                    <a:pt x="349" y="96"/>
                    <a:pt x="286" y="32"/>
                    <a:pt x="223" y="1"/>
                  </a:cubicBezTo>
                  <a:close/>
                </a:path>
              </a:pathLst>
            </a:custGeom>
            <a:solidFill>
              <a:srgbClr val="F8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7380672" y="1626263"/>
              <a:ext cx="859116" cy="860133"/>
            </a:xfrm>
            <a:custGeom>
              <a:avLst/>
              <a:gdLst/>
              <a:ahLst/>
              <a:cxnLst/>
              <a:rect l="l" t="t" r="r" b="b"/>
              <a:pathLst>
                <a:path w="27046" h="27078" extrusionOk="0">
                  <a:moveTo>
                    <a:pt x="13491" y="1"/>
                  </a:moveTo>
                  <a:cubicBezTo>
                    <a:pt x="12699" y="1"/>
                    <a:pt x="11908" y="64"/>
                    <a:pt x="11148" y="223"/>
                  </a:cubicBezTo>
                  <a:cubicBezTo>
                    <a:pt x="10958" y="254"/>
                    <a:pt x="10863" y="413"/>
                    <a:pt x="10894" y="571"/>
                  </a:cubicBezTo>
                  <a:cubicBezTo>
                    <a:pt x="10926" y="698"/>
                    <a:pt x="11053" y="793"/>
                    <a:pt x="11179" y="793"/>
                  </a:cubicBezTo>
                  <a:lnTo>
                    <a:pt x="11243" y="793"/>
                  </a:lnTo>
                  <a:cubicBezTo>
                    <a:pt x="11971" y="666"/>
                    <a:pt x="12731" y="603"/>
                    <a:pt x="13491" y="603"/>
                  </a:cubicBezTo>
                  <a:cubicBezTo>
                    <a:pt x="13649" y="603"/>
                    <a:pt x="13776" y="476"/>
                    <a:pt x="13776" y="286"/>
                  </a:cubicBezTo>
                  <a:cubicBezTo>
                    <a:pt x="13776" y="128"/>
                    <a:pt x="13649" y="1"/>
                    <a:pt x="13491" y="1"/>
                  </a:cubicBezTo>
                  <a:close/>
                  <a:moveTo>
                    <a:pt x="15785" y="186"/>
                  </a:moveTo>
                  <a:cubicBezTo>
                    <a:pt x="15645" y="186"/>
                    <a:pt x="15515" y="302"/>
                    <a:pt x="15486" y="444"/>
                  </a:cubicBezTo>
                  <a:cubicBezTo>
                    <a:pt x="15455" y="603"/>
                    <a:pt x="15581" y="761"/>
                    <a:pt x="15740" y="793"/>
                  </a:cubicBezTo>
                  <a:cubicBezTo>
                    <a:pt x="16468" y="919"/>
                    <a:pt x="17196" y="1109"/>
                    <a:pt x="17893" y="1363"/>
                  </a:cubicBezTo>
                  <a:lnTo>
                    <a:pt x="18020" y="1363"/>
                  </a:lnTo>
                  <a:cubicBezTo>
                    <a:pt x="18115" y="1363"/>
                    <a:pt x="18242" y="1299"/>
                    <a:pt x="18305" y="1173"/>
                  </a:cubicBezTo>
                  <a:cubicBezTo>
                    <a:pt x="18337" y="1014"/>
                    <a:pt x="18273" y="856"/>
                    <a:pt x="18115" y="793"/>
                  </a:cubicBezTo>
                  <a:cubicBezTo>
                    <a:pt x="17386" y="539"/>
                    <a:pt x="16595" y="318"/>
                    <a:pt x="15835" y="191"/>
                  </a:cubicBezTo>
                  <a:cubicBezTo>
                    <a:pt x="15818" y="188"/>
                    <a:pt x="15802" y="186"/>
                    <a:pt x="15785" y="186"/>
                  </a:cubicBezTo>
                  <a:close/>
                  <a:moveTo>
                    <a:pt x="8968" y="804"/>
                  </a:moveTo>
                  <a:cubicBezTo>
                    <a:pt x="8935" y="804"/>
                    <a:pt x="8901" y="811"/>
                    <a:pt x="8867" y="824"/>
                  </a:cubicBezTo>
                  <a:cubicBezTo>
                    <a:pt x="8107" y="1109"/>
                    <a:pt x="7411" y="1426"/>
                    <a:pt x="6714" y="1838"/>
                  </a:cubicBezTo>
                  <a:cubicBezTo>
                    <a:pt x="6587" y="1933"/>
                    <a:pt x="6524" y="2091"/>
                    <a:pt x="6619" y="2249"/>
                  </a:cubicBezTo>
                  <a:cubicBezTo>
                    <a:pt x="6682" y="2344"/>
                    <a:pt x="6777" y="2376"/>
                    <a:pt x="6872" y="2376"/>
                  </a:cubicBezTo>
                  <a:cubicBezTo>
                    <a:pt x="6936" y="2376"/>
                    <a:pt x="6967" y="2376"/>
                    <a:pt x="7031" y="2344"/>
                  </a:cubicBezTo>
                  <a:cubicBezTo>
                    <a:pt x="7664" y="1964"/>
                    <a:pt x="8361" y="1648"/>
                    <a:pt x="9057" y="1394"/>
                  </a:cubicBezTo>
                  <a:cubicBezTo>
                    <a:pt x="9216" y="1331"/>
                    <a:pt x="9279" y="1173"/>
                    <a:pt x="9247" y="1014"/>
                  </a:cubicBezTo>
                  <a:cubicBezTo>
                    <a:pt x="9198" y="890"/>
                    <a:pt x="9089" y="804"/>
                    <a:pt x="8968" y="804"/>
                  </a:cubicBezTo>
                  <a:close/>
                  <a:moveTo>
                    <a:pt x="20096" y="1760"/>
                  </a:moveTo>
                  <a:cubicBezTo>
                    <a:pt x="19997" y="1760"/>
                    <a:pt x="19899" y="1817"/>
                    <a:pt x="19857" y="1901"/>
                  </a:cubicBezTo>
                  <a:cubicBezTo>
                    <a:pt x="19762" y="2059"/>
                    <a:pt x="19793" y="2218"/>
                    <a:pt x="19952" y="2313"/>
                  </a:cubicBezTo>
                  <a:cubicBezTo>
                    <a:pt x="20617" y="2693"/>
                    <a:pt x="21218" y="3104"/>
                    <a:pt x="21788" y="3579"/>
                  </a:cubicBezTo>
                  <a:cubicBezTo>
                    <a:pt x="21852" y="3643"/>
                    <a:pt x="21915" y="3674"/>
                    <a:pt x="21978" y="3674"/>
                  </a:cubicBezTo>
                  <a:cubicBezTo>
                    <a:pt x="22073" y="3674"/>
                    <a:pt x="22168" y="3611"/>
                    <a:pt x="22232" y="3548"/>
                  </a:cubicBezTo>
                  <a:cubicBezTo>
                    <a:pt x="22327" y="3421"/>
                    <a:pt x="22295" y="3231"/>
                    <a:pt x="22168" y="3136"/>
                  </a:cubicBezTo>
                  <a:cubicBezTo>
                    <a:pt x="21567" y="2629"/>
                    <a:pt x="20933" y="2186"/>
                    <a:pt x="20237" y="1806"/>
                  </a:cubicBezTo>
                  <a:cubicBezTo>
                    <a:pt x="20194" y="1774"/>
                    <a:pt x="20145" y="1760"/>
                    <a:pt x="20096" y="1760"/>
                  </a:cubicBezTo>
                  <a:close/>
                  <a:moveTo>
                    <a:pt x="5004" y="3119"/>
                  </a:moveTo>
                  <a:cubicBezTo>
                    <a:pt x="4937" y="3119"/>
                    <a:pt x="4869" y="3144"/>
                    <a:pt x="4814" y="3199"/>
                  </a:cubicBezTo>
                  <a:cubicBezTo>
                    <a:pt x="4212" y="3706"/>
                    <a:pt x="3642" y="4244"/>
                    <a:pt x="3135" y="4878"/>
                  </a:cubicBezTo>
                  <a:cubicBezTo>
                    <a:pt x="3040" y="4973"/>
                    <a:pt x="3040" y="5163"/>
                    <a:pt x="3167" y="5290"/>
                  </a:cubicBezTo>
                  <a:cubicBezTo>
                    <a:pt x="3230" y="5321"/>
                    <a:pt x="3294" y="5353"/>
                    <a:pt x="3357" y="5353"/>
                  </a:cubicBezTo>
                  <a:cubicBezTo>
                    <a:pt x="3452" y="5353"/>
                    <a:pt x="3547" y="5321"/>
                    <a:pt x="3610" y="5258"/>
                  </a:cubicBezTo>
                  <a:cubicBezTo>
                    <a:pt x="4085" y="4656"/>
                    <a:pt x="4624" y="4149"/>
                    <a:pt x="5194" y="3643"/>
                  </a:cubicBezTo>
                  <a:cubicBezTo>
                    <a:pt x="5321" y="3548"/>
                    <a:pt x="5321" y="3358"/>
                    <a:pt x="5226" y="3231"/>
                  </a:cubicBezTo>
                  <a:cubicBezTo>
                    <a:pt x="5172" y="3160"/>
                    <a:pt x="5089" y="3119"/>
                    <a:pt x="5004" y="3119"/>
                  </a:cubicBezTo>
                  <a:close/>
                  <a:moveTo>
                    <a:pt x="23637" y="4683"/>
                  </a:moveTo>
                  <a:cubicBezTo>
                    <a:pt x="23566" y="4683"/>
                    <a:pt x="23494" y="4707"/>
                    <a:pt x="23435" y="4751"/>
                  </a:cubicBezTo>
                  <a:cubicBezTo>
                    <a:pt x="23309" y="4878"/>
                    <a:pt x="23309" y="5036"/>
                    <a:pt x="23404" y="5163"/>
                  </a:cubicBezTo>
                  <a:cubicBezTo>
                    <a:pt x="23879" y="5765"/>
                    <a:pt x="24322" y="6366"/>
                    <a:pt x="24702" y="7031"/>
                  </a:cubicBezTo>
                  <a:cubicBezTo>
                    <a:pt x="24765" y="7126"/>
                    <a:pt x="24860" y="7158"/>
                    <a:pt x="24955" y="7158"/>
                  </a:cubicBezTo>
                  <a:cubicBezTo>
                    <a:pt x="25019" y="7158"/>
                    <a:pt x="25050" y="7158"/>
                    <a:pt x="25114" y="7126"/>
                  </a:cubicBezTo>
                  <a:cubicBezTo>
                    <a:pt x="25240" y="7031"/>
                    <a:pt x="25304" y="6873"/>
                    <a:pt x="25209" y="6715"/>
                  </a:cubicBezTo>
                  <a:cubicBezTo>
                    <a:pt x="24829" y="6050"/>
                    <a:pt x="24354" y="5385"/>
                    <a:pt x="23847" y="4783"/>
                  </a:cubicBezTo>
                  <a:cubicBezTo>
                    <a:pt x="23796" y="4715"/>
                    <a:pt x="23718" y="4683"/>
                    <a:pt x="23637" y="4683"/>
                  </a:cubicBezTo>
                  <a:close/>
                  <a:moveTo>
                    <a:pt x="2052" y="6652"/>
                  </a:moveTo>
                  <a:cubicBezTo>
                    <a:pt x="1951" y="6652"/>
                    <a:pt x="1849" y="6701"/>
                    <a:pt x="1805" y="6810"/>
                  </a:cubicBezTo>
                  <a:cubicBezTo>
                    <a:pt x="1394" y="7475"/>
                    <a:pt x="1077" y="8203"/>
                    <a:pt x="792" y="8931"/>
                  </a:cubicBezTo>
                  <a:cubicBezTo>
                    <a:pt x="729" y="9090"/>
                    <a:pt x="824" y="9248"/>
                    <a:pt x="982" y="9312"/>
                  </a:cubicBezTo>
                  <a:cubicBezTo>
                    <a:pt x="1014" y="9343"/>
                    <a:pt x="1045" y="9343"/>
                    <a:pt x="1077" y="9343"/>
                  </a:cubicBezTo>
                  <a:cubicBezTo>
                    <a:pt x="1204" y="9343"/>
                    <a:pt x="1299" y="9248"/>
                    <a:pt x="1362" y="9122"/>
                  </a:cubicBezTo>
                  <a:cubicBezTo>
                    <a:pt x="1615" y="8425"/>
                    <a:pt x="1932" y="7760"/>
                    <a:pt x="2312" y="7095"/>
                  </a:cubicBezTo>
                  <a:cubicBezTo>
                    <a:pt x="2375" y="6936"/>
                    <a:pt x="2344" y="6778"/>
                    <a:pt x="2185" y="6683"/>
                  </a:cubicBezTo>
                  <a:cubicBezTo>
                    <a:pt x="2145" y="6663"/>
                    <a:pt x="2099" y="6652"/>
                    <a:pt x="2052" y="6652"/>
                  </a:cubicBezTo>
                  <a:close/>
                  <a:moveTo>
                    <a:pt x="25945" y="8658"/>
                  </a:moveTo>
                  <a:cubicBezTo>
                    <a:pt x="25912" y="8658"/>
                    <a:pt x="25877" y="8664"/>
                    <a:pt x="25842" y="8678"/>
                  </a:cubicBezTo>
                  <a:cubicBezTo>
                    <a:pt x="25684" y="8741"/>
                    <a:pt x="25620" y="8900"/>
                    <a:pt x="25652" y="9058"/>
                  </a:cubicBezTo>
                  <a:cubicBezTo>
                    <a:pt x="25937" y="9755"/>
                    <a:pt x="26127" y="10483"/>
                    <a:pt x="26254" y="11243"/>
                  </a:cubicBezTo>
                  <a:cubicBezTo>
                    <a:pt x="26285" y="11370"/>
                    <a:pt x="26412" y="11465"/>
                    <a:pt x="26539" y="11465"/>
                  </a:cubicBezTo>
                  <a:lnTo>
                    <a:pt x="26602" y="11465"/>
                  </a:lnTo>
                  <a:cubicBezTo>
                    <a:pt x="26760" y="11433"/>
                    <a:pt x="26855" y="11275"/>
                    <a:pt x="26824" y="11117"/>
                  </a:cubicBezTo>
                  <a:cubicBezTo>
                    <a:pt x="26697" y="10357"/>
                    <a:pt x="26475" y="9597"/>
                    <a:pt x="26222" y="8836"/>
                  </a:cubicBezTo>
                  <a:cubicBezTo>
                    <a:pt x="26173" y="8738"/>
                    <a:pt x="26065" y="8658"/>
                    <a:pt x="25945" y="8658"/>
                  </a:cubicBezTo>
                  <a:close/>
                  <a:moveTo>
                    <a:pt x="477" y="10984"/>
                  </a:moveTo>
                  <a:cubicBezTo>
                    <a:pt x="341" y="10984"/>
                    <a:pt x="218" y="11074"/>
                    <a:pt x="190" y="11212"/>
                  </a:cubicBezTo>
                  <a:cubicBezTo>
                    <a:pt x="63" y="11972"/>
                    <a:pt x="0" y="12763"/>
                    <a:pt x="0" y="13555"/>
                  </a:cubicBezTo>
                  <a:cubicBezTo>
                    <a:pt x="0" y="13713"/>
                    <a:pt x="127" y="13840"/>
                    <a:pt x="285" y="13840"/>
                  </a:cubicBezTo>
                  <a:cubicBezTo>
                    <a:pt x="443" y="13840"/>
                    <a:pt x="602" y="13682"/>
                    <a:pt x="602" y="13523"/>
                  </a:cubicBezTo>
                  <a:cubicBezTo>
                    <a:pt x="602" y="12795"/>
                    <a:pt x="665" y="12035"/>
                    <a:pt x="792" y="11307"/>
                  </a:cubicBezTo>
                  <a:cubicBezTo>
                    <a:pt x="792" y="11148"/>
                    <a:pt x="697" y="10990"/>
                    <a:pt x="538" y="10990"/>
                  </a:cubicBezTo>
                  <a:cubicBezTo>
                    <a:pt x="518" y="10986"/>
                    <a:pt x="498" y="10984"/>
                    <a:pt x="477" y="10984"/>
                  </a:cubicBezTo>
                  <a:close/>
                  <a:moveTo>
                    <a:pt x="26760" y="13175"/>
                  </a:moveTo>
                  <a:cubicBezTo>
                    <a:pt x="26602" y="13175"/>
                    <a:pt x="26475" y="13302"/>
                    <a:pt x="26475" y="13460"/>
                  </a:cubicBezTo>
                  <a:lnTo>
                    <a:pt x="26475" y="13523"/>
                  </a:lnTo>
                  <a:cubicBezTo>
                    <a:pt x="26475" y="14284"/>
                    <a:pt x="26412" y="15044"/>
                    <a:pt x="26254" y="15772"/>
                  </a:cubicBezTo>
                  <a:cubicBezTo>
                    <a:pt x="26254" y="15930"/>
                    <a:pt x="26349" y="16089"/>
                    <a:pt x="26507" y="16120"/>
                  </a:cubicBezTo>
                  <a:lnTo>
                    <a:pt x="26570" y="16120"/>
                  </a:lnTo>
                  <a:cubicBezTo>
                    <a:pt x="26697" y="16120"/>
                    <a:pt x="26824" y="16025"/>
                    <a:pt x="26855" y="15867"/>
                  </a:cubicBezTo>
                  <a:cubicBezTo>
                    <a:pt x="26982" y="15107"/>
                    <a:pt x="27046" y="14315"/>
                    <a:pt x="27046" y="13523"/>
                  </a:cubicBezTo>
                  <a:lnTo>
                    <a:pt x="27046" y="13460"/>
                  </a:lnTo>
                  <a:cubicBezTo>
                    <a:pt x="27046" y="13302"/>
                    <a:pt x="26919" y="13175"/>
                    <a:pt x="26760" y="13175"/>
                  </a:cubicBezTo>
                  <a:close/>
                  <a:moveTo>
                    <a:pt x="505" y="15576"/>
                  </a:moveTo>
                  <a:cubicBezTo>
                    <a:pt x="484" y="15576"/>
                    <a:pt x="464" y="15578"/>
                    <a:pt x="443" y="15582"/>
                  </a:cubicBezTo>
                  <a:cubicBezTo>
                    <a:pt x="285" y="15582"/>
                    <a:pt x="190" y="15740"/>
                    <a:pt x="190" y="15899"/>
                  </a:cubicBezTo>
                  <a:cubicBezTo>
                    <a:pt x="348" y="16690"/>
                    <a:pt x="538" y="17450"/>
                    <a:pt x="824" y="18179"/>
                  </a:cubicBezTo>
                  <a:cubicBezTo>
                    <a:pt x="855" y="18305"/>
                    <a:pt x="982" y="18369"/>
                    <a:pt x="1109" y="18369"/>
                  </a:cubicBezTo>
                  <a:lnTo>
                    <a:pt x="1204" y="18369"/>
                  </a:lnTo>
                  <a:cubicBezTo>
                    <a:pt x="1362" y="18305"/>
                    <a:pt x="1425" y="18147"/>
                    <a:pt x="1362" y="17989"/>
                  </a:cubicBezTo>
                  <a:cubicBezTo>
                    <a:pt x="1109" y="17292"/>
                    <a:pt x="919" y="16564"/>
                    <a:pt x="792" y="15804"/>
                  </a:cubicBezTo>
                  <a:cubicBezTo>
                    <a:pt x="764" y="15666"/>
                    <a:pt x="641" y="15576"/>
                    <a:pt x="505" y="15576"/>
                  </a:cubicBezTo>
                  <a:close/>
                  <a:moveTo>
                    <a:pt x="25985" y="17759"/>
                  </a:moveTo>
                  <a:cubicBezTo>
                    <a:pt x="25855" y="17759"/>
                    <a:pt x="25737" y="17825"/>
                    <a:pt x="25684" y="17957"/>
                  </a:cubicBezTo>
                  <a:cubicBezTo>
                    <a:pt x="25430" y="18654"/>
                    <a:pt x="25114" y="19351"/>
                    <a:pt x="24734" y="20016"/>
                  </a:cubicBezTo>
                  <a:cubicBezTo>
                    <a:pt x="24639" y="20142"/>
                    <a:pt x="24702" y="20332"/>
                    <a:pt x="24829" y="20396"/>
                  </a:cubicBezTo>
                  <a:cubicBezTo>
                    <a:pt x="24892" y="20427"/>
                    <a:pt x="24924" y="20459"/>
                    <a:pt x="24987" y="20459"/>
                  </a:cubicBezTo>
                  <a:cubicBezTo>
                    <a:pt x="25082" y="20459"/>
                    <a:pt x="25177" y="20396"/>
                    <a:pt x="25240" y="20301"/>
                  </a:cubicBezTo>
                  <a:cubicBezTo>
                    <a:pt x="25652" y="19604"/>
                    <a:pt x="25969" y="18907"/>
                    <a:pt x="26254" y="18147"/>
                  </a:cubicBezTo>
                  <a:cubicBezTo>
                    <a:pt x="26317" y="18020"/>
                    <a:pt x="26222" y="17830"/>
                    <a:pt x="26064" y="17767"/>
                  </a:cubicBezTo>
                  <a:cubicBezTo>
                    <a:pt x="26037" y="17762"/>
                    <a:pt x="26011" y="17759"/>
                    <a:pt x="25985" y="17759"/>
                  </a:cubicBezTo>
                  <a:close/>
                  <a:moveTo>
                    <a:pt x="2074" y="19875"/>
                  </a:moveTo>
                  <a:cubicBezTo>
                    <a:pt x="2023" y="19875"/>
                    <a:pt x="1974" y="19889"/>
                    <a:pt x="1932" y="19921"/>
                  </a:cubicBezTo>
                  <a:cubicBezTo>
                    <a:pt x="1774" y="19984"/>
                    <a:pt x="1742" y="20174"/>
                    <a:pt x="1805" y="20332"/>
                  </a:cubicBezTo>
                  <a:cubicBezTo>
                    <a:pt x="2217" y="20997"/>
                    <a:pt x="2660" y="21631"/>
                    <a:pt x="3167" y="22232"/>
                  </a:cubicBezTo>
                  <a:cubicBezTo>
                    <a:pt x="3230" y="22327"/>
                    <a:pt x="3325" y="22359"/>
                    <a:pt x="3389" y="22359"/>
                  </a:cubicBezTo>
                  <a:cubicBezTo>
                    <a:pt x="3484" y="22359"/>
                    <a:pt x="3547" y="22327"/>
                    <a:pt x="3579" y="22296"/>
                  </a:cubicBezTo>
                  <a:cubicBezTo>
                    <a:pt x="3705" y="22169"/>
                    <a:pt x="3737" y="21979"/>
                    <a:pt x="3642" y="21852"/>
                  </a:cubicBezTo>
                  <a:cubicBezTo>
                    <a:pt x="3135" y="21282"/>
                    <a:pt x="2692" y="20681"/>
                    <a:pt x="2344" y="20016"/>
                  </a:cubicBezTo>
                  <a:cubicBezTo>
                    <a:pt x="2280" y="19931"/>
                    <a:pt x="2175" y="19875"/>
                    <a:pt x="2074" y="19875"/>
                  </a:cubicBezTo>
                  <a:close/>
                  <a:moveTo>
                    <a:pt x="23677" y="21734"/>
                  </a:moveTo>
                  <a:cubicBezTo>
                    <a:pt x="23585" y="21734"/>
                    <a:pt x="23493" y="21776"/>
                    <a:pt x="23435" y="21852"/>
                  </a:cubicBezTo>
                  <a:cubicBezTo>
                    <a:pt x="22960" y="22422"/>
                    <a:pt x="22422" y="22961"/>
                    <a:pt x="21852" y="23436"/>
                  </a:cubicBezTo>
                  <a:cubicBezTo>
                    <a:pt x="21725" y="23531"/>
                    <a:pt x="21693" y="23721"/>
                    <a:pt x="21820" y="23848"/>
                  </a:cubicBezTo>
                  <a:cubicBezTo>
                    <a:pt x="21852" y="23943"/>
                    <a:pt x="21947" y="23974"/>
                    <a:pt x="22042" y="23974"/>
                  </a:cubicBezTo>
                  <a:cubicBezTo>
                    <a:pt x="22105" y="23974"/>
                    <a:pt x="22168" y="23943"/>
                    <a:pt x="22232" y="23879"/>
                  </a:cubicBezTo>
                  <a:cubicBezTo>
                    <a:pt x="22834" y="23373"/>
                    <a:pt x="23404" y="22834"/>
                    <a:pt x="23879" y="22232"/>
                  </a:cubicBezTo>
                  <a:cubicBezTo>
                    <a:pt x="24005" y="22106"/>
                    <a:pt x="23974" y="21916"/>
                    <a:pt x="23847" y="21789"/>
                  </a:cubicBezTo>
                  <a:cubicBezTo>
                    <a:pt x="23797" y="21752"/>
                    <a:pt x="23737" y="21734"/>
                    <a:pt x="23677" y="21734"/>
                  </a:cubicBezTo>
                  <a:close/>
                  <a:moveTo>
                    <a:pt x="5036" y="23387"/>
                  </a:moveTo>
                  <a:cubicBezTo>
                    <a:pt x="4950" y="23387"/>
                    <a:pt x="4867" y="23428"/>
                    <a:pt x="4814" y="23499"/>
                  </a:cubicBezTo>
                  <a:cubicBezTo>
                    <a:pt x="4687" y="23626"/>
                    <a:pt x="4719" y="23816"/>
                    <a:pt x="4845" y="23911"/>
                  </a:cubicBezTo>
                  <a:cubicBezTo>
                    <a:pt x="5447" y="24418"/>
                    <a:pt x="6112" y="24861"/>
                    <a:pt x="6777" y="25273"/>
                  </a:cubicBezTo>
                  <a:cubicBezTo>
                    <a:pt x="6809" y="25304"/>
                    <a:pt x="6872" y="25304"/>
                    <a:pt x="6936" y="25304"/>
                  </a:cubicBezTo>
                  <a:cubicBezTo>
                    <a:pt x="7031" y="25304"/>
                    <a:pt x="7126" y="25241"/>
                    <a:pt x="7189" y="25146"/>
                  </a:cubicBezTo>
                  <a:cubicBezTo>
                    <a:pt x="7252" y="25019"/>
                    <a:pt x="7221" y="24829"/>
                    <a:pt x="7062" y="24734"/>
                  </a:cubicBezTo>
                  <a:cubicBezTo>
                    <a:pt x="6429" y="24386"/>
                    <a:pt x="5796" y="23943"/>
                    <a:pt x="5226" y="23468"/>
                  </a:cubicBezTo>
                  <a:cubicBezTo>
                    <a:pt x="5170" y="23412"/>
                    <a:pt x="5102" y="23387"/>
                    <a:pt x="5036" y="23387"/>
                  </a:cubicBezTo>
                  <a:close/>
                  <a:moveTo>
                    <a:pt x="20146" y="24689"/>
                  </a:moveTo>
                  <a:cubicBezTo>
                    <a:pt x="20092" y="24689"/>
                    <a:pt x="20036" y="24703"/>
                    <a:pt x="19983" y="24734"/>
                  </a:cubicBezTo>
                  <a:cubicBezTo>
                    <a:pt x="19350" y="25114"/>
                    <a:pt x="18653" y="25431"/>
                    <a:pt x="17956" y="25684"/>
                  </a:cubicBezTo>
                  <a:cubicBezTo>
                    <a:pt x="17798" y="25748"/>
                    <a:pt x="17735" y="25906"/>
                    <a:pt x="17798" y="26064"/>
                  </a:cubicBezTo>
                  <a:cubicBezTo>
                    <a:pt x="17830" y="26191"/>
                    <a:pt x="17925" y="26254"/>
                    <a:pt x="18051" y="26254"/>
                  </a:cubicBezTo>
                  <a:lnTo>
                    <a:pt x="18178" y="26254"/>
                  </a:lnTo>
                  <a:cubicBezTo>
                    <a:pt x="18907" y="25969"/>
                    <a:pt x="19603" y="25653"/>
                    <a:pt x="20300" y="25241"/>
                  </a:cubicBezTo>
                  <a:cubicBezTo>
                    <a:pt x="20427" y="25178"/>
                    <a:pt x="20490" y="24988"/>
                    <a:pt x="20395" y="24829"/>
                  </a:cubicBezTo>
                  <a:cubicBezTo>
                    <a:pt x="20353" y="24745"/>
                    <a:pt x="20254" y="24689"/>
                    <a:pt x="20146" y="24689"/>
                  </a:cubicBezTo>
                  <a:close/>
                  <a:moveTo>
                    <a:pt x="9042" y="25676"/>
                  </a:moveTo>
                  <a:cubicBezTo>
                    <a:pt x="8912" y="25676"/>
                    <a:pt x="8794" y="25742"/>
                    <a:pt x="8741" y="25874"/>
                  </a:cubicBezTo>
                  <a:cubicBezTo>
                    <a:pt x="8677" y="26033"/>
                    <a:pt x="8772" y="26191"/>
                    <a:pt x="8899" y="26254"/>
                  </a:cubicBezTo>
                  <a:cubicBezTo>
                    <a:pt x="9659" y="26539"/>
                    <a:pt x="10419" y="26729"/>
                    <a:pt x="11179" y="26856"/>
                  </a:cubicBezTo>
                  <a:lnTo>
                    <a:pt x="11243" y="26856"/>
                  </a:lnTo>
                  <a:cubicBezTo>
                    <a:pt x="11369" y="26856"/>
                    <a:pt x="11496" y="26761"/>
                    <a:pt x="11528" y="26634"/>
                  </a:cubicBezTo>
                  <a:cubicBezTo>
                    <a:pt x="11559" y="26444"/>
                    <a:pt x="11464" y="26318"/>
                    <a:pt x="11306" y="26286"/>
                  </a:cubicBezTo>
                  <a:cubicBezTo>
                    <a:pt x="10546" y="26159"/>
                    <a:pt x="9818" y="25969"/>
                    <a:pt x="9121" y="25684"/>
                  </a:cubicBezTo>
                  <a:cubicBezTo>
                    <a:pt x="9094" y="25679"/>
                    <a:pt x="9068" y="25676"/>
                    <a:pt x="9042" y="25676"/>
                  </a:cubicBezTo>
                  <a:close/>
                  <a:moveTo>
                    <a:pt x="15842" y="26280"/>
                  </a:moveTo>
                  <a:cubicBezTo>
                    <a:pt x="15819" y="26280"/>
                    <a:pt x="15796" y="26282"/>
                    <a:pt x="15771" y="26286"/>
                  </a:cubicBezTo>
                  <a:cubicBezTo>
                    <a:pt x="15043" y="26413"/>
                    <a:pt x="14283" y="26476"/>
                    <a:pt x="13554" y="26476"/>
                  </a:cubicBezTo>
                  <a:cubicBezTo>
                    <a:pt x="13364" y="26476"/>
                    <a:pt x="13238" y="26603"/>
                    <a:pt x="13238" y="26761"/>
                  </a:cubicBezTo>
                  <a:cubicBezTo>
                    <a:pt x="13238" y="26919"/>
                    <a:pt x="13364" y="27078"/>
                    <a:pt x="13554" y="27078"/>
                  </a:cubicBezTo>
                  <a:cubicBezTo>
                    <a:pt x="14315" y="27078"/>
                    <a:pt x="15106" y="26983"/>
                    <a:pt x="15898" y="26856"/>
                  </a:cubicBezTo>
                  <a:cubicBezTo>
                    <a:pt x="16056" y="26824"/>
                    <a:pt x="16151" y="26666"/>
                    <a:pt x="16120" y="26508"/>
                  </a:cubicBezTo>
                  <a:cubicBezTo>
                    <a:pt x="16092" y="26370"/>
                    <a:pt x="15992" y="26280"/>
                    <a:pt x="15842" y="2628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769;p43">
            <a:extLst>
              <a:ext uri="{FF2B5EF4-FFF2-40B4-BE49-F238E27FC236}">
                <a16:creationId xmlns:a16="http://schemas.microsoft.com/office/drawing/2014/main" id="{15596B9D-864C-8D40-BC63-8CD6352D448E}"/>
              </a:ext>
            </a:extLst>
          </p:cNvPr>
          <p:cNvGrpSpPr/>
          <p:nvPr/>
        </p:nvGrpSpPr>
        <p:grpSpPr>
          <a:xfrm>
            <a:off x="642827" y="2334363"/>
            <a:ext cx="2762194" cy="956506"/>
            <a:chOff x="6232394" y="1458063"/>
            <a:chExt cx="2762194" cy="956506"/>
          </a:xfrm>
        </p:grpSpPr>
        <p:sp>
          <p:nvSpPr>
            <p:cNvPr id="3" name="Google Shape;6770;p43">
              <a:extLst>
                <a:ext uri="{FF2B5EF4-FFF2-40B4-BE49-F238E27FC236}">
                  <a16:creationId xmlns:a16="http://schemas.microsoft.com/office/drawing/2014/main" id="{605D3753-8A9A-D54F-B3D6-8EF3771C4B95}"/>
                </a:ext>
              </a:extLst>
            </p:cNvPr>
            <p:cNvSpPr/>
            <p:nvPr/>
          </p:nvSpPr>
          <p:spPr>
            <a:xfrm>
              <a:off x="6232394" y="1458063"/>
              <a:ext cx="2325841" cy="956506"/>
            </a:xfrm>
            <a:custGeom>
              <a:avLst/>
              <a:gdLst/>
              <a:ahLst/>
              <a:cxnLst/>
              <a:rect l="l" t="t" r="r" b="b"/>
              <a:pathLst>
                <a:path w="72080" h="29643" extrusionOk="0">
                  <a:moveTo>
                    <a:pt x="1363" y="0"/>
                  </a:moveTo>
                  <a:cubicBezTo>
                    <a:pt x="602" y="0"/>
                    <a:pt x="1" y="602"/>
                    <a:pt x="1" y="1362"/>
                  </a:cubicBezTo>
                  <a:lnTo>
                    <a:pt x="1" y="28281"/>
                  </a:lnTo>
                  <a:cubicBezTo>
                    <a:pt x="1" y="29041"/>
                    <a:pt x="602" y="29642"/>
                    <a:pt x="1363" y="29642"/>
                  </a:cubicBezTo>
                  <a:lnTo>
                    <a:pt x="70718" y="29642"/>
                  </a:lnTo>
                  <a:cubicBezTo>
                    <a:pt x="71478" y="29642"/>
                    <a:pt x="72080" y="29041"/>
                    <a:pt x="72080" y="28281"/>
                  </a:cubicBezTo>
                  <a:lnTo>
                    <a:pt x="72080" y="1362"/>
                  </a:lnTo>
                  <a:cubicBezTo>
                    <a:pt x="72080" y="602"/>
                    <a:pt x="71478" y="0"/>
                    <a:pt x="70718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bg1"/>
                  </a:solidFill>
                </a:rPr>
                <a:t>PYTHON</a:t>
              </a:r>
              <a:endParaRPr sz="1600" dirty="0">
                <a:solidFill>
                  <a:schemeClr val="bg1"/>
                </a:solidFill>
              </a:endParaRPr>
            </a:p>
          </p:txBody>
        </p:sp>
        <p:sp>
          <p:nvSpPr>
            <p:cNvPr id="4" name="Google Shape;6771;p43">
              <a:extLst>
                <a:ext uri="{FF2B5EF4-FFF2-40B4-BE49-F238E27FC236}">
                  <a16:creationId xmlns:a16="http://schemas.microsoft.com/office/drawing/2014/main" id="{ECBE063F-C4E5-D644-A590-84683DA7009A}"/>
                </a:ext>
              </a:extLst>
            </p:cNvPr>
            <p:cNvSpPr/>
            <p:nvPr/>
          </p:nvSpPr>
          <p:spPr>
            <a:xfrm rot="10800000">
              <a:off x="8558235" y="1703312"/>
              <a:ext cx="436353" cy="466007"/>
            </a:xfrm>
            <a:custGeom>
              <a:avLst/>
              <a:gdLst/>
              <a:ahLst/>
              <a:cxnLst/>
              <a:rect l="l" t="t" r="r" b="b"/>
              <a:pathLst>
                <a:path w="13523" h="14442" extrusionOk="0">
                  <a:moveTo>
                    <a:pt x="13523" y="1"/>
                  </a:moveTo>
                  <a:lnTo>
                    <a:pt x="665" y="6525"/>
                  </a:lnTo>
                  <a:cubicBezTo>
                    <a:pt x="0" y="6841"/>
                    <a:pt x="32" y="7760"/>
                    <a:pt x="665" y="8076"/>
                  </a:cubicBezTo>
                  <a:lnTo>
                    <a:pt x="13523" y="14442"/>
                  </a:lnTo>
                  <a:lnTo>
                    <a:pt x="13523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ED5671-5BE8-4547-86F5-2961B2E56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782" y="2158344"/>
            <a:ext cx="4619391" cy="2745425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BBE06373-5FFD-D748-AA76-5706BF720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768" y="246994"/>
            <a:ext cx="3477170" cy="19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32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ECC855-9C0A-824F-A38C-382292798425}"/>
              </a:ext>
            </a:extLst>
          </p:cNvPr>
          <p:cNvSpPr txBox="1"/>
          <p:nvPr/>
        </p:nvSpPr>
        <p:spPr>
          <a:xfrm>
            <a:off x="3810000" y="457200"/>
            <a:ext cx="226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FC3E4-F2F4-8047-847C-FE1F04955D03}"/>
              </a:ext>
            </a:extLst>
          </p:cNvPr>
          <p:cNvSpPr txBox="1"/>
          <p:nvPr/>
        </p:nvSpPr>
        <p:spPr>
          <a:xfrm>
            <a:off x="673100" y="1524000"/>
            <a:ext cx="4102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https://gis.cdc.gov/grasp/diabetes/DiabetesAtlas.html#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https://www.kaggle.com/vikasukani/diabetes-data-set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https://slidesgo.com/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4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" name="Google Shape;2847;p30"/>
          <p:cNvSpPr/>
          <p:nvPr/>
        </p:nvSpPr>
        <p:spPr>
          <a:xfrm>
            <a:off x="464769" y="388031"/>
            <a:ext cx="8209923" cy="511888"/>
          </a:xfrm>
          <a:custGeom>
            <a:avLst/>
            <a:gdLst/>
            <a:ahLst/>
            <a:cxnLst/>
            <a:rect l="l" t="t" r="r" b="b"/>
            <a:pathLst>
              <a:path w="256520" h="15994" extrusionOk="0">
                <a:moveTo>
                  <a:pt x="0" y="1"/>
                </a:moveTo>
                <a:lnTo>
                  <a:pt x="0" y="15994"/>
                </a:lnTo>
                <a:lnTo>
                  <a:pt x="256520" y="15994"/>
                </a:lnTo>
                <a:lnTo>
                  <a:pt x="256520" y="1"/>
                </a:ln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30"/>
          <p:cNvSpPr txBox="1"/>
          <p:nvPr/>
        </p:nvSpPr>
        <p:spPr>
          <a:xfrm>
            <a:off x="710250" y="44282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Diabetes basics</a:t>
            </a:r>
            <a:endParaRPr sz="25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849" name="Google Shape;2849;p30"/>
          <p:cNvGrpSpPr/>
          <p:nvPr/>
        </p:nvGrpSpPr>
        <p:grpSpPr>
          <a:xfrm>
            <a:off x="7394053" y="3183135"/>
            <a:ext cx="841283" cy="1249731"/>
            <a:chOff x="7530353" y="3035485"/>
            <a:chExt cx="841283" cy="1249731"/>
          </a:xfrm>
        </p:grpSpPr>
        <p:sp>
          <p:nvSpPr>
            <p:cNvPr id="2850" name="Google Shape;2850;p30"/>
            <p:cNvSpPr/>
            <p:nvPr/>
          </p:nvSpPr>
          <p:spPr>
            <a:xfrm>
              <a:off x="7718862" y="4030776"/>
              <a:ext cx="469321" cy="114898"/>
            </a:xfrm>
            <a:custGeom>
              <a:avLst/>
              <a:gdLst/>
              <a:ahLst/>
              <a:cxnLst/>
              <a:rect l="l" t="t" r="r" b="b"/>
              <a:pathLst>
                <a:path w="14664" h="3590" extrusionOk="0">
                  <a:moveTo>
                    <a:pt x="7316" y="1"/>
                  </a:moveTo>
                  <a:cubicBezTo>
                    <a:pt x="3389" y="1"/>
                    <a:pt x="1" y="413"/>
                    <a:pt x="1" y="413"/>
                  </a:cubicBezTo>
                  <a:cubicBezTo>
                    <a:pt x="1" y="413"/>
                    <a:pt x="412" y="3326"/>
                    <a:pt x="7380" y="3579"/>
                  </a:cubicBezTo>
                  <a:cubicBezTo>
                    <a:pt x="7574" y="3586"/>
                    <a:pt x="7764" y="3590"/>
                    <a:pt x="7948" y="3590"/>
                  </a:cubicBezTo>
                  <a:cubicBezTo>
                    <a:pt x="13594" y="3590"/>
                    <a:pt x="14663" y="413"/>
                    <a:pt x="14663" y="413"/>
                  </a:cubicBezTo>
                  <a:cubicBezTo>
                    <a:pt x="14663" y="413"/>
                    <a:pt x="11243" y="1"/>
                    <a:pt x="7316" y="1"/>
                  </a:cubicBezTo>
                  <a:close/>
                </a:path>
              </a:pathLst>
            </a:custGeom>
            <a:solidFill>
              <a:srgbClr val="394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0"/>
            <p:cNvSpPr/>
            <p:nvPr/>
          </p:nvSpPr>
          <p:spPr>
            <a:xfrm>
              <a:off x="8087816" y="3635451"/>
              <a:ext cx="283820" cy="528082"/>
            </a:xfrm>
            <a:custGeom>
              <a:avLst/>
              <a:gdLst/>
              <a:ahLst/>
              <a:cxnLst/>
              <a:rect l="l" t="t" r="r" b="b"/>
              <a:pathLst>
                <a:path w="8868" h="16500" extrusionOk="0">
                  <a:moveTo>
                    <a:pt x="374" y="1"/>
                  </a:moveTo>
                  <a:cubicBezTo>
                    <a:pt x="134" y="1"/>
                    <a:pt x="0" y="34"/>
                    <a:pt x="0" y="34"/>
                  </a:cubicBezTo>
                  <a:cubicBezTo>
                    <a:pt x="0" y="34"/>
                    <a:pt x="792" y="4436"/>
                    <a:pt x="919" y="4879"/>
                  </a:cubicBezTo>
                  <a:cubicBezTo>
                    <a:pt x="1425" y="5006"/>
                    <a:pt x="4244" y="7603"/>
                    <a:pt x="5131" y="8268"/>
                  </a:cubicBezTo>
                  <a:cubicBezTo>
                    <a:pt x="4719" y="8964"/>
                    <a:pt x="3230" y="10548"/>
                    <a:pt x="2819" y="11213"/>
                  </a:cubicBezTo>
                  <a:cubicBezTo>
                    <a:pt x="2502" y="11720"/>
                    <a:pt x="1932" y="12195"/>
                    <a:pt x="1995" y="12638"/>
                  </a:cubicBezTo>
                  <a:cubicBezTo>
                    <a:pt x="2027" y="13050"/>
                    <a:pt x="1995" y="14253"/>
                    <a:pt x="1995" y="14253"/>
                  </a:cubicBezTo>
                  <a:cubicBezTo>
                    <a:pt x="1995" y="14253"/>
                    <a:pt x="2021" y="14258"/>
                    <a:pt x="2063" y="14258"/>
                  </a:cubicBezTo>
                  <a:cubicBezTo>
                    <a:pt x="2169" y="14258"/>
                    <a:pt x="2375" y="14226"/>
                    <a:pt x="2534" y="14000"/>
                  </a:cubicBezTo>
                  <a:cubicBezTo>
                    <a:pt x="2914" y="13493"/>
                    <a:pt x="2977" y="12923"/>
                    <a:pt x="3135" y="12733"/>
                  </a:cubicBezTo>
                  <a:cubicBezTo>
                    <a:pt x="3389" y="13081"/>
                    <a:pt x="4149" y="15678"/>
                    <a:pt x="5574" y="16248"/>
                  </a:cubicBezTo>
                  <a:cubicBezTo>
                    <a:pt x="5972" y="16403"/>
                    <a:pt x="6238" y="16500"/>
                    <a:pt x="6406" y="16500"/>
                  </a:cubicBezTo>
                  <a:cubicBezTo>
                    <a:pt x="6720" y="16500"/>
                    <a:pt x="6689" y="16163"/>
                    <a:pt x="6524" y="15235"/>
                  </a:cubicBezTo>
                  <a:cubicBezTo>
                    <a:pt x="6334" y="14253"/>
                    <a:pt x="5732" y="12860"/>
                    <a:pt x="5321" y="12068"/>
                  </a:cubicBezTo>
                  <a:cubicBezTo>
                    <a:pt x="5036" y="11498"/>
                    <a:pt x="6746" y="10548"/>
                    <a:pt x="7727" y="9186"/>
                  </a:cubicBezTo>
                  <a:cubicBezTo>
                    <a:pt x="8266" y="8426"/>
                    <a:pt x="8867" y="8046"/>
                    <a:pt x="8266" y="6938"/>
                  </a:cubicBezTo>
                  <a:cubicBezTo>
                    <a:pt x="7791" y="5956"/>
                    <a:pt x="5004" y="3106"/>
                    <a:pt x="4275" y="2219"/>
                  </a:cubicBezTo>
                  <a:cubicBezTo>
                    <a:pt x="2549" y="259"/>
                    <a:pt x="1045" y="1"/>
                    <a:pt x="374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0"/>
            <p:cNvSpPr/>
            <p:nvPr/>
          </p:nvSpPr>
          <p:spPr>
            <a:xfrm>
              <a:off x="7530353" y="3635451"/>
              <a:ext cx="283820" cy="528082"/>
            </a:xfrm>
            <a:custGeom>
              <a:avLst/>
              <a:gdLst/>
              <a:ahLst/>
              <a:cxnLst/>
              <a:rect l="l" t="t" r="r" b="b"/>
              <a:pathLst>
                <a:path w="8868" h="16500" extrusionOk="0">
                  <a:moveTo>
                    <a:pt x="8494" y="1"/>
                  </a:moveTo>
                  <a:cubicBezTo>
                    <a:pt x="7822" y="1"/>
                    <a:pt x="6319" y="259"/>
                    <a:pt x="4592" y="2219"/>
                  </a:cubicBezTo>
                  <a:cubicBezTo>
                    <a:pt x="3864" y="3106"/>
                    <a:pt x="1077" y="5956"/>
                    <a:pt x="570" y="6938"/>
                  </a:cubicBezTo>
                  <a:cubicBezTo>
                    <a:pt x="0" y="8046"/>
                    <a:pt x="602" y="8426"/>
                    <a:pt x="1140" y="9186"/>
                  </a:cubicBezTo>
                  <a:cubicBezTo>
                    <a:pt x="2122" y="10548"/>
                    <a:pt x="3832" y="11498"/>
                    <a:pt x="3547" y="12068"/>
                  </a:cubicBezTo>
                  <a:cubicBezTo>
                    <a:pt x="3135" y="12860"/>
                    <a:pt x="2534" y="14253"/>
                    <a:pt x="2344" y="15235"/>
                  </a:cubicBezTo>
                  <a:cubicBezTo>
                    <a:pt x="2158" y="16163"/>
                    <a:pt x="2134" y="16500"/>
                    <a:pt x="2454" y="16500"/>
                  </a:cubicBezTo>
                  <a:cubicBezTo>
                    <a:pt x="2625" y="16500"/>
                    <a:pt x="2896" y="16403"/>
                    <a:pt x="3294" y="16248"/>
                  </a:cubicBezTo>
                  <a:cubicBezTo>
                    <a:pt x="4719" y="15678"/>
                    <a:pt x="5574" y="13271"/>
                    <a:pt x="5891" y="12733"/>
                  </a:cubicBezTo>
                  <a:cubicBezTo>
                    <a:pt x="6049" y="12923"/>
                    <a:pt x="5954" y="13493"/>
                    <a:pt x="6302" y="14000"/>
                  </a:cubicBezTo>
                  <a:cubicBezTo>
                    <a:pt x="6483" y="14226"/>
                    <a:pt x="6697" y="14258"/>
                    <a:pt x="6804" y="14258"/>
                  </a:cubicBezTo>
                  <a:cubicBezTo>
                    <a:pt x="6846" y="14258"/>
                    <a:pt x="6872" y="14253"/>
                    <a:pt x="6872" y="14253"/>
                  </a:cubicBezTo>
                  <a:cubicBezTo>
                    <a:pt x="6872" y="14253"/>
                    <a:pt x="6841" y="13050"/>
                    <a:pt x="6872" y="12638"/>
                  </a:cubicBezTo>
                  <a:cubicBezTo>
                    <a:pt x="6904" y="12195"/>
                    <a:pt x="6334" y="11720"/>
                    <a:pt x="6017" y="11213"/>
                  </a:cubicBezTo>
                  <a:cubicBezTo>
                    <a:pt x="5637" y="10548"/>
                    <a:pt x="4149" y="8964"/>
                    <a:pt x="3737" y="8268"/>
                  </a:cubicBezTo>
                  <a:cubicBezTo>
                    <a:pt x="4592" y="7603"/>
                    <a:pt x="7442" y="5006"/>
                    <a:pt x="7949" y="4879"/>
                  </a:cubicBezTo>
                  <a:cubicBezTo>
                    <a:pt x="8076" y="4436"/>
                    <a:pt x="8867" y="34"/>
                    <a:pt x="8867" y="34"/>
                  </a:cubicBezTo>
                  <a:cubicBezTo>
                    <a:pt x="8867" y="34"/>
                    <a:pt x="8734" y="1"/>
                    <a:pt x="8494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0"/>
            <p:cNvSpPr/>
            <p:nvPr/>
          </p:nvSpPr>
          <p:spPr>
            <a:xfrm>
              <a:off x="7906379" y="3478402"/>
              <a:ext cx="80109" cy="155096"/>
            </a:xfrm>
            <a:custGeom>
              <a:avLst/>
              <a:gdLst/>
              <a:ahLst/>
              <a:cxnLst/>
              <a:rect l="l" t="t" r="r" b="b"/>
              <a:pathLst>
                <a:path w="2503" h="4846" extrusionOk="0">
                  <a:moveTo>
                    <a:pt x="729" y="0"/>
                  </a:moveTo>
                  <a:cubicBezTo>
                    <a:pt x="317" y="0"/>
                    <a:pt x="0" y="349"/>
                    <a:pt x="0" y="729"/>
                  </a:cubicBezTo>
                  <a:lnTo>
                    <a:pt x="0" y="2471"/>
                  </a:lnTo>
                  <a:lnTo>
                    <a:pt x="0" y="4117"/>
                  </a:lnTo>
                  <a:cubicBezTo>
                    <a:pt x="0" y="4529"/>
                    <a:pt x="317" y="4846"/>
                    <a:pt x="729" y="4846"/>
                  </a:cubicBezTo>
                  <a:lnTo>
                    <a:pt x="1774" y="4846"/>
                  </a:lnTo>
                  <a:cubicBezTo>
                    <a:pt x="2186" y="4846"/>
                    <a:pt x="2502" y="4529"/>
                    <a:pt x="2502" y="4117"/>
                  </a:cubicBezTo>
                  <a:lnTo>
                    <a:pt x="2502" y="3167"/>
                  </a:lnTo>
                  <a:lnTo>
                    <a:pt x="2502" y="729"/>
                  </a:lnTo>
                  <a:cubicBezTo>
                    <a:pt x="2502" y="349"/>
                    <a:pt x="2186" y="0"/>
                    <a:pt x="1774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0"/>
            <p:cNvSpPr/>
            <p:nvPr/>
          </p:nvSpPr>
          <p:spPr>
            <a:xfrm>
              <a:off x="7766518" y="3101351"/>
              <a:ext cx="359832" cy="415585"/>
            </a:xfrm>
            <a:custGeom>
              <a:avLst/>
              <a:gdLst/>
              <a:ahLst/>
              <a:cxnLst/>
              <a:rect l="l" t="t" r="r" b="b"/>
              <a:pathLst>
                <a:path w="11243" h="12985" extrusionOk="0">
                  <a:moveTo>
                    <a:pt x="5605" y="1"/>
                  </a:moveTo>
                  <a:cubicBezTo>
                    <a:pt x="2534" y="1"/>
                    <a:pt x="0" y="2914"/>
                    <a:pt x="0" y="6493"/>
                  </a:cubicBezTo>
                  <a:cubicBezTo>
                    <a:pt x="0" y="10071"/>
                    <a:pt x="2534" y="12985"/>
                    <a:pt x="5605" y="12985"/>
                  </a:cubicBezTo>
                  <a:cubicBezTo>
                    <a:pt x="8709" y="12985"/>
                    <a:pt x="11243" y="10071"/>
                    <a:pt x="11243" y="6493"/>
                  </a:cubicBezTo>
                  <a:cubicBezTo>
                    <a:pt x="11243" y="2914"/>
                    <a:pt x="8709" y="1"/>
                    <a:pt x="5605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0"/>
            <p:cNvSpPr/>
            <p:nvPr/>
          </p:nvSpPr>
          <p:spPr>
            <a:xfrm>
              <a:off x="7727279" y="3280771"/>
              <a:ext cx="75756" cy="91406"/>
            </a:xfrm>
            <a:custGeom>
              <a:avLst/>
              <a:gdLst/>
              <a:ahLst/>
              <a:cxnLst/>
              <a:rect l="l" t="t" r="r" b="b"/>
              <a:pathLst>
                <a:path w="2367" h="2856" extrusionOk="0">
                  <a:moveTo>
                    <a:pt x="900" y="1"/>
                  </a:moveTo>
                  <a:cubicBezTo>
                    <a:pt x="675" y="1"/>
                    <a:pt x="419" y="162"/>
                    <a:pt x="244" y="760"/>
                  </a:cubicBezTo>
                  <a:cubicBezTo>
                    <a:pt x="0" y="1675"/>
                    <a:pt x="726" y="2855"/>
                    <a:pt x="1488" y="2855"/>
                  </a:cubicBezTo>
                  <a:cubicBezTo>
                    <a:pt x="1517" y="2855"/>
                    <a:pt x="1545" y="2854"/>
                    <a:pt x="1574" y="2850"/>
                  </a:cubicBezTo>
                  <a:cubicBezTo>
                    <a:pt x="2366" y="2787"/>
                    <a:pt x="1384" y="222"/>
                    <a:pt x="1384" y="222"/>
                  </a:cubicBezTo>
                  <a:cubicBezTo>
                    <a:pt x="1384" y="222"/>
                    <a:pt x="1163" y="1"/>
                    <a:pt x="90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0"/>
            <p:cNvSpPr/>
            <p:nvPr/>
          </p:nvSpPr>
          <p:spPr>
            <a:xfrm>
              <a:off x="8087816" y="3280771"/>
              <a:ext cx="75756" cy="91406"/>
            </a:xfrm>
            <a:custGeom>
              <a:avLst/>
              <a:gdLst/>
              <a:ahLst/>
              <a:cxnLst/>
              <a:rect l="l" t="t" r="r" b="b"/>
              <a:pathLst>
                <a:path w="2367" h="2856" extrusionOk="0">
                  <a:moveTo>
                    <a:pt x="1466" y="1"/>
                  </a:moveTo>
                  <a:cubicBezTo>
                    <a:pt x="1203" y="1"/>
                    <a:pt x="982" y="222"/>
                    <a:pt x="982" y="222"/>
                  </a:cubicBezTo>
                  <a:cubicBezTo>
                    <a:pt x="982" y="222"/>
                    <a:pt x="0" y="2787"/>
                    <a:pt x="792" y="2850"/>
                  </a:cubicBezTo>
                  <a:cubicBezTo>
                    <a:pt x="821" y="2854"/>
                    <a:pt x="850" y="2855"/>
                    <a:pt x="879" y="2855"/>
                  </a:cubicBezTo>
                  <a:cubicBezTo>
                    <a:pt x="1640" y="2855"/>
                    <a:pt x="2366" y="1675"/>
                    <a:pt x="2122" y="760"/>
                  </a:cubicBezTo>
                  <a:cubicBezTo>
                    <a:pt x="1947" y="162"/>
                    <a:pt x="1691" y="1"/>
                    <a:pt x="146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0"/>
            <p:cNvSpPr/>
            <p:nvPr/>
          </p:nvSpPr>
          <p:spPr>
            <a:xfrm>
              <a:off x="7834400" y="3227643"/>
              <a:ext cx="75052" cy="79564"/>
            </a:xfrm>
            <a:custGeom>
              <a:avLst/>
              <a:gdLst/>
              <a:ahLst/>
              <a:cxnLst/>
              <a:rect l="l" t="t" r="r" b="b"/>
              <a:pathLst>
                <a:path w="2345" h="2486" extrusionOk="0">
                  <a:moveTo>
                    <a:pt x="1830" y="0"/>
                  </a:moveTo>
                  <a:cubicBezTo>
                    <a:pt x="934" y="0"/>
                    <a:pt x="1" y="742"/>
                    <a:pt x="1" y="742"/>
                  </a:cubicBezTo>
                  <a:cubicBezTo>
                    <a:pt x="1" y="742"/>
                    <a:pt x="634" y="1248"/>
                    <a:pt x="666" y="1977"/>
                  </a:cubicBezTo>
                  <a:cubicBezTo>
                    <a:pt x="666" y="2391"/>
                    <a:pt x="1109" y="2485"/>
                    <a:pt x="1511" y="2485"/>
                  </a:cubicBezTo>
                  <a:cubicBezTo>
                    <a:pt x="1847" y="2485"/>
                    <a:pt x="2154" y="2420"/>
                    <a:pt x="2154" y="2420"/>
                  </a:cubicBezTo>
                  <a:cubicBezTo>
                    <a:pt x="2154" y="2420"/>
                    <a:pt x="2344" y="1122"/>
                    <a:pt x="2028" y="13"/>
                  </a:cubicBezTo>
                  <a:cubicBezTo>
                    <a:pt x="1962" y="4"/>
                    <a:pt x="1896" y="0"/>
                    <a:pt x="1830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0"/>
            <p:cNvSpPr/>
            <p:nvPr/>
          </p:nvSpPr>
          <p:spPr>
            <a:xfrm>
              <a:off x="7983415" y="3227643"/>
              <a:ext cx="75020" cy="79564"/>
            </a:xfrm>
            <a:custGeom>
              <a:avLst/>
              <a:gdLst/>
              <a:ahLst/>
              <a:cxnLst/>
              <a:rect l="l" t="t" r="r" b="b"/>
              <a:pathLst>
                <a:path w="2344" h="2486" extrusionOk="0">
                  <a:moveTo>
                    <a:pt x="515" y="0"/>
                  </a:moveTo>
                  <a:cubicBezTo>
                    <a:pt x="449" y="0"/>
                    <a:pt x="382" y="4"/>
                    <a:pt x="317" y="13"/>
                  </a:cubicBezTo>
                  <a:cubicBezTo>
                    <a:pt x="0" y="1122"/>
                    <a:pt x="190" y="2420"/>
                    <a:pt x="190" y="2420"/>
                  </a:cubicBezTo>
                  <a:cubicBezTo>
                    <a:pt x="190" y="2420"/>
                    <a:pt x="498" y="2485"/>
                    <a:pt x="833" y="2485"/>
                  </a:cubicBezTo>
                  <a:cubicBezTo>
                    <a:pt x="1236" y="2485"/>
                    <a:pt x="1679" y="2391"/>
                    <a:pt x="1679" y="1977"/>
                  </a:cubicBezTo>
                  <a:cubicBezTo>
                    <a:pt x="1710" y="1248"/>
                    <a:pt x="2344" y="742"/>
                    <a:pt x="2344" y="742"/>
                  </a:cubicBezTo>
                  <a:cubicBezTo>
                    <a:pt x="2344" y="742"/>
                    <a:pt x="1410" y="0"/>
                    <a:pt x="515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0"/>
            <p:cNvSpPr/>
            <p:nvPr/>
          </p:nvSpPr>
          <p:spPr>
            <a:xfrm>
              <a:off x="7826303" y="3284772"/>
              <a:ext cx="81133" cy="47399"/>
            </a:xfrm>
            <a:custGeom>
              <a:avLst/>
              <a:gdLst/>
              <a:ahLst/>
              <a:cxnLst/>
              <a:rect l="l" t="t" r="r" b="b"/>
              <a:pathLst>
                <a:path w="2535" h="1481" extrusionOk="0">
                  <a:moveTo>
                    <a:pt x="1750" y="0"/>
                  </a:moveTo>
                  <a:cubicBezTo>
                    <a:pt x="1569" y="0"/>
                    <a:pt x="1347" y="43"/>
                    <a:pt x="1046" y="97"/>
                  </a:cubicBezTo>
                  <a:cubicBezTo>
                    <a:pt x="539" y="192"/>
                    <a:pt x="1" y="952"/>
                    <a:pt x="1" y="952"/>
                  </a:cubicBezTo>
                  <a:cubicBezTo>
                    <a:pt x="1" y="952"/>
                    <a:pt x="317" y="1300"/>
                    <a:pt x="697" y="1363"/>
                  </a:cubicBezTo>
                  <a:cubicBezTo>
                    <a:pt x="851" y="1440"/>
                    <a:pt x="1078" y="1481"/>
                    <a:pt x="1308" y="1481"/>
                  </a:cubicBezTo>
                  <a:cubicBezTo>
                    <a:pt x="1646" y="1481"/>
                    <a:pt x="1990" y="1393"/>
                    <a:pt x="2122" y="1205"/>
                  </a:cubicBezTo>
                  <a:cubicBezTo>
                    <a:pt x="2534" y="698"/>
                    <a:pt x="2376" y="255"/>
                    <a:pt x="2122" y="97"/>
                  </a:cubicBezTo>
                  <a:cubicBezTo>
                    <a:pt x="2011" y="27"/>
                    <a:pt x="1893" y="0"/>
                    <a:pt x="17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0"/>
            <p:cNvSpPr/>
            <p:nvPr/>
          </p:nvSpPr>
          <p:spPr>
            <a:xfrm>
              <a:off x="7853667" y="3297862"/>
              <a:ext cx="36518" cy="33989"/>
            </a:xfrm>
            <a:custGeom>
              <a:avLst/>
              <a:gdLst/>
              <a:ahLst/>
              <a:cxnLst/>
              <a:rect l="l" t="t" r="r" b="b"/>
              <a:pathLst>
                <a:path w="1141" h="1062" extrusionOk="0">
                  <a:moveTo>
                    <a:pt x="603" y="1"/>
                  </a:moveTo>
                  <a:cubicBezTo>
                    <a:pt x="340" y="1"/>
                    <a:pt x="93" y="183"/>
                    <a:pt x="64" y="448"/>
                  </a:cubicBezTo>
                  <a:cubicBezTo>
                    <a:pt x="1" y="733"/>
                    <a:pt x="191" y="1018"/>
                    <a:pt x="507" y="1049"/>
                  </a:cubicBezTo>
                  <a:cubicBezTo>
                    <a:pt x="544" y="1058"/>
                    <a:pt x="581" y="1062"/>
                    <a:pt x="617" y="1062"/>
                  </a:cubicBezTo>
                  <a:cubicBezTo>
                    <a:pt x="855" y="1062"/>
                    <a:pt x="1054" y="886"/>
                    <a:pt x="1109" y="638"/>
                  </a:cubicBezTo>
                  <a:cubicBezTo>
                    <a:pt x="1141" y="353"/>
                    <a:pt x="951" y="68"/>
                    <a:pt x="666" y="4"/>
                  </a:cubicBezTo>
                  <a:cubicBezTo>
                    <a:pt x="645" y="2"/>
                    <a:pt x="624" y="1"/>
                    <a:pt x="603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0"/>
            <p:cNvSpPr/>
            <p:nvPr/>
          </p:nvSpPr>
          <p:spPr>
            <a:xfrm>
              <a:off x="7824287" y="3280067"/>
              <a:ext cx="79948" cy="50536"/>
            </a:xfrm>
            <a:custGeom>
              <a:avLst/>
              <a:gdLst/>
              <a:ahLst/>
              <a:cxnLst/>
              <a:rect l="l" t="t" r="r" b="b"/>
              <a:pathLst>
                <a:path w="2498" h="1579" extrusionOk="0">
                  <a:moveTo>
                    <a:pt x="1605" y="1"/>
                  </a:moveTo>
                  <a:cubicBezTo>
                    <a:pt x="968" y="1"/>
                    <a:pt x="298" y="461"/>
                    <a:pt x="0" y="1035"/>
                  </a:cubicBezTo>
                  <a:cubicBezTo>
                    <a:pt x="127" y="1320"/>
                    <a:pt x="539" y="1542"/>
                    <a:pt x="729" y="1574"/>
                  </a:cubicBezTo>
                  <a:cubicBezTo>
                    <a:pt x="753" y="1577"/>
                    <a:pt x="773" y="1579"/>
                    <a:pt x="789" y="1579"/>
                  </a:cubicBezTo>
                  <a:cubicBezTo>
                    <a:pt x="923" y="1579"/>
                    <a:pt x="817" y="1475"/>
                    <a:pt x="760" y="1447"/>
                  </a:cubicBezTo>
                  <a:cubicBezTo>
                    <a:pt x="412" y="1352"/>
                    <a:pt x="254" y="1162"/>
                    <a:pt x="159" y="1035"/>
                  </a:cubicBezTo>
                  <a:cubicBezTo>
                    <a:pt x="500" y="544"/>
                    <a:pt x="1028" y="212"/>
                    <a:pt x="1579" y="212"/>
                  </a:cubicBezTo>
                  <a:cubicBezTo>
                    <a:pt x="1846" y="212"/>
                    <a:pt x="2117" y="290"/>
                    <a:pt x="2375" y="465"/>
                  </a:cubicBezTo>
                  <a:cubicBezTo>
                    <a:pt x="2384" y="470"/>
                    <a:pt x="2393" y="472"/>
                    <a:pt x="2402" y="472"/>
                  </a:cubicBezTo>
                  <a:cubicBezTo>
                    <a:pt x="2455" y="472"/>
                    <a:pt x="2498" y="398"/>
                    <a:pt x="2470" y="370"/>
                  </a:cubicBezTo>
                  <a:cubicBezTo>
                    <a:pt x="2221" y="110"/>
                    <a:pt x="1917" y="1"/>
                    <a:pt x="160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0"/>
            <p:cNvSpPr/>
            <p:nvPr/>
          </p:nvSpPr>
          <p:spPr>
            <a:xfrm>
              <a:off x="7864805" y="3307911"/>
              <a:ext cx="17283" cy="15650"/>
            </a:xfrm>
            <a:custGeom>
              <a:avLst/>
              <a:gdLst/>
              <a:ahLst/>
              <a:cxnLst/>
              <a:rect l="l" t="t" r="r" b="b"/>
              <a:pathLst>
                <a:path w="540" h="489" extrusionOk="0">
                  <a:moveTo>
                    <a:pt x="257" y="1"/>
                  </a:moveTo>
                  <a:cubicBezTo>
                    <a:pt x="128" y="1"/>
                    <a:pt x="33" y="87"/>
                    <a:pt x="33" y="197"/>
                  </a:cubicBezTo>
                  <a:cubicBezTo>
                    <a:pt x="1" y="324"/>
                    <a:pt x="96" y="450"/>
                    <a:pt x="223" y="482"/>
                  </a:cubicBezTo>
                  <a:cubicBezTo>
                    <a:pt x="239" y="486"/>
                    <a:pt x="256" y="488"/>
                    <a:pt x="272" y="488"/>
                  </a:cubicBezTo>
                  <a:cubicBezTo>
                    <a:pt x="381" y="488"/>
                    <a:pt x="480" y="402"/>
                    <a:pt x="508" y="292"/>
                  </a:cubicBezTo>
                  <a:cubicBezTo>
                    <a:pt x="539" y="134"/>
                    <a:pt x="444" y="7"/>
                    <a:pt x="318" y="7"/>
                  </a:cubicBezTo>
                  <a:cubicBezTo>
                    <a:pt x="297" y="3"/>
                    <a:pt x="277" y="1"/>
                    <a:pt x="257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0"/>
            <p:cNvSpPr/>
            <p:nvPr/>
          </p:nvSpPr>
          <p:spPr>
            <a:xfrm>
              <a:off x="7868870" y="3315209"/>
              <a:ext cx="14210" cy="13410"/>
            </a:xfrm>
            <a:custGeom>
              <a:avLst/>
              <a:gdLst/>
              <a:ahLst/>
              <a:cxnLst/>
              <a:rect l="l" t="t" r="r" b="b"/>
              <a:pathLst>
                <a:path w="444" h="419" extrusionOk="0">
                  <a:moveTo>
                    <a:pt x="254" y="1"/>
                  </a:moveTo>
                  <a:cubicBezTo>
                    <a:pt x="159" y="1"/>
                    <a:pt x="32" y="64"/>
                    <a:pt x="32" y="191"/>
                  </a:cubicBezTo>
                  <a:cubicBezTo>
                    <a:pt x="1" y="286"/>
                    <a:pt x="64" y="381"/>
                    <a:pt x="191" y="412"/>
                  </a:cubicBezTo>
                  <a:cubicBezTo>
                    <a:pt x="203" y="417"/>
                    <a:pt x="217" y="419"/>
                    <a:pt x="230" y="419"/>
                  </a:cubicBezTo>
                  <a:cubicBezTo>
                    <a:pt x="317" y="419"/>
                    <a:pt x="412" y="336"/>
                    <a:pt x="412" y="254"/>
                  </a:cubicBezTo>
                  <a:cubicBezTo>
                    <a:pt x="444" y="127"/>
                    <a:pt x="381" y="32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0"/>
            <p:cNvSpPr/>
            <p:nvPr/>
          </p:nvSpPr>
          <p:spPr>
            <a:xfrm>
              <a:off x="7984408" y="3284772"/>
              <a:ext cx="82157" cy="49736"/>
            </a:xfrm>
            <a:custGeom>
              <a:avLst/>
              <a:gdLst/>
              <a:ahLst/>
              <a:cxnLst/>
              <a:rect l="l" t="t" r="r" b="b"/>
              <a:pathLst>
                <a:path w="2567" h="1554" extrusionOk="0">
                  <a:moveTo>
                    <a:pt x="808" y="0"/>
                  </a:moveTo>
                  <a:cubicBezTo>
                    <a:pt x="664" y="0"/>
                    <a:pt x="538" y="27"/>
                    <a:pt x="413" y="97"/>
                  </a:cubicBezTo>
                  <a:cubicBezTo>
                    <a:pt x="159" y="255"/>
                    <a:pt x="1" y="888"/>
                    <a:pt x="381" y="1300"/>
                  </a:cubicBezTo>
                  <a:cubicBezTo>
                    <a:pt x="546" y="1492"/>
                    <a:pt x="806" y="1553"/>
                    <a:pt x="1060" y="1553"/>
                  </a:cubicBezTo>
                  <a:cubicBezTo>
                    <a:pt x="1393" y="1553"/>
                    <a:pt x="1716" y="1449"/>
                    <a:pt x="1806" y="1395"/>
                  </a:cubicBezTo>
                  <a:cubicBezTo>
                    <a:pt x="2218" y="1332"/>
                    <a:pt x="2566" y="952"/>
                    <a:pt x="2566" y="952"/>
                  </a:cubicBezTo>
                  <a:cubicBezTo>
                    <a:pt x="2566" y="952"/>
                    <a:pt x="2028" y="192"/>
                    <a:pt x="1489" y="97"/>
                  </a:cubicBezTo>
                  <a:cubicBezTo>
                    <a:pt x="1206" y="43"/>
                    <a:pt x="992" y="0"/>
                    <a:pt x="8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0"/>
            <p:cNvSpPr/>
            <p:nvPr/>
          </p:nvSpPr>
          <p:spPr>
            <a:xfrm>
              <a:off x="8001658" y="3300902"/>
              <a:ext cx="36518" cy="33989"/>
            </a:xfrm>
            <a:custGeom>
              <a:avLst/>
              <a:gdLst/>
              <a:ahLst/>
              <a:cxnLst/>
              <a:rect l="l" t="t" r="r" b="b"/>
              <a:pathLst>
                <a:path w="1141" h="1062" extrusionOk="0">
                  <a:moveTo>
                    <a:pt x="569" y="1"/>
                  </a:moveTo>
                  <a:cubicBezTo>
                    <a:pt x="548" y="1"/>
                    <a:pt x="528" y="2"/>
                    <a:pt x="507" y="4"/>
                  </a:cubicBezTo>
                  <a:cubicBezTo>
                    <a:pt x="190" y="68"/>
                    <a:pt x="0" y="321"/>
                    <a:pt x="64" y="606"/>
                  </a:cubicBezTo>
                  <a:cubicBezTo>
                    <a:pt x="91" y="882"/>
                    <a:pt x="311" y="1062"/>
                    <a:pt x="555" y="1062"/>
                  </a:cubicBezTo>
                  <a:cubicBezTo>
                    <a:pt x="592" y="1062"/>
                    <a:pt x="629" y="1058"/>
                    <a:pt x="665" y="1049"/>
                  </a:cubicBezTo>
                  <a:cubicBezTo>
                    <a:pt x="950" y="1018"/>
                    <a:pt x="1140" y="733"/>
                    <a:pt x="1109" y="448"/>
                  </a:cubicBezTo>
                  <a:cubicBezTo>
                    <a:pt x="1050" y="183"/>
                    <a:pt x="828" y="1"/>
                    <a:pt x="569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0"/>
            <p:cNvSpPr/>
            <p:nvPr/>
          </p:nvSpPr>
          <p:spPr>
            <a:xfrm>
              <a:off x="7988632" y="3280067"/>
              <a:ext cx="79948" cy="50536"/>
            </a:xfrm>
            <a:custGeom>
              <a:avLst/>
              <a:gdLst/>
              <a:ahLst/>
              <a:cxnLst/>
              <a:rect l="l" t="t" r="r" b="b"/>
              <a:pathLst>
                <a:path w="2498" h="1579" extrusionOk="0">
                  <a:moveTo>
                    <a:pt x="878" y="1"/>
                  </a:moveTo>
                  <a:cubicBezTo>
                    <a:pt x="567" y="1"/>
                    <a:pt x="266" y="110"/>
                    <a:pt x="27" y="370"/>
                  </a:cubicBezTo>
                  <a:cubicBezTo>
                    <a:pt x="0" y="398"/>
                    <a:pt x="43" y="472"/>
                    <a:pt x="76" y="472"/>
                  </a:cubicBezTo>
                  <a:cubicBezTo>
                    <a:pt x="81" y="472"/>
                    <a:pt x="86" y="470"/>
                    <a:pt x="91" y="465"/>
                  </a:cubicBezTo>
                  <a:cubicBezTo>
                    <a:pt x="359" y="290"/>
                    <a:pt x="634" y="212"/>
                    <a:pt x="902" y="212"/>
                  </a:cubicBezTo>
                  <a:cubicBezTo>
                    <a:pt x="1455" y="212"/>
                    <a:pt x="1976" y="544"/>
                    <a:pt x="2339" y="1035"/>
                  </a:cubicBezTo>
                  <a:cubicBezTo>
                    <a:pt x="2244" y="1162"/>
                    <a:pt x="2086" y="1352"/>
                    <a:pt x="1737" y="1447"/>
                  </a:cubicBezTo>
                  <a:cubicBezTo>
                    <a:pt x="1681" y="1475"/>
                    <a:pt x="1549" y="1579"/>
                    <a:pt x="1678" y="1579"/>
                  </a:cubicBezTo>
                  <a:cubicBezTo>
                    <a:pt x="1693" y="1579"/>
                    <a:pt x="1713" y="1577"/>
                    <a:pt x="1737" y="1574"/>
                  </a:cubicBezTo>
                  <a:cubicBezTo>
                    <a:pt x="1959" y="1542"/>
                    <a:pt x="2339" y="1320"/>
                    <a:pt x="2497" y="1035"/>
                  </a:cubicBezTo>
                  <a:cubicBezTo>
                    <a:pt x="2200" y="461"/>
                    <a:pt x="1516" y="1"/>
                    <a:pt x="878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0"/>
            <p:cNvSpPr/>
            <p:nvPr/>
          </p:nvSpPr>
          <p:spPr>
            <a:xfrm>
              <a:off x="8010780" y="3309960"/>
              <a:ext cx="17251" cy="16419"/>
            </a:xfrm>
            <a:custGeom>
              <a:avLst/>
              <a:gdLst/>
              <a:ahLst/>
              <a:cxnLst/>
              <a:rect l="l" t="t" r="r" b="b"/>
              <a:pathLst>
                <a:path w="539" h="513" extrusionOk="0">
                  <a:moveTo>
                    <a:pt x="271" y="0"/>
                  </a:moveTo>
                  <a:cubicBezTo>
                    <a:pt x="255" y="0"/>
                    <a:pt x="238" y="2"/>
                    <a:pt x="222" y="6"/>
                  </a:cubicBezTo>
                  <a:cubicBezTo>
                    <a:pt x="95" y="38"/>
                    <a:pt x="0" y="165"/>
                    <a:pt x="32" y="291"/>
                  </a:cubicBezTo>
                  <a:cubicBezTo>
                    <a:pt x="32" y="418"/>
                    <a:pt x="190" y="513"/>
                    <a:pt x="317" y="513"/>
                  </a:cubicBezTo>
                  <a:cubicBezTo>
                    <a:pt x="444" y="481"/>
                    <a:pt x="539" y="355"/>
                    <a:pt x="507" y="228"/>
                  </a:cubicBezTo>
                  <a:cubicBezTo>
                    <a:pt x="479" y="90"/>
                    <a:pt x="380" y="0"/>
                    <a:pt x="271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0"/>
            <p:cNvSpPr/>
            <p:nvPr/>
          </p:nvSpPr>
          <p:spPr>
            <a:xfrm>
              <a:off x="8009756" y="3317033"/>
              <a:ext cx="14210" cy="12674"/>
            </a:xfrm>
            <a:custGeom>
              <a:avLst/>
              <a:gdLst/>
              <a:ahLst/>
              <a:cxnLst/>
              <a:rect l="l" t="t" r="r" b="b"/>
              <a:pathLst>
                <a:path w="444" h="396" extrusionOk="0">
                  <a:moveTo>
                    <a:pt x="229" y="1"/>
                  </a:moveTo>
                  <a:cubicBezTo>
                    <a:pt x="216" y="1"/>
                    <a:pt x="203" y="3"/>
                    <a:pt x="191" y="7"/>
                  </a:cubicBezTo>
                  <a:cubicBezTo>
                    <a:pt x="64" y="7"/>
                    <a:pt x="1" y="134"/>
                    <a:pt x="1" y="229"/>
                  </a:cubicBezTo>
                  <a:cubicBezTo>
                    <a:pt x="27" y="334"/>
                    <a:pt x="97" y="395"/>
                    <a:pt x="192" y="395"/>
                  </a:cubicBezTo>
                  <a:cubicBezTo>
                    <a:pt x="211" y="395"/>
                    <a:pt x="232" y="392"/>
                    <a:pt x="254" y="387"/>
                  </a:cubicBezTo>
                  <a:cubicBezTo>
                    <a:pt x="349" y="387"/>
                    <a:pt x="444" y="260"/>
                    <a:pt x="412" y="165"/>
                  </a:cubicBezTo>
                  <a:cubicBezTo>
                    <a:pt x="385" y="83"/>
                    <a:pt x="310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0"/>
            <p:cNvSpPr/>
            <p:nvPr/>
          </p:nvSpPr>
          <p:spPr>
            <a:xfrm>
              <a:off x="7742162" y="3035485"/>
              <a:ext cx="397374" cy="249351"/>
            </a:xfrm>
            <a:custGeom>
              <a:avLst/>
              <a:gdLst/>
              <a:ahLst/>
              <a:cxnLst/>
              <a:rect l="l" t="t" r="r" b="b"/>
              <a:pathLst>
                <a:path w="12416" h="7791" extrusionOk="0">
                  <a:moveTo>
                    <a:pt x="4593" y="0"/>
                  </a:moveTo>
                  <a:cubicBezTo>
                    <a:pt x="4593" y="0"/>
                    <a:pt x="4055" y="285"/>
                    <a:pt x="3960" y="1140"/>
                  </a:cubicBezTo>
                  <a:cubicBezTo>
                    <a:pt x="3666" y="788"/>
                    <a:pt x="3129" y="436"/>
                    <a:pt x="2925" y="436"/>
                  </a:cubicBezTo>
                  <a:cubicBezTo>
                    <a:pt x="2909" y="436"/>
                    <a:pt x="2895" y="439"/>
                    <a:pt x="2883" y="443"/>
                  </a:cubicBezTo>
                  <a:cubicBezTo>
                    <a:pt x="2883" y="570"/>
                    <a:pt x="2883" y="1077"/>
                    <a:pt x="3010" y="1488"/>
                  </a:cubicBezTo>
                  <a:cubicBezTo>
                    <a:pt x="2535" y="1678"/>
                    <a:pt x="1901" y="2154"/>
                    <a:pt x="1648" y="2439"/>
                  </a:cubicBezTo>
                  <a:cubicBezTo>
                    <a:pt x="1" y="4212"/>
                    <a:pt x="349" y="7632"/>
                    <a:pt x="349" y="7632"/>
                  </a:cubicBezTo>
                  <a:lnTo>
                    <a:pt x="793" y="7791"/>
                  </a:lnTo>
                  <a:cubicBezTo>
                    <a:pt x="793" y="7791"/>
                    <a:pt x="2891" y="5183"/>
                    <a:pt x="3121" y="4633"/>
                  </a:cubicBezTo>
                  <a:lnTo>
                    <a:pt x="3121" y="4633"/>
                  </a:lnTo>
                  <a:cubicBezTo>
                    <a:pt x="3019" y="4991"/>
                    <a:pt x="2725" y="6049"/>
                    <a:pt x="2725" y="6049"/>
                  </a:cubicBezTo>
                  <a:cubicBezTo>
                    <a:pt x="2725" y="6049"/>
                    <a:pt x="4150" y="4339"/>
                    <a:pt x="4371" y="3927"/>
                  </a:cubicBezTo>
                  <a:lnTo>
                    <a:pt x="4371" y="3927"/>
                  </a:lnTo>
                  <a:cubicBezTo>
                    <a:pt x="4340" y="4909"/>
                    <a:pt x="5005" y="5637"/>
                    <a:pt x="5005" y="5637"/>
                  </a:cubicBezTo>
                  <a:cubicBezTo>
                    <a:pt x="5005" y="5637"/>
                    <a:pt x="5385" y="4370"/>
                    <a:pt x="5543" y="3737"/>
                  </a:cubicBezTo>
                  <a:cubicBezTo>
                    <a:pt x="5796" y="5035"/>
                    <a:pt x="7127" y="7062"/>
                    <a:pt x="7127" y="7062"/>
                  </a:cubicBezTo>
                  <a:cubicBezTo>
                    <a:pt x="7127" y="7062"/>
                    <a:pt x="7000" y="4624"/>
                    <a:pt x="6968" y="3895"/>
                  </a:cubicBezTo>
                  <a:lnTo>
                    <a:pt x="6968" y="3895"/>
                  </a:lnTo>
                  <a:cubicBezTo>
                    <a:pt x="7570" y="5130"/>
                    <a:pt x="8425" y="5827"/>
                    <a:pt x="8805" y="6049"/>
                  </a:cubicBezTo>
                  <a:cubicBezTo>
                    <a:pt x="8773" y="5162"/>
                    <a:pt x="8615" y="4244"/>
                    <a:pt x="8298" y="3737"/>
                  </a:cubicBezTo>
                  <a:lnTo>
                    <a:pt x="8298" y="3737"/>
                  </a:lnTo>
                  <a:cubicBezTo>
                    <a:pt x="9913" y="4940"/>
                    <a:pt x="9850" y="5542"/>
                    <a:pt x="10515" y="6397"/>
                  </a:cubicBezTo>
                  <a:cubicBezTo>
                    <a:pt x="11212" y="7316"/>
                    <a:pt x="11972" y="7791"/>
                    <a:pt x="11972" y="7791"/>
                  </a:cubicBezTo>
                  <a:lnTo>
                    <a:pt x="12384" y="7696"/>
                  </a:lnTo>
                  <a:cubicBezTo>
                    <a:pt x="12384" y="7696"/>
                    <a:pt x="12415" y="5162"/>
                    <a:pt x="11750" y="3420"/>
                  </a:cubicBezTo>
                  <a:cubicBezTo>
                    <a:pt x="11003" y="1615"/>
                    <a:pt x="8727" y="728"/>
                    <a:pt x="6755" y="728"/>
                  </a:cubicBezTo>
                  <a:cubicBezTo>
                    <a:pt x="6720" y="728"/>
                    <a:pt x="6686" y="728"/>
                    <a:pt x="6652" y="728"/>
                  </a:cubicBezTo>
                  <a:cubicBezTo>
                    <a:pt x="6113" y="728"/>
                    <a:pt x="5416" y="792"/>
                    <a:pt x="4878" y="918"/>
                  </a:cubicBezTo>
                  <a:cubicBezTo>
                    <a:pt x="4910" y="380"/>
                    <a:pt x="4593" y="0"/>
                    <a:pt x="4593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0"/>
            <p:cNvSpPr/>
            <p:nvPr/>
          </p:nvSpPr>
          <p:spPr>
            <a:xfrm>
              <a:off x="7823454" y="3220250"/>
              <a:ext cx="78892" cy="43559"/>
            </a:xfrm>
            <a:custGeom>
              <a:avLst/>
              <a:gdLst/>
              <a:ahLst/>
              <a:cxnLst/>
              <a:rect l="l" t="t" r="r" b="b"/>
              <a:pathLst>
                <a:path w="2465" h="1361" extrusionOk="0">
                  <a:moveTo>
                    <a:pt x="2011" y="0"/>
                  </a:moveTo>
                  <a:cubicBezTo>
                    <a:pt x="1738" y="0"/>
                    <a:pt x="1405" y="103"/>
                    <a:pt x="1230" y="181"/>
                  </a:cubicBezTo>
                  <a:cubicBezTo>
                    <a:pt x="786" y="371"/>
                    <a:pt x="248" y="846"/>
                    <a:pt x="26" y="1258"/>
                  </a:cubicBezTo>
                  <a:cubicBezTo>
                    <a:pt x="0" y="1309"/>
                    <a:pt x="38" y="1361"/>
                    <a:pt x="70" y="1361"/>
                  </a:cubicBezTo>
                  <a:cubicBezTo>
                    <a:pt x="77" y="1361"/>
                    <a:pt x="84" y="1358"/>
                    <a:pt x="90" y="1353"/>
                  </a:cubicBezTo>
                  <a:cubicBezTo>
                    <a:pt x="280" y="1226"/>
                    <a:pt x="1230" y="466"/>
                    <a:pt x="2306" y="339"/>
                  </a:cubicBezTo>
                  <a:cubicBezTo>
                    <a:pt x="2401" y="307"/>
                    <a:pt x="2465" y="244"/>
                    <a:pt x="2401" y="149"/>
                  </a:cubicBezTo>
                  <a:cubicBezTo>
                    <a:pt x="2329" y="40"/>
                    <a:pt x="2181" y="0"/>
                    <a:pt x="2011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0"/>
            <p:cNvSpPr/>
            <p:nvPr/>
          </p:nvSpPr>
          <p:spPr>
            <a:xfrm>
              <a:off x="7988472" y="3220250"/>
              <a:ext cx="79084" cy="43559"/>
            </a:xfrm>
            <a:custGeom>
              <a:avLst/>
              <a:gdLst/>
              <a:ahLst/>
              <a:cxnLst/>
              <a:rect l="l" t="t" r="r" b="b"/>
              <a:pathLst>
                <a:path w="2471" h="1361" extrusionOk="0">
                  <a:moveTo>
                    <a:pt x="476" y="0"/>
                  </a:moveTo>
                  <a:cubicBezTo>
                    <a:pt x="304" y="0"/>
                    <a:pt x="149" y="40"/>
                    <a:pt x="64" y="149"/>
                  </a:cubicBezTo>
                  <a:cubicBezTo>
                    <a:pt x="1" y="244"/>
                    <a:pt x="96" y="307"/>
                    <a:pt x="159" y="339"/>
                  </a:cubicBezTo>
                  <a:cubicBezTo>
                    <a:pt x="1267" y="466"/>
                    <a:pt x="2217" y="1226"/>
                    <a:pt x="2376" y="1353"/>
                  </a:cubicBezTo>
                  <a:cubicBezTo>
                    <a:pt x="2387" y="1358"/>
                    <a:pt x="2398" y="1361"/>
                    <a:pt x="2407" y="1361"/>
                  </a:cubicBezTo>
                  <a:cubicBezTo>
                    <a:pt x="2450" y="1361"/>
                    <a:pt x="2471" y="1309"/>
                    <a:pt x="2471" y="1258"/>
                  </a:cubicBezTo>
                  <a:cubicBezTo>
                    <a:pt x="2249" y="846"/>
                    <a:pt x="1679" y="371"/>
                    <a:pt x="1236" y="181"/>
                  </a:cubicBezTo>
                  <a:cubicBezTo>
                    <a:pt x="1079" y="103"/>
                    <a:pt x="754" y="0"/>
                    <a:pt x="476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0"/>
            <p:cNvSpPr/>
            <p:nvPr/>
          </p:nvSpPr>
          <p:spPr>
            <a:xfrm>
              <a:off x="7924622" y="3438812"/>
              <a:ext cx="40230" cy="37030"/>
            </a:xfrm>
            <a:custGeom>
              <a:avLst/>
              <a:gdLst/>
              <a:ahLst/>
              <a:cxnLst/>
              <a:rect l="l" t="t" r="r" b="b"/>
              <a:pathLst>
                <a:path w="1257" h="1157" extrusionOk="0">
                  <a:moveTo>
                    <a:pt x="597" y="0"/>
                  </a:moveTo>
                  <a:cubicBezTo>
                    <a:pt x="475" y="0"/>
                    <a:pt x="354" y="56"/>
                    <a:pt x="254" y="192"/>
                  </a:cubicBezTo>
                  <a:cubicBezTo>
                    <a:pt x="32" y="509"/>
                    <a:pt x="0" y="857"/>
                    <a:pt x="159" y="1016"/>
                  </a:cubicBezTo>
                  <a:cubicBezTo>
                    <a:pt x="264" y="1111"/>
                    <a:pt x="423" y="1156"/>
                    <a:pt x="586" y="1156"/>
                  </a:cubicBezTo>
                  <a:cubicBezTo>
                    <a:pt x="912" y="1156"/>
                    <a:pt x="1257" y="973"/>
                    <a:pt x="1236" y="636"/>
                  </a:cubicBezTo>
                  <a:cubicBezTo>
                    <a:pt x="1213" y="342"/>
                    <a:pt x="901" y="0"/>
                    <a:pt x="597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0"/>
            <p:cNvSpPr/>
            <p:nvPr/>
          </p:nvSpPr>
          <p:spPr>
            <a:xfrm>
              <a:off x="8121261" y="3303559"/>
              <a:ext cx="23140" cy="46247"/>
            </a:xfrm>
            <a:custGeom>
              <a:avLst/>
              <a:gdLst/>
              <a:ahLst/>
              <a:cxnLst/>
              <a:rect l="l" t="t" r="r" b="b"/>
              <a:pathLst>
                <a:path w="723" h="1445" extrusionOk="0">
                  <a:moveTo>
                    <a:pt x="335" y="0"/>
                  </a:moveTo>
                  <a:cubicBezTo>
                    <a:pt x="222" y="0"/>
                    <a:pt x="127" y="48"/>
                    <a:pt x="127" y="48"/>
                  </a:cubicBezTo>
                  <a:cubicBezTo>
                    <a:pt x="127" y="48"/>
                    <a:pt x="95" y="1125"/>
                    <a:pt x="0" y="1378"/>
                  </a:cubicBezTo>
                  <a:cubicBezTo>
                    <a:pt x="45" y="1423"/>
                    <a:pt x="102" y="1445"/>
                    <a:pt x="164" y="1445"/>
                  </a:cubicBezTo>
                  <a:cubicBezTo>
                    <a:pt x="406" y="1445"/>
                    <a:pt x="722" y="1116"/>
                    <a:pt x="697" y="586"/>
                  </a:cubicBezTo>
                  <a:cubicBezTo>
                    <a:pt x="697" y="100"/>
                    <a:pt x="498" y="0"/>
                    <a:pt x="335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0"/>
            <p:cNvSpPr/>
            <p:nvPr/>
          </p:nvSpPr>
          <p:spPr>
            <a:xfrm>
              <a:off x="7748467" y="3303559"/>
              <a:ext cx="23140" cy="46247"/>
            </a:xfrm>
            <a:custGeom>
              <a:avLst/>
              <a:gdLst/>
              <a:ahLst/>
              <a:cxnLst/>
              <a:rect l="l" t="t" r="r" b="b"/>
              <a:pathLst>
                <a:path w="723" h="1445" extrusionOk="0">
                  <a:moveTo>
                    <a:pt x="397" y="0"/>
                  </a:moveTo>
                  <a:cubicBezTo>
                    <a:pt x="240" y="0"/>
                    <a:pt x="44" y="100"/>
                    <a:pt x="26" y="586"/>
                  </a:cubicBezTo>
                  <a:cubicBezTo>
                    <a:pt x="0" y="1116"/>
                    <a:pt x="317" y="1445"/>
                    <a:pt x="558" y="1445"/>
                  </a:cubicBezTo>
                  <a:cubicBezTo>
                    <a:pt x="620" y="1445"/>
                    <a:pt x="677" y="1423"/>
                    <a:pt x="722" y="1378"/>
                  </a:cubicBezTo>
                  <a:cubicBezTo>
                    <a:pt x="659" y="1125"/>
                    <a:pt x="596" y="48"/>
                    <a:pt x="596" y="48"/>
                  </a:cubicBezTo>
                  <a:cubicBezTo>
                    <a:pt x="596" y="48"/>
                    <a:pt x="506" y="0"/>
                    <a:pt x="397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0"/>
            <p:cNvSpPr/>
            <p:nvPr/>
          </p:nvSpPr>
          <p:spPr>
            <a:xfrm>
              <a:off x="7918541" y="3376658"/>
              <a:ext cx="55785" cy="27780"/>
            </a:xfrm>
            <a:custGeom>
              <a:avLst/>
              <a:gdLst/>
              <a:ahLst/>
              <a:cxnLst/>
              <a:rect l="l" t="t" r="r" b="b"/>
              <a:pathLst>
                <a:path w="1743" h="868" extrusionOk="0">
                  <a:moveTo>
                    <a:pt x="119" y="0"/>
                  </a:moveTo>
                  <a:cubicBezTo>
                    <a:pt x="61" y="0"/>
                    <a:pt x="0" y="71"/>
                    <a:pt x="0" y="202"/>
                  </a:cubicBezTo>
                  <a:cubicBezTo>
                    <a:pt x="32" y="773"/>
                    <a:pt x="539" y="836"/>
                    <a:pt x="824" y="868"/>
                  </a:cubicBezTo>
                  <a:cubicBezTo>
                    <a:pt x="1077" y="868"/>
                    <a:pt x="1362" y="741"/>
                    <a:pt x="1521" y="582"/>
                  </a:cubicBezTo>
                  <a:cubicBezTo>
                    <a:pt x="1647" y="424"/>
                    <a:pt x="1742" y="202"/>
                    <a:pt x="1584" y="76"/>
                  </a:cubicBezTo>
                  <a:cubicBezTo>
                    <a:pt x="1568" y="44"/>
                    <a:pt x="1536" y="28"/>
                    <a:pt x="1505" y="28"/>
                  </a:cubicBezTo>
                  <a:cubicBezTo>
                    <a:pt x="1473" y="28"/>
                    <a:pt x="1441" y="44"/>
                    <a:pt x="1426" y="76"/>
                  </a:cubicBezTo>
                  <a:cubicBezTo>
                    <a:pt x="1362" y="171"/>
                    <a:pt x="1362" y="266"/>
                    <a:pt x="1331" y="329"/>
                  </a:cubicBezTo>
                  <a:cubicBezTo>
                    <a:pt x="1236" y="487"/>
                    <a:pt x="1014" y="519"/>
                    <a:pt x="855" y="519"/>
                  </a:cubicBezTo>
                  <a:cubicBezTo>
                    <a:pt x="729" y="519"/>
                    <a:pt x="570" y="487"/>
                    <a:pt x="444" y="392"/>
                  </a:cubicBezTo>
                  <a:cubicBezTo>
                    <a:pt x="317" y="297"/>
                    <a:pt x="285" y="171"/>
                    <a:pt x="190" y="44"/>
                  </a:cubicBezTo>
                  <a:cubicBezTo>
                    <a:pt x="171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0"/>
            <p:cNvSpPr/>
            <p:nvPr/>
          </p:nvSpPr>
          <p:spPr>
            <a:xfrm>
              <a:off x="7651972" y="3567600"/>
              <a:ext cx="605119" cy="499118"/>
            </a:xfrm>
            <a:custGeom>
              <a:avLst/>
              <a:gdLst/>
              <a:ahLst/>
              <a:cxnLst/>
              <a:rect l="l" t="t" r="r" b="b"/>
              <a:pathLst>
                <a:path w="18907" h="15595" extrusionOk="0">
                  <a:moveTo>
                    <a:pt x="7949" y="0"/>
                  </a:moveTo>
                  <a:cubicBezTo>
                    <a:pt x="7949" y="0"/>
                    <a:pt x="4022" y="982"/>
                    <a:pt x="3737" y="1140"/>
                  </a:cubicBezTo>
                  <a:cubicBezTo>
                    <a:pt x="2154" y="1869"/>
                    <a:pt x="1204" y="3135"/>
                    <a:pt x="0" y="4814"/>
                  </a:cubicBezTo>
                  <a:cubicBezTo>
                    <a:pt x="951" y="6461"/>
                    <a:pt x="3136" y="7569"/>
                    <a:pt x="3136" y="7569"/>
                  </a:cubicBezTo>
                  <a:lnTo>
                    <a:pt x="4656" y="6461"/>
                  </a:lnTo>
                  <a:cubicBezTo>
                    <a:pt x="4656" y="6461"/>
                    <a:pt x="4877" y="14061"/>
                    <a:pt x="6809" y="14885"/>
                  </a:cubicBezTo>
                  <a:cubicBezTo>
                    <a:pt x="7744" y="15295"/>
                    <a:pt x="9282" y="15594"/>
                    <a:pt x="10777" y="15594"/>
                  </a:cubicBezTo>
                  <a:cubicBezTo>
                    <a:pt x="12168" y="15594"/>
                    <a:pt x="13521" y="15335"/>
                    <a:pt x="14315" y="14663"/>
                  </a:cubicBezTo>
                  <a:cubicBezTo>
                    <a:pt x="14283" y="12889"/>
                    <a:pt x="14188" y="7632"/>
                    <a:pt x="14157" y="7157"/>
                  </a:cubicBezTo>
                  <a:lnTo>
                    <a:pt x="14157" y="7157"/>
                  </a:lnTo>
                  <a:lnTo>
                    <a:pt x="15202" y="7886"/>
                  </a:lnTo>
                  <a:cubicBezTo>
                    <a:pt x="15202" y="7886"/>
                    <a:pt x="17957" y="6334"/>
                    <a:pt x="18907" y="4687"/>
                  </a:cubicBezTo>
                  <a:cubicBezTo>
                    <a:pt x="17513" y="2692"/>
                    <a:pt x="16532" y="1869"/>
                    <a:pt x="14948" y="1140"/>
                  </a:cubicBezTo>
                  <a:cubicBezTo>
                    <a:pt x="14600" y="950"/>
                    <a:pt x="10420" y="0"/>
                    <a:pt x="10420" y="0"/>
                  </a:cubicBezTo>
                  <a:cubicBezTo>
                    <a:pt x="10420" y="0"/>
                    <a:pt x="9850" y="634"/>
                    <a:pt x="9184" y="634"/>
                  </a:cubicBezTo>
                  <a:cubicBezTo>
                    <a:pt x="8519" y="634"/>
                    <a:pt x="7949" y="0"/>
                    <a:pt x="7949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0"/>
            <p:cNvSpPr/>
            <p:nvPr/>
          </p:nvSpPr>
          <p:spPr>
            <a:xfrm>
              <a:off x="7718862" y="3685154"/>
              <a:ext cx="394302" cy="437924"/>
            </a:xfrm>
            <a:custGeom>
              <a:avLst/>
              <a:gdLst/>
              <a:ahLst/>
              <a:cxnLst/>
              <a:rect l="l" t="t" r="r" b="b"/>
              <a:pathLst>
                <a:path w="12320" h="13683" extrusionOk="0">
                  <a:moveTo>
                    <a:pt x="2787" y="1"/>
                  </a:moveTo>
                  <a:cubicBezTo>
                    <a:pt x="2787" y="1"/>
                    <a:pt x="571" y="2091"/>
                    <a:pt x="1" y="3231"/>
                  </a:cubicBezTo>
                  <a:cubicBezTo>
                    <a:pt x="317" y="3548"/>
                    <a:pt x="1172" y="4118"/>
                    <a:pt x="1172" y="4118"/>
                  </a:cubicBezTo>
                  <a:cubicBezTo>
                    <a:pt x="1172" y="4118"/>
                    <a:pt x="2091" y="3579"/>
                    <a:pt x="2249" y="3389"/>
                  </a:cubicBezTo>
                  <a:cubicBezTo>
                    <a:pt x="2281" y="5575"/>
                    <a:pt x="2344" y="10325"/>
                    <a:pt x="2281" y="12700"/>
                  </a:cubicBezTo>
                  <a:cubicBezTo>
                    <a:pt x="3567" y="13384"/>
                    <a:pt x="5865" y="13682"/>
                    <a:pt x="7958" y="13682"/>
                  </a:cubicBezTo>
                  <a:cubicBezTo>
                    <a:pt x="9938" y="13682"/>
                    <a:pt x="11735" y="13415"/>
                    <a:pt x="12320" y="12953"/>
                  </a:cubicBezTo>
                  <a:cubicBezTo>
                    <a:pt x="12257" y="12130"/>
                    <a:pt x="12225" y="11117"/>
                    <a:pt x="12225" y="10072"/>
                  </a:cubicBezTo>
                  <a:cubicBezTo>
                    <a:pt x="11290" y="10862"/>
                    <a:pt x="9692" y="11194"/>
                    <a:pt x="8155" y="11194"/>
                  </a:cubicBezTo>
                  <a:cubicBezTo>
                    <a:pt x="6984" y="11194"/>
                    <a:pt x="5848" y="11002"/>
                    <a:pt x="5068" y="10673"/>
                  </a:cubicBezTo>
                  <a:cubicBezTo>
                    <a:pt x="3104" y="9818"/>
                    <a:pt x="3674" y="5986"/>
                    <a:pt x="3168" y="2946"/>
                  </a:cubicBezTo>
                  <a:cubicBezTo>
                    <a:pt x="2946" y="1743"/>
                    <a:pt x="2787" y="1"/>
                    <a:pt x="2787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0"/>
            <p:cNvSpPr/>
            <p:nvPr/>
          </p:nvSpPr>
          <p:spPr>
            <a:xfrm>
              <a:off x="7716846" y="4043962"/>
              <a:ext cx="471338" cy="241254"/>
            </a:xfrm>
            <a:custGeom>
              <a:avLst/>
              <a:gdLst/>
              <a:ahLst/>
              <a:cxnLst/>
              <a:rect l="l" t="t" r="r" b="b"/>
              <a:pathLst>
                <a:path w="14727" h="7538" extrusionOk="0">
                  <a:moveTo>
                    <a:pt x="64" y="1"/>
                  </a:moveTo>
                  <a:cubicBezTo>
                    <a:pt x="64" y="1"/>
                    <a:pt x="0" y="2502"/>
                    <a:pt x="64" y="3959"/>
                  </a:cubicBezTo>
                  <a:cubicBezTo>
                    <a:pt x="127" y="5448"/>
                    <a:pt x="570" y="6524"/>
                    <a:pt x="570" y="6524"/>
                  </a:cubicBezTo>
                  <a:cubicBezTo>
                    <a:pt x="570" y="6524"/>
                    <a:pt x="3579" y="7538"/>
                    <a:pt x="7443" y="7538"/>
                  </a:cubicBezTo>
                  <a:cubicBezTo>
                    <a:pt x="11338" y="7538"/>
                    <a:pt x="13776" y="6841"/>
                    <a:pt x="13776" y="6841"/>
                  </a:cubicBezTo>
                  <a:cubicBezTo>
                    <a:pt x="13776" y="6841"/>
                    <a:pt x="14346" y="5701"/>
                    <a:pt x="14505" y="4149"/>
                  </a:cubicBezTo>
                  <a:cubicBezTo>
                    <a:pt x="14600" y="3231"/>
                    <a:pt x="14726" y="1"/>
                    <a:pt x="14726" y="1"/>
                  </a:cubicBezTo>
                  <a:lnTo>
                    <a:pt x="14726" y="1"/>
                  </a:lnTo>
                  <a:cubicBezTo>
                    <a:pt x="14726" y="1"/>
                    <a:pt x="11531" y="1113"/>
                    <a:pt x="7187" y="1113"/>
                  </a:cubicBezTo>
                  <a:cubicBezTo>
                    <a:pt x="5015" y="1113"/>
                    <a:pt x="2555" y="835"/>
                    <a:pt x="64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0"/>
            <p:cNvSpPr/>
            <p:nvPr/>
          </p:nvSpPr>
          <p:spPr>
            <a:xfrm>
              <a:off x="7752307" y="4047003"/>
              <a:ext cx="18275" cy="62890"/>
            </a:xfrm>
            <a:custGeom>
              <a:avLst/>
              <a:gdLst/>
              <a:ahLst/>
              <a:cxnLst/>
              <a:rect l="l" t="t" r="r" b="b"/>
              <a:pathLst>
                <a:path w="571" h="1965" extrusionOk="0">
                  <a:moveTo>
                    <a:pt x="159" y="1"/>
                  </a:moveTo>
                  <a:cubicBezTo>
                    <a:pt x="159" y="1"/>
                    <a:pt x="1" y="666"/>
                    <a:pt x="1" y="1141"/>
                  </a:cubicBezTo>
                  <a:cubicBezTo>
                    <a:pt x="1" y="1584"/>
                    <a:pt x="64" y="1837"/>
                    <a:pt x="64" y="1837"/>
                  </a:cubicBezTo>
                  <a:lnTo>
                    <a:pt x="476" y="1964"/>
                  </a:lnTo>
                  <a:cubicBezTo>
                    <a:pt x="476" y="1964"/>
                    <a:pt x="412" y="1236"/>
                    <a:pt x="476" y="824"/>
                  </a:cubicBezTo>
                  <a:cubicBezTo>
                    <a:pt x="507" y="571"/>
                    <a:pt x="571" y="96"/>
                    <a:pt x="571" y="96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394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0"/>
            <p:cNvSpPr/>
            <p:nvPr/>
          </p:nvSpPr>
          <p:spPr>
            <a:xfrm>
              <a:off x="8132399" y="4047003"/>
              <a:ext cx="19299" cy="58825"/>
            </a:xfrm>
            <a:custGeom>
              <a:avLst/>
              <a:gdLst/>
              <a:ahLst/>
              <a:cxnLst/>
              <a:rect l="l" t="t" r="r" b="b"/>
              <a:pathLst>
                <a:path w="603" h="1838" extrusionOk="0">
                  <a:moveTo>
                    <a:pt x="412" y="1"/>
                  </a:moveTo>
                  <a:lnTo>
                    <a:pt x="1" y="96"/>
                  </a:lnTo>
                  <a:cubicBezTo>
                    <a:pt x="1" y="96"/>
                    <a:pt x="96" y="571"/>
                    <a:pt x="127" y="824"/>
                  </a:cubicBezTo>
                  <a:cubicBezTo>
                    <a:pt x="159" y="1236"/>
                    <a:pt x="127" y="1837"/>
                    <a:pt x="127" y="1837"/>
                  </a:cubicBezTo>
                  <a:lnTo>
                    <a:pt x="539" y="1742"/>
                  </a:lnTo>
                  <a:cubicBezTo>
                    <a:pt x="539" y="1742"/>
                    <a:pt x="602" y="1584"/>
                    <a:pt x="602" y="1141"/>
                  </a:cubicBezTo>
                  <a:cubicBezTo>
                    <a:pt x="602" y="666"/>
                    <a:pt x="412" y="1"/>
                    <a:pt x="412" y="1"/>
                  </a:cubicBezTo>
                  <a:close/>
                </a:path>
              </a:pathLst>
            </a:custGeom>
            <a:solidFill>
              <a:srgbClr val="394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0"/>
            <p:cNvSpPr/>
            <p:nvPr/>
          </p:nvSpPr>
          <p:spPr>
            <a:xfrm>
              <a:off x="7902315" y="4078432"/>
              <a:ext cx="60842" cy="154072"/>
            </a:xfrm>
            <a:custGeom>
              <a:avLst/>
              <a:gdLst/>
              <a:ahLst/>
              <a:cxnLst/>
              <a:rect l="l" t="t" r="r" b="b"/>
              <a:pathLst>
                <a:path w="1901" h="4814" extrusionOk="0">
                  <a:moveTo>
                    <a:pt x="127" y="0"/>
                  </a:moveTo>
                  <a:cubicBezTo>
                    <a:pt x="127" y="0"/>
                    <a:pt x="1" y="1362"/>
                    <a:pt x="127" y="2882"/>
                  </a:cubicBezTo>
                  <a:cubicBezTo>
                    <a:pt x="254" y="4434"/>
                    <a:pt x="1901" y="4814"/>
                    <a:pt x="1901" y="4814"/>
                  </a:cubicBezTo>
                  <a:lnTo>
                    <a:pt x="1901" y="4149"/>
                  </a:lnTo>
                  <a:cubicBezTo>
                    <a:pt x="1901" y="4149"/>
                    <a:pt x="634" y="3801"/>
                    <a:pt x="571" y="2882"/>
                  </a:cubicBezTo>
                  <a:cubicBezTo>
                    <a:pt x="507" y="1995"/>
                    <a:pt x="571" y="32"/>
                    <a:pt x="571" y="32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394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0"/>
            <p:cNvSpPr/>
            <p:nvPr/>
          </p:nvSpPr>
          <p:spPr>
            <a:xfrm>
              <a:off x="7963124" y="4079424"/>
              <a:ext cx="13218" cy="205792"/>
            </a:xfrm>
            <a:custGeom>
              <a:avLst/>
              <a:gdLst/>
              <a:ahLst/>
              <a:cxnLst/>
              <a:rect l="l" t="t" r="r" b="b"/>
              <a:pathLst>
                <a:path w="413" h="6430" extrusionOk="0">
                  <a:moveTo>
                    <a:pt x="1" y="1"/>
                  </a:moveTo>
                  <a:lnTo>
                    <a:pt x="1" y="6430"/>
                  </a:lnTo>
                  <a:lnTo>
                    <a:pt x="413" y="6430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394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0"/>
            <p:cNvSpPr/>
            <p:nvPr/>
          </p:nvSpPr>
          <p:spPr>
            <a:xfrm>
              <a:off x="7717838" y="4091618"/>
              <a:ext cx="191614" cy="41574"/>
            </a:xfrm>
            <a:custGeom>
              <a:avLst/>
              <a:gdLst/>
              <a:ahLst/>
              <a:cxnLst/>
              <a:rect l="l" t="t" r="r" b="b"/>
              <a:pathLst>
                <a:path w="5987" h="1299" extrusionOk="0">
                  <a:moveTo>
                    <a:pt x="1" y="0"/>
                  </a:moveTo>
                  <a:lnTo>
                    <a:pt x="1" y="253"/>
                  </a:lnTo>
                  <a:cubicBezTo>
                    <a:pt x="1" y="253"/>
                    <a:pt x="603" y="538"/>
                    <a:pt x="2661" y="918"/>
                  </a:cubicBezTo>
                  <a:cubicBezTo>
                    <a:pt x="4435" y="1267"/>
                    <a:pt x="5986" y="1298"/>
                    <a:pt x="5986" y="1298"/>
                  </a:cubicBezTo>
                  <a:lnTo>
                    <a:pt x="5986" y="1077"/>
                  </a:lnTo>
                  <a:cubicBezTo>
                    <a:pt x="5986" y="1077"/>
                    <a:pt x="5937" y="1079"/>
                    <a:pt x="5841" y="1079"/>
                  </a:cubicBezTo>
                  <a:cubicBezTo>
                    <a:pt x="5553" y="1079"/>
                    <a:pt x="4846" y="1061"/>
                    <a:pt x="3801" y="918"/>
                  </a:cubicBezTo>
                  <a:cubicBezTo>
                    <a:pt x="1078" y="50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94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0"/>
            <p:cNvSpPr/>
            <p:nvPr/>
          </p:nvSpPr>
          <p:spPr>
            <a:xfrm>
              <a:off x="7969205" y="4087553"/>
              <a:ext cx="216962" cy="45639"/>
            </a:xfrm>
            <a:custGeom>
              <a:avLst/>
              <a:gdLst/>
              <a:ahLst/>
              <a:cxnLst/>
              <a:rect l="l" t="t" r="r" b="b"/>
              <a:pathLst>
                <a:path w="6779" h="1426" extrusionOk="0">
                  <a:moveTo>
                    <a:pt x="6778" y="0"/>
                  </a:moveTo>
                  <a:cubicBezTo>
                    <a:pt x="6778" y="0"/>
                    <a:pt x="4941" y="634"/>
                    <a:pt x="2186" y="1045"/>
                  </a:cubicBezTo>
                  <a:cubicBezTo>
                    <a:pt x="1165" y="1188"/>
                    <a:pt x="446" y="1206"/>
                    <a:pt x="151" y="1206"/>
                  </a:cubicBezTo>
                  <a:cubicBezTo>
                    <a:pt x="52" y="1206"/>
                    <a:pt x="1" y="1204"/>
                    <a:pt x="1" y="1204"/>
                  </a:cubicBezTo>
                  <a:lnTo>
                    <a:pt x="1" y="1425"/>
                  </a:lnTo>
                  <a:cubicBezTo>
                    <a:pt x="1" y="1425"/>
                    <a:pt x="1584" y="1394"/>
                    <a:pt x="3358" y="1045"/>
                  </a:cubicBezTo>
                  <a:cubicBezTo>
                    <a:pt x="5416" y="665"/>
                    <a:pt x="6778" y="254"/>
                    <a:pt x="6778" y="254"/>
                  </a:cubicBezTo>
                  <a:lnTo>
                    <a:pt x="6778" y="0"/>
                  </a:lnTo>
                  <a:close/>
                </a:path>
              </a:pathLst>
            </a:custGeom>
            <a:solidFill>
              <a:srgbClr val="394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5" name="Google Shape;2885;p30"/>
          <p:cNvGrpSpPr/>
          <p:nvPr/>
        </p:nvGrpSpPr>
        <p:grpSpPr>
          <a:xfrm>
            <a:off x="6209196" y="3192960"/>
            <a:ext cx="836195" cy="1128432"/>
            <a:chOff x="6345496" y="3045310"/>
            <a:chExt cx="836195" cy="1128432"/>
          </a:xfrm>
        </p:grpSpPr>
        <p:sp>
          <p:nvSpPr>
            <p:cNvPr id="2886" name="Google Shape;2886;p30"/>
            <p:cNvSpPr/>
            <p:nvPr/>
          </p:nvSpPr>
          <p:spPr>
            <a:xfrm>
              <a:off x="6506550" y="3689463"/>
              <a:ext cx="44700" cy="37500"/>
            </a:xfrm>
            <a:prstGeom prst="rect">
              <a:avLst/>
            </a:pr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0"/>
            <p:cNvSpPr/>
            <p:nvPr/>
          </p:nvSpPr>
          <p:spPr>
            <a:xfrm>
              <a:off x="6780325" y="4028700"/>
              <a:ext cx="54900" cy="78000"/>
            </a:xfrm>
            <a:prstGeom prst="rect">
              <a:avLst/>
            </a:pr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0"/>
            <p:cNvSpPr/>
            <p:nvPr/>
          </p:nvSpPr>
          <p:spPr>
            <a:xfrm>
              <a:off x="6529938" y="3668925"/>
              <a:ext cx="265500" cy="393000"/>
            </a:xfrm>
            <a:prstGeom prst="rect">
              <a:avLst/>
            </a:pr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0"/>
            <p:cNvSpPr/>
            <p:nvPr/>
          </p:nvSpPr>
          <p:spPr>
            <a:xfrm>
              <a:off x="6623203" y="3487523"/>
              <a:ext cx="88206" cy="115890"/>
            </a:xfrm>
            <a:custGeom>
              <a:avLst/>
              <a:gdLst/>
              <a:ahLst/>
              <a:cxnLst/>
              <a:rect l="l" t="t" r="r" b="b"/>
              <a:pathLst>
                <a:path w="2756" h="3621" extrusionOk="0">
                  <a:moveTo>
                    <a:pt x="792" y="0"/>
                  </a:moveTo>
                  <a:cubicBezTo>
                    <a:pt x="349" y="0"/>
                    <a:pt x="0" y="380"/>
                    <a:pt x="0" y="824"/>
                  </a:cubicBezTo>
                  <a:lnTo>
                    <a:pt x="0" y="2724"/>
                  </a:lnTo>
                  <a:cubicBezTo>
                    <a:pt x="324" y="3077"/>
                    <a:pt x="975" y="3621"/>
                    <a:pt x="1827" y="3621"/>
                  </a:cubicBezTo>
                  <a:cubicBezTo>
                    <a:pt x="1892" y="3621"/>
                    <a:pt x="1959" y="3617"/>
                    <a:pt x="2027" y="3611"/>
                  </a:cubicBezTo>
                  <a:cubicBezTo>
                    <a:pt x="2312" y="3579"/>
                    <a:pt x="2566" y="3516"/>
                    <a:pt x="2756" y="3484"/>
                  </a:cubicBezTo>
                  <a:lnTo>
                    <a:pt x="2756" y="824"/>
                  </a:lnTo>
                  <a:cubicBezTo>
                    <a:pt x="2756" y="380"/>
                    <a:pt x="2407" y="0"/>
                    <a:pt x="1964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0"/>
            <p:cNvSpPr/>
            <p:nvPr/>
          </p:nvSpPr>
          <p:spPr>
            <a:xfrm>
              <a:off x="6623203" y="3574673"/>
              <a:ext cx="88206" cy="84173"/>
            </a:xfrm>
            <a:custGeom>
              <a:avLst/>
              <a:gdLst/>
              <a:ahLst/>
              <a:cxnLst/>
              <a:rect l="l" t="t" r="r" b="b"/>
              <a:pathLst>
                <a:path w="2756" h="2630" extrusionOk="0">
                  <a:moveTo>
                    <a:pt x="0" y="1"/>
                  </a:moveTo>
                  <a:lnTo>
                    <a:pt x="0" y="1838"/>
                  </a:lnTo>
                  <a:cubicBezTo>
                    <a:pt x="0" y="2281"/>
                    <a:pt x="349" y="2629"/>
                    <a:pt x="792" y="2629"/>
                  </a:cubicBezTo>
                  <a:lnTo>
                    <a:pt x="1964" y="2629"/>
                  </a:lnTo>
                  <a:cubicBezTo>
                    <a:pt x="2407" y="2629"/>
                    <a:pt x="2756" y="2281"/>
                    <a:pt x="2756" y="1838"/>
                  </a:cubicBezTo>
                  <a:lnTo>
                    <a:pt x="2756" y="761"/>
                  </a:lnTo>
                  <a:cubicBezTo>
                    <a:pt x="2566" y="824"/>
                    <a:pt x="2312" y="856"/>
                    <a:pt x="2027" y="888"/>
                  </a:cubicBezTo>
                  <a:cubicBezTo>
                    <a:pt x="1940" y="899"/>
                    <a:pt x="1856" y="904"/>
                    <a:pt x="1773" y="904"/>
                  </a:cubicBezTo>
                  <a:cubicBezTo>
                    <a:pt x="925" y="904"/>
                    <a:pt x="318" y="347"/>
                    <a:pt x="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0"/>
            <p:cNvSpPr/>
            <p:nvPr/>
          </p:nvSpPr>
          <p:spPr>
            <a:xfrm>
              <a:off x="6524884" y="3112489"/>
              <a:ext cx="398366" cy="452103"/>
            </a:xfrm>
            <a:custGeom>
              <a:avLst/>
              <a:gdLst/>
              <a:ahLst/>
              <a:cxnLst/>
              <a:rect l="l" t="t" r="r" b="b"/>
              <a:pathLst>
                <a:path w="12447" h="14126" extrusionOk="0">
                  <a:moveTo>
                    <a:pt x="6683" y="1"/>
                  </a:moveTo>
                  <a:cubicBezTo>
                    <a:pt x="2977" y="1"/>
                    <a:pt x="0" y="3263"/>
                    <a:pt x="0" y="7285"/>
                  </a:cubicBezTo>
                  <a:cubicBezTo>
                    <a:pt x="0" y="11307"/>
                    <a:pt x="4149" y="14125"/>
                    <a:pt x="7031" y="14125"/>
                  </a:cubicBezTo>
                  <a:cubicBezTo>
                    <a:pt x="9945" y="14125"/>
                    <a:pt x="12446" y="11053"/>
                    <a:pt x="12446" y="7031"/>
                  </a:cubicBezTo>
                  <a:cubicBezTo>
                    <a:pt x="12446" y="2978"/>
                    <a:pt x="10356" y="1"/>
                    <a:pt x="6683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0"/>
            <p:cNvSpPr/>
            <p:nvPr/>
          </p:nvSpPr>
          <p:spPr>
            <a:xfrm>
              <a:off x="6458985" y="3045310"/>
              <a:ext cx="566617" cy="493933"/>
            </a:xfrm>
            <a:custGeom>
              <a:avLst/>
              <a:gdLst/>
              <a:ahLst/>
              <a:cxnLst/>
              <a:rect l="l" t="t" r="r" b="b"/>
              <a:pathLst>
                <a:path w="17704" h="15433" extrusionOk="0">
                  <a:moveTo>
                    <a:pt x="8171" y="0"/>
                  </a:moveTo>
                  <a:cubicBezTo>
                    <a:pt x="7725" y="0"/>
                    <a:pt x="7287" y="106"/>
                    <a:pt x="6841" y="358"/>
                  </a:cubicBezTo>
                  <a:cubicBezTo>
                    <a:pt x="5543" y="1055"/>
                    <a:pt x="4530" y="2163"/>
                    <a:pt x="4530" y="2163"/>
                  </a:cubicBezTo>
                  <a:cubicBezTo>
                    <a:pt x="4530" y="2163"/>
                    <a:pt x="4188" y="2030"/>
                    <a:pt x="3700" y="2030"/>
                  </a:cubicBezTo>
                  <a:cubicBezTo>
                    <a:pt x="2724" y="2030"/>
                    <a:pt x="1162" y="2564"/>
                    <a:pt x="571" y="5773"/>
                  </a:cubicBezTo>
                  <a:cubicBezTo>
                    <a:pt x="1" y="8814"/>
                    <a:pt x="1616" y="11379"/>
                    <a:pt x="2946" y="13279"/>
                  </a:cubicBezTo>
                  <a:cubicBezTo>
                    <a:pt x="3548" y="14134"/>
                    <a:pt x="3928" y="15432"/>
                    <a:pt x="3928" y="15432"/>
                  </a:cubicBezTo>
                  <a:cubicBezTo>
                    <a:pt x="3928" y="15432"/>
                    <a:pt x="4561" y="13627"/>
                    <a:pt x="4181" y="12361"/>
                  </a:cubicBezTo>
                  <a:cubicBezTo>
                    <a:pt x="3326" y="11157"/>
                    <a:pt x="3168" y="9827"/>
                    <a:pt x="3611" y="9099"/>
                  </a:cubicBezTo>
                  <a:cubicBezTo>
                    <a:pt x="3888" y="8650"/>
                    <a:pt x="4122" y="8494"/>
                    <a:pt x="4339" y="8494"/>
                  </a:cubicBezTo>
                  <a:cubicBezTo>
                    <a:pt x="4719" y="8494"/>
                    <a:pt x="5045" y="8972"/>
                    <a:pt x="5448" y="9194"/>
                  </a:cubicBezTo>
                  <a:cubicBezTo>
                    <a:pt x="7158" y="7579"/>
                    <a:pt x="7158" y="5013"/>
                    <a:pt x="7158" y="5013"/>
                  </a:cubicBezTo>
                  <a:cubicBezTo>
                    <a:pt x="7158" y="5013"/>
                    <a:pt x="9185" y="6280"/>
                    <a:pt x="12099" y="6280"/>
                  </a:cubicBezTo>
                  <a:cubicBezTo>
                    <a:pt x="12148" y="6280"/>
                    <a:pt x="12197" y="6279"/>
                    <a:pt x="12246" y="6279"/>
                  </a:cubicBezTo>
                  <a:cubicBezTo>
                    <a:pt x="15082" y="6279"/>
                    <a:pt x="17102" y="7167"/>
                    <a:pt x="17102" y="7167"/>
                  </a:cubicBezTo>
                  <a:cubicBezTo>
                    <a:pt x="17102" y="7167"/>
                    <a:pt x="15740" y="5457"/>
                    <a:pt x="15107" y="4855"/>
                  </a:cubicBezTo>
                  <a:cubicBezTo>
                    <a:pt x="17070" y="4443"/>
                    <a:pt x="17704" y="2607"/>
                    <a:pt x="17704" y="2607"/>
                  </a:cubicBezTo>
                  <a:lnTo>
                    <a:pt x="17704" y="2607"/>
                  </a:lnTo>
                  <a:cubicBezTo>
                    <a:pt x="17704" y="2607"/>
                    <a:pt x="17394" y="2856"/>
                    <a:pt x="16578" y="2856"/>
                  </a:cubicBezTo>
                  <a:cubicBezTo>
                    <a:pt x="15941" y="2856"/>
                    <a:pt x="14996" y="2704"/>
                    <a:pt x="13650" y="2163"/>
                  </a:cubicBezTo>
                  <a:cubicBezTo>
                    <a:pt x="11300" y="1233"/>
                    <a:pt x="9688" y="0"/>
                    <a:pt x="8171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0"/>
            <p:cNvSpPr/>
            <p:nvPr/>
          </p:nvSpPr>
          <p:spPr>
            <a:xfrm>
              <a:off x="6578588" y="3345357"/>
              <a:ext cx="44647" cy="64138"/>
            </a:xfrm>
            <a:custGeom>
              <a:avLst/>
              <a:gdLst/>
              <a:ahLst/>
              <a:cxnLst/>
              <a:rect l="l" t="t" r="r" b="b"/>
              <a:pathLst>
                <a:path w="1395" h="2004" extrusionOk="0">
                  <a:moveTo>
                    <a:pt x="677" y="0"/>
                  </a:moveTo>
                  <a:cubicBezTo>
                    <a:pt x="497" y="0"/>
                    <a:pt x="332" y="134"/>
                    <a:pt x="254" y="547"/>
                  </a:cubicBezTo>
                  <a:cubicBezTo>
                    <a:pt x="1" y="1687"/>
                    <a:pt x="983" y="2004"/>
                    <a:pt x="983" y="2004"/>
                  </a:cubicBezTo>
                  <a:lnTo>
                    <a:pt x="1394" y="452"/>
                  </a:lnTo>
                  <a:cubicBezTo>
                    <a:pt x="1394" y="452"/>
                    <a:pt x="1009" y="0"/>
                    <a:pt x="677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0"/>
            <p:cNvSpPr/>
            <p:nvPr/>
          </p:nvSpPr>
          <p:spPr>
            <a:xfrm>
              <a:off x="6788157" y="3434875"/>
              <a:ext cx="63402" cy="28132"/>
            </a:xfrm>
            <a:custGeom>
              <a:avLst/>
              <a:gdLst/>
              <a:ahLst/>
              <a:cxnLst/>
              <a:rect l="l" t="t" r="r" b="b"/>
              <a:pathLst>
                <a:path w="1981" h="879" extrusionOk="0">
                  <a:moveTo>
                    <a:pt x="1834" y="1"/>
                  </a:moveTo>
                  <a:cubicBezTo>
                    <a:pt x="1795" y="1"/>
                    <a:pt x="1746" y="28"/>
                    <a:pt x="1687" y="94"/>
                  </a:cubicBezTo>
                  <a:cubicBezTo>
                    <a:pt x="1518" y="238"/>
                    <a:pt x="1203" y="401"/>
                    <a:pt x="839" y="401"/>
                  </a:cubicBezTo>
                  <a:cubicBezTo>
                    <a:pt x="724" y="401"/>
                    <a:pt x="605" y="385"/>
                    <a:pt x="483" y="347"/>
                  </a:cubicBezTo>
                  <a:cubicBezTo>
                    <a:pt x="439" y="336"/>
                    <a:pt x="398" y="331"/>
                    <a:pt x="360" y="331"/>
                  </a:cubicBezTo>
                  <a:cubicBezTo>
                    <a:pt x="75" y="331"/>
                    <a:pt x="1" y="619"/>
                    <a:pt x="420" y="759"/>
                  </a:cubicBezTo>
                  <a:cubicBezTo>
                    <a:pt x="591" y="838"/>
                    <a:pt x="796" y="878"/>
                    <a:pt x="994" y="878"/>
                  </a:cubicBezTo>
                  <a:cubicBezTo>
                    <a:pt x="1272" y="878"/>
                    <a:pt x="1539" y="798"/>
                    <a:pt x="1687" y="632"/>
                  </a:cubicBezTo>
                  <a:cubicBezTo>
                    <a:pt x="1963" y="406"/>
                    <a:pt x="1980" y="1"/>
                    <a:pt x="1834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0"/>
            <p:cNvSpPr/>
            <p:nvPr/>
          </p:nvSpPr>
          <p:spPr>
            <a:xfrm>
              <a:off x="6693134" y="3260064"/>
              <a:ext cx="102416" cy="105873"/>
            </a:xfrm>
            <a:custGeom>
              <a:avLst/>
              <a:gdLst/>
              <a:ahLst/>
              <a:cxnLst/>
              <a:rect l="l" t="t" r="r" b="b"/>
              <a:pathLst>
                <a:path w="3200" h="3308" extrusionOk="0">
                  <a:moveTo>
                    <a:pt x="2492" y="0"/>
                  </a:moveTo>
                  <a:cubicBezTo>
                    <a:pt x="1598" y="0"/>
                    <a:pt x="1" y="1185"/>
                    <a:pt x="1" y="1185"/>
                  </a:cubicBezTo>
                  <a:cubicBezTo>
                    <a:pt x="1" y="1185"/>
                    <a:pt x="602" y="1597"/>
                    <a:pt x="697" y="2167"/>
                  </a:cubicBezTo>
                  <a:cubicBezTo>
                    <a:pt x="729" y="2484"/>
                    <a:pt x="792" y="3307"/>
                    <a:pt x="792" y="3307"/>
                  </a:cubicBezTo>
                  <a:lnTo>
                    <a:pt x="2566" y="3117"/>
                  </a:lnTo>
                  <a:cubicBezTo>
                    <a:pt x="2566" y="3117"/>
                    <a:pt x="3199" y="1787"/>
                    <a:pt x="2756" y="45"/>
                  </a:cubicBezTo>
                  <a:cubicBezTo>
                    <a:pt x="2678" y="14"/>
                    <a:pt x="2589" y="0"/>
                    <a:pt x="2492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0"/>
            <p:cNvSpPr/>
            <p:nvPr/>
          </p:nvSpPr>
          <p:spPr>
            <a:xfrm>
              <a:off x="6828963" y="3278723"/>
              <a:ext cx="73003" cy="91694"/>
            </a:xfrm>
            <a:custGeom>
              <a:avLst/>
              <a:gdLst/>
              <a:ahLst/>
              <a:cxnLst/>
              <a:rect l="l" t="t" r="r" b="b"/>
              <a:pathLst>
                <a:path w="2281" h="2865" extrusionOk="0">
                  <a:moveTo>
                    <a:pt x="127" y="1"/>
                  </a:moveTo>
                  <a:cubicBezTo>
                    <a:pt x="127" y="1"/>
                    <a:pt x="0" y="1236"/>
                    <a:pt x="285" y="2312"/>
                  </a:cubicBezTo>
                  <a:cubicBezTo>
                    <a:pt x="401" y="2738"/>
                    <a:pt x="607" y="2864"/>
                    <a:pt x="810" y="2864"/>
                  </a:cubicBezTo>
                  <a:cubicBezTo>
                    <a:pt x="1104" y="2864"/>
                    <a:pt x="1394" y="2597"/>
                    <a:pt x="1394" y="2597"/>
                  </a:cubicBezTo>
                  <a:cubicBezTo>
                    <a:pt x="1394" y="2597"/>
                    <a:pt x="1489" y="1236"/>
                    <a:pt x="2280" y="856"/>
                  </a:cubicBezTo>
                  <a:lnTo>
                    <a:pt x="2280" y="856"/>
                  </a:lnTo>
                  <a:cubicBezTo>
                    <a:pt x="2204" y="871"/>
                    <a:pt x="2125" y="879"/>
                    <a:pt x="2045" y="879"/>
                  </a:cubicBezTo>
                  <a:cubicBezTo>
                    <a:pt x="1165" y="879"/>
                    <a:pt x="127" y="1"/>
                    <a:pt x="127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0"/>
            <p:cNvSpPr/>
            <p:nvPr/>
          </p:nvSpPr>
          <p:spPr>
            <a:xfrm>
              <a:off x="6697199" y="3329803"/>
              <a:ext cx="86189" cy="55369"/>
            </a:xfrm>
            <a:custGeom>
              <a:avLst/>
              <a:gdLst/>
              <a:ahLst/>
              <a:cxnLst/>
              <a:rect l="l" t="t" r="r" b="b"/>
              <a:pathLst>
                <a:path w="2693" h="1730" extrusionOk="0">
                  <a:moveTo>
                    <a:pt x="1813" y="0"/>
                  </a:moveTo>
                  <a:cubicBezTo>
                    <a:pt x="1609" y="0"/>
                    <a:pt x="1402" y="104"/>
                    <a:pt x="1014" y="241"/>
                  </a:cubicBezTo>
                  <a:cubicBezTo>
                    <a:pt x="444" y="431"/>
                    <a:pt x="0" y="1381"/>
                    <a:pt x="0" y="1381"/>
                  </a:cubicBezTo>
                  <a:cubicBezTo>
                    <a:pt x="0" y="1381"/>
                    <a:pt x="570" y="1698"/>
                    <a:pt x="1014" y="1730"/>
                  </a:cubicBezTo>
                  <a:cubicBezTo>
                    <a:pt x="1457" y="1730"/>
                    <a:pt x="2154" y="1698"/>
                    <a:pt x="2439" y="1096"/>
                  </a:cubicBezTo>
                  <a:cubicBezTo>
                    <a:pt x="2692" y="495"/>
                    <a:pt x="2375" y="146"/>
                    <a:pt x="2059" y="51"/>
                  </a:cubicBezTo>
                  <a:cubicBezTo>
                    <a:pt x="1970" y="16"/>
                    <a:pt x="1892" y="0"/>
                    <a:pt x="1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0"/>
            <p:cNvSpPr/>
            <p:nvPr/>
          </p:nvSpPr>
          <p:spPr>
            <a:xfrm>
              <a:off x="6726579" y="3342573"/>
              <a:ext cx="38534" cy="37542"/>
            </a:xfrm>
            <a:custGeom>
              <a:avLst/>
              <a:gdLst/>
              <a:ahLst/>
              <a:cxnLst/>
              <a:rect l="l" t="t" r="r" b="b"/>
              <a:pathLst>
                <a:path w="1204" h="1173" extrusionOk="0">
                  <a:moveTo>
                    <a:pt x="602" y="1"/>
                  </a:moveTo>
                  <a:cubicBezTo>
                    <a:pt x="286" y="1"/>
                    <a:pt x="1" y="254"/>
                    <a:pt x="1" y="602"/>
                  </a:cubicBezTo>
                  <a:cubicBezTo>
                    <a:pt x="1" y="919"/>
                    <a:pt x="286" y="1172"/>
                    <a:pt x="602" y="1172"/>
                  </a:cubicBezTo>
                  <a:cubicBezTo>
                    <a:pt x="919" y="1172"/>
                    <a:pt x="1204" y="919"/>
                    <a:pt x="1204" y="602"/>
                  </a:cubicBezTo>
                  <a:cubicBezTo>
                    <a:pt x="1204" y="254"/>
                    <a:pt x="919" y="1"/>
                    <a:pt x="602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0"/>
            <p:cNvSpPr/>
            <p:nvPr/>
          </p:nvSpPr>
          <p:spPr>
            <a:xfrm>
              <a:off x="6693134" y="3326538"/>
              <a:ext cx="84909" cy="59657"/>
            </a:xfrm>
            <a:custGeom>
              <a:avLst/>
              <a:gdLst/>
              <a:ahLst/>
              <a:cxnLst/>
              <a:rect l="l" t="t" r="r" b="b"/>
              <a:pathLst>
                <a:path w="2653" h="1864" extrusionOk="0">
                  <a:moveTo>
                    <a:pt x="1945" y="1"/>
                  </a:moveTo>
                  <a:cubicBezTo>
                    <a:pt x="1139" y="1"/>
                    <a:pt x="298" y="839"/>
                    <a:pt x="1" y="1483"/>
                  </a:cubicBezTo>
                  <a:cubicBezTo>
                    <a:pt x="222" y="1768"/>
                    <a:pt x="729" y="1863"/>
                    <a:pt x="951" y="1863"/>
                  </a:cubicBezTo>
                  <a:cubicBezTo>
                    <a:pt x="1204" y="1863"/>
                    <a:pt x="1014" y="1737"/>
                    <a:pt x="951" y="1737"/>
                  </a:cubicBezTo>
                  <a:cubicBezTo>
                    <a:pt x="571" y="1673"/>
                    <a:pt x="349" y="1578"/>
                    <a:pt x="222" y="1452"/>
                  </a:cubicBezTo>
                  <a:cubicBezTo>
                    <a:pt x="575" y="797"/>
                    <a:pt x="1289" y="221"/>
                    <a:pt x="1997" y="221"/>
                  </a:cubicBezTo>
                  <a:cubicBezTo>
                    <a:pt x="2178" y="221"/>
                    <a:pt x="2359" y="259"/>
                    <a:pt x="2534" y="343"/>
                  </a:cubicBezTo>
                  <a:cubicBezTo>
                    <a:pt x="2543" y="348"/>
                    <a:pt x="2551" y="350"/>
                    <a:pt x="2560" y="350"/>
                  </a:cubicBezTo>
                  <a:cubicBezTo>
                    <a:pt x="2612" y="350"/>
                    <a:pt x="2652" y="271"/>
                    <a:pt x="2597" y="217"/>
                  </a:cubicBezTo>
                  <a:cubicBezTo>
                    <a:pt x="2391" y="65"/>
                    <a:pt x="2169" y="1"/>
                    <a:pt x="194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0"/>
            <p:cNvSpPr/>
            <p:nvPr/>
          </p:nvSpPr>
          <p:spPr>
            <a:xfrm>
              <a:off x="6736725" y="3352718"/>
              <a:ext cx="18275" cy="18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70"/>
                    <a:pt x="285" y="570"/>
                  </a:cubicBezTo>
                  <a:cubicBezTo>
                    <a:pt x="444" y="570"/>
                    <a:pt x="570" y="444"/>
                    <a:pt x="570" y="285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0"/>
            <p:cNvSpPr/>
            <p:nvPr/>
          </p:nvSpPr>
          <p:spPr>
            <a:xfrm>
              <a:off x="6738741" y="3344621"/>
              <a:ext cx="14210" cy="15234"/>
            </a:xfrm>
            <a:custGeom>
              <a:avLst/>
              <a:gdLst/>
              <a:ahLst/>
              <a:cxnLst/>
              <a:rect l="l" t="t" r="r" b="b"/>
              <a:pathLst>
                <a:path w="444" h="476" extrusionOk="0">
                  <a:moveTo>
                    <a:pt x="222" y="0"/>
                  </a:moveTo>
                  <a:cubicBezTo>
                    <a:pt x="96" y="0"/>
                    <a:pt x="1" y="127"/>
                    <a:pt x="1" y="253"/>
                  </a:cubicBezTo>
                  <a:cubicBezTo>
                    <a:pt x="1" y="380"/>
                    <a:pt x="96" y="475"/>
                    <a:pt x="222" y="475"/>
                  </a:cubicBezTo>
                  <a:cubicBezTo>
                    <a:pt x="349" y="475"/>
                    <a:pt x="444" y="380"/>
                    <a:pt x="444" y="253"/>
                  </a:cubicBezTo>
                  <a:cubicBezTo>
                    <a:pt x="444" y="127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0"/>
            <p:cNvSpPr/>
            <p:nvPr/>
          </p:nvSpPr>
          <p:spPr>
            <a:xfrm>
              <a:off x="6836036" y="3330507"/>
              <a:ext cx="62890" cy="51720"/>
            </a:xfrm>
            <a:custGeom>
              <a:avLst/>
              <a:gdLst/>
              <a:ahLst/>
              <a:cxnLst/>
              <a:rect l="l" t="t" r="r" b="b"/>
              <a:pathLst>
                <a:path w="1965" h="1616" extrusionOk="0">
                  <a:moveTo>
                    <a:pt x="661" y="0"/>
                  </a:moveTo>
                  <a:cubicBezTo>
                    <a:pt x="531" y="0"/>
                    <a:pt x="409" y="38"/>
                    <a:pt x="286" y="124"/>
                  </a:cubicBezTo>
                  <a:cubicBezTo>
                    <a:pt x="286" y="124"/>
                    <a:pt x="1" y="346"/>
                    <a:pt x="64" y="916"/>
                  </a:cubicBezTo>
                  <a:cubicBezTo>
                    <a:pt x="116" y="1382"/>
                    <a:pt x="422" y="1616"/>
                    <a:pt x="809" y="1616"/>
                  </a:cubicBezTo>
                  <a:cubicBezTo>
                    <a:pt x="895" y="1616"/>
                    <a:pt x="985" y="1604"/>
                    <a:pt x="1078" y="1581"/>
                  </a:cubicBezTo>
                  <a:cubicBezTo>
                    <a:pt x="1584" y="1423"/>
                    <a:pt x="1964" y="1074"/>
                    <a:pt x="1964" y="1074"/>
                  </a:cubicBezTo>
                  <a:cubicBezTo>
                    <a:pt x="1964" y="1074"/>
                    <a:pt x="1774" y="473"/>
                    <a:pt x="1363" y="251"/>
                  </a:cubicBezTo>
                  <a:cubicBezTo>
                    <a:pt x="1091" y="96"/>
                    <a:pt x="867" y="0"/>
                    <a:pt x="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0"/>
            <p:cNvSpPr/>
            <p:nvPr/>
          </p:nvSpPr>
          <p:spPr>
            <a:xfrm>
              <a:off x="6842117" y="3342573"/>
              <a:ext cx="37542" cy="37542"/>
            </a:xfrm>
            <a:custGeom>
              <a:avLst/>
              <a:gdLst/>
              <a:ahLst/>
              <a:cxnLst/>
              <a:rect l="l" t="t" r="r" b="b"/>
              <a:pathLst>
                <a:path w="1173" h="1173" extrusionOk="0">
                  <a:moveTo>
                    <a:pt x="571" y="1"/>
                  </a:moveTo>
                  <a:cubicBezTo>
                    <a:pt x="254" y="1"/>
                    <a:pt x="1" y="254"/>
                    <a:pt x="1" y="602"/>
                  </a:cubicBezTo>
                  <a:cubicBezTo>
                    <a:pt x="1" y="919"/>
                    <a:pt x="254" y="1172"/>
                    <a:pt x="571" y="1172"/>
                  </a:cubicBezTo>
                  <a:cubicBezTo>
                    <a:pt x="919" y="1172"/>
                    <a:pt x="1173" y="919"/>
                    <a:pt x="1173" y="602"/>
                  </a:cubicBezTo>
                  <a:cubicBezTo>
                    <a:pt x="1173" y="254"/>
                    <a:pt x="919" y="1"/>
                    <a:pt x="571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0"/>
            <p:cNvSpPr/>
            <p:nvPr/>
          </p:nvSpPr>
          <p:spPr>
            <a:xfrm>
              <a:off x="6851239" y="3352718"/>
              <a:ext cx="18275" cy="18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cubicBezTo>
                    <a:pt x="1" y="444"/>
                    <a:pt x="128" y="570"/>
                    <a:pt x="286" y="570"/>
                  </a:cubicBezTo>
                  <a:cubicBezTo>
                    <a:pt x="444" y="570"/>
                    <a:pt x="571" y="444"/>
                    <a:pt x="571" y="285"/>
                  </a:cubicBezTo>
                  <a:cubicBezTo>
                    <a:pt x="571" y="127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0"/>
            <p:cNvSpPr/>
            <p:nvPr/>
          </p:nvSpPr>
          <p:spPr>
            <a:xfrm>
              <a:off x="6850246" y="3345613"/>
              <a:ext cx="14210" cy="14242"/>
            </a:xfrm>
            <a:custGeom>
              <a:avLst/>
              <a:gdLst/>
              <a:ahLst/>
              <a:cxnLst/>
              <a:rect l="l" t="t" r="r" b="b"/>
              <a:pathLst>
                <a:path w="444" h="445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44"/>
                    <a:pt x="222" y="444"/>
                  </a:cubicBezTo>
                  <a:cubicBezTo>
                    <a:pt x="349" y="444"/>
                    <a:pt x="444" y="349"/>
                    <a:pt x="444" y="222"/>
                  </a:cubicBezTo>
                  <a:cubicBezTo>
                    <a:pt x="444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0"/>
            <p:cNvSpPr/>
            <p:nvPr/>
          </p:nvSpPr>
          <p:spPr>
            <a:xfrm>
              <a:off x="6839845" y="3327370"/>
              <a:ext cx="60073" cy="49896"/>
            </a:xfrm>
            <a:custGeom>
              <a:avLst/>
              <a:gdLst/>
              <a:ahLst/>
              <a:cxnLst/>
              <a:rect l="l" t="t" r="r" b="b"/>
              <a:pathLst>
                <a:path w="1877" h="1559" extrusionOk="0">
                  <a:moveTo>
                    <a:pt x="579" y="1"/>
                  </a:moveTo>
                  <a:cubicBezTo>
                    <a:pt x="420" y="32"/>
                    <a:pt x="199" y="64"/>
                    <a:pt x="72" y="222"/>
                  </a:cubicBezTo>
                  <a:cubicBezTo>
                    <a:pt x="3" y="291"/>
                    <a:pt x="1" y="343"/>
                    <a:pt x="52" y="343"/>
                  </a:cubicBezTo>
                  <a:cubicBezTo>
                    <a:pt x="72" y="343"/>
                    <a:pt x="100" y="335"/>
                    <a:pt x="135" y="317"/>
                  </a:cubicBezTo>
                  <a:cubicBezTo>
                    <a:pt x="192" y="280"/>
                    <a:pt x="384" y="197"/>
                    <a:pt x="611" y="197"/>
                  </a:cubicBezTo>
                  <a:cubicBezTo>
                    <a:pt x="764" y="197"/>
                    <a:pt x="932" y="234"/>
                    <a:pt x="1085" y="349"/>
                  </a:cubicBezTo>
                  <a:cubicBezTo>
                    <a:pt x="1275" y="476"/>
                    <a:pt x="1624" y="856"/>
                    <a:pt x="1719" y="1077"/>
                  </a:cubicBezTo>
                  <a:cubicBezTo>
                    <a:pt x="1592" y="1331"/>
                    <a:pt x="1529" y="1362"/>
                    <a:pt x="1307" y="1457"/>
                  </a:cubicBezTo>
                  <a:cubicBezTo>
                    <a:pt x="1225" y="1485"/>
                    <a:pt x="1237" y="1559"/>
                    <a:pt x="1303" y="1559"/>
                  </a:cubicBezTo>
                  <a:cubicBezTo>
                    <a:pt x="1313" y="1559"/>
                    <a:pt x="1325" y="1557"/>
                    <a:pt x="1339" y="1552"/>
                  </a:cubicBezTo>
                  <a:cubicBezTo>
                    <a:pt x="1624" y="1457"/>
                    <a:pt x="1845" y="1299"/>
                    <a:pt x="1877" y="1046"/>
                  </a:cubicBezTo>
                  <a:cubicBezTo>
                    <a:pt x="1782" y="729"/>
                    <a:pt x="1560" y="507"/>
                    <a:pt x="1339" y="317"/>
                  </a:cubicBezTo>
                  <a:cubicBezTo>
                    <a:pt x="1117" y="96"/>
                    <a:pt x="864" y="1"/>
                    <a:pt x="57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0"/>
            <p:cNvSpPr/>
            <p:nvPr/>
          </p:nvSpPr>
          <p:spPr>
            <a:xfrm>
              <a:off x="6766105" y="3499685"/>
              <a:ext cx="42599" cy="29541"/>
            </a:xfrm>
            <a:custGeom>
              <a:avLst/>
              <a:gdLst/>
              <a:ahLst/>
              <a:cxnLst/>
              <a:rect l="l" t="t" r="r" b="b"/>
              <a:pathLst>
                <a:path w="1331" h="923" extrusionOk="0">
                  <a:moveTo>
                    <a:pt x="761" y="0"/>
                  </a:moveTo>
                  <a:cubicBezTo>
                    <a:pt x="381" y="32"/>
                    <a:pt x="1" y="254"/>
                    <a:pt x="64" y="475"/>
                  </a:cubicBezTo>
                  <a:cubicBezTo>
                    <a:pt x="127" y="729"/>
                    <a:pt x="476" y="919"/>
                    <a:pt x="634" y="919"/>
                  </a:cubicBezTo>
                  <a:cubicBezTo>
                    <a:pt x="659" y="922"/>
                    <a:pt x="683" y="923"/>
                    <a:pt x="708" y="923"/>
                  </a:cubicBezTo>
                  <a:cubicBezTo>
                    <a:pt x="967" y="923"/>
                    <a:pt x="1210" y="776"/>
                    <a:pt x="1267" y="602"/>
                  </a:cubicBezTo>
                  <a:cubicBezTo>
                    <a:pt x="1331" y="475"/>
                    <a:pt x="1299" y="317"/>
                    <a:pt x="1204" y="190"/>
                  </a:cubicBezTo>
                  <a:cubicBezTo>
                    <a:pt x="1077" y="64"/>
                    <a:pt x="919" y="0"/>
                    <a:pt x="761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0"/>
            <p:cNvSpPr/>
            <p:nvPr/>
          </p:nvSpPr>
          <p:spPr>
            <a:xfrm>
              <a:off x="6685485" y="3253023"/>
              <a:ext cx="97903" cy="60745"/>
            </a:xfrm>
            <a:custGeom>
              <a:avLst/>
              <a:gdLst/>
              <a:ahLst/>
              <a:cxnLst/>
              <a:rect l="l" t="t" r="r" b="b"/>
              <a:pathLst>
                <a:path w="3059" h="1898" extrusionOk="0">
                  <a:moveTo>
                    <a:pt x="2765" y="1"/>
                  </a:moveTo>
                  <a:cubicBezTo>
                    <a:pt x="2142" y="1"/>
                    <a:pt x="514" y="529"/>
                    <a:pt x="18" y="1785"/>
                  </a:cubicBezTo>
                  <a:cubicBezTo>
                    <a:pt x="0" y="1856"/>
                    <a:pt x="12" y="1898"/>
                    <a:pt x="43" y="1898"/>
                  </a:cubicBezTo>
                  <a:cubicBezTo>
                    <a:pt x="67" y="1898"/>
                    <a:pt x="103" y="1873"/>
                    <a:pt x="145" y="1817"/>
                  </a:cubicBezTo>
                  <a:cubicBezTo>
                    <a:pt x="398" y="1437"/>
                    <a:pt x="1063" y="772"/>
                    <a:pt x="2045" y="550"/>
                  </a:cubicBezTo>
                  <a:cubicBezTo>
                    <a:pt x="2646" y="424"/>
                    <a:pt x="2805" y="392"/>
                    <a:pt x="3058" y="202"/>
                  </a:cubicBezTo>
                  <a:lnTo>
                    <a:pt x="2646" y="202"/>
                  </a:lnTo>
                  <a:cubicBezTo>
                    <a:pt x="2646" y="202"/>
                    <a:pt x="2868" y="44"/>
                    <a:pt x="2900" y="12"/>
                  </a:cubicBezTo>
                  <a:cubicBezTo>
                    <a:pt x="2863" y="4"/>
                    <a:pt x="2818" y="1"/>
                    <a:pt x="2765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0"/>
            <p:cNvSpPr/>
            <p:nvPr/>
          </p:nvSpPr>
          <p:spPr>
            <a:xfrm>
              <a:off x="6823874" y="3258464"/>
              <a:ext cx="82125" cy="52808"/>
            </a:xfrm>
            <a:custGeom>
              <a:avLst/>
              <a:gdLst/>
              <a:ahLst/>
              <a:cxnLst/>
              <a:rect l="l" t="t" r="r" b="b"/>
              <a:pathLst>
                <a:path w="2566" h="1650" extrusionOk="0">
                  <a:moveTo>
                    <a:pt x="444" y="0"/>
                  </a:moveTo>
                  <a:cubicBezTo>
                    <a:pt x="318" y="95"/>
                    <a:pt x="349" y="349"/>
                    <a:pt x="349" y="349"/>
                  </a:cubicBezTo>
                  <a:cubicBezTo>
                    <a:pt x="286" y="254"/>
                    <a:pt x="254" y="222"/>
                    <a:pt x="223" y="127"/>
                  </a:cubicBezTo>
                  <a:lnTo>
                    <a:pt x="223" y="127"/>
                  </a:lnTo>
                  <a:cubicBezTo>
                    <a:pt x="1" y="507"/>
                    <a:pt x="476" y="982"/>
                    <a:pt x="761" y="1204"/>
                  </a:cubicBezTo>
                  <a:cubicBezTo>
                    <a:pt x="1085" y="1435"/>
                    <a:pt x="1578" y="1649"/>
                    <a:pt x="2017" y="1649"/>
                  </a:cubicBezTo>
                  <a:cubicBezTo>
                    <a:pt x="2180" y="1649"/>
                    <a:pt x="2334" y="1620"/>
                    <a:pt x="2471" y="1552"/>
                  </a:cubicBezTo>
                  <a:cubicBezTo>
                    <a:pt x="2566" y="1520"/>
                    <a:pt x="2566" y="1489"/>
                    <a:pt x="2471" y="1489"/>
                  </a:cubicBezTo>
                  <a:cubicBezTo>
                    <a:pt x="1933" y="1457"/>
                    <a:pt x="1648" y="1330"/>
                    <a:pt x="1236" y="1140"/>
                  </a:cubicBezTo>
                  <a:cubicBezTo>
                    <a:pt x="761" y="919"/>
                    <a:pt x="508" y="539"/>
                    <a:pt x="44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0"/>
            <p:cNvSpPr/>
            <p:nvPr/>
          </p:nvSpPr>
          <p:spPr>
            <a:xfrm>
              <a:off x="6850246" y="3594996"/>
              <a:ext cx="331444" cy="388829"/>
            </a:xfrm>
            <a:custGeom>
              <a:avLst/>
              <a:gdLst/>
              <a:ahLst/>
              <a:cxnLst/>
              <a:rect l="l" t="t" r="r" b="b"/>
              <a:pathLst>
                <a:path w="10356" h="12149" extrusionOk="0">
                  <a:moveTo>
                    <a:pt x="9294" y="1"/>
                  </a:moveTo>
                  <a:cubicBezTo>
                    <a:pt x="9259" y="1"/>
                    <a:pt x="9222" y="11"/>
                    <a:pt x="9184" y="31"/>
                  </a:cubicBezTo>
                  <a:cubicBezTo>
                    <a:pt x="8773" y="221"/>
                    <a:pt x="9153" y="1583"/>
                    <a:pt x="9153" y="1583"/>
                  </a:cubicBezTo>
                  <a:cubicBezTo>
                    <a:pt x="9153" y="1583"/>
                    <a:pt x="8289" y="402"/>
                    <a:pt x="8044" y="402"/>
                  </a:cubicBezTo>
                  <a:cubicBezTo>
                    <a:pt x="8032" y="402"/>
                    <a:pt x="8021" y="405"/>
                    <a:pt x="8012" y="411"/>
                  </a:cubicBezTo>
                  <a:cubicBezTo>
                    <a:pt x="7601" y="759"/>
                    <a:pt x="7981" y="1424"/>
                    <a:pt x="8456" y="2089"/>
                  </a:cubicBezTo>
                  <a:cubicBezTo>
                    <a:pt x="7995" y="1892"/>
                    <a:pt x="7533" y="1603"/>
                    <a:pt x="7252" y="1603"/>
                  </a:cubicBezTo>
                  <a:cubicBezTo>
                    <a:pt x="7127" y="1603"/>
                    <a:pt x="7038" y="1659"/>
                    <a:pt x="6999" y="1804"/>
                  </a:cubicBezTo>
                  <a:cubicBezTo>
                    <a:pt x="6904" y="2153"/>
                    <a:pt x="7886" y="2754"/>
                    <a:pt x="7886" y="2754"/>
                  </a:cubicBezTo>
                  <a:cubicBezTo>
                    <a:pt x="7886" y="2754"/>
                    <a:pt x="7442" y="3990"/>
                    <a:pt x="7632" y="4940"/>
                  </a:cubicBezTo>
                  <a:cubicBezTo>
                    <a:pt x="7727" y="5510"/>
                    <a:pt x="6904" y="6365"/>
                    <a:pt x="6397" y="6998"/>
                  </a:cubicBezTo>
                  <a:cubicBezTo>
                    <a:pt x="5922" y="7600"/>
                    <a:pt x="4592" y="8772"/>
                    <a:pt x="4592" y="8772"/>
                  </a:cubicBezTo>
                  <a:lnTo>
                    <a:pt x="2280" y="5636"/>
                  </a:lnTo>
                  <a:lnTo>
                    <a:pt x="0" y="7441"/>
                  </a:lnTo>
                  <a:cubicBezTo>
                    <a:pt x="0" y="7441"/>
                    <a:pt x="602" y="9310"/>
                    <a:pt x="1520" y="10197"/>
                  </a:cubicBezTo>
                  <a:cubicBezTo>
                    <a:pt x="2439" y="11052"/>
                    <a:pt x="3452" y="11685"/>
                    <a:pt x="4117" y="12033"/>
                  </a:cubicBezTo>
                  <a:cubicBezTo>
                    <a:pt x="4246" y="12113"/>
                    <a:pt x="4344" y="12149"/>
                    <a:pt x="4434" y="12149"/>
                  </a:cubicBezTo>
                  <a:cubicBezTo>
                    <a:pt x="4629" y="12149"/>
                    <a:pt x="4783" y="11978"/>
                    <a:pt x="5131" y="11717"/>
                  </a:cubicBezTo>
                  <a:cubicBezTo>
                    <a:pt x="6176" y="10925"/>
                    <a:pt x="7696" y="9183"/>
                    <a:pt x="7981" y="8645"/>
                  </a:cubicBezTo>
                  <a:cubicBezTo>
                    <a:pt x="8393" y="7821"/>
                    <a:pt x="9849" y="4718"/>
                    <a:pt x="10103" y="3958"/>
                  </a:cubicBezTo>
                  <a:cubicBezTo>
                    <a:pt x="10356" y="3166"/>
                    <a:pt x="10356" y="2723"/>
                    <a:pt x="10103" y="1804"/>
                  </a:cubicBezTo>
                  <a:cubicBezTo>
                    <a:pt x="9873" y="942"/>
                    <a:pt x="9643" y="1"/>
                    <a:pt x="9294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0"/>
            <p:cNvSpPr/>
            <p:nvPr/>
          </p:nvSpPr>
          <p:spPr>
            <a:xfrm>
              <a:off x="6391103" y="3609142"/>
              <a:ext cx="562552" cy="448230"/>
            </a:xfrm>
            <a:custGeom>
              <a:avLst/>
              <a:gdLst/>
              <a:ahLst/>
              <a:cxnLst/>
              <a:rect l="l" t="t" r="r" b="b"/>
              <a:pathLst>
                <a:path w="17577" h="14005" extrusionOk="0">
                  <a:moveTo>
                    <a:pt x="7252" y="1"/>
                  </a:moveTo>
                  <a:cubicBezTo>
                    <a:pt x="7252" y="1"/>
                    <a:pt x="4782" y="507"/>
                    <a:pt x="3832" y="824"/>
                  </a:cubicBezTo>
                  <a:cubicBezTo>
                    <a:pt x="3484" y="951"/>
                    <a:pt x="1964" y="1394"/>
                    <a:pt x="1172" y="3168"/>
                  </a:cubicBezTo>
                  <a:cubicBezTo>
                    <a:pt x="855" y="3833"/>
                    <a:pt x="253" y="4909"/>
                    <a:pt x="0" y="5638"/>
                  </a:cubicBezTo>
                  <a:cubicBezTo>
                    <a:pt x="507" y="6239"/>
                    <a:pt x="1457" y="6778"/>
                    <a:pt x="2280" y="7284"/>
                  </a:cubicBezTo>
                  <a:cubicBezTo>
                    <a:pt x="2502" y="6366"/>
                    <a:pt x="2660" y="5353"/>
                    <a:pt x="2819" y="4846"/>
                  </a:cubicBezTo>
                  <a:cubicBezTo>
                    <a:pt x="3294" y="3548"/>
                    <a:pt x="4370" y="2566"/>
                    <a:pt x="4370" y="2566"/>
                  </a:cubicBezTo>
                  <a:cubicBezTo>
                    <a:pt x="4370" y="2566"/>
                    <a:pt x="4972" y="4181"/>
                    <a:pt x="5099" y="6429"/>
                  </a:cubicBezTo>
                  <a:cubicBezTo>
                    <a:pt x="5194" y="8235"/>
                    <a:pt x="5131" y="12288"/>
                    <a:pt x="7284" y="13555"/>
                  </a:cubicBezTo>
                  <a:cubicBezTo>
                    <a:pt x="7829" y="13882"/>
                    <a:pt x="8558" y="14004"/>
                    <a:pt x="9343" y="14004"/>
                  </a:cubicBezTo>
                  <a:cubicBezTo>
                    <a:pt x="11063" y="14004"/>
                    <a:pt x="13053" y="13416"/>
                    <a:pt x="13966" y="13112"/>
                  </a:cubicBezTo>
                  <a:cubicBezTo>
                    <a:pt x="13649" y="9976"/>
                    <a:pt x="13618" y="7569"/>
                    <a:pt x="13649" y="6113"/>
                  </a:cubicBezTo>
                  <a:lnTo>
                    <a:pt x="13649" y="6113"/>
                  </a:lnTo>
                  <a:cubicBezTo>
                    <a:pt x="13935" y="6873"/>
                    <a:pt x="14156" y="7348"/>
                    <a:pt x="14378" y="7886"/>
                  </a:cubicBezTo>
                  <a:cubicBezTo>
                    <a:pt x="15360" y="7665"/>
                    <a:pt x="16880" y="7189"/>
                    <a:pt x="17576" y="6239"/>
                  </a:cubicBezTo>
                  <a:cubicBezTo>
                    <a:pt x="16943" y="4878"/>
                    <a:pt x="16215" y="3168"/>
                    <a:pt x="15328" y="1901"/>
                  </a:cubicBezTo>
                  <a:cubicBezTo>
                    <a:pt x="14315" y="476"/>
                    <a:pt x="11749" y="254"/>
                    <a:pt x="10008" y="1"/>
                  </a:cubicBezTo>
                  <a:cubicBezTo>
                    <a:pt x="9990" y="468"/>
                    <a:pt x="9348" y="885"/>
                    <a:pt x="8659" y="885"/>
                  </a:cubicBezTo>
                  <a:cubicBezTo>
                    <a:pt x="8134" y="885"/>
                    <a:pt x="7581" y="644"/>
                    <a:pt x="7252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0"/>
            <p:cNvSpPr/>
            <p:nvPr/>
          </p:nvSpPr>
          <p:spPr>
            <a:xfrm>
              <a:off x="6451912" y="3691235"/>
              <a:ext cx="396318" cy="482507"/>
            </a:xfrm>
            <a:custGeom>
              <a:avLst/>
              <a:gdLst/>
              <a:ahLst/>
              <a:cxnLst/>
              <a:rect l="l" t="t" r="r" b="b"/>
              <a:pathLst>
                <a:path w="12383" h="15076" extrusionOk="0">
                  <a:moveTo>
                    <a:pt x="2470" y="1"/>
                  </a:moveTo>
                  <a:cubicBezTo>
                    <a:pt x="2470" y="1"/>
                    <a:pt x="1425" y="856"/>
                    <a:pt x="824" y="2313"/>
                  </a:cubicBezTo>
                  <a:cubicBezTo>
                    <a:pt x="634" y="2788"/>
                    <a:pt x="222" y="3548"/>
                    <a:pt x="0" y="4466"/>
                  </a:cubicBezTo>
                  <a:cubicBezTo>
                    <a:pt x="380" y="4751"/>
                    <a:pt x="1045" y="5131"/>
                    <a:pt x="1489" y="5258"/>
                  </a:cubicBezTo>
                  <a:cubicBezTo>
                    <a:pt x="1742" y="4783"/>
                    <a:pt x="1742" y="4783"/>
                    <a:pt x="2059" y="3991"/>
                  </a:cubicBezTo>
                  <a:lnTo>
                    <a:pt x="2059" y="3991"/>
                  </a:lnTo>
                  <a:cubicBezTo>
                    <a:pt x="2154" y="5480"/>
                    <a:pt x="1584" y="11338"/>
                    <a:pt x="2755" y="14030"/>
                  </a:cubicBezTo>
                  <a:cubicBezTo>
                    <a:pt x="2755" y="14030"/>
                    <a:pt x="5384" y="15075"/>
                    <a:pt x="7886" y="15075"/>
                  </a:cubicBezTo>
                  <a:cubicBezTo>
                    <a:pt x="11718" y="15075"/>
                    <a:pt x="12383" y="13143"/>
                    <a:pt x="12383" y="13143"/>
                  </a:cubicBezTo>
                  <a:cubicBezTo>
                    <a:pt x="12256" y="12225"/>
                    <a:pt x="12161" y="11370"/>
                    <a:pt x="12066" y="10547"/>
                  </a:cubicBezTo>
                  <a:cubicBezTo>
                    <a:pt x="11145" y="10854"/>
                    <a:pt x="9128" y="11450"/>
                    <a:pt x="7397" y="11450"/>
                  </a:cubicBezTo>
                  <a:cubicBezTo>
                    <a:pt x="6630" y="11450"/>
                    <a:pt x="5919" y="11333"/>
                    <a:pt x="5384" y="11022"/>
                  </a:cubicBezTo>
                  <a:cubicBezTo>
                    <a:pt x="3199" y="9723"/>
                    <a:pt x="3294" y="5670"/>
                    <a:pt x="3199" y="3864"/>
                  </a:cubicBezTo>
                  <a:cubicBezTo>
                    <a:pt x="3072" y="1616"/>
                    <a:pt x="2470" y="1"/>
                    <a:pt x="2470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0"/>
            <p:cNvSpPr/>
            <p:nvPr/>
          </p:nvSpPr>
          <p:spPr>
            <a:xfrm>
              <a:off x="6345496" y="3800724"/>
              <a:ext cx="140918" cy="241254"/>
            </a:xfrm>
            <a:custGeom>
              <a:avLst/>
              <a:gdLst/>
              <a:ahLst/>
              <a:cxnLst/>
              <a:rect l="l" t="t" r="r" b="b"/>
              <a:pathLst>
                <a:path w="4403" h="7538" extrusionOk="0">
                  <a:moveTo>
                    <a:pt x="1805" y="0"/>
                  </a:moveTo>
                  <a:cubicBezTo>
                    <a:pt x="1805" y="0"/>
                    <a:pt x="1393" y="1077"/>
                    <a:pt x="1013" y="2217"/>
                  </a:cubicBezTo>
                  <a:cubicBezTo>
                    <a:pt x="633" y="3357"/>
                    <a:pt x="0" y="4750"/>
                    <a:pt x="127" y="5985"/>
                  </a:cubicBezTo>
                  <a:cubicBezTo>
                    <a:pt x="285" y="7316"/>
                    <a:pt x="982" y="7537"/>
                    <a:pt x="1520" y="7537"/>
                  </a:cubicBezTo>
                  <a:cubicBezTo>
                    <a:pt x="1521" y="7538"/>
                    <a:pt x="1522" y="7538"/>
                    <a:pt x="1523" y="7538"/>
                  </a:cubicBezTo>
                  <a:cubicBezTo>
                    <a:pt x="1605" y="7538"/>
                    <a:pt x="2410" y="6361"/>
                    <a:pt x="2660" y="5985"/>
                  </a:cubicBezTo>
                  <a:cubicBezTo>
                    <a:pt x="3167" y="5130"/>
                    <a:pt x="4402" y="1647"/>
                    <a:pt x="4402" y="1647"/>
                  </a:cubicBezTo>
                  <a:lnTo>
                    <a:pt x="1805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0"/>
            <p:cNvSpPr/>
            <p:nvPr/>
          </p:nvSpPr>
          <p:spPr>
            <a:xfrm>
              <a:off x="6366779" y="3877184"/>
              <a:ext cx="409504" cy="174235"/>
            </a:xfrm>
            <a:custGeom>
              <a:avLst/>
              <a:gdLst/>
              <a:ahLst/>
              <a:cxnLst/>
              <a:rect l="l" t="t" r="r" b="b"/>
              <a:pathLst>
                <a:path w="12795" h="5444" extrusionOk="0">
                  <a:moveTo>
                    <a:pt x="9971" y="1"/>
                  </a:moveTo>
                  <a:cubicBezTo>
                    <a:pt x="9945" y="1"/>
                    <a:pt x="9915" y="6"/>
                    <a:pt x="9881" y="18"/>
                  </a:cubicBezTo>
                  <a:cubicBezTo>
                    <a:pt x="9247" y="240"/>
                    <a:pt x="9279" y="1728"/>
                    <a:pt x="9279" y="1728"/>
                  </a:cubicBezTo>
                  <a:cubicBezTo>
                    <a:pt x="9279" y="1728"/>
                    <a:pt x="8139" y="2076"/>
                    <a:pt x="7569" y="2963"/>
                  </a:cubicBezTo>
                  <a:cubicBezTo>
                    <a:pt x="7451" y="3139"/>
                    <a:pt x="7212" y="3194"/>
                    <a:pt x="6916" y="3194"/>
                  </a:cubicBezTo>
                  <a:cubicBezTo>
                    <a:pt x="6446" y="3194"/>
                    <a:pt x="5834" y="3056"/>
                    <a:pt x="5349" y="3056"/>
                  </a:cubicBezTo>
                  <a:cubicBezTo>
                    <a:pt x="5318" y="3056"/>
                    <a:pt x="5287" y="3057"/>
                    <a:pt x="5257" y="3058"/>
                  </a:cubicBezTo>
                  <a:cubicBezTo>
                    <a:pt x="5243" y="3059"/>
                    <a:pt x="5228" y="3059"/>
                    <a:pt x="5212" y="3059"/>
                  </a:cubicBezTo>
                  <a:cubicBezTo>
                    <a:pt x="4549" y="3059"/>
                    <a:pt x="2331" y="2423"/>
                    <a:pt x="1805" y="2361"/>
                  </a:cubicBezTo>
                  <a:cubicBezTo>
                    <a:pt x="792" y="2710"/>
                    <a:pt x="918" y="3533"/>
                    <a:pt x="222" y="4452"/>
                  </a:cubicBezTo>
                  <a:cubicBezTo>
                    <a:pt x="127" y="4547"/>
                    <a:pt x="63" y="4673"/>
                    <a:pt x="0" y="4800"/>
                  </a:cubicBezTo>
                  <a:cubicBezTo>
                    <a:pt x="95" y="5053"/>
                    <a:pt x="348" y="5053"/>
                    <a:pt x="855" y="5148"/>
                  </a:cubicBezTo>
                  <a:cubicBezTo>
                    <a:pt x="1851" y="5378"/>
                    <a:pt x="3670" y="5443"/>
                    <a:pt x="4653" y="5443"/>
                  </a:cubicBezTo>
                  <a:cubicBezTo>
                    <a:pt x="4889" y="5443"/>
                    <a:pt x="5077" y="5439"/>
                    <a:pt x="5194" y="5433"/>
                  </a:cubicBezTo>
                  <a:cubicBezTo>
                    <a:pt x="6904" y="5275"/>
                    <a:pt x="8677" y="4737"/>
                    <a:pt x="9564" y="4262"/>
                  </a:cubicBezTo>
                  <a:cubicBezTo>
                    <a:pt x="10293" y="3881"/>
                    <a:pt x="11053" y="3311"/>
                    <a:pt x="11623" y="2520"/>
                  </a:cubicBezTo>
                  <a:cubicBezTo>
                    <a:pt x="12161" y="1728"/>
                    <a:pt x="12794" y="841"/>
                    <a:pt x="12383" y="683"/>
                  </a:cubicBezTo>
                  <a:cubicBezTo>
                    <a:pt x="12353" y="669"/>
                    <a:pt x="12321" y="663"/>
                    <a:pt x="12286" y="663"/>
                  </a:cubicBezTo>
                  <a:cubicBezTo>
                    <a:pt x="11836" y="663"/>
                    <a:pt x="10989" y="1728"/>
                    <a:pt x="10989" y="1728"/>
                  </a:cubicBezTo>
                  <a:cubicBezTo>
                    <a:pt x="10989" y="1728"/>
                    <a:pt x="11559" y="81"/>
                    <a:pt x="11306" y="50"/>
                  </a:cubicBezTo>
                  <a:cubicBezTo>
                    <a:pt x="11267" y="41"/>
                    <a:pt x="11230" y="36"/>
                    <a:pt x="11192" y="36"/>
                  </a:cubicBezTo>
                  <a:cubicBezTo>
                    <a:pt x="10706" y="36"/>
                    <a:pt x="10311" y="773"/>
                    <a:pt x="10134" y="1538"/>
                  </a:cubicBezTo>
                  <a:cubicBezTo>
                    <a:pt x="9958" y="892"/>
                    <a:pt x="10299" y="1"/>
                    <a:pt x="9971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0"/>
            <p:cNvSpPr/>
            <p:nvPr/>
          </p:nvSpPr>
          <p:spPr>
            <a:xfrm>
              <a:off x="6635365" y="3402390"/>
              <a:ext cx="32453" cy="73003"/>
            </a:xfrm>
            <a:custGeom>
              <a:avLst/>
              <a:gdLst/>
              <a:ahLst/>
              <a:cxnLst/>
              <a:rect l="l" t="t" r="r" b="b"/>
              <a:pathLst>
                <a:path w="1014" h="2281" extrusionOk="0">
                  <a:moveTo>
                    <a:pt x="1014" y="0"/>
                  </a:moveTo>
                  <a:cubicBezTo>
                    <a:pt x="1014" y="0"/>
                    <a:pt x="570" y="507"/>
                    <a:pt x="349" y="1077"/>
                  </a:cubicBezTo>
                  <a:cubicBezTo>
                    <a:pt x="127" y="1647"/>
                    <a:pt x="0" y="2280"/>
                    <a:pt x="0" y="2280"/>
                  </a:cubicBezTo>
                  <a:cubicBezTo>
                    <a:pt x="0" y="2280"/>
                    <a:pt x="285" y="1584"/>
                    <a:pt x="444" y="1140"/>
                  </a:cubicBezTo>
                  <a:cubicBezTo>
                    <a:pt x="697" y="539"/>
                    <a:pt x="1014" y="0"/>
                    <a:pt x="1014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0"/>
            <p:cNvSpPr/>
            <p:nvPr/>
          </p:nvSpPr>
          <p:spPr>
            <a:xfrm>
              <a:off x="6639429" y="3425690"/>
              <a:ext cx="55753" cy="56809"/>
            </a:xfrm>
            <a:custGeom>
              <a:avLst/>
              <a:gdLst/>
              <a:ahLst/>
              <a:cxnLst/>
              <a:rect l="l" t="t" r="r" b="b"/>
              <a:pathLst>
                <a:path w="1742" h="1775" extrusionOk="0">
                  <a:moveTo>
                    <a:pt x="1742" y="1"/>
                  </a:moveTo>
                  <a:cubicBezTo>
                    <a:pt x="1742" y="1"/>
                    <a:pt x="1140" y="317"/>
                    <a:pt x="760" y="792"/>
                  </a:cubicBezTo>
                  <a:cubicBezTo>
                    <a:pt x="348" y="1236"/>
                    <a:pt x="0" y="1774"/>
                    <a:pt x="0" y="1774"/>
                  </a:cubicBezTo>
                  <a:cubicBezTo>
                    <a:pt x="0" y="1774"/>
                    <a:pt x="538" y="1236"/>
                    <a:pt x="855" y="856"/>
                  </a:cubicBezTo>
                  <a:cubicBezTo>
                    <a:pt x="1267" y="381"/>
                    <a:pt x="1742" y="1"/>
                    <a:pt x="174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0"/>
            <p:cNvSpPr/>
            <p:nvPr/>
          </p:nvSpPr>
          <p:spPr>
            <a:xfrm>
              <a:off x="6849222" y="3428730"/>
              <a:ext cx="41574" cy="67947"/>
            </a:xfrm>
            <a:custGeom>
              <a:avLst/>
              <a:gdLst/>
              <a:ahLst/>
              <a:cxnLst/>
              <a:rect l="l" t="t" r="r" b="b"/>
              <a:pathLst>
                <a:path w="1299" h="2123" extrusionOk="0">
                  <a:moveTo>
                    <a:pt x="1299" y="1"/>
                  </a:moveTo>
                  <a:cubicBezTo>
                    <a:pt x="1299" y="1"/>
                    <a:pt x="887" y="666"/>
                    <a:pt x="697" y="1077"/>
                  </a:cubicBezTo>
                  <a:cubicBezTo>
                    <a:pt x="381" y="1647"/>
                    <a:pt x="1" y="2122"/>
                    <a:pt x="1" y="2122"/>
                  </a:cubicBezTo>
                  <a:cubicBezTo>
                    <a:pt x="1" y="2122"/>
                    <a:pt x="507" y="1679"/>
                    <a:pt x="792" y="1141"/>
                  </a:cubicBezTo>
                  <a:cubicBezTo>
                    <a:pt x="1077" y="602"/>
                    <a:pt x="1299" y="1"/>
                    <a:pt x="1299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0"/>
            <p:cNvSpPr/>
            <p:nvPr/>
          </p:nvSpPr>
          <p:spPr>
            <a:xfrm>
              <a:off x="6695150" y="3448989"/>
              <a:ext cx="18275" cy="78092"/>
            </a:xfrm>
            <a:custGeom>
              <a:avLst/>
              <a:gdLst/>
              <a:ahLst/>
              <a:cxnLst/>
              <a:rect l="l" t="t" r="r" b="b"/>
              <a:pathLst>
                <a:path w="571" h="2440" extrusionOk="0">
                  <a:moveTo>
                    <a:pt x="1" y="1"/>
                  </a:moveTo>
                  <a:cubicBezTo>
                    <a:pt x="1" y="1"/>
                    <a:pt x="159" y="729"/>
                    <a:pt x="286" y="1204"/>
                  </a:cubicBezTo>
                  <a:cubicBezTo>
                    <a:pt x="444" y="1806"/>
                    <a:pt x="508" y="2439"/>
                    <a:pt x="508" y="2439"/>
                  </a:cubicBezTo>
                  <a:cubicBezTo>
                    <a:pt x="508" y="2439"/>
                    <a:pt x="571" y="1774"/>
                    <a:pt x="413" y="1173"/>
                  </a:cubicBezTo>
                  <a:cubicBezTo>
                    <a:pt x="254" y="6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0"/>
            <p:cNvSpPr/>
            <p:nvPr/>
          </p:nvSpPr>
          <p:spPr>
            <a:xfrm>
              <a:off x="6670826" y="3468256"/>
              <a:ext cx="70987" cy="34501"/>
            </a:xfrm>
            <a:custGeom>
              <a:avLst/>
              <a:gdLst/>
              <a:ahLst/>
              <a:cxnLst/>
              <a:rect l="l" t="t" r="r" b="b"/>
              <a:pathLst>
                <a:path w="2218" h="1078" extrusionOk="0">
                  <a:moveTo>
                    <a:pt x="2218" y="1"/>
                  </a:moveTo>
                  <a:cubicBezTo>
                    <a:pt x="2217" y="1"/>
                    <a:pt x="1552" y="127"/>
                    <a:pt x="1014" y="412"/>
                  </a:cubicBezTo>
                  <a:cubicBezTo>
                    <a:pt x="507" y="697"/>
                    <a:pt x="1" y="1077"/>
                    <a:pt x="1" y="1077"/>
                  </a:cubicBezTo>
                  <a:cubicBezTo>
                    <a:pt x="1" y="1077"/>
                    <a:pt x="666" y="761"/>
                    <a:pt x="1078" y="539"/>
                  </a:cubicBezTo>
                  <a:cubicBezTo>
                    <a:pt x="1648" y="222"/>
                    <a:pt x="2217" y="1"/>
                    <a:pt x="2218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0"/>
            <p:cNvSpPr/>
            <p:nvPr/>
          </p:nvSpPr>
          <p:spPr>
            <a:xfrm>
              <a:off x="7061063" y="3815927"/>
              <a:ext cx="57801" cy="54761"/>
            </a:xfrm>
            <a:custGeom>
              <a:avLst/>
              <a:gdLst/>
              <a:ahLst/>
              <a:cxnLst/>
              <a:rect l="l" t="t" r="r" b="b"/>
              <a:pathLst>
                <a:path w="1806" h="1711" extrusionOk="0">
                  <a:moveTo>
                    <a:pt x="1806" y="0"/>
                  </a:moveTo>
                  <a:lnTo>
                    <a:pt x="1806" y="0"/>
                  </a:lnTo>
                  <a:cubicBezTo>
                    <a:pt x="1805" y="0"/>
                    <a:pt x="1267" y="507"/>
                    <a:pt x="950" y="855"/>
                  </a:cubicBezTo>
                  <a:cubicBezTo>
                    <a:pt x="507" y="1330"/>
                    <a:pt x="0" y="1710"/>
                    <a:pt x="0" y="1710"/>
                  </a:cubicBezTo>
                  <a:cubicBezTo>
                    <a:pt x="0" y="1710"/>
                    <a:pt x="634" y="1394"/>
                    <a:pt x="1014" y="950"/>
                  </a:cubicBezTo>
                  <a:cubicBezTo>
                    <a:pt x="1425" y="507"/>
                    <a:pt x="1805" y="0"/>
                    <a:pt x="1806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0"/>
            <p:cNvSpPr/>
            <p:nvPr/>
          </p:nvSpPr>
          <p:spPr>
            <a:xfrm>
              <a:off x="6485357" y="3991250"/>
              <a:ext cx="65898" cy="45639"/>
            </a:xfrm>
            <a:custGeom>
              <a:avLst/>
              <a:gdLst/>
              <a:ahLst/>
              <a:cxnLst/>
              <a:rect l="l" t="t" r="r" b="b"/>
              <a:pathLst>
                <a:path w="2059" h="1426" extrusionOk="0">
                  <a:moveTo>
                    <a:pt x="0" y="1"/>
                  </a:moveTo>
                  <a:cubicBezTo>
                    <a:pt x="1" y="1"/>
                    <a:pt x="444" y="539"/>
                    <a:pt x="950" y="856"/>
                  </a:cubicBezTo>
                  <a:cubicBezTo>
                    <a:pt x="1457" y="1173"/>
                    <a:pt x="2059" y="1426"/>
                    <a:pt x="2059" y="1426"/>
                  </a:cubicBezTo>
                  <a:cubicBezTo>
                    <a:pt x="2059" y="1426"/>
                    <a:pt x="1425" y="983"/>
                    <a:pt x="1014" y="761"/>
                  </a:cubicBezTo>
                  <a:cubicBezTo>
                    <a:pt x="476" y="44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0"/>
            <p:cNvSpPr/>
            <p:nvPr/>
          </p:nvSpPr>
          <p:spPr>
            <a:xfrm>
              <a:off x="6461034" y="4003412"/>
              <a:ext cx="49704" cy="33477"/>
            </a:xfrm>
            <a:custGeom>
              <a:avLst/>
              <a:gdLst/>
              <a:ahLst/>
              <a:cxnLst/>
              <a:rect l="l" t="t" r="r" b="b"/>
              <a:pathLst>
                <a:path w="1553" h="1046" extrusionOk="0">
                  <a:moveTo>
                    <a:pt x="0" y="1"/>
                  </a:moveTo>
                  <a:cubicBezTo>
                    <a:pt x="0" y="1"/>
                    <a:pt x="317" y="413"/>
                    <a:pt x="697" y="634"/>
                  </a:cubicBezTo>
                  <a:cubicBezTo>
                    <a:pt x="1109" y="856"/>
                    <a:pt x="1552" y="1046"/>
                    <a:pt x="1552" y="1046"/>
                  </a:cubicBezTo>
                  <a:cubicBezTo>
                    <a:pt x="1552" y="1046"/>
                    <a:pt x="1077" y="729"/>
                    <a:pt x="760" y="539"/>
                  </a:cubicBezTo>
                  <a:cubicBezTo>
                    <a:pt x="349" y="31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0"/>
            <p:cNvSpPr/>
            <p:nvPr/>
          </p:nvSpPr>
          <p:spPr>
            <a:xfrm>
              <a:off x="6647527" y="3958829"/>
              <a:ext cx="48680" cy="55785"/>
            </a:xfrm>
            <a:custGeom>
              <a:avLst/>
              <a:gdLst/>
              <a:ahLst/>
              <a:cxnLst/>
              <a:rect l="l" t="t" r="r" b="b"/>
              <a:pathLst>
                <a:path w="1521" h="1743" extrusionOk="0">
                  <a:moveTo>
                    <a:pt x="1521" y="0"/>
                  </a:moveTo>
                  <a:cubicBezTo>
                    <a:pt x="1520" y="1"/>
                    <a:pt x="1045" y="507"/>
                    <a:pt x="792" y="887"/>
                  </a:cubicBezTo>
                  <a:cubicBezTo>
                    <a:pt x="412" y="1330"/>
                    <a:pt x="0" y="1742"/>
                    <a:pt x="0" y="1742"/>
                  </a:cubicBezTo>
                  <a:cubicBezTo>
                    <a:pt x="0" y="1742"/>
                    <a:pt x="539" y="1394"/>
                    <a:pt x="855" y="950"/>
                  </a:cubicBezTo>
                  <a:cubicBezTo>
                    <a:pt x="1204" y="507"/>
                    <a:pt x="1520" y="1"/>
                    <a:pt x="1521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0"/>
            <p:cNvSpPr/>
            <p:nvPr/>
          </p:nvSpPr>
          <p:spPr>
            <a:xfrm>
              <a:off x="6626243" y="3982129"/>
              <a:ext cx="22339" cy="35526"/>
            </a:xfrm>
            <a:custGeom>
              <a:avLst/>
              <a:gdLst/>
              <a:ahLst/>
              <a:cxnLst/>
              <a:rect l="l" t="t" r="r" b="b"/>
              <a:pathLst>
                <a:path w="698" h="1110" extrusionOk="0">
                  <a:moveTo>
                    <a:pt x="697" y="1"/>
                  </a:moveTo>
                  <a:lnTo>
                    <a:pt x="697" y="1"/>
                  </a:lnTo>
                  <a:cubicBezTo>
                    <a:pt x="697" y="1"/>
                    <a:pt x="507" y="349"/>
                    <a:pt x="380" y="571"/>
                  </a:cubicBezTo>
                  <a:cubicBezTo>
                    <a:pt x="222" y="856"/>
                    <a:pt x="0" y="1109"/>
                    <a:pt x="0" y="1109"/>
                  </a:cubicBezTo>
                  <a:cubicBezTo>
                    <a:pt x="0" y="1109"/>
                    <a:pt x="285" y="888"/>
                    <a:pt x="444" y="602"/>
                  </a:cubicBezTo>
                  <a:cubicBezTo>
                    <a:pt x="602" y="318"/>
                    <a:pt x="697" y="1"/>
                    <a:pt x="697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0"/>
            <p:cNvSpPr/>
            <p:nvPr/>
          </p:nvSpPr>
          <p:spPr>
            <a:xfrm>
              <a:off x="7045861" y="3871647"/>
              <a:ext cx="54761" cy="13346"/>
            </a:xfrm>
            <a:custGeom>
              <a:avLst/>
              <a:gdLst/>
              <a:ahLst/>
              <a:cxnLst/>
              <a:rect l="l" t="t" r="r" b="b"/>
              <a:pathLst>
                <a:path w="1711" h="417" extrusionOk="0">
                  <a:moveTo>
                    <a:pt x="1710" y="1"/>
                  </a:moveTo>
                  <a:lnTo>
                    <a:pt x="1710" y="1"/>
                  </a:lnTo>
                  <a:cubicBezTo>
                    <a:pt x="1710" y="1"/>
                    <a:pt x="1172" y="128"/>
                    <a:pt x="855" y="223"/>
                  </a:cubicBezTo>
                  <a:cubicBezTo>
                    <a:pt x="444" y="349"/>
                    <a:pt x="0" y="413"/>
                    <a:pt x="0" y="413"/>
                  </a:cubicBezTo>
                  <a:cubicBezTo>
                    <a:pt x="0" y="413"/>
                    <a:pt x="53" y="416"/>
                    <a:pt x="139" y="416"/>
                  </a:cubicBezTo>
                  <a:cubicBezTo>
                    <a:pt x="310" y="416"/>
                    <a:pt x="613" y="402"/>
                    <a:pt x="887" y="318"/>
                  </a:cubicBezTo>
                  <a:cubicBezTo>
                    <a:pt x="1267" y="191"/>
                    <a:pt x="1710" y="1"/>
                    <a:pt x="171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0"/>
            <p:cNvSpPr/>
            <p:nvPr/>
          </p:nvSpPr>
          <p:spPr>
            <a:xfrm>
              <a:off x="7112751" y="3700357"/>
              <a:ext cx="54761" cy="14338"/>
            </a:xfrm>
            <a:custGeom>
              <a:avLst/>
              <a:gdLst/>
              <a:ahLst/>
              <a:cxnLst/>
              <a:rect l="l" t="t" r="r" b="b"/>
              <a:pathLst>
                <a:path w="1711" h="448" extrusionOk="0">
                  <a:moveTo>
                    <a:pt x="1711" y="1"/>
                  </a:moveTo>
                  <a:lnTo>
                    <a:pt x="1711" y="1"/>
                  </a:lnTo>
                  <a:cubicBezTo>
                    <a:pt x="1710" y="1"/>
                    <a:pt x="1204" y="159"/>
                    <a:pt x="887" y="254"/>
                  </a:cubicBezTo>
                  <a:cubicBezTo>
                    <a:pt x="444" y="381"/>
                    <a:pt x="1" y="444"/>
                    <a:pt x="1" y="444"/>
                  </a:cubicBezTo>
                  <a:cubicBezTo>
                    <a:pt x="1" y="444"/>
                    <a:pt x="57" y="448"/>
                    <a:pt x="147" y="448"/>
                  </a:cubicBezTo>
                  <a:cubicBezTo>
                    <a:pt x="328" y="448"/>
                    <a:pt x="644" y="434"/>
                    <a:pt x="919" y="349"/>
                  </a:cubicBezTo>
                  <a:cubicBezTo>
                    <a:pt x="1299" y="223"/>
                    <a:pt x="1711" y="1"/>
                    <a:pt x="1711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0"/>
            <p:cNvSpPr/>
            <p:nvPr/>
          </p:nvSpPr>
          <p:spPr>
            <a:xfrm>
              <a:off x="7118832" y="3696324"/>
              <a:ext cx="25380" cy="49672"/>
            </a:xfrm>
            <a:custGeom>
              <a:avLst/>
              <a:gdLst/>
              <a:ahLst/>
              <a:cxnLst/>
              <a:rect l="l" t="t" r="r" b="b"/>
              <a:pathLst>
                <a:path w="793" h="1552" extrusionOk="0">
                  <a:moveTo>
                    <a:pt x="1" y="0"/>
                  </a:moveTo>
                  <a:cubicBezTo>
                    <a:pt x="1" y="0"/>
                    <a:pt x="254" y="475"/>
                    <a:pt x="412" y="760"/>
                  </a:cubicBezTo>
                  <a:cubicBezTo>
                    <a:pt x="634" y="1140"/>
                    <a:pt x="792" y="1552"/>
                    <a:pt x="792" y="1552"/>
                  </a:cubicBezTo>
                  <a:cubicBezTo>
                    <a:pt x="792" y="1552"/>
                    <a:pt x="697" y="1077"/>
                    <a:pt x="476" y="729"/>
                  </a:cubicBezTo>
                  <a:cubicBezTo>
                    <a:pt x="286" y="34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8" name="Google Shape;2928;p30"/>
          <p:cNvSpPr/>
          <p:nvPr/>
        </p:nvSpPr>
        <p:spPr>
          <a:xfrm>
            <a:off x="7330673" y="1796891"/>
            <a:ext cx="7137" cy="5569"/>
          </a:xfrm>
          <a:custGeom>
            <a:avLst/>
            <a:gdLst/>
            <a:ahLst/>
            <a:cxnLst/>
            <a:rect l="l" t="t" r="r" b="b"/>
            <a:pathLst>
              <a:path w="223" h="174" extrusionOk="0">
                <a:moveTo>
                  <a:pt x="32" y="1"/>
                </a:moveTo>
                <a:cubicBezTo>
                  <a:pt x="0" y="32"/>
                  <a:pt x="0" y="64"/>
                  <a:pt x="32" y="64"/>
                </a:cubicBezTo>
                <a:lnTo>
                  <a:pt x="127" y="159"/>
                </a:lnTo>
                <a:cubicBezTo>
                  <a:pt x="138" y="170"/>
                  <a:pt x="148" y="173"/>
                  <a:pt x="158" y="173"/>
                </a:cubicBezTo>
                <a:cubicBezTo>
                  <a:pt x="176" y="173"/>
                  <a:pt x="190" y="159"/>
                  <a:pt x="190" y="159"/>
                </a:cubicBezTo>
                <a:cubicBezTo>
                  <a:pt x="222" y="127"/>
                  <a:pt x="222" y="96"/>
                  <a:pt x="190" y="96"/>
                </a:cubicBezTo>
                <a:lnTo>
                  <a:pt x="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30"/>
          <p:cNvSpPr/>
          <p:nvPr/>
        </p:nvSpPr>
        <p:spPr>
          <a:xfrm>
            <a:off x="7056781" y="2118375"/>
            <a:ext cx="7105" cy="4065"/>
          </a:xfrm>
          <a:custGeom>
            <a:avLst/>
            <a:gdLst/>
            <a:ahLst/>
            <a:cxnLst/>
            <a:rect l="l" t="t" r="r" b="b"/>
            <a:pathLst>
              <a:path w="222" h="127" extrusionOk="0">
                <a:moveTo>
                  <a:pt x="32" y="0"/>
                </a:moveTo>
                <a:cubicBezTo>
                  <a:pt x="0" y="0"/>
                  <a:pt x="0" y="32"/>
                  <a:pt x="0" y="64"/>
                </a:cubicBezTo>
                <a:cubicBezTo>
                  <a:pt x="0" y="95"/>
                  <a:pt x="0" y="95"/>
                  <a:pt x="32" y="95"/>
                </a:cubicBezTo>
                <a:lnTo>
                  <a:pt x="159" y="127"/>
                </a:lnTo>
                <a:cubicBezTo>
                  <a:pt x="190" y="127"/>
                  <a:pt x="222" y="95"/>
                  <a:pt x="222" y="64"/>
                </a:cubicBezTo>
                <a:cubicBezTo>
                  <a:pt x="222" y="64"/>
                  <a:pt x="190" y="32"/>
                  <a:pt x="159" y="32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0" name="Google Shape;2930;p30"/>
          <p:cNvGrpSpPr/>
          <p:nvPr/>
        </p:nvGrpSpPr>
        <p:grpSpPr>
          <a:xfrm>
            <a:off x="7170082" y="1572050"/>
            <a:ext cx="1289193" cy="1113358"/>
            <a:chOff x="7306382" y="1352950"/>
            <a:chExt cx="1289193" cy="1113358"/>
          </a:xfrm>
        </p:grpSpPr>
        <p:sp>
          <p:nvSpPr>
            <p:cNvPr id="2931" name="Google Shape;2931;p30"/>
            <p:cNvSpPr/>
            <p:nvPr/>
          </p:nvSpPr>
          <p:spPr>
            <a:xfrm>
              <a:off x="7720174" y="1602301"/>
              <a:ext cx="76780" cy="93423"/>
            </a:xfrm>
            <a:custGeom>
              <a:avLst/>
              <a:gdLst/>
              <a:ahLst/>
              <a:cxnLst/>
              <a:rect l="l" t="t" r="r" b="b"/>
              <a:pathLst>
                <a:path w="2399" h="2919" extrusionOk="0">
                  <a:moveTo>
                    <a:pt x="914" y="1"/>
                  </a:moveTo>
                  <a:cubicBezTo>
                    <a:pt x="682" y="1"/>
                    <a:pt x="420" y="162"/>
                    <a:pt x="245" y="760"/>
                  </a:cubicBezTo>
                  <a:cubicBezTo>
                    <a:pt x="0" y="1677"/>
                    <a:pt x="729" y="2919"/>
                    <a:pt x="1520" y="2919"/>
                  </a:cubicBezTo>
                  <a:cubicBezTo>
                    <a:pt x="1549" y="2919"/>
                    <a:pt x="1578" y="2917"/>
                    <a:pt x="1606" y="2914"/>
                  </a:cubicBezTo>
                  <a:cubicBezTo>
                    <a:pt x="2398" y="2819"/>
                    <a:pt x="1416" y="222"/>
                    <a:pt x="1416" y="222"/>
                  </a:cubicBezTo>
                  <a:cubicBezTo>
                    <a:pt x="1416" y="222"/>
                    <a:pt x="1186" y="1"/>
                    <a:pt x="914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0"/>
            <p:cNvSpPr/>
            <p:nvPr/>
          </p:nvSpPr>
          <p:spPr>
            <a:xfrm>
              <a:off x="8087816" y="1602301"/>
              <a:ext cx="76748" cy="93423"/>
            </a:xfrm>
            <a:custGeom>
              <a:avLst/>
              <a:gdLst/>
              <a:ahLst/>
              <a:cxnLst/>
              <a:rect l="l" t="t" r="r" b="b"/>
              <a:pathLst>
                <a:path w="2398" h="2919" extrusionOk="0">
                  <a:moveTo>
                    <a:pt x="1479" y="1"/>
                  </a:moveTo>
                  <a:cubicBezTo>
                    <a:pt x="1212" y="1"/>
                    <a:pt x="982" y="222"/>
                    <a:pt x="982" y="222"/>
                  </a:cubicBezTo>
                  <a:cubicBezTo>
                    <a:pt x="982" y="222"/>
                    <a:pt x="0" y="2819"/>
                    <a:pt x="792" y="2914"/>
                  </a:cubicBezTo>
                  <a:cubicBezTo>
                    <a:pt x="819" y="2917"/>
                    <a:pt x="847" y="2919"/>
                    <a:pt x="875" y="2919"/>
                  </a:cubicBezTo>
                  <a:cubicBezTo>
                    <a:pt x="1640" y="2919"/>
                    <a:pt x="2397" y="1677"/>
                    <a:pt x="2122" y="760"/>
                  </a:cubicBezTo>
                  <a:cubicBezTo>
                    <a:pt x="1962" y="162"/>
                    <a:pt x="1707" y="1"/>
                    <a:pt x="1479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0"/>
            <p:cNvSpPr/>
            <p:nvPr/>
          </p:nvSpPr>
          <p:spPr>
            <a:xfrm>
              <a:off x="7902315" y="1803996"/>
              <a:ext cx="81133" cy="157145"/>
            </a:xfrm>
            <a:custGeom>
              <a:avLst/>
              <a:gdLst/>
              <a:ahLst/>
              <a:cxnLst/>
              <a:rect l="l" t="t" r="r" b="b"/>
              <a:pathLst>
                <a:path w="2535" h="4910" extrusionOk="0">
                  <a:moveTo>
                    <a:pt x="729" y="0"/>
                  </a:moveTo>
                  <a:cubicBezTo>
                    <a:pt x="317" y="0"/>
                    <a:pt x="1" y="317"/>
                    <a:pt x="1" y="729"/>
                  </a:cubicBezTo>
                  <a:lnTo>
                    <a:pt x="1" y="2502"/>
                  </a:lnTo>
                  <a:lnTo>
                    <a:pt x="1" y="4181"/>
                  </a:lnTo>
                  <a:cubicBezTo>
                    <a:pt x="1" y="4561"/>
                    <a:pt x="317" y="4909"/>
                    <a:pt x="729" y="4909"/>
                  </a:cubicBezTo>
                  <a:lnTo>
                    <a:pt x="1806" y="4909"/>
                  </a:lnTo>
                  <a:cubicBezTo>
                    <a:pt x="2218" y="4909"/>
                    <a:pt x="2534" y="4561"/>
                    <a:pt x="2534" y="4181"/>
                  </a:cubicBezTo>
                  <a:lnTo>
                    <a:pt x="2534" y="3199"/>
                  </a:lnTo>
                  <a:lnTo>
                    <a:pt x="2534" y="729"/>
                  </a:lnTo>
                  <a:cubicBezTo>
                    <a:pt x="2534" y="317"/>
                    <a:pt x="2218" y="0"/>
                    <a:pt x="1806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0"/>
            <p:cNvSpPr/>
            <p:nvPr/>
          </p:nvSpPr>
          <p:spPr>
            <a:xfrm>
              <a:off x="7760437" y="1418848"/>
              <a:ext cx="365913" cy="423682"/>
            </a:xfrm>
            <a:custGeom>
              <a:avLst/>
              <a:gdLst/>
              <a:ahLst/>
              <a:cxnLst/>
              <a:rect l="l" t="t" r="r" b="b"/>
              <a:pathLst>
                <a:path w="11433" h="13238" extrusionOk="0">
                  <a:moveTo>
                    <a:pt x="5700" y="0"/>
                  </a:moveTo>
                  <a:cubicBezTo>
                    <a:pt x="2534" y="0"/>
                    <a:pt x="0" y="2977"/>
                    <a:pt x="0" y="6619"/>
                  </a:cubicBezTo>
                  <a:cubicBezTo>
                    <a:pt x="0" y="10293"/>
                    <a:pt x="2534" y="13238"/>
                    <a:pt x="5700" y="13238"/>
                  </a:cubicBezTo>
                  <a:cubicBezTo>
                    <a:pt x="8867" y="13238"/>
                    <a:pt x="11433" y="10293"/>
                    <a:pt x="11433" y="6619"/>
                  </a:cubicBezTo>
                  <a:cubicBezTo>
                    <a:pt x="11433" y="2977"/>
                    <a:pt x="8867" y="0"/>
                    <a:pt x="5700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0"/>
            <p:cNvSpPr/>
            <p:nvPr/>
          </p:nvSpPr>
          <p:spPr>
            <a:xfrm>
              <a:off x="7825279" y="1549973"/>
              <a:ext cx="85197" cy="80013"/>
            </a:xfrm>
            <a:custGeom>
              <a:avLst/>
              <a:gdLst/>
              <a:ahLst/>
              <a:cxnLst/>
              <a:rect l="l" t="t" r="r" b="b"/>
              <a:pathLst>
                <a:path w="2662" h="2500" extrusionOk="0">
                  <a:moveTo>
                    <a:pt x="1696" y="0"/>
                  </a:moveTo>
                  <a:cubicBezTo>
                    <a:pt x="657" y="0"/>
                    <a:pt x="1" y="590"/>
                    <a:pt x="1" y="590"/>
                  </a:cubicBezTo>
                  <a:cubicBezTo>
                    <a:pt x="1" y="590"/>
                    <a:pt x="761" y="1192"/>
                    <a:pt x="793" y="1952"/>
                  </a:cubicBezTo>
                  <a:cubicBezTo>
                    <a:pt x="793" y="2408"/>
                    <a:pt x="1294" y="2499"/>
                    <a:pt x="1696" y="2499"/>
                  </a:cubicBezTo>
                  <a:cubicBezTo>
                    <a:pt x="1963" y="2499"/>
                    <a:pt x="2186" y="2459"/>
                    <a:pt x="2186" y="2459"/>
                  </a:cubicBezTo>
                  <a:cubicBezTo>
                    <a:pt x="2186" y="2459"/>
                    <a:pt x="2661" y="1255"/>
                    <a:pt x="2376" y="83"/>
                  </a:cubicBezTo>
                  <a:cubicBezTo>
                    <a:pt x="2135" y="25"/>
                    <a:pt x="1907" y="0"/>
                    <a:pt x="1696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0"/>
            <p:cNvSpPr/>
            <p:nvPr/>
          </p:nvSpPr>
          <p:spPr>
            <a:xfrm>
              <a:off x="7976310" y="1549621"/>
              <a:ext cx="82125" cy="79212"/>
            </a:xfrm>
            <a:custGeom>
              <a:avLst/>
              <a:gdLst/>
              <a:ahLst/>
              <a:cxnLst/>
              <a:rect l="l" t="t" r="r" b="b"/>
              <a:pathLst>
                <a:path w="2566" h="2475" extrusionOk="0">
                  <a:moveTo>
                    <a:pt x="1045" y="0"/>
                  </a:moveTo>
                  <a:cubicBezTo>
                    <a:pt x="814" y="0"/>
                    <a:pt x="561" y="27"/>
                    <a:pt x="286" y="94"/>
                  </a:cubicBezTo>
                  <a:cubicBezTo>
                    <a:pt x="1" y="1266"/>
                    <a:pt x="381" y="2406"/>
                    <a:pt x="381" y="2406"/>
                  </a:cubicBezTo>
                  <a:cubicBezTo>
                    <a:pt x="381" y="2406"/>
                    <a:pt x="716" y="2475"/>
                    <a:pt x="1079" y="2475"/>
                  </a:cubicBezTo>
                  <a:cubicBezTo>
                    <a:pt x="1495" y="2475"/>
                    <a:pt x="1947" y="2384"/>
                    <a:pt x="1964" y="1995"/>
                  </a:cubicBezTo>
                  <a:cubicBezTo>
                    <a:pt x="1996" y="1235"/>
                    <a:pt x="2566" y="474"/>
                    <a:pt x="2566" y="474"/>
                  </a:cubicBezTo>
                  <a:cubicBezTo>
                    <a:pt x="2566" y="474"/>
                    <a:pt x="2009" y="0"/>
                    <a:pt x="1045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0"/>
            <p:cNvSpPr/>
            <p:nvPr/>
          </p:nvSpPr>
          <p:spPr>
            <a:xfrm>
              <a:off x="7801339" y="1536243"/>
              <a:ext cx="109137" cy="65098"/>
            </a:xfrm>
            <a:custGeom>
              <a:avLst/>
              <a:gdLst/>
              <a:ahLst/>
              <a:cxnLst/>
              <a:rect l="l" t="t" r="r" b="b"/>
              <a:pathLst>
                <a:path w="3410" h="2034" extrusionOk="0">
                  <a:moveTo>
                    <a:pt x="2286" y="0"/>
                  </a:moveTo>
                  <a:cubicBezTo>
                    <a:pt x="1946" y="0"/>
                    <a:pt x="1628" y="144"/>
                    <a:pt x="1256" y="386"/>
                  </a:cubicBezTo>
                  <a:cubicBezTo>
                    <a:pt x="812" y="702"/>
                    <a:pt x="147" y="1336"/>
                    <a:pt x="20" y="1938"/>
                  </a:cubicBezTo>
                  <a:cubicBezTo>
                    <a:pt x="0" y="1999"/>
                    <a:pt x="32" y="2034"/>
                    <a:pt x="66" y="2034"/>
                  </a:cubicBezTo>
                  <a:cubicBezTo>
                    <a:pt x="85" y="2034"/>
                    <a:pt x="104" y="2023"/>
                    <a:pt x="115" y="2001"/>
                  </a:cubicBezTo>
                  <a:cubicBezTo>
                    <a:pt x="337" y="1653"/>
                    <a:pt x="622" y="1368"/>
                    <a:pt x="939" y="1114"/>
                  </a:cubicBezTo>
                  <a:cubicBezTo>
                    <a:pt x="1192" y="924"/>
                    <a:pt x="1477" y="734"/>
                    <a:pt x="1794" y="671"/>
                  </a:cubicBezTo>
                  <a:cubicBezTo>
                    <a:pt x="2079" y="614"/>
                    <a:pt x="2455" y="602"/>
                    <a:pt x="2799" y="602"/>
                  </a:cubicBezTo>
                  <a:cubicBezTo>
                    <a:pt x="3029" y="602"/>
                    <a:pt x="3244" y="607"/>
                    <a:pt x="3409" y="607"/>
                  </a:cubicBezTo>
                  <a:cubicBezTo>
                    <a:pt x="3219" y="449"/>
                    <a:pt x="2902" y="291"/>
                    <a:pt x="2681" y="259"/>
                  </a:cubicBezTo>
                  <a:lnTo>
                    <a:pt x="2649" y="259"/>
                  </a:lnTo>
                  <a:cubicBezTo>
                    <a:pt x="2807" y="227"/>
                    <a:pt x="2934" y="227"/>
                    <a:pt x="3061" y="227"/>
                  </a:cubicBezTo>
                  <a:cubicBezTo>
                    <a:pt x="2774" y="71"/>
                    <a:pt x="2524" y="0"/>
                    <a:pt x="2286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0"/>
            <p:cNvSpPr/>
            <p:nvPr/>
          </p:nvSpPr>
          <p:spPr>
            <a:xfrm>
              <a:off x="7979351" y="1536243"/>
              <a:ext cx="109137" cy="65098"/>
            </a:xfrm>
            <a:custGeom>
              <a:avLst/>
              <a:gdLst/>
              <a:ahLst/>
              <a:cxnLst/>
              <a:rect l="l" t="t" r="r" b="b"/>
              <a:pathLst>
                <a:path w="3410" h="2034" extrusionOk="0">
                  <a:moveTo>
                    <a:pt x="1124" y="0"/>
                  </a:moveTo>
                  <a:cubicBezTo>
                    <a:pt x="886" y="0"/>
                    <a:pt x="636" y="71"/>
                    <a:pt x="349" y="227"/>
                  </a:cubicBezTo>
                  <a:cubicBezTo>
                    <a:pt x="476" y="227"/>
                    <a:pt x="602" y="227"/>
                    <a:pt x="729" y="259"/>
                  </a:cubicBezTo>
                  <a:cubicBezTo>
                    <a:pt x="507" y="291"/>
                    <a:pt x="159" y="449"/>
                    <a:pt x="1" y="607"/>
                  </a:cubicBezTo>
                  <a:cubicBezTo>
                    <a:pt x="165" y="607"/>
                    <a:pt x="381" y="602"/>
                    <a:pt x="610" y="602"/>
                  </a:cubicBezTo>
                  <a:cubicBezTo>
                    <a:pt x="954" y="602"/>
                    <a:pt x="1331" y="614"/>
                    <a:pt x="1616" y="671"/>
                  </a:cubicBezTo>
                  <a:cubicBezTo>
                    <a:pt x="1901" y="734"/>
                    <a:pt x="2217" y="924"/>
                    <a:pt x="2471" y="1114"/>
                  </a:cubicBezTo>
                  <a:cubicBezTo>
                    <a:pt x="2756" y="1368"/>
                    <a:pt x="3072" y="1653"/>
                    <a:pt x="3294" y="2001"/>
                  </a:cubicBezTo>
                  <a:cubicBezTo>
                    <a:pt x="3305" y="2023"/>
                    <a:pt x="3325" y="2034"/>
                    <a:pt x="3343" y="2034"/>
                  </a:cubicBezTo>
                  <a:cubicBezTo>
                    <a:pt x="3377" y="2034"/>
                    <a:pt x="3410" y="1999"/>
                    <a:pt x="3389" y="1938"/>
                  </a:cubicBezTo>
                  <a:cubicBezTo>
                    <a:pt x="3231" y="1336"/>
                    <a:pt x="2597" y="702"/>
                    <a:pt x="2154" y="386"/>
                  </a:cubicBezTo>
                  <a:cubicBezTo>
                    <a:pt x="1782" y="144"/>
                    <a:pt x="1464" y="0"/>
                    <a:pt x="112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0"/>
            <p:cNvSpPr/>
            <p:nvPr/>
          </p:nvSpPr>
          <p:spPr>
            <a:xfrm>
              <a:off x="7834400" y="1585402"/>
              <a:ext cx="69995" cy="65770"/>
            </a:xfrm>
            <a:custGeom>
              <a:avLst/>
              <a:gdLst/>
              <a:ahLst/>
              <a:cxnLst/>
              <a:rect l="l" t="t" r="r" b="b"/>
              <a:pathLst>
                <a:path w="2187" h="2055" extrusionOk="0">
                  <a:moveTo>
                    <a:pt x="1252" y="0"/>
                  </a:moveTo>
                  <a:cubicBezTo>
                    <a:pt x="1003" y="0"/>
                    <a:pt x="733" y="116"/>
                    <a:pt x="508" y="370"/>
                  </a:cubicBezTo>
                  <a:cubicBezTo>
                    <a:pt x="1" y="972"/>
                    <a:pt x="1" y="1542"/>
                    <a:pt x="254" y="1827"/>
                  </a:cubicBezTo>
                  <a:cubicBezTo>
                    <a:pt x="254" y="1827"/>
                    <a:pt x="672" y="2054"/>
                    <a:pt x="1096" y="2054"/>
                  </a:cubicBezTo>
                  <a:cubicBezTo>
                    <a:pt x="1219" y="2054"/>
                    <a:pt x="1343" y="2035"/>
                    <a:pt x="1458" y="1985"/>
                  </a:cubicBezTo>
                  <a:cubicBezTo>
                    <a:pt x="1933" y="1732"/>
                    <a:pt x="2186" y="1067"/>
                    <a:pt x="1964" y="497"/>
                  </a:cubicBezTo>
                  <a:cubicBezTo>
                    <a:pt x="1841" y="180"/>
                    <a:pt x="1562" y="0"/>
                    <a:pt x="1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0"/>
            <p:cNvSpPr/>
            <p:nvPr/>
          </p:nvSpPr>
          <p:spPr>
            <a:xfrm>
              <a:off x="7856708" y="1603933"/>
              <a:ext cx="35526" cy="32965"/>
            </a:xfrm>
            <a:custGeom>
              <a:avLst/>
              <a:gdLst/>
              <a:ahLst/>
              <a:cxnLst/>
              <a:rect l="l" t="t" r="r" b="b"/>
              <a:pathLst>
                <a:path w="1110" h="1030" extrusionOk="0">
                  <a:moveTo>
                    <a:pt x="525" y="0"/>
                  </a:moveTo>
                  <a:cubicBezTo>
                    <a:pt x="286" y="0"/>
                    <a:pt x="87" y="176"/>
                    <a:pt x="32" y="424"/>
                  </a:cubicBezTo>
                  <a:cubicBezTo>
                    <a:pt x="1" y="709"/>
                    <a:pt x="191" y="963"/>
                    <a:pt x="476" y="1026"/>
                  </a:cubicBezTo>
                  <a:cubicBezTo>
                    <a:pt x="494" y="1028"/>
                    <a:pt x="513" y="1029"/>
                    <a:pt x="531" y="1029"/>
                  </a:cubicBezTo>
                  <a:cubicBezTo>
                    <a:pt x="769" y="1029"/>
                    <a:pt x="1016" y="847"/>
                    <a:pt x="1046" y="583"/>
                  </a:cubicBezTo>
                  <a:cubicBezTo>
                    <a:pt x="1109" y="329"/>
                    <a:pt x="919" y="44"/>
                    <a:pt x="634" y="13"/>
                  </a:cubicBezTo>
                  <a:cubicBezTo>
                    <a:pt x="597" y="4"/>
                    <a:pt x="560" y="0"/>
                    <a:pt x="525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0"/>
            <p:cNvSpPr/>
            <p:nvPr/>
          </p:nvSpPr>
          <p:spPr>
            <a:xfrm>
              <a:off x="7866853" y="1613247"/>
              <a:ext cx="16227" cy="15426"/>
            </a:xfrm>
            <a:custGeom>
              <a:avLst/>
              <a:gdLst/>
              <a:ahLst/>
              <a:cxnLst/>
              <a:rect l="l" t="t" r="r" b="b"/>
              <a:pathLst>
                <a:path w="507" h="482" extrusionOk="0">
                  <a:moveTo>
                    <a:pt x="236" y="0"/>
                  </a:moveTo>
                  <a:cubicBezTo>
                    <a:pt x="128" y="0"/>
                    <a:pt x="32" y="87"/>
                    <a:pt x="32" y="197"/>
                  </a:cubicBezTo>
                  <a:cubicBezTo>
                    <a:pt x="0" y="323"/>
                    <a:pt x="95" y="450"/>
                    <a:pt x="222" y="482"/>
                  </a:cubicBezTo>
                  <a:cubicBezTo>
                    <a:pt x="349" y="482"/>
                    <a:pt x="475" y="418"/>
                    <a:pt x="507" y="260"/>
                  </a:cubicBezTo>
                  <a:cubicBezTo>
                    <a:pt x="507" y="133"/>
                    <a:pt x="444" y="7"/>
                    <a:pt x="285" y="7"/>
                  </a:cubicBezTo>
                  <a:cubicBezTo>
                    <a:pt x="269" y="2"/>
                    <a:pt x="252" y="0"/>
                    <a:pt x="236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0"/>
            <p:cNvSpPr/>
            <p:nvPr/>
          </p:nvSpPr>
          <p:spPr>
            <a:xfrm>
              <a:off x="7870886" y="1607166"/>
              <a:ext cx="14242" cy="12386"/>
            </a:xfrm>
            <a:custGeom>
              <a:avLst/>
              <a:gdLst/>
              <a:ahLst/>
              <a:cxnLst/>
              <a:rect l="l" t="t" r="r" b="b"/>
              <a:pathLst>
                <a:path w="445" h="387" extrusionOk="0">
                  <a:moveTo>
                    <a:pt x="205" y="0"/>
                  </a:moveTo>
                  <a:cubicBezTo>
                    <a:pt x="104" y="0"/>
                    <a:pt x="33" y="83"/>
                    <a:pt x="33" y="165"/>
                  </a:cubicBezTo>
                  <a:cubicBezTo>
                    <a:pt x="1" y="260"/>
                    <a:pt x="64" y="355"/>
                    <a:pt x="191" y="387"/>
                  </a:cubicBezTo>
                  <a:cubicBezTo>
                    <a:pt x="286" y="387"/>
                    <a:pt x="381" y="323"/>
                    <a:pt x="413" y="228"/>
                  </a:cubicBezTo>
                  <a:cubicBezTo>
                    <a:pt x="444" y="133"/>
                    <a:pt x="349" y="38"/>
                    <a:pt x="254" y="7"/>
                  </a:cubicBezTo>
                  <a:cubicBezTo>
                    <a:pt x="237" y="2"/>
                    <a:pt x="221" y="0"/>
                    <a:pt x="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0"/>
            <p:cNvSpPr/>
            <p:nvPr/>
          </p:nvSpPr>
          <p:spPr>
            <a:xfrm>
              <a:off x="7826303" y="1583642"/>
              <a:ext cx="73612" cy="63562"/>
            </a:xfrm>
            <a:custGeom>
              <a:avLst/>
              <a:gdLst/>
              <a:ahLst/>
              <a:cxnLst/>
              <a:rect l="l" t="t" r="r" b="b"/>
              <a:pathLst>
                <a:path w="2300" h="1986" extrusionOk="0">
                  <a:moveTo>
                    <a:pt x="1526" y="0"/>
                  </a:moveTo>
                  <a:cubicBezTo>
                    <a:pt x="1249" y="0"/>
                    <a:pt x="947" y="127"/>
                    <a:pt x="697" y="393"/>
                  </a:cubicBezTo>
                  <a:cubicBezTo>
                    <a:pt x="286" y="805"/>
                    <a:pt x="1" y="1533"/>
                    <a:pt x="539" y="1977"/>
                  </a:cubicBezTo>
                  <a:cubicBezTo>
                    <a:pt x="545" y="1983"/>
                    <a:pt x="552" y="1985"/>
                    <a:pt x="560" y="1985"/>
                  </a:cubicBezTo>
                  <a:cubicBezTo>
                    <a:pt x="591" y="1985"/>
                    <a:pt x="628" y="1939"/>
                    <a:pt x="602" y="1913"/>
                  </a:cubicBezTo>
                  <a:cubicBezTo>
                    <a:pt x="444" y="1723"/>
                    <a:pt x="381" y="1533"/>
                    <a:pt x="381" y="1375"/>
                  </a:cubicBezTo>
                  <a:cubicBezTo>
                    <a:pt x="424" y="810"/>
                    <a:pt x="1035" y="215"/>
                    <a:pt x="1557" y="215"/>
                  </a:cubicBezTo>
                  <a:cubicBezTo>
                    <a:pt x="1795" y="215"/>
                    <a:pt x="2015" y="339"/>
                    <a:pt x="2154" y="647"/>
                  </a:cubicBezTo>
                  <a:cubicBezTo>
                    <a:pt x="2179" y="684"/>
                    <a:pt x="2209" y="702"/>
                    <a:pt x="2234" y="702"/>
                  </a:cubicBezTo>
                  <a:cubicBezTo>
                    <a:pt x="2273" y="702"/>
                    <a:pt x="2300" y="660"/>
                    <a:pt x="2281" y="583"/>
                  </a:cubicBezTo>
                  <a:cubicBezTo>
                    <a:pt x="2249" y="457"/>
                    <a:pt x="2186" y="362"/>
                    <a:pt x="2154" y="298"/>
                  </a:cubicBezTo>
                  <a:cubicBezTo>
                    <a:pt x="2004" y="103"/>
                    <a:pt x="1775" y="0"/>
                    <a:pt x="1526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0"/>
            <p:cNvSpPr/>
            <p:nvPr/>
          </p:nvSpPr>
          <p:spPr>
            <a:xfrm>
              <a:off x="7982391" y="1585402"/>
              <a:ext cx="70987" cy="65770"/>
            </a:xfrm>
            <a:custGeom>
              <a:avLst/>
              <a:gdLst/>
              <a:ahLst/>
              <a:cxnLst/>
              <a:rect l="l" t="t" r="r" b="b"/>
              <a:pathLst>
                <a:path w="2218" h="2055" extrusionOk="0">
                  <a:moveTo>
                    <a:pt x="935" y="0"/>
                  </a:moveTo>
                  <a:cubicBezTo>
                    <a:pt x="624" y="0"/>
                    <a:pt x="345" y="180"/>
                    <a:pt x="222" y="497"/>
                  </a:cubicBezTo>
                  <a:cubicBezTo>
                    <a:pt x="1" y="1067"/>
                    <a:pt x="254" y="1732"/>
                    <a:pt x="729" y="1985"/>
                  </a:cubicBezTo>
                  <a:cubicBezTo>
                    <a:pt x="843" y="2035"/>
                    <a:pt x="969" y="2054"/>
                    <a:pt x="1095" y="2054"/>
                  </a:cubicBezTo>
                  <a:cubicBezTo>
                    <a:pt x="1527" y="2054"/>
                    <a:pt x="1964" y="1827"/>
                    <a:pt x="1964" y="1827"/>
                  </a:cubicBezTo>
                  <a:cubicBezTo>
                    <a:pt x="2186" y="1542"/>
                    <a:pt x="2217" y="972"/>
                    <a:pt x="1679" y="370"/>
                  </a:cubicBezTo>
                  <a:cubicBezTo>
                    <a:pt x="1453" y="116"/>
                    <a:pt x="1184" y="0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0"/>
            <p:cNvSpPr/>
            <p:nvPr/>
          </p:nvSpPr>
          <p:spPr>
            <a:xfrm>
              <a:off x="7994553" y="1603933"/>
              <a:ext cx="35494" cy="32965"/>
            </a:xfrm>
            <a:custGeom>
              <a:avLst/>
              <a:gdLst/>
              <a:ahLst/>
              <a:cxnLst/>
              <a:rect l="l" t="t" r="r" b="b"/>
              <a:pathLst>
                <a:path w="1109" h="1030" extrusionOk="0">
                  <a:moveTo>
                    <a:pt x="585" y="0"/>
                  </a:moveTo>
                  <a:cubicBezTo>
                    <a:pt x="549" y="0"/>
                    <a:pt x="513" y="4"/>
                    <a:pt x="476" y="13"/>
                  </a:cubicBezTo>
                  <a:cubicBezTo>
                    <a:pt x="191" y="44"/>
                    <a:pt x="1" y="329"/>
                    <a:pt x="64" y="583"/>
                  </a:cubicBezTo>
                  <a:cubicBezTo>
                    <a:pt x="93" y="847"/>
                    <a:pt x="340" y="1029"/>
                    <a:pt x="603" y="1029"/>
                  </a:cubicBezTo>
                  <a:cubicBezTo>
                    <a:pt x="624" y="1029"/>
                    <a:pt x="645" y="1028"/>
                    <a:pt x="666" y="1026"/>
                  </a:cubicBezTo>
                  <a:cubicBezTo>
                    <a:pt x="951" y="963"/>
                    <a:pt x="1109" y="709"/>
                    <a:pt x="1077" y="424"/>
                  </a:cubicBezTo>
                  <a:cubicBezTo>
                    <a:pt x="1022" y="176"/>
                    <a:pt x="823" y="0"/>
                    <a:pt x="585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0"/>
            <p:cNvSpPr/>
            <p:nvPr/>
          </p:nvSpPr>
          <p:spPr>
            <a:xfrm>
              <a:off x="8003675" y="1613247"/>
              <a:ext cx="16259" cy="15426"/>
            </a:xfrm>
            <a:custGeom>
              <a:avLst/>
              <a:gdLst/>
              <a:ahLst/>
              <a:cxnLst/>
              <a:rect l="l" t="t" r="r" b="b"/>
              <a:pathLst>
                <a:path w="508" h="482" extrusionOk="0">
                  <a:moveTo>
                    <a:pt x="272" y="0"/>
                  </a:moveTo>
                  <a:cubicBezTo>
                    <a:pt x="256" y="0"/>
                    <a:pt x="239" y="2"/>
                    <a:pt x="222" y="7"/>
                  </a:cubicBezTo>
                  <a:cubicBezTo>
                    <a:pt x="96" y="7"/>
                    <a:pt x="1" y="133"/>
                    <a:pt x="32" y="260"/>
                  </a:cubicBezTo>
                  <a:cubicBezTo>
                    <a:pt x="32" y="418"/>
                    <a:pt x="159" y="482"/>
                    <a:pt x="286" y="482"/>
                  </a:cubicBezTo>
                  <a:cubicBezTo>
                    <a:pt x="412" y="450"/>
                    <a:pt x="507" y="323"/>
                    <a:pt x="507" y="197"/>
                  </a:cubicBezTo>
                  <a:cubicBezTo>
                    <a:pt x="480" y="87"/>
                    <a:pt x="381" y="0"/>
                    <a:pt x="272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0"/>
            <p:cNvSpPr/>
            <p:nvPr/>
          </p:nvSpPr>
          <p:spPr>
            <a:xfrm>
              <a:off x="8010780" y="1607166"/>
              <a:ext cx="14210" cy="12386"/>
            </a:xfrm>
            <a:custGeom>
              <a:avLst/>
              <a:gdLst/>
              <a:ahLst/>
              <a:cxnLst/>
              <a:rect l="l" t="t" r="r" b="b"/>
              <a:pathLst>
                <a:path w="444" h="387" extrusionOk="0">
                  <a:moveTo>
                    <a:pt x="239" y="0"/>
                  </a:moveTo>
                  <a:cubicBezTo>
                    <a:pt x="224" y="0"/>
                    <a:pt x="207" y="2"/>
                    <a:pt x="190" y="7"/>
                  </a:cubicBezTo>
                  <a:cubicBezTo>
                    <a:pt x="95" y="38"/>
                    <a:pt x="0" y="133"/>
                    <a:pt x="32" y="228"/>
                  </a:cubicBezTo>
                  <a:cubicBezTo>
                    <a:pt x="64" y="323"/>
                    <a:pt x="159" y="387"/>
                    <a:pt x="254" y="387"/>
                  </a:cubicBezTo>
                  <a:cubicBezTo>
                    <a:pt x="380" y="355"/>
                    <a:pt x="444" y="260"/>
                    <a:pt x="412" y="165"/>
                  </a:cubicBezTo>
                  <a:cubicBezTo>
                    <a:pt x="412" y="83"/>
                    <a:pt x="341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0"/>
            <p:cNvSpPr/>
            <p:nvPr/>
          </p:nvSpPr>
          <p:spPr>
            <a:xfrm>
              <a:off x="7986840" y="1583642"/>
              <a:ext cx="73644" cy="63562"/>
            </a:xfrm>
            <a:custGeom>
              <a:avLst/>
              <a:gdLst/>
              <a:ahLst/>
              <a:cxnLst/>
              <a:rect l="l" t="t" r="r" b="b"/>
              <a:pathLst>
                <a:path w="2301" h="1986" extrusionOk="0">
                  <a:moveTo>
                    <a:pt x="790" y="0"/>
                  </a:moveTo>
                  <a:cubicBezTo>
                    <a:pt x="541" y="0"/>
                    <a:pt x="313" y="103"/>
                    <a:pt x="178" y="298"/>
                  </a:cubicBezTo>
                  <a:cubicBezTo>
                    <a:pt x="115" y="362"/>
                    <a:pt x="52" y="457"/>
                    <a:pt x="20" y="583"/>
                  </a:cubicBezTo>
                  <a:cubicBezTo>
                    <a:pt x="1" y="660"/>
                    <a:pt x="28" y="702"/>
                    <a:pt x="67" y="702"/>
                  </a:cubicBezTo>
                  <a:cubicBezTo>
                    <a:pt x="92" y="702"/>
                    <a:pt x="122" y="684"/>
                    <a:pt x="147" y="647"/>
                  </a:cubicBezTo>
                  <a:cubicBezTo>
                    <a:pt x="286" y="339"/>
                    <a:pt x="506" y="215"/>
                    <a:pt x="744" y="215"/>
                  </a:cubicBezTo>
                  <a:cubicBezTo>
                    <a:pt x="1266" y="215"/>
                    <a:pt x="1877" y="810"/>
                    <a:pt x="1920" y="1375"/>
                  </a:cubicBezTo>
                  <a:cubicBezTo>
                    <a:pt x="1920" y="1533"/>
                    <a:pt x="1857" y="1723"/>
                    <a:pt x="1730" y="1913"/>
                  </a:cubicBezTo>
                  <a:cubicBezTo>
                    <a:pt x="1679" y="1939"/>
                    <a:pt x="1710" y="1985"/>
                    <a:pt x="1758" y="1985"/>
                  </a:cubicBezTo>
                  <a:cubicBezTo>
                    <a:pt x="1769" y="1985"/>
                    <a:pt x="1781" y="1983"/>
                    <a:pt x="1793" y="1977"/>
                  </a:cubicBezTo>
                  <a:cubicBezTo>
                    <a:pt x="2300" y="1533"/>
                    <a:pt x="2015" y="805"/>
                    <a:pt x="1603" y="393"/>
                  </a:cubicBezTo>
                  <a:cubicBezTo>
                    <a:pt x="1370" y="127"/>
                    <a:pt x="1067" y="0"/>
                    <a:pt x="790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0"/>
            <p:cNvSpPr/>
            <p:nvPr/>
          </p:nvSpPr>
          <p:spPr>
            <a:xfrm>
              <a:off x="7913485" y="1689067"/>
              <a:ext cx="56777" cy="27780"/>
            </a:xfrm>
            <a:custGeom>
              <a:avLst/>
              <a:gdLst/>
              <a:ahLst/>
              <a:cxnLst/>
              <a:rect l="l" t="t" r="r" b="b"/>
              <a:pathLst>
                <a:path w="1774" h="868" extrusionOk="0">
                  <a:moveTo>
                    <a:pt x="119" y="1"/>
                  </a:moveTo>
                  <a:cubicBezTo>
                    <a:pt x="60" y="1"/>
                    <a:pt x="0" y="72"/>
                    <a:pt x="0" y="203"/>
                  </a:cubicBezTo>
                  <a:cubicBezTo>
                    <a:pt x="32" y="773"/>
                    <a:pt x="538" y="868"/>
                    <a:pt x="855" y="868"/>
                  </a:cubicBezTo>
                  <a:cubicBezTo>
                    <a:pt x="1108" y="868"/>
                    <a:pt x="1362" y="773"/>
                    <a:pt x="1552" y="583"/>
                  </a:cubicBezTo>
                  <a:cubicBezTo>
                    <a:pt x="1679" y="456"/>
                    <a:pt x="1774" y="234"/>
                    <a:pt x="1615" y="76"/>
                  </a:cubicBezTo>
                  <a:cubicBezTo>
                    <a:pt x="1603" y="52"/>
                    <a:pt x="1582" y="42"/>
                    <a:pt x="1558" y="42"/>
                  </a:cubicBezTo>
                  <a:cubicBezTo>
                    <a:pt x="1520" y="42"/>
                    <a:pt x="1476" y="69"/>
                    <a:pt x="1457" y="108"/>
                  </a:cubicBezTo>
                  <a:cubicBezTo>
                    <a:pt x="1394" y="171"/>
                    <a:pt x="1394" y="266"/>
                    <a:pt x="1362" y="329"/>
                  </a:cubicBezTo>
                  <a:cubicBezTo>
                    <a:pt x="1267" y="488"/>
                    <a:pt x="1045" y="519"/>
                    <a:pt x="887" y="519"/>
                  </a:cubicBezTo>
                  <a:cubicBezTo>
                    <a:pt x="728" y="519"/>
                    <a:pt x="570" y="488"/>
                    <a:pt x="443" y="393"/>
                  </a:cubicBezTo>
                  <a:cubicBezTo>
                    <a:pt x="317" y="329"/>
                    <a:pt x="285" y="171"/>
                    <a:pt x="190" y="44"/>
                  </a:cubicBezTo>
                  <a:cubicBezTo>
                    <a:pt x="170" y="15"/>
                    <a:pt x="145" y="1"/>
                    <a:pt x="119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0"/>
            <p:cNvSpPr/>
            <p:nvPr/>
          </p:nvSpPr>
          <p:spPr>
            <a:xfrm>
              <a:off x="7736081" y="1352950"/>
              <a:ext cx="405471" cy="254440"/>
            </a:xfrm>
            <a:custGeom>
              <a:avLst/>
              <a:gdLst/>
              <a:ahLst/>
              <a:cxnLst/>
              <a:rect l="l" t="t" r="r" b="b"/>
              <a:pathLst>
                <a:path w="12669" h="7950" extrusionOk="0">
                  <a:moveTo>
                    <a:pt x="4656" y="1"/>
                  </a:moveTo>
                  <a:cubicBezTo>
                    <a:pt x="4656" y="1"/>
                    <a:pt x="4118" y="286"/>
                    <a:pt x="4023" y="1172"/>
                  </a:cubicBezTo>
                  <a:cubicBezTo>
                    <a:pt x="3728" y="819"/>
                    <a:pt x="3159" y="438"/>
                    <a:pt x="2954" y="438"/>
                  </a:cubicBezTo>
                  <a:cubicBezTo>
                    <a:pt x="2939" y="438"/>
                    <a:pt x="2925" y="440"/>
                    <a:pt x="2915" y="444"/>
                  </a:cubicBezTo>
                  <a:cubicBezTo>
                    <a:pt x="2915" y="602"/>
                    <a:pt x="2915" y="1109"/>
                    <a:pt x="3041" y="1521"/>
                  </a:cubicBezTo>
                  <a:cubicBezTo>
                    <a:pt x="2598" y="1711"/>
                    <a:pt x="1933" y="2218"/>
                    <a:pt x="1679" y="2471"/>
                  </a:cubicBezTo>
                  <a:cubicBezTo>
                    <a:pt x="1" y="4276"/>
                    <a:pt x="349" y="7760"/>
                    <a:pt x="349" y="7760"/>
                  </a:cubicBezTo>
                  <a:lnTo>
                    <a:pt x="793" y="7950"/>
                  </a:lnTo>
                  <a:cubicBezTo>
                    <a:pt x="793" y="7950"/>
                    <a:pt x="3041" y="5131"/>
                    <a:pt x="3168" y="4656"/>
                  </a:cubicBezTo>
                  <a:cubicBezTo>
                    <a:pt x="3181" y="4611"/>
                    <a:pt x="3187" y="4591"/>
                    <a:pt x="3188" y="4591"/>
                  </a:cubicBezTo>
                  <a:lnTo>
                    <a:pt x="3188" y="4591"/>
                  </a:lnTo>
                  <a:cubicBezTo>
                    <a:pt x="3197" y="4591"/>
                    <a:pt x="2788" y="6176"/>
                    <a:pt x="2788" y="6176"/>
                  </a:cubicBezTo>
                  <a:cubicBezTo>
                    <a:pt x="2788" y="6176"/>
                    <a:pt x="4213" y="4403"/>
                    <a:pt x="4435" y="4023"/>
                  </a:cubicBezTo>
                  <a:lnTo>
                    <a:pt x="4435" y="4023"/>
                  </a:lnTo>
                  <a:cubicBezTo>
                    <a:pt x="4403" y="5004"/>
                    <a:pt x="5100" y="5764"/>
                    <a:pt x="5100" y="5764"/>
                  </a:cubicBezTo>
                  <a:cubicBezTo>
                    <a:pt x="5100" y="5764"/>
                    <a:pt x="5480" y="4434"/>
                    <a:pt x="5638" y="3801"/>
                  </a:cubicBezTo>
                  <a:cubicBezTo>
                    <a:pt x="5891" y="5131"/>
                    <a:pt x="7253" y="7190"/>
                    <a:pt x="7253" y="7190"/>
                  </a:cubicBezTo>
                  <a:cubicBezTo>
                    <a:pt x="7253" y="7190"/>
                    <a:pt x="7127" y="4719"/>
                    <a:pt x="7095" y="3959"/>
                  </a:cubicBezTo>
                  <a:lnTo>
                    <a:pt x="7095" y="3959"/>
                  </a:lnTo>
                  <a:cubicBezTo>
                    <a:pt x="7697" y="5226"/>
                    <a:pt x="8552" y="5923"/>
                    <a:pt x="8963" y="6176"/>
                  </a:cubicBezTo>
                  <a:cubicBezTo>
                    <a:pt x="8932" y="5289"/>
                    <a:pt x="8742" y="4308"/>
                    <a:pt x="8425" y="3801"/>
                  </a:cubicBezTo>
                  <a:lnTo>
                    <a:pt x="8425" y="3801"/>
                  </a:lnTo>
                  <a:cubicBezTo>
                    <a:pt x="10072" y="5036"/>
                    <a:pt x="10040" y="5638"/>
                    <a:pt x="10705" y="6493"/>
                  </a:cubicBezTo>
                  <a:cubicBezTo>
                    <a:pt x="11434" y="7443"/>
                    <a:pt x="12194" y="7950"/>
                    <a:pt x="12194" y="7950"/>
                  </a:cubicBezTo>
                  <a:lnTo>
                    <a:pt x="12605" y="7823"/>
                  </a:lnTo>
                  <a:cubicBezTo>
                    <a:pt x="12605" y="7823"/>
                    <a:pt x="12669" y="5258"/>
                    <a:pt x="11940" y="3484"/>
                  </a:cubicBezTo>
                  <a:cubicBezTo>
                    <a:pt x="11180" y="1616"/>
                    <a:pt x="8805" y="729"/>
                    <a:pt x="6778" y="729"/>
                  </a:cubicBezTo>
                  <a:cubicBezTo>
                    <a:pt x="6208" y="729"/>
                    <a:pt x="5511" y="824"/>
                    <a:pt x="4973" y="919"/>
                  </a:cubicBezTo>
                  <a:cubicBezTo>
                    <a:pt x="5005" y="412"/>
                    <a:pt x="4656" y="1"/>
                    <a:pt x="4656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0"/>
            <p:cNvSpPr/>
            <p:nvPr/>
          </p:nvSpPr>
          <p:spPr>
            <a:xfrm>
              <a:off x="8121261" y="1623776"/>
              <a:ext cx="23108" cy="46951"/>
            </a:xfrm>
            <a:custGeom>
              <a:avLst/>
              <a:gdLst/>
              <a:ahLst/>
              <a:cxnLst/>
              <a:rect l="l" t="t" r="r" b="b"/>
              <a:pathLst>
                <a:path w="722" h="1467" extrusionOk="0">
                  <a:moveTo>
                    <a:pt x="349" y="0"/>
                  </a:moveTo>
                  <a:cubicBezTo>
                    <a:pt x="230" y="0"/>
                    <a:pt x="127" y="58"/>
                    <a:pt x="127" y="58"/>
                  </a:cubicBezTo>
                  <a:cubicBezTo>
                    <a:pt x="127" y="58"/>
                    <a:pt x="64" y="1134"/>
                    <a:pt x="0" y="1388"/>
                  </a:cubicBezTo>
                  <a:cubicBezTo>
                    <a:pt x="47" y="1442"/>
                    <a:pt x="107" y="1467"/>
                    <a:pt x="172" y="1467"/>
                  </a:cubicBezTo>
                  <a:cubicBezTo>
                    <a:pt x="413" y="1467"/>
                    <a:pt x="722" y="1120"/>
                    <a:pt x="697" y="596"/>
                  </a:cubicBezTo>
                  <a:cubicBezTo>
                    <a:pt x="697" y="105"/>
                    <a:pt x="509" y="0"/>
                    <a:pt x="349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0"/>
            <p:cNvSpPr/>
            <p:nvPr/>
          </p:nvSpPr>
          <p:spPr>
            <a:xfrm>
              <a:off x="7741394" y="1623776"/>
              <a:ext cx="23108" cy="46951"/>
            </a:xfrm>
            <a:custGeom>
              <a:avLst/>
              <a:gdLst/>
              <a:ahLst/>
              <a:cxnLst/>
              <a:rect l="l" t="t" r="r" b="b"/>
              <a:pathLst>
                <a:path w="722" h="1467" extrusionOk="0">
                  <a:moveTo>
                    <a:pt x="383" y="0"/>
                  </a:moveTo>
                  <a:cubicBezTo>
                    <a:pt x="229" y="0"/>
                    <a:pt x="43" y="105"/>
                    <a:pt x="25" y="596"/>
                  </a:cubicBezTo>
                  <a:cubicBezTo>
                    <a:pt x="0" y="1120"/>
                    <a:pt x="309" y="1467"/>
                    <a:pt x="550" y="1467"/>
                  </a:cubicBezTo>
                  <a:cubicBezTo>
                    <a:pt x="615" y="1467"/>
                    <a:pt x="675" y="1442"/>
                    <a:pt x="722" y="1388"/>
                  </a:cubicBezTo>
                  <a:cubicBezTo>
                    <a:pt x="658" y="1134"/>
                    <a:pt x="595" y="58"/>
                    <a:pt x="595" y="58"/>
                  </a:cubicBezTo>
                  <a:cubicBezTo>
                    <a:pt x="595" y="58"/>
                    <a:pt x="498" y="0"/>
                    <a:pt x="383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0"/>
            <p:cNvSpPr/>
            <p:nvPr/>
          </p:nvSpPr>
          <p:spPr>
            <a:xfrm>
              <a:off x="7561366" y="2073607"/>
              <a:ext cx="203136" cy="151800"/>
            </a:xfrm>
            <a:custGeom>
              <a:avLst/>
              <a:gdLst/>
              <a:ahLst/>
              <a:cxnLst/>
              <a:rect l="l" t="t" r="r" b="b"/>
              <a:pathLst>
                <a:path w="6347" h="4743" extrusionOk="0">
                  <a:moveTo>
                    <a:pt x="3877" y="0"/>
                  </a:moveTo>
                  <a:lnTo>
                    <a:pt x="2483" y="412"/>
                  </a:lnTo>
                  <a:cubicBezTo>
                    <a:pt x="2483" y="412"/>
                    <a:pt x="1778" y="242"/>
                    <a:pt x="1150" y="242"/>
                  </a:cubicBezTo>
                  <a:cubicBezTo>
                    <a:pt x="538" y="242"/>
                    <a:pt x="0" y="404"/>
                    <a:pt x="266" y="1045"/>
                  </a:cubicBezTo>
                  <a:cubicBezTo>
                    <a:pt x="1438" y="3832"/>
                    <a:pt x="2135" y="4592"/>
                    <a:pt x="2736" y="4719"/>
                  </a:cubicBezTo>
                  <a:cubicBezTo>
                    <a:pt x="2801" y="4735"/>
                    <a:pt x="2868" y="4743"/>
                    <a:pt x="2937" y="4743"/>
                  </a:cubicBezTo>
                  <a:cubicBezTo>
                    <a:pt x="3549" y="4743"/>
                    <a:pt x="4334" y="4151"/>
                    <a:pt x="5017" y="3611"/>
                  </a:cubicBezTo>
                  <a:cubicBezTo>
                    <a:pt x="5777" y="2977"/>
                    <a:pt x="6347" y="1900"/>
                    <a:pt x="6347" y="1900"/>
                  </a:cubicBezTo>
                  <a:lnTo>
                    <a:pt x="3877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0"/>
            <p:cNvSpPr/>
            <p:nvPr/>
          </p:nvSpPr>
          <p:spPr>
            <a:xfrm>
              <a:off x="8134415" y="2073607"/>
              <a:ext cx="204960" cy="151800"/>
            </a:xfrm>
            <a:custGeom>
              <a:avLst/>
              <a:gdLst/>
              <a:ahLst/>
              <a:cxnLst/>
              <a:rect l="l" t="t" r="r" b="b"/>
              <a:pathLst>
                <a:path w="6404" h="4743" extrusionOk="0">
                  <a:moveTo>
                    <a:pt x="2471" y="0"/>
                  </a:moveTo>
                  <a:lnTo>
                    <a:pt x="1" y="1900"/>
                  </a:lnTo>
                  <a:cubicBezTo>
                    <a:pt x="1" y="1900"/>
                    <a:pt x="571" y="2977"/>
                    <a:pt x="1331" y="3611"/>
                  </a:cubicBezTo>
                  <a:cubicBezTo>
                    <a:pt x="2014" y="4151"/>
                    <a:pt x="2799" y="4743"/>
                    <a:pt x="3387" y="4743"/>
                  </a:cubicBezTo>
                  <a:cubicBezTo>
                    <a:pt x="3454" y="4743"/>
                    <a:pt x="3518" y="4735"/>
                    <a:pt x="3580" y="4719"/>
                  </a:cubicBezTo>
                  <a:cubicBezTo>
                    <a:pt x="4213" y="4592"/>
                    <a:pt x="4941" y="4086"/>
                    <a:pt x="6113" y="950"/>
                  </a:cubicBezTo>
                  <a:cubicBezTo>
                    <a:pt x="6404" y="156"/>
                    <a:pt x="5200" y="2"/>
                    <a:pt x="4222" y="2"/>
                  </a:cubicBezTo>
                  <a:cubicBezTo>
                    <a:pt x="3602" y="2"/>
                    <a:pt x="3073" y="64"/>
                    <a:pt x="3073" y="64"/>
                  </a:cubicBezTo>
                  <a:lnTo>
                    <a:pt x="2471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0"/>
            <p:cNvSpPr/>
            <p:nvPr/>
          </p:nvSpPr>
          <p:spPr>
            <a:xfrm>
              <a:off x="7666150" y="1900268"/>
              <a:ext cx="566617" cy="508239"/>
            </a:xfrm>
            <a:custGeom>
              <a:avLst/>
              <a:gdLst/>
              <a:ahLst/>
              <a:cxnLst/>
              <a:rect l="l" t="t" r="r" b="b"/>
              <a:pathLst>
                <a:path w="17704" h="15880" extrusionOk="0">
                  <a:moveTo>
                    <a:pt x="7443" y="1"/>
                  </a:moveTo>
                  <a:cubicBezTo>
                    <a:pt x="7443" y="1"/>
                    <a:pt x="3453" y="1014"/>
                    <a:pt x="3136" y="1141"/>
                  </a:cubicBezTo>
                  <a:cubicBezTo>
                    <a:pt x="1553" y="1933"/>
                    <a:pt x="634" y="3928"/>
                    <a:pt x="1" y="5480"/>
                  </a:cubicBezTo>
                  <a:cubicBezTo>
                    <a:pt x="951" y="7158"/>
                    <a:pt x="3358" y="8171"/>
                    <a:pt x="3358" y="8171"/>
                  </a:cubicBezTo>
                  <a:lnTo>
                    <a:pt x="4181" y="6968"/>
                  </a:lnTo>
                  <a:cubicBezTo>
                    <a:pt x="4181" y="6968"/>
                    <a:pt x="4308" y="14347"/>
                    <a:pt x="6303" y="15170"/>
                  </a:cubicBezTo>
                  <a:cubicBezTo>
                    <a:pt x="7238" y="15580"/>
                    <a:pt x="8801" y="15880"/>
                    <a:pt x="10325" y="15880"/>
                  </a:cubicBezTo>
                  <a:cubicBezTo>
                    <a:pt x="11743" y="15880"/>
                    <a:pt x="13126" y="15620"/>
                    <a:pt x="13935" y="14949"/>
                  </a:cubicBezTo>
                  <a:cubicBezTo>
                    <a:pt x="13904" y="13143"/>
                    <a:pt x="13809" y="7760"/>
                    <a:pt x="13745" y="7316"/>
                  </a:cubicBezTo>
                  <a:lnTo>
                    <a:pt x="13745" y="7316"/>
                  </a:lnTo>
                  <a:lnTo>
                    <a:pt x="14347" y="8171"/>
                  </a:lnTo>
                  <a:cubicBezTo>
                    <a:pt x="14347" y="8171"/>
                    <a:pt x="16754" y="7158"/>
                    <a:pt x="17704" y="5480"/>
                  </a:cubicBezTo>
                  <a:cubicBezTo>
                    <a:pt x="17070" y="3928"/>
                    <a:pt x="16152" y="1933"/>
                    <a:pt x="14569" y="1141"/>
                  </a:cubicBezTo>
                  <a:cubicBezTo>
                    <a:pt x="14220" y="983"/>
                    <a:pt x="9977" y="1"/>
                    <a:pt x="9977" y="1"/>
                  </a:cubicBezTo>
                  <a:cubicBezTo>
                    <a:pt x="9977" y="1"/>
                    <a:pt x="9375" y="634"/>
                    <a:pt x="8710" y="634"/>
                  </a:cubicBezTo>
                  <a:cubicBezTo>
                    <a:pt x="8045" y="634"/>
                    <a:pt x="7443" y="1"/>
                    <a:pt x="7443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0"/>
            <p:cNvSpPr/>
            <p:nvPr/>
          </p:nvSpPr>
          <p:spPr>
            <a:xfrm>
              <a:off x="7725967" y="2020894"/>
              <a:ext cx="389245" cy="445414"/>
            </a:xfrm>
            <a:custGeom>
              <a:avLst/>
              <a:gdLst/>
              <a:ahLst/>
              <a:cxnLst/>
              <a:rect l="l" t="t" r="r" b="b"/>
              <a:pathLst>
                <a:path w="12162" h="13917" extrusionOk="0">
                  <a:moveTo>
                    <a:pt x="2439" y="0"/>
                  </a:moveTo>
                  <a:cubicBezTo>
                    <a:pt x="2439" y="0"/>
                    <a:pt x="570" y="2407"/>
                    <a:pt x="0" y="3547"/>
                  </a:cubicBezTo>
                  <a:cubicBezTo>
                    <a:pt x="317" y="3864"/>
                    <a:pt x="1489" y="4402"/>
                    <a:pt x="1489" y="4402"/>
                  </a:cubicBezTo>
                  <a:cubicBezTo>
                    <a:pt x="1489" y="4402"/>
                    <a:pt x="1742" y="4054"/>
                    <a:pt x="1932" y="3864"/>
                  </a:cubicBezTo>
                  <a:cubicBezTo>
                    <a:pt x="1964" y="6081"/>
                    <a:pt x="1995" y="10483"/>
                    <a:pt x="1932" y="12921"/>
                  </a:cubicBezTo>
                  <a:cubicBezTo>
                    <a:pt x="3242" y="13609"/>
                    <a:pt x="5603" y="13916"/>
                    <a:pt x="7748" y="13916"/>
                  </a:cubicBezTo>
                  <a:cubicBezTo>
                    <a:pt x="9751" y="13916"/>
                    <a:pt x="11565" y="13649"/>
                    <a:pt x="12161" y="13175"/>
                  </a:cubicBezTo>
                  <a:cubicBezTo>
                    <a:pt x="12098" y="12320"/>
                    <a:pt x="12066" y="11306"/>
                    <a:pt x="12035" y="10261"/>
                  </a:cubicBezTo>
                  <a:cubicBezTo>
                    <a:pt x="11108" y="11045"/>
                    <a:pt x="9499" y="11378"/>
                    <a:pt x="7942" y="11378"/>
                  </a:cubicBezTo>
                  <a:cubicBezTo>
                    <a:pt x="6732" y="11378"/>
                    <a:pt x="5554" y="11177"/>
                    <a:pt x="4751" y="10831"/>
                  </a:cubicBezTo>
                  <a:cubicBezTo>
                    <a:pt x="2787" y="9976"/>
                    <a:pt x="3357" y="6081"/>
                    <a:pt x="2819" y="2977"/>
                  </a:cubicBezTo>
                  <a:cubicBezTo>
                    <a:pt x="2629" y="1774"/>
                    <a:pt x="2439" y="0"/>
                    <a:pt x="2439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0"/>
            <p:cNvSpPr/>
            <p:nvPr/>
          </p:nvSpPr>
          <p:spPr>
            <a:xfrm>
              <a:off x="7402621" y="1803580"/>
              <a:ext cx="266602" cy="362297"/>
            </a:xfrm>
            <a:custGeom>
              <a:avLst/>
              <a:gdLst/>
              <a:ahLst/>
              <a:cxnLst/>
              <a:rect l="l" t="t" r="r" b="b"/>
              <a:pathLst>
                <a:path w="8330" h="11320" extrusionOk="0">
                  <a:moveTo>
                    <a:pt x="2589" y="1"/>
                  </a:moveTo>
                  <a:cubicBezTo>
                    <a:pt x="2485" y="1"/>
                    <a:pt x="2411" y="130"/>
                    <a:pt x="2439" y="457"/>
                  </a:cubicBezTo>
                  <a:cubicBezTo>
                    <a:pt x="2503" y="1185"/>
                    <a:pt x="2471" y="1660"/>
                    <a:pt x="2471" y="1660"/>
                  </a:cubicBezTo>
                  <a:cubicBezTo>
                    <a:pt x="2471" y="1660"/>
                    <a:pt x="1869" y="1122"/>
                    <a:pt x="1521" y="805"/>
                  </a:cubicBezTo>
                  <a:cubicBezTo>
                    <a:pt x="1403" y="709"/>
                    <a:pt x="1293" y="667"/>
                    <a:pt x="1206" y="667"/>
                  </a:cubicBezTo>
                  <a:cubicBezTo>
                    <a:pt x="1038" y="667"/>
                    <a:pt x="963" y="828"/>
                    <a:pt x="1109" y="1058"/>
                  </a:cubicBezTo>
                  <a:cubicBezTo>
                    <a:pt x="1331" y="1438"/>
                    <a:pt x="1711" y="2198"/>
                    <a:pt x="1711" y="2198"/>
                  </a:cubicBezTo>
                  <a:cubicBezTo>
                    <a:pt x="1711" y="2198"/>
                    <a:pt x="1363" y="2103"/>
                    <a:pt x="888" y="1882"/>
                  </a:cubicBezTo>
                  <a:cubicBezTo>
                    <a:pt x="794" y="1844"/>
                    <a:pt x="706" y="1827"/>
                    <a:pt x="632" y="1827"/>
                  </a:cubicBezTo>
                  <a:cubicBezTo>
                    <a:pt x="331" y="1827"/>
                    <a:pt x="252" y="2121"/>
                    <a:pt x="888" y="2579"/>
                  </a:cubicBezTo>
                  <a:cubicBezTo>
                    <a:pt x="1078" y="2737"/>
                    <a:pt x="1553" y="3054"/>
                    <a:pt x="1553" y="3054"/>
                  </a:cubicBezTo>
                  <a:cubicBezTo>
                    <a:pt x="1553" y="3054"/>
                    <a:pt x="1" y="3244"/>
                    <a:pt x="381" y="3655"/>
                  </a:cubicBezTo>
                  <a:cubicBezTo>
                    <a:pt x="571" y="3782"/>
                    <a:pt x="1869" y="3940"/>
                    <a:pt x="2408" y="4257"/>
                  </a:cubicBezTo>
                  <a:cubicBezTo>
                    <a:pt x="2946" y="4542"/>
                    <a:pt x="3579" y="4669"/>
                    <a:pt x="3674" y="4859"/>
                  </a:cubicBezTo>
                  <a:cubicBezTo>
                    <a:pt x="3928" y="5207"/>
                    <a:pt x="5100" y="9799"/>
                    <a:pt x="6081" y="11319"/>
                  </a:cubicBezTo>
                  <a:cubicBezTo>
                    <a:pt x="6081" y="11319"/>
                    <a:pt x="8140" y="9546"/>
                    <a:pt x="8235" y="8817"/>
                  </a:cubicBezTo>
                  <a:cubicBezTo>
                    <a:pt x="8330" y="8089"/>
                    <a:pt x="5828" y="4669"/>
                    <a:pt x="5543" y="4225"/>
                  </a:cubicBezTo>
                  <a:cubicBezTo>
                    <a:pt x="5226" y="3655"/>
                    <a:pt x="5005" y="3307"/>
                    <a:pt x="5163" y="2547"/>
                  </a:cubicBezTo>
                  <a:cubicBezTo>
                    <a:pt x="5226" y="2198"/>
                    <a:pt x="4720" y="1343"/>
                    <a:pt x="5036" y="805"/>
                  </a:cubicBezTo>
                  <a:cubicBezTo>
                    <a:pt x="5249" y="444"/>
                    <a:pt x="5105" y="282"/>
                    <a:pt x="4891" y="282"/>
                  </a:cubicBezTo>
                  <a:cubicBezTo>
                    <a:pt x="4786" y="282"/>
                    <a:pt x="4665" y="321"/>
                    <a:pt x="4561" y="393"/>
                  </a:cubicBezTo>
                  <a:cubicBezTo>
                    <a:pt x="4249" y="612"/>
                    <a:pt x="3937" y="1629"/>
                    <a:pt x="3837" y="1629"/>
                  </a:cubicBezTo>
                  <a:cubicBezTo>
                    <a:pt x="3836" y="1629"/>
                    <a:pt x="3834" y="1629"/>
                    <a:pt x="3833" y="1628"/>
                  </a:cubicBezTo>
                  <a:cubicBezTo>
                    <a:pt x="3453" y="1628"/>
                    <a:pt x="3136" y="932"/>
                    <a:pt x="2978" y="457"/>
                  </a:cubicBezTo>
                  <a:cubicBezTo>
                    <a:pt x="2891" y="195"/>
                    <a:pt x="2717" y="1"/>
                    <a:pt x="2589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0"/>
            <p:cNvSpPr/>
            <p:nvPr/>
          </p:nvSpPr>
          <p:spPr>
            <a:xfrm>
              <a:off x="8229694" y="1803580"/>
              <a:ext cx="266602" cy="362297"/>
            </a:xfrm>
            <a:custGeom>
              <a:avLst/>
              <a:gdLst/>
              <a:ahLst/>
              <a:cxnLst/>
              <a:rect l="l" t="t" r="r" b="b"/>
              <a:pathLst>
                <a:path w="8330" h="11320" extrusionOk="0">
                  <a:moveTo>
                    <a:pt x="5742" y="1"/>
                  </a:moveTo>
                  <a:cubicBezTo>
                    <a:pt x="5614" y="1"/>
                    <a:pt x="5440" y="195"/>
                    <a:pt x="5353" y="457"/>
                  </a:cubicBezTo>
                  <a:cubicBezTo>
                    <a:pt x="5195" y="932"/>
                    <a:pt x="4878" y="1628"/>
                    <a:pt x="4498" y="1628"/>
                  </a:cubicBezTo>
                  <a:cubicBezTo>
                    <a:pt x="4496" y="1629"/>
                    <a:pt x="4495" y="1629"/>
                    <a:pt x="4493" y="1629"/>
                  </a:cubicBezTo>
                  <a:cubicBezTo>
                    <a:pt x="4393" y="1629"/>
                    <a:pt x="4082" y="612"/>
                    <a:pt x="3801" y="393"/>
                  </a:cubicBezTo>
                  <a:cubicBezTo>
                    <a:pt x="3697" y="321"/>
                    <a:pt x="3573" y="282"/>
                    <a:pt x="3463" y="282"/>
                  </a:cubicBezTo>
                  <a:cubicBezTo>
                    <a:pt x="3240" y="282"/>
                    <a:pt x="3082" y="444"/>
                    <a:pt x="3294" y="805"/>
                  </a:cubicBezTo>
                  <a:cubicBezTo>
                    <a:pt x="3611" y="1343"/>
                    <a:pt x="3104" y="2198"/>
                    <a:pt x="3168" y="2547"/>
                  </a:cubicBezTo>
                  <a:cubicBezTo>
                    <a:pt x="3326" y="3307"/>
                    <a:pt x="3136" y="3655"/>
                    <a:pt x="2788" y="4225"/>
                  </a:cubicBezTo>
                  <a:cubicBezTo>
                    <a:pt x="2534" y="4669"/>
                    <a:pt x="1" y="8089"/>
                    <a:pt x="96" y="8817"/>
                  </a:cubicBezTo>
                  <a:cubicBezTo>
                    <a:pt x="191" y="9546"/>
                    <a:pt x="2249" y="11319"/>
                    <a:pt x="2249" y="11319"/>
                  </a:cubicBezTo>
                  <a:cubicBezTo>
                    <a:pt x="3231" y="9799"/>
                    <a:pt x="4403" y="5207"/>
                    <a:pt x="4656" y="4859"/>
                  </a:cubicBezTo>
                  <a:cubicBezTo>
                    <a:pt x="4783" y="4669"/>
                    <a:pt x="5385" y="4542"/>
                    <a:pt x="5923" y="4257"/>
                  </a:cubicBezTo>
                  <a:cubicBezTo>
                    <a:pt x="6461" y="3940"/>
                    <a:pt x="7791" y="3782"/>
                    <a:pt x="7950" y="3655"/>
                  </a:cubicBezTo>
                  <a:cubicBezTo>
                    <a:pt x="8330" y="3244"/>
                    <a:pt x="6810" y="3054"/>
                    <a:pt x="6810" y="3054"/>
                  </a:cubicBezTo>
                  <a:cubicBezTo>
                    <a:pt x="6810" y="3054"/>
                    <a:pt x="7253" y="2737"/>
                    <a:pt x="7475" y="2579"/>
                  </a:cubicBezTo>
                  <a:cubicBezTo>
                    <a:pt x="8085" y="2121"/>
                    <a:pt x="8001" y="1827"/>
                    <a:pt x="7715" y="1827"/>
                  </a:cubicBezTo>
                  <a:cubicBezTo>
                    <a:pt x="7645" y="1827"/>
                    <a:pt x="7562" y="1844"/>
                    <a:pt x="7475" y="1882"/>
                  </a:cubicBezTo>
                  <a:cubicBezTo>
                    <a:pt x="7000" y="2103"/>
                    <a:pt x="6620" y="2198"/>
                    <a:pt x="6620" y="2198"/>
                  </a:cubicBezTo>
                  <a:cubicBezTo>
                    <a:pt x="6620" y="2198"/>
                    <a:pt x="7000" y="1438"/>
                    <a:pt x="7221" y="1058"/>
                  </a:cubicBezTo>
                  <a:cubicBezTo>
                    <a:pt x="7368" y="828"/>
                    <a:pt x="7307" y="667"/>
                    <a:pt x="7147" y="667"/>
                  </a:cubicBezTo>
                  <a:cubicBezTo>
                    <a:pt x="7066" y="667"/>
                    <a:pt x="6959" y="709"/>
                    <a:pt x="6841" y="805"/>
                  </a:cubicBezTo>
                  <a:cubicBezTo>
                    <a:pt x="6493" y="1122"/>
                    <a:pt x="5860" y="1660"/>
                    <a:pt x="5860" y="1660"/>
                  </a:cubicBezTo>
                  <a:cubicBezTo>
                    <a:pt x="5860" y="1660"/>
                    <a:pt x="5828" y="1185"/>
                    <a:pt x="5891" y="457"/>
                  </a:cubicBezTo>
                  <a:cubicBezTo>
                    <a:pt x="5920" y="130"/>
                    <a:pt x="5846" y="1"/>
                    <a:pt x="5742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0"/>
            <p:cNvSpPr/>
            <p:nvPr/>
          </p:nvSpPr>
          <p:spPr>
            <a:xfrm>
              <a:off x="7947026" y="1741491"/>
              <a:ext cx="41478" cy="36838"/>
            </a:xfrm>
            <a:custGeom>
              <a:avLst/>
              <a:gdLst/>
              <a:ahLst/>
              <a:cxnLst/>
              <a:rect l="l" t="t" r="r" b="b"/>
              <a:pathLst>
                <a:path w="1296" h="1151" extrusionOk="0">
                  <a:moveTo>
                    <a:pt x="1071" y="0"/>
                  </a:moveTo>
                  <a:cubicBezTo>
                    <a:pt x="624" y="0"/>
                    <a:pt x="0" y="667"/>
                    <a:pt x="29" y="1098"/>
                  </a:cubicBezTo>
                  <a:cubicBezTo>
                    <a:pt x="47" y="1135"/>
                    <a:pt x="66" y="1151"/>
                    <a:pt x="84" y="1151"/>
                  </a:cubicBezTo>
                  <a:cubicBezTo>
                    <a:pt x="98" y="1151"/>
                    <a:pt x="111" y="1143"/>
                    <a:pt x="124" y="1130"/>
                  </a:cubicBezTo>
                  <a:cubicBezTo>
                    <a:pt x="282" y="940"/>
                    <a:pt x="346" y="718"/>
                    <a:pt x="567" y="592"/>
                  </a:cubicBezTo>
                  <a:cubicBezTo>
                    <a:pt x="662" y="528"/>
                    <a:pt x="757" y="465"/>
                    <a:pt x="852" y="433"/>
                  </a:cubicBezTo>
                  <a:cubicBezTo>
                    <a:pt x="947" y="402"/>
                    <a:pt x="1074" y="402"/>
                    <a:pt x="1201" y="370"/>
                  </a:cubicBezTo>
                  <a:cubicBezTo>
                    <a:pt x="1296" y="338"/>
                    <a:pt x="1296" y="85"/>
                    <a:pt x="1201" y="22"/>
                  </a:cubicBezTo>
                  <a:cubicBezTo>
                    <a:pt x="1160" y="7"/>
                    <a:pt x="1117" y="0"/>
                    <a:pt x="1071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0"/>
            <p:cNvSpPr/>
            <p:nvPr/>
          </p:nvSpPr>
          <p:spPr>
            <a:xfrm>
              <a:off x="7561750" y="1708430"/>
              <a:ext cx="23428" cy="97615"/>
            </a:xfrm>
            <a:custGeom>
              <a:avLst/>
              <a:gdLst/>
              <a:ahLst/>
              <a:cxnLst/>
              <a:rect l="l" t="t" r="r" b="b"/>
              <a:pathLst>
                <a:path w="732" h="3050" extrusionOk="0">
                  <a:moveTo>
                    <a:pt x="642" y="1"/>
                  </a:moveTo>
                  <a:cubicBezTo>
                    <a:pt x="596" y="1"/>
                    <a:pt x="538" y="65"/>
                    <a:pt x="508" y="199"/>
                  </a:cubicBezTo>
                  <a:cubicBezTo>
                    <a:pt x="508" y="199"/>
                    <a:pt x="191" y="1688"/>
                    <a:pt x="96" y="2068"/>
                  </a:cubicBezTo>
                  <a:cubicBezTo>
                    <a:pt x="33" y="2448"/>
                    <a:pt x="1" y="3050"/>
                    <a:pt x="1" y="3050"/>
                  </a:cubicBezTo>
                  <a:cubicBezTo>
                    <a:pt x="1" y="3050"/>
                    <a:pt x="254" y="2321"/>
                    <a:pt x="286" y="2131"/>
                  </a:cubicBezTo>
                  <a:cubicBezTo>
                    <a:pt x="318" y="1910"/>
                    <a:pt x="634" y="548"/>
                    <a:pt x="698" y="231"/>
                  </a:cubicBezTo>
                  <a:cubicBezTo>
                    <a:pt x="731" y="81"/>
                    <a:pt x="694" y="1"/>
                    <a:pt x="64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0"/>
            <p:cNvSpPr/>
            <p:nvPr/>
          </p:nvSpPr>
          <p:spPr>
            <a:xfrm>
              <a:off x="7579000" y="1711758"/>
              <a:ext cx="4065" cy="7137"/>
            </a:xfrm>
            <a:custGeom>
              <a:avLst/>
              <a:gdLst/>
              <a:ahLst/>
              <a:cxnLst/>
              <a:rect l="l" t="t" r="r" b="b"/>
              <a:pathLst>
                <a:path w="127" h="223" extrusionOk="0">
                  <a:moveTo>
                    <a:pt x="64" y="0"/>
                  </a:moveTo>
                  <a:cubicBezTo>
                    <a:pt x="64" y="0"/>
                    <a:pt x="32" y="0"/>
                    <a:pt x="32" y="32"/>
                  </a:cubicBezTo>
                  <a:lnTo>
                    <a:pt x="0" y="159"/>
                  </a:lnTo>
                  <a:cubicBezTo>
                    <a:pt x="0" y="190"/>
                    <a:pt x="0" y="222"/>
                    <a:pt x="32" y="222"/>
                  </a:cubicBezTo>
                  <a:cubicBezTo>
                    <a:pt x="64" y="222"/>
                    <a:pt x="95" y="222"/>
                    <a:pt x="95" y="190"/>
                  </a:cubicBezTo>
                  <a:lnTo>
                    <a:pt x="127" y="64"/>
                  </a:lnTo>
                  <a:cubicBezTo>
                    <a:pt x="127" y="32"/>
                    <a:pt x="95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0"/>
            <p:cNvSpPr/>
            <p:nvPr/>
          </p:nvSpPr>
          <p:spPr>
            <a:xfrm>
              <a:off x="7460326" y="1700940"/>
              <a:ext cx="21411" cy="97999"/>
            </a:xfrm>
            <a:custGeom>
              <a:avLst/>
              <a:gdLst/>
              <a:ahLst/>
              <a:cxnLst/>
              <a:rect l="l" t="t" r="r" b="b"/>
              <a:pathLst>
                <a:path w="669" h="3062" extrusionOk="0">
                  <a:moveTo>
                    <a:pt x="94" y="1"/>
                  </a:moveTo>
                  <a:cubicBezTo>
                    <a:pt x="40" y="1"/>
                    <a:pt x="1" y="90"/>
                    <a:pt x="35" y="243"/>
                  </a:cubicBezTo>
                  <a:cubicBezTo>
                    <a:pt x="35" y="243"/>
                    <a:pt x="320" y="1732"/>
                    <a:pt x="415" y="2112"/>
                  </a:cubicBezTo>
                  <a:cubicBezTo>
                    <a:pt x="478" y="2492"/>
                    <a:pt x="668" y="3062"/>
                    <a:pt x="668" y="3062"/>
                  </a:cubicBezTo>
                  <a:cubicBezTo>
                    <a:pt x="668" y="3062"/>
                    <a:pt x="636" y="2270"/>
                    <a:pt x="573" y="2080"/>
                  </a:cubicBezTo>
                  <a:cubicBezTo>
                    <a:pt x="541" y="1890"/>
                    <a:pt x="288" y="497"/>
                    <a:pt x="225" y="212"/>
                  </a:cubicBezTo>
                  <a:cubicBezTo>
                    <a:pt x="195" y="66"/>
                    <a:pt x="139" y="1"/>
                    <a:pt x="9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0"/>
            <p:cNvSpPr/>
            <p:nvPr/>
          </p:nvSpPr>
          <p:spPr>
            <a:xfrm>
              <a:off x="7462438" y="1703661"/>
              <a:ext cx="4065" cy="7521"/>
            </a:xfrm>
            <a:custGeom>
              <a:avLst/>
              <a:gdLst/>
              <a:ahLst/>
              <a:cxnLst/>
              <a:rect l="l" t="t" r="r" b="b"/>
              <a:pathLst>
                <a:path w="127" h="235" extrusionOk="0">
                  <a:moveTo>
                    <a:pt x="32" y="0"/>
                  </a:moveTo>
                  <a:cubicBezTo>
                    <a:pt x="32" y="0"/>
                    <a:pt x="0" y="32"/>
                    <a:pt x="0" y="63"/>
                  </a:cubicBezTo>
                  <a:lnTo>
                    <a:pt x="32" y="190"/>
                  </a:lnTo>
                  <a:cubicBezTo>
                    <a:pt x="32" y="213"/>
                    <a:pt x="48" y="235"/>
                    <a:pt x="68" y="235"/>
                  </a:cubicBezTo>
                  <a:cubicBezTo>
                    <a:pt x="77" y="235"/>
                    <a:pt x="86" y="231"/>
                    <a:pt x="95" y="222"/>
                  </a:cubicBezTo>
                  <a:cubicBezTo>
                    <a:pt x="127" y="222"/>
                    <a:pt x="127" y="222"/>
                    <a:pt x="127" y="190"/>
                  </a:cubicBezTo>
                  <a:lnTo>
                    <a:pt x="95" y="32"/>
                  </a:lnTo>
                  <a:cubicBezTo>
                    <a:pt x="95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0"/>
            <p:cNvSpPr/>
            <p:nvPr/>
          </p:nvSpPr>
          <p:spPr>
            <a:xfrm>
              <a:off x="7390171" y="1730513"/>
              <a:ext cx="44935" cy="89742"/>
            </a:xfrm>
            <a:custGeom>
              <a:avLst/>
              <a:gdLst/>
              <a:ahLst/>
              <a:cxnLst/>
              <a:rect l="l" t="t" r="r" b="b"/>
              <a:pathLst>
                <a:path w="1404" h="2804" extrusionOk="0">
                  <a:moveTo>
                    <a:pt x="76" y="0"/>
                  </a:moveTo>
                  <a:cubicBezTo>
                    <a:pt x="21" y="0"/>
                    <a:pt x="1" y="93"/>
                    <a:pt x="73" y="238"/>
                  </a:cubicBezTo>
                  <a:cubicBezTo>
                    <a:pt x="73" y="238"/>
                    <a:pt x="738" y="1631"/>
                    <a:pt x="897" y="1980"/>
                  </a:cubicBezTo>
                  <a:cubicBezTo>
                    <a:pt x="1055" y="2328"/>
                    <a:pt x="1403" y="2803"/>
                    <a:pt x="1403" y="2803"/>
                  </a:cubicBezTo>
                  <a:cubicBezTo>
                    <a:pt x="1403" y="2803"/>
                    <a:pt x="1150" y="2075"/>
                    <a:pt x="1055" y="1916"/>
                  </a:cubicBezTo>
                  <a:cubicBezTo>
                    <a:pt x="992" y="1726"/>
                    <a:pt x="390" y="460"/>
                    <a:pt x="232" y="175"/>
                  </a:cubicBezTo>
                  <a:cubicBezTo>
                    <a:pt x="177" y="52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0"/>
            <p:cNvSpPr/>
            <p:nvPr/>
          </p:nvSpPr>
          <p:spPr>
            <a:xfrm>
              <a:off x="7392507" y="1733617"/>
              <a:ext cx="5089" cy="6977"/>
            </a:xfrm>
            <a:custGeom>
              <a:avLst/>
              <a:gdLst/>
              <a:ahLst/>
              <a:cxnLst/>
              <a:rect l="l" t="t" r="r" b="b"/>
              <a:pathLst>
                <a:path w="159" h="218" extrusionOk="0">
                  <a:moveTo>
                    <a:pt x="62" y="0"/>
                  </a:moveTo>
                  <a:cubicBezTo>
                    <a:pt x="53" y="0"/>
                    <a:pt x="42" y="4"/>
                    <a:pt x="32" y="14"/>
                  </a:cubicBezTo>
                  <a:cubicBezTo>
                    <a:pt x="0" y="14"/>
                    <a:pt x="0" y="46"/>
                    <a:pt x="0" y="78"/>
                  </a:cubicBezTo>
                  <a:lnTo>
                    <a:pt x="64" y="173"/>
                  </a:lnTo>
                  <a:cubicBezTo>
                    <a:pt x="86" y="195"/>
                    <a:pt x="92" y="217"/>
                    <a:pt x="106" y="217"/>
                  </a:cubicBezTo>
                  <a:cubicBezTo>
                    <a:pt x="111" y="217"/>
                    <a:pt x="118" y="213"/>
                    <a:pt x="127" y="204"/>
                  </a:cubicBezTo>
                  <a:cubicBezTo>
                    <a:pt x="159" y="204"/>
                    <a:pt x="159" y="173"/>
                    <a:pt x="159" y="141"/>
                  </a:cubicBezTo>
                  <a:lnTo>
                    <a:pt x="95" y="14"/>
                  </a:lnTo>
                  <a:cubicBezTo>
                    <a:pt x="95" y="14"/>
                    <a:pt x="81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0"/>
            <p:cNvSpPr/>
            <p:nvPr/>
          </p:nvSpPr>
          <p:spPr>
            <a:xfrm>
              <a:off x="7327665" y="1794811"/>
              <a:ext cx="80077" cy="60906"/>
            </a:xfrm>
            <a:custGeom>
              <a:avLst/>
              <a:gdLst/>
              <a:ahLst/>
              <a:cxnLst/>
              <a:rect l="l" t="t" r="r" b="b"/>
              <a:pathLst>
                <a:path w="2502" h="1903" extrusionOk="0">
                  <a:moveTo>
                    <a:pt x="95" y="0"/>
                  </a:moveTo>
                  <a:cubicBezTo>
                    <a:pt x="3" y="0"/>
                    <a:pt x="1" y="112"/>
                    <a:pt x="158" y="224"/>
                  </a:cubicBezTo>
                  <a:cubicBezTo>
                    <a:pt x="158" y="224"/>
                    <a:pt x="1361" y="1142"/>
                    <a:pt x="1678" y="1364"/>
                  </a:cubicBezTo>
                  <a:cubicBezTo>
                    <a:pt x="1994" y="1617"/>
                    <a:pt x="2501" y="1902"/>
                    <a:pt x="2501" y="1902"/>
                  </a:cubicBezTo>
                  <a:cubicBezTo>
                    <a:pt x="2501" y="1902"/>
                    <a:pt x="1963" y="1364"/>
                    <a:pt x="1804" y="1237"/>
                  </a:cubicBezTo>
                  <a:cubicBezTo>
                    <a:pt x="1646" y="1111"/>
                    <a:pt x="506" y="256"/>
                    <a:pt x="253" y="66"/>
                  </a:cubicBezTo>
                  <a:cubicBezTo>
                    <a:pt x="188" y="19"/>
                    <a:pt x="134" y="0"/>
                    <a:pt x="95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0"/>
            <p:cNvSpPr/>
            <p:nvPr/>
          </p:nvSpPr>
          <p:spPr>
            <a:xfrm>
              <a:off x="7306382" y="1898155"/>
              <a:ext cx="101360" cy="11554"/>
            </a:xfrm>
            <a:custGeom>
              <a:avLst/>
              <a:gdLst/>
              <a:ahLst/>
              <a:cxnLst/>
              <a:rect l="l" t="t" r="r" b="b"/>
              <a:pathLst>
                <a:path w="3167" h="361" extrusionOk="0">
                  <a:moveTo>
                    <a:pt x="249" y="0"/>
                  </a:moveTo>
                  <a:cubicBezTo>
                    <a:pt x="1" y="0"/>
                    <a:pt x="21" y="164"/>
                    <a:pt x="284" y="194"/>
                  </a:cubicBezTo>
                  <a:cubicBezTo>
                    <a:pt x="284" y="194"/>
                    <a:pt x="1804" y="320"/>
                    <a:pt x="2184" y="352"/>
                  </a:cubicBezTo>
                  <a:cubicBezTo>
                    <a:pt x="2267" y="358"/>
                    <a:pt x="2355" y="361"/>
                    <a:pt x="2445" y="361"/>
                  </a:cubicBezTo>
                  <a:cubicBezTo>
                    <a:pt x="2801" y="361"/>
                    <a:pt x="3166" y="320"/>
                    <a:pt x="3166" y="320"/>
                  </a:cubicBezTo>
                  <a:cubicBezTo>
                    <a:pt x="3166" y="320"/>
                    <a:pt x="2438" y="162"/>
                    <a:pt x="2216" y="162"/>
                  </a:cubicBezTo>
                  <a:cubicBezTo>
                    <a:pt x="2026" y="130"/>
                    <a:pt x="601" y="35"/>
                    <a:pt x="316" y="4"/>
                  </a:cubicBezTo>
                  <a:cubicBezTo>
                    <a:pt x="292" y="1"/>
                    <a:pt x="269" y="0"/>
                    <a:pt x="249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0"/>
            <p:cNvSpPr/>
            <p:nvPr/>
          </p:nvSpPr>
          <p:spPr>
            <a:xfrm>
              <a:off x="8316812" y="1708430"/>
              <a:ext cx="23396" cy="97615"/>
            </a:xfrm>
            <a:custGeom>
              <a:avLst/>
              <a:gdLst/>
              <a:ahLst/>
              <a:cxnLst/>
              <a:rect l="l" t="t" r="r" b="b"/>
              <a:pathLst>
                <a:path w="731" h="3050" extrusionOk="0">
                  <a:moveTo>
                    <a:pt x="90" y="1"/>
                  </a:moveTo>
                  <a:cubicBezTo>
                    <a:pt x="38" y="1"/>
                    <a:pt x="1" y="81"/>
                    <a:pt x="34" y="231"/>
                  </a:cubicBezTo>
                  <a:cubicBezTo>
                    <a:pt x="97" y="548"/>
                    <a:pt x="414" y="1910"/>
                    <a:pt x="446" y="2131"/>
                  </a:cubicBezTo>
                  <a:cubicBezTo>
                    <a:pt x="477" y="2321"/>
                    <a:pt x="731" y="3050"/>
                    <a:pt x="731" y="3050"/>
                  </a:cubicBezTo>
                  <a:cubicBezTo>
                    <a:pt x="731" y="3050"/>
                    <a:pt x="699" y="2448"/>
                    <a:pt x="636" y="2068"/>
                  </a:cubicBezTo>
                  <a:cubicBezTo>
                    <a:pt x="541" y="1688"/>
                    <a:pt x="224" y="199"/>
                    <a:pt x="224" y="199"/>
                  </a:cubicBezTo>
                  <a:cubicBezTo>
                    <a:pt x="194" y="65"/>
                    <a:pt x="136" y="1"/>
                    <a:pt x="9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0"/>
            <p:cNvSpPr/>
            <p:nvPr/>
          </p:nvSpPr>
          <p:spPr>
            <a:xfrm>
              <a:off x="8318892" y="1711758"/>
              <a:ext cx="4097" cy="7137"/>
            </a:xfrm>
            <a:custGeom>
              <a:avLst/>
              <a:gdLst/>
              <a:ahLst/>
              <a:cxnLst/>
              <a:rect l="l" t="t" r="r" b="b"/>
              <a:pathLst>
                <a:path w="128" h="223" extrusionOk="0">
                  <a:moveTo>
                    <a:pt x="32" y="0"/>
                  </a:moveTo>
                  <a:cubicBezTo>
                    <a:pt x="32" y="0"/>
                    <a:pt x="1" y="32"/>
                    <a:pt x="1" y="64"/>
                  </a:cubicBezTo>
                  <a:lnTo>
                    <a:pt x="32" y="190"/>
                  </a:lnTo>
                  <a:cubicBezTo>
                    <a:pt x="32" y="222"/>
                    <a:pt x="64" y="222"/>
                    <a:pt x="96" y="222"/>
                  </a:cubicBezTo>
                  <a:cubicBezTo>
                    <a:pt x="127" y="222"/>
                    <a:pt x="127" y="190"/>
                    <a:pt x="127" y="159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0"/>
            <p:cNvSpPr/>
            <p:nvPr/>
          </p:nvSpPr>
          <p:spPr>
            <a:xfrm>
              <a:off x="8419228" y="1700940"/>
              <a:ext cx="21891" cy="97999"/>
            </a:xfrm>
            <a:custGeom>
              <a:avLst/>
              <a:gdLst/>
              <a:ahLst/>
              <a:cxnLst/>
              <a:rect l="l" t="t" r="r" b="b"/>
              <a:pathLst>
                <a:path w="684" h="3062" extrusionOk="0">
                  <a:moveTo>
                    <a:pt x="596" y="1"/>
                  </a:moveTo>
                  <a:cubicBezTo>
                    <a:pt x="555" y="1"/>
                    <a:pt x="505" y="66"/>
                    <a:pt x="476" y="212"/>
                  </a:cubicBezTo>
                  <a:cubicBezTo>
                    <a:pt x="413" y="497"/>
                    <a:pt x="159" y="1890"/>
                    <a:pt x="96" y="2080"/>
                  </a:cubicBezTo>
                  <a:cubicBezTo>
                    <a:pt x="64" y="2270"/>
                    <a:pt x="1" y="3062"/>
                    <a:pt x="1" y="3062"/>
                  </a:cubicBezTo>
                  <a:cubicBezTo>
                    <a:pt x="1" y="3062"/>
                    <a:pt x="223" y="2492"/>
                    <a:pt x="286" y="2112"/>
                  </a:cubicBezTo>
                  <a:cubicBezTo>
                    <a:pt x="381" y="1732"/>
                    <a:pt x="666" y="243"/>
                    <a:pt x="666" y="243"/>
                  </a:cubicBezTo>
                  <a:cubicBezTo>
                    <a:pt x="683" y="90"/>
                    <a:pt x="645" y="1"/>
                    <a:pt x="596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0"/>
            <p:cNvSpPr/>
            <p:nvPr/>
          </p:nvSpPr>
          <p:spPr>
            <a:xfrm>
              <a:off x="8435454" y="1703661"/>
              <a:ext cx="4097" cy="7521"/>
            </a:xfrm>
            <a:custGeom>
              <a:avLst/>
              <a:gdLst/>
              <a:ahLst/>
              <a:cxnLst/>
              <a:rect l="l" t="t" r="r" b="b"/>
              <a:pathLst>
                <a:path w="128" h="235" extrusionOk="0">
                  <a:moveTo>
                    <a:pt x="64" y="0"/>
                  </a:moveTo>
                  <a:cubicBezTo>
                    <a:pt x="64" y="0"/>
                    <a:pt x="32" y="32"/>
                    <a:pt x="32" y="32"/>
                  </a:cubicBezTo>
                  <a:lnTo>
                    <a:pt x="1" y="190"/>
                  </a:lnTo>
                  <a:cubicBezTo>
                    <a:pt x="1" y="222"/>
                    <a:pt x="1" y="222"/>
                    <a:pt x="32" y="222"/>
                  </a:cubicBezTo>
                  <a:cubicBezTo>
                    <a:pt x="42" y="231"/>
                    <a:pt x="51" y="235"/>
                    <a:pt x="59" y="235"/>
                  </a:cubicBezTo>
                  <a:cubicBezTo>
                    <a:pt x="80" y="235"/>
                    <a:pt x="96" y="213"/>
                    <a:pt x="96" y="190"/>
                  </a:cubicBezTo>
                  <a:lnTo>
                    <a:pt x="127" y="63"/>
                  </a:lnTo>
                  <a:cubicBezTo>
                    <a:pt x="127" y="32"/>
                    <a:pt x="96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0"/>
            <p:cNvSpPr/>
            <p:nvPr/>
          </p:nvSpPr>
          <p:spPr>
            <a:xfrm>
              <a:off x="8466883" y="1730513"/>
              <a:ext cx="44327" cy="89742"/>
            </a:xfrm>
            <a:custGeom>
              <a:avLst/>
              <a:gdLst/>
              <a:ahLst/>
              <a:cxnLst/>
              <a:rect l="l" t="t" r="r" b="b"/>
              <a:pathLst>
                <a:path w="1385" h="2804" extrusionOk="0">
                  <a:moveTo>
                    <a:pt x="1298" y="0"/>
                  </a:moveTo>
                  <a:cubicBezTo>
                    <a:pt x="1255" y="0"/>
                    <a:pt x="1195" y="52"/>
                    <a:pt x="1140" y="175"/>
                  </a:cubicBezTo>
                  <a:cubicBezTo>
                    <a:pt x="1014" y="460"/>
                    <a:pt x="412" y="1726"/>
                    <a:pt x="317" y="1916"/>
                  </a:cubicBezTo>
                  <a:cubicBezTo>
                    <a:pt x="254" y="2075"/>
                    <a:pt x="0" y="2803"/>
                    <a:pt x="0" y="2803"/>
                  </a:cubicBezTo>
                  <a:cubicBezTo>
                    <a:pt x="0" y="2803"/>
                    <a:pt x="317" y="2328"/>
                    <a:pt x="507" y="1980"/>
                  </a:cubicBezTo>
                  <a:cubicBezTo>
                    <a:pt x="665" y="1631"/>
                    <a:pt x="1330" y="238"/>
                    <a:pt x="1330" y="238"/>
                  </a:cubicBezTo>
                  <a:cubicBezTo>
                    <a:pt x="1385" y="93"/>
                    <a:pt x="1356" y="0"/>
                    <a:pt x="129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0"/>
            <p:cNvSpPr/>
            <p:nvPr/>
          </p:nvSpPr>
          <p:spPr>
            <a:xfrm>
              <a:off x="8504393" y="1733617"/>
              <a:ext cx="5089" cy="6977"/>
            </a:xfrm>
            <a:custGeom>
              <a:avLst/>
              <a:gdLst/>
              <a:ahLst/>
              <a:cxnLst/>
              <a:rect l="l" t="t" r="r" b="b"/>
              <a:pathLst>
                <a:path w="159" h="218" extrusionOk="0">
                  <a:moveTo>
                    <a:pt x="96" y="0"/>
                  </a:moveTo>
                  <a:cubicBezTo>
                    <a:pt x="78" y="0"/>
                    <a:pt x="63" y="14"/>
                    <a:pt x="63" y="14"/>
                  </a:cubicBezTo>
                  <a:lnTo>
                    <a:pt x="0" y="141"/>
                  </a:lnTo>
                  <a:cubicBezTo>
                    <a:pt x="0" y="173"/>
                    <a:pt x="0" y="204"/>
                    <a:pt x="32" y="204"/>
                  </a:cubicBezTo>
                  <a:cubicBezTo>
                    <a:pt x="32" y="213"/>
                    <a:pt x="35" y="217"/>
                    <a:pt x="39" y="217"/>
                  </a:cubicBezTo>
                  <a:cubicBezTo>
                    <a:pt x="50" y="217"/>
                    <a:pt x="73" y="195"/>
                    <a:pt x="95" y="173"/>
                  </a:cubicBezTo>
                  <a:lnTo>
                    <a:pt x="158" y="78"/>
                  </a:lnTo>
                  <a:cubicBezTo>
                    <a:pt x="158" y="46"/>
                    <a:pt x="158" y="14"/>
                    <a:pt x="127" y="14"/>
                  </a:cubicBezTo>
                  <a:cubicBezTo>
                    <a:pt x="116" y="4"/>
                    <a:pt x="106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0"/>
            <p:cNvSpPr/>
            <p:nvPr/>
          </p:nvSpPr>
          <p:spPr>
            <a:xfrm>
              <a:off x="8494247" y="1794811"/>
              <a:ext cx="80045" cy="60906"/>
            </a:xfrm>
            <a:custGeom>
              <a:avLst/>
              <a:gdLst/>
              <a:ahLst/>
              <a:cxnLst/>
              <a:rect l="l" t="t" r="r" b="b"/>
              <a:pathLst>
                <a:path w="2501" h="1903" extrusionOk="0">
                  <a:moveTo>
                    <a:pt x="2395" y="0"/>
                  </a:moveTo>
                  <a:cubicBezTo>
                    <a:pt x="2352" y="0"/>
                    <a:pt x="2291" y="19"/>
                    <a:pt x="2217" y="66"/>
                  </a:cubicBezTo>
                  <a:cubicBezTo>
                    <a:pt x="1996" y="256"/>
                    <a:pt x="856" y="1111"/>
                    <a:pt x="697" y="1237"/>
                  </a:cubicBezTo>
                  <a:cubicBezTo>
                    <a:pt x="539" y="1364"/>
                    <a:pt x="0" y="1902"/>
                    <a:pt x="0" y="1902"/>
                  </a:cubicBezTo>
                  <a:cubicBezTo>
                    <a:pt x="0" y="1902"/>
                    <a:pt x="507" y="1617"/>
                    <a:pt x="824" y="1364"/>
                  </a:cubicBezTo>
                  <a:cubicBezTo>
                    <a:pt x="1141" y="1142"/>
                    <a:pt x="2344" y="224"/>
                    <a:pt x="2344" y="224"/>
                  </a:cubicBezTo>
                  <a:cubicBezTo>
                    <a:pt x="2501" y="112"/>
                    <a:pt x="2499" y="0"/>
                    <a:pt x="2395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0"/>
            <p:cNvSpPr/>
            <p:nvPr/>
          </p:nvSpPr>
          <p:spPr>
            <a:xfrm>
              <a:off x="8564178" y="1796891"/>
              <a:ext cx="6113" cy="5569"/>
            </a:xfrm>
            <a:custGeom>
              <a:avLst/>
              <a:gdLst/>
              <a:ahLst/>
              <a:cxnLst/>
              <a:rect l="l" t="t" r="r" b="b"/>
              <a:pathLst>
                <a:path w="191" h="174" extrusionOk="0">
                  <a:moveTo>
                    <a:pt x="127" y="1"/>
                  </a:moveTo>
                  <a:lnTo>
                    <a:pt x="32" y="96"/>
                  </a:lnTo>
                  <a:cubicBezTo>
                    <a:pt x="1" y="96"/>
                    <a:pt x="1" y="127"/>
                    <a:pt x="1" y="159"/>
                  </a:cubicBezTo>
                  <a:cubicBezTo>
                    <a:pt x="22" y="159"/>
                    <a:pt x="43" y="173"/>
                    <a:pt x="55" y="173"/>
                  </a:cubicBezTo>
                  <a:cubicBezTo>
                    <a:pt x="60" y="173"/>
                    <a:pt x="64" y="170"/>
                    <a:pt x="64" y="159"/>
                  </a:cubicBezTo>
                  <a:lnTo>
                    <a:pt x="191" y="64"/>
                  </a:lnTo>
                  <a:cubicBezTo>
                    <a:pt x="191" y="64"/>
                    <a:pt x="191" y="32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0"/>
            <p:cNvSpPr/>
            <p:nvPr/>
          </p:nvSpPr>
          <p:spPr>
            <a:xfrm>
              <a:off x="8494247" y="1898155"/>
              <a:ext cx="101328" cy="11554"/>
            </a:xfrm>
            <a:custGeom>
              <a:avLst/>
              <a:gdLst/>
              <a:ahLst/>
              <a:cxnLst/>
              <a:rect l="l" t="t" r="r" b="b"/>
              <a:pathLst>
                <a:path w="3166" h="361" extrusionOk="0">
                  <a:moveTo>
                    <a:pt x="2918" y="0"/>
                  </a:moveTo>
                  <a:cubicBezTo>
                    <a:pt x="2897" y="0"/>
                    <a:pt x="2875" y="1"/>
                    <a:pt x="2851" y="4"/>
                  </a:cubicBezTo>
                  <a:cubicBezTo>
                    <a:pt x="2534" y="35"/>
                    <a:pt x="1141" y="130"/>
                    <a:pt x="951" y="162"/>
                  </a:cubicBezTo>
                  <a:cubicBezTo>
                    <a:pt x="729" y="162"/>
                    <a:pt x="0" y="320"/>
                    <a:pt x="0" y="320"/>
                  </a:cubicBezTo>
                  <a:cubicBezTo>
                    <a:pt x="0" y="320"/>
                    <a:pt x="365" y="361"/>
                    <a:pt x="706" y="361"/>
                  </a:cubicBezTo>
                  <a:cubicBezTo>
                    <a:pt x="791" y="361"/>
                    <a:pt x="875" y="358"/>
                    <a:pt x="951" y="352"/>
                  </a:cubicBezTo>
                  <a:cubicBezTo>
                    <a:pt x="1362" y="320"/>
                    <a:pt x="2882" y="194"/>
                    <a:pt x="2882" y="194"/>
                  </a:cubicBezTo>
                  <a:cubicBezTo>
                    <a:pt x="3146" y="164"/>
                    <a:pt x="3166" y="0"/>
                    <a:pt x="291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0"/>
            <p:cNvSpPr/>
            <p:nvPr/>
          </p:nvSpPr>
          <p:spPr>
            <a:xfrm>
              <a:off x="8582421" y="1899275"/>
              <a:ext cx="7137" cy="4065"/>
            </a:xfrm>
            <a:custGeom>
              <a:avLst/>
              <a:gdLst/>
              <a:ahLst/>
              <a:cxnLst/>
              <a:rect l="l" t="t" r="r" b="b"/>
              <a:pathLst>
                <a:path w="223" h="127" extrusionOk="0">
                  <a:moveTo>
                    <a:pt x="191" y="0"/>
                  </a:moveTo>
                  <a:lnTo>
                    <a:pt x="32" y="32"/>
                  </a:lnTo>
                  <a:cubicBezTo>
                    <a:pt x="32" y="32"/>
                    <a:pt x="1" y="64"/>
                    <a:pt x="1" y="64"/>
                  </a:cubicBezTo>
                  <a:cubicBezTo>
                    <a:pt x="1" y="95"/>
                    <a:pt x="32" y="127"/>
                    <a:pt x="64" y="127"/>
                  </a:cubicBezTo>
                  <a:lnTo>
                    <a:pt x="191" y="95"/>
                  </a:lnTo>
                  <a:cubicBezTo>
                    <a:pt x="222" y="95"/>
                    <a:pt x="222" y="95"/>
                    <a:pt x="222" y="64"/>
                  </a:cubicBezTo>
                  <a:cubicBezTo>
                    <a:pt x="222" y="32"/>
                    <a:pt x="191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8" name="Google Shape;2978;p30"/>
          <p:cNvGrpSpPr/>
          <p:nvPr/>
        </p:nvGrpSpPr>
        <p:grpSpPr>
          <a:xfrm>
            <a:off x="6292281" y="1569714"/>
            <a:ext cx="666984" cy="1115278"/>
            <a:chOff x="6428581" y="1350614"/>
            <a:chExt cx="666984" cy="1115278"/>
          </a:xfrm>
        </p:grpSpPr>
        <p:sp>
          <p:nvSpPr>
            <p:cNvPr id="2979" name="Google Shape;2979;p30"/>
            <p:cNvSpPr/>
            <p:nvPr/>
          </p:nvSpPr>
          <p:spPr>
            <a:xfrm>
              <a:off x="6818950" y="2325100"/>
              <a:ext cx="84900" cy="37500"/>
            </a:xfrm>
            <a:prstGeom prst="rect">
              <a:avLst/>
            </a:pr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0"/>
            <p:cNvSpPr/>
            <p:nvPr/>
          </p:nvSpPr>
          <p:spPr>
            <a:xfrm>
              <a:off x="6598875" y="1971325"/>
              <a:ext cx="265500" cy="393000"/>
            </a:xfrm>
            <a:prstGeom prst="rect">
              <a:avLst/>
            </a:pr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0"/>
            <p:cNvSpPr/>
            <p:nvPr/>
          </p:nvSpPr>
          <p:spPr>
            <a:xfrm>
              <a:off x="6697199" y="1788794"/>
              <a:ext cx="87182" cy="114098"/>
            </a:xfrm>
            <a:custGeom>
              <a:avLst/>
              <a:gdLst/>
              <a:ahLst/>
              <a:cxnLst/>
              <a:rect l="l" t="t" r="r" b="b"/>
              <a:pathLst>
                <a:path w="2724" h="3565" extrusionOk="0">
                  <a:moveTo>
                    <a:pt x="792" y="0"/>
                  </a:moveTo>
                  <a:cubicBezTo>
                    <a:pt x="349" y="0"/>
                    <a:pt x="0" y="349"/>
                    <a:pt x="0" y="792"/>
                  </a:cubicBezTo>
                  <a:lnTo>
                    <a:pt x="0" y="2692"/>
                  </a:lnTo>
                  <a:cubicBezTo>
                    <a:pt x="316" y="3037"/>
                    <a:pt x="919" y="3564"/>
                    <a:pt x="1738" y="3564"/>
                  </a:cubicBezTo>
                  <a:cubicBezTo>
                    <a:pt x="1822" y="3564"/>
                    <a:pt x="1907" y="3559"/>
                    <a:pt x="1995" y="3547"/>
                  </a:cubicBezTo>
                  <a:cubicBezTo>
                    <a:pt x="2280" y="3516"/>
                    <a:pt x="2534" y="3484"/>
                    <a:pt x="2724" y="3452"/>
                  </a:cubicBezTo>
                  <a:lnTo>
                    <a:pt x="2724" y="792"/>
                  </a:lnTo>
                  <a:cubicBezTo>
                    <a:pt x="2724" y="349"/>
                    <a:pt x="2375" y="0"/>
                    <a:pt x="1932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0"/>
            <p:cNvSpPr/>
            <p:nvPr/>
          </p:nvSpPr>
          <p:spPr>
            <a:xfrm>
              <a:off x="6697199" y="1874952"/>
              <a:ext cx="87182" cy="83149"/>
            </a:xfrm>
            <a:custGeom>
              <a:avLst/>
              <a:gdLst/>
              <a:ahLst/>
              <a:cxnLst/>
              <a:rect l="l" t="t" r="r" b="b"/>
              <a:pathLst>
                <a:path w="2724" h="2598" extrusionOk="0">
                  <a:moveTo>
                    <a:pt x="0" y="0"/>
                  </a:moveTo>
                  <a:lnTo>
                    <a:pt x="0" y="1805"/>
                  </a:lnTo>
                  <a:cubicBezTo>
                    <a:pt x="0" y="2217"/>
                    <a:pt x="349" y="2597"/>
                    <a:pt x="760" y="2597"/>
                  </a:cubicBezTo>
                  <a:lnTo>
                    <a:pt x="1932" y="2597"/>
                  </a:lnTo>
                  <a:cubicBezTo>
                    <a:pt x="2375" y="2597"/>
                    <a:pt x="2724" y="2217"/>
                    <a:pt x="2724" y="1805"/>
                  </a:cubicBezTo>
                  <a:lnTo>
                    <a:pt x="2724" y="760"/>
                  </a:lnTo>
                  <a:cubicBezTo>
                    <a:pt x="2534" y="792"/>
                    <a:pt x="2280" y="824"/>
                    <a:pt x="1964" y="855"/>
                  </a:cubicBezTo>
                  <a:cubicBezTo>
                    <a:pt x="1879" y="867"/>
                    <a:pt x="1795" y="872"/>
                    <a:pt x="1714" y="872"/>
                  </a:cubicBezTo>
                  <a:cubicBezTo>
                    <a:pt x="914" y="872"/>
                    <a:pt x="288" y="345"/>
                    <a:pt x="0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0"/>
            <p:cNvSpPr/>
            <p:nvPr/>
          </p:nvSpPr>
          <p:spPr>
            <a:xfrm>
              <a:off x="6598879" y="1416800"/>
              <a:ext cx="394302" cy="448038"/>
            </a:xfrm>
            <a:custGeom>
              <a:avLst/>
              <a:gdLst/>
              <a:ahLst/>
              <a:cxnLst/>
              <a:rect l="l" t="t" r="r" b="b"/>
              <a:pathLst>
                <a:path w="12320" h="13999" extrusionOk="0">
                  <a:moveTo>
                    <a:pt x="6619" y="1"/>
                  </a:moveTo>
                  <a:cubicBezTo>
                    <a:pt x="2977" y="1"/>
                    <a:pt x="0" y="3231"/>
                    <a:pt x="0" y="7221"/>
                  </a:cubicBezTo>
                  <a:cubicBezTo>
                    <a:pt x="0" y="11212"/>
                    <a:pt x="4117" y="13998"/>
                    <a:pt x="6967" y="13998"/>
                  </a:cubicBezTo>
                  <a:cubicBezTo>
                    <a:pt x="9849" y="13998"/>
                    <a:pt x="12320" y="10927"/>
                    <a:pt x="12320" y="6968"/>
                  </a:cubicBezTo>
                  <a:cubicBezTo>
                    <a:pt x="12320" y="2978"/>
                    <a:pt x="10261" y="1"/>
                    <a:pt x="6619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0"/>
            <p:cNvSpPr/>
            <p:nvPr/>
          </p:nvSpPr>
          <p:spPr>
            <a:xfrm>
              <a:off x="6780315" y="1562775"/>
              <a:ext cx="87182" cy="104624"/>
            </a:xfrm>
            <a:custGeom>
              <a:avLst/>
              <a:gdLst/>
              <a:ahLst/>
              <a:cxnLst/>
              <a:rect l="l" t="t" r="r" b="b"/>
              <a:pathLst>
                <a:path w="2724" h="3269" extrusionOk="0">
                  <a:moveTo>
                    <a:pt x="2280" y="0"/>
                  </a:moveTo>
                  <a:lnTo>
                    <a:pt x="0" y="1362"/>
                  </a:lnTo>
                  <a:cubicBezTo>
                    <a:pt x="0" y="1362"/>
                    <a:pt x="443" y="1710"/>
                    <a:pt x="570" y="2027"/>
                  </a:cubicBezTo>
                  <a:cubicBezTo>
                    <a:pt x="760" y="2565"/>
                    <a:pt x="412" y="3167"/>
                    <a:pt x="412" y="3167"/>
                  </a:cubicBezTo>
                  <a:cubicBezTo>
                    <a:pt x="412" y="3167"/>
                    <a:pt x="633" y="3199"/>
                    <a:pt x="1140" y="3262"/>
                  </a:cubicBezTo>
                  <a:cubicBezTo>
                    <a:pt x="1174" y="3266"/>
                    <a:pt x="1208" y="3268"/>
                    <a:pt x="1243" y="3268"/>
                  </a:cubicBezTo>
                  <a:cubicBezTo>
                    <a:pt x="1733" y="3268"/>
                    <a:pt x="2312" y="2882"/>
                    <a:pt x="2312" y="2882"/>
                  </a:cubicBezTo>
                  <a:cubicBezTo>
                    <a:pt x="2312" y="2882"/>
                    <a:pt x="2724" y="2027"/>
                    <a:pt x="2565" y="1014"/>
                  </a:cubicBezTo>
                  <a:cubicBezTo>
                    <a:pt x="2439" y="158"/>
                    <a:pt x="2280" y="0"/>
                    <a:pt x="2280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0"/>
            <p:cNvSpPr/>
            <p:nvPr/>
          </p:nvSpPr>
          <p:spPr>
            <a:xfrm>
              <a:off x="6912080" y="1568856"/>
              <a:ext cx="55753" cy="94287"/>
            </a:xfrm>
            <a:custGeom>
              <a:avLst/>
              <a:gdLst/>
              <a:ahLst/>
              <a:cxnLst/>
              <a:rect l="l" t="t" r="r" b="b"/>
              <a:pathLst>
                <a:path w="1742" h="2946" extrusionOk="0">
                  <a:moveTo>
                    <a:pt x="190" y="0"/>
                  </a:moveTo>
                  <a:cubicBezTo>
                    <a:pt x="190" y="0"/>
                    <a:pt x="0" y="887"/>
                    <a:pt x="0" y="1552"/>
                  </a:cubicBezTo>
                  <a:cubicBezTo>
                    <a:pt x="32" y="2185"/>
                    <a:pt x="127" y="2597"/>
                    <a:pt x="127" y="2597"/>
                  </a:cubicBezTo>
                  <a:lnTo>
                    <a:pt x="1045" y="2945"/>
                  </a:lnTo>
                  <a:cubicBezTo>
                    <a:pt x="1045" y="2945"/>
                    <a:pt x="1203" y="1489"/>
                    <a:pt x="1742" y="1045"/>
                  </a:cubicBezTo>
                  <a:cubicBezTo>
                    <a:pt x="1583" y="665"/>
                    <a:pt x="190" y="0"/>
                    <a:pt x="190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0"/>
            <p:cNvSpPr/>
            <p:nvPr/>
          </p:nvSpPr>
          <p:spPr>
            <a:xfrm>
              <a:off x="6534005" y="1350614"/>
              <a:ext cx="561560" cy="488876"/>
            </a:xfrm>
            <a:custGeom>
              <a:avLst/>
              <a:gdLst/>
              <a:ahLst/>
              <a:cxnLst/>
              <a:rect l="l" t="t" r="r" b="b"/>
              <a:pathLst>
                <a:path w="17546" h="15275" extrusionOk="0">
                  <a:moveTo>
                    <a:pt x="8102" y="1"/>
                  </a:moveTo>
                  <a:cubicBezTo>
                    <a:pt x="7659" y="1"/>
                    <a:pt x="7223" y="107"/>
                    <a:pt x="6778" y="359"/>
                  </a:cubicBezTo>
                  <a:cubicBezTo>
                    <a:pt x="5511" y="1055"/>
                    <a:pt x="4497" y="2164"/>
                    <a:pt x="4497" y="2164"/>
                  </a:cubicBezTo>
                  <a:cubicBezTo>
                    <a:pt x="4497" y="2164"/>
                    <a:pt x="4145" y="2021"/>
                    <a:pt x="3645" y="2021"/>
                  </a:cubicBezTo>
                  <a:cubicBezTo>
                    <a:pt x="2676" y="2021"/>
                    <a:pt x="1155" y="2558"/>
                    <a:pt x="571" y="5711"/>
                  </a:cubicBezTo>
                  <a:cubicBezTo>
                    <a:pt x="0" y="8656"/>
                    <a:pt x="1552" y="11189"/>
                    <a:pt x="2882" y="13090"/>
                  </a:cubicBezTo>
                  <a:cubicBezTo>
                    <a:pt x="2882" y="13090"/>
                    <a:pt x="2914" y="13121"/>
                    <a:pt x="2914" y="13153"/>
                  </a:cubicBezTo>
                  <a:cubicBezTo>
                    <a:pt x="3516" y="14008"/>
                    <a:pt x="3896" y="15275"/>
                    <a:pt x="3896" y="15275"/>
                  </a:cubicBezTo>
                  <a:cubicBezTo>
                    <a:pt x="3896" y="15275"/>
                    <a:pt x="4529" y="13501"/>
                    <a:pt x="4149" y="12235"/>
                  </a:cubicBezTo>
                  <a:cubicBezTo>
                    <a:pt x="3864" y="11823"/>
                    <a:pt x="3642" y="11379"/>
                    <a:pt x="3516" y="10968"/>
                  </a:cubicBezTo>
                  <a:cubicBezTo>
                    <a:pt x="3262" y="10208"/>
                    <a:pt x="3294" y="9479"/>
                    <a:pt x="3579" y="9004"/>
                  </a:cubicBezTo>
                  <a:cubicBezTo>
                    <a:pt x="3852" y="8555"/>
                    <a:pt x="4084" y="8399"/>
                    <a:pt x="4300" y="8399"/>
                  </a:cubicBezTo>
                  <a:cubicBezTo>
                    <a:pt x="4510" y="8399"/>
                    <a:pt x="4706" y="8547"/>
                    <a:pt x="4909" y="8719"/>
                  </a:cubicBezTo>
                  <a:cubicBezTo>
                    <a:pt x="5036" y="8878"/>
                    <a:pt x="5226" y="9004"/>
                    <a:pt x="5384" y="9099"/>
                  </a:cubicBezTo>
                  <a:cubicBezTo>
                    <a:pt x="7094" y="7484"/>
                    <a:pt x="7094" y="4982"/>
                    <a:pt x="7094" y="4982"/>
                  </a:cubicBezTo>
                  <a:cubicBezTo>
                    <a:pt x="7094" y="4982"/>
                    <a:pt x="9121" y="6217"/>
                    <a:pt x="12003" y="6217"/>
                  </a:cubicBezTo>
                  <a:cubicBezTo>
                    <a:pt x="12051" y="6217"/>
                    <a:pt x="12099" y="6217"/>
                    <a:pt x="12147" y="6217"/>
                  </a:cubicBezTo>
                  <a:cubicBezTo>
                    <a:pt x="14924" y="6217"/>
                    <a:pt x="16943" y="7104"/>
                    <a:pt x="16943" y="7104"/>
                  </a:cubicBezTo>
                  <a:cubicBezTo>
                    <a:pt x="16943" y="7104"/>
                    <a:pt x="16247" y="6217"/>
                    <a:pt x="15613" y="5521"/>
                  </a:cubicBezTo>
                  <a:cubicBezTo>
                    <a:pt x="15392" y="5236"/>
                    <a:pt x="15138" y="4982"/>
                    <a:pt x="14980" y="4824"/>
                  </a:cubicBezTo>
                  <a:cubicBezTo>
                    <a:pt x="16912" y="4381"/>
                    <a:pt x="17545" y="2576"/>
                    <a:pt x="17545" y="2576"/>
                  </a:cubicBezTo>
                  <a:lnTo>
                    <a:pt x="17545" y="2576"/>
                  </a:lnTo>
                  <a:cubicBezTo>
                    <a:pt x="17545" y="2576"/>
                    <a:pt x="17228" y="2831"/>
                    <a:pt x="16397" y="2831"/>
                  </a:cubicBezTo>
                  <a:cubicBezTo>
                    <a:pt x="15765" y="2831"/>
                    <a:pt x="14836" y="2683"/>
                    <a:pt x="13523" y="2164"/>
                  </a:cubicBezTo>
                  <a:cubicBezTo>
                    <a:pt x="11198" y="1234"/>
                    <a:pt x="9610" y="1"/>
                    <a:pt x="8102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0"/>
            <p:cNvSpPr/>
            <p:nvPr/>
          </p:nvSpPr>
          <p:spPr>
            <a:xfrm>
              <a:off x="6652584" y="1647364"/>
              <a:ext cx="44647" cy="63402"/>
            </a:xfrm>
            <a:custGeom>
              <a:avLst/>
              <a:gdLst/>
              <a:ahLst/>
              <a:cxnLst/>
              <a:rect l="l" t="t" r="r" b="b"/>
              <a:pathLst>
                <a:path w="1395" h="1981" extrusionOk="0">
                  <a:moveTo>
                    <a:pt x="659" y="0"/>
                  </a:moveTo>
                  <a:cubicBezTo>
                    <a:pt x="478" y="0"/>
                    <a:pt x="310" y="129"/>
                    <a:pt x="222" y="524"/>
                  </a:cubicBezTo>
                  <a:cubicBezTo>
                    <a:pt x="1" y="1696"/>
                    <a:pt x="982" y="1981"/>
                    <a:pt x="982" y="1981"/>
                  </a:cubicBezTo>
                  <a:lnTo>
                    <a:pt x="1394" y="461"/>
                  </a:lnTo>
                  <a:cubicBezTo>
                    <a:pt x="1394" y="461"/>
                    <a:pt x="1002" y="0"/>
                    <a:pt x="659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0"/>
            <p:cNvSpPr/>
            <p:nvPr/>
          </p:nvSpPr>
          <p:spPr>
            <a:xfrm>
              <a:off x="6767353" y="1558710"/>
              <a:ext cx="94063" cy="68875"/>
            </a:xfrm>
            <a:custGeom>
              <a:avLst/>
              <a:gdLst/>
              <a:ahLst/>
              <a:cxnLst/>
              <a:rect l="l" t="t" r="r" b="b"/>
              <a:pathLst>
                <a:path w="2939" h="2152" extrusionOk="0">
                  <a:moveTo>
                    <a:pt x="2939" y="0"/>
                  </a:moveTo>
                  <a:lnTo>
                    <a:pt x="2939" y="0"/>
                  </a:lnTo>
                  <a:cubicBezTo>
                    <a:pt x="1735" y="190"/>
                    <a:pt x="437" y="761"/>
                    <a:pt x="25" y="1964"/>
                  </a:cubicBezTo>
                  <a:cubicBezTo>
                    <a:pt x="0" y="2038"/>
                    <a:pt x="53" y="2152"/>
                    <a:pt x="138" y="2152"/>
                  </a:cubicBezTo>
                  <a:cubicBezTo>
                    <a:pt x="162" y="2152"/>
                    <a:pt x="188" y="2143"/>
                    <a:pt x="215" y="2122"/>
                  </a:cubicBezTo>
                  <a:cubicBezTo>
                    <a:pt x="532" y="1837"/>
                    <a:pt x="785" y="1426"/>
                    <a:pt x="1102" y="1172"/>
                  </a:cubicBezTo>
                  <a:cubicBezTo>
                    <a:pt x="1640" y="761"/>
                    <a:pt x="2305" y="824"/>
                    <a:pt x="2749" y="602"/>
                  </a:cubicBezTo>
                  <a:cubicBezTo>
                    <a:pt x="2812" y="571"/>
                    <a:pt x="2559" y="571"/>
                    <a:pt x="2432" y="507"/>
                  </a:cubicBezTo>
                  <a:cubicBezTo>
                    <a:pt x="2654" y="412"/>
                    <a:pt x="2844" y="159"/>
                    <a:pt x="2939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0"/>
            <p:cNvSpPr/>
            <p:nvPr/>
          </p:nvSpPr>
          <p:spPr>
            <a:xfrm>
              <a:off x="6913072" y="1565815"/>
              <a:ext cx="65642" cy="49896"/>
            </a:xfrm>
            <a:custGeom>
              <a:avLst/>
              <a:gdLst/>
              <a:ahLst/>
              <a:cxnLst/>
              <a:rect l="l" t="t" r="r" b="b"/>
              <a:pathLst>
                <a:path w="2051" h="1559" extrusionOk="0">
                  <a:moveTo>
                    <a:pt x="32" y="0"/>
                  </a:moveTo>
                  <a:cubicBezTo>
                    <a:pt x="64" y="222"/>
                    <a:pt x="222" y="349"/>
                    <a:pt x="349" y="444"/>
                  </a:cubicBezTo>
                  <a:cubicBezTo>
                    <a:pt x="222" y="444"/>
                    <a:pt x="127" y="444"/>
                    <a:pt x="1" y="507"/>
                  </a:cubicBezTo>
                  <a:cubicBezTo>
                    <a:pt x="127" y="634"/>
                    <a:pt x="729" y="697"/>
                    <a:pt x="856" y="760"/>
                  </a:cubicBezTo>
                  <a:cubicBezTo>
                    <a:pt x="1109" y="887"/>
                    <a:pt x="1394" y="855"/>
                    <a:pt x="1869" y="1489"/>
                  </a:cubicBezTo>
                  <a:cubicBezTo>
                    <a:pt x="1896" y="1529"/>
                    <a:pt x="1941" y="1558"/>
                    <a:pt x="1976" y="1558"/>
                  </a:cubicBezTo>
                  <a:cubicBezTo>
                    <a:pt x="2022" y="1558"/>
                    <a:pt x="2050" y="1507"/>
                    <a:pt x="1996" y="1362"/>
                  </a:cubicBezTo>
                  <a:cubicBezTo>
                    <a:pt x="1869" y="1014"/>
                    <a:pt x="1457" y="665"/>
                    <a:pt x="1172" y="507"/>
                  </a:cubicBezTo>
                  <a:cubicBezTo>
                    <a:pt x="1014" y="412"/>
                    <a:pt x="317" y="63"/>
                    <a:pt x="32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0"/>
            <p:cNvSpPr/>
            <p:nvPr/>
          </p:nvSpPr>
          <p:spPr>
            <a:xfrm>
              <a:off x="6863400" y="1711182"/>
              <a:ext cx="60009" cy="34501"/>
            </a:xfrm>
            <a:custGeom>
              <a:avLst/>
              <a:gdLst/>
              <a:ahLst/>
              <a:cxnLst/>
              <a:rect l="l" t="t" r="r" b="b"/>
              <a:pathLst>
                <a:path w="1875" h="1078" extrusionOk="0">
                  <a:moveTo>
                    <a:pt x="1690" y="1"/>
                  </a:moveTo>
                  <a:cubicBezTo>
                    <a:pt x="1650" y="1"/>
                    <a:pt x="1603" y="34"/>
                    <a:pt x="1553" y="113"/>
                  </a:cubicBezTo>
                  <a:cubicBezTo>
                    <a:pt x="1426" y="367"/>
                    <a:pt x="983" y="652"/>
                    <a:pt x="476" y="652"/>
                  </a:cubicBezTo>
                  <a:cubicBezTo>
                    <a:pt x="64" y="652"/>
                    <a:pt x="1" y="1000"/>
                    <a:pt x="476" y="1064"/>
                  </a:cubicBezTo>
                  <a:cubicBezTo>
                    <a:pt x="541" y="1073"/>
                    <a:pt x="608" y="1077"/>
                    <a:pt x="677" y="1077"/>
                  </a:cubicBezTo>
                  <a:cubicBezTo>
                    <a:pt x="1078" y="1077"/>
                    <a:pt x="1517" y="922"/>
                    <a:pt x="1679" y="652"/>
                  </a:cubicBezTo>
                  <a:cubicBezTo>
                    <a:pt x="1875" y="383"/>
                    <a:pt x="1825" y="1"/>
                    <a:pt x="1690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0"/>
            <p:cNvSpPr/>
            <p:nvPr/>
          </p:nvSpPr>
          <p:spPr>
            <a:xfrm>
              <a:off x="6783228" y="1651045"/>
              <a:ext cx="74284" cy="20387"/>
            </a:xfrm>
            <a:custGeom>
              <a:avLst/>
              <a:gdLst/>
              <a:ahLst/>
              <a:cxnLst/>
              <a:rect l="l" t="t" r="r" b="b"/>
              <a:pathLst>
                <a:path w="2321" h="637" extrusionOk="0">
                  <a:moveTo>
                    <a:pt x="2213" y="0"/>
                  </a:moveTo>
                  <a:cubicBezTo>
                    <a:pt x="2189" y="0"/>
                    <a:pt x="2160" y="9"/>
                    <a:pt x="2126" y="29"/>
                  </a:cubicBezTo>
                  <a:cubicBezTo>
                    <a:pt x="1809" y="219"/>
                    <a:pt x="1397" y="282"/>
                    <a:pt x="1049" y="314"/>
                  </a:cubicBezTo>
                  <a:cubicBezTo>
                    <a:pt x="732" y="314"/>
                    <a:pt x="479" y="314"/>
                    <a:pt x="194" y="251"/>
                  </a:cubicBezTo>
                  <a:cubicBezTo>
                    <a:pt x="143" y="234"/>
                    <a:pt x="104" y="226"/>
                    <a:pt x="76" y="226"/>
                  </a:cubicBezTo>
                  <a:cubicBezTo>
                    <a:pt x="1" y="226"/>
                    <a:pt x="15" y="285"/>
                    <a:pt x="131" y="377"/>
                  </a:cubicBezTo>
                  <a:cubicBezTo>
                    <a:pt x="377" y="562"/>
                    <a:pt x="666" y="636"/>
                    <a:pt x="959" y="636"/>
                  </a:cubicBezTo>
                  <a:cubicBezTo>
                    <a:pt x="1420" y="636"/>
                    <a:pt x="1892" y="451"/>
                    <a:pt x="2221" y="219"/>
                  </a:cubicBezTo>
                  <a:cubicBezTo>
                    <a:pt x="2321" y="119"/>
                    <a:pt x="2303" y="0"/>
                    <a:pt x="2213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0"/>
            <p:cNvSpPr/>
            <p:nvPr/>
          </p:nvSpPr>
          <p:spPr>
            <a:xfrm>
              <a:off x="6914096" y="1648868"/>
              <a:ext cx="52680" cy="18275"/>
            </a:xfrm>
            <a:custGeom>
              <a:avLst/>
              <a:gdLst/>
              <a:ahLst/>
              <a:cxnLst/>
              <a:rect l="l" t="t" r="r" b="b"/>
              <a:pathLst>
                <a:path w="1646" h="571" extrusionOk="0">
                  <a:moveTo>
                    <a:pt x="78" y="0"/>
                  </a:moveTo>
                  <a:cubicBezTo>
                    <a:pt x="12" y="0"/>
                    <a:pt x="0" y="89"/>
                    <a:pt x="95" y="160"/>
                  </a:cubicBezTo>
                  <a:cubicBezTo>
                    <a:pt x="375" y="417"/>
                    <a:pt x="758" y="570"/>
                    <a:pt x="1117" y="570"/>
                  </a:cubicBezTo>
                  <a:cubicBezTo>
                    <a:pt x="1246" y="570"/>
                    <a:pt x="1372" y="550"/>
                    <a:pt x="1489" y="509"/>
                  </a:cubicBezTo>
                  <a:cubicBezTo>
                    <a:pt x="1633" y="451"/>
                    <a:pt x="1646" y="315"/>
                    <a:pt x="1504" y="315"/>
                  </a:cubicBezTo>
                  <a:cubicBezTo>
                    <a:pt x="1490" y="315"/>
                    <a:pt x="1474" y="316"/>
                    <a:pt x="1457" y="319"/>
                  </a:cubicBezTo>
                  <a:cubicBezTo>
                    <a:pt x="1398" y="327"/>
                    <a:pt x="1334" y="331"/>
                    <a:pt x="1267" y="331"/>
                  </a:cubicBezTo>
                  <a:cubicBezTo>
                    <a:pt x="1085" y="331"/>
                    <a:pt x="883" y="302"/>
                    <a:pt x="697" y="255"/>
                  </a:cubicBezTo>
                  <a:cubicBezTo>
                    <a:pt x="507" y="192"/>
                    <a:pt x="349" y="129"/>
                    <a:pt x="159" y="34"/>
                  </a:cubicBezTo>
                  <a:cubicBezTo>
                    <a:pt x="127" y="10"/>
                    <a:pt x="99" y="0"/>
                    <a:pt x="7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0"/>
            <p:cNvSpPr/>
            <p:nvPr/>
          </p:nvSpPr>
          <p:spPr>
            <a:xfrm>
              <a:off x="6823874" y="1769495"/>
              <a:ext cx="75052" cy="62922"/>
            </a:xfrm>
            <a:custGeom>
              <a:avLst/>
              <a:gdLst/>
              <a:ahLst/>
              <a:cxnLst/>
              <a:rect l="l" t="t" r="r" b="b"/>
              <a:pathLst>
                <a:path w="2345" h="1966" extrusionOk="0">
                  <a:moveTo>
                    <a:pt x="1662" y="0"/>
                  </a:moveTo>
                  <a:cubicBezTo>
                    <a:pt x="1098" y="0"/>
                    <a:pt x="376" y="520"/>
                    <a:pt x="223" y="920"/>
                  </a:cubicBezTo>
                  <a:cubicBezTo>
                    <a:pt x="1" y="1363"/>
                    <a:pt x="32" y="1965"/>
                    <a:pt x="888" y="1965"/>
                  </a:cubicBezTo>
                  <a:cubicBezTo>
                    <a:pt x="1743" y="1965"/>
                    <a:pt x="1933" y="1648"/>
                    <a:pt x="2123" y="1142"/>
                  </a:cubicBezTo>
                  <a:cubicBezTo>
                    <a:pt x="2249" y="825"/>
                    <a:pt x="2344" y="33"/>
                    <a:pt x="1711" y="2"/>
                  </a:cubicBezTo>
                  <a:cubicBezTo>
                    <a:pt x="1695" y="1"/>
                    <a:pt x="1679" y="0"/>
                    <a:pt x="1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0"/>
            <p:cNvSpPr/>
            <p:nvPr/>
          </p:nvSpPr>
          <p:spPr>
            <a:xfrm>
              <a:off x="6471147" y="1919535"/>
              <a:ext cx="546357" cy="433924"/>
            </a:xfrm>
            <a:custGeom>
              <a:avLst/>
              <a:gdLst/>
              <a:ahLst/>
              <a:cxnLst/>
              <a:rect l="l" t="t" r="r" b="b"/>
              <a:pathLst>
                <a:path w="17071" h="13558" extrusionOk="0">
                  <a:moveTo>
                    <a:pt x="7063" y="1"/>
                  </a:moveTo>
                  <a:cubicBezTo>
                    <a:pt x="7063" y="1"/>
                    <a:pt x="4656" y="444"/>
                    <a:pt x="3738" y="761"/>
                  </a:cubicBezTo>
                  <a:cubicBezTo>
                    <a:pt x="3358" y="887"/>
                    <a:pt x="1901" y="1331"/>
                    <a:pt x="1141" y="3009"/>
                  </a:cubicBezTo>
                  <a:cubicBezTo>
                    <a:pt x="824" y="3706"/>
                    <a:pt x="254" y="4719"/>
                    <a:pt x="1" y="5448"/>
                  </a:cubicBezTo>
                  <a:cubicBezTo>
                    <a:pt x="476" y="6018"/>
                    <a:pt x="1426" y="6524"/>
                    <a:pt x="2186" y="7031"/>
                  </a:cubicBezTo>
                  <a:cubicBezTo>
                    <a:pt x="2408" y="6144"/>
                    <a:pt x="2566" y="5163"/>
                    <a:pt x="2756" y="4688"/>
                  </a:cubicBezTo>
                  <a:cubicBezTo>
                    <a:pt x="3200" y="3389"/>
                    <a:pt x="4245" y="2471"/>
                    <a:pt x="4245" y="2471"/>
                  </a:cubicBezTo>
                  <a:cubicBezTo>
                    <a:pt x="4245" y="2471"/>
                    <a:pt x="4815" y="4023"/>
                    <a:pt x="4941" y="6208"/>
                  </a:cubicBezTo>
                  <a:cubicBezTo>
                    <a:pt x="5036" y="7949"/>
                    <a:pt x="4973" y="11908"/>
                    <a:pt x="7063" y="13143"/>
                  </a:cubicBezTo>
                  <a:cubicBezTo>
                    <a:pt x="7577" y="13444"/>
                    <a:pt x="8267" y="13557"/>
                    <a:pt x="9013" y="13557"/>
                  </a:cubicBezTo>
                  <a:cubicBezTo>
                    <a:pt x="10701" y="13557"/>
                    <a:pt x="12677" y="12976"/>
                    <a:pt x="13555" y="12668"/>
                  </a:cubicBezTo>
                  <a:cubicBezTo>
                    <a:pt x="13239" y="9628"/>
                    <a:pt x="13207" y="7316"/>
                    <a:pt x="13239" y="5891"/>
                  </a:cubicBezTo>
                  <a:lnTo>
                    <a:pt x="13239" y="5891"/>
                  </a:lnTo>
                  <a:cubicBezTo>
                    <a:pt x="13492" y="6619"/>
                    <a:pt x="13714" y="7094"/>
                    <a:pt x="13935" y="7601"/>
                  </a:cubicBezTo>
                  <a:cubicBezTo>
                    <a:pt x="14885" y="7379"/>
                    <a:pt x="16406" y="6936"/>
                    <a:pt x="17071" y="6018"/>
                  </a:cubicBezTo>
                  <a:cubicBezTo>
                    <a:pt x="16437" y="4688"/>
                    <a:pt x="15329" y="3041"/>
                    <a:pt x="14695" y="1964"/>
                  </a:cubicBezTo>
                  <a:cubicBezTo>
                    <a:pt x="13872" y="507"/>
                    <a:pt x="11465" y="254"/>
                    <a:pt x="9787" y="1"/>
                  </a:cubicBezTo>
                  <a:lnTo>
                    <a:pt x="9787" y="1"/>
                  </a:lnTo>
                  <a:cubicBezTo>
                    <a:pt x="9841" y="468"/>
                    <a:pt x="9190" y="885"/>
                    <a:pt x="8484" y="885"/>
                  </a:cubicBezTo>
                  <a:cubicBezTo>
                    <a:pt x="7947" y="885"/>
                    <a:pt x="7378" y="644"/>
                    <a:pt x="7063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0"/>
            <p:cNvSpPr/>
            <p:nvPr/>
          </p:nvSpPr>
          <p:spPr>
            <a:xfrm>
              <a:off x="6529940" y="1998587"/>
              <a:ext cx="385212" cy="467305"/>
            </a:xfrm>
            <a:custGeom>
              <a:avLst/>
              <a:gdLst/>
              <a:ahLst/>
              <a:cxnLst/>
              <a:rect l="l" t="t" r="r" b="b"/>
              <a:pathLst>
                <a:path w="12036" h="14601" extrusionOk="0">
                  <a:moveTo>
                    <a:pt x="2408" y="1"/>
                  </a:moveTo>
                  <a:cubicBezTo>
                    <a:pt x="2408" y="1"/>
                    <a:pt x="1394" y="792"/>
                    <a:pt x="824" y="2218"/>
                  </a:cubicBezTo>
                  <a:cubicBezTo>
                    <a:pt x="634" y="2693"/>
                    <a:pt x="222" y="3421"/>
                    <a:pt x="1" y="4308"/>
                  </a:cubicBezTo>
                  <a:cubicBezTo>
                    <a:pt x="381" y="4593"/>
                    <a:pt x="1014" y="4941"/>
                    <a:pt x="1458" y="5068"/>
                  </a:cubicBezTo>
                  <a:cubicBezTo>
                    <a:pt x="1679" y="4624"/>
                    <a:pt x="1679" y="4624"/>
                    <a:pt x="1996" y="3833"/>
                  </a:cubicBezTo>
                  <a:lnTo>
                    <a:pt x="1996" y="3833"/>
                  </a:lnTo>
                  <a:cubicBezTo>
                    <a:pt x="2059" y="5289"/>
                    <a:pt x="1521" y="10958"/>
                    <a:pt x="2661" y="13587"/>
                  </a:cubicBezTo>
                  <a:cubicBezTo>
                    <a:pt x="2661" y="13587"/>
                    <a:pt x="5195" y="14600"/>
                    <a:pt x="7665" y="14600"/>
                  </a:cubicBezTo>
                  <a:cubicBezTo>
                    <a:pt x="11370" y="14600"/>
                    <a:pt x="12035" y="12732"/>
                    <a:pt x="12035" y="12732"/>
                  </a:cubicBezTo>
                  <a:cubicBezTo>
                    <a:pt x="11908" y="11845"/>
                    <a:pt x="11782" y="10990"/>
                    <a:pt x="11718" y="10198"/>
                  </a:cubicBezTo>
                  <a:cubicBezTo>
                    <a:pt x="10818" y="10506"/>
                    <a:pt x="8851" y="11087"/>
                    <a:pt x="7170" y="11087"/>
                  </a:cubicBezTo>
                  <a:cubicBezTo>
                    <a:pt x="6427" y="11087"/>
                    <a:pt x="5740" y="10974"/>
                    <a:pt x="5226" y="10673"/>
                  </a:cubicBezTo>
                  <a:cubicBezTo>
                    <a:pt x="3136" y="9438"/>
                    <a:pt x="3199" y="5479"/>
                    <a:pt x="3104" y="3738"/>
                  </a:cubicBezTo>
                  <a:cubicBezTo>
                    <a:pt x="2978" y="1553"/>
                    <a:pt x="2408" y="1"/>
                    <a:pt x="2408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0"/>
            <p:cNvSpPr/>
            <p:nvPr/>
          </p:nvSpPr>
          <p:spPr>
            <a:xfrm>
              <a:off x="6428581" y="2104011"/>
              <a:ext cx="355992" cy="301967"/>
            </a:xfrm>
            <a:custGeom>
              <a:avLst/>
              <a:gdLst/>
              <a:ahLst/>
              <a:cxnLst/>
              <a:rect l="l" t="t" r="r" b="b"/>
              <a:pathLst>
                <a:path w="11123" h="9435" extrusionOk="0">
                  <a:moveTo>
                    <a:pt x="1711" y="0"/>
                  </a:moveTo>
                  <a:cubicBezTo>
                    <a:pt x="1711" y="0"/>
                    <a:pt x="1299" y="1045"/>
                    <a:pt x="919" y="2154"/>
                  </a:cubicBezTo>
                  <a:cubicBezTo>
                    <a:pt x="539" y="3262"/>
                    <a:pt x="1" y="4497"/>
                    <a:pt x="191" y="5701"/>
                  </a:cubicBezTo>
                  <a:cubicBezTo>
                    <a:pt x="381" y="6936"/>
                    <a:pt x="603" y="7189"/>
                    <a:pt x="1046" y="7316"/>
                  </a:cubicBezTo>
                  <a:cubicBezTo>
                    <a:pt x="1085" y="7325"/>
                    <a:pt x="1129" y="7328"/>
                    <a:pt x="1178" y="7328"/>
                  </a:cubicBezTo>
                  <a:cubicBezTo>
                    <a:pt x="1484" y="7328"/>
                    <a:pt x="1957" y="7172"/>
                    <a:pt x="2313" y="7062"/>
                  </a:cubicBezTo>
                  <a:cubicBezTo>
                    <a:pt x="2819" y="6872"/>
                    <a:pt x="3706" y="6492"/>
                    <a:pt x="4086" y="6366"/>
                  </a:cubicBezTo>
                  <a:cubicBezTo>
                    <a:pt x="4878" y="6049"/>
                    <a:pt x="6208" y="5226"/>
                    <a:pt x="6208" y="5226"/>
                  </a:cubicBezTo>
                  <a:cubicBezTo>
                    <a:pt x="6208" y="5226"/>
                    <a:pt x="6493" y="6144"/>
                    <a:pt x="7221" y="6746"/>
                  </a:cubicBezTo>
                  <a:cubicBezTo>
                    <a:pt x="8140" y="7506"/>
                    <a:pt x="7950" y="7854"/>
                    <a:pt x="7791" y="8583"/>
                  </a:cubicBezTo>
                  <a:cubicBezTo>
                    <a:pt x="7698" y="9011"/>
                    <a:pt x="7847" y="9265"/>
                    <a:pt x="8036" y="9265"/>
                  </a:cubicBezTo>
                  <a:cubicBezTo>
                    <a:pt x="8168" y="9265"/>
                    <a:pt x="8321" y="9141"/>
                    <a:pt x="8425" y="8868"/>
                  </a:cubicBezTo>
                  <a:cubicBezTo>
                    <a:pt x="8678" y="8203"/>
                    <a:pt x="8773" y="7569"/>
                    <a:pt x="8773" y="7569"/>
                  </a:cubicBezTo>
                  <a:cubicBezTo>
                    <a:pt x="8773" y="7569"/>
                    <a:pt x="9027" y="8361"/>
                    <a:pt x="9185" y="8963"/>
                  </a:cubicBezTo>
                  <a:cubicBezTo>
                    <a:pt x="9261" y="9269"/>
                    <a:pt x="9412" y="9434"/>
                    <a:pt x="9551" y="9434"/>
                  </a:cubicBezTo>
                  <a:cubicBezTo>
                    <a:pt x="9699" y="9434"/>
                    <a:pt x="9834" y="9245"/>
                    <a:pt x="9850" y="8836"/>
                  </a:cubicBezTo>
                  <a:cubicBezTo>
                    <a:pt x="9850" y="8044"/>
                    <a:pt x="9565" y="7126"/>
                    <a:pt x="9565" y="7126"/>
                  </a:cubicBezTo>
                  <a:lnTo>
                    <a:pt x="9565" y="7126"/>
                  </a:lnTo>
                  <a:cubicBezTo>
                    <a:pt x="9565" y="7126"/>
                    <a:pt x="10072" y="7633"/>
                    <a:pt x="10388" y="8234"/>
                  </a:cubicBezTo>
                  <a:cubicBezTo>
                    <a:pt x="10537" y="8531"/>
                    <a:pt x="10727" y="8696"/>
                    <a:pt x="10867" y="8696"/>
                  </a:cubicBezTo>
                  <a:cubicBezTo>
                    <a:pt x="11027" y="8696"/>
                    <a:pt x="11123" y="8484"/>
                    <a:pt x="11022" y="8013"/>
                  </a:cubicBezTo>
                  <a:cubicBezTo>
                    <a:pt x="10832" y="7062"/>
                    <a:pt x="10483" y="6397"/>
                    <a:pt x="10072" y="5764"/>
                  </a:cubicBezTo>
                  <a:cubicBezTo>
                    <a:pt x="9628" y="5162"/>
                    <a:pt x="7855" y="3421"/>
                    <a:pt x="6936" y="3167"/>
                  </a:cubicBezTo>
                  <a:cubicBezTo>
                    <a:pt x="6632" y="3079"/>
                    <a:pt x="6208" y="3048"/>
                    <a:pt x="5769" y="3048"/>
                  </a:cubicBezTo>
                  <a:cubicBezTo>
                    <a:pt x="4792" y="3048"/>
                    <a:pt x="3738" y="3199"/>
                    <a:pt x="3738" y="3199"/>
                  </a:cubicBezTo>
                  <a:lnTo>
                    <a:pt x="4213" y="1615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0"/>
            <p:cNvSpPr/>
            <p:nvPr/>
          </p:nvSpPr>
          <p:spPr>
            <a:xfrm>
              <a:off x="6914096" y="1813630"/>
              <a:ext cx="131797" cy="183997"/>
            </a:xfrm>
            <a:custGeom>
              <a:avLst/>
              <a:gdLst/>
              <a:ahLst/>
              <a:cxnLst/>
              <a:rect l="l" t="t" r="r" b="b"/>
              <a:pathLst>
                <a:path w="4118" h="5749" extrusionOk="0">
                  <a:moveTo>
                    <a:pt x="1555" y="0"/>
                  </a:moveTo>
                  <a:cubicBezTo>
                    <a:pt x="1428" y="0"/>
                    <a:pt x="1365" y="183"/>
                    <a:pt x="1330" y="459"/>
                  </a:cubicBezTo>
                  <a:cubicBezTo>
                    <a:pt x="1178" y="274"/>
                    <a:pt x="1044" y="198"/>
                    <a:pt x="939" y="198"/>
                  </a:cubicBezTo>
                  <a:cubicBezTo>
                    <a:pt x="740" y="198"/>
                    <a:pt x="646" y="475"/>
                    <a:pt x="729" y="808"/>
                  </a:cubicBezTo>
                  <a:cubicBezTo>
                    <a:pt x="626" y="574"/>
                    <a:pt x="463" y="461"/>
                    <a:pt x="317" y="461"/>
                  </a:cubicBezTo>
                  <a:cubicBezTo>
                    <a:pt x="147" y="461"/>
                    <a:pt x="0" y="613"/>
                    <a:pt x="0" y="903"/>
                  </a:cubicBezTo>
                  <a:cubicBezTo>
                    <a:pt x="32" y="2011"/>
                    <a:pt x="222" y="3563"/>
                    <a:pt x="919" y="4735"/>
                  </a:cubicBezTo>
                  <a:cubicBezTo>
                    <a:pt x="1394" y="5526"/>
                    <a:pt x="1774" y="5431"/>
                    <a:pt x="1964" y="5716"/>
                  </a:cubicBezTo>
                  <a:cubicBezTo>
                    <a:pt x="1964" y="5716"/>
                    <a:pt x="1964" y="5748"/>
                    <a:pt x="1964" y="5748"/>
                  </a:cubicBezTo>
                  <a:cubicBezTo>
                    <a:pt x="2471" y="5748"/>
                    <a:pt x="3104" y="5400"/>
                    <a:pt x="3516" y="5178"/>
                  </a:cubicBezTo>
                  <a:cubicBezTo>
                    <a:pt x="3674" y="5083"/>
                    <a:pt x="3896" y="4956"/>
                    <a:pt x="4117" y="4798"/>
                  </a:cubicBezTo>
                  <a:cubicBezTo>
                    <a:pt x="3737" y="3911"/>
                    <a:pt x="3421" y="3341"/>
                    <a:pt x="3294" y="3088"/>
                  </a:cubicBezTo>
                  <a:cubicBezTo>
                    <a:pt x="3009" y="2581"/>
                    <a:pt x="2597" y="1251"/>
                    <a:pt x="2027" y="428"/>
                  </a:cubicBezTo>
                  <a:cubicBezTo>
                    <a:pt x="1812" y="126"/>
                    <a:pt x="1661" y="0"/>
                    <a:pt x="155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0"/>
            <p:cNvSpPr/>
            <p:nvPr/>
          </p:nvSpPr>
          <p:spPr>
            <a:xfrm>
              <a:off x="6915121" y="1965142"/>
              <a:ext cx="166234" cy="314065"/>
            </a:xfrm>
            <a:custGeom>
              <a:avLst/>
              <a:gdLst/>
              <a:ahLst/>
              <a:cxnLst/>
              <a:rect l="l" t="t" r="r" b="b"/>
              <a:pathLst>
                <a:path w="5194" h="9813" extrusionOk="0">
                  <a:moveTo>
                    <a:pt x="4022" y="1"/>
                  </a:moveTo>
                  <a:cubicBezTo>
                    <a:pt x="3927" y="64"/>
                    <a:pt x="2534" y="951"/>
                    <a:pt x="1932" y="982"/>
                  </a:cubicBezTo>
                  <a:cubicBezTo>
                    <a:pt x="2122" y="3041"/>
                    <a:pt x="2027" y="4878"/>
                    <a:pt x="2027" y="4878"/>
                  </a:cubicBezTo>
                  <a:cubicBezTo>
                    <a:pt x="2027" y="4878"/>
                    <a:pt x="443" y="4973"/>
                    <a:pt x="0" y="6018"/>
                  </a:cubicBezTo>
                  <a:cubicBezTo>
                    <a:pt x="0" y="6018"/>
                    <a:pt x="317" y="8425"/>
                    <a:pt x="1425" y="9185"/>
                  </a:cubicBezTo>
                  <a:cubicBezTo>
                    <a:pt x="1868" y="9499"/>
                    <a:pt x="2365" y="9813"/>
                    <a:pt x="2828" y="9813"/>
                  </a:cubicBezTo>
                  <a:cubicBezTo>
                    <a:pt x="3159" y="9813"/>
                    <a:pt x="3473" y="9652"/>
                    <a:pt x="3737" y="9216"/>
                  </a:cubicBezTo>
                  <a:cubicBezTo>
                    <a:pt x="4149" y="8583"/>
                    <a:pt x="4782" y="7950"/>
                    <a:pt x="4972" y="6683"/>
                  </a:cubicBezTo>
                  <a:cubicBezTo>
                    <a:pt x="5194" y="5353"/>
                    <a:pt x="4370" y="919"/>
                    <a:pt x="4275" y="697"/>
                  </a:cubicBezTo>
                  <a:cubicBezTo>
                    <a:pt x="4212" y="507"/>
                    <a:pt x="4085" y="159"/>
                    <a:pt x="4022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0"/>
            <p:cNvSpPr/>
            <p:nvPr/>
          </p:nvSpPr>
          <p:spPr>
            <a:xfrm>
              <a:off x="6994173" y="1878184"/>
              <a:ext cx="35750" cy="76844"/>
            </a:xfrm>
            <a:custGeom>
              <a:avLst/>
              <a:gdLst/>
              <a:ahLst/>
              <a:cxnLst/>
              <a:rect l="l" t="t" r="r" b="b"/>
              <a:pathLst>
                <a:path w="1117" h="2401" extrusionOk="0">
                  <a:moveTo>
                    <a:pt x="967" y="1"/>
                  </a:moveTo>
                  <a:cubicBezTo>
                    <a:pt x="881" y="1"/>
                    <a:pt x="754" y="82"/>
                    <a:pt x="602" y="248"/>
                  </a:cubicBezTo>
                  <a:cubicBezTo>
                    <a:pt x="254" y="628"/>
                    <a:pt x="0" y="1483"/>
                    <a:pt x="0" y="1483"/>
                  </a:cubicBezTo>
                  <a:lnTo>
                    <a:pt x="1014" y="2401"/>
                  </a:lnTo>
                  <a:cubicBezTo>
                    <a:pt x="1014" y="2401"/>
                    <a:pt x="919" y="881"/>
                    <a:pt x="1045" y="406"/>
                  </a:cubicBezTo>
                  <a:cubicBezTo>
                    <a:pt x="1117" y="138"/>
                    <a:pt x="1077" y="1"/>
                    <a:pt x="967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0" name="Google Shape;3000;p30"/>
          <p:cNvGrpSpPr/>
          <p:nvPr/>
        </p:nvGrpSpPr>
        <p:grpSpPr>
          <a:xfrm>
            <a:off x="3346647" y="2797251"/>
            <a:ext cx="2450715" cy="1828735"/>
            <a:chOff x="3222672" y="2674949"/>
            <a:chExt cx="2727562" cy="2026973"/>
          </a:xfrm>
        </p:grpSpPr>
        <p:sp>
          <p:nvSpPr>
            <p:cNvPr id="3001" name="Google Shape;3001;p30"/>
            <p:cNvSpPr/>
            <p:nvPr/>
          </p:nvSpPr>
          <p:spPr>
            <a:xfrm>
              <a:off x="3868125" y="4372225"/>
              <a:ext cx="135900" cy="67800"/>
            </a:xfrm>
            <a:prstGeom prst="rect">
              <a:avLst/>
            </a:pr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0"/>
            <p:cNvSpPr/>
            <p:nvPr/>
          </p:nvSpPr>
          <p:spPr>
            <a:xfrm>
              <a:off x="3447325" y="3830675"/>
              <a:ext cx="135900" cy="67800"/>
            </a:xfrm>
            <a:prstGeom prst="rect">
              <a:avLst/>
            </a:pr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0"/>
            <p:cNvSpPr/>
            <p:nvPr/>
          </p:nvSpPr>
          <p:spPr>
            <a:xfrm>
              <a:off x="3519675" y="3837200"/>
              <a:ext cx="450000" cy="612000"/>
            </a:xfrm>
            <a:prstGeom prst="rect">
              <a:avLst/>
            </a:pr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0"/>
            <p:cNvSpPr/>
            <p:nvPr/>
          </p:nvSpPr>
          <p:spPr>
            <a:xfrm>
              <a:off x="3996041" y="3853885"/>
              <a:ext cx="195647" cy="209633"/>
            </a:xfrm>
            <a:custGeom>
              <a:avLst/>
              <a:gdLst/>
              <a:ahLst/>
              <a:cxnLst/>
              <a:rect l="l" t="t" r="r" b="b"/>
              <a:pathLst>
                <a:path w="6113" h="6550" extrusionOk="0">
                  <a:moveTo>
                    <a:pt x="3824" y="1"/>
                  </a:moveTo>
                  <a:cubicBezTo>
                    <a:pt x="2887" y="1"/>
                    <a:pt x="1804" y="459"/>
                    <a:pt x="1109" y="1791"/>
                  </a:cubicBezTo>
                  <a:cubicBezTo>
                    <a:pt x="0" y="3913"/>
                    <a:pt x="380" y="6510"/>
                    <a:pt x="380" y="6510"/>
                  </a:cubicBezTo>
                  <a:cubicBezTo>
                    <a:pt x="380" y="6510"/>
                    <a:pt x="578" y="6549"/>
                    <a:pt x="891" y="6549"/>
                  </a:cubicBezTo>
                  <a:cubicBezTo>
                    <a:pt x="1663" y="6549"/>
                    <a:pt x="3139" y="6309"/>
                    <a:pt x="4085" y="4641"/>
                  </a:cubicBezTo>
                  <a:cubicBezTo>
                    <a:pt x="5416" y="2266"/>
                    <a:pt x="6112" y="999"/>
                    <a:pt x="5226" y="398"/>
                  </a:cubicBezTo>
                  <a:cubicBezTo>
                    <a:pt x="4884" y="162"/>
                    <a:pt x="4379" y="1"/>
                    <a:pt x="3824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0"/>
            <p:cNvSpPr/>
            <p:nvPr/>
          </p:nvSpPr>
          <p:spPr>
            <a:xfrm>
              <a:off x="3996041" y="3812886"/>
              <a:ext cx="638564" cy="889035"/>
            </a:xfrm>
            <a:custGeom>
              <a:avLst/>
              <a:gdLst/>
              <a:ahLst/>
              <a:cxnLst/>
              <a:rect l="l" t="t" r="r" b="b"/>
              <a:pathLst>
                <a:path w="19952" h="27778" extrusionOk="0">
                  <a:moveTo>
                    <a:pt x="2185" y="0"/>
                  </a:moveTo>
                  <a:lnTo>
                    <a:pt x="0" y="5194"/>
                  </a:lnTo>
                  <a:cubicBezTo>
                    <a:pt x="0" y="5194"/>
                    <a:pt x="1710" y="8741"/>
                    <a:pt x="2945" y="10419"/>
                  </a:cubicBezTo>
                  <a:cubicBezTo>
                    <a:pt x="4149" y="12129"/>
                    <a:pt x="7917" y="17861"/>
                    <a:pt x="10198" y="20173"/>
                  </a:cubicBezTo>
                  <a:cubicBezTo>
                    <a:pt x="12478" y="22453"/>
                    <a:pt x="11813" y="23435"/>
                    <a:pt x="14536" y="25335"/>
                  </a:cubicBezTo>
                  <a:cubicBezTo>
                    <a:pt x="15075" y="25684"/>
                    <a:pt x="15486" y="26887"/>
                    <a:pt x="15866" y="27330"/>
                  </a:cubicBezTo>
                  <a:cubicBezTo>
                    <a:pt x="16122" y="27623"/>
                    <a:pt x="16325" y="27778"/>
                    <a:pt x="16494" y="27778"/>
                  </a:cubicBezTo>
                  <a:cubicBezTo>
                    <a:pt x="16618" y="27778"/>
                    <a:pt x="16723" y="27695"/>
                    <a:pt x="16816" y="27520"/>
                  </a:cubicBezTo>
                  <a:cubicBezTo>
                    <a:pt x="16943" y="27235"/>
                    <a:pt x="16120" y="25304"/>
                    <a:pt x="16310" y="25240"/>
                  </a:cubicBezTo>
                  <a:lnTo>
                    <a:pt x="16310" y="25240"/>
                  </a:lnTo>
                  <a:cubicBezTo>
                    <a:pt x="16679" y="25899"/>
                    <a:pt x="17749" y="27040"/>
                    <a:pt x="18408" y="27040"/>
                  </a:cubicBezTo>
                  <a:cubicBezTo>
                    <a:pt x="18541" y="27040"/>
                    <a:pt x="18658" y="26993"/>
                    <a:pt x="18748" y="26887"/>
                  </a:cubicBezTo>
                  <a:cubicBezTo>
                    <a:pt x="18938" y="26665"/>
                    <a:pt x="17956" y="25399"/>
                    <a:pt x="17418" y="24322"/>
                  </a:cubicBezTo>
                  <a:lnTo>
                    <a:pt x="17418" y="24322"/>
                  </a:lnTo>
                  <a:cubicBezTo>
                    <a:pt x="18218" y="25194"/>
                    <a:pt x="19036" y="25658"/>
                    <a:pt x="19461" y="25658"/>
                  </a:cubicBezTo>
                  <a:cubicBezTo>
                    <a:pt x="19592" y="25658"/>
                    <a:pt x="19685" y="25615"/>
                    <a:pt x="19730" y="25525"/>
                  </a:cubicBezTo>
                  <a:cubicBezTo>
                    <a:pt x="19952" y="24987"/>
                    <a:pt x="18622" y="23910"/>
                    <a:pt x="18305" y="23372"/>
                  </a:cubicBezTo>
                  <a:cubicBezTo>
                    <a:pt x="16816" y="20775"/>
                    <a:pt x="14125" y="19666"/>
                    <a:pt x="13301" y="18558"/>
                  </a:cubicBezTo>
                  <a:cubicBezTo>
                    <a:pt x="12509" y="17450"/>
                    <a:pt x="9121" y="10672"/>
                    <a:pt x="7727" y="8044"/>
                  </a:cubicBezTo>
                  <a:cubicBezTo>
                    <a:pt x="6302" y="5415"/>
                    <a:pt x="2185" y="0"/>
                    <a:pt x="218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0"/>
            <p:cNvSpPr/>
            <p:nvPr/>
          </p:nvSpPr>
          <p:spPr>
            <a:xfrm>
              <a:off x="3667637" y="3519945"/>
              <a:ext cx="134837" cy="177212"/>
            </a:xfrm>
            <a:custGeom>
              <a:avLst/>
              <a:gdLst/>
              <a:ahLst/>
              <a:cxnLst/>
              <a:rect l="l" t="t" r="r" b="b"/>
              <a:pathLst>
                <a:path w="4213" h="5537" extrusionOk="0">
                  <a:moveTo>
                    <a:pt x="1204" y="1"/>
                  </a:moveTo>
                  <a:cubicBezTo>
                    <a:pt x="539" y="1"/>
                    <a:pt x="0" y="571"/>
                    <a:pt x="0" y="1236"/>
                  </a:cubicBezTo>
                  <a:lnTo>
                    <a:pt x="0" y="4181"/>
                  </a:lnTo>
                  <a:cubicBezTo>
                    <a:pt x="461" y="4728"/>
                    <a:pt x="1419" y="5537"/>
                    <a:pt x="2683" y="5537"/>
                  </a:cubicBezTo>
                  <a:cubicBezTo>
                    <a:pt x="2810" y="5537"/>
                    <a:pt x="2940" y="5528"/>
                    <a:pt x="3072" y="5511"/>
                  </a:cubicBezTo>
                  <a:cubicBezTo>
                    <a:pt x="3547" y="5479"/>
                    <a:pt x="3927" y="5416"/>
                    <a:pt x="4212" y="5353"/>
                  </a:cubicBezTo>
                  <a:lnTo>
                    <a:pt x="4212" y="1236"/>
                  </a:lnTo>
                  <a:cubicBezTo>
                    <a:pt x="4212" y="571"/>
                    <a:pt x="3674" y="1"/>
                    <a:pt x="3009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0"/>
            <p:cNvSpPr/>
            <p:nvPr/>
          </p:nvSpPr>
          <p:spPr>
            <a:xfrm>
              <a:off x="3666613" y="3653757"/>
              <a:ext cx="135861" cy="128724"/>
            </a:xfrm>
            <a:custGeom>
              <a:avLst/>
              <a:gdLst/>
              <a:ahLst/>
              <a:cxnLst/>
              <a:rect l="l" t="t" r="r" b="b"/>
              <a:pathLst>
                <a:path w="4245" h="4022" extrusionOk="0">
                  <a:moveTo>
                    <a:pt x="1" y="0"/>
                  </a:moveTo>
                  <a:lnTo>
                    <a:pt x="1" y="2787"/>
                  </a:lnTo>
                  <a:cubicBezTo>
                    <a:pt x="32" y="3452"/>
                    <a:pt x="571" y="4022"/>
                    <a:pt x="1236" y="4022"/>
                  </a:cubicBezTo>
                  <a:lnTo>
                    <a:pt x="3041" y="4022"/>
                  </a:lnTo>
                  <a:cubicBezTo>
                    <a:pt x="3706" y="4022"/>
                    <a:pt x="4244" y="3452"/>
                    <a:pt x="4244" y="2787"/>
                  </a:cubicBezTo>
                  <a:lnTo>
                    <a:pt x="4244" y="1172"/>
                  </a:lnTo>
                  <a:cubicBezTo>
                    <a:pt x="3959" y="1235"/>
                    <a:pt x="3579" y="1298"/>
                    <a:pt x="3104" y="1362"/>
                  </a:cubicBezTo>
                  <a:cubicBezTo>
                    <a:pt x="2991" y="1374"/>
                    <a:pt x="2881" y="1380"/>
                    <a:pt x="2772" y="1380"/>
                  </a:cubicBezTo>
                  <a:cubicBezTo>
                    <a:pt x="1479" y="1380"/>
                    <a:pt x="497" y="555"/>
                    <a:pt x="1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0"/>
            <p:cNvSpPr/>
            <p:nvPr/>
          </p:nvSpPr>
          <p:spPr>
            <a:xfrm>
              <a:off x="3516606" y="2944239"/>
              <a:ext cx="610207" cy="694348"/>
            </a:xfrm>
            <a:custGeom>
              <a:avLst/>
              <a:gdLst/>
              <a:ahLst/>
              <a:cxnLst/>
              <a:rect l="l" t="t" r="r" b="b"/>
              <a:pathLst>
                <a:path w="19066" h="21695" extrusionOk="0">
                  <a:moveTo>
                    <a:pt x="10230" y="1"/>
                  </a:moveTo>
                  <a:cubicBezTo>
                    <a:pt x="4561" y="1"/>
                    <a:pt x="1" y="5005"/>
                    <a:pt x="1" y="11180"/>
                  </a:cubicBezTo>
                  <a:cubicBezTo>
                    <a:pt x="1" y="17355"/>
                    <a:pt x="6334" y="21694"/>
                    <a:pt x="10768" y="21694"/>
                  </a:cubicBezTo>
                  <a:cubicBezTo>
                    <a:pt x="15265" y="21694"/>
                    <a:pt x="19065" y="16944"/>
                    <a:pt x="19065" y="10768"/>
                  </a:cubicBezTo>
                  <a:cubicBezTo>
                    <a:pt x="19065" y="4593"/>
                    <a:pt x="15867" y="1"/>
                    <a:pt x="10230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0"/>
            <p:cNvSpPr/>
            <p:nvPr/>
          </p:nvSpPr>
          <p:spPr>
            <a:xfrm>
              <a:off x="3415246" y="2840926"/>
              <a:ext cx="869672" cy="758102"/>
            </a:xfrm>
            <a:custGeom>
              <a:avLst/>
              <a:gdLst/>
              <a:ahLst/>
              <a:cxnLst/>
              <a:rect l="l" t="t" r="r" b="b"/>
              <a:pathLst>
                <a:path w="27173" h="23687" extrusionOk="0">
                  <a:moveTo>
                    <a:pt x="12513" y="0"/>
                  </a:moveTo>
                  <a:cubicBezTo>
                    <a:pt x="11834" y="0"/>
                    <a:pt x="11166" y="160"/>
                    <a:pt x="10483" y="537"/>
                  </a:cubicBezTo>
                  <a:cubicBezTo>
                    <a:pt x="8520" y="1614"/>
                    <a:pt x="6968" y="3356"/>
                    <a:pt x="6968" y="3356"/>
                  </a:cubicBezTo>
                  <a:cubicBezTo>
                    <a:pt x="6968" y="3356"/>
                    <a:pt x="6426" y="3137"/>
                    <a:pt x="5655" y="3137"/>
                  </a:cubicBezTo>
                  <a:cubicBezTo>
                    <a:pt x="4151" y="3137"/>
                    <a:pt x="1777" y="3967"/>
                    <a:pt x="856" y="8866"/>
                  </a:cubicBezTo>
                  <a:cubicBezTo>
                    <a:pt x="1" y="13521"/>
                    <a:pt x="2471" y="17480"/>
                    <a:pt x="4529" y="20393"/>
                  </a:cubicBezTo>
                  <a:cubicBezTo>
                    <a:pt x="5448" y="21692"/>
                    <a:pt x="6018" y="23687"/>
                    <a:pt x="6018" y="23687"/>
                  </a:cubicBezTo>
                  <a:cubicBezTo>
                    <a:pt x="6018" y="23687"/>
                    <a:pt x="7000" y="20932"/>
                    <a:pt x="6398" y="18968"/>
                  </a:cubicBezTo>
                  <a:cubicBezTo>
                    <a:pt x="5099" y="17131"/>
                    <a:pt x="4878" y="15073"/>
                    <a:pt x="5543" y="13996"/>
                  </a:cubicBezTo>
                  <a:cubicBezTo>
                    <a:pt x="5972" y="13300"/>
                    <a:pt x="6333" y="13059"/>
                    <a:pt x="6665" y="13059"/>
                  </a:cubicBezTo>
                  <a:cubicBezTo>
                    <a:pt x="7240" y="13059"/>
                    <a:pt x="7728" y="13782"/>
                    <a:pt x="8330" y="14123"/>
                  </a:cubicBezTo>
                  <a:cubicBezTo>
                    <a:pt x="10958" y="11621"/>
                    <a:pt x="10958" y="7726"/>
                    <a:pt x="10958" y="7726"/>
                  </a:cubicBezTo>
                  <a:cubicBezTo>
                    <a:pt x="10958" y="7726"/>
                    <a:pt x="14125" y="9658"/>
                    <a:pt x="18559" y="9658"/>
                  </a:cubicBezTo>
                  <a:cubicBezTo>
                    <a:pt x="18609" y="9657"/>
                    <a:pt x="18659" y="9657"/>
                    <a:pt x="18709" y="9657"/>
                  </a:cubicBezTo>
                  <a:cubicBezTo>
                    <a:pt x="23096" y="9657"/>
                    <a:pt x="26254" y="11019"/>
                    <a:pt x="26254" y="11019"/>
                  </a:cubicBezTo>
                  <a:cubicBezTo>
                    <a:pt x="26254" y="11019"/>
                    <a:pt x="24133" y="8391"/>
                    <a:pt x="23183" y="7472"/>
                  </a:cubicBezTo>
                  <a:cubicBezTo>
                    <a:pt x="26223" y="6807"/>
                    <a:pt x="27173" y="4021"/>
                    <a:pt x="27173" y="4021"/>
                  </a:cubicBezTo>
                  <a:lnTo>
                    <a:pt x="27173" y="4021"/>
                  </a:lnTo>
                  <a:cubicBezTo>
                    <a:pt x="27173" y="4021"/>
                    <a:pt x="26691" y="4402"/>
                    <a:pt x="25434" y="4402"/>
                  </a:cubicBezTo>
                  <a:cubicBezTo>
                    <a:pt x="24458" y="4402"/>
                    <a:pt x="23014" y="4172"/>
                    <a:pt x="20966" y="3356"/>
                  </a:cubicBezTo>
                  <a:cubicBezTo>
                    <a:pt x="17331" y="1907"/>
                    <a:pt x="14858" y="0"/>
                    <a:pt x="12513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0"/>
            <p:cNvSpPr/>
            <p:nvPr/>
          </p:nvSpPr>
          <p:spPr>
            <a:xfrm>
              <a:off x="3598698" y="3301606"/>
              <a:ext cx="68971" cy="98767"/>
            </a:xfrm>
            <a:custGeom>
              <a:avLst/>
              <a:gdLst/>
              <a:ahLst/>
              <a:cxnLst/>
              <a:rect l="l" t="t" r="r" b="b"/>
              <a:pathLst>
                <a:path w="2155" h="3086" extrusionOk="0">
                  <a:moveTo>
                    <a:pt x="1040" y="1"/>
                  </a:moveTo>
                  <a:cubicBezTo>
                    <a:pt x="757" y="1"/>
                    <a:pt x="493" y="206"/>
                    <a:pt x="349" y="837"/>
                  </a:cubicBezTo>
                  <a:cubicBezTo>
                    <a:pt x="1" y="2611"/>
                    <a:pt x="1521" y="3086"/>
                    <a:pt x="1521" y="3086"/>
                  </a:cubicBezTo>
                  <a:lnTo>
                    <a:pt x="2154" y="711"/>
                  </a:lnTo>
                  <a:cubicBezTo>
                    <a:pt x="2154" y="711"/>
                    <a:pt x="1565" y="1"/>
                    <a:pt x="1040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0"/>
            <p:cNvSpPr/>
            <p:nvPr/>
          </p:nvSpPr>
          <p:spPr>
            <a:xfrm>
              <a:off x="3920893" y="3438876"/>
              <a:ext cx="95887" cy="42887"/>
            </a:xfrm>
            <a:custGeom>
              <a:avLst/>
              <a:gdLst/>
              <a:ahLst/>
              <a:cxnLst/>
              <a:rect l="l" t="t" r="r" b="b"/>
              <a:pathLst>
                <a:path w="2996" h="1340" extrusionOk="0">
                  <a:moveTo>
                    <a:pt x="2761" y="0"/>
                  </a:moveTo>
                  <a:cubicBezTo>
                    <a:pt x="2702" y="0"/>
                    <a:pt x="2627" y="38"/>
                    <a:pt x="2538" y="127"/>
                  </a:cubicBezTo>
                  <a:cubicBezTo>
                    <a:pt x="2313" y="377"/>
                    <a:pt x="1791" y="628"/>
                    <a:pt x="1191" y="628"/>
                  </a:cubicBezTo>
                  <a:cubicBezTo>
                    <a:pt x="1032" y="628"/>
                    <a:pt x="867" y="610"/>
                    <a:pt x="701" y="570"/>
                  </a:cubicBezTo>
                  <a:cubicBezTo>
                    <a:pt x="627" y="550"/>
                    <a:pt x="559" y="540"/>
                    <a:pt x="497" y="540"/>
                  </a:cubicBezTo>
                  <a:cubicBezTo>
                    <a:pt x="89" y="540"/>
                    <a:pt x="0" y="956"/>
                    <a:pt x="606" y="1204"/>
                  </a:cubicBezTo>
                  <a:cubicBezTo>
                    <a:pt x="858" y="1292"/>
                    <a:pt x="1156" y="1340"/>
                    <a:pt x="1448" y="1340"/>
                  </a:cubicBezTo>
                  <a:cubicBezTo>
                    <a:pt x="1890" y="1340"/>
                    <a:pt x="2322" y="1230"/>
                    <a:pt x="2570" y="982"/>
                  </a:cubicBezTo>
                  <a:cubicBezTo>
                    <a:pt x="2975" y="602"/>
                    <a:pt x="2995" y="0"/>
                    <a:pt x="2761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0"/>
            <p:cNvSpPr/>
            <p:nvPr/>
          </p:nvSpPr>
          <p:spPr>
            <a:xfrm>
              <a:off x="3785192" y="3194614"/>
              <a:ext cx="133845" cy="128724"/>
            </a:xfrm>
            <a:custGeom>
              <a:avLst/>
              <a:gdLst/>
              <a:ahLst/>
              <a:cxnLst/>
              <a:rect l="l" t="t" r="r" b="b"/>
              <a:pathLst>
                <a:path w="4182" h="4022" extrusionOk="0">
                  <a:moveTo>
                    <a:pt x="4181" y="0"/>
                  </a:moveTo>
                  <a:lnTo>
                    <a:pt x="4181" y="0"/>
                  </a:lnTo>
                  <a:cubicBezTo>
                    <a:pt x="3580" y="665"/>
                    <a:pt x="3010" y="1425"/>
                    <a:pt x="2091" y="1615"/>
                  </a:cubicBezTo>
                  <a:cubicBezTo>
                    <a:pt x="1785" y="1689"/>
                    <a:pt x="1451" y="1714"/>
                    <a:pt x="1141" y="1714"/>
                  </a:cubicBezTo>
                  <a:cubicBezTo>
                    <a:pt x="522" y="1714"/>
                    <a:pt x="1" y="1615"/>
                    <a:pt x="1" y="1615"/>
                  </a:cubicBezTo>
                  <a:lnTo>
                    <a:pt x="1" y="1615"/>
                  </a:lnTo>
                  <a:cubicBezTo>
                    <a:pt x="1" y="1615"/>
                    <a:pt x="381" y="2375"/>
                    <a:pt x="413" y="2819"/>
                  </a:cubicBezTo>
                  <a:cubicBezTo>
                    <a:pt x="413" y="3262"/>
                    <a:pt x="381" y="4022"/>
                    <a:pt x="381" y="4022"/>
                  </a:cubicBezTo>
                  <a:lnTo>
                    <a:pt x="3358" y="3800"/>
                  </a:lnTo>
                  <a:cubicBezTo>
                    <a:pt x="3358" y="3800"/>
                    <a:pt x="4150" y="1425"/>
                    <a:pt x="4181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0"/>
            <p:cNvSpPr/>
            <p:nvPr/>
          </p:nvSpPr>
          <p:spPr>
            <a:xfrm>
              <a:off x="3995016" y="3205751"/>
              <a:ext cx="94287" cy="131893"/>
            </a:xfrm>
            <a:custGeom>
              <a:avLst/>
              <a:gdLst/>
              <a:ahLst/>
              <a:cxnLst/>
              <a:rect l="l" t="t" r="r" b="b"/>
              <a:pathLst>
                <a:path w="2946" h="4121" extrusionOk="0">
                  <a:moveTo>
                    <a:pt x="95" y="0"/>
                  </a:moveTo>
                  <a:cubicBezTo>
                    <a:pt x="95" y="1"/>
                    <a:pt x="0" y="1616"/>
                    <a:pt x="444" y="3231"/>
                  </a:cubicBezTo>
                  <a:cubicBezTo>
                    <a:pt x="634" y="3923"/>
                    <a:pt x="929" y="4121"/>
                    <a:pt x="1203" y="4121"/>
                  </a:cubicBezTo>
                  <a:cubicBezTo>
                    <a:pt x="1570" y="4121"/>
                    <a:pt x="1901" y="3769"/>
                    <a:pt x="1901" y="3769"/>
                  </a:cubicBezTo>
                  <a:cubicBezTo>
                    <a:pt x="1901" y="3769"/>
                    <a:pt x="2471" y="1932"/>
                    <a:pt x="2946" y="1394"/>
                  </a:cubicBezTo>
                  <a:cubicBezTo>
                    <a:pt x="1742" y="1362"/>
                    <a:pt x="96" y="1"/>
                    <a:pt x="95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0"/>
            <p:cNvSpPr/>
            <p:nvPr/>
          </p:nvSpPr>
          <p:spPr>
            <a:xfrm>
              <a:off x="3781159" y="3277475"/>
              <a:ext cx="132789" cy="84397"/>
            </a:xfrm>
            <a:custGeom>
              <a:avLst/>
              <a:gdLst/>
              <a:ahLst/>
              <a:cxnLst/>
              <a:rect l="l" t="t" r="r" b="b"/>
              <a:pathLst>
                <a:path w="4149" h="2637" extrusionOk="0">
                  <a:moveTo>
                    <a:pt x="2818" y="0"/>
                  </a:moveTo>
                  <a:cubicBezTo>
                    <a:pt x="2492" y="0"/>
                    <a:pt x="2154" y="177"/>
                    <a:pt x="1520" y="388"/>
                  </a:cubicBezTo>
                  <a:cubicBezTo>
                    <a:pt x="665" y="705"/>
                    <a:pt x="0" y="2130"/>
                    <a:pt x="0" y="2130"/>
                  </a:cubicBezTo>
                  <a:cubicBezTo>
                    <a:pt x="0" y="2130"/>
                    <a:pt x="855" y="2636"/>
                    <a:pt x="1520" y="2636"/>
                  </a:cubicBezTo>
                  <a:cubicBezTo>
                    <a:pt x="2217" y="2636"/>
                    <a:pt x="3294" y="2636"/>
                    <a:pt x="3706" y="1686"/>
                  </a:cubicBezTo>
                  <a:cubicBezTo>
                    <a:pt x="4149" y="768"/>
                    <a:pt x="3642" y="230"/>
                    <a:pt x="3167" y="71"/>
                  </a:cubicBezTo>
                  <a:cubicBezTo>
                    <a:pt x="3044" y="22"/>
                    <a:pt x="2932" y="0"/>
                    <a:pt x="2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0"/>
            <p:cNvSpPr/>
            <p:nvPr/>
          </p:nvSpPr>
          <p:spPr>
            <a:xfrm>
              <a:off x="3833871" y="3283780"/>
              <a:ext cx="57801" cy="57833"/>
            </a:xfrm>
            <a:custGeom>
              <a:avLst/>
              <a:gdLst/>
              <a:ahLst/>
              <a:cxnLst/>
              <a:rect l="l" t="t" r="r" b="b"/>
              <a:pathLst>
                <a:path w="1806" h="1807" extrusionOk="0">
                  <a:moveTo>
                    <a:pt x="887" y="1"/>
                  </a:moveTo>
                  <a:cubicBezTo>
                    <a:pt x="412" y="1"/>
                    <a:pt x="0" y="413"/>
                    <a:pt x="0" y="888"/>
                  </a:cubicBezTo>
                  <a:cubicBezTo>
                    <a:pt x="0" y="1394"/>
                    <a:pt x="412" y="1806"/>
                    <a:pt x="887" y="1806"/>
                  </a:cubicBezTo>
                  <a:cubicBezTo>
                    <a:pt x="1394" y="1806"/>
                    <a:pt x="1805" y="1394"/>
                    <a:pt x="1805" y="888"/>
                  </a:cubicBezTo>
                  <a:cubicBezTo>
                    <a:pt x="1805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0"/>
            <p:cNvSpPr/>
            <p:nvPr/>
          </p:nvSpPr>
          <p:spPr>
            <a:xfrm>
              <a:off x="3775078" y="3272738"/>
              <a:ext cx="129588" cy="92174"/>
            </a:xfrm>
            <a:custGeom>
              <a:avLst/>
              <a:gdLst/>
              <a:ahLst/>
              <a:cxnLst/>
              <a:rect l="l" t="t" r="r" b="b"/>
              <a:pathLst>
                <a:path w="4049" h="2880" extrusionOk="0">
                  <a:moveTo>
                    <a:pt x="2978" y="0"/>
                  </a:moveTo>
                  <a:cubicBezTo>
                    <a:pt x="1730" y="0"/>
                    <a:pt x="421" y="1313"/>
                    <a:pt x="0" y="2278"/>
                  </a:cubicBezTo>
                  <a:cubicBezTo>
                    <a:pt x="317" y="2721"/>
                    <a:pt x="1109" y="2848"/>
                    <a:pt x="1457" y="2879"/>
                  </a:cubicBezTo>
                  <a:cubicBezTo>
                    <a:pt x="1837" y="2879"/>
                    <a:pt x="1552" y="2689"/>
                    <a:pt x="1457" y="2689"/>
                  </a:cubicBezTo>
                  <a:cubicBezTo>
                    <a:pt x="824" y="2594"/>
                    <a:pt x="507" y="2436"/>
                    <a:pt x="317" y="2246"/>
                  </a:cubicBezTo>
                  <a:cubicBezTo>
                    <a:pt x="872" y="1263"/>
                    <a:pt x="1968" y="340"/>
                    <a:pt x="3063" y="340"/>
                  </a:cubicBezTo>
                  <a:cubicBezTo>
                    <a:pt x="3344" y="340"/>
                    <a:pt x="3624" y="400"/>
                    <a:pt x="3896" y="536"/>
                  </a:cubicBezTo>
                  <a:cubicBezTo>
                    <a:pt x="3904" y="539"/>
                    <a:pt x="3912" y="540"/>
                    <a:pt x="3920" y="540"/>
                  </a:cubicBezTo>
                  <a:cubicBezTo>
                    <a:pt x="4001" y="540"/>
                    <a:pt x="4048" y="404"/>
                    <a:pt x="3991" y="346"/>
                  </a:cubicBezTo>
                  <a:cubicBezTo>
                    <a:pt x="3672" y="103"/>
                    <a:pt x="3327" y="0"/>
                    <a:pt x="297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0"/>
            <p:cNvSpPr/>
            <p:nvPr/>
          </p:nvSpPr>
          <p:spPr>
            <a:xfrm>
              <a:off x="3848049" y="3298982"/>
              <a:ext cx="28420" cy="27396"/>
            </a:xfrm>
            <a:custGeom>
              <a:avLst/>
              <a:gdLst/>
              <a:ahLst/>
              <a:cxnLst/>
              <a:rect l="l" t="t" r="r" b="b"/>
              <a:pathLst>
                <a:path w="888" h="856" extrusionOk="0">
                  <a:moveTo>
                    <a:pt x="444" y="1"/>
                  </a:moveTo>
                  <a:cubicBezTo>
                    <a:pt x="222" y="1"/>
                    <a:pt x="0" y="191"/>
                    <a:pt x="0" y="413"/>
                  </a:cubicBezTo>
                  <a:cubicBezTo>
                    <a:pt x="0" y="666"/>
                    <a:pt x="222" y="856"/>
                    <a:pt x="444" y="856"/>
                  </a:cubicBezTo>
                  <a:cubicBezTo>
                    <a:pt x="697" y="856"/>
                    <a:pt x="887" y="666"/>
                    <a:pt x="887" y="413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0"/>
            <p:cNvSpPr/>
            <p:nvPr/>
          </p:nvSpPr>
          <p:spPr>
            <a:xfrm>
              <a:off x="3851090" y="3287844"/>
              <a:ext cx="22339" cy="21315"/>
            </a:xfrm>
            <a:custGeom>
              <a:avLst/>
              <a:gdLst/>
              <a:ahLst/>
              <a:cxnLst/>
              <a:rect l="l" t="t" r="r" b="b"/>
              <a:pathLst>
                <a:path w="698" h="666" extrusionOk="0"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cubicBezTo>
                    <a:pt x="0" y="539"/>
                    <a:pt x="159" y="666"/>
                    <a:pt x="349" y="666"/>
                  </a:cubicBezTo>
                  <a:cubicBezTo>
                    <a:pt x="539" y="666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0"/>
            <p:cNvSpPr/>
            <p:nvPr/>
          </p:nvSpPr>
          <p:spPr>
            <a:xfrm>
              <a:off x="3993000" y="3279331"/>
              <a:ext cx="97327" cy="78540"/>
            </a:xfrm>
            <a:custGeom>
              <a:avLst/>
              <a:gdLst/>
              <a:ahLst/>
              <a:cxnLst/>
              <a:rect l="l" t="t" r="r" b="b"/>
              <a:pathLst>
                <a:path w="3041" h="2454" extrusionOk="0">
                  <a:moveTo>
                    <a:pt x="1021" y="1"/>
                  </a:moveTo>
                  <a:cubicBezTo>
                    <a:pt x="832" y="1"/>
                    <a:pt x="654" y="53"/>
                    <a:pt x="475" y="172"/>
                  </a:cubicBezTo>
                  <a:cubicBezTo>
                    <a:pt x="475" y="172"/>
                    <a:pt x="0" y="520"/>
                    <a:pt x="127" y="1407"/>
                  </a:cubicBezTo>
                  <a:cubicBezTo>
                    <a:pt x="203" y="2094"/>
                    <a:pt x="647" y="2454"/>
                    <a:pt x="1230" y="2454"/>
                  </a:cubicBezTo>
                  <a:cubicBezTo>
                    <a:pt x="1372" y="2454"/>
                    <a:pt x="1523" y="2432"/>
                    <a:pt x="1679" y="2388"/>
                  </a:cubicBezTo>
                  <a:cubicBezTo>
                    <a:pt x="2439" y="2167"/>
                    <a:pt x="3040" y="1628"/>
                    <a:pt x="3040" y="1628"/>
                  </a:cubicBezTo>
                  <a:cubicBezTo>
                    <a:pt x="3040" y="1628"/>
                    <a:pt x="2755" y="710"/>
                    <a:pt x="2090" y="362"/>
                  </a:cubicBezTo>
                  <a:cubicBezTo>
                    <a:pt x="1675" y="144"/>
                    <a:pt x="1334" y="1"/>
                    <a:pt x="1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0"/>
            <p:cNvSpPr/>
            <p:nvPr/>
          </p:nvSpPr>
          <p:spPr>
            <a:xfrm>
              <a:off x="4008202" y="3280739"/>
              <a:ext cx="57801" cy="57833"/>
            </a:xfrm>
            <a:custGeom>
              <a:avLst/>
              <a:gdLst/>
              <a:ahLst/>
              <a:cxnLst/>
              <a:rect l="l" t="t" r="r" b="b"/>
              <a:pathLst>
                <a:path w="1806" h="1807" extrusionOk="0">
                  <a:moveTo>
                    <a:pt x="919" y="1"/>
                  </a:moveTo>
                  <a:cubicBezTo>
                    <a:pt x="412" y="1"/>
                    <a:pt x="0" y="413"/>
                    <a:pt x="0" y="919"/>
                  </a:cubicBezTo>
                  <a:cubicBezTo>
                    <a:pt x="0" y="1426"/>
                    <a:pt x="412" y="1806"/>
                    <a:pt x="919" y="1806"/>
                  </a:cubicBezTo>
                  <a:cubicBezTo>
                    <a:pt x="1394" y="1806"/>
                    <a:pt x="1805" y="1426"/>
                    <a:pt x="1805" y="919"/>
                  </a:cubicBezTo>
                  <a:cubicBezTo>
                    <a:pt x="1805" y="413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0"/>
            <p:cNvSpPr/>
            <p:nvPr/>
          </p:nvSpPr>
          <p:spPr>
            <a:xfrm>
              <a:off x="4023405" y="3295942"/>
              <a:ext cx="27396" cy="28420"/>
            </a:xfrm>
            <a:custGeom>
              <a:avLst/>
              <a:gdLst/>
              <a:ahLst/>
              <a:cxnLst/>
              <a:rect l="l" t="t" r="r" b="b"/>
              <a:pathLst>
                <a:path w="856" h="888" extrusionOk="0">
                  <a:moveTo>
                    <a:pt x="412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8"/>
                    <a:pt x="190" y="888"/>
                    <a:pt x="412" y="888"/>
                  </a:cubicBezTo>
                  <a:cubicBezTo>
                    <a:pt x="665" y="888"/>
                    <a:pt x="855" y="698"/>
                    <a:pt x="855" y="444"/>
                  </a:cubicBezTo>
                  <a:cubicBezTo>
                    <a:pt x="855" y="191"/>
                    <a:pt x="665" y="1"/>
                    <a:pt x="412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0"/>
            <p:cNvSpPr/>
            <p:nvPr/>
          </p:nvSpPr>
          <p:spPr>
            <a:xfrm>
              <a:off x="4020364" y="3284804"/>
              <a:ext cx="22307" cy="22339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cubicBezTo>
                    <a:pt x="0" y="539"/>
                    <a:pt x="159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0"/>
            <p:cNvSpPr/>
            <p:nvPr/>
          </p:nvSpPr>
          <p:spPr>
            <a:xfrm>
              <a:off x="3999209" y="3274562"/>
              <a:ext cx="92110" cy="76620"/>
            </a:xfrm>
            <a:custGeom>
              <a:avLst/>
              <a:gdLst/>
              <a:ahLst/>
              <a:cxnLst/>
              <a:rect l="l" t="t" r="r" b="b"/>
              <a:pathLst>
                <a:path w="2878" h="2394" extrusionOk="0">
                  <a:moveTo>
                    <a:pt x="979" y="0"/>
                  </a:moveTo>
                  <a:cubicBezTo>
                    <a:pt x="947" y="0"/>
                    <a:pt x="915" y="2"/>
                    <a:pt x="883" y="4"/>
                  </a:cubicBezTo>
                  <a:cubicBezTo>
                    <a:pt x="630" y="36"/>
                    <a:pt x="281" y="99"/>
                    <a:pt x="91" y="321"/>
                  </a:cubicBezTo>
                  <a:cubicBezTo>
                    <a:pt x="0" y="411"/>
                    <a:pt x="7" y="486"/>
                    <a:pt x="88" y="486"/>
                  </a:cubicBezTo>
                  <a:cubicBezTo>
                    <a:pt x="120" y="486"/>
                    <a:pt x="164" y="474"/>
                    <a:pt x="218" y="447"/>
                  </a:cubicBezTo>
                  <a:cubicBezTo>
                    <a:pt x="294" y="409"/>
                    <a:pt x="590" y="279"/>
                    <a:pt x="952" y="279"/>
                  </a:cubicBezTo>
                  <a:cubicBezTo>
                    <a:pt x="1189" y="279"/>
                    <a:pt x="1455" y="335"/>
                    <a:pt x="1706" y="511"/>
                  </a:cubicBezTo>
                  <a:cubicBezTo>
                    <a:pt x="1991" y="732"/>
                    <a:pt x="2530" y="1302"/>
                    <a:pt x="2656" y="1651"/>
                  </a:cubicBezTo>
                  <a:cubicBezTo>
                    <a:pt x="2466" y="2031"/>
                    <a:pt x="2340" y="2062"/>
                    <a:pt x="2023" y="2221"/>
                  </a:cubicBezTo>
                  <a:cubicBezTo>
                    <a:pt x="1917" y="2274"/>
                    <a:pt x="1922" y="2394"/>
                    <a:pt x="2020" y="2394"/>
                  </a:cubicBezTo>
                  <a:cubicBezTo>
                    <a:pt x="2038" y="2394"/>
                    <a:pt x="2061" y="2389"/>
                    <a:pt x="2086" y="2379"/>
                  </a:cubicBezTo>
                  <a:cubicBezTo>
                    <a:pt x="2530" y="2221"/>
                    <a:pt x="2846" y="1967"/>
                    <a:pt x="2878" y="1587"/>
                  </a:cubicBezTo>
                  <a:cubicBezTo>
                    <a:pt x="2751" y="1112"/>
                    <a:pt x="2403" y="764"/>
                    <a:pt x="2055" y="447"/>
                  </a:cubicBezTo>
                  <a:cubicBezTo>
                    <a:pt x="1761" y="183"/>
                    <a:pt x="1386" y="0"/>
                    <a:pt x="979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0"/>
            <p:cNvSpPr/>
            <p:nvPr/>
          </p:nvSpPr>
          <p:spPr>
            <a:xfrm>
              <a:off x="3755811" y="3165201"/>
              <a:ext cx="183485" cy="90510"/>
            </a:xfrm>
            <a:custGeom>
              <a:avLst/>
              <a:gdLst/>
              <a:ahLst/>
              <a:cxnLst/>
              <a:rect l="l" t="t" r="r" b="b"/>
              <a:pathLst>
                <a:path w="5733" h="2828" extrusionOk="0">
                  <a:moveTo>
                    <a:pt x="5669" y="1"/>
                  </a:moveTo>
                  <a:lnTo>
                    <a:pt x="5669" y="1"/>
                  </a:lnTo>
                  <a:cubicBezTo>
                    <a:pt x="5163" y="507"/>
                    <a:pt x="4371" y="1394"/>
                    <a:pt x="3706" y="1837"/>
                  </a:cubicBezTo>
                  <a:cubicBezTo>
                    <a:pt x="3262" y="2122"/>
                    <a:pt x="2724" y="2281"/>
                    <a:pt x="2154" y="2344"/>
                  </a:cubicBezTo>
                  <a:cubicBezTo>
                    <a:pt x="1871" y="2358"/>
                    <a:pt x="1575" y="2372"/>
                    <a:pt x="1278" y="2372"/>
                  </a:cubicBezTo>
                  <a:cubicBezTo>
                    <a:pt x="910" y="2372"/>
                    <a:pt x="541" y="2351"/>
                    <a:pt x="191" y="2281"/>
                  </a:cubicBezTo>
                  <a:cubicBezTo>
                    <a:pt x="64" y="2281"/>
                    <a:pt x="1" y="2376"/>
                    <a:pt x="127" y="2471"/>
                  </a:cubicBezTo>
                  <a:cubicBezTo>
                    <a:pt x="571" y="2740"/>
                    <a:pt x="1125" y="2827"/>
                    <a:pt x="1679" y="2827"/>
                  </a:cubicBezTo>
                  <a:cubicBezTo>
                    <a:pt x="2233" y="2827"/>
                    <a:pt x="2787" y="2740"/>
                    <a:pt x="3231" y="2661"/>
                  </a:cubicBezTo>
                  <a:cubicBezTo>
                    <a:pt x="4371" y="2471"/>
                    <a:pt x="5163" y="2154"/>
                    <a:pt x="5733" y="887"/>
                  </a:cubicBezTo>
                  <a:lnTo>
                    <a:pt x="5733" y="887"/>
                  </a:lnTo>
                  <a:cubicBezTo>
                    <a:pt x="5562" y="1029"/>
                    <a:pt x="5417" y="1146"/>
                    <a:pt x="5252" y="1260"/>
                  </a:cubicBezTo>
                  <a:lnTo>
                    <a:pt x="5252" y="1260"/>
                  </a:lnTo>
                  <a:cubicBezTo>
                    <a:pt x="5463" y="934"/>
                    <a:pt x="5639" y="365"/>
                    <a:pt x="566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0"/>
            <p:cNvSpPr/>
            <p:nvPr/>
          </p:nvSpPr>
          <p:spPr>
            <a:xfrm>
              <a:off x="3990952" y="3177363"/>
              <a:ext cx="120659" cy="78572"/>
            </a:xfrm>
            <a:custGeom>
              <a:avLst/>
              <a:gdLst/>
              <a:ahLst/>
              <a:cxnLst/>
              <a:rect l="l" t="t" r="r" b="b"/>
              <a:pathLst>
                <a:path w="3770" h="2455" extrusionOk="0">
                  <a:moveTo>
                    <a:pt x="222" y="1"/>
                  </a:moveTo>
                  <a:cubicBezTo>
                    <a:pt x="221" y="1"/>
                    <a:pt x="222" y="3"/>
                    <a:pt x="224" y="6"/>
                  </a:cubicBezTo>
                  <a:lnTo>
                    <a:pt x="224" y="6"/>
                  </a:lnTo>
                  <a:cubicBezTo>
                    <a:pt x="223" y="3"/>
                    <a:pt x="222" y="1"/>
                    <a:pt x="222" y="1"/>
                  </a:cubicBezTo>
                  <a:close/>
                  <a:moveTo>
                    <a:pt x="224" y="6"/>
                  </a:moveTo>
                  <a:lnTo>
                    <a:pt x="224" y="6"/>
                  </a:lnTo>
                  <a:cubicBezTo>
                    <a:pt x="236" y="71"/>
                    <a:pt x="359" y="676"/>
                    <a:pt x="539" y="856"/>
                  </a:cubicBezTo>
                  <a:cubicBezTo>
                    <a:pt x="412" y="792"/>
                    <a:pt x="191" y="634"/>
                    <a:pt x="1" y="539"/>
                  </a:cubicBezTo>
                  <a:lnTo>
                    <a:pt x="1" y="539"/>
                  </a:lnTo>
                  <a:cubicBezTo>
                    <a:pt x="254" y="1299"/>
                    <a:pt x="1173" y="2091"/>
                    <a:pt x="2091" y="2344"/>
                  </a:cubicBezTo>
                  <a:cubicBezTo>
                    <a:pt x="2380" y="2406"/>
                    <a:pt x="2857" y="2455"/>
                    <a:pt x="3207" y="2455"/>
                  </a:cubicBezTo>
                  <a:cubicBezTo>
                    <a:pt x="3394" y="2455"/>
                    <a:pt x="3545" y="2441"/>
                    <a:pt x="3611" y="2408"/>
                  </a:cubicBezTo>
                  <a:cubicBezTo>
                    <a:pt x="3706" y="2376"/>
                    <a:pt x="3769" y="2249"/>
                    <a:pt x="3611" y="2218"/>
                  </a:cubicBezTo>
                  <a:cubicBezTo>
                    <a:pt x="3263" y="2186"/>
                    <a:pt x="2851" y="2091"/>
                    <a:pt x="2249" y="1869"/>
                  </a:cubicBezTo>
                  <a:cubicBezTo>
                    <a:pt x="1394" y="1533"/>
                    <a:pt x="273" y="107"/>
                    <a:pt x="224" y="6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0"/>
            <p:cNvSpPr/>
            <p:nvPr/>
          </p:nvSpPr>
          <p:spPr>
            <a:xfrm>
              <a:off x="3864820" y="3533259"/>
              <a:ext cx="95759" cy="41254"/>
            </a:xfrm>
            <a:custGeom>
              <a:avLst/>
              <a:gdLst/>
              <a:ahLst/>
              <a:cxnLst/>
              <a:rect l="l" t="t" r="r" b="b"/>
              <a:pathLst>
                <a:path w="2992" h="1289" extrusionOk="0">
                  <a:moveTo>
                    <a:pt x="2013" y="0"/>
                  </a:moveTo>
                  <a:cubicBezTo>
                    <a:pt x="1242" y="0"/>
                    <a:pt x="374" y="432"/>
                    <a:pt x="78" y="978"/>
                  </a:cubicBezTo>
                  <a:cubicBezTo>
                    <a:pt x="1" y="1133"/>
                    <a:pt x="50" y="1288"/>
                    <a:pt x="157" y="1288"/>
                  </a:cubicBezTo>
                  <a:cubicBezTo>
                    <a:pt x="181" y="1288"/>
                    <a:pt x="207" y="1281"/>
                    <a:pt x="236" y="1263"/>
                  </a:cubicBezTo>
                  <a:cubicBezTo>
                    <a:pt x="648" y="915"/>
                    <a:pt x="870" y="725"/>
                    <a:pt x="1440" y="567"/>
                  </a:cubicBezTo>
                  <a:cubicBezTo>
                    <a:pt x="1714" y="482"/>
                    <a:pt x="2003" y="454"/>
                    <a:pt x="2287" y="454"/>
                  </a:cubicBezTo>
                  <a:cubicBezTo>
                    <a:pt x="2429" y="454"/>
                    <a:pt x="2569" y="461"/>
                    <a:pt x="2707" y="472"/>
                  </a:cubicBezTo>
                  <a:cubicBezTo>
                    <a:pt x="2928" y="472"/>
                    <a:pt x="2992" y="313"/>
                    <a:pt x="2833" y="218"/>
                  </a:cubicBezTo>
                  <a:cubicBezTo>
                    <a:pt x="2602" y="67"/>
                    <a:pt x="2315" y="0"/>
                    <a:pt x="2013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0"/>
            <p:cNvSpPr/>
            <p:nvPr/>
          </p:nvSpPr>
          <p:spPr>
            <a:xfrm>
              <a:off x="3292603" y="3704421"/>
              <a:ext cx="882858" cy="715536"/>
            </a:xfrm>
            <a:custGeom>
              <a:avLst/>
              <a:gdLst/>
              <a:ahLst/>
              <a:cxnLst/>
              <a:rect l="l" t="t" r="r" b="b"/>
              <a:pathLst>
                <a:path w="27585" h="22357" extrusionOk="0">
                  <a:moveTo>
                    <a:pt x="11718" y="1"/>
                  </a:moveTo>
                  <a:cubicBezTo>
                    <a:pt x="11718" y="1"/>
                    <a:pt x="7665" y="761"/>
                    <a:pt x="6145" y="1267"/>
                  </a:cubicBezTo>
                  <a:cubicBezTo>
                    <a:pt x="5543" y="1489"/>
                    <a:pt x="3136" y="2186"/>
                    <a:pt x="1869" y="5004"/>
                  </a:cubicBezTo>
                  <a:cubicBezTo>
                    <a:pt x="1363" y="6113"/>
                    <a:pt x="412" y="7823"/>
                    <a:pt x="1" y="8963"/>
                  </a:cubicBezTo>
                  <a:cubicBezTo>
                    <a:pt x="761" y="9913"/>
                    <a:pt x="2344" y="10768"/>
                    <a:pt x="3611" y="11591"/>
                  </a:cubicBezTo>
                  <a:cubicBezTo>
                    <a:pt x="3959" y="10166"/>
                    <a:pt x="4244" y="8519"/>
                    <a:pt x="4498" y="7728"/>
                  </a:cubicBezTo>
                  <a:cubicBezTo>
                    <a:pt x="5258" y="5638"/>
                    <a:pt x="6968" y="4086"/>
                    <a:pt x="6968" y="4086"/>
                  </a:cubicBezTo>
                  <a:cubicBezTo>
                    <a:pt x="6968" y="4086"/>
                    <a:pt x="7950" y="6651"/>
                    <a:pt x="8140" y="10230"/>
                  </a:cubicBezTo>
                  <a:cubicBezTo>
                    <a:pt x="8266" y="13143"/>
                    <a:pt x="8140" y="19604"/>
                    <a:pt x="11623" y="21662"/>
                  </a:cubicBezTo>
                  <a:cubicBezTo>
                    <a:pt x="12477" y="22167"/>
                    <a:pt x="13614" y="22356"/>
                    <a:pt x="14839" y="22356"/>
                  </a:cubicBezTo>
                  <a:cubicBezTo>
                    <a:pt x="17614" y="22356"/>
                    <a:pt x="20846" y="21385"/>
                    <a:pt x="22296" y="20902"/>
                  </a:cubicBezTo>
                  <a:cubicBezTo>
                    <a:pt x="21789" y="15930"/>
                    <a:pt x="21726" y="12066"/>
                    <a:pt x="21789" y="9723"/>
                  </a:cubicBezTo>
                  <a:lnTo>
                    <a:pt x="21789" y="9723"/>
                  </a:lnTo>
                  <a:cubicBezTo>
                    <a:pt x="22232" y="10958"/>
                    <a:pt x="22011" y="10356"/>
                    <a:pt x="22359" y="11180"/>
                  </a:cubicBezTo>
                  <a:cubicBezTo>
                    <a:pt x="23418" y="8948"/>
                    <a:pt x="25975" y="5580"/>
                    <a:pt x="27230" y="5580"/>
                  </a:cubicBezTo>
                  <a:cubicBezTo>
                    <a:pt x="27364" y="5580"/>
                    <a:pt x="27484" y="5618"/>
                    <a:pt x="27585" y="5701"/>
                  </a:cubicBezTo>
                  <a:cubicBezTo>
                    <a:pt x="27458" y="3389"/>
                    <a:pt x="25526" y="4529"/>
                    <a:pt x="24386" y="3136"/>
                  </a:cubicBezTo>
                  <a:cubicBezTo>
                    <a:pt x="22739" y="1109"/>
                    <a:pt x="18717" y="476"/>
                    <a:pt x="15930" y="32"/>
                  </a:cubicBezTo>
                  <a:lnTo>
                    <a:pt x="15930" y="32"/>
                  </a:lnTo>
                  <a:cubicBezTo>
                    <a:pt x="16038" y="783"/>
                    <a:pt x="15066" y="1443"/>
                    <a:pt x="13982" y="1443"/>
                  </a:cubicBezTo>
                  <a:cubicBezTo>
                    <a:pt x="13146" y="1443"/>
                    <a:pt x="12243" y="1049"/>
                    <a:pt x="11718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0"/>
            <p:cNvSpPr/>
            <p:nvPr/>
          </p:nvSpPr>
          <p:spPr>
            <a:xfrm>
              <a:off x="3388906" y="3835162"/>
              <a:ext cx="634531" cy="770360"/>
            </a:xfrm>
            <a:custGeom>
              <a:avLst/>
              <a:gdLst/>
              <a:ahLst/>
              <a:cxnLst/>
              <a:rect l="l" t="t" r="r" b="b"/>
              <a:pathLst>
                <a:path w="19826" h="24070" extrusionOk="0">
                  <a:moveTo>
                    <a:pt x="3991" y="1"/>
                  </a:moveTo>
                  <a:cubicBezTo>
                    <a:pt x="3991" y="1"/>
                    <a:pt x="2312" y="1331"/>
                    <a:pt x="1362" y="3643"/>
                  </a:cubicBezTo>
                  <a:cubicBezTo>
                    <a:pt x="1014" y="4434"/>
                    <a:pt x="349" y="5670"/>
                    <a:pt x="0" y="7095"/>
                  </a:cubicBezTo>
                  <a:cubicBezTo>
                    <a:pt x="634" y="7570"/>
                    <a:pt x="1679" y="8140"/>
                    <a:pt x="2407" y="8393"/>
                  </a:cubicBezTo>
                  <a:cubicBezTo>
                    <a:pt x="2787" y="7601"/>
                    <a:pt x="2787" y="7601"/>
                    <a:pt x="3326" y="6366"/>
                  </a:cubicBezTo>
                  <a:lnTo>
                    <a:pt x="3326" y="6366"/>
                  </a:lnTo>
                  <a:cubicBezTo>
                    <a:pt x="3421" y="8741"/>
                    <a:pt x="2534" y="18084"/>
                    <a:pt x="4402" y="22422"/>
                  </a:cubicBezTo>
                  <a:cubicBezTo>
                    <a:pt x="4402" y="22422"/>
                    <a:pt x="8583" y="24069"/>
                    <a:pt x="12605" y="24069"/>
                  </a:cubicBezTo>
                  <a:cubicBezTo>
                    <a:pt x="18748" y="24069"/>
                    <a:pt x="19825" y="20997"/>
                    <a:pt x="19825" y="20997"/>
                  </a:cubicBezTo>
                  <a:cubicBezTo>
                    <a:pt x="19604" y="19541"/>
                    <a:pt x="19445" y="18147"/>
                    <a:pt x="19318" y="16817"/>
                  </a:cubicBezTo>
                  <a:cubicBezTo>
                    <a:pt x="17852" y="17320"/>
                    <a:pt x="14632" y="18277"/>
                    <a:pt x="11862" y="18277"/>
                  </a:cubicBezTo>
                  <a:cubicBezTo>
                    <a:pt x="10624" y="18277"/>
                    <a:pt x="9475" y="18086"/>
                    <a:pt x="8614" y="17577"/>
                  </a:cubicBezTo>
                  <a:cubicBezTo>
                    <a:pt x="5162" y="15550"/>
                    <a:pt x="5289" y="9058"/>
                    <a:pt x="5131" y="6145"/>
                  </a:cubicBezTo>
                  <a:cubicBezTo>
                    <a:pt x="4941" y="2566"/>
                    <a:pt x="3991" y="1"/>
                    <a:pt x="3991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0"/>
            <p:cNvSpPr/>
            <p:nvPr/>
          </p:nvSpPr>
          <p:spPr>
            <a:xfrm>
              <a:off x="3222672" y="4009493"/>
              <a:ext cx="585211" cy="497230"/>
            </a:xfrm>
            <a:custGeom>
              <a:avLst/>
              <a:gdLst/>
              <a:ahLst/>
              <a:cxnLst/>
              <a:rect l="l" t="t" r="r" b="b"/>
              <a:pathLst>
                <a:path w="18285" h="15536" extrusionOk="0">
                  <a:moveTo>
                    <a:pt x="2787" y="1"/>
                  </a:moveTo>
                  <a:cubicBezTo>
                    <a:pt x="2787" y="1"/>
                    <a:pt x="2122" y="1711"/>
                    <a:pt x="1521" y="3548"/>
                  </a:cubicBezTo>
                  <a:cubicBezTo>
                    <a:pt x="919" y="5385"/>
                    <a:pt x="1" y="7411"/>
                    <a:pt x="317" y="9407"/>
                  </a:cubicBezTo>
                  <a:cubicBezTo>
                    <a:pt x="602" y="11402"/>
                    <a:pt x="982" y="11845"/>
                    <a:pt x="1742" y="12035"/>
                  </a:cubicBezTo>
                  <a:cubicBezTo>
                    <a:pt x="1813" y="12054"/>
                    <a:pt x="1893" y="12062"/>
                    <a:pt x="1980" y="12062"/>
                  </a:cubicBezTo>
                  <a:cubicBezTo>
                    <a:pt x="2483" y="12062"/>
                    <a:pt x="3230" y="11785"/>
                    <a:pt x="3769" y="11623"/>
                  </a:cubicBezTo>
                  <a:cubicBezTo>
                    <a:pt x="4624" y="11338"/>
                    <a:pt x="6081" y="10705"/>
                    <a:pt x="6714" y="10483"/>
                  </a:cubicBezTo>
                  <a:cubicBezTo>
                    <a:pt x="8045" y="9945"/>
                    <a:pt x="10198" y="8615"/>
                    <a:pt x="10198" y="8615"/>
                  </a:cubicBezTo>
                  <a:cubicBezTo>
                    <a:pt x="10198" y="8615"/>
                    <a:pt x="10673" y="10103"/>
                    <a:pt x="11877" y="11117"/>
                  </a:cubicBezTo>
                  <a:cubicBezTo>
                    <a:pt x="13365" y="12352"/>
                    <a:pt x="13048" y="12922"/>
                    <a:pt x="12795" y="14125"/>
                  </a:cubicBezTo>
                  <a:cubicBezTo>
                    <a:pt x="12645" y="14835"/>
                    <a:pt x="12893" y="15259"/>
                    <a:pt x="13206" y="15259"/>
                  </a:cubicBezTo>
                  <a:cubicBezTo>
                    <a:pt x="13423" y="15259"/>
                    <a:pt x="13671" y="15055"/>
                    <a:pt x="13840" y="14600"/>
                  </a:cubicBezTo>
                  <a:cubicBezTo>
                    <a:pt x="14252" y="13523"/>
                    <a:pt x="14410" y="12478"/>
                    <a:pt x="14410" y="12478"/>
                  </a:cubicBezTo>
                  <a:cubicBezTo>
                    <a:pt x="14410" y="12478"/>
                    <a:pt x="14822" y="13777"/>
                    <a:pt x="15107" y="14790"/>
                  </a:cubicBezTo>
                  <a:cubicBezTo>
                    <a:pt x="15228" y="15276"/>
                    <a:pt x="15473" y="15536"/>
                    <a:pt x="15699" y="15536"/>
                  </a:cubicBezTo>
                  <a:cubicBezTo>
                    <a:pt x="15944" y="15536"/>
                    <a:pt x="16167" y="15228"/>
                    <a:pt x="16184" y="14569"/>
                  </a:cubicBezTo>
                  <a:cubicBezTo>
                    <a:pt x="16215" y="13270"/>
                    <a:pt x="15740" y="11750"/>
                    <a:pt x="15740" y="11750"/>
                  </a:cubicBezTo>
                  <a:lnTo>
                    <a:pt x="15740" y="11750"/>
                  </a:lnTo>
                  <a:cubicBezTo>
                    <a:pt x="15740" y="11750"/>
                    <a:pt x="16564" y="12573"/>
                    <a:pt x="17070" y="13587"/>
                  </a:cubicBezTo>
                  <a:cubicBezTo>
                    <a:pt x="17321" y="14074"/>
                    <a:pt x="17634" y="14347"/>
                    <a:pt x="17864" y="14347"/>
                  </a:cubicBezTo>
                  <a:cubicBezTo>
                    <a:pt x="18128" y="14347"/>
                    <a:pt x="18285" y="13987"/>
                    <a:pt x="18115" y="13175"/>
                  </a:cubicBezTo>
                  <a:cubicBezTo>
                    <a:pt x="17799" y="11655"/>
                    <a:pt x="17229" y="10547"/>
                    <a:pt x="16532" y="9533"/>
                  </a:cubicBezTo>
                  <a:cubicBezTo>
                    <a:pt x="15867" y="8520"/>
                    <a:pt x="12922" y="5670"/>
                    <a:pt x="11401" y="5226"/>
                  </a:cubicBezTo>
                  <a:cubicBezTo>
                    <a:pt x="10917" y="5081"/>
                    <a:pt x="10236" y="5030"/>
                    <a:pt x="9525" y="5030"/>
                  </a:cubicBezTo>
                  <a:cubicBezTo>
                    <a:pt x="7913" y="5030"/>
                    <a:pt x="6144" y="5290"/>
                    <a:pt x="6144" y="5290"/>
                  </a:cubicBezTo>
                  <a:lnTo>
                    <a:pt x="6904" y="2661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0"/>
            <p:cNvSpPr/>
            <p:nvPr/>
          </p:nvSpPr>
          <p:spPr>
            <a:xfrm>
              <a:off x="5145404" y="3476386"/>
              <a:ext cx="450054" cy="193598"/>
            </a:xfrm>
            <a:custGeom>
              <a:avLst/>
              <a:gdLst/>
              <a:ahLst/>
              <a:cxnLst/>
              <a:rect l="l" t="t" r="r" b="b"/>
              <a:pathLst>
                <a:path w="14062" h="6049" extrusionOk="0">
                  <a:moveTo>
                    <a:pt x="2218" y="0"/>
                  </a:moveTo>
                  <a:cubicBezTo>
                    <a:pt x="2186" y="950"/>
                    <a:pt x="2028" y="1963"/>
                    <a:pt x="1616" y="2375"/>
                  </a:cubicBezTo>
                  <a:cubicBezTo>
                    <a:pt x="729" y="3262"/>
                    <a:pt x="1" y="3674"/>
                    <a:pt x="1" y="3674"/>
                  </a:cubicBezTo>
                  <a:cubicBezTo>
                    <a:pt x="1" y="3674"/>
                    <a:pt x="2629" y="5890"/>
                    <a:pt x="6968" y="6049"/>
                  </a:cubicBezTo>
                  <a:lnTo>
                    <a:pt x="7095" y="6049"/>
                  </a:lnTo>
                  <a:cubicBezTo>
                    <a:pt x="11433" y="5890"/>
                    <a:pt x="14062" y="3674"/>
                    <a:pt x="14062" y="3674"/>
                  </a:cubicBezTo>
                  <a:cubicBezTo>
                    <a:pt x="14062" y="3674"/>
                    <a:pt x="13302" y="3262"/>
                    <a:pt x="12415" y="2375"/>
                  </a:cubicBezTo>
                  <a:cubicBezTo>
                    <a:pt x="12225" y="2153"/>
                    <a:pt x="12067" y="1805"/>
                    <a:pt x="11972" y="1362"/>
                  </a:cubicBezTo>
                  <a:cubicBezTo>
                    <a:pt x="11845" y="1425"/>
                    <a:pt x="11687" y="1488"/>
                    <a:pt x="11528" y="1552"/>
                  </a:cubicBezTo>
                  <a:cubicBezTo>
                    <a:pt x="10458" y="2054"/>
                    <a:pt x="9396" y="2251"/>
                    <a:pt x="8388" y="2251"/>
                  </a:cubicBezTo>
                  <a:cubicBezTo>
                    <a:pt x="5581" y="2251"/>
                    <a:pt x="3196" y="722"/>
                    <a:pt x="2218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0"/>
            <p:cNvSpPr/>
            <p:nvPr/>
          </p:nvSpPr>
          <p:spPr>
            <a:xfrm>
              <a:off x="5211302" y="3408471"/>
              <a:ext cx="317266" cy="158009"/>
            </a:xfrm>
            <a:custGeom>
              <a:avLst/>
              <a:gdLst/>
              <a:ahLst/>
              <a:cxnLst/>
              <a:rect l="l" t="t" r="r" b="b"/>
              <a:pathLst>
                <a:path w="9913" h="4937" extrusionOk="0">
                  <a:moveTo>
                    <a:pt x="95" y="0"/>
                  </a:moveTo>
                  <a:cubicBezTo>
                    <a:pt x="95" y="0"/>
                    <a:pt x="159" y="1932"/>
                    <a:pt x="0" y="3547"/>
                  </a:cubicBezTo>
                  <a:cubicBezTo>
                    <a:pt x="699" y="4416"/>
                    <a:pt x="2212" y="4936"/>
                    <a:pt x="4093" y="4936"/>
                  </a:cubicBezTo>
                  <a:cubicBezTo>
                    <a:pt x="5709" y="4936"/>
                    <a:pt x="7596" y="4552"/>
                    <a:pt x="9469" y="3674"/>
                  </a:cubicBezTo>
                  <a:cubicBezTo>
                    <a:pt x="9628" y="3610"/>
                    <a:pt x="9786" y="3547"/>
                    <a:pt x="9913" y="3484"/>
                  </a:cubicBezTo>
                  <a:cubicBezTo>
                    <a:pt x="9628" y="2090"/>
                    <a:pt x="9818" y="0"/>
                    <a:pt x="9818" y="0"/>
                  </a:cubicBezTo>
                  <a:lnTo>
                    <a:pt x="9818" y="0"/>
                  </a:lnTo>
                  <a:lnTo>
                    <a:pt x="4972" y="123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0"/>
            <p:cNvSpPr/>
            <p:nvPr/>
          </p:nvSpPr>
          <p:spPr>
            <a:xfrm>
              <a:off x="5086643" y="2838846"/>
              <a:ext cx="586876" cy="630466"/>
            </a:xfrm>
            <a:custGeom>
              <a:avLst/>
              <a:gdLst/>
              <a:ahLst/>
              <a:cxnLst/>
              <a:rect l="l" t="t" r="r" b="b"/>
              <a:pathLst>
                <a:path w="18337" h="19699" extrusionOk="0">
                  <a:moveTo>
                    <a:pt x="380" y="0"/>
                  </a:moveTo>
                  <a:cubicBezTo>
                    <a:pt x="380" y="0"/>
                    <a:pt x="0" y="6524"/>
                    <a:pt x="507" y="11686"/>
                  </a:cubicBezTo>
                  <a:cubicBezTo>
                    <a:pt x="855" y="14948"/>
                    <a:pt x="1552" y="16531"/>
                    <a:pt x="2692" y="17450"/>
                  </a:cubicBezTo>
                  <a:cubicBezTo>
                    <a:pt x="4909" y="19223"/>
                    <a:pt x="5954" y="19698"/>
                    <a:pt x="7537" y="19698"/>
                  </a:cubicBezTo>
                  <a:cubicBezTo>
                    <a:pt x="9342" y="19698"/>
                    <a:pt x="11401" y="19350"/>
                    <a:pt x="13713" y="17798"/>
                  </a:cubicBezTo>
                  <a:cubicBezTo>
                    <a:pt x="15075" y="16880"/>
                    <a:pt x="15423" y="16246"/>
                    <a:pt x="15993" y="12414"/>
                  </a:cubicBezTo>
                  <a:cubicBezTo>
                    <a:pt x="16025" y="12129"/>
                    <a:pt x="17735" y="10071"/>
                    <a:pt x="17988" y="9089"/>
                  </a:cubicBezTo>
                  <a:cubicBezTo>
                    <a:pt x="18336" y="7759"/>
                    <a:pt x="17386" y="7284"/>
                    <a:pt x="17576" y="5891"/>
                  </a:cubicBezTo>
                  <a:cubicBezTo>
                    <a:pt x="17988" y="2787"/>
                    <a:pt x="18305" y="159"/>
                    <a:pt x="18305" y="159"/>
                  </a:cubicBezTo>
                  <a:lnTo>
                    <a:pt x="18305" y="159"/>
                  </a:lnTo>
                  <a:lnTo>
                    <a:pt x="8899" y="152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0"/>
            <p:cNvSpPr/>
            <p:nvPr/>
          </p:nvSpPr>
          <p:spPr>
            <a:xfrm>
              <a:off x="5333946" y="3007320"/>
              <a:ext cx="126708" cy="123443"/>
            </a:xfrm>
            <a:custGeom>
              <a:avLst/>
              <a:gdLst/>
              <a:ahLst/>
              <a:cxnLst/>
              <a:rect l="l" t="t" r="r" b="b"/>
              <a:pathLst>
                <a:path w="3959" h="3857" extrusionOk="0">
                  <a:moveTo>
                    <a:pt x="2729" y="1"/>
                  </a:moveTo>
                  <a:cubicBezTo>
                    <a:pt x="2459" y="1"/>
                    <a:pt x="2173" y="58"/>
                    <a:pt x="1964" y="88"/>
                  </a:cubicBezTo>
                  <a:cubicBezTo>
                    <a:pt x="1330" y="183"/>
                    <a:pt x="729" y="532"/>
                    <a:pt x="380" y="1070"/>
                  </a:cubicBezTo>
                  <a:cubicBezTo>
                    <a:pt x="95" y="1482"/>
                    <a:pt x="0" y="2939"/>
                    <a:pt x="254" y="3540"/>
                  </a:cubicBezTo>
                  <a:cubicBezTo>
                    <a:pt x="349" y="3746"/>
                    <a:pt x="594" y="3857"/>
                    <a:pt x="879" y="3857"/>
                  </a:cubicBezTo>
                  <a:cubicBezTo>
                    <a:pt x="1164" y="3857"/>
                    <a:pt x="1489" y="3746"/>
                    <a:pt x="1742" y="3509"/>
                  </a:cubicBezTo>
                  <a:cubicBezTo>
                    <a:pt x="1805" y="3477"/>
                    <a:pt x="1805" y="1735"/>
                    <a:pt x="2977" y="975"/>
                  </a:cubicBezTo>
                  <a:cubicBezTo>
                    <a:pt x="3357" y="753"/>
                    <a:pt x="3674" y="753"/>
                    <a:pt x="3959" y="722"/>
                  </a:cubicBezTo>
                  <a:cubicBezTo>
                    <a:pt x="3959" y="722"/>
                    <a:pt x="3801" y="595"/>
                    <a:pt x="3801" y="595"/>
                  </a:cubicBezTo>
                  <a:cubicBezTo>
                    <a:pt x="3706" y="437"/>
                    <a:pt x="3579" y="373"/>
                    <a:pt x="3452" y="342"/>
                  </a:cubicBezTo>
                  <a:cubicBezTo>
                    <a:pt x="3318" y="74"/>
                    <a:pt x="3034" y="1"/>
                    <a:pt x="2729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0"/>
            <p:cNvSpPr/>
            <p:nvPr/>
          </p:nvSpPr>
          <p:spPr>
            <a:xfrm>
              <a:off x="5105878" y="3004728"/>
              <a:ext cx="127860" cy="114898"/>
            </a:xfrm>
            <a:custGeom>
              <a:avLst/>
              <a:gdLst/>
              <a:ahLst/>
              <a:cxnLst/>
              <a:rect l="l" t="t" r="r" b="b"/>
              <a:pathLst>
                <a:path w="3995" h="3590" extrusionOk="0">
                  <a:moveTo>
                    <a:pt x="1293" y="0"/>
                  </a:moveTo>
                  <a:cubicBezTo>
                    <a:pt x="967" y="0"/>
                    <a:pt x="663" y="75"/>
                    <a:pt x="539" y="359"/>
                  </a:cubicBezTo>
                  <a:cubicBezTo>
                    <a:pt x="381" y="359"/>
                    <a:pt x="254" y="423"/>
                    <a:pt x="159" y="581"/>
                  </a:cubicBezTo>
                  <a:cubicBezTo>
                    <a:pt x="159" y="581"/>
                    <a:pt x="1" y="708"/>
                    <a:pt x="32" y="708"/>
                  </a:cubicBezTo>
                  <a:cubicBezTo>
                    <a:pt x="286" y="739"/>
                    <a:pt x="476" y="708"/>
                    <a:pt x="919" y="771"/>
                  </a:cubicBezTo>
                  <a:cubicBezTo>
                    <a:pt x="1363" y="834"/>
                    <a:pt x="1774" y="993"/>
                    <a:pt x="2028" y="1341"/>
                  </a:cubicBezTo>
                  <a:cubicBezTo>
                    <a:pt x="2218" y="1563"/>
                    <a:pt x="2408" y="2038"/>
                    <a:pt x="2471" y="2513"/>
                  </a:cubicBezTo>
                  <a:cubicBezTo>
                    <a:pt x="2503" y="2861"/>
                    <a:pt x="2629" y="2766"/>
                    <a:pt x="2534" y="3115"/>
                  </a:cubicBezTo>
                  <a:cubicBezTo>
                    <a:pt x="2503" y="3210"/>
                    <a:pt x="2566" y="3273"/>
                    <a:pt x="2629" y="3273"/>
                  </a:cubicBezTo>
                  <a:cubicBezTo>
                    <a:pt x="2858" y="3496"/>
                    <a:pt x="3052" y="3590"/>
                    <a:pt x="3212" y="3590"/>
                  </a:cubicBezTo>
                  <a:cubicBezTo>
                    <a:pt x="3942" y="3590"/>
                    <a:pt x="3995" y="1653"/>
                    <a:pt x="3579" y="1056"/>
                  </a:cubicBezTo>
                  <a:cubicBezTo>
                    <a:pt x="3231" y="518"/>
                    <a:pt x="2661" y="169"/>
                    <a:pt x="2028" y="74"/>
                  </a:cubicBezTo>
                  <a:cubicBezTo>
                    <a:pt x="1819" y="46"/>
                    <a:pt x="1549" y="0"/>
                    <a:pt x="1293" y="0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0"/>
            <p:cNvSpPr/>
            <p:nvPr/>
          </p:nvSpPr>
          <p:spPr>
            <a:xfrm>
              <a:off x="5341019" y="3088965"/>
              <a:ext cx="127764" cy="62282"/>
            </a:xfrm>
            <a:custGeom>
              <a:avLst/>
              <a:gdLst/>
              <a:ahLst/>
              <a:cxnLst/>
              <a:rect l="l" t="t" r="r" b="b"/>
              <a:pathLst>
                <a:path w="3992" h="1946" extrusionOk="0">
                  <a:moveTo>
                    <a:pt x="2095" y="1"/>
                  </a:moveTo>
                  <a:cubicBezTo>
                    <a:pt x="1524" y="1"/>
                    <a:pt x="956" y="140"/>
                    <a:pt x="698" y="261"/>
                  </a:cubicBezTo>
                  <a:cubicBezTo>
                    <a:pt x="254" y="483"/>
                    <a:pt x="33" y="989"/>
                    <a:pt x="33" y="989"/>
                  </a:cubicBezTo>
                  <a:cubicBezTo>
                    <a:pt x="1" y="1243"/>
                    <a:pt x="476" y="1844"/>
                    <a:pt x="1869" y="1939"/>
                  </a:cubicBezTo>
                  <a:cubicBezTo>
                    <a:pt x="1930" y="1943"/>
                    <a:pt x="1989" y="1945"/>
                    <a:pt x="2047" y="1945"/>
                  </a:cubicBezTo>
                  <a:cubicBezTo>
                    <a:pt x="3314" y="1945"/>
                    <a:pt x="3865" y="989"/>
                    <a:pt x="3865" y="989"/>
                  </a:cubicBezTo>
                  <a:cubicBezTo>
                    <a:pt x="3865" y="989"/>
                    <a:pt x="3991" y="989"/>
                    <a:pt x="3358" y="388"/>
                  </a:cubicBezTo>
                  <a:cubicBezTo>
                    <a:pt x="3055" y="99"/>
                    <a:pt x="2574" y="1"/>
                    <a:pt x="2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0"/>
            <p:cNvSpPr/>
            <p:nvPr/>
          </p:nvSpPr>
          <p:spPr>
            <a:xfrm>
              <a:off x="5359293" y="3101287"/>
              <a:ext cx="47655" cy="45703"/>
            </a:xfrm>
            <a:custGeom>
              <a:avLst/>
              <a:gdLst/>
              <a:ahLst/>
              <a:cxnLst/>
              <a:rect l="l" t="t" r="r" b="b"/>
              <a:pathLst>
                <a:path w="1489" h="1428" extrusionOk="0">
                  <a:moveTo>
                    <a:pt x="734" y="0"/>
                  </a:moveTo>
                  <a:cubicBezTo>
                    <a:pt x="377" y="0"/>
                    <a:pt x="62" y="277"/>
                    <a:pt x="32" y="668"/>
                  </a:cubicBezTo>
                  <a:cubicBezTo>
                    <a:pt x="0" y="1048"/>
                    <a:pt x="317" y="1396"/>
                    <a:pt x="697" y="1428"/>
                  </a:cubicBezTo>
                  <a:cubicBezTo>
                    <a:pt x="1108" y="1428"/>
                    <a:pt x="1425" y="1143"/>
                    <a:pt x="1457" y="763"/>
                  </a:cubicBezTo>
                  <a:cubicBezTo>
                    <a:pt x="1488" y="351"/>
                    <a:pt x="1172" y="34"/>
                    <a:pt x="792" y="3"/>
                  </a:cubicBezTo>
                  <a:cubicBezTo>
                    <a:pt x="772" y="1"/>
                    <a:pt x="753" y="0"/>
                    <a:pt x="734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0"/>
            <p:cNvSpPr/>
            <p:nvPr/>
          </p:nvSpPr>
          <p:spPr>
            <a:xfrm>
              <a:off x="5369407" y="3112489"/>
              <a:ext cx="24356" cy="23492"/>
            </a:xfrm>
            <a:custGeom>
              <a:avLst/>
              <a:gdLst/>
              <a:ahLst/>
              <a:cxnLst/>
              <a:rect l="l" t="t" r="r" b="b"/>
              <a:pathLst>
                <a:path w="761" h="734" extrusionOk="0">
                  <a:moveTo>
                    <a:pt x="412" y="1"/>
                  </a:moveTo>
                  <a:cubicBezTo>
                    <a:pt x="191" y="1"/>
                    <a:pt x="32" y="159"/>
                    <a:pt x="32" y="349"/>
                  </a:cubicBezTo>
                  <a:cubicBezTo>
                    <a:pt x="1" y="539"/>
                    <a:pt x="159" y="729"/>
                    <a:pt x="349" y="729"/>
                  </a:cubicBezTo>
                  <a:cubicBezTo>
                    <a:pt x="368" y="732"/>
                    <a:pt x="387" y="733"/>
                    <a:pt x="405" y="733"/>
                  </a:cubicBezTo>
                  <a:cubicBezTo>
                    <a:pt x="597" y="733"/>
                    <a:pt x="729" y="584"/>
                    <a:pt x="729" y="381"/>
                  </a:cubicBezTo>
                  <a:cubicBezTo>
                    <a:pt x="761" y="191"/>
                    <a:pt x="602" y="33"/>
                    <a:pt x="412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0"/>
            <p:cNvSpPr/>
            <p:nvPr/>
          </p:nvSpPr>
          <p:spPr>
            <a:xfrm>
              <a:off x="5338874" y="3082852"/>
              <a:ext cx="132949" cy="66730"/>
            </a:xfrm>
            <a:custGeom>
              <a:avLst/>
              <a:gdLst/>
              <a:ahLst/>
              <a:cxnLst/>
              <a:rect l="l" t="t" r="r" b="b"/>
              <a:pathLst>
                <a:path w="4154" h="2085" extrusionOk="0">
                  <a:moveTo>
                    <a:pt x="2150" y="1"/>
                  </a:moveTo>
                  <a:cubicBezTo>
                    <a:pt x="2079" y="1"/>
                    <a:pt x="2007" y="3"/>
                    <a:pt x="1936" y="8"/>
                  </a:cubicBezTo>
                  <a:cubicBezTo>
                    <a:pt x="1271" y="40"/>
                    <a:pt x="448" y="262"/>
                    <a:pt x="100" y="990"/>
                  </a:cubicBezTo>
                  <a:cubicBezTo>
                    <a:pt x="2" y="1166"/>
                    <a:pt x="1" y="1257"/>
                    <a:pt x="36" y="1257"/>
                  </a:cubicBezTo>
                  <a:cubicBezTo>
                    <a:pt x="58" y="1257"/>
                    <a:pt x="95" y="1222"/>
                    <a:pt x="131" y="1149"/>
                  </a:cubicBezTo>
                  <a:cubicBezTo>
                    <a:pt x="500" y="555"/>
                    <a:pt x="1243" y="238"/>
                    <a:pt x="1976" y="238"/>
                  </a:cubicBezTo>
                  <a:cubicBezTo>
                    <a:pt x="2691" y="238"/>
                    <a:pt x="3398" y="539"/>
                    <a:pt x="3742" y="1180"/>
                  </a:cubicBezTo>
                  <a:cubicBezTo>
                    <a:pt x="3710" y="1307"/>
                    <a:pt x="3362" y="1719"/>
                    <a:pt x="2887" y="1940"/>
                  </a:cubicBezTo>
                  <a:cubicBezTo>
                    <a:pt x="2810" y="1992"/>
                    <a:pt x="2816" y="2084"/>
                    <a:pt x="2905" y="2084"/>
                  </a:cubicBezTo>
                  <a:cubicBezTo>
                    <a:pt x="2926" y="2084"/>
                    <a:pt x="2951" y="2079"/>
                    <a:pt x="2982" y="2067"/>
                  </a:cubicBezTo>
                  <a:cubicBezTo>
                    <a:pt x="3267" y="1972"/>
                    <a:pt x="3710" y="1655"/>
                    <a:pt x="3963" y="1339"/>
                  </a:cubicBezTo>
                  <a:cubicBezTo>
                    <a:pt x="4058" y="1244"/>
                    <a:pt x="4153" y="1117"/>
                    <a:pt x="4122" y="1022"/>
                  </a:cubicBezTo>
                  <a:cubicBezTo>
                    <a:pt x="3773" y="325"/>
                    <a:pt x="2945" y="1"/>
                    <a:pt x="2150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0"/>
            <p:cNvSpPr/>
            <p:nvPr/>
          </p:nvSpPr>
          <p:spPr>
            <a:xfrm>
              <a:off x="5367391" y="3109256"/>
              <a:ext cx="16259" cy="15426"/>
            </a:xfrm>
            <a:custGeom>
              <a:avLst/>
              <a:gdLst/>
              <a:ahLst/>
              <a:cxnLst/>
              <a:rect l="l" t="t" r="r" b="b"/>
              <a:pathLst>
                <a:path w="508" h="482" extrusionOk="0">
                  <a:moveTo>
                    <a:pt x="206" y="1"/>
                  </a:moveTo>
                  <a:cubicBezTo>
                    <a:pt x="104" y="1"/>
                    <a:pt x="28" y="91"/>
                    <a:pt x="0" y="229"/>
                  </a:cubicBezTo>
                  <a:cubicBezTo>
                    <a:pt x="0" y="355"/>
                    <a:pt x="95" y="482"/>
                    <a:pt x="222" y="482"/>
                  </a:cubicBezTo>
                  <a:cubicBezTo>
                    <a:pt x="380" y="482"/>
                    <a:pt x="475" y="387"/>
                    <a:pt x="507" y="260"/>
                  </a:cubicBezTo>
                  <a:cubicBezTo>
                    <a:pt x="507" y="134"/>
                    <a:pt x="412" y="7"/>
                    <a:pt x="254" y="7"/>
                  </a:cubicBezTo>
                  <a:cubicBezTo>
                    <a:pt x="237" y="3"/>
                    <a:pt x="222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0"/>
            <p:cNvSpPr/>
            <p:nvPr/>
          </p:nvSpPr>
          <p:spPr>
            <a:xfrm>
              <a:off x="5106902" y="3084805"/>
              <a:ext cx="114578" cy="57481"/>
            </a:xfrm>
            <a:custGeom>
              <a:avLst/>
              <a:gdLst/>
              <a:ahLst/>
              <a:cxnLst/>
              <a:rect l="l" t="t" r="r" b="b"/>
              <a:pathLst>
                <a:path w="3580" h="1796" extrusionOk="0">
                  <a:moveTo>
                    <a:pt x="1455" y="0"/>
                  </a:moveTo>
                  <a:cubicBezTo>
                    <a:pt x="1141" y="0"/>
                    <a:pt x="845" y="64"/>
                    <a:pt x="634" y="232"/>
                  </a:cubicBezTo>
                  <a:cubicBezTo>
                    <a:pt x="0" y="708"/>
                    <a:pt x="95" y="708"/>
                    <a:pt x="95" y="708"/>
                  </a:cubicBezTo>
                  <a:cubicBezTo>
                    <a:pt x="95" y="708"/>
                    <a:pt x="507" y="1721"/>
                    <a:pt x="1806" y="1784"/>
                  </a:cubicBezTo>
                  <a:cubicBezTo>
                    <a:pt x="1912" y="1792"/>
                    <a:pt x="2013" y="1796"/>
                    <a:pt x="2109" y="1796"/>
                  </a:cubicBezTo>
                  <a:cubicBezTo>
                    <a:pt x="3154" y="1796"/>
                    <a:pt x="3579" y="1354"/>
                    <a:pt x="3579" y="1151"/>
                  </a:cubicBezTo>
                  <a:cubicBezTo>
                    <a:pt x="3579" y="1151"/>
                    <a:pt x="3452" y="676"/>
                    <a:pt x="3041" y="423"/>
                  </a:cubicBezTo>
                  <a:cubicBezTo>
                    <a:pt x="2787" y="254"/>
                    <a:pt x="2084" y="0"/>
                    <a:pt x="1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0"/>
            <p:cNvSpPr/>
            <p:nvPr/>
          </p:nvSpPr>
          <p:spPr>
            <a:xfrm>
              <a:off x="5131226" y="3096198"/>
              <a:ext cx="43623" cy="41735"/>
            </a:xfrm>
            <a:custGeom>
              <a:avLst/>
              <a:gdLst/>
              <a:ahLst/>
              <a:cxnLst/>
              <a:rect l="l" t="t" r="r" b="b"/>
              <a:pathLst>
                <a:path w="1363" h="1304" extrusionOk="0">
                  <a:moveTo>
                    <a:pt x="671" y="1"/>
                  </a:moveTo>
                  <a:cubicBezTo>
                    <a:pt x="317" y="1"/>
                    <a:pt x="32" y="274"/>
                    <a:pt x="32" y="605"/>
                  </a:cubicBezTo>
                  <a:cubicBezTo>
                    <a:pt x="0" y="953"/>
                    <a:pt x="285" y="1270"/>
                    <a:pt x="634" y="1302"/>
                  </a:cubicBezTo>
                  <a:cubicBezTo>
                    <a:pt x="653" y="1303"/>
                    <a:pt x="672" y="1304"/>
                    <a:pt x="691" y="1304"/>
                  </a:cubicBezTo>
                  <a:cubicBezTo>
                    <a:pt x="1042" y="1304"/>
                    <a:pt x="1301" y="1030"/>
                    <a:pt x="1331" y="700"/>
                  </a:cubicBezTo>
                  <a:cubicBezTo>
                    <a:pt x="1362" y="320"/>
                    <a:pt x="1077" y="35"/>
                    <a:pt x="729" y="3"/>
                  </a:cubicBezTo>
                  <a:cubicBezTo>
                    <a:pt x="709" y="2"/>
                    <a:pt x="690" y="1"/>
                    <a:pt x="671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0"/>
            <p:cNvSpPr/>
            <p:nvPr/>
          </p:nvSpPr>
          <p:spPr>
            <a:xfrm>
              <a:off x="5143388" y="3106408"/>
              <a:ext cx="22339" cy="21315"/>
            </a:xfrm>
            <a:custGeom>
              <a:avLst/>
              <a:gdLst/>
              <a:ahLst/>
              <a:cxnLst/>
              <a:rect l="l" t="t" r="r" b="b"/>
              <a:pathLst>
                <a:path w="698" h="666" extrusionOk="0">
                  <a:moveTo>
                    <a:pt x="349" y="1"/>
                  </a:moveTo>
                  <a:cubicBezTo>
                    <a:pt x="191" y="1"/>
                    <a:pt x="32" y="128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cubicBezTo>
                    <a:pt x="507" y="666"/>
                    <a:pt x="666" y="539"/>
                    <a:pt x="666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0"/>
            <p:cNvSpPr/>
            <p:nvPr/>
          </p:nvSpPr>
          <p:spPr>
            <a:xfrm>
              <a:off x="5103862" y="3078884"/>
              <a:ext cx="120467" cy="58633"/>
            </a:xfrm>
            <a:custGeom>
              <a:avLst/>
              <a:gdLst/>
              <a:ahLst/>
              <a:cxnLst/>
              <a:rect l="l" t="t" r="r" b="b"/>
              <a:pathLst>
                <a:path w="3764" h="1832" extrusionOk="0">
                  <a:moveTo>
                    <a:pt x="1673" y="0"/>
                  </a:moveTo>
                  <a:cubicBezTo>
                    <a:pt x="1037" y="0"/>
                    <a:pt x="390" y="223"/>
                    <a:pt x="32" y="734"/>
                  </a:cubicBezTo>
                  <a:cubicBezTo>
                    <a:pt x="0" y="829"/>
                    <a:pt x="64" y="924"/>
                    <a:pt x="127" y="1051"/>
                  </a:cubicBezTo>
                  <a:cubicBezTo>
                    <a:pt x="317" y="1368"/>
                    <a:pt x="697" y="1684"/>
                    <a:pt x="950" y="1811"/>
                  </a:cubicBezTo>
                  <a:cubicBezTo>
                    <a:pt x="980" y="1826"/>
                    <a:pt x="1006" y="1832"/>
                    <a:pt x="1027" y="1832"/>
                  </a:cubicBezTo>
                  <a:cubicBezTo>
                    <a:pt x="1098" y="1832"/>
                    <a:pt x="1118" y="1765"/>
                    <a:pt x="1045" y="1716"/>
                  </a:cubicBezTo>
                  <a:cubicBezTo>
                    <a:pt x="634" y="1463"/>
                    <a:pt x="380" y="1051"/>
                    <a:pt x="349" y="924"/>
                  </a:cubicBezTo>
                  <a:cubicBezTo>
                    <a:pt x="682" y="458"/>
                    <a:pt x="1223" y="249"/>
                    <a:pt x="1777" y="249"/>
                  </a:cubicBezTo>
                  <a:cubicBezTo>
                    <a:pt x="2541" y="249"/>
                    <a:pt x="3331" y="644"/>
                    <a:pt x="3642" y="1304"/>
                  </a:cubicBezTo>
                  <a:cubicBezTo>
                    <a:pt x="3667" y="1379"/>
                    <a:pt x="3697" y="1415"/>
                    <a:pt x="3718" y="1415"/>
                  </a:cubicBezTo>
                  <a:cubicBezTo>
                    <a:pt x="3751" y="1415"/>
                    <a:pt x="3763" y="1331"/>
                    <a:pt x="3706" y="1178"/>
                  </a:cubicBezTo>
                  <a:cubicBezTo>
                    <a:pt x="3452" y="449"/>
                    <a:pt x="2724" y="164"/>
                    <a:pt x="2122" y="37"/>
                  </a:cubicBezTo>
                  <a:cubicBezTo>
                    <a:pt x="1976" y="13"/>
                    <a:pt x="1825" y="0"/>
                    <a:pt x="1673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0"/>
            <p:cNvSpPr/>
            <p:nvPr/>
          </p:nvSpPr>
          <p:spPr>
            <a:xfrm>
              <a:off x="5139323" y="3103367"/>
              <a:ext cx="14242" cy="14242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223" y="1"/>
                  </a:moveTo>
                  <a:cubicBezTo>
                    <a:pt x="128" y="1"/>
                    <a:pt x="1" y="64"/>
                    <a:pt x="1" y="191"/>
                  </a:cubicBezTo>
                  <a:cubicBezTo>
                    <a:pt x="1" y="318"/>
                    <a:pt x="96" y="444"/>
                    <a:pt x="223" y="444"/>
                  </a:cubicBezTo>
                  <a:cubicBezTo>
                    <a:pt x="318" y="444"/>
                    <a:pt x="444" y="349"/>
                    <a:pt x="444" y="223"/>
                  </a:cubicBezTo>
                  <a:cubicBezTo>
                    <a:pt x="444" y="96"/>
                    <a:pt x="349" y="1"/>
                    <a:pt x="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0"/>
            <p:cNvSpPr/>
            <p:nvPr/>
          </p:nvSpPr>
          <p:spPr>
            <a:xfrm>
              <a:off x="5331897" y="3001752"/>
              <a:ext cx="148311" cy="57705"/>
            </a:xfrm>
            <a:custGeom>
              <a:avLst/>
              <a:gdLst/>
              <a:ahLst/>
              <a:cxnLst/>
              <a:rect l="l" t="t" r="r" b="b"/>
              <a:pathLst>
                <a:path w="4634" h="1803" extrusionOk="0">
                  <a:moveTo>
                    <a:pt x="2331" y="0"/>
                  </a:moveTo>
                  <a:cubicBezTo>
                    <a:pt x="2172" y="0"/>
                    <a:pt x="2017" y="13"/>
                    <a:pt x="1869" y="41"/>
                  </a:cubicBezTo>
                  <a:cubicBezTo>
                    <a:pt x="1363" y="136"/>
                    <a:pt x="919" y="326"/>
                    <a:pt x="634" y="642"/>
                  </a:cubicBezTo>
                  <a:cubicBezTo>
                    <a:pt x="508" y="737"/>
                    <a:pt x="413" y="927"/>
                    <a:pt x="349" y="1086"/>
                  </a:cubicBezTo>
                  <a:cubicBezTo>
                    <a:pt x="254" y="927"/>
                    <a:pt x="223" y="801"/>
                    <a:pt x="96" y="706"/>
                  </a:cubicBezTo>
                  <a:cubicBezTo>
                    <a:pt x="33" y="959"/>
                    <a:pt x="1" y="1307"/>
                    <a:pt x="64" y="1592"/>
                  </a:cubicBezTo>
                  <a:cubicBezTo>
                    <a:pt x="87" y="1706"/>
                    <a:pt x="158" y="1802"/>
                    <a:pt x="243" y="1802"/>
                  </a:cubicBezTo>
                  <a:cubicBezTo>
                    <a:pt x="277" y="1802"/>
                    <a:pt x="313" y="1787"/>
                    <a:pt x="349" y="1751"/>
                  </a:cubicBezTo>
                  <a:cubicBezTo>
                    <a:pt x="784" y="1338"/>
                    <a:pt x="1502" y="687"/>
                    <a:pt x="2533" y="687"/>
                  </a:cubicBezTo>
                  <a:cubicBezTo>
                    <a:pt x="3006" y="687"/>
                    <a:pt x="3543" y="823"/>
                    <a:pt x="4150" y="1181"/>
                  </a:cubicBezTo>
                  <a:cubicBezTo>
                    <a:pt x="4217" y="1221"/>
                    <a:pt x="4280" y="1239"/>
                    <a:pt x="4335" y="1239"/>
                  </a:cubicBezTo>
                  <a:cubicBezTo>
                    <a:pt x="4539" y="1239"/>
                    <a:pt x="4634" y="1000"/>
                    <a:pt x="4435" y="801"/>
                  </a:cubicBezTo>
                  <a:cubicBezTo>
                    <a:pt x="3937" y="303"/>
                    <a:pt x="3092" y="0"/>
                    <a:pt x="2331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0"/>
            <p:cNvSpPr/>
            <p:nvPr/>
          </p:nvSpPr>
          <p:spPr>
            <a:xfrm>
              <a:off x="5099413" y="2999031"/>
              <a:ext cx="140310" cy="57289"/>
            </a:xfrm>
            <a:custGeom>
              <a:avLst/>
              <a:gdLst/>
              <a:ahLst/>
              <a:cxnLst/>
              <a:rect l="l" t="t" r="r" b="b"/>
              <a:pathLst>
                <a:path w="4384" h="1790" extrusionOk="0">
                  <a:moveTo>
                    <a:pt x="2231" y="1"/>
                  </a:moveTo>
                  <a:cubicBezTo>
                    <a:pt x="1488" y="1"/>
                    <a:pt x="655" y="270"/>
                    <a:pt x="203" y="696"/>
                  </a:cubicBezTo>
                  <a:cubicBezTo>
                    <a:pt x="1" y="873"/>
                    <a:pt x="101" y="1090"/>
                    <a:pt x="295" y="1090"/>
                  </a:cubicBezTo>
                  <a:cubicBezTo>
                    <a:pt x="344" y="1090"/>
                    <a:pt x="399" y="1076"/>
                    <a:pt x="456" y="1044"/>
                  </a:cubicBezTo>
                  <a:cubicBezTo>
                    <a:pt x="969" y="761"/>
                    <a:pt x="1425" y="651"/>
                    <a:pt x="1829" y="651"/>
                  </a:cubicBezTo>
                  <a:cubicBezTo>
                    <a:pt x="2872" y="651"/>
                    <a:pt x="3569" y="1384"/>
                    <a:pt x="4003" y="1772"/>
                  </a:cubicBezTo>
                  <a:cubicBezTo>
                    <a:pt x="4015" y="1784"/>
                    <a:pt x="4029" y="1790"/>
                    <a:pt x="4043" y="1790"/>
                  </a:cubicBezTo>
                  <a:cubicBezTo>
                    <a:pt x="4144" y="1790"/>
                    <a:pt x="4292" y="1531"/>
                    <a:pt x="4320" y="1392"/>
                  </a:cubicBezTo>
                  <a:cubicBezTo>
                    <a:pt x="4383" y="1139"/>
                    <a:pt x="4351" y="822"/>
                    <a:pt x="4288" y="601"/>
                  </a:cubicBezTo>
                  <a:cubicBezTo>
                    <a:pt x="4161" y="696"/>
                    <a:pt x="4130" y="822"/>
                    <a:pt x="4035" y="949"/>
                  </a:cubicBezTo>
                  <a:cubicBezTo>
                    <a:pt x="3971" y="822"/>
                    <a:pt x="3908" y="632"/>
                    <a:pt x="3781" y="569"/>
                  </a:cubicBezTo>
                  <a:cubicBezTo>
                    <a:pt x="3496" y="284"/>
                    <a:pt x="3085" y="94"/>
                    <a:pt x="2641" y="31"/>
                  </a:cubicBezTo>
                  <a:cubicBezTo>
                    <a:pt x="2510" y="10"/>
                    <a:pt x="2372" y="1"/>
                    <a:pt x="2231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0"/>
            <p:cNvSpPr/>
            <p:nvPr/>
          </p:nvSpPr>
          <p:spPr>
            <a:xfrm>
              <a:off x="4968032" y="2674949"/>
              <a:ext cx="784539" cy="611904"/>
            </a:xfrm>
            <a:custGeom>
              <a:avLst/>
              <a:gdLst/>
              <a:ahLst/>
              <a:cxnLst/>
              <a:rect l="l" t="t" r="r" b="b"/>
              <a:pathLst>
                <a:path w="24513" h="19119" extrusionOk="0">
                  <a:moveTo>
                    <a:pt x="13754" y="0"/>
                  </a:moveTo>
                  <a:cubicBezTo>
                    <a:pt x="11277" y="0"/>
                    <a:pt x="8432" y="378"/>
                    <a:pt x="6366" y="1194"/>
                  </a:cubicBezTo>
                  <a:cubicBezTo>
                    <a:pt x="4347" y="1986"/>
                    <a:pt x="2366" y="2135"/>
                    <a:pt x="1163" y="2135"/>
                  </a:cubicBezTo>
                  <a:cubicBezTo>
                    <a:pt x="442" y="2135"/>
                    <a:pt x="1" y="2081"/>
                    <a:pt x="1" y="2081"/>
                  </a:cubicBezTo>
                  <a:lnTo>
                    <a:pt x="1" y="2081"/>
                  </a:lnTo>
                  <a:cubicBezTo>
                    <a:pt x="1" y="2081"/>
                    <a:pt x="1616" y="4361"/>
                    <a:pt x="3453" y="4425"/>
                  </a:cubicBezTo>
                  <a:cubicBezTo>
                    <a:pt x="3168" y="4931"/>
                    <a:pt x="412" y="5660"/>
                    <a:pt x="412" y="5660"/>
                  </a:cubicBezTo>
                  <a:cubicBezTo>
                    <a:pt x="412" y="5660"/>
                    <a:pt x="1256" y="6998"/>
                    <a:pt x="2859" y="6998"/>
                  </a:cubicBezTo>
                  <a:cubicBezTo>
                    <a:pt x="2929" y="6998"/>
                    <a:pt x="3000" y="6995"/>
                    <a:pt x="3073" y="6990"/>
                  </a:cubicBezTo>
                  <a:cubicBezTo>
                    <a:pt x="3104" y="9017"/>
                    <a:pt x="3389" y="10695"/>
                    <a:pt x="3959" y="12658"/>
                  </a:cubicBezTo>
                  <a:cubicBezTo>
                    <a:pt x="4276" y="9872"/>
                    <a:pt x="4023" y="8858"/>
                    <a:pt x="4846" y="7940"/>
                  </a:cubicBezTo>
                  <a:cubicBezTo>
                    <a:pt x="6001" y="8477"/>
                    <a:pt x="8910" y="8581"/>
                    <a:pt x="10791" y="8581"/>
                  </a:cubicBezTo>
                  <a:cubicBezTo>
                    <a:pt x="11128" y="8581"/>
                    <a:pt x="11432" y="8578"/>
                    <a:pt x="11687" y="8573"/>
                  </a:cubicBezTo>
                  <a:cubicBezTo>
                    <a:pt x="12165" y="8549"/>
                    <a:pt x="14033" y="8435"/>
                    <a:pt x="16228" y="8435"/>
                  </a:cubicBezTo>
                  <a:cubicBezTo>
                    <a:pt x="16940" y="8435"/>
                    <a:pt x="17687" y="8447"/>
                    <a:pt x="18432" y="8478"/>
                  </a:cubicBezTo>
                  <a:cubicBezTo>
                    <a:pt x="17894" y="13355"/>
                    <a:pt x="17799" y="13102"/>
                    <a:pt x="17640" y="14210"/>
                  </a:cubicBezTo>
                  <a:cubicBezTo>
                    <a:pt x="17640" y="14369"/>
                    <a:pt x="17830" y="14907"/>
                    <a:pt x="18337" y="14907"/>
                  </a:cubicBezTo>
                  <a:cubicBezTo>
                    <a:pt x="18591" y="13419"/>
                    <a:pt x="18971" y="12817"/>
                    <a:pt x="19446" y="12310"/>
                  </a:cubicBezTo>
                  <a:cubicBezTo>
                    <a:pt x="19625" y="12111"/>
                    <a:pt x="19868" y="12015"/>
                    <a:pt x="20115" y="12015"/>
                  </a:cubicBezTo>
                  <a:cubicBezTo>
                    <a:pt x="20651" y="12015"/>
                    <a:pt x="21209" y="12468"/>
                    <a:pt x="21187" y="13292"/>
                  </a:cubicBezTo>
                  <a:cubicBezTo>
                    <a:pt x="21187" y="13894"/>
                    <a:pt x="20681" y="16237"/>
                    <a:pt x="19762" y="16902"/>
                  </a:cubicBezTo>
                  <a:cubicBezTo>
                    <a:pt x="19699" y="17694"/>
                    <a:pt x="19477" y="18454"/>
                    <a:pt x="19446" y="19119"/>
                  </a:cubicBezTo>
                  <a:cubicBezTo>
                    <a:pt x="20111" y="18676"/>
                    <a:pt x="21282" y="17155"/>
                    <a:pt x="21821" y="16269"/>
                  </a:cubicBezTo>
                  <a:cubicBezTo>
                    <a:pt x="24513" y="12025"/>
                    <a:pt x="24418" y="4140"/>
                    <a:pt x="22359" y="3158"/>
                  </a:cubicBezTo>
                  <a:lnTo>
                    <a:pt x="22359" y="3158"/>
                  </a:lnTo>
                  <a:cubicBezTo>
                    <a:pt x="22486" y="4140"/>
                    <a:pt x="22106" y="4931"/>
                    <a:pt x="21726" y="5121"/>
                  </a:cubicBezTo>
                  <a:cubicBezTo>
                    <a:pt x="21979" y="4076"/>
                    <a:pt x="21282" y="2651"/>
                    <a:pt x="18717" y="878"/>
                  </a:cubicBezTo>
                  <a:cubicBezTo>
                    <a:pt x="17922" y="307"/>
                    <a:pt x="15987" y="0"/>
                    <a:pt x="1375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0"/>
            <p:cNvSpPr/>
            <p:nvPr/>
          </p:nvSpPr>
          <p:spPr>
            <a:xfrm>
              <a:off x="5012647" y="3049567"/>
              <a:ext cx="506799" cy="161433"/>
            </a:xfrm>
            <a:custGeom>
              <a:avLst/>
              <a:gdLst/>
              <a:ahLst/>
              <a:cxnLst/>
              <a:rect l="l" t="t" r="r" b="b"/>
              <a:pathLst>
                <a:path w="15835" h="5044" extrusionOk="0">
                  <a:moveTo>
                    <a:pt x="1807" y="498"/>
                  </a:moveTo>
                  <a:cubicBezTo>
                    <a:pt x="2744" y="498"/>
                    <a:pt x="4829" y="654"/>
                    <a:pt x="5922" y="763"/>
                  </a:cubicBezTo>
                  <a:cubicBezTo>
                    <a:pt x="6556" y="858"/>
                    <a:pt x="6714" y="1777"/>
                    <a:pt x="6049" y="3107"/>
                  </a:cubicBezTo>
                  <a:cubicBezTo>
                    <a:pt x="5764" y="3614"/>
                    <a:pt x="5479" y="4089"/>
                    <a:pt x="5036" y="4120"/>
                  </a:cubicBezTo>
                  <a:cubicBezTo>
                    <a:pt x="4664" y="4158"/>
                    <a:pt x="4299" y="4176"/>
                    <a:pt x="3952" y="4176"/>
                  </a:cubicBezTo>
                  <a:cubicBezTo>
                    <a:pt x="2822" y="4176"/>
                    <a:pt x="1884" y="3985"/>
                    <a:pt x="1520" y="3645"/>
                  </a:cubicBezTo>
                  <a:cubicBezTo>
                    <a:pt x="1045" y="3202"/>
                    <a:pt x="887" y="2600"/>
                    <a:pt x="824" y="1999"/>
                  </a:cubicBezTo>
                  <a:cubicBezTo>
                    <a:pt x="760" y="1365"/>
                    <a:pt x="792" y="573"/>
                    <a:pt x="1457" y="510"/>
                  </a:cubicBezTo>
                  <a:cubicBezTo>
                    <a:pt x="1539" y="501"/>
                    <a:pt x="1659" y="498"/>
                    <a:pt x="1807" y="498"/>
                  </a:cubicBezTo>
                  <a:close/>
                  <a:moveTo>
                    <a:pt x="10760" y="945"/>
                  </a:moveTo>
                  <a:cubicBezTo>
                    <a:pt x="12108" y="945"/>
                    <a:pt x="13980" y="1007"/>
                    <a:pt x="14505" y="1112"/>
                  </a:cubicBezTo>
                  <a:cubicBezTo>
                    <a:pt x="15138" y="1238"/>
                    <a:pt x="15106" y="2030"/>
                    <a:pt x="14980" y="2632"/>
                  </a:cubicBezTo>
                  <a:cubicBezTo>
                    <a:pt x="14853" y="3234"/>
                    <a:pt x="14663" y="3835"/>
                    <a:pt x="14125" y="4247"/>
                  </a:cubicBezTo>
                  <a:cubicBezTo>
                    <a:pt x="13837" y="4463"/>
                    <a:pt x="13243" y="4576"/>
                    <a:pt x="12493" y="4576"/>
                  </a:cubicBezTo>
                  <a:cubicBezTo>
                    <a:pt x="11923" y="4576"/>
                    <a:pt x="11262" y="4511"/>
                    <a:pt x="10578" y="4374"/>
                  </a:cubicBezTo>
                  <a:cubicBezTo>
                    <a:pt x="10134" y="4310"/>
                    <a:pt x="9881" y="3804"/>
                    <a:pt x="9691" y="3265"/>
                  </a:cubicBezTo>
                  <a:cubicBezTo>
                    <a:pt x="9121" y="1904"/>
                    <a:pt x="9374" y="985"/>
                    <a:pt x="10008" y="953"/>
                  </a:cubicBezTo>
                  <a:cubicBezTo>
                    <a:pt x="10225" y="948"/>
                    <a:pt x="10481" y="945"/>
                    <a:pt x="10760" y="945"/>
                  </a:cubicBezTo>
                  <a:close/>
                  <a:moveTo>
                    <a:pt x="1508" y="0"/>
                  </a:moveTo>
                  <a:cubicBezTo>
                    <a:pt x="916" y="0"/>
                    <a:pt x="498" y="193"/>
                    <a:pt x="380" y="605"/>
                  </a:cubicBezTo>
                  <a:cubicBezTo>
                    <a:pt x="0" y="1872"/>
                    <a:pt x="412" y="3994"/>
                    <a:pt x="1615" y="4310"/>
                  </a:cubicBezTo>
                  <a:cubicBezTo>
                    <a:pt x="2525" y="4562"/>
                    <a:pt x="3221" y="4648"/>
                    <a:pt x="3943" y="4648"/>
                  </a:cubicBezTo>
                  <a:cubicBezTo>
                    <a:pt x="4403" y="4648"/>
                    <a:pt x="4873" y="4613"/>
                    <a:pt x="5416" y="4564"/>
                  </a:cubicBezTo>
                  <a:cubicBezTo>
                    <a:pt x="5922" y="4532"/>
                    <a:pt x="6397" y="3550"/>
                    <a:pt x="6936" y="2569"/>
                  </a:cubicBezTo>
                  <a:cubicBezTo>
                    <a:pt x="7157" y="2157"/>
                    <a:pt x="7569" y="1904"/>
                    <a:pt x="7917" y="1904"/>
                  </a:cubicBezTo>
                  <a:cubicBezTo>
                    <a:pt x="8266" y="1935"/>
                    <a:pt x="8646" y="2252"/>
                    <a:pt x="8836" y="2664"/>
                  </a:cubicBezTo>
                  <a:cubicBezTo>
                    <a:pt x="9311" y="3677"/>
                    <a:pt x="9659" y="4690"/>
                    <a:pt x="10166" y="4785"/>
                  </a:cubicBezTo>
                  <a:cubicBezTo>
                    <a:pt x="10980" y="4937"/>
                    <a:pt x="11636" y="5043"/>
                    <a:pt x="12363" y="5043"/>
                  </a:cubicBezTo>
                  <a:cubicBezTo>
                    <a:pt x="12852" y="5043"/>
                    <a:pt x="13374" y="4995"/>
                    <a:pt x="13998" y="4880"/>
                  </a:cubicBezTo>
                  <a:cubicBezTo>
                    <a:pt x="15201" y="4659"/>
                    <a:pt x="15835" y="2600"/>
                    <a:pt x="15550" y="1302"/>
                  </a:cubicBezTo>
                  <a:cubicBezTo>
                    <a:pt x="15455" y="858"/>
                    <a:pt x="15011" y="605"/>
                    <a:pt x="14346" y="573"/>
                  </a:cubicBezTo>
                  <a:cubicBezTo>
                    <a:pt x="13144" y="483"/>
                    <a:pt x="11974" y="408"/>
                    <a:pt x="10906" y="408"/>
                  </a:cubicBezTo>
                  <a:cubicBezTo>
                    <a:pt x="10483" y="408"/>
                    <a:pt x="10077" y="420"/>
                    <a:pt x="9691" y="447"/>
                  </a:cubicBezTo>
                  <a:cubicBezTo>
                    <a:pt x="9311" y="478"/>
                    <a:pt x="8963" y="827"/>
                    <a:pt x="8551" y="1048"/>
                  </a:cubicBezTo>
                  <a:cubicBezTo>
                    <a:pt x="8334" y="1164"/>
                    <a:pt x="8131" y="1220"/>
                    <a:pt x="7941" y="1220"/>
                  </a:cubicBezTo>
                  <a:cubicBezTo>
                    <a:pt x="7714" y="1220"/>
                    <a:pt x="7505" y="1140"/>
                    <a:pt x="7316" y="985"/>
                  </a:cubicBezTo>
                  <a:cubicBezTo>
                    <a:pt x="6936" y="700"/>
                    <a:pt x="6682" y="352"/>
                    <a:pt x="6271" y="288"/>
                  </a:cubicBezTo>
                  <a:cubicBezTo>
                    <a:pt x="4941" y="67"/>
                    <a:pt x="3325" y="35"/>
                    <a:pt x="1647" y="3"/>
                  </a:cubicBezTo>
                  <a:cubicBezTo>
                    <a:pt x="1600" y="1"/>
                    <a:pt x="1553" y="0"/>
                    <a:pt x="1508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0"/>
            <p:cNvSpPr/>
            <p:nvPr/>
          </p:nvSpPr>
          <p:spPr>
            <a:xfrm>
              <a:off x="5192035" y="3236636"/>
              <a:ext cx="91246" cy="48360"/>
            </a:xfrm>
            <a:custGeom>
              <a:avLst/>
              <a:gdLst/>
              <a:ahLst/>
              <a:cxnLst/>
              <a:rect l="l" t="t" r="r" b="b"/>
              <a:pathLst>
                <a:path w="2851" h="1511" extrusionOk="0">
                  <a:moveTo>
                    <a:pt x="583" y="1"/>
                  </a:moveTo>
                  <a:cubicBezTo>
                    <a:pt x="530" y="1"/>
                    <a:pt x="477" y="25"/>
                    <a:pt x="444" y="80"/>
                  </a:cubicBezTo>
                  <a:cubicBezTo>
                    <a:pt x="1" y="651"/>
                    <a:pt x="444" y="1284"/>
                    <a:pt x="951" y="1442"/>
                  </a:cubicBezTo>
                  <a:cubicBezTo>
                    <a:pt x="1126" y="1488"/>
                    <a:pt x="1302" y="1510"/>
                    <a:pt x="1478" y="1510"/>
                  </a:cubicBezTo>
                  <a:cubicBezTo>
                    <a:pt x="1904" y="1510"/>
                    <a:pt x="2330" y="1381"/>
                    <a:pt x="2756" y="1157"/>
                  </a:cubicBezTo>
                  <a:cubicBezTo>
                    <a:pt x="2851" y="1094"/>
                    <a:pt x="2724" y="936"/>
                    <a:pt x="2597" y="936"/>
                  </a:cubicBezTo>
                  <a:cubicBezTo>
                    <a:pt x="2568" y="933"/>
                    <a:pt x="2538" y="931"/>
                    <a:pt x="2506" y="931"/>
                  </a:cubicBezTo>
                  <a:cubicBezTo>
                    <a:pt x="2257" y="931"/>
                    <a:pt x="1951" y="1014"/>
                    <a:pt x="1692" y="1014"/>
                  </a:cubicBezTo>
                  <a:cubicBezTo>
                    <a:pt x="1632" y="1014"/>
                    <a:pt x="1574" y="1010"/>
                    <a:pt x="1521" y="999"/>
                  </a:cubicBezTo>
                  <a:cubicBezTo>
                    <a:pt x="1236" y="904"/>
                    <a:pt x="666" y="619"/>
                    <a:pt x="761" y="207"/>
                  </a:cubicBezTo>
                  <a:cubicBezTo>
                    <a:pt x="781" y="84"/>
                    <a:pt x="682" y="1"/>
                    <a:pt x="583" y="1"/>
                  </a:cubicBezTo>
                  <a:close/>
                </a:path>
              </a:pathLst>
            </a:custGeom>
            <a:solidFill>
              <a:srgbClr val="E2A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0"/>
            <p:cNvSpPr/>
            <p:nvPr/>
          </p:nvSpPr>
          <p:spPr>
            <a:xfrm>
              <a:off x="5095764" y="3212280"/>
              <a:ext cx="368954" cy="221027"/>
            </a:xfrm>
            <a:custGeom>
              <a:avLst/>
              <a:gdLst/>
              <a:ahLst/>
              <a:cxnLst/>
              <a:rect l="l" t="t" r="r" b="b"/>
              <a:pathLst>
                <a:path w="11528" h="6906" extrusionOk="0">
                  <a:moveTo>
                    <a:pt x="2484" y="1"/>
                  </a:moveTo>
                  <a:cubicBezTo>
                    <a:pt x="1195" y="1"/>
                    <a:pt x="222" y="176"/>
                    <a:pt x="222" y="176"/>
                  </a:cubicBezTo>
                  <a:cubicBezTo>
                    <a:pt x="0" y="3470"/>
                    <a:pt x="1393" y="5623"/>
                    <a:pt x="1393" y="5623"/>
                  </a:cubicBezTo>
                  <a:cubicBezTo>
                    <a:pt x="1393" y="5623"/>
                    <a:pt x="3135" y="6605"/>
                    <a:pt x="5605" y="6859"/>
                  </a:cubicBezTo>
                  <a:cubicBezTo>
                    <a:pt x="5859" y="6891"/>
                    <a:pt x="6145" y="6906"/>
                    <a:pt x="6452" y="6906"/>
                  </a:cubicBezTo>
                  <a:cubicBezTo>
                    <a:pt x="8525" y="6906"/>
                    <a:pt x="11528" y="6257"/>
                    <a:pt x="11528" y="6257"/>
                  </a:cubicBezTo>
                  <a:lnTo>
                    <a:pt x="11369" y="905"/>
                  </a:lnTo>
                  <a:cubicBezTo>
                    <a:pt x="11369" y="905"/>
                    <a:pt x="6207" y="398"/>
                    <a:pt x="4180" y="113"/>
                  </a:cubicBezTo>
                  <a:cubicBezTo>
                    <a:pt x="3592" y="30"/>
                    <a:pt x="3012" y="1"/>
                    <a:pt x="248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0"/>
            <p:cNvSpPr/>
            <p:nvPr/>
          </p:nvSpPr>
          <p:spPr>
            <a:xfrm>
              <a:off x="5445419" y="3082084"/>
              <a:ext cx="133845" cy="190590"/>
            </a:xfrm>
            <a:custGeom>
              <a:avLst/>
              <a:gdLst/>
              <a:ahLst/>
              <a:cxnLst/>
              <a:rect l="l" t="t" r="r" b="b"/>
              <a:pathLst>
                <a:path w="4182" h="5955" extrusionOk="0">
                  <a:moveTo>
                    <a:pt x="4181" y="1"/>
                  </a:moveTo>
                  <a:lnTo>
                    <a:pt x="4181" y="1"/>
                  </a:lnTo>
                  <a:cubicBezTo>
                    <a:pt x="3294" y="444"/>
                    <a:pt x="1" y="5353"/>
                    <a:pt x="1" y="5353"/>
                  </a:cubicBezTo>
                  <a:lnTo>
                    <a:pt x="159" y="5955"/>
                  </a:lnTo>
                  <a:lnTo>
                    <a:pt x="3643" y="1173"/>
                  </a:lnTo>
                  <a:cubicBezTo>
                    <a:pt x="3643" y="1173"/>
                    <a:pt x="3896" y="603"/>
                    <a:pt x="418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0"/>
            <p:cNvSpPr/>
            <p:nvPr/>
          </p:nvSpPr>
          <p:spPr>
            <a:xfrm>
              <a:off x="5441386" y="3398326"/>
              <a:ext cx="97327" cy="17251"/>
            </a:xfrm>
            <a:custGeom>
              <a:avLst/>
              <a:gdLst/>
              <a:ahLst/>
              <a:cxnLst/>
              <a:rect l="l" t="t" r="r" b="b"/>
              <a:pathLst>
                <a:path w="3041" h="539" extrusionOk="0">
                  <a:moveTo>
                    <a:pt x="412" y="1"/>
                  </a:moveTo>
                  <a:lnTo>
                    <a:pt x="0" y="539"/>
                  </a:lnTo>
                  <a:cubicBezTo>
                    <a:pt x="0" y="539"/>
                    <a:pt x="1647" y="539"/>
                    <a:pt x="2597" y="412"/>
                  </a:cubicBezTo>
                  <a:cubicBezTo>
                    <a:pt x="2787" y="286"/>
                    <a:pt x="2977" y="96"/>
                    <a:pt x="3040" y="1"/>
                  </a:cubicBezTo>
                  <a:lnTo>
                    <a:pt x="3040" y="1"/>
                  </a:lnTo>
                  <a:cubicBezTo>
                    <a:pt x="2819" y="22"/>
                    <a:pt x="2453" y="29"/>
                    <a:pt x="2063" y="29"/>
                  </a:cubicBezTo>
                  <a:cubicBezTo>
                    <a:pt x="1285" y="29"/>
                    <a:pt x="412" y="1"/>
                    <a:pt x="41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0"/>
            <p:cNvSpPr/>
            <p:nvPr/>
          </p:nvSpPr>
          <p:spPr>
            <a:xfrm>
              <a:off x="4053842" y="3776817"/>
              <a:ext cx="343606" cy="293518"/>
            </a:xfrm>
            <a:custGeom>
              <a:avLst/>
              <a:gdLst/>
              <a:ahLst/>
              <a:cxnLst/>
              <a:rect l="l" t="t" r="r" b="b"/>
              <a:pathLst>
                <a:path w="10736" h="9171" extrusionOk="0">
                  <a:moveTo>
                    <a:pt x="3505" y="0"/>
                  </a:moveTo>
                  <a:cubicBezTo>
                    <a:pt x="3249" y="0"/>
                    <a:pt x="3042" y="34"/>
                    <a:pt x="2913" y="114"/>
                  </a:cubicBezTo>
                  <a:cubicBezTo>
                    <a:pt x="2216" y="525"/>
                    <a:pt x="1044" y="1254"/>
                    <a:pt x="633" y="2204"/>
                  </a:cubicBezTo>
                  <a:cubicBezTo>
                    <a:pt x="394" y="2681"/>
                    <a:pt x="1" y="3512"/>
                    <a:pt x="434" y="3512"/>
                  </a:cubicBezTo>
                  <a:cubicBezTo>
                    <a:pt x="519" y="3512"/>
                    <a:pt x="635" y="3480"/>
                    <a:pt x="791" y="3407"/>
                  </a:cubicBezTo>
                  <a:cubicBezTo>
                    <a:pt x="1709" y="2996"/>
                    <a:pt x="2913" y="2204"/>
                    <a:pt x="2913" y="2204"/>
                  </a:cubicBezTo>
                  <a:cubicBezTo>
                    <a:pt x="2913" y="2204"/>
                    <a:pt x="3104" y="2190"/>
                    <a:pt x="3367" y="2190"/>
                  </a:cubicBezTo>
                  <a:cubicBezTo>
                    <a:pt x="3805" y="2190"/>
                    <a:pt x="4441" y="2228"/>
                    <a:pt x="4718" y="2426"/>
                  </a:cubicBezTo>
                  <a:cubicBezTo>
                    <a:pt x="5154" y="2716"/>
                    <a:pt x="5751" y="3782"/>
                    <a:pt x="5232" y="3782"/>
                  </a:cubicBezTo>
                  <a:cubicBezTo>
                    <a:pt x="5186" y="3782"/>
                    <a:pt x="5131" y="3774"/>
                    <a:pt x="5066" y="3756"/>
                  </a:cubicBezTo>
                  <a:cubicBezTo>
                    <a:pt x="4343" y="3589"/>
                    <a:pt x="3547" y="3226"/>
                    <a:pt x="2978" y="3226"/>
                  </a:cubicBezTo>
                  <a:cubicBezTo>
                    <a:pt x="2899" y="3226"/>
                    <a:pt x="2824" y="3233"/>
                    <a:pt x="2754" y="3249"/>
                  </a:cubicBezTo>
                  <a:cubicBezTo>
                    <a:pt x="2153" y="3376"/>
                    <a:pt x="1013" y="4231"/>
                    <a:pt x="759" y="4547"/>
                  </a:cubicBezTo>
                  <a:cubicBezTo>
                    <a:pt x="609" y="4698"/>
                    <a:pt x="935" y="5166"/>
                    <a:pt x="1643" y="5166"/>
                  </a:cubicBezTo>
                  <a:cubicBezTo>
                    <a:pt x="1829" y="5166"/>
                    <a:pt x="2042" y="5133"/>
                    <a:pt x="2279" y="5054"/>
                  </a:cubicBezTo>
                  <a:cubicBezTo>
                    <a:pt x="2405" y="5014"/>
                    <a:pt x="2526" y="4996"/>
                    <a:pt x="2643" y="4996"/>
                  </a:cubicBezTo>
                  <a:cubicBezTo>
                    <a:pt x="3738" y="4996"/>
                    <a:pt x="4496" y="6591"/>
                    <a:pt x="5383" y="7049"/>
                  </a:cubicBezTo>
                  <a:cubicBezTo>
                    <a:pt x="6301" y="7524"/>
                    <a:pt x="9025" y="9171"/>
                    <a:pt x="9025" y="9171"/>
                  </a:cubicBezTo>
                  <a:lnTo>
                    <a:pt x="10735" y="3819"/>
                  </a:lnTo>
                  <a:cubicBezTo>
                    <a:pt x="10735" y="3819"/>
                    <a:pt x="8138" y="1032"/>
                    <a:pt x="7220" y="779"/>
                  </a:cubicBezTo>
                  <a:cubicBezTo>
                    <a:pt x="6480" y="575"/>
                    <a:pt x="4568" y="0"/>
                    <a:pt x="3505" y="0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0"/>
            <p:cNvSpPr/>
            <p:nvPr/>
          </p:nvSpPr>
          <p:spPr>
            <a:xfrm>
              <a:off x="4318331" y="3607126"/>
              <a:ext cx="684203" cy="628642"/>
            </a:xfrm>
            <a:custGeom>
              <a:avLst/>
              <a:gdLst/>
              <a:ahLst/>
              <a:cxnLst/>
              <a:rect l="l" t="t" r="r" b="b"/>
              <a:pathLst>
                <a:path w="21378" h="19642" extrusionOk="0">
                  <a:moveTo>
                    <a:pt x="19667" y="0"/>
                  </a:moveTo>
                  <a:cubicBezTo>
                    <a:pt x="18021" y="1679"/>
                    <a:pt x="14917" y="7854"/>
                    <a:pt x="12193" y="13206"/>
                  </a:cubicBezTo>
                  <a:cubicBezTo>
                    <a:pt x="8045" y="10926"/>
                    <a:pt x="2376" y="8234"/>
                    <a:pt x="2376" y="8234"/>
                  </a:cubicBezTo>
                  <a:lnTo>
                    <a:pt x="1" y="13333"/>
                  </a:lnTo>
                  <a:cubicBezTo>
                    <a:pt x="2451" y="14635"/>
                    <a:pt x="12005" y="19642"/>
                    <a:pt x="13235" y="19642"/>
                  </a:cubicBezTo>
                  <a:cubicBezTo>
                    <a:pt x="13261" y="19642"/>
                    <a:pt x="13283" y="19640"/>
                    <a:pt x="13302" y="19635"/>
                  </a:cubicBezTo>
                  <a:cubicBezTo>
                    <a:pt x="14315" y="19350"/>
                    <a:pt x="16976" y="15170"/>
                    <a:pt x="18274" y="12351"/>
                  </a:cubicBezTo>
                  <a:cubicBezTo>
                    <a:pt x="19129" y="10483"/>
                    <a:pt x="20522" y="7094"/>
                    <a:pt x="21346" y="5067"/>
                  </a:cubicBezTo>
                  <a:cubicBezTo>
                    <a:pt x="21378" y="2439"/>
                    <a:pt x="21029" y="285"/>
                    <a:pt x="1966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0"/>
            <p:cNvSpPr/>
            <p:nvPr/>
          </p:nvSpPr>
          <p:spPr>
            <a:xfrm>
              <a:off x="4291991" y="3742923"/>
              <a:ext cx="679114" cy="577722"/>
            </a:xfrm>
            <a:custGeom>
              <a:avLst/>
              <a:gdLst/>
              <a:ahLst/>
              <a:cxnLst/>
              <a:rect l="l" t="t" r="r" b="b"/>
              <a:pathLst>
                <a:path w="21219" h="18051" extrusionOk="0">
                  <a:moveTo>
                    <a:pt x="21219" y="1"/>
                  </a:moveTo>
                  <a:lnTo>
                    <a:pt x="21219" y="1"/>
                  </a:lnTo>
                  <a:cubicBezTo>
                    <a:pt x="19984" y="1458"/>
                    <a:pt x="19287" y="3485"/>
                    <a:pt x="18020" y="8108"/>
                  </a:cubicBezTo>
                  <a:cubicBezTo>
                    <a:pt x="17197" y="11085"/>
                    <a:pt x="15138" y="15107"/>
                    <a:pt x="14125" y="15392"/>
                  </a:cubicBezTo>
                  <a:cubicBezTo>
                    <a:pt x="14106" y="15397"/>
                    <a:pt x="14084" y="15399"/>
                    <a:pt x="14058" y="15399"/>
                  </a:cubicBezTo>
                  <a:cubicBezTo>
                    <a:pt x="12828" y="15399"/>
                    <a:pt x="3274" y="10392"/>
                    <a:pt x="824" y="9090"/>
                  </a:cubicBezTo>
                  <a:lnTo>
                    <a:pt x="0" y="10895"/>
                  </a:lnTo>
                  <a:cubicBezTo>
                    <a:pt x="0" y="10926"/>
                    <a:pt x="9598" y="18051"/>
                    <a:pt x="13805" y="18051"/>
                  </a:cubicBezTo>
                  <a:cubicBezTo>
                    <a:pt x="13962" y="18051"/>
                    <a:pt x="14111" y="18041"/>
                    <a:pt x="14252" y="18021"/>
                  </a:cubicBezTo>
                  <a:cubicBezTo>
                    <a:pt x="16595" y="17672"/>
                    <a:pt x="20744" y="10927"/>
                    <a:pt x="20744" y="10927"/>
                  </a:cubicBezTo>
                  <a:cubicBezTo>
                    <a:pt x="20744" y="10927"/>
                    <a:pt x="21124" y="4435"/>
                    <a:pt x="21219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0"/>
            <p:cNvSpPr/>
            <p:nvPr/>
          </p:nvSpPr>
          <p:spPr>
            <a:xfrm>
              <a:off x="4903158" y="3552398"/>
              <a:ext cx="879817" cy="1142002"/>
            </a:xfrm>
            <a:custGeom>
              <a:avLst/>
              <a:gdLst/>
              <a:ahLst/>
              <a:cxnLst/>
              <a:rect l="l" t="t" r="r" b="b"/>
              <a:pathLst>
                <a:path w="27490" h="35682" extrusionOk="0">
                  <a:moveTo>
                    <a:pt x="9280" y="0"/>
                  </a:moveTo>
                  <a:lnTo>
                    <a:pt x="1394" y="1710"/>
                  </a:lnTo>
                  <a:lnTo>
                    <a:pt x="1" y="32841"/>
                  </a:lnTo>
                  <a:cubicBezTo>
                    <a:pt x="1" y="32841"/>
                    <a:pt x="2693" y="35374"/>
                    <a:pt x="15170" y="35659"/>
                  </a:cubicBezTo>
                  <a:cubicBezTo>
                    <a:pt x="15759" y="35674"/>
                    <a:pt x="16327" y="35681"/>
                    <a:pt x="16877" y="35681"/>
                  </a:cubicBezTo>
                  <a:cubicBezTo>
                    <a:pt x="19818" y="35681"/>
                    <a:pt x="22212" y="35478"/>
                    <a:pt x="24133" y="35184"/>
                  </a:cubicBezTo>
                  <a:cubicBezTo>
                    <a:pt x="24006" y="32081"/>
                    <a:pt x="23974" y="28977"/>
                    <a:pt x="23974" y="25874"/>
                  </a:cubicBezTo>
                  <a:cubicBezTo>
                    <a:pt x="24006" y="21788"/>
                    <a:pt x="23943" y="17671"/>
                    <a:pt x="24259" y="13618"/>
                  </a:cubicBezTo>
                  <a:cubicBezTo>
                    <a:pt x="24449" y="10768"/>
                    <a:pt x="24544" y="5036"/>
                    <a:pt x="27490" y="3230"/>
                  </a:cubicBezTo>
                  <a:cubicBezTo>
                    <a:pt x="25463" y="2439"/>
                    <a:pt x="21694" y="1267"/>
                    <a:pt x="21694" y="1267"/>
                  </a:cubicBezTo>
                  <a:cubicBezTo>
                    <a:pt x="21694" y="1267"/>
                    <a:pt x="16726" y="2983"/>
                    <a:pt x="13502" y="2983"/>
                  </a:cubicBezTo>
                  <a:cubicBezTo>
                    <a:pt x="12908" y="2983"/>
                    <a:pt x="12374" y="2925"/>
                    <a:pt x="11940" y="2787"/>
                  </a:cubicBezTo>
                  <a:cubicBezTo>
                    <a:pt x="9122" y="1900"/>
                    <a:pt x="9280" y="0"/>
                    <a:pt x="92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0"/>
            <p:cNvSpPr/>
            <p:nvPr/>
          </p:nvSpPr>
          <p:spPr>
            <a:xfrm>
              <a:off x="5129210" y="3551373"/>
              <a:ext cx="337525" cy="719664"/>
            </a:xfrm>
            <a:custGeom>
              <a:avLst/>
              <a:gdLst/>
              <a:ahLst/>
              <a:cxnLst/>
              <a:rect l="l" t="t" r="r" b="b"/>
              <a:pathLst>
                <a:path w="10546" h="22486" extrusionOk="0">
                  <a:moveTo>
                    <a:pt x="4655" y="1"/>
                  </a:moveTo>
                  <a:lnTo>
                    <a:pt x="1362" y="1267"/>
                  </a:lnTo>
                  <a:cubicBezTo>
                    <a:pt x="1362" y="1267"/>
                    <a:pt x="1140" y="5733"/>
                    <a:pt x="570" y="9786"/>
                  </a:cubicBezTo>
                  <a:cubicBezTo>
                    <a:pt x="0" y="13871"/>
                    <a:pt x="2344" y="22485"/>
                    <a:pt x="2344" y="22485"/>
                  </a:cubicBezTo>
                  <a:lnTo>
                    <a:pt x="10546" y="5131"/>
                  </a:lnTo>
                  <a:lnTo>
                    <a:pt x="6334" y="666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0"/>
            <p:cNvSpPr/>
            <p:nvPr/>
          </p:nvSpPr>
          <p:spPr>
            <a:xfrm>
              <a:off x="5232586" y="3565552"/>
              <a:ext cx="117586" cy="138902"/>
            </a:xfrm>
            <a:custGeom>
              <a:avLst/>
              <a:gdLst/>
              <a:ahLst/>
              <a:cxnLst/>
              <a:rect l="l" t="t" r="r" b="b"/>
              <a:pathLst>
                <a:path w="3674" h="4340" extrusionOk="0">
                  <a:moveTo>
                    <a:pt x="2027" y="1"/>
                  </a:moveTo>
                  <a:lnTo>
                    <a:pt x="0" y="1648"/>
                  </a:lnTo>
                  <a:lnTo>
                    <a:pt x="570" y="4181"/>
                  </a:lnTo>
                  <a:lnTo>
                    <a:pt x="2471" y="4340"/>
                  </a:lnTo>
                  <a:lnTo>
                    <a:pt x="3674" y="1838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0"/>
            <p:cNvSpPr/>
            <p:nvPr/>
          </p:nvSpPr>
          <p:spPr>
            <a:xfrm>
              <a:off x="5157566" y="3687203"/>
              <a:ext cx="192606" cy="583835"/>
            </a:xfrm>
            <a:custGeom>
              <a:avLst/>
              <a:gdLst/>
              <a:ahLst/>
              <a:cxnLst/>
              <a:rect l="l" t="t" r="r" b="b"/>
              <a:pathLst>
                <a:path w="6018" h="18242" extrusionOk="0">
                  <a:moveTo>
                    <a:pt x="3009" y="0"/>
                  </a:moveTo>
                  <a:lnTo>
                    <a:pt x="1" y="6619"/>
                  </a:lnTo>
                  <a:lnTo>
                    <a:pt x="1458" y="18241"/>
                  </a:lnTo>
                  <a:lnTo>
                    <a:pt x="6018" y="7126"/>
                  </a:lnTo>
                  <a:lnTo>
                    <a:pt x="4656" y="190"/>
                  </a:lnTo>
                  <a:lnTo>
                    <a:pt x="3009" y="0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0"/>
            <p:cNvSpPr/>
            <p:nvPr/>
          </p:nvSpPr>
          <p:spPr>
            <a:xfrm>
              <a:off x="5172768" y="3480418"/>
              <a:ext cx="134837" cy="222019"/>
            </a:xfrm>
            <a:custGeom>
              <a:avLst/>
              <a:gdLst/>
              <a:ahLst/>
              <a:cxnLst/>
              <a:rect l="l" t="t" r="r" b="b"/>
              <a:pathLst>
                <a:path w="4213" h="6937" extrusionOk="0">
                  <a:moveTo>
                    <a:pt x="983" y="1"/>
                  </a:moveTo>
                  <a:lnTo>
                    <a:pt x="1" y="6936"/>
                  </a:lnTo>
                  <a:lnTo>
                    <a:pt x="1" y="6936"/>
                  </a:lnTo>
                  <a:lnTo>
                    <a:pt x="4213" y="2566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0"/>
            <p:cNvSpPr/>
            <p:nvPr/>
          </p:nvSpPr>
          <p:spPr>
            <a:xfrm>
              <a:off x="5292371" y="3494629"/>
              <a:ext cx="222019" cy="220963"/>
            </a:xfrm>
            <a:custGeom>
              <a:avLst/>
              <a:gdLst/>
              <a:ahLst/>
              <a:cxnLst/>
              <a:rect l="l" t="t" r="r" b="b"/>
              <a:pathLst>
                <a:path w="6937" h="6904" extrusionOk="0">
                  <a:moveTo>
                    <a:pt x="6936" y="0"/>
                  </a:moveTo>
                  <a:lnTo>
                    <a:pt x="1" y="2122"/>
                  </a:lnTo>
                  <a:lnTo>
                    <a:pt x="3009" y="6904"/>
                  </a:lnTo>
                  <a:lnTo>
                    <a:pt x="693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0"/>
            <p:cNvSpPr/>
            <p:nvPr/>
          </p:nvSpPr>
          <p:spPr>
            <a:xfrm>
              <a:off x="5001478" y="3458111"/>
              <a:ext cx="215938" cy="812927"/>
            </a:xfrm>
            <a:custGeom>
              <a:avLst/>
              <a:gdLst/>
              <a:ahLst/>
              <a:cxnLst/>
              <a:rect l="l" t="t" r="r" b="b"/>
              <a:pathLst>
                <a:path w="6747" h="25400" extrusionOk="0">
                  <a:moveTo>
                    <a:pt x="6746" y="1"/>
                  </a:moveTo>
                  <a:cubicBezTo>
                    <a:pt x="6746" y="1"/>
                    <a:pt x="4181" y="951"/>
                    <a:pt x="2249" y="3136"/>
                  </a:cubicBezTo>
                  <a:cubicBezTo>
                    <a:pt x="349" y="5321"/>
                    <a:pt x="1" y="7348"/>
                    <a:pt x="1" y="7348"/>
                  </a:cubicBezTo>
                  <a:lnTo>
                    <a:pt x="3326" y="8552"/>
                  </a:lnTo>
                  <a:lnTo>
                    <a:pt x="1" y="10072"/>
                  </a:lnTo>
                  <a:lnTo>
                    <a:pt x="6335" y="25399"/>
                  </a:lnTo>
                  <a:cubicBezTo>
                    <a:pt x="6335" y="25399"/>
                    <a:pt x="5701" y="10642"/>
                    <a:pt x="6335" y="5860"/>
                  </a:cubicBezTo>
                  <a:cubicBezTo>
                    <a:pt x="6651" y="3580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0"/>
            <p:cNvSpPr/>
            <p:nvPr/>
          </p:nvSpPr>
          <p:spPr>
            <a:xfrm>
              <a:off x="5204197" y="3436828"/>
              <a:ext cx="435876" cy="834210"/>
            </a:xfrm>
            <a:custGeom>
              <a:avLst/>
              <a:gdLst/>
              <a:ahLst/>
              <a:cxnLst/>
              <a:rect l="l" t="t" r="r" b="b"/>
              <a:pathLst>
                <a:path w="13619" h="26065" extrusionOk="0">
                  <a:moveTo>
                    <a:pt x="10071" y="1"/>
                  </a:moveTo>
                  <a:cubicBezTo>
                    <a:pt x="10071" y="1"/>
                    <a:pt x="6905" y="5670"/>
                    <a:pt x="5226" y="9755"/>
                  </a:cubicBezTo>
                  <a:cubicBezTo>
                    <a:pt x="2724" y="15804"/>
                    <a:pt x="1" y="26064"/>
                    <a:pt x="1" y="26064"/>
                  </a:cubicBezTo>
                  <a:lnTo>
                    <a:pt x="10198" y="13587"/>
                  </a:lnTo>
                  <a:lnTo>
                    <a:pt x="8076" y="10262"/>
                  </a:lnTo>
                  <a:lnTo>
                    <a:pt x="12288" y="9597"/>
                  </a:lnTo>
                  <a:cubicBezTo>
                    <a:pt x="12288" y="9597"/>
                    <a:pt x="13618" y="6050"/>
                    <a:pt x="13618" y="4593"/>
                  </a:cubicBezTo>
                  <a:cubicBezTo>
                    <a:pt x="13618" y="2059"/>
                    <a:pt x="10071" y="1"/>
                    <a:pt x="10071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0"/>
            <p:cNvSpPr/>
            <p:nvPr/>
          </p:nvSpPr>
          <p:spPr>
            <a:xfrm>
              <a:off x="5597475" y="3749004"/>
              <a:ext cx="136853" cy="938611"/>
            </a:xfrm>
            <a:custGeom>
              <a:avLst/>
              <a:gdLst/>
              <a:ahLst/>
              <a:cxnLst/>
              <a:rect l="l" t="t" r="r" b="b"/>
              <a:pathLst>
                <a:path w="4276" h="29327" extrusionOk="0">
                  <a:moveTo>
                    <a:pt x="4276" y="1"/>
                  </a:moveTo>
                  <a:cubicBezTo>
                    <a:pt x="4275" y="1"/>
                    <a:pt x="1330" y="2155"/>
                    <a:pt x="634" y="10737"/>
                  </a:cubicBezTo>
                  <a:cubicBezTo>
                    <a:pt x="95" y="17260"/>
                    <a:pt x="0" y="29326"/>
                    <a:pt x="0" y="29326"/>
                  </a:cubicBezTo>
                  <a:lnTo>
                    <a:pt x="2692" y="28978"/>
                  </a:lnTo>
                  <a:cubicBezTo>
                    <a:pt x="2692" y="28978"/>
                    <a:pt x="2629" y="22518"/>
                    <a:pt x="2882" y="13777"/>
                  </a:cubicBezTo>
                  <a:cubicBezTo>
                    <a:pt x="3135" y="5195"/>
                    <a:pt x="4275" y="1"/>
                    <a:pt x="4276" y="1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0"/>
            <p:cNvSpPr/>
            <p:nvPr/>
          </p:nvSpPr>
          <p:spPr>
            <a:xfrm>
              <a:off x="4604168" y="3659838"/>
              <a:ext cx="75052" cy="185501"/>
            </a:xfrm>
            <a:custGeom>
              <a:avLst/>
              <a:gdLst/>
              <a:ahLst/>
              <a:cxnLst/>
              <a:rect l="l" t="t" r="r" b="b"/>
              <a:pathLst>
                <a:path w="2345" h="5796" extrusionOk="0">
                  <a:moveTo>
                    <a:pt x="286" y="0"/>
                  </a:moveTo>
                  <a:lnTo>
                    <a:pt x="1" y="127"/>
                  </a:lnTo>
                  <a:lnTo>
                    <a:pt x="2027" y="5795"/>
                  </a:lnTo>
                  <a:lnTo>
                    <a:pt x="2344" y="566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0"/>
            <p:cNvSpPr/>
            <p:nvPr/>
          </p:nvSpPr>
          <p:spPr>
            <a:xfrm>
              <a:off x="4626475" y="3755085"/>
              <a:ext cx="59817" cy="76076"/>
            </a:xfrm>
            <a:custGeom>
              <a:avLst/>
              <a:gdLst/>
              <a:ahLst/>
              <a:cxnLst/>
              <a:rect l="l" t="t" r="r" b="b"/>
              <a:pathLst>
                <a:path w="1869" h="2377" extrusionOk="0">
                  <a:moveTo>
                    <a:pt x="1140" y="1"/>
                  </a:moveTo>
                  <a:lnTo>
                    <a:pt x="0" y="413"/>
                  </a:lnTo>
                  <a:lnTo>
                    <a:pt x="697" y="2376"/>
                  </a:lnTo>
                  <a:lnTo>
                    <a:pt x="1869" y="1964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0"/>
            <p:cNvSpPr/>
            <p:nvPr/>
          </p:nvSpPr>
          <p:spPr>
            <a:xfrm>
              <a:off x="4723770" y="4067262"/>
              <a:ext cx="77068" cy="41607"/>
            </a:xfrm>
            <a:custGeom>
              <a:avLst/>
              <a:gdLst/>
              <a:ahLst/>
              <a:cxnLst/>
              <a:rect l="l" t="t" r="r" b="b"/>
              <a:pathLst>
                <a:path w="2408" h="1300" extrusionOk="0">
                  <a:moveTo>
                    <a:pt x="2249" y="1"/>
                  </a:moveTo>
                  <a:lnTo>
                    <a:pt x="1" y="793"/>
                  </a:lnTo>
                  <a:lnTo>
                    <a:pt x="191" y="1299"/>
                  </a:lnTo>
                  <a:lnTo>
                    <a:pt x="2407" y="50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0"/>
            <p:cNvSpPr/>
            <p:nvPr/>
          </p:nvSpPr>
          <p:spPr>
            <a:xfrm>
              <a:off x="4618346" y="3773328"/>
              <a:ext cx="152088" cy="249383"/>
            </a:xfrm>
            <a:custGeom>
              <a:avLst/>
              <a:gdLst/>
              <a:ahLst/>
              <a:cxnLst/>
              <a:rect l="l" t="t" r="r" b="b"/>
              <a:pathLst>
                <a:path w="4752" h="7792" extrusionOk="0">
                  <a:moveTo>
                    <a:pt x="2249" y="1"/>
                  </a:moveTo>
                  <a:lnTo>
                    <a:pt x="1" y="793"/>
                  </a:lnTo>
                  <a:lnTo>
                    <a:pt x="2534" y="7792"/>
                  </a:lnTo>
                  <a:lnTo>
                    <a:pt x="4751" y="696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0"/>
            <p:cNvSpPr/>
            <p:nvPr/>
          </p:nvSpPr>
          <p:spPr>
            <a:xfrm>
              <a:off x="4682228" y="3927400"/>
              <a:ext cx="73996" cy="79084"/>
            </a:xfrm>
            <a:custGeom>
              <a:avLst/>
              <a:gdLst/>
              <a:ahLst/>
              <a:cxnLst/>
              <a:rect l="l" t="t" r="r" b="b"/>
              <a:pathLst>
                <a:path w="2312" h="2471" extrusionOk="0">
                  <a:moveTo>
                    <a:pt x="1615" y="1"/>
                  </a:moveTo>
                  <a:lnTo>
                    <a:pt x="0" y="571"/>
                  </a:lnTo>
                  <a:lnTo>
                    <a:pt x="697" y="2471"/>
                  </a:lnTo>
                  <a:lnTo>
                    <a:pt x="2312" y="1901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0"/>
            <p:cNvSpPr/>
            <p:nvPr/>
          </p:nvSpPr>
          <p:spPr>
            <a:xfrm>
              <a:off x="4632556" y="3787538"/>
              <a:ext cx="101392" cy="158137"/>
            </a:xfrm>
            <a:custGeom>
              <a:avLst/>
              <a:gdLst/>
              <a:ahLst/>
              <a:cxnLst/>
              <a:rect l="l" t="t" r="r" b="b"/>
              <a:pathLst>
                <a:path w="3168" h="4941" extrusionOk="0">
                  <a:moveTo>
                    <a:pt x="1615" y="0"/>
                  </a:moveTo>
                  <a:lnTo>
                    <a:pt x="0" y="602"/>
                  </a:lnTo>
                  <a:lnTo>
                    <a:pt x="1552" y="4941"/>
                  </a:lnTo>
                  <a:lnTo>
                    <a:pt x="3167" y="4371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0"/>
            <p:cNvSpPr/>
            <p:nvPr/>
          </p:nvSpPr>
          <p:spPr>
            <a:xfrm>
              <a:off x="4698422" y="3932489"/>
              <a:ext cx="73003" cy="159161"/>
            </a:xfrm>
            <a:custGeom>
              <a:avLst/>
              <a:gdLst/>
              <a:ahLst/>
              <a:cxnLst/>
              <a:rect l="l" t="t" r="r" b="b"/>
              <a:pathLst>
                <a:path w="2281" h="4973" extrusionOk="0">
                  <a:moveTo>
                    <a:pt x="571" y="0"/>
                  </a:moveTo>
                  <a:lnTo>
                    <a:pt x="1" y="222"/>
                  </a:lnTo>
                  <a:lnTo>
                    <a:pt x="1711" y="4972"/>
                  </a:lnTo>
                  <a:lnTo>
                    <a:pt x="2281" y="4750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0"/>
            <p:cNvSpPr/>
            <p:nvPr/>
          </p:nvSpPr>
          <p:spPr>
            <a:xfrm>
              <a:off x="4670066" y="3915238"/>
              <a:ext cx="77036" cy="42599"/>
            </a:xfrm>
            <a:custGeom>
              <a:avLst/>
              <a:gdLst/>
              <a:ahLst/>
              <a:cxnLst/>
              <a:rect l="l" t="t" r="r" b="b"/>
              <a:pathLst>
                <a:path w="2407" h="1331" extrusionOk="0">
                  <a:moveTo>
                    <a:pt x="2217" y="1"/>
                  </a:moveTo>
                  <a:lnTo>
                    <a:pt x="0" y="824"/>
                  </a:lnTo>
                  <a:lnTo>
                    <a:pt x="158" y="1331"/>
                  </a:lnTo>
                  <a:lnTo>
                    <a:pt x="2407" y="507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0"/>
            <p:cNvSpPr/>
            <p:nvPr/>
          </p:nvSpPr>
          <p:spPr>
            <a:xfrm>
              <a:off x="4662961" y="3802101"/>
              <a:ext cx="22339" cy="19683"/>
            </a:xfrm>
            <a:custGeom>
              <a:avLst/>
              <a:gdLst/>
              <a:ahLst/>
              <a:cxnLst/>
              <a:rect l="l" t="t" r="r" b="b"/>
              <a:pathLst>
                <a:path w="698" h="615" extrusionOk="0">
                  <a:moveTo>
                    <a:pt x="354" y="1"/>
                  </a:moveTo>
                  <a:cubicBezTo>
                    <a:pt x="321" y="1"/>
                    <a:pt x="288" y="7"/>
                    <a:pt x="254" y="20"/>
                  </a:cubicBezTo>
                  <a:cubicBezTo>
                    <a:pt x="64" y="84"/>
                    <a:pt x="0" y="242"/>
                    <a:pt x="64" y="400"/>
                  </a:cubicBezTo>
                  <a:cubicBezTo>
                    <a:pt x="87" y="543"/>
                    <a:pt x="200" y="614"/>
                    <a:pt x="322" y="614"/>
                  </a:cubicBezTo>
                  <a:cubicBezTo>
                    <a:pt x="363" y="614"/>
                    <a:pt x="404" y="606"/>
                    <a:pt x="444" y="590"/>
                  </a:cubicBezTo>
                  <a:cubicBezTo>
                    <a:pt x="602" y="559"/>
                    <a:pt x="697" y="369"/>
                    <a:pt x="634" y="210"/>
                  </a:cubicBezTo>
                  <a:cubicBezTo>
                    <a:pt x="584" y="86"/>
                    <a:pt x="475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0"/>
            <p:cNvSpPr/>
            <p:nvPr/>
          </p:nvSpPr>
          <p:spPr>
            <a:xfrm>
              <a:off x="4674098" y="3826808"/>
              <a:ext cx="15234" cy="13730"/>
            </a:xfrm>
            <a:custGeom>
              <a:avLst/>
              <a:gdLst/>
              <a:ahLst/>
              <a:cxnLst/>
              <a:rect l="l" t="t" r="r" b="b"/>
              <a:pathLst>
                <a:path w="476" h="429" extrusionOk="0">
                  <a:moveTo>
                    <a:pt x="226" y="0"/>
                  </a:moveTo>
                  <a:cubicBezTo>
                    <a:pt x="204" y="0"/>
                    <a:pt x="182" y="3"/>
                    <a:pt x="159" y="8"/>
                  </a:cubicBezTo>
                  <a:cubicBezTo>
                    <a:pt x="64" y="72"/>
                    <a:pt x="1" y="167"/>
                    <a:pt x="32" y="293"/>
                  </a:cubicBezTo>
                  <a:cubicBezTo>
                    <a:pt x="85" y="372"/>
                    <a:pt x="158" y="428"/>
                    <a:pt x="253" y="428"/>
                  </a:cubicBezTo>
                  <a:cubicBezTo>
                    <a:pt x="274" y="428"/>
                    <a:pt x="295" y="426"/>
                    <a:pt x="317" y="420"/>
                  </a:cubicBezTo>
                  <a:cubicBezTo>
                    <a:pt x="412" y="357"/>
                    <a:pt x="476" y="262"/>
                    <a:pt x="444" y="135"/>
                  </a:cubicBezTo>
                  <a:cubicBezTo>
                    <a:pt x="418" y="57"/>
                    <a:pt x="328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0"/>
            <p:cNvSpPr/>
            <p:nvPr/>
          </p:nvSpPr>
          <p:spPr>
            <a:xfrm>
              <a:off x="4650799" y="3889890"/>
              <a:ext cx="476394" cy="291950"/>
            </a:xfrm>
            <a:custGeom>
              <a:avLst/>
              <a:gdLst/>
              <a:ahLst/>
              <a:cxnLst/>
              <a:rect l="l" t="t" r="r" b="b"/>
              <a:pathLst>
                <a:path w="14885" h="9122" extrusionOk="0">
                  <a:moveTo>
                    <a:pt x="4300" y="1"/>
                  </a:moveTo>
                  <a:cubicBezTo>
                    <a:pt x="4292" y="1"/>
                    <a:pt x="4284" y="1"/>
                    <a:pt x="4276" y="1"/>
                  </a:cubicBezTo>
                  <a:cubicBezTo>
                    <a:pt x="3611" y="33"/>
                    <a:pt x="1647" y="223"/>
                    <a:pt x="982" y="223"/>
                  </a:cubicBezTo>
                  <a:cubicBezTo>
                    <a:pt x="285" y="254"/>
                    <a:pt x="0" y="951"/>
                    <a:pt x="1267" y="1299"/>
                  </a:cubicBezTo>
                  <a:cubicBezTo>
                    <a:pt x="2566" y="1648"/>
                    <a:pt x="3611" y="1363"/>
                    <a:pt x="4339" y="1743"/>
                  </a:cubicBezTo>
                  <a:cubicBezTo>
                    <a:pt x="4972" y="2091"/>
                    <a:pt x="7126" y="4435"/>
                    <a:pt x="6619" y="5385"/>
                  </a:cubicBezTo>
                  <a:cubicBezTo>
                    <a:pt x="6176" y="6240"/>
                    <a:pt x="2724" y="5923"/>
                    <a:pt x="2186" y="7443"/>
                  </a:cubicBezTo>
                  <a:cubicBezTo>
                    <a:pt x="1953" y="8124"/>
                    <a:pt x="2051" y="8343"/>
                    <a:pt x="2334" y="8343"/>
                  </a:cubicBezTo>
                  <a:cubicBezTo>
                    <a:pt x="2591" y="8343"/>
                    <a:pt x="3000" y="8162"/>
                    <a:pt x="3452" y="7981"/>
                  </a:cubicBezTo>
                  <a:cubicBezTo>
                    <a:pt x="3929" y="7777"/>
                    <a:pt x="4590" y="7655"/>
                    <a:pt x="5212" y="7655"/>
                  </a:cubicBezTo>
                  <a:cubicBezTo>
                    <a:pt x="5746" y="7655"/>
                    <a:pt x="6251" y="7745"/>
                    <a:pt x="6588" y="7950"/>
                  </a:cubicBezTo>
                  <a:cubicBezTo>
                    <a:pt x="6920" y="8140"/>
                    <a:pt x="7672" y="8187"/>
                    <a:pt x="8341" y="8187"/>
                  </a:cubicBezTo>
                  <a:cubicBezTo>
                    <a:pt x="9010" y="8187"/>
                    <a:pt x="9596" y="8140"/>
                    <a:pt x="9596" y="8140"/>
                  </a:cubicBezTo>
                  <a:lnTo>
                    <a:pt x="11243" y="9122"/>
                  </a:lnTo>
                  <a:lnTo>
                    <a:pt x="14885" y="6651"/>
                  </a:lnTo>
                  <a:lnTo>
                    <a:pt x="9786" y="1996"/>
                  </a:lnTo>
                  <a:cubicBezTo>
                    <a:pt x="9786" y="1996"/>
                    <a:pt x="5359" y="1"/>
                    <a:pt x="4300" y="1"/>
                  </a:cubicBez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0"/>
            <p:cNvSpPr/>
            <p:nvPr/>
          </p:nvSpPr>
          <p:spPr>
            <a:xfrm>
              <a:off x="4971073" y="3655774"/>
              <a:ext cx="889963" cy="778970"/>
            </a:xfrm>
            <a:custGeom>
              <a:avLst/>
              <a:gdLst/>
              <a:ahLst/>
              <a:cxnLst/>
              <a:rect l="l" t="t" r="r" b="b"/>
              <a:pathLst>
                <a:path w="27807" h="24339" extrusionOk="0">
                  <a:moveTo>
                    <a:pt x="25368" y="0"/>
                  </a:moveTo>
                  <a:cubicBezTo>
                    <a:pt x="21631" y="444"/>
                    <a:pt x="19256" y="9881"/>
                    <a:pt x="18242" y="12953"/>
                  </a:cubicBezTo>
                  <a:cubicBezTo>
                    <a:pt x="17260" y="16057"/>
                    <a:pt x="15867" y="19223"/>
                    <a:pt x="15867" y="19223"/>
                  </a:cubicBezTo>
                  <a:lnTo>
                    <a:pt x="2788" y="11750"/>
                  </a:lnTo>
                  <a:lnTo>
                    <a:pt x="1" y="16088"/>
                  </a:lnTo>
                  <a:cubicBezTo>
                    <a:pt x="2154" y="17418"/>
                    <a:pt x="10483" y="22580"/>
                    <a:pt x="13523" y="23625"/>
                  </a:cubicBezTo>
                  <a:cubicBezTo>
                    <a:pt x="14915" y="24100"/>
                    <a:pt x="16065" y="24339"/>
                    <a:pt x="17039" y="24339"/>
                  </a:cubicBezTo>
                  <a:cubicBezTo>
                    <a:pt x="19058" y="24339"/>
                    <a:pt x="20320" y="23312"/>
                    <a:pt x="21409" y="21219"/>
                  </a:cubicBezTo>
                  <a:cubicBezTo>
                    <a:pt x="23341" y="17545"/>
                    <a:pt x="27014" y="7063"/>
                    <a:pt x="27490" y="4497"/>
                  </a:cubicBezTo>
                  <a:cubicBezTo>
                    <a:pt x="27648" y="3642"/>
                    <a:pt x="27743" y="2946"/>
                    <a:pt x="27806" y="2344"/>
                  </a:cubicBezTo>
                  <a:cubicBezTo>
                    <a:pt x="27300" y="1362"/>
                    <a:pt x="26508" y="539"/>
                    <a:pt x="2536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0"/>
            <p:cNvSpPr/>
            <p:nvPr/>
          </p:nvSpPr>
          <p:spPr>
            <a:xfrm>
              <a:off x="4935611" y="3731786"/>
              <a:ext cx="1014623" cy="804190"/>
            </a:xfrm>
            <a:custGeom>
              <a:avLst/>
              <a:gdLst/>
              <a:ahLst/>
              <a:cxnLst/>
              <a:rect l="l" t="t" r="r" b="b"/>
              <a:pathLst>
                <a:path w="31702" h="25127" extrusionOk="0">
                  <a:moveTo>
                    <a:pt x="28914" y="1"/>
                  </a:moveTo>
                  <a:lnTo>
                    <a:pt x="28914" y="1"/>
                  </a:lnTo>
                  <a:cubicBezTo>
                    <a:pt x="28851" y="571"/>
                    <a:pt x="28756" y="1267"/>
                    <a:pt x="28598" y="2122"/>
                  </a:cubicBezTo>
                  <a:cubicBezTo>
                    <a:pt x="28122" y="4688"/>
                    <a:pt x="24449" y="15170"/>
                    <a:pt x="22517" y="18844"/>
                  </a:cubicBezTo>
                  <a:cubicBezTo>
                    <a:pt x="21428" y="20937"/>
                    <a:pt x="20166" y="21964"/>
                    <a:pt x="18147" y="21964"/>
                  </a:cubicBezTo>
                  <a:cubicBezTo>
                    <a:pt x="17173" y="21964"/>
                    <a:pt x="16023" y="21725"/>
                    <a:pt x="14631" y="21250"/>
                  </a:cubicBezTo>
                  <a:cubicBezTo>
                    <a:pt x="11591" y="20205"/>
                    <a:pt x="3262" y="15043"/>
                    <a:pt x="1109" y="13682"/>
                  </a:cubicBezTo>
                  <a:lnTo>
                    <a:pt x="0" y="15423"/>
                  </a:lnTo>
                  <a:cubicBezTo>
                    <a:pt x="0" y="15423"/>
                    <a:pt x="8519" y="21282"/>
                    <a:pt x="12035" y="23214"/>
                  </a:cubicBezTo>
                  <a:cubicBezTo>
                    <a:pt x="13811" y="24174"/>
                    <a:pt x="15604" y="25126"/>
                    <a:pt x="17420" y="25126"/>
                  </a:cubicBezTo>
                  <a:cubicBezTo>
                    <a:pt x="19199" y="25126"/>
                    <a:pt x="21001" y="24214"/>
                    <a:pt x="22834" y="21504"/>
                  </a:cubicBezTo>
                  <a:cubicBezTo>
                    <a:pt x="25937" y="16912"/>
                    <a:pt x="31701" y="5511"/>
                    <a:pt x="28914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8" name="Google Shape;3078;p30"/>
          <p:cNvGrpSpPr/>
          <p:nvPr/>
        </p:nvGrpSpPr>
        <p:grpSpPr>
          <a:xfrm>
            <a:off x="457152" y="2377718"/>
            <a:ext cx="2671297" cy="2358865"/>
            <a:chOff x="457152" y="2377718"/>
            <a:chExt cx="2671297" cy="2358865"/>
          </a:xfrm>
        </p:grpSpPr>
        <p:sp>
          <p:nvSpPr>
            <p:cNvPr id="3079" name="Google Shape;3079;p30"/>
            <p:cNvSpPr/>
            <p:nvPr/>
          </p:nvSpPr>
          <p:spPr>
            <a:xfrm>
              <a:off x="457152" y="3117578"/>
              <a:ext cx="2062626" cy="1619005"/>
            </a:xfrm>
            <a:custGeom>
              <a:avLst/>
              <a:gdLst/>
              <a:ahLst/>
              <a:cxnLst/>
              <a:rect l="l" t="t" r="r" b="b"/>
              <a:pathLst>
                <a:path w="64447" h="50586" extrusionOk="0">
                  <a:moveTo>
                    <a:pt x="28709" y="0"/>
                  </a:moveTo>
                  <a:cubicBezTo>
                    <a:pt x="28709" y="0"/>
                    <a:pt x="25858" y="1774"/>
                    <a:pt x="22660" y="2154"/>
                  </a:cubicBezTo>
                  <a:cubicBezTo>
                    <a:pt x="19366" y="2502"/>
                    <a:pt x="17181" y="3294"/>
                    <a:pt x="16579" y="5321"/>
                  </a:cubicBezTo>
                  <a:cubicBezTo>
                    <a:pt x="15123" y="10103"/>
                    <a:pt x="13634" y="13523"/>
                    <a:pt x="11892" y="20395"/>
                  </a:cubicBezTo>
                  <a:cubicBezTo>
                    <a:pt x="11037" y="23720"/>
                    <a:pt x="6730" y="39523"/>
                    <a:pt x="4798" y="40631"/>
                  </a:cubicBezTo>
                  <a:cubicBezTo>
                    <a:pt x="4355" y="40916"/>
                    <a:pt x="3563" y="40821"/>
                    <a:pt x="2962" y="41106"/>
                  </a:cubicBezTo>
                  <a:cubicBezTo>
                    <a:pt x="1758" y="41613"/>
                    <a:pt x="1156" y="42025"/>
                    <a:pt x="491" y="42627"/>
                  </a:cubicBezTo>
                  <a:cubicBezTo>
                    <a:pt x="185" y="42905"/>
                    <a:pt x="1" y="43282"/>
                    <a:pt x="695" y="43282"/>
                  </a:cubicBezTo>
                  <a:cubicBezTo>
                    <a:pt x="790" y="43282"/>
                    <a:pt x="901" y="43275"/>
                    <a:pt x="1030" y="43260"/>
                  </a:cubicBezTo>
                  <a:cubicBezTo>
                    <a:pt x="1473" y="43230"/>
                    <a:pt x="2469" y="42649"/>
                    <a:pt x="3398" y="42649"/>
                  </a:cubicBezTo>
                  <a:cubicBezTo>
                    <a:pt x="3464" y="42649"/>
                    <a:pt x="3530" y="42652"/>
                    <a:pt x="3595" y="42658"/>
                  </a:cubicBezTo>
                  <a:cubicBezTo>
                    <a:pt x="3247" y="43228"/>
                    <a:pt x="2898" y="43798"/>
                    <a:pt x="2582" y="44400"/>
                  </a:cubicBezTo>
                  <a:cubicBezTo>
                    <a:pt x="1980" y="45477"/>
                    <a:pt x="1061" y="46870"/>
                    <a:pt x="776" y="47409"/>
                  </a:cubicBezTo>
                  <a:cubicBezTo>
                    <a:pt x="447" y="47990"/>
                    <a:pt x="604" y="48298"/>
                    <a:pt x="927" y="48298"/>
                  </a:cubicBezTo>
                  <a:cubicBezTo>
                    <a:pt x="1132" y="48298"/>
                    <a:pt x="1405" y="48174"/>
                    <a:pt x="1663" y="47915"/>
                  </a:cubicBezTo>
                  <a:cubicBezTo>
                    <a:pt x="2677" y="46965"/>
                    <a:pt x="3848" y="45414"/>
                    <a:pt x="3848" y="45413"/>
                  </a:cubicBezTo>
                  <a:lnTo>
                    <a:pt x="3848" y="45413"/>
                  </a:lnTo>
                  <a:cubicBezTo>
                    <a:pt x="3848" y="45414"/>
                    <a:pt x="2993" y="47599"/>
                    <a:pt x="2772" y="48264"/>
                  </a:cubicBezTo>
                  <a:cubicBezTo>
                    <a:pt x="2549" y="48913"/>
                    <a:pt x="2707" y="49302"/>
                    <a:pt x="3003" y="49302"/>
                  </a:cubicBezTo>
                  <a:cubicBezTo>
                    <a:pt x="3213" y="49302"/>
                    <a:pt x="3491" y="49108"/>
                    <a:pt x="3753" y="48675"/>
                  </a:cubicBezTo>
                  <a:cubicBezTo>
                    <a:pt x="4102" y="48105"/>
                    <a:pt x="5115" y="46490"/>
                    <a:pt x="5115" y="46490"/>
                  </a:cubicBezTo>
                  <a:lnTo>
                    <a:pt x="5115" y="46490"/>
                  </a:lnTo>
                  <a:cubicBezTo>
                    <a:pt x="5115" y="46490"/>
                    <a:pt x="4798" y="48295"/>
                    <a:pt x="4482" y="49150"/>
                  </a:cubicBezTo>
                  <a:cubicBezTo>
                    <a:pt x="4221" y="49824"/>
                    <a:pt x="4390" y="50105"/>
                    <a:pt x="4667" y="50105"/>
                  </a:cubicBezTo>
                  <a:cubicBezTo>
                    <a:pt x="4962" y="50105"/>
                    <a:pt x="5380" y="49784"/>
                    <a:pt x="5527" y="49277"/>
                  </a:cubicBezTo>
                  <a:cubicBezTo>
                    <a:pt x="5685" y="48707"/>
                    <a:pt x="6825" y="47187"/>
                    <a:pt x="6920" y="47060"/>
                  </a:cubicBezTo>
                  <a:lnTo>
                    <a:pt x="6920" y="47060"/>
                  </a:lnTo>
                  <a:cubicBezTo>
                    <a:pt x="6920" y="47060"/>
                    <a:pt x="6414" y="48929"/>
                    <a:pt x="6192" y="49910"/>
                  </a:cubicBezTo>
                  <a:cubicBezTo>
                    <a:pt x="6087" y="50376"/>
                    <a:pt x="6245" y="50585"/>
                    <a:pt x="6478" y="50585"/>
                  </a:cubicBezTo>
                  <a:cubicBezTo>
                    <a:pt x="6736" y="50585"/>
                    <a:pt x="7085" y="50328"/>
                    <a:pt x="7269" y="49879"/>
                  </a:cubicBezTo>
                  <a:cubicBezTo>
                    <a:pt x="7585" y="48992"/>
                    <a:pt x="8345" y="46934"/>
                    <a:pt x="8789" y="45572"/>
                  </a:cubicBezTo>
                  <a:cubicBezTo>
                    <a:pt x="9232" y="44242"/>
                    <a:pt x="9612" y="41962"/>
                    <a:pt x="10055" y="41011"/>
                  </a:cubicBezTo>
                  <a:cubicBezTo>
                    <a:pt x="11259" y="38415"/>
                    <a:pt x="16548" y="30624"/>
                    <a:pt x="17213" y="25874"/>
                  </a:cubicBezTo>
                  <a:cubicBezTo>
                    <a:pt x="18131" y="19160"/>
                    <a:pt x="21995" y="14156"/>
                    <a:pt x="21995" y="14156"/>
                  </a:cubicBezTo>
                  <a:cubicBezTo>
                    <a:pt x="21995" y="14156"/>
                    <a:pt x="22976" y="19793"/>
                    <a:pt x="23452" y="26444"/>
                  </a:cubicBezTo>
                  <a:cubicBezTo>
                    <a:pt x="23578" y="28122"/>
                    <a:pt x="21045" y="38098"/>
                    <a:pt x="20760" y="42215"/>
                  </a:cubicBezTo>
                  <a:cubicBezTo>
                    <a:pt x="20633" y="43767"/>
                    <a:pt x="20696" y="49055"/>
                    <a:pt x="20696" y="49055"/>
                  </a:cubicBezTo>
                  <a:lnTo>
                    <a:pt x="44321" y="49055"/>
                  </a:lnTo>
                  <a:cubicBezTo>
                    <a:pt x="44321" y="49055"/>
                    <a:pt x="44543" y="45920"/>
                    <a:pt x="44258" y="42500"/>
                  </a:cubicBezTo>
                  <a:cubicBezTo>
                    <a:pt x="43846" y="37433"/>
                    <a:pt x="40901" y="28091"/>
                    <a:pt x="40996" y="26444"/>
                  </a:cubicBezTo>
                  <a:cubicBezTo>
                    <a:pt x="41471" y="19762"/>
                    <a:pt x="42453" y="14125"/>
                    <a:pt x="42453" y="14125"/>
                  </a:cubicBezTo>
                  <a:cubicBezTo>
                    <a:pt x="42453" y="14125"/>
                    <a:pt x="46317" y="19160"/>
                    <a:pt x="47267" y="25874"/>
                  </a:cubicBezTo>
                  <a:cubicBezTo>
                    <a:pt x="47900" y="30624"/>
                    <a:pt x="53189" y="38415"/>
                    <a:pt x="54392" y="41011"/>
                  </a:cubicBezTo>
                  <a:cubicBezTo>
                    <a:pt x="54836" y="41962"/>
                    <a:pt x="55247" y="44242"/>
                    <a:pt x="55659" y="45572"/>
                  </a:cubicBezTo>
                  <a:cubicBezTo>
                    <a:pt x="56102" y="46934"/>
                    <a:pt x="56862" y="48992"/>
                    <a:pt x="57211" y="49879"/>
                  </a:cubicBezTo>
                  <a:cubicBezTo>
                    <a:pt x="57377" y="50328"/>
                    <a:pt x="57719" y="50585"/>
                    <a:pt x="57973" y="50585"/>
                  </a:cubicBezTo>
                  <a:cubicBezTo>
                    <a:pt x="58203" y="50585"/>
                    <a:pt x="58361" y="50376"/>
                    <a:pt x="58256" y="49910"/>
                  </a:cubicBezTo>
                  <a:cubicBezTo>
                    <a:pt x="58034" y="48929"/>
                    <a:pt x="57527" y="47029"/>
                    <a:pt x="57527" y="47029"/>
                  </a:cubicBezTo>
                  <a:lnTo>
                    <a:pt x="57527" y="47029"/>
                  </a:lnTo>
                  <a:cubicBezTo>
                    <a:pt x="57622" y="47187"/>
                    <a:pt x="58763" y="48707"/>
                    <a:pt x="58921" y="49277"/>
                  </a:cubicBezTo>
                  <a:cubicBezTo>
                    <a:pt x="59068" y="49784"/>
                    <a:pt x="59486" y="50105"/>
                    <a:pt x="59781" y="50105"/>
                  </a:cubicBezTo>
                  <a:cubicBezTo>
                    <a:pt x="60057" y="50105"/>
                    <a:pt x="60226" y="49824"/>
                    <a:pt x="59966" y="49150"/>
                  </a:cubicBezTo>
                  <a:cubicBezTo>
                    <a:pt x="59681" y="48295"/>
                    <a:pt x="59333" y="46490"/>
                    <a:pt x="59333" y="46490"/>
                  </a:cubicBezTo>
                  <a:lnTo>
                    <a:pt x="59333" y="46490"/>
                  </a:lnTo>
                  <a:cubicBezTo>
                    <a:pt x="59333" y="46490"/>
                    <a:pt x="60346" y="48074"/>
                    <a:pt x="60694" y="48675"/>
                  </a:cubicBezTo>
                  <a:cubicBezTo>
                    <a:pt x="60957" y="49108"/>
                    <a:pt x="61235" y="49302"/>
                    <a:pt x="61444" y="49302"/>
                  </a:cubicBezTo>
                  <a:cubicBezTo>
                    <a:pt x="61741" y="49302"/>
                    <a:pt x="61899" y="48913"/>
                    <a:pt x="61676" y="48264"/>
                  </a:cubicBezTo>
                  <a:cubicBezTo>
                    <a:pt x="61454" y="47599"/>
                    <a:pt x="60599" y="45414"/>
                    <a:pt x="60599" y="45413"/>
                  </a:cubicBezTo>
                  <a:lnTo>
                    <a:pt x="60599" y="45413"/>
                  </a:lnTo>
                  <a:cubicBezTo>
                    <a:pt x="60599" y="45414"/>
                    <a:pt x="61771" y="46965"/>
                    <a:pt x="62784" y="47915"/>
                  </a:cubicBezTo>
                  <a:cubicBezTo>
                    <a:pt x="63053" y="48172"/>
                    <a:pt x="63327" y="48296"/>
                    <a:pt x="63530" y="48296"/>
                  </a:cubicBezTo>
                  <a:cubicBezTo>
                    <a:pt x="63855" y="48296"/>
                    <a:pt x="64002" y="47980"/>
                    <a:pt x="63671" y="47377"/>
                  </a:cubicBezTo>
                  <a:cubicBezTo>
                    <a:pt x="63386" y="46839"/>
                    <a:pt x="62468" y="45477"/>
                    <a:pt x="61866" y="44400"/>
                  </a:cubicBezTo>
                  <a:cubicBezTo>
                    <a:pt x="61549" y="43798"/>
                    <a:pt x="61201" y="43228"/>
                    <a:pt x="60853" y="42658"/>
                  </a:cubicBezTo>
                  <a:cubicBezTo>
                    <a:pt x="60918" y="42652"/>
                    <a:pt x="60984" y="42649"/>
                    <a:pt x="61050" y="42649"/>
                  </a:cubicBezTo>
                  <a:cubicBezTo>
                    <a:pt x="61979" y="42649"/>
                    <a:pt x="62974" y="43230"/>
                    <a:pt x="63418" y="43260"/>
                  </a:cubicBezTo>
                  <a:cubicBezTo>
                    <a:pt x="63547" y="43275"/>
                    <a:pt x="63658" y="43282"/>
                    <a:pt x="63752" y="43282"/>
                  </a:cubicBezTo>
                  <a:cubicBezTo>
                    <a:pt x="64447" y="43282"/>
                    <a:pt x="64263" y="42905"/>
                    <a:pt x="63956" y="42627"/>
                  </a:cubicBezTo>
                  <a:cubicBezTo>
                    <a:pt x="63291" y="42025"/>
                    <a:pt x="62689" y="41613"/>
                    <a:pt x="61486" y="41106"/>
                  </a:cubicBezTo>
                  <a:cubicBezTo>
                    <a:pt x="60884" y="40821"/>
                    <a:pt x="60093" y="40916"/>
                    <a:pt x="59649" y="40631"/>
                  </a:cubicBezTo>
                  <a:cubicBezTo>
                    <a:pt x="57717" y="39523"/>
                    <a:pt x="53410" y="23720"/>
                    <a:pt x="52555" y="20395"/>
                  </a:cubicBezTo>
                  <a:cubicBezTo>
                    <a:pt x="50814" y="13523"/>
                    <a:pt x="49325" y="10103"/>
                    <a:pt x="47868" y="5321"/>
                  </a:cubicBezTo>
                  <a:cubicBezTo>
                    <a:pt x="47267" y="3294"/>
                    <a:pt x="45081" y="2502"/>
                    <a:pt x="41788" y="2154"/>
                  </a:cubicBezTo>
                  <a:cubicBezTo>
                    <a:pt x="38589" y="1774"/>
                    <a:pt x="35739" y="0"/>
                    <a:pt x="35739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0"/>
            <p:cNvSpPr/>
            <p:nvPr/>
          </p:nvSpPr>
          <p:spPr>
            <a:xfrm>
              <a:off x="1335529" y="3957421"/>
              <a:ext cx="436772" cy="306992"/>
            </a:xfrm>
            <a:custGeom>
              <a:avLst/>
              <a:gdLst/>
              <a:ahLst/>
              <a:cxnLst/>
              <a:rect l="l" t="t" r="r" b="b"/>
              <a:pathLst>
                <a:path w="13647" h="9592" extrusionOk="0">
                  <a:moveTo>
                    <a:pt x="10537" y="0"/>
                  </a:moveTo>
                  <a:cubicBezTo>
                    <a:pt x="7299" y="0"/>
                    <a:pt x="1" y="2808"/>
                    <a:pt x="218" y="5966"/>
                  </a:cubicBezTo>
                  <a:cubicBezTo>
                    <a:pt x="218" y="5966"/>
                    <a:pt x="662" y="8278"/>
                    <a:pt x="2467" y="9228"/>
                  </a:cubicBezTo>
                  <a:cubicBezTo>
                    <a:pt x="2950" y="9496"/>
                    <a:pt x="3299" y="9592"/>
                    <a:pt x="3603" y="9592"/>
                  </a:cubicBezTo>
                  <a:cubicBezTo>
                    <a:pt x="4377" y="9592"/>
                    <a:pt x="4859" y="8970"/>
                    <a:pt x="6514" y="8970"/>
                  </a:cubicBezTo>
                  <a:cubicBezTo>
                    <a:pt x="6598" y="8970"/>
                    <a:pt x="6684" y="8972"/>
                    <a:pt x="6774" y="8975"/>
                  </a:cubicBezTo>
                  <a:cubicBezTo>
                    <a:pt x="7112" y="8985"/>
                    <a:pt x="7417" y="8995"/>
                    <a:pt x="7695" y="8995"/>
                  </a:cubicBezTo>
                  <a:cubicBezTo>
                    <a:pt x="9135" y="8995"/>
                    <a:pt x="9871" y="8742"/>
                    <a:pt x="10986" y="7043"/>
                  </a:cubicBezTo>
                  <a:cubicBezTo>
                    <a:pt x="11651" y="6061"/>
                    <a:pt x="12506" y="5903"/>
                    <a:pt x="12569" y="4446"/>
                  </a:cubicBezTo>
                  <a:cubicBezTo>
                    <a:pt x="12633" y="2768"/>
                    <a:pt x="13646" y="1343"/>
                    <a:pt x="11746" y="234"/>
                  </a:cubicBezTo>
                  <a:cubicBezTo>
                    <a:pt x="11484" y="75"/>
                    <a:pt x="11064" y="0"/>
                    <a:pt x="10537" y="0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0"/>
            <p:cNvSpPr/>
            <p:nvPr/>
          </p:nvSpPr>
          <p:spPr>
            <a:xfrm>
              <a:off x="1177296" y="2377718"/>
              <a:ext cx="731826" cy="798685"/>
            </a:xfrm>
            <a:custGeom>
              <a:avLst/>
              <a:gdLst/>
              <a:ahLst/>
              <a:cxnLst/>
              <a:rect l="l" t="t" r="r" b="b"/>
              <a:pathLst>
                <a:path w="22866" h="24955" extrusionOk="0">
                  <a:moveTo>
                    <a:pt x="8636" y="1"/>
                  </a:moveTo>
                  <a:cubicBezTo>
                    <a:pt x="7223" y="1"/>
                    <a:pt x="6009" y="216"/>
                    <a:pt x="5353" y="791"/>
                  </a:cubicBezTo>
                  <a:cubicBezTo>
                    <a:pt x="3706" y="2247"/>
                    <a:pt x="4212" y="3673"/>
                    <a:pt x="4212" y="3673"/>
                  </a:cubicBezTo>
                  <a:cubicBezTo>
                    <a:pt x="4212" y="3673"/>
                    <a:pt x="4119" y="3655"/>
                    <a:pt x="3956" y="3655"/>
                  </a:cubicBezTo>
                  <a:cubicBezTo>
                    <a:pt x="3498" y="3655"/>
                    <a:pt x="2493" y="3793"/>
                    <a:pt x="1489" y="4844"/>
                  </a:cubicBezTo>
                  <a:cubicBezTo>
                    <a:pt x="0" y="6333"/>
                    <a:pt x="570" y="11146"/>
                    <a:pt x="1552" y="13268"/>
                  </a:cubicBezTo>
                  <a:cubicBezTo>
                    <a:pt x="2692" y="15675"/>
                    <a:pt x="6081" y="19032"/>
                    <a:pt x="6081" y="19032"/>
                  </a:cubicBezTo>
                  <a:cubicBezTo>
                    <a:pt x="6176" y="19317"/>
                    <a:pt x="6208" y="19602"/>
                    <a:pt x="6208" y="19919"/>
                  </a:cubicBezTo>
                  <a:lnTo>
                    <a:pt x="6208" y="24954"/>
                  </a:lnTo>
                  <a:lnTo>
                    <a:pt x="13365" y="24954"/>
                  </a:lnTo>
                  <a:cubicBezTo>
                    <a:pt x="13365" y="24954"/>
                    <a:pt x="13048" y="21470"/>
                    <a:pt x="13903" y="20647"/>
                  </a:cubicBezTo>
                  <a:cubicBezTo>
                    <a:pt x="14183" y="20398"/>
                    <a:pt x="14522" y="20318"/>
                    <a:pt x="14928" y="20318"/>
                  </a:cubicBezTo>
                  <a:cubicBezTo>
                    <a:pt x="15645" y="20318"/>
                    <a:pt x="16569" y="20566"/>
                    <a:pt x="17740" y="20566"/>
                  </a:cubicBezTo>
                  <a:cubicBezTo>
                    <a:pt x="18010" y="20566"/>
                    <a:pt x="18293" y="20553"/>
                    <a:pt x="18590" y="20520"/>
                  </a:cubicBezTo>
                  <a:cubicBezTo>
                    <a:pt x="19097" y="20489"/>
                    <a:pt x="18622" y="19064"/>
                    <a:pt x="19129" y="18335"/>
                  </a:cubicBezTo>
                  <a:cubicBezTo>
                    <a:pt x="20047" y="17765"/>
                    <a:pt x="19857" y="17290"/>
                    <a:pt x="19445" y="16910"/>
                  </a:cubicBezTo>
                  <a:cubicBezTo>
                    <a:pt x="20110" y="16340"/>
                    <a:pt x="20015" y="16150"/>
                    <a:pt x="19635" y="15802"/>
                  </a:cubicBezTo>
                  <a:cubicBezTo>
                    <a:pt x="18780" y="15105"/>
                    <a:pt x="20554" y="14788"/>
                    <a:pt x="20902" y="14155"/>
                  </a:cubicBezTo>
                  <a:cubicBezTo>
                    <a:pt x="21187" y="13680"/>
                    <a:pt x="20712" y="13332"/>
                    <a:pt x="20395" y="12603"/>
                  </a:cubicBezTo>
                  <a:cubicBezTo>
                    <a:pt x="20142" y="12001"/>
                    <a:pt x="19350" y="10988"/>
                    <a:pt x="19034" y="10196"/>
                  </a:cubicBezTo>
                  <a:cubicBezTo>
                    <a:pt x="18622" y="9183"/>
                    <a:pt x="19034" y="7568"/>
                    <a:pt x="19414" y="6396"/>
                  </a:cubicBezTo>
                  <a:cubicBezTo>
                    <a:pt x="19762" y="6396"/>
                    <a:pt x="20110" y="6333"/>
                    <a:pt x="20459" y="6238"/>
                  </a:cubicBezTo>
                  <a:cubicBezTo>
                    <a:pt x="22200" y="5763"/>
                    <a:pt x="22866" y="4749"/>
                    <a:pt x="22866" y="4749"/>
                  </a:cubicBezTo>
                  <a:cubicBezTo>
                    <a:pt x="22866" y="4749"/>
                    <a:pt x="20712" y="4559"/>
                    <a:pt x="19952" y="3958"/>
                  </a:cubicBezTo>
                  <a:cubicBezTo>
                    <a:pt x="20997" y="3736"/>
                    <a:pt x="22359" y="1709"/>
                    <a:pt x="22359" y="1709"/>
                  </a:cubicBezTo>
                  <a:lnTo>
                    <a:pt x="22359" y="1709"/>
                  </a:lnTo>
                  <a:cubicBezTo>
                    <a:pt x="22359" y="1709"/>
                    <a:pt x="21383" y="2122"/>
                    <a:pt x="19895" y="2122"/>
                  </a:cubicBezTo>
                  <a:cubicBezTo>
                    <a:pt x="19016" y="2122"/>
                    <a:pt x="17958" y="1978"/>
                    <a:pt x="16817" y="1519"/>
                  </a:cubicBezTo>
                  <a:cubicBezTo>
                    <a:pt x="15403" y="941"/>
                    <a:pt x="11587" y="1"/>
                    <a:pt x="863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0"/>
            <p:cNvSpPr/>
            <p:nvPr/>
          </p:nvSpPr>
          <p:spPr>
            <a:xfrm>
              <a:off x="1302980" y="2859937"/>
              <a:ext cx="496686" cy="1424287"/>
            </a:xfrm>
            <a:custGeom>
              <a:avLst/>
              <a:gdLst/>
              <a:ahLst/>
              <a:cxnLst/>
              <a:rect l="l" t="t" r="r" b="b"/>
              <a:pathLst>
                <a:path w="15519" h="44502" extrusionOk="0">
                  <a:moveTo>
                    <a:pt x="11158" y="1"/>
                  </a:moveTo>
                  <a:cubicBezTo>
                    <a:pt x="10770" y="1"/>
                    <a:pt x="10430" y="42"/>
                    <a:pt x="10198" y="133"/>
                  </a:cubicBezTo>
                  <a:cubicBezTo>
                    <a:pt x="9913" y="260"/>
                    <a:pt x="9564" y="640"/>
                    <a:pt x="9469" y="956"/>
                  </a:cubicBezTo>
                  <a:cubicBezTo>
                    <a:pt x="8329" y="956"/>
                    <a:pt x="6936" y="1305"/>
                    <a:pt x="6271" y="2065"/>
                  </a:cubicBezTo>
                  <a:cubicBezTo>
                    <a:pt x="5701" y="2730"/>
                    <a:pt x="5289" y="4820"/>
                    <a:pt x="5637" y="8050"/>
                  </a:cubicBezTo>
                  <a:cubicBezTo>
                    <a:pt x="5954" y="11249"/>
                    <a:pt x="5162" y="16252"/>
                    <a:pt x="4782" y="18153"/>
                  </a:cubicBezTo>
                  <a:cubicBezTo>
                    <a:pt x="4086" y="21573"/>
                    <a:pt x="4402" y="24486"/>
                    <a:pt x="5637" y="26735"/>
                  </a:cubicBezTo>
                  <a:cubicBezTo>
                    <a:pt x="6018" y="27432"/>
                    <a:pt x="6619" y="27970"/>
                    <a:pt x="7063" y="28287"/>
                  </a:cubicBezTo>
                  <a:cubicBezTo>
                    <a:pt x="6746" y="28603"/>
                    <a:pt x="6176" y="29142"/>
                    <a:pt x="5954" y="29617"/>
                  </a:cubicBezTo>
                  <a:cubicBezTo>
                    <a:pt x="4941" y="31929"/>
                    <a:pt x="5796" y="33670"/>
                    <a:pt x="3642" y="34684"/>
                  </a:cubicBezTo>
                  <a:cubicBezTo>
                    <a:pt x="1426" y="35729"/>
                    <a:pt x="444" y="36489"/>
                    <a:pt x="887" y="38579"/>
                  </a:cubicBezTo>
                  <a:cubicBezTo>
                    <a:pt x="444" y="39339"/>
                    <a:pt x="0" y="40352"/>
                    <a:pt x="159" y="41588"/>
                  </a:cubicBezTo>
                  <a:cubicBezTo>
                    <a:pt x="412" y="43424"/>
                    <a:pt x="2154" y="44501"/>
                    <a:pt x="2154" y="44501"/>
                  </a:cubicBezTo>
                  <a:lnTo>
                    <a:pt x="3484" y="43519"/>
                  </a:lnTo>
                  <a:cubicBezTo>
                    <a:pt x="3484" y="43519"/>
                    <a:pt x="2534" y="42696"/>
                    <a:pt x="2059" y="41651"/>
                  </a:cubicBezTo>
                  <a:cubicBezTo>
                    <a:pt x="1742" y="40923"/>
                    <a:pt x="1932" y="40257"/>
                    <a:pt x="2344" y="39687"/>
                  </a:cubicBezTo>
                  <a:cubicBezTo>
                    <a:pt x="3376" y="40210"/>
                    <a:pt x="4477" y="40553"/>
                    <a:pt x="5625" y="40553"/>
                  </a:cubicBezTo>
                  <a:cubicBezTo>
                    <a:pt x="7612" y="40553"/>
                    <a:pt x="9741" y="39525"/>
                    <a:pt x="11908" y="36616"/>
                  </a:cubicBezTo>
                  <a:cubicBezTo>
                    <a:pt x="15297" y="31992"/>
                    <a:pt x="13301" y="27242"/>
                    <a:pt x="10230" y="27242"/>
                  </a:cubicBezTo>
                  <a:cubicBezTo>
                    <a:pt x="8203" y="27242"/>
                    <a:pt x="7221" y="26672"/>
                    <a:pt x="6619" y="25341"/>
                  </a:cubicBezTo>
                  <a:cubicBezTo>
                    <a:pt x="5511" y="22840"/>
                    <a:pt x="5796" y="21446"/>
                    <a:pt x="6683" y="16886"/>
                  </a:cubicBezTo>
                  <a:cubicBezTo>
                    <a:pt x="7284" y="13877"/>
                    <a:pt x="6999" y="6973"/>
                    <a:pt x="6999" y="5422"/>
                  </a:cubicBezTo>
                  <a:cubicBezTo>
                    <a:pt x="6999" y="3997"/>
                    <a:pt x="7221" y="2603"/>
                    <a:pt x="9564" y="2191"/>
                  </a:cubicBezTo>
                  <a:cubicBezTo>
                    <a:pt x="9818" y="2508"/>
                    <a:pt x="10261" y="2825"/>
                    <a:pt x="10926" y="2983"/>
                  </a:cubicBezTo>
                  <a:cubicBezTo>
                    <a:pt x="11477" y="3111"/>
                    <a:pt x="11954" y="3162"/>
                    <a:pt x="12372" y="3162"/>
                  </a:cubicBezTo>
                  <a:cubicBezTo>
                    <a:pt x="12989" y="3162"/>
                    <a:pt x="13475" y="3052"/>
                    <a:pt x="13871" y="2920"/>
                  </a:cubicBezTo>
                  <a:cubicBezTo>
                    <a:pt x="14948" y="2572"/>
                    <a:pt x="15518" y="1875"/>
                    <a:pt x="14283" y="798"/>
                  </a:cubicBezTo>
                  <a:cubicBezTo>
                    <a:pt x="13745" y="330"/>
                    <a:pt x="12257" y="1"/>
                    <a:pt x="11158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0"/>
            <p:cNvSpPr/>
            <p:nvPr/>
          </p:nvSpPr>
          <p:spPr>
            <a:xfrm>
              <a:off x="1675966" y="4024695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12" y="1"/>
                  </a:moveTo>
                  <a:cubicBezTo>
                    <a:pt x="191" y="1"/>
                    <a:pt x="1" y="191"/>
                    <a:pt x="1" y="413"/>
                  </a:cubicBezTo>
                  <a:cubicBezTo>
                    <a:pt x="1" y="666"/>
                    <a:pt x="191" y="856"/>
                    <a:pt x="412" y="856"/>
                  </a:cubicBezTo>
                  <a:cubicBezTo>
                    <a:pt x="666" y="856"/>
                    <a:pt x="856" y="666"/>
                    <a:pt x="856" y="413"/>
                  </a:cubicBezTo>
                  <a:cubicBezTo>
                    <a:pt x="856" y="191"/>
                    <a:pt x="666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0"/>
            <p:cNvSpPr/>
            <p:nvPr/>
          </p:nvSpPr>
          <p:spPr>
            <a:xfrm>
              <a:off x="1703330" y="3997331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12" y="1"/>
                  </a:moveTo>
                  <a:cubicBezTo>
                    <a:pt x="191" y="1"/>
                    <a:pt x="1" y="191"/>
                    <a:pt x="1" y="413"/>
                  </a:cubicBezTo>
                  <a:cubicBezTo>
                    <a:pt x="1" y="666"/>
                    <a:pt x="191" y="856"/>
                    <a:pt x="412" y="856"/>
                  </a:cubicBezTo>
                  <a:cubicBezTo>
                    <a:pt x="666" y="856"/>
                    <a:pt x="856" y="666"/>
                    <a:pt x="856" y="413"/>
                  </a:cubicBezTo>
                  <a:cubicBezTo>
                    <a:pt x="856" y="191"/>
                    <a:pt x="666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0"/>
            <p:cNvSpPr/>
            <p:nvPr/>
          </p:nvSpPr>
          <p:spPr>
            <a:xfrm>
              <a:off x="1703330" y="4052060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12" y="1"/>
                  </a:moveTo>
                  <a:cubicBezTo>
                    <a:pt x="191" y="1"/>
                    <a:pt x="1" y="191"/>
                    <a:pt x="1" y="413"/>
                  </a:cubicBezTo>
                  <a:cubicBezTo>
                    <a:pt x="1" y="666"/>
                    <a:pt x="191" y="856"/>
                    <a:pt x="412" y="856"/>
                  </a:cubicBezTo>
                  <a:cubicBezTo>
                    <a:pt x="666" y="856"/>
                    <a:pt x="856" y="666"/>
                    <a:pt x="856" y="413"/>
                  </a:cubicBezTo>
                  <a:cubicBezTo>
                    <a:pt x="856" y="191"/>
                    <a:pt x="666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0"/>
            <p:cNvSpPr/>
            <p:nvPr/>
          </p:nvSpPr>
          <p:spPr>
            <a:xfrm>
              <a:off x="1652666" y="4079424"/>
              <a:ext cx="27396" cy="27428"/>
            </a:xfrm>
            <a:custGeom>
              <a:avLst/>
              <a:gdLst/>
              <a:ahLst/>
              <a:cxnLst/>
              <a:rect l="l" t="t" r="r" b="b"/>
              <a:pathLst>
                <a:path w="856" h="857" extrusionOk="0">
                  <a:moveTo>
                    <a:pt x="412" y="1"/>
                  </a:moveTo>
                  <a:cubicBezTo>
                    <a:pt x="190" y="1"/>
                    <a:pt x="0" y="191"/>
                    <a:pt x="0" y="413"/>
                  </a:cubicBezTo>
                  <a:cubicBezTo>
                    <a:pt x="0" y="666"/>
                    <a:pt x="190" y="856"/>
                    <a:pt x="412" y="856"/>
                  </a:cubicBezTo>
                  <a:cubicBezTo>
                    <a:pt x="665" y="856"/>
                    <a:pt x="855" y="666"/>
                    <a:pt x="855" y="413"/>
                  </a:cubicBezTo>
                  <a:cubicBezTo>
                    <a:pt x="855" y="191"/>
                    <a:pt x="665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0"/>
            <p:cNvSpPr/>
            <p:nvPr/>
          </p:nvSpPr>
          <p:spPr>
            <a:xfrm>
              <a:off x="1402291" y="4182832"/>
              <a:ext cx="27428" cy="27396"/>
            </a:xfrm>
            <a:custGeom>
              <a:avLst/>
              <a:gdLst/>
              <a:ahLst/>
              <a:cxnLst/>
              <a:rect l="l" t="t" r="r" b="b"/>
              <a:pathLst>
                <a:path w="857" h="856" extrusionOk="0">
                  <a:moveTo>
                    <a:pt x="413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65"/>
                    <a:pt x="191" y="855"/>
                    <a:pt x="413" y="855"/>
                  </a:cubicBezTo>
                  <a:cubicBezTo>
                    <a:pt x="666" y="855"/>
                    <a:pt x="856" y="665"/>
                    <a:pt x="856" y="444"/>
                  </a:cubicBezTo>
                  <a:cubicBezTo>
                    <a:pt x="856" y="190"/>
                    <a:pt x="634" y="0"/>
                    <a:pt x="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0"/>
            <p:cNvSpPr/>
            <p:nvPr/>
          </p:nvSpPr>
          <p:spPr>
            <a:xfrm>
              <a:off x="1689152" y="4096675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44" y="0"/>
                  </a:moveTo>
                  <a:cubicBezTo>
                    <a:pt x="190" y="0"/>
                    <a:pt x="0" y="190"/>
                    <a:pt x="0" y="412"/>
                  </a:cubicBezTo>
                  <a:cubicBezTo>
                    <a:pt x="0" y="665"/>
                    <a:pt x="190" y="855"/>
                    <a:pt x="444" y="855"/>
                  </a:cubicBezTo>
                  <a:cubicBezTo>
                    <a:pt x="665" y="855"/>
                    <a:pt x="855" y="665"/>
                    <a:pt x="855" y="412"/>
                  </a:cubicBezTo>
                  <a:cubicBezTo>
                    <a:pt x="855" y="190"/>
                    <a:pt x="665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0"/>
            <p:cNvSpPr/>
            <p:nvPr/>
          </p:nvSpPr>
          <p:spPr>
            <a:xfrm>
              <a:off x="1661788" y="4142282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44" y="0"/>
                  </a:moveTo>
                  <a:cubicBezTo>
                    <a:pt x="190" y="0"/>
                    <a:pt x="0" y="190"/>
                    <a:pt x="0" y="412"/>
                  </a:cubicBezTo>
                  <a:cubicBezTo>
                    <a:pt x="0" y="666"/>
                    <a:pt x="190" y="856"/>
                    <a:pt x="444" y="856"/>
                  </a:cubicBezTo>
                  <a:cubicBezTo>
                    <a:pt x="665" y="856"/>
                    <a:pt x="855" y="666"/>
                    <a:pt x="855" y="412"/>
                  </a:cubicBezTo>
                  <a:cubicBezTo>
                    <a:pt x="855" y="190"/>
                    <a:pt x="665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0"/>
            <p:cNvSpPr/>
            <p:nvPr/>
          </p:nvSpPr>
          <p:spPr>
            <a:xfrm>
              <a:off x="1630359" y="4182832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44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65"/>
                    <a:pt x="191" y="855"/>
                    <a:pt x="444" y="855"/>
                  </a:cubicBezTo>
                  <a:cubicBezTo>
                    <a:pt x="666" y="855"/>
                    <a:pt x="856" y="665"/>
                    <a:pt x="856" y="444"/>
                  </a:cubicBezTo>
                  <a:cubicBezTo>
                    <a:pt x="856" y="190"/>
                    <a:pt x="666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0"/>
            <p:cNvSpPr/>
            <p:nvPr/>
          </p:nvSpPr>
          <p:spPr>
            <a:xfrm>
              <a:off x="1386097" y="4133160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44" y="0"/>
                  </a:moveTo>
                  <a:cubicBezTo>
                    <a:pt x="190" y="0"/>
                    <a:pt x="0" y="190"/>
                    <a:pt x="0" y="412"/>
                  </a:cubicBezTo>
                  <a:cubicBezTo>
                    <a:pt x="0" y="665"/>
                    <a:pt x="190" y="856"/>
                    <a:pt x="444" y="856"/>
                  </a:cubicBezTo>
                  <a:cubicBezTo>
                    <a:pt x="665" y="856"/>
                    <a:pt x="855" y="665"/>
                    <a:pt x="855" y="412"/>
                  </a:cubicBezTo>
                  <a:cubicBezTo>
                    <a:pt x="855" y="190"/>
                    <a:pt x="665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0"/>
            <p:cNvSpPr/>
            <p:nvPr/>
          </p:nvSpPr>
          <p:spPr>
            <a:xfrm>
              <a:off x="1444890" y="4169646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66"/>
                    <a:pt x="190" y="856"/>
                    <a:pt x="412" y="856"/>
                  </a:cubicBezTo>
                  <a:cubicBezTo>
                    <a:pt x="665" y="856"/>
                    <a:pt x="855" y="666"/>
                    <a:pt x="855" y="412"/>
                  </a:cubicBezTo>
                  <a:cubicBezTo>
                    <a:pt x="855" y="191"/>
                    <a:pt x="665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0"/>
            <p:cNvSpPr/>
            <p:nvPr/>
          </p:nvSpPr>
          <p:spPr>
            <a:xfrm>
              <a:off x="1510756" y="4119974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12" y="1"/>
                  </a:moveTo>
                  <a:cubicBezTo>
                    <a:pt x="191" y="1"/>
                    <a:pt x="1" y="191"/>
                    <a:pt x="1" y="412"/>
                  </a:cubicBezTo>
                  <a:cubicBezTo>
                    <a:pt x="1" y="666"/>
                    <a:pt x="191" y="856"/>
                    <a:pt x="412" y="856"/>
                  </a:cubicBezTo>
                  <a:cubicBezTo>
                    <a:pt x="666" y="856"/>
                    <a:pt x="856" y="666"/>
                    <a:pt x="856" y="412"/>
                  </a:cubicBezTo>
                  <a:cubicBezTo>
                    <a:pt x="856" y="191"/>
                    <a:pt x="666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0"/>
            <p:cNvSpPr/>
            <p:nvPr/>
          </p:nvSpPr>
          <p:spPr>
            <a:xfrm>
              <a:off x="1510756" y="4169646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12" y="1"/>
                  </a:moveTo>
                  <a:cubicBezTo>
                    <a:pt x="191" y="1"/>
                    <a:pt x="1" y="191"/>
                    <a:pt x="1" y="412"/>
                  </a:cubicBezTo>
                  <a:cubicBezTo>
                    <a:pt x="1" y="666"/>
                    <a:pt x="191" y="856"/>
                    <a:pt x="412" y="856"/>
                  </a:cubicBezTo>
                  <a:cubicBezTo>
                    <a:pt x="666" y="856"/>
                    <a:pt x="856" y="666"/>
                    <a:pt x="856" y="412"/>
                  </a:cubicBezTo>
                  <a:cubicBezTo>
                    <a:pt x="856" y="191"/>
                    <a:pt x="666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0"/>
            <p:cNvSpPr/>
            <p:nvPr/>
          </p:nvSpPr>
          <p:spPr>
            <a:xfrm>
              <a:off x="1573614" y="4197010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43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66"/>
                    <a:pt x="190" y="856"/>
                    <a:pt x="443" y="856"/>
                  </a:cubicBezTo>
                  <a:cubicBezTo>
                    <a:pt x="665" y="856"/>
                    <a:pt x="855" y="666"/>
                    <a:pt x="855" y="412"/>
                  </a:cubicBezTo>
                  <a:cubicBezTo>
                    <a:pt x="855" y="191"/>
                    <a:pt x="665" y="1"/>
                    <a:pt x="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0"/>
            <p:cNvSpPr/>
            <p:nvPr/>
          </p:nvSpPr>
          <p:spPr>
            <a:xfrm>
              <a:off x="1573614" y="4119974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43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66"/>
                    <a:pt x="190" y="856"/>
                    <a:pt x="443" y="856"/>
                  </a:cubicBezTo>
                  <a:cubicBezTo>
                    <a:pt x="665" y="856"/>
                    <a:pt x="855" y="666"/>
                    <a:pt x="855" y="412"/>
                  </a:cubicBezTo>
                  <a:cubicBezTo>
                    <a:pt x="855" y="191"/>
                    <a:pt x="665" y="1"/>
                    <a:pt x="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0"/>
            <p:cNvSpPr/>
            <p:nvPr/>
          </p:nvSpPr>
          <p:spPr>
            <a:xfrm>
              <a:off x="1555339" y="4155468"/>
              <a:ext cx="27428" cy="27396"/>
            </a:xfrm>
            <a:custGeom>
              <a:avLst/>
              <a:gdLst/>
              <a:ahLst/>
              <a:cxnLst/>
              <a:rect l="l" t="t" r="r" b="b"/>
              <a:pathLst>
                <a:path w="857" h="856" extrusionOk="0">
                  <a:moveTo>
                    <a:pt x="444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65"/>
                    <a:pt x="191" y="855"/>
                    <a:pt x="444" y="855"/>
                  </a:cubicBezTo>
                  <a:cubicBezTo>
                    <a:pt x="666" y="855"/>
                    <a:pt x="856" y="665"/>
                    <a:pt x="856" y="444"/>
                  </a:cubicBezTo>
                  <a:cubicBezTo>
                    <a:pt x="856" y="190"/>
                    <a:pt x="666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0"/>
            <p:cNvSpPr/>
            <p:nvPr/>
          </p:nvSpPr>
          <p:spPr>
            <a:xfrm>
              <a:off x="1617173" y="4133160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13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65"/>
                    <a:pt x="191" y="856"/>
                    <a:pt x="413" y="856"/>
                  </a:cubicBezTo>
                  <a:cubicBezTo>
                    <a:pt x="666" y="856"/>
                    <a:pt x="856" y="665"/>
                    <a:pt x="856" y="444"/>
                  </a:cubicBezTo>
                  <a:cubicBezTo>
                    <a:pt x="856" y="190"/>
                    <a:pt x="666" y="0"/>
                    <a:pt x="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0"/>
            <p:cNvSpPr/>
            <p:nvPr/>
          </p:nvSpPr>
          <p:spPr>
            <a:xfrm>
              <a:off x="1615157" y="4082496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12" y="0"/>
                  </a:moveTo>
                  <a:cubicBezTo>
                    <a:pt x="190" y="0"/>
                    <a:pt x="0" y="190"/>
                    <a:pt x="0" y="443"/>
                  </a:cubicBezTo>
                  <a:cubicBezTo>
                    <a:pt x="0" y="665"/>
                    <a:pt x="190" y="855"/>
                    <a:pt x="412" y="855"/>
                  </a:cubicBezTo>
                  <a:cubicBezTo>
                    <a:pt x="666" y="855"/>
                    <a:pt x="856" y="665"/>
                    <a:pt x="856" y="443"/>
                  </a:cubicBezTo>
                  <a:cubicBezTo>
                    <a:pt x="856" y="190"/>
                    <a:pt x="666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0"/>
            <p:cNvSpPr/>
            <p:nvPr/>
          </p:nvSpPr>
          <p:spPr>
            <a:xfrm>
              <a:off x="1444890" y="4220310"/>
              <a:ext cx="27396" cy="27428"/>
            </a:xfrm>
            <a:custGeom>
              <a:avLst/>
              <a:gdLst/>
              <a:ahLst/>
              <a:cxnLst/>
              <a:rect l="l" t="t" r="r" b="b"/>
              <a:pathLst>
                <a:path w="856" h="857" extrusionOk="0">
                  <a:moveTo>
                    <a:pt x="412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56"/>
                    <a:pt x="412" y="856"/>
                  </a:cubicBezTo>
                  <a:cubicBezTo>
                    <a:pt x="665" y="856"/>
                    <a:pt x="855" y="666"/>
                    <a:pt x="855" y="444"/>
                  </a:cubicBezTo>
                  <a:cubicBezTo>
                    <a:pt x="855" y="191"/>
                    <a:pt x="665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0"/>
            <p:cNvSpPr/>
            <p:nvPr/>
          </p:nvSpPr>
          <p:spPr>
            <a:xfrm>
              <a:off x="1483392" y="4195986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12" y="1"/>
                  </a:moveTo>
                  <a:cubicBezTo>
                    <a:pt x="191" y="1"/>
                    <a:pt x="0" y="191"/>
                    <a:pt x="0" y="444"/>
                  </a:cubicBezTo>
                  <a:cubicBezTo>
                    <a:pt x="0" y="666"/>
                    <a:pt x="191" y="856"/>
                    <a:pt x="412" y="856"/>
                  </a:cubicBezTo>
                  <a:cubicBezTo>
                    <a:pt x="666" y="856"/>
                    <a:pt x="856" y="666"/>
                    <a:pt x="856" y="444"/>
                  </a:cubicBezTo>
                  <a:cubicBezTo>
                    <a:pt x="856" y="191"/>
                    <a:pt x="666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0"/>
            <p:cNvSpPr/>
            <p:nvPr/>
          </p:nvSpPr>
          <p:spPr>
            <a:xfrm>
              <a:off x="1531015" y="4207156"/>
              <a:ext cx="27428" cy="27396"/>
            </a:xfrm>
            <a:custGeom>
              <a:avLst/>
              <a:gdLst/>
              <a:ahLst/>
              <a:cxnLst/>
              <a:rect l="l" t="t" r="r" b="b"/>
              <a:pathLst>
                <a:path w="857" h="856" extrusionOk="0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cubicBezTo>
                    <a:pt x="1" y="665"/>
                    <a:pt x="191" y="855"/>
                    <a:pt x="444" y="855"/>
                  </a:cubicBezTo>
                  <a:cubicBezTo>
                    <a:pt x="666" y="855"/>
                    <a:pt x="856" y="665"/>
                    <a:pt x="856" y="412"/>
                  </a:cubicBezTo>
                  <a:cubicBezTo>
                    <a:pt x="856" y="190"/>
                    <a:pt x="666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0"/>
            <p:cNvSpPr/>
            <p:nvPr/>
          </p:nvSpPr>
          <p:spPr>
            <a:xfrm>
              <a:off x="2134118" y="2478438"/>
              <a:ext cx="994331" cy="926545"/>
            </a:xfrm>
            <a:custGeom>
              <a:avLst/>
              <a:gdLst/>
              <a:ahLst/>
              <a:cxnLst/>
              <a:rect l="l" t="t" r="r" b="b"/>
              <a:pathLst>
                <a:path w="31068" h="28950" extrusionOk="0">
                  <a:moveTo>
                    <a:pt x="15510" y="1"/>
                  </a:moveTo>
                  <a:cubicBezTo>
                    <a:pt x="8513" y="1"/>
                    <a:pt x="2351" y="5087"/>
                    <a:pt x="1235" y="12243"/>
                  </a:cubicBezTo>
                  <a:cubicBezTo>
                    <a:pt x="0" y="20129"/>
                    <a:pt x="5415" y="27539"/>
                    <a:pt x="13301" y="28774"/>
                  </a:cubicBezTo>
                  <a:cubicBezTo>
                    <a:pt x="14059" y="28892"/>
                    <a:pt x="14812" y="28950"/>
                    <a:pt x="15556" y="28950"/>
                  </a:cubicBezTo>
                  <a:cubicBezTo>
                    <a:pt x="22580" y="28950"/>
                    <a:pt x="28744" y="23839"/>
                    <a:pt x="29832" y="16708"/>
                  </a:cubicBezTo>
                  <a:cubicBezTo>
                    <a:pt x="31067" y="8791"/>
                    <a:pt x="25684" y="1381"/>
                    <a:pt x="17766" y="177"/>
                  </a:cubicBezTo>
                  <a:cubicBezTo>
                    <a:pt x="17008" y="58"/>
                    <a:pt x="16254" y="1"/>
                    <a:pt x="15510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0"/>
            <p:cNvSpPr/>
            <p:nvPr/>
          </p:nvSpPr>
          <p:spPr>
            <a:xfrm>
              <a:off x="2329732" y="2997719"/>
              <a:ext cx="273675" cy="378331"/>
            </a:xfrm>
            <a:custGeom>
              <a:avLst/>
              <a:gdLst/>
              <a:ahLst/>
              <a:cxnLst/>
              <a:rect l="l" t="t" r="r" b="b"/>
              <a:pathLst>
                <a:path w="8551" h="11821" extrusionOk="0">
                  <a:moveTo>
                    <a:pt x="7177" y="0"/>
                  </a:moveTo>
                  <a:cubicBezTo>
                    <a:pt x="6409" y="0"/>
                    <a:pt x="5455" y="764"/>
                    <a:pt x="4687" y="1908"/>
                  </a:cubicBezTo>
                  <a:cubicBezTo>
                    <a:pt x="3674" y="3397"/>
                    <a:pt x="729" y="7134"/>
                    <a:pt x="0" y="8052"/>
                  </a:cubicBezTo>
                  <a:cubicBezTo>
                    <a:pt x="2217" y="10206"/>
                    <a:pt x="5194" y="11599"/>
                    <a:pt x="8487" y="11821"/>
                  </a:cubicBezTo>
                  <a:cubicBezTo>
                    <a:pt x="8551" y="10111"/>
                    <a:pt x="8551" y="6437"/>
                    <a:pt x="8551" y="2795"/>
                  </a:cubicBezTo>
                  <a:cubicBezTo>
                    <a:pt x="8551" y="796"/>
                    <a:pt x="7961" y="0"/>
                    <a:pt x="717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0"/>
            <p:cNvSpPr/>
            <p:nvPr/>
          </p:nvSpPr>
          <p:spPr>
            <a:xfrm>
              <a:off x="2193903" y="2502346"/>
              <a:ext cx="463240" cy="667944"/>
            </a:xfrm>
            <a:custGeom>
              <a:avLst/>
              <a:gdLst/>
              <a:ahLst/>
              <a:cxnLst/>
              <a:rect l="l" t="t" r="r" b="b"/>
              <a:pathLst>
                <a:path w="14474" h="20870" extrusionOk="0">
                  <a:moveTo>
                    <a:pt x="13682" y="0"/>
                  </a:moveTo>
                  <a:cubicBezTo>
                    <a:pt x="6144" y="0"/>
                    <a:pt x="1" y="6112"/>
                    <a:pt x="1" y="13649"/>
                  </a:cubicBezTo>
                  <a:cubicBezTo>
                    <a:pt x="1" y="16310"/>
                    <a:pt x="761" y="18780"/>
                    <a:pt x="2059" y="20870"/>
                  </a:cubicBezTo>
                  <a:cubicBezTo>
                    <a:pt x="3231" y="19160"/>
                    <a:pt x="9058" y="10736"/>
                    <a:pt x="10990" y="8107"/>
                  </a:cubicBezTo>
                  <a:cubicBezTo>
                    <a:pt x="13143" y="5226"/>
                    <a:pt x="13998" y="2439"/>
                    <a:pt x="14473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0"/>
            <p:cNvSpPr/>
            <p:nvPr/>
          </p:nvSpPr>
          <p:spPr>
            <a:xfrm>
              <a:off x="2755431" y="2542864"/>
              <a:ext cx="313201" cy="793660"/>
            </a:xfrm>
            <a:custGeom>
              <a:avLst/>
              <a:gdLst/>
              <a:ahLst/>
              <a:cxnLst/>
              <a:rect l="l" t="t" r="r" b="b"/>
              <a:pathLst>
                <a:path w="9786" h="24798" extrusionOk="0">
                  <a:moveTo>
                    <a:pt x="1932" y="1"/>
                  </a:moveTo>
                  <a:cubicBezTo>
                    <a:pt x="1932" y="33"/>
                    <a:pt x="539" y="4593"/>
                    <a:pt x="254" y="8425"/>
                  </a:cubicBezTo>
                  <a:cubicBezTo>
                    <a:pt x="0" y="11877"/>
                    <a:pt x="1520" y="22486"/>
                    <a:pt x="1869" y="24798"/>
                  </a:cubicBezTo>
                  <a:cubicBezTo>
                    <a:pt x="6556" y="22613"/>
                    <a:pt x="9786" y="17894"/>
                    <a:pt x="9786" y="12383"/>
                  </a:cubicBezTo>
                  <a:cubicBezTo>
                    <a:pt x="9786" y="6905"/>
                    <a:pt x="6587" y="2186"/>
                    <a:pt x="1932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0"/>
            <p:cNvSpPr/>
            <p:nvPr/>
          </p:nvSpPr>
          <p:spPr>
            <a:xfrm>
              <a:off x="2259801" y="2502346"/>
              <a:ext cx="557463" cy="874729"/>
            </a:xfrm>
            <a:custGeom>
              <a:avLst/>
              <a:gdLst/>
              <a:ahLst/>
              <a:cxnLst/>
              <a:rect l="l" t="t" r="r" b="b"/>
              <a:pathLst>
                <a:path w="17418" h="27331" extrusionOk="0">
                  <a:moveTo>
                    <a:pt x="12414" y="0"/>
                  </a:moveTo>
                  <a:cubicBezTo>
                    <a:pt x="11939" y="2439"/>
                    <a:pt x="11116" y="5226"/>
                    <a:pt x="8931" y="8139"/>
                  </a:cubicBezTo>
                  <a:cubicBezTo>
                    <a:pt x="6999" y="10736"/>
                    <a:pt x="1172" y="19160"/>
                    <a:pt x="0" y="20870"/>
                  </a:cubicBezTo>
                  <a:cubicBezTo>
                    <a:pt x="602" y="21852"/>
                    <a:pt x="1330" y="22738"/>
                    <a:pt x="2185" y="23530"/>
                  </a:cubicBezTo>
                  <a:cubicBezTo>
                    <a:pt x="2914" y="22612"/>
                    <a:pt x="5859" y="18875"/>
                    <a:pt x="6872" y="17386"/>
                  </a:cubicBezTo>
                  <a:cubicBezTo>
                    <a:pt x="7638" y="16245"/>
                    <a:pt x="8590" y="15482"/>
                    <a:pt x="9357" y="15482"/>
                  </a:cubicBezTo>
                  <a:cubicBezTo>
                    <a:pt x="10143" y="15482"/>
                    <a:pt x="10736" y="16285"/>
                    <a:pt x="10736" y="18305"/>
                  </a:cubicBezTo>
                  <a:cubicBezTo>
                    <a:pt x="10736" y="21915"/>
                    <a:pt x="10736" y="25589"/>
                    <a:pt x="10672" y="27299"/>
                  </a:cubicBezTo>
                  <a:cubicBezTo>
                    <a:pt x="10989" y="27330"/>
                    <a:pt x="11306" y="27330"/>
                    <a:pt x="11623" y="27330"/>
                  </a:cubicBezTo>
                  <a:cubicBezTo>
                    <a:pt x="13681" y="27330"/>
                    <a:pt x="15613" y="26887"/>
                    <a:pt x="17355" y="26064"/>
                  </a:cubicBezTo>
                  <a:cubicBezTo>
                    <a:pt x="17006" y="23752"/>
                    <a:pt x="15486" y="13143"/>
                    <a:pt x="15740" y="9723"/>
                  </a:cubicBezTo>
                  <a:cubicBezTo>
                    <a:pt x="16025" y="5859"/>
                    <a:pt x="17418" y="1299"/>
                    <a:pt x="17418" y="1299"/>
                  </a:cubicBezTo>
                  <a:cubicBezTo>
                    <a:pt x="15898" y="570"/>
                    <a:pt x="14219" y="127"/>
                    <a:pt x="12414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0"/>
            <p:cNvSpPr/>
            <p:nvPr/>
          </p:nvSpPr>
          <p:spPr>
            <a:xfrm>
              <a:off x="2712864" y="2565171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12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56"/>
                    <a:pt x="412" y="856"/>
                  </a:cubicBezTo>
                  <a:cubicBezTo>
                    <a:pt x="665" y="856"/>
                    <a:pt x="855" y="666"/>
                    <a:pt x="855" y="444"/>
                  </a:cubicBezTo>
                  <a:cubicBezTo>
                    <a:pt x="855" y="191"/>
                    <a:pt x="665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0"/>
            <p:cNvSpPr/>
            <p:nvPr/>
          </p:nvSpPr>
          <p:spPr>
            <a:xfrm>
              <a:off x="2653047" y="2703017"/>
              <a:ext cx="28420" cy="27396"/>
            </a:xfrm>
            <a:custGeom>
              <a:avLst/>
              <a:gdLst/>
              <a:ahLst/>
              <a:cxnLst/>
              <a:rect l="l" t="t" r="r" b="b"/>
              <a:pathLst>
                <a:path w="888" h="85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cubicBezTo>
                    <a:pt x="1" y="666"/>
                    <a:pt x="191" y="856"/>
                    <a:pt x="444" y="856"/>
                  </a:cubicBezTo>
                  <a:cubicBezTo>
                    <a:pt x="697" y="856"/>
                    <a:pt x="887" y="666"/>
                    <a:pt x="887" y="444"/>
                  </a:cubicBezTo>
                  <a:cubicBezTo>
                    <a:pt x="887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0"/>
            <p:cNvSpPr/>
            <p:nvPr/>
          </p:nvSpPr>
          <p:spPr>
            <a:xfrm>
              <a:off x="2698654" y="2761810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44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65"/>
                    <a:pt x="191" y="856"/>
                    <a:pt x="444" y="856"/>
                  </a:cubicBezTo>
                  <a:cubicBezTo>
                    <a:pt x="666" y="856"/>
                    <a:pt x="856" y="665"/>
                    <a:pt x="856" y="444"/>
                  </a:cubicBezTo>
                  <a:cubicBezTo>
                    <a:pt x="856" y="190"/>
                    <a:pt x="666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0"/>
            <p:cNvSpPr/>
            <p:nvPr/>
          </p:nvSpPr>
          <p:spPr>
            <a:xfrm>
              <a:off x="2667225" y="3028380"/>
              <a:ext cx="27428" cy="27396"/>
            </a:xfrm>
            <a:custGeom>
              <a:avLst/>
              <a:gdLst/>
              <a:ahLst/>
              <a:cxnLst/>
              <a:rect l="l" t="t" r="r" b="b"/>
              <a:pathLst>
                <a:path w="857" h="856" extrusionOk="0">
                  <a:moveTo>
                    <a:pt x="413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65"/>
                    <a:pt x="191" y="855"/>
                    <a:pt x="413" y="855"/>
                  </a:cubicBezTo>
                  <a:cubicBezTo>
                    <a:pt x="666" y="855"/>
                    <a:pt x="856" y="665"/>
                    <a:pt x="856" y="444"/>
                  </a:cubicBezTo>
                  <a:cubicBezTo>
                    <a:pt x="856" y="190"/>
                    <a:pt x="666" y="0"/>
                    <a:pt x="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0"/>
            <p:cNvSpPr/>
            <p:nvPr/>
          </p:nvSpPr>
          <p:spPr>
            <a:xfrm>
              <a:off x="2617585" y="2903720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44" y="0"/>
                  </a:moveTo>
                  <a:cubicBezTo>
                    <a:pt x="190" y="0"/>
                    <a:pt x="0" y="190"/>
                    <a:pt x="0" y="412"/>
                  </a:cubicBezTo>
                  <a:cubicBezTo>
                    <a:pt x="0" y="665"/>
                    <a:pt x="190" y="855"/>
                    <a:pt x="444" y="855"/>
                  </a:cubicBezTo>
                  <a:cubicBezTo>
                    <a:pt x="665" y="855"/>
                    <a:pt x="855" y="665"/>
                    <a:pt x="855" y="412"/>
                  </a:cubicBezTo>
                  <a:cubicBezTo>
                    <a:pt x="855" y="190"/>
                    <a:pt x="665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0"/>
            <p:cNvSpPr/>
            <p:nvPr/>
          </p:nvSpPr>
          <p:spPr>
            <a:xfrm>
              <a:off x="2698654" y="2822620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44" y="1"/>
                  </a:moveTo>
                  <a:cubicBezTo>
                    <a:pt x="191" y="1"/>
                    <a:pt x="1" y="159"/>
                    <a:pt x="1" y="412"/>
                  </a:cubicBezTo>
                  <a:cubicBezTo>
                    <a:pt x="1" y="666"/>
                    <a:pt x="191" y="856"/>
                    <a:pt x="444" y="856"/>
                  </a:cubicBezTo>
                  <a:cubicBezTo>
                    <a:pt x="666" y="856"/>
                    <a:pt x="856" y="666"/>
                    <a:pt x="856" y="412"/>
                  </a:cubicBezTo>
                  <a:cubicBezTo>
                    <a:pt x="856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0"/>
            <p:cNvSpPr/>
            <p:nvPr/>
          </p:nvSpPr>
          <p:spPr>
            <a:xfrm>
              <a:off x="2616561" y="2765875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12" y="0"/>
                  </a:moveTo>
                  <a:cubicBezTo>
                    <a:pt x="191" y="0"/>
                    <a:pt x="1" y="190"/>
                    <a:pt x="1" y="443"/>
                  </a:cubicBezTo>
                  <a:cubicBezTo>
                    <a:pt x="1" y="665"/>
                    <a:pt x="191" y="855"/>
                    <a:pt x="412" y="855"/>
                  </a:cubicBezTo>
                  <a:cubicBezTo>
                    <a:pt x="666" y="855"/>
                    <a:pt x="856" y="665"/>
                    <a:pt x="856" y="443"/>
                  </a:cubicBezTo>
                  <a:cubicBezTo>
                    <a:pt x="856" y="190"/>
                    <a:pt x="666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0"/>
            <p:cNvSpPr/>
            <p:nvPr/>
          </p:nvSpPr>
          <p:spPr>
            <a:xfrm>
              <a:off x="2667225" y="2624989"/>
              <a:ext cx="27428" cy="27396"/>
            </a:xfrm>
            <a:custGeom>
              <a:avLst/>
              <a:gdLst/>
              <a:ahLst/>
              <a:cxnLst/>
              <a:rect l="l" t="t" r="r" b="b"/>
              <a:pathLst>
                <a:path w="857" h="856" extrusionOk="0">
                  <a:moveTo>
                    <a:pt x="413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65"/>
                    <a:pt x="191" y="855"/>
                    <a:pt x="413" y="855"/>
                  </a:cubicBezTo>
                  <a:cubicBezTo>
                    <a:pt x="666" y="855"/>
                    <a:pt x="856" y="665"/>
                    <a:pt x="856" y="444"/>
                  </a:cubicBezTo>
                  <a:cubicBezTo>
                    <a:pt x="856" y="190"/>
                    <a:pt x="666" y="0"/>
                    <a:pt x="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0"/>
            <p:cNvSpPr/>
            <p:nvPr/>
          </p:nvSpPr>
          <p:spPr>
            <a:xfrm>
              <a:off x="2698654" y="3199671"/>
              <a:ext cx="27396" cy="28420"/>
            </a:xfrm>
            <a:custGeom>
              <a:avLst/>
              <a:gdLst/>
              <a:ahLst/>
              <a:cxnLst/>
              <a:rect l="l" t="t" r="r" b="b"/>
              <a:pathLst>
                <a:path w="856" h="888" extrusionOk="0">
                  <a:moveTo>
                    <a:pt x="444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65"/>
                    <a:pt x="191" y="887"/>
                    <a:pt x="444" y="887"/>
                  </a:cubicBezTo>
                  <a:cubicBezTo>
                    <a:pt x="666" y="887"/>
                    <a:pt x="856" y="697"/>
                    <a:pt x="856" y="444"/>
                  </a:cubicBezTo>
                  <a:cubicBezTo>
                    <a:pt x="856" y="222"/>
                    <a:pt x="666" y="0"/>
                    <a:pt x="44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0"/>
            <p:cNvSpPr/>
            <p:nvPr/>
          </p:nvSpPr>
          <p:spPr>
            <a:xfrm>
              <a:off x="2653047" y="3156080"/>
              <a:ext cx="28420" cy="27396"/>
            </a:xfrm>
            <a:custGeom>
              <a:avLst/>
              <a:gdLst/>
              <a:ahLst/>
              <a:cxnLst/>
              <a:rect l="l" t="t" r="r" b="b"/>
              <a:pathLst>
                <a:path w="888" h="85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cubicBezTo>
                    <a:pt x="1" y="666"/>
                    <a:pt x="191" y="856"/>
                    <a:pt x="444" y="856"/>
                  </a:cubicBezTo>
                  <a:cubicBezTo>
                    <a:pt x="697" y="856"/>
                    <a:pt x="887" y="666"/>
                    <a:pt x="887" y="444"/>
                  </a:cubicBezTo>
                  <a:cubicBezTo>
                    <a:pt x="887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0"/>
            <p:cNvSpPr/>
            <p:nvPr/>
          </p:nvSpPr>
          <p:spPr>
            <a:xfrm>
              <a:off x="2712864" y="3113513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66"/>
                    <a:pt x="190" y="856"/>
                    <a:pt x="412" y="856"/>
                  </a:cubicBezTo>
                  <a:cubicBezTo>
                    <a:pt x="665" y="856"/>
                    <a:pt x="855" y="666"/>
                    <a:pt x="855" y="412"/>
                  </a:cubicBezTo>
                  <a:cubicBezTo>
                    <a:pt x="855" y="191"/>
                    <a:pt x="665" y="1"/>
                    <a:pt x="412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0"/>
            <p:cNvSpPr/>
            <p:nvPr/>
          </p:nvSpPr>
          <p:spPr>
            <a:xfrm>
              <a:off x="2643925" y="2983765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12" y="1"/>
                  </a:moveTo>
                  <a:cubicBezTo>
                    <a:pt x="191" y="1"/>
                    <a:pt x="1" y="191"/>
                    <a:pt x="1" y="444"/>
                  </a:cubicBezTo>
                  <a:cubicBezTo>
                    <a:pt x="1" y="666"/>
                    <a:pt x="191" y="856"/>
                    <a:pt x="412" y="856"/>
                  </a:cubicBezTo>
                  <a:cubicBezTo>
                    <a:pt x="666" y="856"/>
                    <a:pt x="856" y="666"/>
                    <a:pt x="856" y="444"/>
                  </a:cubicBezTo>
                  <a:cubicBezTo>
                    <a:pt x="856" y="191"/>
                    <a:pt x="666" y="1"/>
                    <a:pt x="412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0"/>
            <p:cNvSpPr/>
            <p:nvPr/>
          </p:nvSpPr>
          <p:spPr>
            <a:xfrm>
              <a:off x="2712864" y="2889510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12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56"/>
                    <a:pt x="412" y="856"/>
                  </a:cubicBezTo>
                  <a:cubicBezTo>
                    <a:pt x="665" y="856"/>
                    <a:pt x="855" y="666"/>
                    <a:pt x="855" y="444"/>
                  </a:cubicBezTo>
                  <a:cubicBezTo>
                    <a:pt x="855" y="222"/>
                    <a:pt x="665" y="1"/>
                    <a:pt x="412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0"/>
            <p:cNvSpPr/>
            <p:nvPr/>
          </p:nvSpPr>
          <p:spPr>
            <a:xfrm>
              <a:off x="2740228" y="2611803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12" y="0"/>
                  </a:moveTo>
                  <a:cubicBezTo>
                    <a:pt x="190" y="0"/>
                    <a:pt x="0" y="190"/>
                    <a:pt x="0" y="412"/>
                  </a:cubicBezTo>
                  <a:cubicBezTo>
                    <a:pt x="0" y="665"/>
                    <a:pt x="190" y="856"/>
                    <a:pt x="412" y="856"/>
                  </a:cubicBezTo>
                  <a:cubicBezTo>
                    <a:pt x="665" y="856"/>
                    <a:pt x="855" y="665"/>
                    <a:pt x="855" y="412"/>
                  </a:cubicBezTo>
                  <a:cubicBezTo>
                    <a:pt x="855" y="190"/>
                    <a:pt x="665" y="0"/>
                    <a:pt x="412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2685500" y="2579382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12" y="0"/>
                  </a:moveTo>
                  <a:cubicBezTo>
                    <a:pt x="190" y="0"/>
                    <a:pt x="0" y="190"/>
                    <a:pt x="0" y="412"/>
                  </a:cubicBezTo>
                  <a:cubicBezTo>
                    <a:pt x="0" y="665"/>
                    <a:pt x="190" y="855"/>
                    <a:pt x="412" y="855"/>
                  </a:cubicBezTo>
                  <a:cubicBezTo>
                    <a:pt x="665" y="855"/>
                    <a:pt x="855" y="665"/>
                    <a:pt x="855" y="412"/>
                  </a:cubicBezTo>
                  <a:cubicBezTo>
                    <a:pt x="855" y="190"/>
                    <a:pt x="665" y="0"/>
                    <a:pt x="412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2698654" y="2669572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cubicBezTo>
                    <a:pt x="1" y="666"/>
                    <a:pt x="191" y="856"/>
                    <a:pt x="444" y="856"/>
                  </a:cubicBezTo>
                  <a:cubicBezTo>
                    <a:pt x="666" y="856"/>
                    <a:pt x="856" y="666"/>
                    <a:pt x="856" y="444"/>
                  </a:cubicBezTo>
                  <a:cubicBezTo>
                    <a:pt x="856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2629747" y="2863170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44" y="0"/>
                  </a:moveTo>
                  <a:cubicBezTo>
                    <a:pt x="190" y="0"/>
                    <a:pt x="0" y="190"/>
                    <a:pt x="0" y="412"/>
                  </a:cubicBezTo>
                  <a:cubicBezTo>
                    <a:pt x="0" y="665"/>
                    <a:pt x="190" y="855"/>
                    <a:pt x="444" y="855"/>
                  </a:cubicBezTo>
                  <a:cubicBezTo>
                    <a:pt x="665" y="855"/>
                    <a:pt x="855" y="665"/>
                    <a:pt x="855" y="412"/>
                  </a:cubicBezTo>
                  <a:cubicBezTo>
                    <a:pt x="855" y="190"/>
                    <a:pt x="665" y="0"/>
                    <a:pt x="44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2726018" y="2970611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cubicBezTo>
                    <a:pt x="1" y="665"/>
                    <a:pt x="191" y="855"/>
                    <a:pt x="444" y="855"/>
                  </a:cubicBezTo>
                  <a:cubicBezTo>
                    <a:pt x="666" y="855"/>
                    <a:pt x="856" y="665"/>
                    <a:pt x="856" y="412"/>
                  </a:cubicBezTo>
                  <a:cubicBezTo>
                    <a:pt x="856" y="190"/>
                    <a:pt x="666" y="0"/>
                    <a:pt x="444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2748326" y="3231099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44" y="0"/>
                  </a:moveTo>
                  <a:cubicBezTo>
                    <a:pt x="191" y="0"/>
                    <a:pt x="0" y="190"/>
                    <a:pt x="0" y="412"/>
                  </a:cubicBezTo>
                  <a:cubicBezTo>
                    <a:pt x="0" y="665"/>
                    <a:pt x="191" y="855"/>
                    <a:pt x="444" y="855"/>
                  </a:cubicBezTo>
                  <a:cubicBezTo>
                    <a:pt x="666" y="855"/>
                    <a:pt x="856" y="665"/>
                    <a:pt x="856" y="412"/>
                  </a:cubicBezTo>
                  <a:cubicBezTo>
                    <a:pt x="856" y="190"/>
                    <a:pt x="666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0"/>
            <p:cNvSpPr/>
            <p:nvPr/>
          </p:nvSpPr>
          <p:spPr>
            <a:xfrm>
              <a:off x="2712864" y="3290885"/>
              <a:ext cx="27396" cy="27396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12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56"/>
                    <a:pt x="412" y="856"/>
                  </a:cubicBezTo>
                  <a:cubicBezTo>
                    <a:pt x="665" y="856"/>
                    <a:pt x="855" y="666"/>
                    <a:pt x="855" y="444"/>
                  </a:cubicBezTo>
                  <a:cubicBezTo>
                    <a:pt x="855" y="191"/>
                    <a:pt x="665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0"/>
            <p:cNvSpPr/>
            <p:nvPr/>
          </p:nvSpPr>
          <p:spPr>
            <a:xfrm>
              <a:off x="2653047" y="3199671"/>
              <a:ext cx="28420" cy="28420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65"/>
                    <a:pt x="191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222"/>
                    <a:pt x="666" y="32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0"/>
            <p:cNvSpPr/>
            <p:nvPr/>
          </p:nvSpPr>
          <p:spPr>
            <a:xfrm>
              <a:off x="2653047" y="3290885"/>
              <a:ext cx="28420" cy="27396"/>
            </a:xfrm>
            <a:custGeom>
              <a:avLst/>
              <a:gdLst/>
              <a:ahLst/>
              <a:cxnLst/>
              <a:rect l="l" t="t" r="r" b="b"/>
              <a:pathLst>
                <a:path w="888" h="85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cubicBezTo>
                    <a:pt x="1" y="666"/>
                    <a:pt x="191" y="856"/>
                    <a:pt x="444" y="856"/>
                  </a:cubicBezTo>
                  <a:cubicBezTo>
                    <a:pt x="697" y="856"/>
                    <a:pt x="887" y="666"/>
                    <a:pt x="887" y="444"/>
                  </a:cubicBezTo>
                  <a:cubicBezTo>
                    <a:pt x="887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0"/>
            <p:cNvSpPr/>
            <p:nvPr/>
          </p:nvSpPr>
          <p:spPr>
            <a:xfrm>
              <a:off x="1658747" y="3252383"/>
              <a:ext cx="641604" cy="874729"/>
            </a:xfrm>
            <a:custGeom>
              <a:avLst/>
              <a:gdLst/>
              <a:ahLst/>
              <a:cxnLst/>
              <a:rect l="l" t="t" r="r" b="b"/>
              <a:pathLst>
                <a:path w="20047" h="27331" extrusionOk="0">
                  <a:moveTo>
                    <a:pt x="19603" y="0"/>
                  </a:moveTo>
                  <a:lnTo>
                    <a:pt x="0" y="27014"/>
                  </a:lnTo>
                  <a:lnTo>
                    <a:pt x="475" y="27330"/>
                  </a:lnTo>
                  <a:lnTo>
                    <a:pt x="20047" y="349"/>
                  </a:lnTo>
                  <a:lnTo>
                    <a:pt x="19603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1" name="Google Shape;3131;p30"/>
          <p:cNvSpPr txBox="1"/>
          <p:nvPr/>
        </p:nvSpPr>
        <p:spPr>
          <a:xfrm>
            <a:off x="539102" y="1104475"/>
            <a:ext cx="2579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What is diabetes?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2" name="Google Shape;3132;p30"/>
          <p:cNvSpPr txBox="1"/>
          <p:nvPr/>
        </p:nvSpPr>
        <p:spPr>
          <a:xfrm>
            <a:off x="499915" y="1432458"/>
            <a:ext cx="2579400" cy="72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rgbClr val="202124"/>
                </a:solidFill>
                <a:latin typeface="Roboto" panose="02000000000000000000" pitchFamily="2" charset="0"/>
              </a:rPr>
              <a:t>Diabetes</a:t>
            </a:r>
            <a:r>
              <a:rPr lang="en-US" sz="1200" dirty="0">
                <a:solidFill>
                  <a:srgbClr val="202124"/>
                </a:solidFill>
                <a:latin typeface="Roboto" panose="02000000000000000000" pitchFamily="2" charset="0"/>
              </a:rPr>
              <a:t> is a disease in which your blood glucose, or blood sugar, levels are too high. Glucose comes from the foods you eat.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3" name="Google Shape;3133;p30"/>
          <p:cNvSpPr txBox="1"/>
          <p:nvPr/>
        </p:nvSpPr>
        <p:spPr>
          <a:xfrm>
            <a:off x="3282302" y="1104475"/>
            <a:ext cx="2579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How is it diagnosed?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4" name="Google Shape;3134;p30"/>
          <p:cNvSpPr txBox="1"/>
          <p:nvPr/>
        </p:nvSpPr>
        <p:spPr>
          <a:xfrm>
            <a:off x="3282300" y="1389509"/>
            <a:ext cx="25794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rgbClr val="202124"/>
                </a:solidFill>
                <a:latin typeface="Roboto" panose="02000000000000000000" pitchFamily="2" charset="0"/>
              </a:rPr>
              <a:t>Through blood tests</a:t>
            </a:r>
            <a:r>
              <a:rPr lang="en-US" sz="1200" dirty="0">
                <a:solidFill>
                  <a:srgbClr val="202124"/>
                </a:solidFill>
                <a:latin typeface="Roboto" panose="02000000000000000000" pitchFamily="2" charset="0"/>
              </a:rPr>
              <a:t>. The blood tests show if your blood glucose, also called blood sugar, is too high.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35" name="Google Shape;3135;p30"/>
          <p:cNvCxnSpPr/>
          <p:nvPr/>
        </p:nvCxnSpPr>
        <p:spPr>
          <a:xfrm>
            <a:off x="3200400" y="1011800"/>
            <a:ext cx="0" cy="3724800"/>
          </a:xfrm>
          <a:prstGeom prst="straightConnector1">
            <a:avLst/>
          </a:prstGeom>
          <a:noFill/>
          <a:ln w="19050" cap="flat" cmpd="sng">
            <a:solidFill>
              <a:srgbClr val="3063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6" name="Google Shape;3136;p30"/>
          <p:cNvCxnSpPr/>
          <p:nvPr/>
        </p:nvCxnSpPr>
        <p:spPr>
          <a:xfrm>
            <a:off x="5943600" y="1011800"/>
            <a:ext cx="0" cy="3724800"/>
          </a:xfrm>
          <a:prstGeom prst="straightConnector1">
            <a:avLst/>
          </a:prstGeom>
          <a:noFill/>
          <a:ln w="19050" cap="flat" cmpd="sng">
            <a:solidFill>
              <a:srgbClr val="3063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7" name="Google Shape;3137;p30"/>
          <p:cNvSpPr txBox="1"/>
          <p:nvPr/>
        </p:nvSpPr>
        <p:spPr>
          <a:xfrm>
            <a:off x="6025502" y="1104475"/>
            <a:ext cx="2579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What are the symptoms?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8" name="Google Shape;3138;p30"/>
          <p:cNvSpPr txBox="1"/>
          <p:nvPr/>
        </p:nvSpPr>
        <p:spPr>
          <a:xfrm>
            <a:off x="6074700" y="2743850"/>
            <a:ext cx="1121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Fatigue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9" name="Google Shape;3139;p30"/>
          <p:cNvSpPr txBox="1"/>
          <p:nvPr/>
        </p:nvSpPr>
        <p:spPr>
          <a:xfrm>
            <a:off x="7254127" y="2743850"/>
            <a:ext cx="1121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Tingling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40" name="Google Shape;3140;p30"/>
          <p:cNvSpPr txBox="1"/>
          <p:nvPr/>
        </p:nvSpPr>
        <p:spPr>
          <a:xfrm>
            <a:off x="6074700" y="4504325"/>
            <a:ext cx="1121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No healing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41" name="Google Shape;3141;p30"/>
          <p:cNvSpPr txBox="1"/>
          <p:nvPr/>
        </p:nvSpPr>
        <p:spPr>
          <a:xfrm>
            <a:off x="7254127" y="4504325"/>
            <a:ext cx="1121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Weight lose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33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Diabetes infographic</a:t>
            </a:r>
            <a:endParaRPr sz="2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78" name="Google Shape;3878;p33"/>
          <p:cNvSpPr/>
          <p:nvPr/>
        </p:nvSpPr>
        <p:spPr>
          <a:xfrm>
            <a:off x="641038" y="1094700"/>
            <a:ext cx="7861930" cy="3642872"/>
          </a:xfrm>
          <a:custGeom>
            <a:avLst/>
            <a:gdLst/>
            <a:ahLst/>
            <a:cxnLst/>
            <a:rect l="l" t="t" r="r" b="b"/>
            <a:pathLst>
              <a:path w="256235" h="118728" fill="none" extrusionOk="0">
                <a:moveTo>
                  <a:pt x="0" y="1"/>
                </a:moveTo>
                <a:lnTo>
                  <a:pt x="256235" y="1"/>
                </a:lnTo>
                <a:lnTo>
                  <a:pt x="256235" y="118727"/>
                </a:lnTo>
                <a:lnTo>
                  <a:pt x="0" y="118727"/>
                </a:lnTo>
                <a:close/>
              </a:path>
            </a:pathLst>
          </a:custGeom>
          <a:noFill/>
          <a:ln w="1905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9" name="Google Shape;3879;p33"/>
          <p:cNvSpPr/>
          <p:nvPr/>
        </p:nvSpPr>
        <p:spPr>
          <a:xfrm>
            <a:off x="4576267" y="1094700"/>
            <a:ext cx="31" cy="3642872"/>
          </a:xfrm>
          <a:custGeom>
            <a:avLst/>
            <a:gdLst/>
            <a:ahLst/>
            <a:cxnLst/>
            <a:rect l="l" t="t" r="r" b="b"/>
            <a:pathLst>
              <a:path w="1" h="118728" fill="none" extrusionOk="0">
                <a:moveTo>
                  <a:pt x="1" y="1"/>
                </a:moveTo>
                <a:lnTo>
                  <a:pt x="1" y="118727"/>
                </a:lnTo>
              </a:path>
            </a:pathLst>
          </a:custGeom>
          <a:noFill/>
          <a:ln w="1905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0" name="Google Shape;3880;p33"/>
          <p:cNvSpPr/>
          <p:nvPr/>
        </p:nvSpPr>
        <p:spPr>
          <a:xfrm>
            <a:off x="641038" y="2915609"/>
            <a:ext cx="7861930" cy="31"/>
          </a:xfrm>
          <a:custGeom>
            <a:avLst/>
            <a:gdLst/>
            <a:ahLst/>
            <a:cxnLst/>
            <a:rect l="l" t="t" r="r" b="b"/>
            <a:pathLst>
              <a:path w="256235" h="1" fill="none" extrusionOk="0">
                <a:moveTo>
                  <a:pt x="256235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1" name="Google Shape;3881;p33"/>
          <p:cNvGrpSpPr/>
          <p:nvPr/>
        </p:nvGrpSpPr>
        <p:grpSpPr>
          <a:xfrm>
            <a:off x="1098695" y="3517994"/>
            <a:ext cx="671446" cy="671446"/>
            <a:chOff x="1159824" y="3456412"/>
            <a:chExt cx="659638" cy="659638"/>
          </a:xfrm>
        </p:grpSpPr>
        <p:sp>
          <p:nvSpPr>
            <p:cNvPr id="3882" name="Google Shape;3882;p33"/>
            <p:cNvSpPr/>
            <p:nvPr/>
          </p:nvSpPr>
          <p:spPr>
            <a:xfrm>
              <a:off x="1159824" y="3456412"/>
              <a:ext cx="659638" cy="659638"/>
            </a:xfrm>
            <a:custGeom>
              <a:avLst/>
              <a:gdLst/>
              <a:ahLst/>
              <a:cxnLst/>
              <a:rect l="l" t="t" r="r" b="b"/>
              <a:pathLst>
                <a:path w="21884" h="21884" extrusionOk="0">
                  <a:moveTo>
                    <a:pt x="10926" y="1"/>
                  </a:moveTo>
                  <a:cubicBezTo>
                    <a:pt x="4877" y="1"/>
                    <a:pt x="0" y="4878"/>
                    <a:pt x="0" y="10926"/>
                  </a:cubicBezTo>
                  <a:cubicBezTo>
                    <a:pt x="0" y="16975"/>
                    <a:pt x="4877" y="21884"/>
                    <a:pt x="10926" y="21884"/>
                  </a:cubicBezTo>
                  <a:cubicBezTo>
                    <a:pt x="16975" y="21884"/>
                    <a:pt x="21884" y="16975"/>
                    <a:pt x="21884" y="10926"/>
                  </a:cubicBezTo>
                  <a:cubicBezTo>
                    <a:pt x="21884" y="4878"/>
                    <a:pt x="16975" y="1"/>
                    <a:pt x="10926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3"/>
            <p:cNvSpPr/>
            <p:nvPr/>
          </p:nvSpPr>
          <p:spPr>
            <a:xfrm>
              <a:off x="1488196" y="3616288"/>
              <a:ext cx="95491" cy="55372"/>
            </a:xfrm>
            <a:custGeom>
              <a:avLst/>
              <a:gdLst/>
              <a:ahLst/>
              <a:cxnLst/>
              <a:rect l="l" t="t" r="r" b="b"/>
              <a:pathLst>
                <a:path w="3168" h="1837" extrusionOk="0">
                  <a:moveTo>
                    <a:pt x="1611" y="1"/>
                  </a:moveTo>
                  <a:cubicBezTo>
                    <a:pt x="1194" y="1"/>
                    <a:pt x="796" y="76"/>
                    <a:pt x="570" y="302"/>
                  </a:cubicBezTo>
                  <a:cubicBezTo>
                    <a:pt x="0" y="904"/>
                    <a:pt x="792" y="1664"/>
                    <a:pt x="1425" y="1822"/>
                  </a:cubicBezTo>
                  <a:cubicBezTo>
                    <a:pt x="1470" y="1832"/>
                    <a:pt x="1514" y="1837"/>
                    <a:pt x="1558" y="1837"/>
                  </a:cubicBezTo>
                  <a:cubicBezTo>
                    <a:pt x="1798" y="1837"/>
                    <a:pt x="2035" y="1703"/>
                    <a:pt x="2249" y="1569"/>
                  </a:cubicBezTo>
                  <a:cubicBezTo>
                    <a:pt x="2566" y="1347"/>
                    <a:pt x="2914" y="1125"/>
                    <a:pt x="3072" y="777"/>
                  </a:cubicBezTo>
                  <a:cubicBezTo>
                    <a:pt x="3136" y="619"/>
                    <a:pt x="3167" y="429"/>
                    <a:pt x="3072" y="302"/>
                  </a:cubicBezTo>
                  <a:cubicBezTo>
                    <a:pt x="3009" y="239"/>
                    <a:pt x="2914" y="207"/>
                    <a:pt x="2851" y="175"/>
                  </a:cubicBezTo>
                  <a:cubicBezTo>
                    <a:pt x="2552" y="92"/>
                    <a:pt x="2070" y="1"/>
                    <a:pt x="1611" y="1"/>
                  </a:cubicBezTo>
                  <a:close/>
                </a:path>
              </a:pathLst>
            </a:custGeom>
            <a:solidFill>
              <a:srgbClr val="7BD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3"/>
            <p:cNvSpPr/>
            <p:nvPr/>
          </p:nvSpPr>
          <p:spPr>
            <a:xfrm>
              <a:off x="1617055" y="3729443"/>
              <a:ext cx="127955" cy="91663"/>
            </a:xfrm>
            <a:custGeom>
              <a:avLst/>
              <a:gdLst/>
              <a:ahLst/>
              <a:cxnLst/>
              <a:rect l="l" t="t" r="r" b="b"/>
              <a:pathLst>
                <a:path w="4245" h="3041" extrusionOk="0">
                  <a:moveTo>
                    <a:pt x="2059" y="0"/>
                  </a:moveTo>
                  <a:cubicBezTo>
                    <a:pt x="1426" y="32"/>
                    <a:pt x="824" y="95"/>
                    <a:pt x="191" y="222"/>
                  </a:cubicBezTo>
                  <a:cubicBezTo>
                    <a:pt x="127" y="380"/>
                    <a:pt x="64" y="538"/>
                    <a:pt x="1" y="697"/>
                  </a:cubicBezTo>
                  <a:cubicBezTo>
                    <a:pt x="159" y="855"/>
                    <a:pt x="1109" y="1742"/>
                    <a:pt x="1362" y="2027"/>
                  </a:cubicBezTo>
                  <a:cubicBezTo>
                    <a:pt x="1869" y="2534"/>
                    <a:pt x="2503" y="2882"/>
                    <a:pt x="3168" y="3040"/>
                  </a:cubicBezTo>
                  <a:cubicBezTo>
                    <a:pt x="3231" y="2882"/>
                    <a:pt x="3231" y="2692"/>
                    <a:pt x="3168" y="2534"/>
                  </a:cubicBezTo>
                  <a:cubicBezTo>
                    <a:pt x="3104" y="2375"/>
                    <a:pt x="3009" y="2217"/>
                    <a:pt x="2883" y="2058"/>
                  </a:cubicBezTo>
                  <a:cubicBezTo>
                    <a:pt x="2566" y="1647"/>
                    <a:pt x="2186" y="1235"/>
                    <a:pt x="1679" y="1013"/>
                  </a:cubicBezTo>
                  <a:lnTo>
                    <a:pt x="1679" y="1013"/>
                  </a:lnTo>
                  <a:cubicBezTo>
                    <a:pt x="2090" y="1110"/>
                    <a:pt x="2502" y="1152"/>
                    <a:pt x="2913" y="1152"/>
                  </a:cubicBezTo>
                  <a:cubicBezTo>
                    <a:pt x="3040" y="1152"/>
                    <a:pt x="3167" y="1148"/>
                    <a:pt x="3294" y="1140"/>
                  </a:cubicBezTo>
                  <a:cubicBezTo>
                    <a:pt x="3643" y="1108"/>
                    <a:pt x="3991" y="1077"/>
                    <a:pt x="4244" y="855"/>
                  </a:cubicBezTo>
                  <a:cubicBezTo>
                    <a:pt x="4023" y="507"/>
                    <a:pt x="3674" y="285"/>
                    <a:pt x="3263" y="158"/>
                  </a:cubicBezTo>
                  <a:cubicBezTo>
                    <a:pt x="2883" y="32"/>
                    <a:pt x="2471" y="0"/>
                    <a:pt x="2059" y="0"/>
                  </a:cubicBezTo>
                  <a:close/>
                </a:path>
              </a:pathLst>
            </a:custGeom>
            <a:solidFill>
              <a:srgbClr val="7BD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3"/>
            <p:cNvSpPr/>
            <p:nvPr/>
          </p:nvSpPr>
          <p:spPr>
            <a:xfrm>
              <a:off x="1455733" y="3738034"/>
              <a:ext cx="45847" cy="39155"/>
            </a:xfrm>
            <a:custGeom>
              <a:avLst/>
              <a:gdLst/>
              <a:ahLst/>
              <a:cxnLst/>
              <a:rect l="l" t="t" r="r" b="b"/>
              <a:pathLst>
                <a:path w="1521" h="1299" extrusionOk="0">
                  <a:moveTo>
                    <a:pt x="32" y="0"/>
                  </a:moveTo>
                  <a:cubicBezTo>
                    <a:pt x="1" y="0"/>
                    <a:pt x="1" y="63"/>
                    <a:pt x="32" y="95"/>
                  </a:cubicBezTo>
                  <a:cubicBezTo>
                    <a:pt x="64" y="158"/>
                    <a:pt x="127" y="222"/>
                    <a:pt x="191" y="285"/>
                  </a:cubicBezTo>
                  <a:lnTo>
                    <a:pt x="887" y="950"/>
                  </a:lnTo>
                  <a:cubicBezTo>
                    <a:pt x="982" y="1077"/>
                    <a:pt x="1109" y="1203"/>
                    <a:pt x="1267" y="1267"/>
                  </a:cubicBezTo>
                  <a:cubicBezTo>
                    <a:pt x="1299" y="1298"/>
                    <a:pt x="1331" y="1298"/>
                    <a:pt x="1394" y="1298"/>
                  </a:cubicBezTo>
                  <a:cubicBezTo>
                    <a:pt x="1426" y="1298"/>
                    <a:pt x="1457" y="1267"/>
                    <a:pt x="1457" y="1235"/>
                  </a:cubicBezTo>
                  <a:cubicBezTo>
                    <a:pt x="1521" y="1045"/>
                    <a:pt x="1394" y="918"/>
                    <a:pt x="1299" y="760"/>
                  </a:cubicBezTo>
                  <a:cubicBezTo>
                    <a:pt x="1236" y="665"/>
                    <a:pt x="1204" y="570"/>
                    <a:pt x="1141" y="475"/>
                  </a:cubicBezTo>
                  <a:cubicBezTo>
                    <a:pt x="887" y="190"/>
                    <a:pt x="412" y="63"/>
                    <a:pt x="64" y="0"/>
                  </a:cubicBezTo>
                  <a:close/>
                </a:path>
              </a:pathLst>
            </a:custGeom>
            <a:solidFill>
              <a:srgbClr val="7BD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3"/>
            <p:cNvSpPr/>
            <p:nvPr/>
          </p:nvSpPr>
          <p:spPr>
            <a:xfrm>
              <a:off x="1385772" y="3612430"/>
              <a:ext cx="254222" cy="157042"/>
            </a:xfrm>
            <a:custGeom>
              <a:avLst/>
              <a:gdLst/>
              <a:ahLst/>
              <a:cxnLst/>
              <a:rect l="l" t="t" r="r" b="b"/>
              <a:pathLst>
                <a:path w="8434" h="5210" extrusionOk="0">
                  <a:moveTo>
                    <a:pt x="2547" y="0"/>
                  </a:moveTo>
                  <a:cubicBezTo>
                    <a:pt x="1167" y="0"/>
                    <a:pt x="1" y="2936"/>
                    <a:pt x="1213" y="3724"/>
                  </a:cubicBezTo>
                  <a:cubicBezTo>
                    <a:pt x="2624" y="4679"/>
                    <a:pt x="4312" y="5210"/>
                    <a:pt x="6032" y="5210"/>
                  </a:cubicBezTo>
                  <a:cubicBezTo>
                    <a:pt x="6706" y="5210"/>
                    <a:pt x="7385" y="5128"/>
                    <a:pt x="8054" y="4959"/>
                  </a:cubicBezTo>
                  <a:lnTo>
                    <a:pt x="8434" y="4009"/>
                  </a:lnTo>
                  <a:cubicBezTo>
                    <a:pt x="7199" y="1950"/>
                    <a:pt x="5077" y="493"/>
                    <a:pt x="2733" y="18"/>
                  </a:cubicBezTo>
                  <a:cubicBezTo>
                    <a:pt x="2671" y="6"/>
                    <a:pt x="2609" y="0"/>
                    <a:pt x="2547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3"/>
            <p:cNvSpPr/>
            <p:nvPr/>
          </p:nvSpPr>
          <p:spPr>
            <a:xfrm>
              <a:off x="1333535" y="3608150"/>
              <a:ext cx="134647" cy="116531"/>
            </a:xfrm>
            <a:custGeom>
              <a:avLst/>
              <a:gdLst/>
              <a:ahLst/>
              <a:cxnLst/>
              <a:rect l="l" t="t" r="r" b="b"/>
              <a:pathLst>
                <a:path w="4467" h="3866" extrusionOk="0">
                  <a:moveTo>
                    <a:pt x="2698" y="1"/>
                  </a:moveTo>
                  <a:cubicBezTo>
                    <a:pt x="1792" y="1"/>
                    <a:pt x="879" y="152"/>
                    <a:pt x="1" y="477"/>
                  </a:cubicBezTo>
                  <a:cubicBezTo>
                    <a:pt x="634" y="1871"/>
                    <a:pt x="1679" y="3042"/>
                    <a:pt x="2946" y="3866"/>
                  </a:cubicBezTo>
                  <a:lnTo>
                    <a:pt x="4466" y="192"/>
                  </a:lnTo>
                  <a:cubicBezTo>
                    <a:pt x="3888" y="66"/>
                    <a:pt x="3295" y="1"/>
                    <a:pt x="2698" y="1"/>
                  </a:cubicBezTo>
                  <a:close/>
                </a:path>
              </a:pathLst>
            </a:custGeom>
            <a:solidFill>
              <a:srgbClr val="7BD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3"/>
            <p:cNvSpPr/>
            <p:nvPr/>
          </p:nvSpPr>
          <p:spPr>
            <a:xfrm>
              <a:off x="1480570" y="3666656"/>
              <a:ext cx="96426" cy="32494"/>
            </a:xfrm>
            <a:custGeom>
              <a:avLst/>
              <a:gdLst/>
              <a:ahLst/>
              <a:cxnLst/>
              <a:rect l="l" t="t" r="r" b="b"/>
              <a:pathLst>
                <a:path w="3199" h="1078" extrusionOk="0">
                  <a:moveTo>
                    <a:pt x="1000" y="1"/>
                  </a:moveTo>
                  <a:cubicBezTo>
                    <a:pt x="665" y="1"/>
                    <a:pt x="330" y="40"/>
                    <a:pt x="0" y="120"/>
                  </a:cubicBezTo>
                  <a:cubicBezTo>
                    <a:pt x="190" y="405"/>
                    <a:pt x="222" y="721"/>
                    <a:pt x="317" y="1006"/>
                  </a:cubicBezTo>
                  <a:cubicBezTo>
                    <a:pt x="713" y="1054"/>
                    <a:pt x="1108" y="1078"/>
                    <a:pt x="1504" y="1078"/>
                  </a:cubicBezTo>
                  <a:cubicBezTo>
                    <a:pt x="1900" y="1078"/>
                    <a:pt x="2296" y="1054"/>
                    <a:pt x="2692" y="1006"/>
                  </a:cubicBezTo>
                  <a:cubicBezTo>
                    <a:pt x="2850" y="1006"/>
                    <a:pt x="3072" y="943"/>
                    <a:pt x="3167" y="785"/>
                  </a:cubicBezTo>
                  <a:cubicBezTo>
                    <a:pt x="3199" y="753"/>
                    <a:pt x="3199" y="721"/>
                    <a:pt x="3199" y="690"/>
                  </a:cubicBezTo>
                  <a:cubicBezTo>
                    <a:pt x="3199" y="595"/>
                    <a:pt x="3135" y="563"/>
                    <a:pt x="3072" y="531"/>
                  </a:cubicBezTo>
                  <a:cubicBezTo>
                    <a:pt x="2443" y="184"/>
                    <a:pt x="1725" y="1"/>
                    <a:pt x="1000" y="1"/>
                  </a:cubicBezTo>
                  <a:close/>
                </a:path>
              </a:pathLst>
            </a:custGeom>
            <a:solidFill>
              <a:srgbClr val="7BD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3"/>
            <p:cNvSpPr/>
            <p:nvPr/>
          </p:nvSpPr>
          <p:spPr>
            <a:xfrm>
              <a:off x="1486297" y="3680401"/>
              <a:ext cx="47746" cy="13233"/>
            </a:xfrm>
            <a:custGeom>
              <a:avLst/>
              <a:gdLst/>
              <a:ahLst/>
              <a:cxnLst/>
              <a:rect l="l" t="t" r="r" b="b"/>
              <a:pathLst>
                <a:path w="1584" h="439" extrusionOk="0">
                  <a:moveTo>
                    <a:pt x="930" y="0"/>
                  </a:moveTo>
                  <a:cubicBezTo>
                    <a:pt x="863" y="0"/>
                    <a:pt x="796" y="4"/>
                    <a:pt x="728" y="12"/>
                  </a:cubicBezTo>
                  <a:cubicBezTo>
                    <a:pt x="633" y="12"/>
                    <a:pt x="0" y="44"/>
                    <a:pt x="380" y="234"/>
                  </a:cubicBezTo>
                  <a:cubicBezTo>
                    <a:pt x="443" y="234"/>
                    <a:pt x="507" y="265"/>
                    <a:pt x="570" y="265"/>
                  </a:cubicBezTo>
                  <a:cubicBezTo>
                    <a:pt x="862" y="318"/>
                    <a:pt x="1154" y="438"/>
                    <a:pt x="1428" y="438"/>
                  </a:cubicBezTo>
                  <a:cubicBezTo>
                    <a:pt x="1480" y="438"/>
                    <a:pt x="1532" y="434"/>
                    <a:pt x="1583" y="424"/>
                  </a:cubicBezTo>
                  <a:cubicBezTo>
                    <a:pt x="1203" y="297"/>
                    <a:pt x="823" y="202"/>
                    <a:pt x="443" y="139"/>
                  </a:cubicBezTo>
                  <a:cubicBezTo>
                    <a:pt x="538" y="107"/>
                    <a:pt x="665" y="107"/>
                    <a:pt x="792" y="107"/>
                  </a:cubicBezTo>
                  <a:cubicBezTo>
                    <a:pt x="1045" y="107"/>
                    <a:pt x="1298" y="139"/>
                    <a:pt x="1552" y="139"/>
                  </a:cubicBezTo>
                  <a:cubicBezTo>
                    <a:pt x="1358" y="42"/>
                    <a:pt x="1146" y="0"/>
                    <a:pt x="930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3"/>
            <p:cNvSpPr/>
            <p:nvPr/>
          </p:nvSpPr>
          <p:spPr>
            <a:xfrm>
              <a:off x="1652382" y="3742977"/>
              <a:ext cx="59200" cy="5576"/>
            </a:xfrm>
            <a:custGeom>
              <a:avLst/>
              <a:gdLst/>
              <a:ahLst/>
              <a:cxnLst/>
              <a:rect l="l" t="t" r="r" b="b"/>
              <a:pathLst>
                <a:path w="1964" h="185" extrusionOk="0">
                  <a:moveTo>
                    <a:pt x="1130" y="0"/>
                  </a:moveTo>
                  <a:cubicBezTo>
                    <a:pt x="768" y="0"/>
                    <a:pt x="400" y="34"/>
                    <a:pt x="32" y="89"/>
                  </a:cubicBezTo>
                  <a:cubicBezTo>
                    <a:pt x="0" y="89"/>
                    <a:pt x="0" y="89"/>
                    <a:pt x="0" y="121"/>
                  </a:cubicBezTo>
                  <a:cubicBezTo>
                    <a:pt x="0" y="153"/>
                    <a:pt x="0" y="153"/>
                    <a:pt x="32" y="153"/>
                  </a:cubicBezTo>
                  <a:cubicBezTo>
                    <a:pt x="32" y="184"/>
                    <a:pt x="32" y="184"/>
                    <a:pt x="64" y="184"/>
                  </a:cubicBezTo>
                  <a:cubicBezTo>
                    <a:pt x="413" y="129"/>
                    <a:pt x="774" y="95"/>
                    <a:pt x="1132" y="95"/>
                  </a:cubicBezTo>
                  <a:cubicBezTo>
                    <a:pt x="1391" y="95"/>
                    <a:pt x="1649" y="113"/>
                    <a:pt x="1901" y="153"/>
                  </a:cubicBezTo>
                  <a:cubicBezTo>
                    <a:pt x="1932" y="153"/>
                    <a:pt x="1964" y="121"/>
                    <a:pt x="1964" y="89"/>
                  </a:cubicBezTo>
                  <a:cubicBezTo>
                    <a:pt x="1964" y="89"/>
                    <a:pt x="1932" y="58"/>
                    <a:pt x="1901" y="58"/>
                  </a:cubicBezTo>
                  <a:cubicBezTo>
                    <a:pt x="1649" y="18"/>
                    <a:pt x="1391" y="0"/>
                    <a:pt x="1130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3"/>
            <p:cNvSpPr/>
            <p:nvPr/>
          </p:nvSpPr>
          <p:spPr>
            <a:xfrm>
              <a:off x="1643792" y="3763805"/>
              <a:ext cx="36292" cy="34393"/>
            </a:xfrm>
            <a:custGeom>
              <a:avLst/>
              <a:gdLst/>
              <a:ahLst/>
              <a:cxnLst/>
              <a:rect l="l" t="t" r="r" b="b"/>
              <a:pathLst>
                <a:path w="1204" h="1141" extrusionOk="0">
                  <a:moveTo>
                    <a:pt x="0" y="0"/>
                  </a:moveTo>
                  <a:cubicBezTo>
                    <a:pt x="0" y="32"/>
                    <a:pt x="0" y="63"/>
                    <a:pt x="0" y="63"/>
                  </a:cubicBezTo>
                  <a:cubicBezTo>
                    <a:pt x="380" y="443"/>
                    <a:pt x="729" y="792"/>
                    <a:pt x="1109" y="1109"/>
                  </a:cubicBezTo>
                  <a:cubicBezTo>
                    <a:pt x="1109" y="1140"/>
                    <a:pt x="1109" y="1140"/>
                    <a:pt x="1109" y="1140"/>
                  </a:cubicBezTo>
                  <a:cubicBezTo>
                    <a:pt x="1141" y="1140"/>
                    <a:pt x="1141" y="1140"/>
                    <a:pt x="1172" y="1109"/>
                  </a:cubicBezTo>
                  <a:cubicBezTo>
                    <a:pt x="1204" y="1109"/>
                    <a:pt x="1172" y="1077"/>
                    <a:pt x="1172" y="1045"/>
                  </a:cubicBezTo>
                  <a:cubicBezTo>
                    <a:pt x="792" y="728"/>
                    <a:pt x="444" y="380"/>
                    <a:pt x="95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3"/>
            <p:cNvSpPr/>
            <p:nvPr/>
          </p:nvSpPr>
          <p:spPr>
            <a:xfrm>
              <a:off x="1661938" y="3749488"/>
              <a:ext cx="30564" cy="5757"/>
            </a:xfrm>
            <a:custGeom>
              <a:avLst/>
              <a:gdLst/>
              <a:ahLst/>
              <a:cxnLst/>
              <a:rect l="l" t="t" r="r" b="b"/>
              <a:pathLst>
                <a:path w="1014" h="191" extrusionOk="0">
                  <a:moveTo>
                    <a:pt x="63" y="0"/>
                  </a:moveTo>
                  <a:cubicBezTo>
                    <a:pt x="32" y="0"/>
                    <a:pt x="0" y="0"/>
                    <a:pt x="0" y="32"/>
                  </a:cubicBezTo>
                  <a:cubicBezTo>
                    <a:pt x="0" y="63"/>
                    <a:pt x="32" y="95"/>
                    <a:pt x="32" y="95"/>
                  </a:cubicBezTo>
                  <a:lnTo>
                    <a:pt x="63" y="95"/>
                  </a:lnTo>
                  <a:cubicBezTo>
                    <a:pt x="349" y="127"/>
                    <a:pt x="665" y="127"/>
                    <a:pt x="950" y="190"/>
                  </a:cubicBezTo>
                  <a:cubicBezTo>
                    <a:pt x="982" y="190"/>
                    <a:pt x="1014" y="158"/>
                    <a:pt x="1014" y="127"/>
                  </a:cubicBezTo>
                  <a:cubicBezTo>
                    <a:pt x="1014" y="95"/>
                    <a:pt x="982" y="95"/>
                    <a:pt x="982" y="95"/>
                  </a:cubicBezTo>
                  <a:cubicBezTo>
                    <a:pt x="665" y="63"/>
                    <a:pt x="349" y="32"/>
                    <a:pt x="63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3"/>
            <p:cNvSpPr/>
            <p:nvPr/>
          </p:nvSpPr>
          <p:spPr>
            <a:xfrm>
              <a:off x="1652382" y="3755426"/>
              <a:ext cx="38221" cy="40843"/>
            </a:xfrm>
            <a:custGeom>
              <a:avLst/>
              <a:gdLst/>
              <a:ahLst/>
              <a:cxnLst/>
              <a:rect l="l" t="t" r="r" b="b"/>
              <a:pathLst>
                <a:path w="1268" h="1355" extrusionOk="0">
                  <a:moveTo>
                    <a:pt x="76" y="1"/>
                  </a:moveTo>
                  <a:cubicBezTo>
                    <a:pt x="64" y="1"/>
                    <a:pt x="48" y="9"/>
                    <a:pt x="32" y="25"/>
                  </a:cubicBezTo>
                  <a:cubicBezTo>
                    <a:pt x="0" y="25"/>
                    <a:pt x="0" y="56"/>
                    <a:pt x="32" y="88"/>
                  </a:cubicBezTo>
                  <a:cubicBezTo>
                    <a:pt x="412" y="531"/>
                    <a:pt x="792" y="943"/>
                    <a:pt x="1204" y="1323"/>
                  </a:cubicBezTo>
                  <a:cubicBezTo>
                    <a:pt x="1204" y="1323"/>
                    <a:pt x="1204" y="1355"/>
                    <a:pt x="1204" y="1355"/>
                  </a:cubicBezTo>
                  <a:cubicBezTo>
                    <a:pt x="1236" y="1355"/>
                    <a:pt x="1236" y="1355"/>
                    <a:pt x="1267" y="1323"/>
                  </a:cubicBezTo>
                  <a:cubicBezTo>
                    <a:pt x="1267" y="1323"/>
                    <a:pt x="1267" y="1291"/>
                    <a:pt x="1267" y="1260"/>
                  </a:cubicBezTo>
                  <a:cubicBezTo>
                    <a:pt x="856" y="880"/>
                    <a:pt x="475" y="436"/>
                    <a:pt x="95" y="25"/>
                  </a:cubicBezTo>
                  <a:cubicBezTo>
                    <a:pt x="95" y="9"/>
                    <a:pt x="88" y="1"/>
                    <a:pt x="76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3"/>
            <p:cNvSpPr/>
            <p:nvPr/>
          </p:nvSpPr>
          <p:spPr>
            <a:xfrm>
              <a:off x="1534977" y="3626326"/>
              <a:ext cx="23873" cy="3858"/>
            </a:xfrm>
            <a:custGeom>
              <a:avLst/>
              <a:gdLst/>
              <a:ahLst/>
              <a:cxnLst/>
              <a:rect l="l" t="t" r="r" b="b"/>
              <a:pathLst>
                <a:path w="792" h="128" extrusionOk="0">
                  <a:moveTo>
                    <a:pt x="760" y="1"/>
                  </a:moveTo>
                  <a:lnTo>
                    <a:pt x="63" y="32"/>
                  </a:lnTo>
                  <a:cubicBezTo>
                    <a:pt x="32" y="32"/>
                    <a:pt x="0" y="64"/>
                    <a:pt x="0" y="96"/>
                  </a:cubicBezTo>
                  <a:cubicBezTo>
                    <a:pt x="0" y="127"/>
                    <a:pt x="32" y="127"/>
                    <a:pt x="32" y="127"/>
                  </a:cubicBezTo>
                  <a:lnTo>
                    <a:pt x="760" y="127"/>
                  </a:lnTo>
                  <a:cubicBezTo>
                    <a:pt x="760" y="127"/>
                    <a:pt x="792" y="96"/>
                    <a:pt x="792" y="64"/>
                  </a:cubicBezTo>
                  <a:cubicBezTo>
                    <a:pt x="792" y="32"/>
                    <a:pt x="760" y="1"/>
                    <a:pt x="760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3"/>
            <p:cNvSpPr/>
            <p:nvPr/>
          </p:nvSpPr>
          <p:spPr>
            <a:xfrm>
              <a:off x="1543568" y="3633017"/>
              <a:ext cx="20075" cy="3858"/>
            </a:xfrm>
            <a:custGeom>
              <a:avLst/>
              <a:gdLst/>
              <a:ahLst/>
              <a:cxnLst/>
              <a:rect l="l" t="t" r="r" b="b"/>
              <a:pathLst>
                <a:path w="666" h="128" extrusionOk="0">
                  <a:moveTo>
                    <a:pt x="602" y="0"/>
                  </a:moveTo>
                  <a:cubicBezTo>
                    <a:pt x="412" y="32"/>
                    <a:pt x="222" y="32"/>
                    <a:pt x="64" y="32"/>
                  </a:cubicBezTo>
                  <a:cubicBezTo>
                    <a:pt x="32" y="32"/>
                    <a:pt x="0" y="32"/>
                    <a:pt x="0" y="64"/>
                  </a:cubicBezTo>
                  <a:cubicBezTo>
                    <a:pt x="0" y="95"/>
                    <a:pt x="0" y="95"/>
                    <a:pt x="32" y="95"/>
                  </a:cubicBezTo>
                  <a:cubicBezTo>
                    <a:pt x="32" y="127"/>
                    <a:pt x="32" y="127"/>
                    <a:pt x="64" y="127"/>
                  </a:cubicBezTo>
                  <a:cubicBezTo>
                    <a:pt x="222" y="127"/>
                    <a:pt x="412" y="95"/>
                    <a:pt x="602" y="95"/>
                  </a:cubicBezTo>
                  <a:cubicBezTo>
                    <a:pt x="634" y="95"/>
                    <a:pt x="665" y="64"/>
                    <a:pt x="665" y="32"/>
                  </a:cubicBezTo>
                  <a:cubicBezTo>
                    <a:pt x="665" y="0"/>
                    <a:pt x="634" y="0"/>
                    <a:pt x="602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3"/>
            <p:cNvSpPr/>
            <p:nvPr/>
          </p:nvSpPr>
          <p:spPr>
            <a:xfrm>
              <a:off x="1403224" y="3626687"/>
              <a:ext cx="22938" cy="20437"/>
            </a:xfrm>
            <a:custGeom>
              <a:avLst/>
              <a:gdLst/>
              <a:ahLst/>
              <a:cxnLst/>
              <a:rect l="l" t="t" r="r" b="b"/>
              <a:pathLst>
                <a:path w="761" h="678" extrusionOk="0">
                  <a:moveTo>
                    <a:pt x="400" y="1"/>
                  </a:moveTo>
                  <a:cubicBezTo>
                    <a:pt x="262" y="1"/>
                    <a:pt x="114" y="86"/>
                    <a:pt x="64" y="210"/>
                  </a:cubicBezTo>
                  <a:cubicBezTo>
                    <a:pt x="1" y="400"/>
                    <a:pt x="64" y="590"/>
                    <a:pt x="254" y="654"/>
                  </a:cubicBezTo>
                  <a:cubicBezTo>
                    <a:pt x="294" y="670"/>
                    <a:pt x="335" y="678"/>
                    <a:pt x="377" y="678"/>
                  </a:cubicBezTo>
                  <a:cubicBezTo>
                    <a:pt x="502" y="678"/>
                    <a:pt x="626" y="606"/>
                    <a:pt x="698" y="464"/>
                  </a:cubicBezTo>
                  <a:cubicBezTo>
                    <a:pt x="761" y="305"/>
                    <a:pt x="698" y="115"/>
                    <a:pt x="508" y="20"/>
                  </a:cubicBezTo>
                  <a:cubicBezTo>
                    <a:pt x="474" y="7"/>
                    <a:pt x="437" y="1"/>
                    <a:pt x="400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3"/>
            <p:cNvSpPr/>
            <p:nvPr/>
          </p:nvSpPr>
          <p:spPr>
            <a:xfrm>
              <a:off x="1274365" y="3749488"/>
              <a:ext cx="197614" cy="150833"/>
            </a:xfrm>
            <a:custGeom>
              <a:avLst/>
              <a:gdLst/>
              <a:ahLst/>
              <a:cxnLst/>
              <a:rect l="l" t="t" r="r" b="b"/>
              <a:pathLst>
                <a:path w="6556" h="5004" extrusionOk="0">
                  <a:moveTo>
                    <a:pt x="3294" y="0"/>
                  </a:moveTo>
                  <a:cubicBezTo>
                    <a:pt x="2249" y="0"/>
                    <a:pt x="1394" y="855"/>
                    <a:pt x="1394" y="1900"/>
                  </a:cubicBezTo>
                  <a:cubicBezTo>
                    <a:pt x="1394" y="1964"/>
                    <a:pt x="1394" y="2027"/>
                    <a:pt x="1394" y="2090"/>
                  </a:cubicBezTo>
                  <a:cubicBezTo>
                    <a:pt x="634" y="2122"/>
                    <a:pt x="1" y="2755"/>
                    <a:pt x="1" y="3547"/>
                  </a:cubicBezTo>
                  <a:cubicBezTo>
                    <a:pt x="1" y="4370"/>
                    <a:pt x="666" y="5004"/>
                    <a:pt x="1457" y="5004"/>
                  </a:cubicBezTo>
                  <a:cubicBezTo>
                    <a:pt x="2186" y="5004"/>
                    <a:pt x="2787" y="4465"/>
                    <a:pt x="2914" y="3769"/>
                  </a:cubicBezTo>
                  <a:cubicBezTo>
                    <a:pt x="3041" y="3800"/>
                    <a:pt x="3167" y="3800"/>
                    <a:pt x="3294" y="3800"/>
                  </a:cubicBezTo>
                  <a:cubicBezTo>
                    <a:pt x="3421" y="3800"/>
                    <a:pt x="3547" y="3800"/>
                    <a:pt x="3674" y="3769"/>
                  </a:cubicBezTo>
                  <a:cubicBezTo>
                    <a:pt x="3769" y="4465"/>
                    <a:pt x="4371" y="5004"/>
                    <a:pt x="5099" y="5004"/>
                  </a:cubicBezTo>
                  <a:cubicBezTo>
                    <a:pt x="5923" y="5004"/>
                    <a:pt x="6556" y="4370"/>
                    <a:pt x="6556" y="3547"/>
                  </a:cubicBezTo>
                  <a:cubicBezTo>
                    <a:pt x="6556" y="2787"/>
                    <a:pt x="5954" y="2154"/>
                    <a:pt x="5194" y="2090"/>
                  </a:cubicBezTo>
                  <a:cubicBezTo>
                    <a:pt x="5194" y="2027"/>
                    <a:pt x="5226" y="1964"/>
                    <a:pt x="5226" y="1900"/>
                  </a:cubicBezTo>
                  <a:cubicBezTo>
                    <a:pt x="5226" y="855"/>
                    <a:pt x="4371" y="0"/>
                    <a:pt x="3294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3"/>
            <p:cNvSpPr/>
            <p:nvPr/>
          </p:nvSpPr>
          <p:spPr>
            <a:xfrm>
              <a:off x="1318283" y="3826803"/>
              <a:ext cx="61129" cy="156560"/>
            </a:xfrm>
            <a:custGeom>
              <a:avLst/>
              <a:gdLst/>
              <a:ahLst/>
              <a:cxnLst/>
              <a:rect l="l" t="t" r="r" b="b"/>
              <a:pathLst>
                <a:path w="2028" h="5194" extrusionOk="0">
                  <a:moveTo>
                    <a:pt x="1425" y="0"/>
                  </a:moveTo>
                  <a:lnTo>
                    <a:pt x="1425" y="2819"/>
                  </a:lnTo>
                  <a:cubicBezTo>
                    <a:pt x="1204" y="2280"/>
                    <a:pt x="729" y="1679"/>
                    <a:pt x="222" y="1425"/>
                  </a:cubicBezTo>
                  <a:cubicBezTo>
                    <a:pt x="95" y="1520"/>
                    <a:pt x="64" y="1679"/>
                    <a:pt x="0" y="1805"/>
                  </a:cubicBezTo>
                  <a:cubicBezTo>
                    <a:pt x="950" y="2629"/>
                    <a:pt x="1425" y="3959"/>
                    <a:pt x="1204" y="5194"/>
                  </a:cubicBezTo>
                  <a:lnTo>
                    <a:pt x="2027" y="5194"/>
                  </a:lnTo>
                  <a:lnTo>
                    <a:pt x="1964" y="32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3"/>
            <p:cNvSpPr/>
            <p:nvPr/>
          </p:nvSpPr>
          <p:spPr>
            <a:xfrm>
              <a:off x="1361236" y="3826803"/>
              <a:ext cx="61129" cy="156560"/>
            </a:xfrm>
            <a:custGeom>
              <a:avLst/>
              <a:gdLst/>
              <a:ahLst/>
              <a:cxnLst/>
              <a:rect l="l" t="t" r="r" b="b"/>
              <a:pathLst>
                <a:path w="2028" h="5194" extrusionOk="0">
                  <a:moveTo>
                    <a:pt x="634" y="0"/>
                  </a:moveTo>
                  <a:lnTo>
                    <a:pt x="95" y="32"/>
                  </a:lnTo>
                  <a:lnTo>
                    <a:pt x="0" y="5194"/>
                  </a:lnTo>
                  <a:lnTo>
                    <a:pt x="824" y="5194"/>
                  </a:lnTo>
                  <a:cubicBezTo>
                    <a:pt x="602" y="3959"/>
                    <a:pt x="1077" y="2629"/>
                    <a:pt x="2027" y="1805"/>
                  </a:cubicBezTo>
                  <a:cubicBezTo>
                    <a:pt x="1964" y="1679"/>
                    <a:pt x="1932" y="1520"/>
                    <a:pt x="1806" y="1425"/>
                  </a:cubicBezTo>
                  <a:cubicBezTo>
                    <a:pt x="1330" y="1679"/>
                    <a:pt x="855" y="2280"/>
                    <a:pt x="634" y="2819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3"/>
            <p:cNvSpPr/>
            <p:nvPr/>
          </p:nvSpPr>
          <p:spPr>
            <a:xfrm>
              <a:off x="1274365" y="3820112"/>
              <a:ext cx="178534" cy="80209"/>
            </a:xfrm>
            <a:custGeom>
              <a:avLst/>
              <a:gdLst/>
              <a:ahLst/>
              <a:cxnLst/>
              <a:rect l="l" t="t" r="r" b="b"/>
              <a:pathLst>
                <a:path w="5923" h="2661" extrusionOk="0">
                  <a:moveTo>
                    <a:pt x="3199" y="1"/>
                  </a:moveTo>
                  <a:cubicBezTo>
                    <a:pt x="3167" y="222"/>
                    <a:pt x="3072" y="476"/>
                    <a:pt x="2851" y="602"/>
                  </a:cubicBezTo>
                  <a:cubicBezTo>
                    <a:pt x="2765" y="659"/>
                    <a:pt x="2654" y="691"/>
                    <a:pt x="2546" y="691"/>
                  </a:cubicBezTo>
                  <a:cubicBezTo>
                    <a:pt x="2414" y="691"/>
                    <a:pt x="2287" y="644"/>
                    <a:pt x="2217" y="539"/>
                  </a:cubicBezTo>
                  <a:lnTo>
                    <a:pt x="2217" y="539"/>
                  </a:lnTo>
                  <a:cubicBezTo>
                    <a:pt x="2249" y="824"/>
                    <a:pt x="2059" y="1172"/>
                    <a:pt x="1774" y="1299"/>
                  </a:cubicBezTo>
                  <a:cubicBezTo>
                    <a:pt x="1689" y="1337"/>
                    <a:pt x="1595" y="1355"/>
                    <a:pt x="1501" y="1355"/>
                  </a:cubicBezTo>
                  <a:cubicBezTo>
                    <a:pt x="1279" y="1355"/>
                    <a:pt x="1052" y="1255"/>
                    <a:pt x="919" y="1077"/>
                  </a:cubicBezTo>
                  <a:cubicBezTo>
                    <a:pt x="782" y="1245"/>
                    <a:pt x="637" y="1295"/>
                    <a:pt x="489" y="1295"/>
                  </a:cubicBezTo>
                  <a:cubicBezTo>
                    <a:pt x="329" y="1295"/>
                    <a:pt x="165" y="1237"/>
                    <a:pt x="1" y="1204"/>
                  </a:cubicBezTo>
                  <a:lnTo>
                    <a:pt x="1" y="1204"/>
                  </a:lnTo>
                  <a:cubicBezTo>
                    <a:pt x="1" y="1996"/>
                    <a:pt x="666" y="2661"/>
                    <a:pt x="1457" y="2661"/>
                  </a:cubicBezTo>
                  <a:cubicBezTo>
                    <a:pt x="2186" y="2661"/>
                    <a:pt x="2787" y="2122"/>
                    <a:pt x="2914" y="1426"/>
                  </a:cubicBezTo>
                  <a:cubicBezTo>
                    <a:pt x="3041" y="1457"/>
                    <a:pt x="3167" y="1457"/>
                    <a:pt x="3294" y="1457"/>
                  </a:cubicBezTo>
                  <a:cubicBezTo>
                    <a:pt x="3421" y="1457"/>
                    <a:pt x="3547" y="1457"/>
                    <a:pt x="3674" y="1426"/>
                  </a:cubicBezTo>
                  <a:cubicBezTo>
                    <a:pt x="3769" y="2122"/>
                    <a:pt x="4371" y="2661"/>
                    <a:pt x="5099" y="2661"/>
                  </a:cubicBezTo>
                  <a:cubicBezTo>
                    <a:pt x="5416" y="2661"/>
                    <a:pt x="5669" y="2566"/>
                    <a:pt x="5923" y="2407"/>
                  </a:cubicBezTo>
                  <a:cubicBezTo>
                    <a:pt x="5828" y="2249"/>
                    <a:pt x="5828" y="2059"/>
                    <a:pt x="5891" y="1901"/>
                  </a:cubicBezTo>
                  <a:lnTo>
                    <a:pt x="5891" y="1901"/>
                  </a:lnTo>
                  <a:cubicBezTo>
                    <a:pt x="5793" y="1950"/>
                    <a:pt x="5685" y="1973"/>
                    <a:pt x="5576" y="1973"/>
                  </a:cubicBezTo>
                  <a:cubicBezTo>
                    <a:pt x="5193" y="1973"/>
                    <a:pt x="4793" y="1693"/>
                    <a:pt x="4719" y="1299"/>
                  </a:cubicBezTo>
                  <a:cubicBezTo>
                    <a:pt x="4693" y="1302"/>
                    <a:pt x="4667" y="1304"/>
                    <a:pt x="4642" y="1304"/>
                  </a:cubicBezTo>
                  <a:cubicBezTo>
                    <a:pt x="4416" y="1304"/>
                    <a:pt x="4203" y="1181"/>
                    <a:pt x="4117" y="982"/>
                  </a:cubicBezTo>
                  <a:cubicBezTo>
                    <a:pt x="3991" y="761"/>
                    <a:pt x="4054" y="476"/>
                    <a:pt x="4212" y="317"/>
                  </a:cubicBezTo>
                  <a:lnTo>
                    <a:pt x="4212" y="317"/>
                  </a:lnTo>
                  <a:cubicBezTo>
                    <a:pt x="4104" y="386"/>
                    <a:pt x="3977" y="419"/>
                    <a:pt x="3849" y="419"/>
                  </a:cubicBezTo>
                  <a:cubicBezTo>
                    <a:pt x="3568" y="419"/>
                    <a:pt x="3286" y="262"/>
                    <a:pt x="3199" y="1"/>
                  </a:cubicBezTo>
                  <a:close/>
                </a:path>
              </a:pathLst>
            </a:custGeom>
            <a:solidFill>
              <a:srgbClr val="D197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3"/>
            <p:cNvSpPr/>
            <p:nvPr/>
          </p:nvSpPr>
          <p:spPr>
            <a:xfrm>
              <a:off x="1492024" y="3844919"/>
              <a:ext cx="157525" cy="134647"/>
            </a:xfrm>
            <a:custGeom>
              <a:avLst/>
              <a:gdLst/>
              <a:ahLst/>
              <a:cxnLst/>
              <a:rect l="l" t="t" r="r" b="b"/>
              <a:pathLst>
                <a:path w="5226" h="4467" extrusionOk="0">
                  <a:moveTo>
                    <a:pt x="1932" y="1"/>
                  </a:moveTo>
                  <a:cubicBezTo>
                    <a:pt x="760" y="1"/>
                    <a:pt x="0" y="413"/>
                    <a:pt x="0" y="1616"/>
                  </a:cubicBezTo>
                  <a:cubicBezTo>
                    <a:pt x="0" y="2851"/>
                    <a:pt x="1552" y="4466"/>
                    <a:pt x="2122" y="4466"/>
                  </a:cubicBezTo>
                  <a:cubicBezTo>
                    <a:pt x="2280" y="4466"/>
                    <a:pt x="2439" y="4435"/>
                    <a:pt x="2597" y="4403"/>
                  </a:cubicBezTo>
                  <a:cubicBezTo>
                    <a:pt x="2787" y="4435"/>
                    <a:pt x="2945" y="4466"/>
                    <a:pt x="3104" y="4466"/>
                  </a:cubicBezTo>
                  <a:cubicBezTo>
                    <a:pt x="3674" y="4466"/>
                    <a:pt x="5225" y="2851"/>
                    <a:pt x="5225" y="1616"/>
                  </a:cubicBezTo>
                  <a:cubicBezTo>
                    <a:pt x="5225" y="413"/>
                    <a:pt x="4434" y="1"/>
                    <a:pt x="3294" y="1"/>
                  </a:cubicBezTo>
                  <a:cubicBezTo>
                    <a:pt x="2945" y="1"/>
                    <a:pt x="2755" y="128"/>
                    <a:pt x="2597" y="223"/>
                  </a:cubicBezTo>
                  <a:cubicBezTo>
                    <a:pt x="2470" y="128"/>
                    <a:pt x="2280" y="1"/>
                    <a:pt x="193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3"/>
            <p:cNvSpPr/>
            <p:nvPr/>
          </p:nvSpPr>
          <p:spPr>
            <a:xfrm>
              <a:off x="1568375" y="3796239"/>
              <a:ext cx="12449" cy="60164"/>
            </a:xfrm>
            <a:custGeom>
              <a:avLst/>
              <a:gdLst/>
              <a:ahLst/>
              <a:cxnLst/>
              <a:rect l="l" t="t" r="r" b="b"/>
              <a:pathLst>
                <a:path w="413" h="1996" extrusionOk="0">
                  <a:moveTo>
                    <a:pt x="159" y="1"/>
                  </a:moveTo>
                  <a:lnTo>
                    <a:pt x="1" y="1996"/>
                  </a:lnTo>
                  <a:lnTo>
                    <a:pt x="191" y="1964"/>
                  </a:lnTo>
                  <a:lnTo>
                    <a:pt x="412" y="33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3" name="Google Shape;3903;p33"/>
          <p:cNvGrpSpPr/>
          <p:nvPr/>
        </p:nvGrpSpPr>
        <p:grpSpPr>
          <a:xfrm>
            <a:off x="2272467" y="3517994"/>
            <a:ext cx="672428" cy="671446"/>
            <a:chOff x="2312955" y="3456412"/>
            <a:chExt cx="660603" cy="659638"/>
          </a:xfrm>
        </p:grpSpPr>
        <p:sp>
          <p:nvSpPr>
            <p:cNvPr id="3904" name="Google Shape;3904;p33"/>
            <p:cNvSpPr/>
            <p:nvPr/>
          </p:nvSpPr>
          <p:spPr>
            <a:xfrm>
              <a:off x="2312955" y="3456412"/>
              <a:ext cx="660603" cy="659638"/>
            </a:xfrm>
            <a:custGeom>
              <a:avLst/>
              <a:gdLst/>
              <a:ahLst/>
              <a:cxnLst/>
              <a:rect l="l" t="t" r="r" b="b"/>
              <a:pathLst>
                <a:path w="21916" h="21884" extrusionOk="0">
                  <a:moveTo>
                    <a:pt x="10958" y="1"/>
                  </a:moveTo>
                  <a:cubicBezTo>
                    <a:pt x="4909" y="1"/>
                    <a:pt x="0" y="4878"/>
                    <a:pt x="0" y="10926"/>
                  </a:cubicBezTo>
                  <a:cubicBezTo>
                    <a:pt x="0" y="16975"/>
                    <a:pt x="4909" y="21884"/>
                    <a:pt x="10958" y="21884"/>
                  </a:cubicBezTo>
                  <a:cubicBezTo>
                    <a:pt x="17007" y="21884"/>
                    <a:pt x="21915" y="16975"/>
                    <a:pt x="21915" y="10926"/>
                  </a:cubicBezTo>
                  <a:cubicBezTo>
                    <a:pt x="21915" y="4878"/>
                    <a:pt x="17007" y="1"/>
                    <a:pt x="1095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3"/>
            <p:cNvSpPr/>
            <p:nvPr/>
          </p:nvSpPr>
          <p:spPr>
            <a:xfrm>
              <a:off x="2402689" y="3758078"/>
              <a:ext cx="190953" cy="190923"/>
            </a:xfrm>
            <a:custGeom>
              <a:avLst/>
              <a:gdLst/>
              <a:ahLst/>
              <a:cxnLst/>
              <a:rect l="l" t="t" r="r" b="b"/>
              <a:pathLst>
                <a:path w="6335" h="6334" extrusionOk="0">
                  <a:moveTo>
                    <a:pt x="3167" y="728"/>
                  </a:moveTo>
                  <a:cubicBezTo>
                    <a:pt x="4529" y="728"/>
                    <a:pt x="5637" y="1837"/>
                    <a:pt x="5637" y="3167"/>
                  </a:cubicBezTo>
                  <a:cubicBezTo>
                    <a:pt x="5637" y="4529"/>
                    <a:pt x="4529" y="5637"/>
                    <a:pt x="3167" y="5637"/>
                  </a:cubicBezTo>
                  <a:cubicBezTo>
                    <a:pt x="1805" y="5637"/>
                    <a:pt x="729" y="4529"/>
                    <a:pt x="729" y="3167"/>
                  </a:cubicBezTo>
                  <a:cubicBezTo>
                    <a:pt x="729" y="1805"/>
                    <a:pt x="1805" y="728"/>
                    <a:pt x="3167" y="728"/>
                  </a:cubicBezTo>
                  <a:close/>
                  <a:moveTo>
                    <a:pt x="3167" y="0"/>
                  </a:moveTo>
                  <a:cubicBezTo>
                    <a:pt x="1425" y="0"/>
                    <a:pt x="0" y="1425"/>
                    <a:pt x="0" y="3167"/>
                  </a:cubicBezTo>
                  <a:cubicBezTo>
                    <a:pt x="0" y="4909"/>
                    <a:pt x="1425" y="6334"/>
                    <a:pt x="3167" y="6334"/>
                  </a:cubicBezTo>
                  <a:cubicBezTo>
                    <a:pt x="4909" y="6334"/>
                    <a:pt x="6334" y="4909"/>
                    <a:pt x="6334" y="3167"/>
                  </a:cubicBezTo>
                  <a:cubicBezTo>
                    <a:pt x="6334" y="1425"/>
                    <a:pt x="4909" y="0"/>
                    <a:pt x="3167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3"/>
            <p:cNvSpPr/>
            <p:nvPr/>
          </p:nvSpPr>
          <p:spPr>
            <a:xfrm>
              <a:off x="2691937" y="3758078"/>
              <a:ext cx="190923" cy="190923"/>
            </a:xfrm>
            <a:custGeom>
              <a:avLst/>
              <a:gdLst/>
              <a:ahLst/>
              <a:cxnLst/>
              <a:rect l="l" t="t" r="r" b="b"/>
              <a:pathLst>
                <a:path w="6334" h="6334" extrusionOk="0">
                  <a:moveTo>
                    <a:pt x="3167" y="728"/>
                  </a:moveTo>
                  <a:cubicBezTo>
                    <a:pt x="4529" y="728"/>
                    <a:pt x="5605" y="1837"/>
                    <a:pt x="5605" y="3167"/>
                  </a:cubicBezTo>
                  <a:cubicBezTo>
                    <a:pt x="5605" y="4529"/>
                    <a:pt x="4529" y="5637"/>
                    <a:pt x="3167" y="5637"/>
                  </a:cubicBezTo>
                  <a:cubicBezTo>
                    <a:pt x="1805" y="5637"/>
                    <a:pt x="697" y="4529"/>
                    <a:pt x="697" y="3167"/>
                  </a:cubicBezTo>
                  <a:cubicBezTo>
                    <a:pt x="697" y="1805"/>
                    <a:pt x="1805" y="728"/>
                    <a:pt x="3167" y="728"/>
                  </a:cubicBezTo>
                  <a:close/>
                  <a:moveTo>
                    <a:pt x="3167" y="0"/>
                  </a:moveTo>
                  <a:cubicBezTo>
                    <a:pt x="1425" y="0"/>
                    <a:pt x="0" y="1425"/>
                    <a:pt x="0" y="3167"/>
                  </a:cubicBezTo>
                  <a:cubicBezTo>
                    <a:pt x="0" y="4909"/>
                    <a:pt x="1425" y="6334"/>
                    <a:pt x="3167" y="6334"/>
                  </a:cubicBezTo>
                  <a:cubicBezTo>
                    <a:pt x="4909" y="6334"/>
                    <a:pt x="6334" y="4909"/>
                    <a:pt x="6334" y="3167"/>
                  </a:cubicBezTo>
                  <a:cubicBezTo>
                    <a:pt x="6334" y="1425"/>
                    <a:pt x="4909" y="0"/>
                    <a:pt x="3167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3"/>
            <p:cNvSpPr/>
            <p:nvPr/>
          </p:nvSpPr>
          <p:spPr>
            <a:xfrm>
              <a:off x="2479040" y="3704606"/>
              <a:ext cx="316014" cy="165181"/>
            </a:xfrm>
            <a:custGeom>
              <a:avLst/>
              <a:gdLst/>
              <a:ahLst/>
              <a:cxnLst/>
              <a:rect l="l" t="t" r="r" b="b"/>
              <a:pathLst>
                <a:path w="10484" h="5480" extrusionOk="0">
                  <a:moveTo>
                    <a:pt x="8393" y="697"/>
                  </a:moveTo>
                  <a:lnTo>
                    <a:pt x="9628" y="4783"/>
                  </a:lnTo>
                  <a:lnTo>
                    <a:pt x="5606" y="4783"/>
                  </a:lnTo>
                  <a:lnTo>
                    <a:pt x="2534" y="697"/>
                  </a:lnTo>
                  <a:close/>
                  <a:moveTo>
                    <a:pt x="1806" y="1"/>
                  </a:moveTo>
                  <a:cubicBezTo>
                    <a:pt x="1648" y="1"/>
                    <a:pt x="1521" y="96"/>
                    <a:pt x="1458" y="254"/>
                  </a:cubicBezTo>
                  <a:lnTo>
                    <a:pt x="64" y="5036"/>
                  </a:lnTo>
                  <a:cubicBezTo>
                    <a:pt x="1" y="5226"/>
                    <a:pt x="96" y="5416"/>
                    <a:pt x="286" y="5479"/>
                  </a:cubicBezTo>
                  <a:lnTo>
                    <a:pt x="381" y="5479"/>
                  </a:lnTo>
                  <a:cubicBezTo>
                    <a:pt x="539" y="5479"/>
                    <a:pt x="666" y="5384"/>
                    <a:pt x="729" y="5226"/>
                  </a:cubicBezTo>
                  <a:lnTo>
                    <a:pt x="1933" y="1141"/>
                  </a:lnTo>
                  <a:lnTo>
                    <a:pt x="5163" y="5353"/>
                  </a:lnTo>
                  <a:cubicBezTo>
                    <a:pt x="5226" y="5448"/>
                    <a:pt x="5321" y="5479"/>
                    <a:pt x="5448" y="5479"/>
                  </a:cubicBezTo>
                  <a:lnTo>
                    <a:pt x="10103" y="5479"/>
                  </a:lnTo>
                  <a:cubicBezTo>
                    <a:pt x="10198" y="5479"/>
                    <a:pt x="10325" y="5448"/>
                    <a:pt x="10388" y="5353"/>
                  </a:cubicBezTo>
                  <a:cubicBezTo>
                    <a:pt x="10452" y="5258"/>
                    <a:pt x="10483" y="5131"/>
                    <a:pt x="10452" y="5036"/>
                  </a:cubicBezTo>
                  <a:lnTo>
                    <a:pt x="9027" y="254"/>
                  </a:lnTo>
                  <a:cubicBezTo>
                    <a:pt x="8963" y="96"/>
                    <a:pt x="8837" y="1"/>
                    <a:pt x="8678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3"/>
            <p:cNvSpPr/>
            <p:nvPr/>
          </p:nvSpPr>
          <p:spPr>
            <a:xfrm>
              <a:off x="2482869" y="3613937"/>
              <a:ext cx="91663" cy="111708"/>
            </a:xfrm>
            <a:custGeom>
              <a:avLst/>
              <a:gdLst/>
              <a:ahLst/>
              <a:cxnLst/>
              <a:rect l="l" t="t" r="r" b="b"/>
              <a:pathLst>
                <a:path w="3041" h="3706" extrusionOk="0">
                  <a:moveTo>
                    <a:pt x="349" y="0"/>
                  </a:moveTo>
                  <a:cubicBezTo>
                    <a:pt x="159" y="0"/>
                    <a:pt x="1" y="127"/>
                    <a:pt x="1" y="348"/>
                  </a:cubicBezTo>
                  <a:cubicBezTo>
                    <a:pt x="1" y="538"/>
                    <a:pt x="159" y="697"/>
                    <a:pt x="349" y="697"/>
                  </a:cubicBezTo>
                  <a:lnTo>
                    <a:pt x="2091" y="697"/>
                  </a:lnTo>
                  <a:lnTo>
                    <a:pt x="1331" y="3262"/>
                  </a:lnTo>
                  <a:cubicBezTo>
                    <a:pt x="1299" y="3452"/>
                    <a:pt x="1394" y="3642"/>
                    <a:pt x="1584" y="3705"/>
                  </a:cubicBezTo>
                  <a:lnTo>
                    <a:pt x="1679" y="3705"/>
                  </a:lnTo>
                  <a:cubicBezTo>
                    <a:pt x="1837" y="3705"/>
                    <a:pt x="1964" y="3610"/>
                    <a:pt x="2027" y="3484"/>
                  </a:cubicBezTo>
                  <a:lnTo>
                    <a:pt x="3041" y="0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3"/>
            <p:cNvSpPr/>
            <p:nvPr/>
          </p:nvSpPr>
          <p:spPr>
            <a:xfrm>
              <a:off x="2630838" y="3657824"/>
              <a:ext cx="120299" cy="211962"/>
            </a:xfrm>
            <a:custGeom>
              <a:avLst/>
              <a:gdLst/>
              <a:ahLst/>
              <a:cxnLst/>
              <a:rect l="l" t="t" r="r" b="b"/>
              <a:pathLst>
                <a:path w="3991" h="7032" extrusionOk="0">
                  <a:moveTo>
                    <a:pt x="3642" y="1"/>
                  </a:moveTo>
                  <a:cubicBezTo>
                    <a:pt x="3452" y="1"/>
                    <a:pt x="3294" y="159"/>
                    <a:pt x="3294" y="349"/>
                  </a:cubicBezTo>
                  <a:lnTo>
                    <a:pt x="3294" y="1806"/>
                  </a:lnTo>
                  <a:lnTo>
                    <a:pt x="95" y="6493"/>
                  </a:lnTo>
                  <a:cubicBezTo>
                    <a:pt x="0" y="6651"/>
                    <a:pt x="32" y="6873"/>
                    <a:pt x="190" y="6968"/>
                  </a:cubicBezTo>
                  <a:cubicBezTo>
                    <a:pt x="254" y="7000"/>
                    <a:pt x="317" y="7031"/>
                    <a:pt x="380" y="7031"/>
                  </a:cubicBezTo>
                  <a:cubicBezTo>
                    <a:pt x="507" y="7031"/>
                    <a:pt x="602" y="6968"/>
                    <a:pt x="665" y="6873"/>
                  </a:cubicBezTo>
                  <a:lnTo>
                    <a:pt x="3927" y="2123"/>
                  </a:lnTo>
                  <a:cubicBezTo>
                    <a:pt x="3959" y="2059"/>
                    <a:pt x="3991" y="1996"/>
                    <a:pt x="3991" y="1901"/>
                  </a:cubicBezTo>
                  <a:lnTo>
                    <a:pt x="3991" y="349"/>
                  </a:lnTo>
                  <a:cubicBezTo>
                    <a:pt x="3991" y="159"/>
                    <a:pt x="3832" y="1"/>
                    <a:pt x="3642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3"/>
            <p:cNvSpPr/>
            <p:nvPr/>
          </p:nvSpPr>
          <p:spPr>
            <a:xfrm>
              <a:off x="2694800" y="3648299"/>
              <a:ext cx="76381" cy="28666"/>
            </a:xfrm>
            <a:custGeom>
              <a:avLst/>
              <a:gdLst/>
              <a:ahLst/>
              <a:cxnLst/>
              <a:rect l="l" t="t" r="r" b="b"/>
              <a:pathLst>
                <a:path w="2534" h="951" extrusionOk="0">
                  <a:moveTo>
                    <a:pt x="475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29"/>
                    <a:pt x="222" y="950"/>
                    <a:pt x="475" y="950"/>
                  </a:cubicBezTo>
                  <a:lnTo>
                    <a:pt x="2059" y="950"/>
                  </a:lnTo>
                  <a:cubicBezTo>
                    <a:pt x="2344" y="950"/>
                    <a:pt x="2534" y="729"/>
                    <a:pt x="2534" y="475"/>
                  </a:cubicBezTo>
                  <a:cubicBezTo>
                    <a:pt x="2534" y="222"/>
                    <a:pt x="2344" y="0"/>
                    <a:pt x="2059" y="0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1" name="Google Shape;3911;p33"/>
          <p:cNvGrpSpPr/>
          <p:nvPr/>
        </p:nvGrpSpPr>
        <p:grpSpPr>
          <a:xfrm>
            <a:off x="3447222" y="3517994"/>
            <a:ext cx="672428" cy="671446"/>
            <a:chOff x="3467051" y="3456412"/>
            <a:chExt cx="660603" cy="659638"/>
          </a:xfrm>
        </p:grpSpPr>
        <p:sp>
          <p:nvSpPr>
            <p:cNvPr id="3912" name="Google Shape;3912;p33"/>
            <p:cNvSpPr/>
            <p:nvPr/>
          </p:nvSpPr>
          <p:spPr>
            <a:xfrm>
              <a:off x="3467051" y="3456412"/>
              <a:ext cx="660603" cy="659638"/>
            </a:xfrm>
            <a:custGeom>
              <a:avLst/>
              <a:gdLst/>
              <a:ahLst/>
              <a:cxnLst/>
              <a:rect l="l" t="t" r="r" b="b"/>
              <a:pathLst>
                <a:path w="21916" h="21884" extrusionOk="0">
                  <a:moveTo>
                    <a:pt x="10958" y="1"/>
                  </a:moveTo>
                  <a:cubicBezTo>
                    <a:pt x="4909" y="1"/>
                    <a:pt x="0" y="4878"/>
                    <a:pt x="0" y="10926"/>
                  </a:cubicBezTo>
                  <a:cubicBezTo>
                    <a:pt x="0" y="16975"/>
                    <a:pt x="4909" y="21884"/>
                    <a:pt x="10958" y="21884"/>
                  </a:cubicBezTo>
                  <a:cubicBezTo>
                    <a:pt x="17007" y="21884"/>
                    <a:pt x="21915" y="16975"/>
                    <a:pt x="21915" y="10926"/>
                  </a:cubicBezTo>
                  <a:cubicBezTo>
                    <a:pt x="21915" y="4878"/>
                    <a:pt x="17007" y="1"/>
                    <a:pt x="1095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3"/>
            <p:cNvSpPr/>
            <p:nvPr/>
          </p:nvSpPr>
          <p:spPr>
            <a:xfrm>
              <a:off x="3863214" y="3629189"/>
              <a:ext cx="180433" cy="115536"/>
            </a:xfrm>
            <a:custGeom>
              <a:avLst/>
              <a:gdLst/>
              <a:ahLst/>
              <a:cxnLst/>
              <a:rect l="l" t="t" r="r" b="b"/>
              <a:pathLst>
                <a:path w="5986" h="3833" extrusionOk="0">
                  <a:moveTo>
                    <a:pt x="5922" y="1"/>
                  </a:moveTo>
                  <a:lnTo>
                    <a:pt x="0" y="3706"/>
                  </a:lnTo>
                  <a:lnTo>
                    <a:pt x="95" y="3833"/>
                  </a:lnTo>
                  <a:lnTo>
                    <a:pt x="5985" y="127"/>
                  </a:lnTo>
                  <a:lnTo>
                    <a:pt x="5922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3"/>
            <p:cNvSpPr/>
            <p:nvPr/>
          </p:nvSpPr>
          <p:spPr>
            <a:xfrm>
              <a:off x="3853659" y="3698879"/>
              <a:ext cx="58265" cy="64957"/>
            </a:xfrm>
            <a:custGeom>
              <a:avLst/>
              <a:gdLst/>
              <a:ahLst/>
              <a:cxnLst/>
              <a:rect l="l" t="t" r="r" b="b"/>
              <a:pathLst>
                <a:path w="1933" h="2155" extrusionOk="0">
                  <a:moveTo>
                    <a:pt x="950" y="1"/>
                  </a:moveTo>
                  <a:lnTo>
                    <a:pt x="0" y="602"/>
                  </a:lnTo>
                  <a:lnTo>
                    <a:pt x="982" y="2154"/>
                  </a:lnTo>
                  <a:lnTo>
                    <a:pt x="1932" y="1552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3"/>
            <p:cNvSpPr/>
            <p:nvPr/>
          </p:nvSpPr>
          <p:spPr>
            <a:xfrm>
              <a:off x="3885158" y="3694116"/>
              <a:ext cx="47746" cy="42019"/>
            </a:xfrm>
            <a:custGeom>
              <a:avLst/>
              <a:gdLst/>
              <a:ahLst/>
              <a:cxnLst/>
              <a:rect l="l" t="t" r="r" b="b"/>
              <a:pathLst>
                <a:path w="1584" h="1394" extrusionOk="0">
                  <a:moveTo>
                    <a:pt x="1172" y="0"/>
                  </a:moveTo>
                  <a:lnTo>
                    <a:pt x="0" y="729"/>
                  </a:lnTo>
                  <a:lnTo>
                    <a:pt x="444" y="1394"/>
                  </a:lnTo>
                  <a:lnTo>
                    <a:pt x="1584" y="66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3"/>
            <p:cNvSpPr/>
            <p:nvPr/>
          </p:nvSpPr>
          <p:spPr>
            <a:xfrm>
              <a:off x="3526221" y="3835394"/>
              <a:ext cx="179499" cy="126026"/>
            </a:xfrm>
            <a:custGeom>
              <a:avLst/>
              <a:gdLst/>
              <a:ahLst/>
              <a:cxnLst/>
              <a:rect l="l" t="t" r="r" b="b"/>
              <a:pathLst>
                <a:path w="5955" h="4181" extrusionOk="0">
                  <a:moveTo>
                    <a:pt x="5511" y="0"/>
                  </a:moveTo>
                  <a:lnTo>
                    <a:pt x="1" y="3452"/>
                  </a:lnTo>
                  <a:lnTo>
                    <a:pt x="476" y="4181"/>
                  </a:lnTo>
                  <a:lnTo>
                    <a:pt x="5955" y="729"/>
                  </a:lnTo>
                  <a:lnTo>
                    <a:pt x="5511" y="0"/>
                  </a:lnTo>
                  <a:close/>
                </a:path>
              </a:pathLst>
            </a:custGeom>
            <a:solidFill>
              <a:srgbClr val="3DA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3"/>
            <p:cNvSpPr/>
            <p:nvPr/>
          </p:nvSpPr>
          <p:spPr>
            <a:xfrm>
              <a:off x="3642692" y="3690288"/>
              <a:ext cx="263506" cy="218624"/>
            </a:xfrm>
            <a:custGeom>
              <a:avLst/>
              <a:gdLst/>
              <a:ahLst/>
              <a:cxnLst/>
              <a:rect l="l" t="t" r="r" b="b"/>
              <a:pathLst>
                <a:path w="8742" h="7253" extrusionOk="0">
                  <a:moveTo>
                    <a:pt x="6936" y="1"/>
                  </a:moveTo>
                  <a:lnTo>
                    <a:pt x="0" y="4371"/>
                  </a:lnTo>
                  <a:lnTo>
                    <a:pt x="1806" y="7253"/>
                  </a:lnTo>
                  <a:lnTo>
                    <a:pt x="8741" y="2882"/>
                  </a:lnTo>
                  <a:lnTo>
                    <a:pt x="6936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3"/>
            <p:cNvSpPr/>
            <p:nvPr/>
          </p:nvSpPr>
          <p:spPr>
            <a:xfrm>
              <a:off x="3626475" y="3803895"/>
              <a:ext cx="83073" cy="123162"/>
            </a:xfrm>
            <a:custGeom>
              <a:avLst/>
              <a:gdLst/>
              <a:ahLst/>
              <a:cxnLst/>
              <a:rect l="l" t="t" r="r" b="b"/>
              <a:pathLst>
                <a:path w="2756" h="4086" extrusionOk="0">
                  <a:moveTo>
                    <a:pt x="348" y="0"/>
                  </a:moveTo>
                  <a:lnTo>
                    <a:pt x="0" y="254"/>
                  </a:lnTo>
                  <a:lnTo>
                    <a:pt x="2407" y="4085"/>
                  </a:lnTo>
                  <a:lnTo>
                    <a:pt x="2755" y="3864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3"/>
            <p:cNvSpPr/>
            <p:nvPr/>
          </p:nvSpPr>
          <p:spPr>
            <a:xfrm>
              <a:off x="3512868" y="3913674"/>
              <a:ext cx="49675" cy="68755"/>
            </a:xfrm>
            <a:custGeom>
              <a:avLst/>
              <a:gdLst/>
              <a:ahLst/>
              <a:cxnLst/>
              <a:rect l="l" t="t" r="r" b="b"/>
              <a:pathLst>
                <a:path w="1648" h="2281" extrusionOk="0">
                  <a:moveTo>
                    <a:pt x="349" y="0"/>
                  </a:moveTo>
                  <a:lnTo>
                    <a:pt x="0" y="222"/>
                  </a:lnTo>
                  <a:lnTo>
                    <a:pt x="1267" y="2280"/>
                  </a:lnTo>
                  <a:lnTo>
                    <a:pt x="1647" y="2059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0" name="Google Shape;3920;p33"/>
          <p:cNvSpPr/>
          <p:nvPr/>
        </p:nvSpPr>
        <p:spPr>
          <a:xfrm>
            <a:off x="5684005" y="3553961"/>
            <a:ext cx="1841353" cy="115641"/>
          </a:xfrm>
          <a:custGeom>
            <a:avLst/>
            <a:gdLst/>
            <a:ahLst/>
            <a:cxnLst/>
            <a:rect l="l" t="t" r="r" b="b"/>
            <a:pathLst>
              <a:path w="60014" h="3769" extrusionOk="0">
                <a:moveTo>
                  <a:pt x="1" y="0"/>
                </a:moveTo>
                <a:lnTo>
                  <a:pt x="1" y="3769"/>
                </a:lnTo>
                <a:lnTo>
                  <a:pt x="60013" y="3769"/>
                </a:lnTo>
                <a:lnTo>
                  <a:pt x="60013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1" name="Google Shape;3921;p33"/>
          <p:cNvSpPr/>
          <p:nvPr/>
        </p:nvSpPr>
        <p:spPr>
          <a:xfrm>
            <a:off x="5655084" y="4125871"/>
            <a:ext cx="1841353" cy="115671"/>
          </a:xfrm>
          <a:custGeom>
            <a:avLst/>
            <a:gdLst/>
            <a:ahLst/>
            <a:cxnLst/>
            <a:rect l="l" t="t" r="r" b="b"/>
            <a:pathLst>
              <a:path w="60014" h="3770" extrusionOk="0">
                <a:moveTo>
                  <a:pt x="1" y="1"/>
                </a:moveTo>
                <a:lnTo>
                  <a:pt x="1" y="3770"/>
                </a:lnTo>
                <a:lnTo>
                  <a:pt x="60013" y="3770"/>
                </a:lnTo>
                <a:lnTo>
                  <a:pt x="6001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4" name="Google Shape;3924;p33"/>
          <p:cNvSpPr/>
          <p:nvPr/>
        </p:nvSpPr>
        <p:spPr>
          <a:xfrm>
            <a:off x="5684002" y="3553950"/>
            <a:ext cx="206723" cy="115641"/>
          </a:xfrm>
          <a:custGeom>
            <a:avLst/>
            <a:gdLst/>
            <a:ahLst/>
            <a:cxnLst/>
            <a:rect l="l" t="t" r="r" b="b"/>
            <a:pathLst>
              <a:path w="60014" h="3769" extrusionOk="0">
                <a:moveTo>
                  <a:pt x="1" y="0"/>
                </a:moveTo>
                <a:lnTo>
                  <a:pt x="1" y="3769"/>
                </a:lnTo>
                <a:lnTo>
                  <a:pt x="60013" y="3769"/>
                </a:lnTo>
                <a:lnTo>
                  <a:pt x="60013" y="0"/>
                </a:ln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5" name="Google Shape;3925;p33"/>
          <p:cNvSpPr/>
          <p:nvPr/>
        </p:nvSpPr>
        <p:spPr>
          <a:xfrm>
            <a:off x="5669928" y="4092257"/>
            <a:ext cx="663131" cy="115671"/>
          </a:xfrm>
          <a:custGeom>
            <a:avLst/>
            <a:gdLst/>
            <a:ahLst/>
            <a:cxnLst/>
            <a:rect l="l" t="t" r="r" b="b"/>
            <a:pathLst>
              <a:path w="39017" h="3770" extrusionOk="0">
                <a:moveTo>
                  <a:pt x="1" y="1"/>
                </a:moveTo>
                <a:lnTo>
                  <a:pt x="1" y="3770"/>
                </a:lnTo>
                <a:lnTo>
                  <a:pt x="39017" y="3770"/>
                </a:lnTo>
                <a:lnTo>
                  <a:pt x="39017" y="1"/>
                </a:ln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8" name="Google Shape;3928;p33"/>
          <p:cNvGrpSpPr/>
          <p:nvPr/>
        </p:nvGrpSpPr>
        <p:grpSpPr>
          <a:xfrm>
            <a:off x="1098695" y="1718845"/>
            <a:ext cx="1980281" cy="359532"/>
            <a:chOff x="1159824" y="1664682"/>
            <a:chExt cx="1945457" cy="353210"/>
          </a:xfrm>
        </p:grpSpPr>
        <p:sp>
          <p:nvSpPr>
            <p:cNvPr id="3929" name="Google Shape;3929;p33"/>
            <p:cNvSpPr/>
            <p:nvPr/>
          </p:nvSpPr>
          <p:spPr>
            <a:xfrm>
              <a:off x="1177939" y="1664682"/>
              <a:ext cx="69720" cy="69720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3" y="0"/>
                  </a:moveTo>
                  <a:cubicBezTo>
                    <a:pt x="508" y="0"/>
                    <a:pt x="1" y="539"/>
                    <a:pt x="1" y="1172"/>
                  </a:cubicBezTo>
                  <a:cubicBezTo>
                    <a:pt x="1" y="1805"/>
                    <a:pt x="508" y="2312"/>
                    <a:pt x="1173" y="2312"/>
                  </a:cubicBezTo>
                  <a:cubicBezTo>
                    <a:pt x="1806" y="2312"/>
                    <a:pt x="2313" y="1805"/>
                    <a:pt x="2313" y="1172"/>
                  </a:cubicBezTo>
                  <a:cubicBezTo>
                    <a:pt x="2313" y="539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3"/>
            <p:cNvSpPr/>
            <p:nvPr/>
          </p:nvSpPr>
          <p:spPr>
            <a:xfrm>
              <a:off x="1159824" y="1738169"/>
              <a:ext cx="106946" cy="279722"/>
            </a:xfrm>
            <a:custGeom>
              <a:avLst/>
              <a:gdLst/>
              <a:ahLst/>
              <a:cxnLst/>
              <a:rect l="l" t="t" r="r" b="b"/>
              <a:pathLst>
                <a:path w="3548" h="9280" extrusionOk="0">
                  <a:moveTo>
                    <a:pt x="1014" y="1"/>
                  </a:moveTo>
                  <a:cubicBezTo>
                    <a:pt x="444" y="1"/>
                    <a:pt x="0" y="444"/>
                    <a:pt x="0" y="1014"/>
                  </a:cubicBezTo>
                  <a:lnTo>
                    <a:pt x="0" y="4688"/>
                  </a:lnTo>
                  <a:lnTo>
                    <a:pt x="602" y="4688"/>
                  </a:lnTo>
                  <a:lnTo>
                    <a:pt x="602" y="9280"/>
                  </a:lnTo>
                  <a:lnTo>
                    <a:pt x="1552" y="9280"/>
                  </a:lnTo>
                  <a:lnTo>
                    <a:pt x="1552" y="4688"/>
                  </a:lnTo>
                  <a:lnTo>
                    <a:pt x="1932" y="4688"/>
                  </a:lnTo>
                  <a:lnTo>
                    <a:pt x="1932" y="9280"/>
                  </a:lnTo>
                  <a:lnTo>
                    <a:pt x="2914" y="9280"/>
                  </a:lnTo>
                  <a:lnTo>
                    <a:pt x="2914" y="4688"/>
                  </a:lnTo>
                  <a:lnTo>
                    <a:pt x="3547" y="4688"/>
                  </a:lnTo>
                  <a:lnTo>
                    <a:pt x="3547" y="1014"/>
                  </a:lnTo>
                  <a:cubicBezTo>
                    <a:pt x="3547" y="444"/>
                    <a:pt x="3072" y="1"/>
                    <a:pt x="2502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3"/>
            <p:cNvSpPr/>
            <p:nvPr/>
          </p:nvSpPr>
          <p:spPr>
            <a:xfrm>
              <a:off x="1382245" y="1664682"/>
              <a:ext cx="69689" cy="69720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0"/>
                  </a:moveTo>
                  <a:cubicBezTo>
                    <a:pt x="538" y="0"/>
                    <a:pt x="0" y="539"/>
                    <a:pt x="0" y="1172"/>
                  </a:cubicBezTo>
                  <a:cubicBezTo>
                    <a:pt x="0" y="1805"/>
                    <a:pt x="538" y="2312"/>
                    <a:pt x="1172" y="2312"/>
                  </a:cubicBezTo>
                  <a:cubicBezTo>
                    <a:pt x="1805" y="2312"/>
                    <a:pt x="2312" y="1805"/>
                    <a:pt x="2312" y="1172"/>
                  </a:cubicBezTo>
                  <a:cubicBezTo>
                    <a:pt x="2312" y="539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3"/>
            <p:cNvSpPr/>
            <p:nvPr/>
          </p:nvSpPr>
          <p:spPr>
            <a:xfrm>
              <a:off x="1364100" y="1738169"/>
              <a:ext cx="106946" cy="279722"/>
            </a:xfrm>
            <a:custGeom>
              <a:avLst/>
              <a:gdLst/>
              <a:ahLst/>
              <a:cxnLst/>
              <a:rect l="l" t="t" r="r" b="b"/>
              <a:pathLst>
                <a:path w="3548" h="9280" extrusionOk="0">
                  <a:moveTo>
                    <a:pt x="1014" y="1"/>
                  </a:moveTo>
                  <a:cubicBezTo>
                    <a:pt x="444" y="1"/>
                    <a:pt x="0" y="444"/>
                    <a:pt x="0" y="1014"/>
                  </a:cubicBezTo>
                  <a:lnTo>
                    <a:pt x="0" y="4688"/>
                  </a:lnTo>
                  <a:lnTo>
                    <a:pt x="602" y="4688"/>
                  </a:lnTo>
                  <a:lnTo>
                    <a:pt x="602" y="9280"/>
                  </a:lnTo>
                  <a:lnTo>
                    <a:pt x="1552" y="9280"/>
                  </a:lnTo>
                  <a:lnTo>
                    <a:pt x="1552" y="4688"/>
                  </a:lnTo>
                  <a:lnTo>
                    <a:pt x="1964" y="4688"/>
                  </a:lnTo>
                  <a:lnTo>
                    <a:pt x="1964" y="9280"/>
                  </a:lnTo>
                  <a:lnTo>
                    <a:pt x="2914" y="9280"/>
                  </a:lnTo>
                  <a:lnTo>
                    <a:pt x="2914" y="4688"/>
                  </a:lnTo>
                  <a:lnTo>
                    <a:pt x="3547" y="4688"/>
                  </a:lnTo>
                  <a:lnTo>
                    <a:pt x="3547" y="1014"/>
                  </a:lnTo>
                  <a:cubicBezTo>
                    <a:pt x="3547" y="444"/>
                    <a:pt x="3072" y="1"/>
                    <a:pt x="2502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3"/>
            <p:cNvSpPr/>
            <p:nvPr/>
          </p:nvSpPr>
          <p:spPr>
            <a:xfrm>
              <a:off x="1586521" y="1664682"/>
              <a:ext cx="69720" cy="69720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2" y="0"/>
                  </a:moveTo>
                  <a:cubicBezTo>
                    <a:pt x="539" y="0"/>
                    <a:pt x="0" y="539"/>
                    <a:pt x="0" y="1172"/>
                  </a:cubicBezTo>
                  <a:cubicBezTo>
                    <a:pt x="0" y="1805"/>
                    <a:pt x="539" y="2312"/>
                    <a:pt x="1172" y="2312"/>
                  </a:cubicBezTo>
                  <a:cubicBezTo>
                    <a:pt x="1805" y="2312"/>
                    <a:pt x="2312" y="1805"/>
                    <a:pt x="2312" y="1172"/>
                  </a:cubicBezTo>
                  <a:cubicBezTo>
                    <a:pt x="2312" y="539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3"/>
            <p:cNvSpPr/>
            <p:nvPr/>
          </p:nvSpPr>
          <p:spPr>
            <a:xfrm>
              <a:off x="1568375" y="1738169"/>
              <a:ext cx="106946" cy="279722"/>
            </a:xfrm>
            <a:custGeom>
              <a:avLst/>
              <a:gdLst/>
              <a:ahLst/>
              <a:cxnLst/>
              <a:rect l="l" t="t" r="r" b="b"/>
              <a:pathLst>
                <a:path w="3548" h="9280" extrusionOk="0">
                  <a:moveTo>
                    <a:pt x="1014" y="1"/>
                  </a:moveTo>
                  <a:cubicBezTo>
                    <a:pt x="444" y="1"/>
                    <a:pt x="1" y="444"/>
                    <a:pt x="1" y="1014"/>
                  </a:cubicBezTo>
                  <a:lnTo>
                    <a:pt x="1" y="4688"/>
                  </a:lnTo>
                  <a:lnTo>
                    <a:pt x="602" y="4688"/>
                  </a:lnTo>
                  <a:lnTo>
                    <a:pt x="602" y="9280"/>
                  </a:lnTo>
                  <a:lnTo>
                    <a:pt x="1552" y="9280"/>
                  </a:lnTo>
                  <a:lnTo>
                    <a:pt x="1552" y="4688"/>
                  </a:lnTo>
                  <a:lnTo>
                    <a:pt x="1964" y="4688"/>
                  </a:lnTo>
                  <a:lnTo>
                    <a:pt x="1964" y="9280"/>
                  </a:lnTo>
                  <a:lnTo>
                    <a:pt x="2914" y="9280"/>
                  </a:lnTo>
                  <a:lnTo>
                    <a:pt x="2914" y="4688"/>
                  </a:lnTo>
                  <a:lnTo>
                    <a:pt x="3548" y="4688"/>
                  </a:lnTo>
                  <a:lnTo>
                    <a:pt x="3548" y="1014"/>
                  </a:lnTo>
                  <a:cubicBezTo>
                    <a:pt x="3548" y="444"/>
                    <a:pt x="3072" y="1"/>
                    <a:pt x="2502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3"/>
            <p:cNvSpPr/>
            <p:nvPr/>
          </p:nvSpPr>
          <p:spPr>
            <a:xfrm>
              <a:off x="1790797" y="1664682"/>
              <a:ext cx="69720" cy="69720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2" y="0"/>
                  </a:moveTo>
                  <a:cubicBezTo>
                    <a:pt x="539" y="0"/>
                    <a:pt x="0" y="539"/>
                    <a:pt x="0" y="1172"/>
                  </a:cubicBezTo>
                  <a:cubicBezTo>
                    <a:pt x="0" y="1805"/>
                    <a:pt x="539" y="2312"/>
                    <a:pt x="1172" y="2312"/>
                  </a:cubicBezTo>
                  <a:cubicBezTo>
                    <a:pt x="1806" y="2312"/>
                    <a:pt x="2312" y="1805"/>
                    <a:pt x="2312" y="1172"/>
                  </a:cubicBezTo>
                  <a:cubicBezTo>
                    <a:pt x="2312" y="539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3"/>
            <p:cNvSpPr/>
            <p:nvPr/>
          </p:nvSpPr>
          <p:spPr>
            <a:xfrm>
              <a:off x="1772651" y="1738169"/>
              <a:ext cx="106946" cy="279722"/>
            </a:xfrm>
            <a:custGeom>
              <a:avLst/>
              <a:gdLst/>
              <a:ahLst/>
              <a:cxnLst/>
              <a:rect l="l" t="t" r="r" b="b"/>
              <a:pathLst>
                <a:path w="3548" h="9280" extrusionOk="0">
                  <a:moveTo>
                    <a:pt x="1014" y="1"/>
                  </a:moveTo>
                  <a:cubicBezTo>
                    <a:pt x="444" y="1"/>
                    <a:pt x="1" y="444"/>
                    <a:pt x="1" y="1014"/>
                  </a:cubicBezTo>
                  <a:lnTo>
                    <a:pt x="1" y="4688"/>
                  </a:lnTo>
                  <a:lnTo>
                    <a:pt x="602" y="4688"/>
                  </a:lnTo>
                  <a:lnTo>
                    <a:pt x="602" y="9280"/>
                  </a:lnTo>
                  <a:lnTo>
                    <a:pt x="1553" y="9280"/>
                  </a:lnTo>
                  <a:lnTo>
                    <a:pt x="1553" y="4688"/>
                  </a:lnTo>
                  <a:lnTo>
                    <a:pt x="1964" y="4688"/>
                  </a:lnTo>
                  <a:lnTo>
                    <a:pt x="1964" y="9280"/>
                  </a:lnTo>
                  <a:lnTo>
                    <a:pt x="2914" y="9280"/>
                  </a:lnTo>
                  <a:lnTo>
                    <a:pt x="2914" y="4688"/>
                  </a:lnTo>
                  <a:lnTo>
                    <a:pt x="3548" y="4688"/>
                  </a:lnTo>
                  <a:lnTo>
                    <a:pt x="3548" y="1014"/>
                  </a:lnTo>
                  <a:cubicBezTo>
                    <a:pt x="3548" y="444"/>
                    <a:pt x="3073" y="1"/>
                    <a:pt x="2503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3"/>
            <p:cNvSpPr/>
            <p:nvPr/>
          </p:nvSpPr>
          <p:spPr>
            <a:xfrm>
              <a:off x="1995072" y="1664682"/>
              <a:ext cx="69720" cy="69720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2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12"/>
                    <a:pt x="1172" y="2312"/>
                  </a:cubicBezTo>
                  <a:cubicBezTo>
                    <a:pt x="1806" y="2312"/>
                    <a:pt x="2312" y="1805"/>
                    <a:pt x="2312" y="1172"/>
                  </a:cubicBezTo>
                  <a:cubicBezTo>
                    <a:pt x="2312" y="539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33"/>
            <p:cNvSpPr/>
            <p:nvPr/>
          </p:nvSpPr>
          <p:spPr>
            <a:xfrm>
              <a:off x="1976927" y="1738169"/>
              <a:ext cx="106946" cy="279723"/>
            </a:xfrm>
            <a:custGeom>
              <a:avLst/>
              <a:gdLst/>
              <a:ahLst/>
              <a:cxnLst/>
              <a:rect l="l" t="t" r="r" b="b"/>
              <a:pathLst>
                <a:path w="3548" h="9280" extrusionOk="0">
                  <a:moveTo>
                    <a:pt x="1014" y="1"/>
                  </a:moveTo>
                  <a:cubicBezTo>
                    <a:pt x="444" y="1"/>
                    <a:pt x="1" y="444"/>
                    <a:pt x="1" y="1014"/>
                  </a:cubicBezTo>
                  <a:lnTo>
                    <a:pt x="1" y="4688"/>
                  </a:lnTo>
                  <a:lnTo>
                    <a:pt x="603" y="4688"/>
                  </a:lnTo>
                  <a:lnTo>
                    <a:pt x="603" y="9280"/>
                  </a:lnTo>
                  <a:lnTo>
                    <a:pt x="1553" y="9280"/>
                  </a:lnTo>
                  <a:lnTo>
                    <a:pt x="1553" y="4688"/>
                  </a:lnTo>
                  <a:lnTo>
                    <a:pt x="1964" y="4688"/>
                  </a:lnTo>
                  <a:lnTo>
                    <a:pt x="1964" y="9280"/>
                  </a:lnTo>
                  <a:lnTo>
                    <a:pt x="2914" y="9280"/>
                  </a:lnTo>
                  <a:lnTo>
                    <a:pt x="2914" y="4688"/>
                  </a:lnTo>
                  <a:lnTo>
                    <a:pt x="3548" y="4688"/>
                  </a:lnTo>
                  <a:lnTo>
                    <a:pt x="3548" y="1014"/>
                  </a:lnTo>
                  <a:cubicBezTo>
                    <a:pt x="3548" y="444"/>
                    <a:pt x="3073" y="1"/>
                    <a:pt x="2503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3"/>
            <p:cNvSpPr/>
            <p:nvPr/>
          </p:nvSpPr>
          <p:spPr>
            <a:xfrm>
              <a:off x="2813170" y="1664682"/>
              <a:ext cx="69689" cy="69720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40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12"/>
                    <a:pt x="1140" y="2312"/>
                  </a:cubicBezTo>
                  <a:cubicBezTo>
                    <a:pt x="1774" y="2312"/>
                    <a:pt x="2312" y="1805"/>
                    <a:pt x="2312" y="1172"/>
                  </a:cubicBezTo>
                  <a:cubicBezTo>
                    <a:pt x="2312" y="539"/>
                    <a:pt x="1774" y="0"/>
                    <a:pt x="1140" y="0"/>
                  </a:cubicBez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3"/>
            <p:cNvSpPr/>
            <p:nvPr/>
          </p:nvSpPr>
          <p:spPr>
            <a:xfrm>
              <a:off x="2794060" y="1738169"/>
              <a:ext cx="106946" cy="279722"/>
            </a:xfrm>
            <a:custGeom>
              <a:avLst/>
              <a:gdLst/>
              <a:ahLst/>
              <a:cxnLst/>
              <a:rect l="l" t="t" r="r" b="b"/>
              <a:pathLst>
                <a:path w="3548" h="9280" extrusionOk="0">
                  <a:moveTo>
                    <a:pt x="1046" y="1"/>
                  </a:moveTo>
                  <a:cubicBezTo>
                    <a:pt x="476" y="1"/>
                    <a:pt x="1" y="444"/>
                    <a:pt x="1" y="1014"/>
                  </a:cubicBezTo>
                  <a:lnTo>
                    <a:pt x="1" y="4688"/>
                  </a:lnTo>
                  <a:lnTo>
                    <a:pt x="634" y="4688"/>
                  </a:lnTo>
                  <a:lnTo>
                    <a:pt x="634" y="9280"/>
                  </a:lnTo>
                  <a:lnTo>
                    <a:pt x="1584" y="9280"/>
                  </a:lnTo>
                  <a:lnTo>
                    <a:pt x="1584" y="4688"/>
                  </a:lnTo>
                  <a:lnTo>
                    <a:pt x="1964" y="4688"/>
                  </a:lnTo>
                  <a:lnTo>
                    <a:pt x="1964" y="9280"/>
                  </a:lnTo>
                  <a:lnTo>
                    <a:pt x="2946" y="9280"/>
                  </a:lnTo>
                  <a:lnTo>
                    <a:pt x="2946" y="4688"/>
                  </a:lnTo>
                  <a:lnTo>
                    <a:pt x="3548" y="4688"/>
                  </a:lnTo>
                  <a:lnTo>
                    <a:pt x="3548" y="1014"/>
                  </a:lnTo>
                  <a:cubicBezTo>
                    <a:pt x="3548" y="444"/>
                    <a:pt x="3104" y="1"/>
                    <a:pt x="2534" y="1"/>
                  </a:cubicBez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3"/>
            <p:cNvSpPr/>
            <p:nvPr/>
          </p:nvSpPr>
          <p:spPr>
            <a:xfrm>
              <a:off x="3017446" y="1664682"/>
              <a:ext cx="69720" cy="69720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40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12"/>
                    <a:pt x="1140" y="2312"/>
                  </a:cubicBezTo>
                  <a:cubicBezTo>
                    <a:pt x="1774" y="2312"/>
                    <a:pt x="2312" y="1805"/>
                    <a:pt x="2312" y="1172"/>
                  </a:cubicBezTo>
                  <a:cubicBezTo>
                    <a:pt x="2312" y="539"/>
                    <a:pt x="1774" y="0"/>
                    <a:pt x="1140" y="0"/>
                  </a:cubicBez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3"/>
            <p:cNvSpPr/>
            <p:nvPr/>
          </p:nvSpPr>
          <p:spPr>
            <a:xfrm>
              <a:off x="2998335" y="1738169"/>
              <a:ext cx="106946" cy="279722"/>
            </a:xfrm>
            <a:custGeom>
              <a:avLst/>
              <a:gdLst/>
              <a:ahLst/>
              <a:cxnLst/>
              <a:rect l="l" t="t" r="r" b="b"/>
              <a:pathLst>
                <a:path w="3548" h="9280" extrusionOk="0">
                  <a:moveTo>
                    <a:pt x="1046" y="1"/>
                  </a:moveTo>
                  <a:cubicBezTo>
                    <a:pt x="476" y="1"/>
                    <a:pt x="1" y="444"/>
                    <a:pt x="1" y="1014"/>
                  </a:cubicBezTo>
                  <a:lnTo>
                    <a:pt x="1" y="4688"/>
                  </a:lnTo>
                  <a:lnTo>
                    <a:pt x="634" y="4688"/>
                  </a:lnTo>
                  <a:lnTo>
                    <a:pt x="634" y="9280"/>
                  </a:lnTo>
                  <a:lnTo>
                    <a:pt x="1584" y="9280"/>
                  </a:lnTo>
                  <a:lnTo>
                    <a:pt x="1584" y="4688"/>
                  </a:lnTo>
                  <a:lnTo>
                    <a:pt x="1964" y="4688"/>
                  </a:lnTo>
                  <a:lnTo>
                    <a:pt x="1964" y="9280"/>
                  </a:lnTo>
                  <a:lnTo>
                    <a:pt x="2946" y="9280"/>
                  </a:lnTo>
                  <a:lnTo>
                    <a:pt x="2946" y="4688"/>
                  </a:lnTo>
                  <a:lnTo>
                    <a:pt x="3548" y="4688"/>
                  </a:lnTo>
                  <a:lnTo>
                    <a:pt x="3548" y="1014"/>
                  </a:lnTo>
                  <a:cubicBezTo>
                    <a:pt x="3548" y="444"/>
                    <a:pt x="3104" y="1"/>
                    <a:pt x="2534" y="1"/>
                  </a:cubicBez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9" name="Google Shape;3959;p33"/>
          <p:cNvSpPr/>
          <p:nvPr/>
        </p:nvSpPr>
        <p:spPr>
          <a:xfrm>
            <a:off x="1114214" y="1276494"/>
            <a:ext cx="163292" cy="243926"/>
          </a:xfrm>
          <a:custGeom>
            <a:avLst/>
            <a:gdLst/>
            <a:ahLst/>
            <a:cxnLst/>
            <a:rect l="l" t="t" r="r" b="b"/>
            <a:pathLst>
              <a:path w="5322" h="7950" extrusionOk="0">
                <a:moveTo>
                  <a:pt x="2661" y="0"/>
                </a:moveTo>
                <a:cubicBezTo>
                  <a:pt x="2661" y="0"/>
                  <a:pt x="1" y="3832"/>
                  <a:pt x="1" y="5289"/>
                </a:cubicBezTo>
                <a:cubicBezTo>
                  <a:pt x="1" y="6746"/>
                  <a:pt x="1204" y="7949"/>
                  <a:pt x="2661" y="7949"/>
                </a:cubicBezTo>
                <a:cubicBezTo>
                  <a:pt x="4118" y="7949"/>
                  <a:pt x="5321" y="6777"/>
                  <a:pt x="5321" y="5289"/>
                </a:cubicBezTo>
                <a:cubicBezTo>
                  <a:pt x="5321" y="3832"/>
                  <a:pt x="2661" y="0"/>
                  <a:pt x="2661" y="0"/>
                </a:cubicBezTo>
                <a:close/>
              </a:path>
            </a:pathLst>
          </a:custGeom>
          <a:solidFill>
            <a:srgbClr val="F28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0" name="Google Shape;3960;p33"/>
          <p:cNvGrpSpPr/>
          <p:nvPr/>
        </p:nvGrpSpPr>
        <p:grpSpPr>
          <a:xfrm>
            <a:off x="5187476" y="1743785"/>
            <a:ext cx="280834" cy="383834"/>
            <a:chOff x="5187476" y="1743785"/>
            <a:chExt cx="280834" cy="383834"/>
          </a:xfrm>
        </p:grpSpPr>
        <p:sp>
          <p:nvSpPr>
            <p:cNvPr id="3961" name="Google Shape;3961;p33"/>
            <p:cNvSpPr/>
            <p:nvPr/>
          </p:nvSpPr>
          <p:spPr>
            <a:xfrm>
              <a:off x="5375956" y="1743785"/>
              <a:ext cx="88458" cy="87476"/>
            </a:xfrm>
            <a:custGeom>
              <a:avLst/>
              <a:gdLst/>
              <a:ahLst/>
              <a:cxnLst/>
              <a:rect l="l" t="t" r="r" b="b"/>
              <a:pathLst>
                <a:path w="2883" h="2851" extrusionOk="0">
                  <a:moveTo>
                    <a:pt x="1426" y="1"/>
                  </a:moveTo>
                  <a:cubicBezTo>
                    <a:pt x="666" y="1"/>
                    <a:pt x="1" y="634"/>
                    <a:pt x="1" y="1426"/>
                  </a:cubicBezTo>
                  <a:cubicBezTo>
                    <a:pt x="1" y="2217"/>
                    <a:pt x="666" y="2851"/>
                    <a:pt x="1426" y="2851"/>
                  </a:cubicBezTo>
                  <a:cubicBezTo>
                    <a:pt x="2218" y="2851"/>
                    <a:pt x="2883" y="2217"/>
                    <a:pt x="2883" y="1426"/>
                  </a:cubicBezTo>
                  <a:cubicBezTo>
                    <a:pt x="2883" y="634"/>
                    <a:pt x="2218" y="1"/>
                    <a:pt x="142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3"/>
            <p:cNvSpPr/>
            <p:nvPr/>
          </p:nvSpPr>
          <p:spPr>
            <a:xfrm>
              <a:off x="5372090" y="1839973"/>
              <a:ext cx="96220" cy="150651"/>
            </a:xfrm>
            <a:custGeom>
              <a:avLst/>
              <a:gdLst/>
              <a:ahLst/>
              <a:cxnLst/>
              <a:rect l="l" t="t" r="r" b="b"/>
              <a:pathLst>
                <a:path w="3136" h="4910" extrusionOk="0">
                  <a:moveTo>
                    <a:pt x="1552" y="1"/>
                  </a:moveTo>
                  <a:cubicBezTo>
                    <a:pt x="697" y="1"/>
                    <a:pt x="0" y="697"/>
                    <a:pt x="0" y="1584"/>
                  </a:cubicBezTo>
                  <a:lnTo>
                    <a:pt x="0" y="4909"/>
                  </a:lnTo>
                  <a:lnTo>
                    <a:pt x="3135" y="4909"/>
                  </a:lnTo>
                  <a:lnTo>
                    <a:pt x="3135" y="1584"/>
                  </a:lnTo>
                  <a:cubicBezTo>
                    <a:pt x="3135" y="697"/>
                    <a:pt x="2439" y="1"/>
                    <a:pt x="1552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3"/>
            <p:cNvSpPr/>
            <p:nvPr/>
          </p:nvSpPr>
          <p:spPr>
            <a:xfrm>
              <a:off x="5372090" y="1990591"/>
              <a:ext cx="26264" cy="137028"/>
            </a:xfrm>
            <a:custGeom>
              <a:avLst/>
              <a:gdLst/>
              <a:ahLst/>
              <a:cxnLst/>
              <a:rect l="l" t="t" r="r" b="b"/>
              <a:pathLst>
                <a:path w="856" h="4466" extrusionOk="0">
                  <a:moveTo>
                    <a:pt x="0" y="0"/>
                  </a:moveTo>
                  <a:lnTo>
                    <a:pt x="0" y="4466"/>
                  </a:lnTo>
                  <a:lnTo>
                    <a:pt x="855" y="4466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3"/>
            <p:cNvSpPr/>
            <p:nvPr/>
          </p:nvSpPr>
          <p:spPr>
            <a:xfrm>
              <a:off x="5441063" y="1990591"/>
              <a:ext cx="27246" cy="137028"/>
            </a:xfrm>
            <a:custGeom>
              <a:avLst/>
              <a:gdLst/>
              <a:ahLst/>
              <a:cxnLst/>
              <a:rect l="l" t="t" r="r" b="b"/>
              <a:pathLst>
                <a:path w="888" h="4466" extrusionOk="0">
                  <a:moveTo>
                    <a:pt x="1" y="0"/>
                  </a:moveTo>
                  <a:lnTo>
                    <a:pt x="1" y="4466"/>
                  </a:lnTo>
                  <a:lnTo>
                    <a:pt x="887" y="4466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3"/>
            <p:cNvSpPr/>
            <p:nvPr/>
          </p:nvSpPr>
          <p:spPr>
            <a:xfrm>
              <a:off x="5217575" y="1743785"/>
              <a:ext cx="88458" cy="87476"/>
            </a:xfrm>
            <a:custGeom>
              <a:avLst/>
              <a:gdLst/>
              <a:ahLst/>
              <a:cxnLst/>
              <a:rect l="l" t="t" r="r" b="b"/>
              <a:pathLst>
                <a:path w="2883" h="2851" extrusionOk="0">
                  <a:moveTo>
                    <a:pt x="1426" y="1"/>
                  </a:moveTo>
                  <a:cubicBezTo>
                    <a:pt x="666" y="1"/>
                    <a:pt x="1" y="634"/>
                    <a:pt x="1" y="1426"/>
                  </a:cubicBezTo>
                  <a:cubicBezTo>
                    <a:pt x="1" y="2217"/>
                    <a:pt x="666" y="2851"/>
                    <a:pt x="1426" y="2851"/>
                  </a:cubicBezTo>
                  <a:cubicBezTo>
                    <a:pt x="2218" y="2851"/>
                    <a:pt x="2883" y="2217"/>
                    <a:pt x="2883" y="1426"/>
                  </a:cubicBezTo>
                  <a:cubicBezTo>
                    <a:pt x="2883" y="634"/>
                    <a:pt x="2218" y="1"/>
                    <a:pt x="1426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3"/>
            <p:cNvSpPr/>
            <p:nvPr/>
          </p:nvSpPr>
          <p:spPr>
            <a:xfrm>
              <a:off x="5187476" y="1885659"/>
              <a:ext cx="147706" cy="147706"/>
            </a:xfrm>
            <a:custGeom>
              <a:avLst/>
              <a:gdLst/>
              <a:ahLst/>
              <a:cxnLst/>
              <a:rect l="l" t="t" r="r" b="b"/>
              <a:pathLst>
                <a:path w="4814" h="4814" extrusionOk="0">
                  <a:moveTo>
                    <a:pt x="2407" y="0"/>
                  </a:moveTo>
                  <a:cubicBezTo>
                    <a:pt x="1077" y="0"/>
                    <a:pt x="0" y="1077"/>
                    <a:pt x="0" y="2407"/>
                  </a:cubicBezTo>
                  <a:cubicBezTo>
                    <a:pt x="0" y="3737"/>
                    <a:pt x="1077" y="4814"/>
                    <a:pt x="2407" y="4814"/>
                  </a:cubicBezTo>
                  <a:cubicBezTo>
                    <a:pt x="3737" y="4814"/>
                    <a:pt x="4814" y="3737"/>
                    <a:pt x="4814" y="2407"/>
                  </a:cubicBezTo>
                  <a:cubicBezTo>
                    <a:pt x="4814" y="1077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3"/>
            <p:cNvSpPr/>
            <p:nvPr/>
          </p:nvSpPr>
          <p:spPr>
            <a:xfrm>
              <a:off x="5213709" y="1839973"/>
              <a:ext cx="96220" cy="150651"/>
            </a:xfrm>
            <a:custGeom>
              <a:avLst/>
              <a:gdLst/>
              <a:ahLst/>
              <a:cxnLst/>
              <a:rect l="l" t="t" r="r" b="b"/>
              <a:pathLst>
                <a:path w="3136" h="4910" extrusionOk="0">
                  <a:moveTo>
                    <a:pt x="1552" y="1"/>
                  </a:moveTo>
                  <a:cubicBezTo>
                    <a:pt x="697" y="1"/>
                    <a:pt x="0" y="697"/>
                    <a:pt x="0" y="1584"/>
                  </a:cubicBezTo>
                  <a:lnTo>
                    <a:pt x="0" y="4909"/>
                  </a:lnTo>
                  <a:lnTo>
                    <a:pt x="3135" y="4909"/>
                  </a:lnTo>
                  <a:lnTo>
                    <a:pt x="3135" y="1584"/>
                  </a:lnTo>
                  <a:cubicBezTo>
                    <a:pt x="3135" y="697"/>
                    <a:pt x="2439" y="1"/>
                    <a:pt x="1552" y="1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3"/>
            <p:cNvSpPr/>
            <p:nvPr/>
          </p:nvSpPr>
          <p:spPr>
            <a:xfrm>
              <a:off x="5213709" y="1990591"/>
              <a:ext cx="26264" cy="137028"/>
            </a:xfrm>
            <a:custGeom>
              <a:avLst/>
              <a:gdLst/>
              <a:ahLst/>
              <a:cxnLst/>
              <a:rect l="l" t="t" r="r" b="b"/>
              <a:pathLst>
                <a:path w="856" h="4466" extrusionOk="0">
                  <a:moveTo>
                    <a:pt x="0" y="0"/>
                  </a:moveTo>
                  <a:lnTo>
                    <a:pt x="0" y="4466"/>
                  </a:lnTo>
                  <a:lnTo>
                    <a:pt x="855" y="4466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3"/>
            <p:cNvSpPr/>
            <p:nvPr/>
          </p:nvSpPr>
          <p:spPr>
            <a:xfrm>
              <a:off x="5283664" y="1990591"/>
              <a:ext cx="26264" cy="137028"/>
            </a:xfrm>
            <a:custGeom>
              <a:avLst/>
              <a:gdLst/>
              <a:ahLst/>
              <a:cxnLst/>
              <a:rect l="l" t="t" r="r" b="b"/>
              <a:pathLst>
                <a:path w="856" h="4466" extrusionOk="0">
                  <a:moveTo>
                    <a:pt x="0" y="0"/>
                  </a:moveTo>
                  <a:lnTo>
                    <a:pt x="0" y="4466"/>
                  </a:lnTo>
                  <a:lnTo>
                    <a:pt x="855" y="4466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0" name="Google Shape;3970;p33"/>
          <p:cNvGrpSpPr/>
          <p:nvPr/>
        </p:nvGrpSpPr>
        <p:grpSpPr>
          <a:xfrm>
            <a:off x="6418594" y="1728229"/>
            <a:ext cx="293474" cy="398437"/>
            <a:chOff x="6418594" y="1728229"/>
            <a:chExt cx="293474" cy="398437"/>
          </a:xfrm>
        </p:grpSpPr>
        <p:sp>
          <p:nvSpPr>
            <p:cNvPr id="3971" name="Google Shape;3971;p33"/>
            <p:cNvSpPr/>
            <p:nvPr/>
          </p:nvSpPr>
          <p:spPr>
            <a:xfrm>
              <a:off x="6418594" y="1766121"/>
              <a:ext cx="165223" cy="360545"/>
            </a:xfrm>
            <a:custGeom>
              <a:avLst/>
              <a:gdLst/>
              <a:ahLst/>
              <a:cxnLst/>
              <a:rect l="l" t="t" r="r" b="b"/>
              <a:pathLst>
                <a:path w="5385" h="11751" extrusionOk="0">
                  <a:moveTo>
                    <a:pt x="1901" y="1"/>
                  </a:moveTo>
                  <a:cubicBezTo>
                    <a:pt x="855" y="1"/>
                    <a:pt x="0" y="856"/>
                    <a:pt x="0" y="1901"/>
                  </a:cubicBezTo>
                  <a:lnTo>
                    <a:pt x="0" y="10452"/>
                  </a:lnTo>
                  <a:cubicBezTo>
                    <a:pt x="0" y="11180"/>
                    <a:pt x="602" y="11750"/>
                    <a:pt x="1299" y="11750"/>
                  </a:cubicBezTo>
                  <a:lnTo>
                    <a:pt x="4086" y="11750"/>
                  </a:lnTo>
                  <a:cubicBezTo>
                    <a:pt x="4782" y="11750"/>
                    <a:pt x="5352" y="11180"/>
                    <a:pt x="5352" y="10452"/>
                  </a:cubicBezTo>
                  <a:lnTo>
                    <a:pt x="5352" y="1901"/>
                  </a:lnTo>
                  <a:cubicBezTo>
                    <a:pt x="5384" y="824"/>
                    <a:pt x="4529" y="1"/>
                    <a:pt x="348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3"/>
            <p:cNvSpPr/>
            <p:nvPr/>
          </p:nvSpPr>
          <p:spPr>
            <a:xfrm>
              <a:off x="6442894" y="1790422"/>
              <a:ext cx="116622" cy="311944"/>
            </a:xfrm>
            <a:custGeom>
              <a:avLst/>
              <a:gdLst/>
              <a:ahLst/>
              <a:cxnLst/>
              <a:rect l="l" t="t" r="r" b="b"/>
              <a:pathLst>
                <a:path w="3801" h="10167" extrusionOk="0">
                  <a:moveTo>
                    <a:pt x="1109" y="1"/>
                  </a:moveTo>
                  <a:cubicBezTo>
                    <a:pt x="507" y="1"/>
                    <a:pt x="0" y="476"/>
                    <a:pt x="0" y="1109"/>
                  </a:cubicBezTo>
                  <a:lnTo>
                    <a:pt x="0" y="9660"/>
                  </a:lnTo>
                  <a:cubicBezTo>
                    <a:pt x="0" y="9945"/>
                    <a:pt x="222" y="10166"/>
                    <a:pt x="507" y="10166"/>
                  </a:cubicBezTo>
                  <a:lnTo>
                    <a:pt x="3294" y="10166"/>
                  </a:lnTo>
                  <a:cubicBezTo>
                    <a:pt x="3579" y="10166"/>
                    <a:pt x="3800" y="9945"/>
                    <a:pt x="3800" y="9660"/>
                  </a:cubicBezTo>
                  <a:lnTo>
                    <a:pt x="3800" y="1109"/>
                  </a:lnTo>
                  <a:cubicBezTo>
                    <a:pt x="3800" y="476"/>
                    <a:pt x="3294" y="1"/>
                    <a:pt x="2692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3"/>
            <p:cNvSpPr/>
            <p:nvPr/>
          </p:nvSpPr>
          <p:spPr>
            <a:xfrm>
              <a:off x="6472042" y="1728229"/>
              <a:ext cx="62193" cy="33075"/>
            </a:xfrm>
            <a:custGeom>
              <a:avLst/>
              <a:gdLst/>
              <a:ahLst/>
              <a:cxnLst/>
              <a:rect l="l" t="t" r="r" b="b"/>
              <a:pathLst>
                <a:path w="2027" h="1078" extrusionOk="0">
                  <a:moveTo>
                    <a:pt x="222" y="1"/>
                  </a:moveTo>
                  <a:cubicBezTo>
                    <a:pt x="95" y="1"/>
                    <a:pt x="0" y="127"/>
                    <a:pt x="0" y="254"/>
                  </a:cubicBezTo>
                  <a:lnTo>
                    <a:pt x="0" y="824"/>
                  </a:lnTo>
                  <a:cubicBezTo>
                    <a:pt x="0" y="951"/>
                    <a:pt x="95" y="1078"/>
                    <a:pt x="222" y="1078"/>
                  </a:cubicBezTo>
                  <a:lnTo>
                    <a:pt x="1805" y="1078"/>
                  </a:lnTo>
                  <a:cubicBezTo>
                    <a:pt x="1932" y="1078"/>
                    <a:pt x="2027" y="951"/>
                    <a:pt x="2027" y="824"/>
                  </a:cubicBezTo>
                  <a:lnTo>
                    <a:pt x="2027" y="254"/>
                  </a:lnTo>
                  <a:cubicBezTo>
                    <a:pt x="2027" y="127"/>
                    <a:pt x="1932" y="1"/>
                    <a:pt x="1805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3"/>
            <p:cNvSpPr/>
            <p:nvPr/>
          </p:nvSpPr>
          <p:spPr>
            <a:xfrm>
              <a:off x="6593482" y="1950735"/>
              <a:ext cx="118586" cy="170101"/>
            </a:xfrm>
            <a:custGeom>
              <a:avLst/>
              <a:gdLst/>
              <a:ahLst/>
              <a:cxnLst/>
              <a:rect l="l" t="t" r="r" b="b"/>
              <a:pathLst>
                <a:path w="3865" h="5544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317" y="5353"/>
                  </a:lnTo>
                  <a:cubicBezTo>
                    <a:pt x="317" y="5448"/>
                    <a:pt x="381" y="5543"/>
                    <a:pt x="476" y="5543"/>
                  </a:cubicBezTo>
                  <a:lnTo>
                    <a:pt x="3389" y="5543"/>
                  </a:lnTo>
                  <a:cubicBezTo>
                    <a:pt x="3484" y="5543"/>
                    <a:pt x="3548" y="5448"/>
                    <a:pt x="3579" y="5353"/>
                  </a:cubicBezTo>
                  <a:lnTo>
                    <a:pt x="3864" y="191"/>
                  </a:lnTo>
                  <a:cubicBezTo>
                    <a:pt x="3864" y="96"/>
                    <a:pt x="3769" y="1"/>
                    <a:pt x="367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3"/>
            <p:cNvSpPr/>
            <p:nvPr/>
          </p:nvSpPr>
          <p:spPr>
            <a:xfrm>
              <a:off x="6618764" y="1975035"/>
              <a:ext cx="68053" cy="121501"/>
            </a:xfrm>
            <a:custGeom>
              <a:avLst/>
              <a:gdLst/>
              <a:ahLst/>
              <a:cxnLst/>
              <a:rect l="l" t="t" r="r" b="b"/>
              <a:pathLst>
                <a:path w="2218" h="3960" extrusionOk="0">
                  <a:moveTo>
                    <a:pt x="0" y="1"/>
                  </a:moveTo>
                  <a:lnTo>
                    <a:pt x="222" y="3959"/>
                  </a:lnTo>
                  <a:lnTo>
                    <a:pt x="1995" y="3959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6" name="Google Shape;3976;p33"/>
          <p:cNvGrpSpPr/>
          <p:nvPr/>
        </p:nvGrpSpPr>
        <p:grpSpPr>
          <a:xfrm>
            <a:off x="7576811" y="1804995"/>
            <a:ext cx="270155" cy="274055"/>
            <a:chOff x="7576811" y="1804995"/>
            <a:chExt cx="270155" cy="274055"/>
          </a:xfrm>
        </p:grpSpPr>
        <p:sp>
          <p:nvSpPr>
            <p:cNvPr id="3977" name="Google Shape;3977;p33"/>
            <p:cNvSpPr/>
            <p:nvPr/>
          </p:nvSpPr>
          <p:spPr>
            <a:xfrm>
              <a:off x="7576811" y="1884677"/>
              <a:ext cx="131229" cy="194374"/>
            </a:xfrm>
            <a:custGeom>
              <a:avLst/>
              <a:gdLst/>
              <a:ahLst/>
              <a:cxnLst/>
              <a:rect l="l" t="t" r="r" b="b"/>
              <a:pathLst>
                <a:path w="4277" h="6335" extrusionOk="0">
                  <a:moveTo>
                    <a:pt x="476" y="0"/>
                  </a:moveTo>
                  <a:cubicBezTo>
                    <a:pt x="254" y="0"/>
                    <a:pt x="128" y="254"/>
                    <a:pt x="128" y="476"/>
                  </a:cubicBezTo>
                  <a:cubicBezTo>
                    <a:pt x="128" y="761"/>
                    <a:pt x="254" y="982"/>
                    <a:pt x="476" y="982"/>
                  </a:cubicBezTo>
                  <a:lnTo>
                    <a:pt x="2693" y="982"/>
                  </a:lnTo>
                  <a:lnTo>
                    <a:pt x="96" y="5638"/>
                  </a:lnTo>
                  <a:cubicBezTo>
                    <a:pt x="33" y="5764"/>
                    <a:pt x="1" y="5923"/>
                    <a:pt x="1" y="6018"/>
                  </a:cubicBezTo>
                  <a:cubicBezTo>
                    <a:pt x="1" y="6208"/>
                    <a:pt x="96" y="6334"/>
                    <a:pt x="318" y="6334"/>
                  </a:cubicBezTo>
                  <a:lnTo>
                    <a:pt x="3928" y="6334"/>
                  </a:lnTo>
                  <a:cubicBezTo>
                    <a:pt x="4150" y="6334"/>
                    <a:pt x="4276" y="6081"/>
                    <a:pt x="4276" y="5828"/>
                  </a:cubicBezTo>
                  <a:cubicBezTo>
                    <a:pt x="4276" y="5606"/>
                    <a:pt x="4150" y="5353"/>
                    <a:pt x="3928" y="5353"/>
                  </a:cubicBezTo>
                  <a:lnTo>
                    <a:pt x="1426" y="5353"/>
                  </a:lnTo>
                  <a:lnTo>
                    <a:pt x="3991" y="697"/>
                  </a:lnTo>
                  <a:cubicBezTo>
                    <a:pt x="4086" y="571"/>
                    <a:pt x="4118" y="412"/>
                    <a:pt x="4118" y="286"/>
                  </a:cubicBezTo>
                  <a:cubicBezTo>
                    <a:pt x="4118" y="127"/>
                    <a:pt x="4023" y="0"/>
                    <a:pt x="3770" y="0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3"/>
            <p:cNvSpPr/>
            <p:nvPr/>
          </p:nvSpPr>
          <p:spPr>
            <a:xfrm>
              <a:off x="7729362" y="1804995"/>
              <a:ext cx="117604" cy="172985"/>
            </a:xfrm>
            <a:custGeom>
              <a:avLst/>
              <a:gdLst/>
              <a:ahLst/>
              <a:cxnLst/>
              <a:rect l="l" t="t" r="r" b="b"/>
              <a:pathLst>
                <a:path w="3833" h="5638" extrusionOk="0">
                  <a:moveTo>
                    <a:pt x="444" y="1"/>
                  </a:moveTo>
                  <a:cubicBezTo>
                    <a:pt x="223" y="1"/>
                    <a:pt x="159" y="222"/>
                    <a:pt x="159" y="444"/>
                  </a:cubicBezTo>
                  <a:cubicBezTo>
                    <a:pt x="159" y="666"/>
                    <a:pt x="254" y="887"/>
                    <a:pt x="444" y="887"/>
                  </a:cubicBezTo>
                  <a:lnTo>
                    <a:pt x="2408" y="887"/>
                  </a:lnTo>
                  <a:lnTo>
                    <a:pt x="128" y="5004"/>
                  </a:lnTo>
                  <a:cubicBezTo>
                    <a:pt x="64" y="5131"/>
                    <a:pt x="1" y="5258"/>
                    <a:pt x="1" y="5353"/>
                  </a:cubicBezTo>
                  <a:cubicBezTo>
                    <a:pt x="1" y="5511"/>
                    <a:pt x="96" y="5638"/>
                    <a:pt x="318" y="5638"/>
                  </a:cubicBezTo>
                  <a:lnTo>
                    <a:pt x="3516" y="5638"/>
                  </a:lnTo>
                  <a:cubicBezTo>
                    <a:pt x="3706" y="5638"/>
                    <a:pt x="3833" y="5416"/>
                    <a:pt x="3833" y="5194"/>
                  </a:cubicBezTo>
                  <a:cubicBezTo>
                    <a:pt x="3833" y="4973"/>
                    <a:pt x="3706" y="4751"/>
                    <a:pt x="3516" y="4751"/>
                  </a:cubicBezTo>
                  <a:lnTo>
                    <a:pt x="1299" y="4751"/>
                  </a:lnTo>
                  <a:lnTo>
                    <a:pt x="3580" y="634"/>
                  </a:lnTo>
                  <a:cubicBezTo>
                    <a:pt x="3643" y="507"/>
                    <a:pt x="3675" y="381"/>
                    <a:pt x="3675" y="254"/>
                  </a:cubicBezTo>
                  <a:cubicBezTo>
                    <a:pt x="3675" y="127"/>
                    <a:pt x="3580" y="1"/>
                    <a:pt x="3390" y="1"/>
                  </a:cubicBez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9" name="Google Shape;3979;p33"/>
          <p:cNvSpPr txBox="1"/>
          <p:nvPr/>
        </p:nvSpPr>
        <p:spPr>
          <a:xfrm>
            <a:off x="1322141" y="1217693"/>
            <a:ext cx="24963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Fira Sans"/>
                <a:ea typeface="Fira Sans"/>
                <a:cs typeface="Fira Sans"/>
                <a:sym typeface="Fira Sans"/>
              </a:rPr>
              <a:t>80% </a:t>
            </a:r>
            <a:endParaRPr sz="2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80" name="Google Shape;3980;p33"/>
          <p:cNvSpPr txBox="1"/>
          <p:nvPr/>
        </p:nvSpPr>
        <p:spPr>
          <a:xfrm>
            <a:off x="980156" y="2150008"/>
            <a:ext cx="31395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At least 80% of patients with diabetes don’t know their condition.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1" name="Google Shape;3981;p33"/>
          <p:cNvSpPr txBox="1"/>
          <p:nvPr/>
        </p:nvSpPr>
        <p:spPr>
          <a:xfrm>
            <a:off x="980141" y="3036081"/>
            <a:ext cx="24963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Prevention and treatment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82" name="Google Shape;3982;p33"/>
          <p:cNvSpPr txBox="1"/>
          <p:nvPr/>
        </p:nvSpPr>
        <p:spPr>
          <a:xfrm>
            <a:off x="908525" y="4187688"/>
            <a:ext cx="10518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Healthy food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3" name="Google Shape;3983;p33"/>
          <p:cNvSpPr txBox="1"/>
          <p:nvPr/>
        </p:nvSpPr>
        <p:spPr>
          <a:xfrm>
            <a:off x="2082781" y="4187688"/>
            <a:ext cx="10518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Exercise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4" name="Google Shape;3984;p33"/>
          <p:cNvSpPr txBox="1"/>
          <p:nvPr/>
        </p:nvSpPr>
        <p:spPr>
          <a:xfrm>
            <a:off x="3257038" y="4187688"/>
            <a:ext cx="10518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Insulin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5" name="Google Shape;3985;p33"/>
          <p:cNvSpPr txBox="1"/>
          <p:nvPr/>
        </p:nvSpPr>
        <p:spPr>
          <a:xfrm>
            <a:off x="4877441" y="3036081"/>
            <a:ext cx="24963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Diabetic Patients in USA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86" name="Google Shape;3986;p33"/>
          <p:cNvSpPr txBox="1"/>
          <p:nvPr/>
        </p:nvSpPr>
        <p:spPr>
          <a:xfrm>
            <a:off x="7570924" y="3479924"/>
            <a:ext cx="769931" cy="25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Diabetic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7" name="Google Shape;3987;p33"/>
          <p:cNvSpPr txBox="1"/>
          <p:nvPr/>
        </p:nvSpPr>
        <p:spPr>
          <a:xfrm>
            <a:off x="7580171" y="4101781"/>
            <a:ext cx="770027" cy="24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Pre-Diabetic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0" name="Google Shape;3990;p33"/>
          <p:cNvSpPr txBox="1"/>
          <p:nvPr/>
        </p:nvSpPr>
        <p:spPr>
          <a:xfrm>
            <a:off x="4877441" y="1158931"/>
            <a:ext cx="24963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Symptoms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91" name="Google Shape;3991;p33"/>
          <p:cNvSpPr txBox="1"/>
          <p:nvPr/>
        </p:nvSpPr>
        <p:spPr>
          <a:xfrm>
            <a:off x="4838925" y="2279950"/>
            <a:ext cx="1051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50%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Weight loss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2" name="Google Shape;3992;p33"/>
          <p:cNvSpPr txBox="1"/>
          <p:nvPr/>
        </p:nvSpPr>
        <p:spPr>
          <a:xfrm>
            <a:off x="6011250" y="2279950"/>
            <a:ext cx="1051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65%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Thirst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3" name="Google Shape;3993;p33"/>
          <p:cNvSpPr txBox="1"/>
          <p:nvPr/>
        </p:nvSpPr>
        <p:spPr>
          <a:xfrm>
            <a:off x="7183575" y="2279950"/>
            <a:ext cx="1051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75%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Fatigue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4" name="Google Shape;3994;p33"/>
          <p:cNvSpPr/>
          <p:nvPr/>
        </p:nvSpPr>
        <p:spPr>
          <a:xfrm flipH="1">
            <a:off x="4989501" y="1609396"/>
            <a:ext cx="676800" cy="676800"/>
          </a:xfrm>
          <a:prstGeom prst="donut">
            <a:avLst>
              <a:gd name="adj" fmla="val 9375"/>
            </a:avLst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5" name="Google Shape;3995;p33"/>
          <p:cNvSpPr/>
          <p:nvPr/>
        </p:nvSpPr>
        <p:spPr>
          <a:xfrm flipH="1">
            <a:off x="4989501" y="1607508"/>
            <a:ext cx="676800" cy="676800"/>
          </a:xfrm>
          <a:prstGeom prst="blockArc">
            <a:avLst>
              <a:gd name="adj1" fmla="val 5385800"/>
              <a:gd name="adj2" fmla="val 16265523"/>
              <a:gd name="adj3" fmla="val 9197"/>
            </a:avLst>
          </a:prstGeom>
          <a:solidFill>
            <a:srgbClr val="43AED9"/>
          </a:solidFill>
          <a:ln w="9525" cap="flat" cmpd="sng">
            <a:solidFill>
              <a:srgbClr val="43AE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6" name="Google Shape;3996;p33"/>
          <p:cNvGrpSpPr/>
          <p:nvPr/>
        </p:nvGrpSpPr>
        <p:grpSpPr>
          <a:xfrm>
            <a:off x="6226938" y="1607508"/>
            <a:ext cx="676800" cy="678688"/>
            <a:chOff x="6226938" y="1607508"/>
            <a:chExt cx="676800" cy="678688"/>
          </a:xfrm>
        </p:grpSpPr>
        <p:sp>
          <p:nvSpPr>
            <p:cNvPr id="3997" name="Google Shape;3997;p33"/>
            <p:cNvSpPr/>
            <p:nvPr/>
          </p:nvSpPr>
          <p:spPr>
            <a:xfrm flipH="1">
              <a:off x="6226938" y="1609396"/>
              <a:ext cx="676800" cy="676800"/>
            </a:xfrm>
            <a:prstGeom prst="donut">
              <a:avLst>
                <a:gd name="adj" fmla="val 9375"/>
              </a:avLst>
            </a:pr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3"/>
            <p:cNvSpPr/>
            <p:nvPr/>
          </p:nvSpPr>
          <p:spPr>
            <a:xfrm flipH="1">
              <a:off x="6226938" y="1607508"/>
              <a:ext cx="676800" cy="676800"/>
            </a:xfrm>
            <a:prstGeom prst="blockArc">
              <a:avLst>
                <a:gd name="adj1" fmla="val 2906436"/>
                <a:gd name="adj2" fmla="val 16265523"/>
                <a:gd name="adj3" fmla="val 9197"/>
              </a:avLst>
            </a:prstGeom>
            <a:solidFill>
              <a:srgbClr val="43AED9"/>
            </a:solidFill>
            <a:ln w="9525" cap="flat" cmpd="sng">
              <a:solidFill>
                <a:srgbClr val="43AE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9" name="Google Shape;3999;p33"/>
          <p:cNvGrpSpPr/>
          <p:nvPr/>
        </p:nvGrpSpPr>
        <p:grpSpPr>
          <a:xfrm>
            <a:off x="7371063" y="1607508"/>
            <a:ext cx="676800" cy="678688"/>
            <a:chOff x="7371063" y="1607508"/>
            <a:chExt cx="676800" cy="678688"/>
          </a:xfrm>
        </p:grpSpPr>
        <p:sp>
          <p:nvSpPr>
            <p:cNvPr id="4000" name="Google Shape;4000;p33"/>
            <p:cNvSpPr/>
            <p:nvPr/>
          </p:nvSpPr>
          <p:spPr>
            <a:xfrm flipH="1">
              <a:off x="7371063" y="1609396"/>
              <a:ext cx="676800" cy="676800"/>
            </a:xfrm>
            <a:prstGeom prst="donut">
              <a:avLst>
                <a:gd name="adj" fmla="val 9375"/>
              </a:avLst>
            </a:pr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3"/>
            <p:cNvSpPr/>
            <p:nvPr/>
          </p:nvSpPr>
          <p:spPr>
            <a:xfrm flipH="1">
              <a:off x="7371063" y="1607508"/>
              <a:ext cx="676800" cy="676800"/>
            </a:xfrm>
            <a:prstGeom prst="blockArc">
              <a:avLst>
                <a:gd name="adj1" fmla="val 14134"/>
                <a:gd name="adj2" fmla="val 16265523"/>
                <a:gd name="adj3" fmla="val 9197"/>
              </a:avLst>
            </a:prstGeom>
            <a:solidFill>
              <a:srgbClr val="43AED9"/>
            </a:solidFill>
            <a:ln w="9525" cap="flat" cmpd="sng">
              <a:solidFill>
                <a:srgbClr val="43AE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2" name="Google Shape;4002;p33"/>
          <p:cNvSpPr txBox="1"/>
          <p:nvPr/>
        </p:nvSpPr>
        <p:spPr>
          <a:xfrm>
            <a:off x="4860794" y="3501090"/>
            <a:ext cx="783856" cy="21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1 in 10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3" name="Google Shape;4003;p33"/>
          <p:cNvSpPr txBox="1"/>
          <p:nvPr/>
        </p:nvSpPr>
        <p:spPr>
          <a:xfrm>
            <a:off x="4874590" y="4063154"/>
            <a:ext cx="770060" cy="24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1 in 3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3937;p33">
            <a:extLst>
              <a:ext uri="{FF2B5EF4-FFF2-40B4-BE49-F238E27FC236}">
                <a16:creationId xmlns:a16="http://schemas.microsoft.com/office/drawing/2014/main" id="{28299643-9AB3-244E-AE6F-848640E3B38F}"/>
              </a:ext>
            </a:extLst>
          </p:cNvPr>
          <p:cNvSpPr/>
          <p:nvPr/>
        </p:nvSpPr>
        <p:spPr>
          <a:xfrm>
            <a:off x="2151574" y="1718844"/>
            <a:ext cx="70968" cy="70968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2" y="0"/>
                </a:moveTo>
                <a:cubicBezTo>
                  <a:pt x="539" y="0"/>
                  <a:pt x="1" y="539"/>
                  <a:pt x="1" y="1172"/>
                </a:cubicBezTo>
                <a:cubicBezTo>
                  <a:pt x="1" y="1805"/>
                  <a:pt x="539" y="2312"/>
                  <a:pt x="1172" y="2312"/>
                </a:cubicBezTo>
                <a:cubicBezTo>
                  <a:pt x="1806" y="2312"/>
                  <a:pt x="2312" y="1805"/>
                  <a:pt x="2312" y="1172"/>
                </a:cubicBezTo>
                <a:cubicBezTo>
                  <a:pt x="2312" y="539"/>
                  <a:pt x="1806" y="0"/>
                  <a:pt x="1172" y="0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3938;p33">
            <a:extLst>
              <a:ext uri="{FF2B5EF4-FFF2-40B4-BE49-F238E27FC236}">
                <a16:creationId xmlns:a16="http://schemas.microsoft.com/office/drawing/2014/main" id="{01A53C06-C9DB-FD42-9F4E-E8DA7DD1E994}"/>
              </a:ext>
            </a:extLst>
          </p:cNvPr>
          <p:cNvSpPr/>
          <p:nvPr/>
        </p:nvSpPr>
        <p:spPr>
          <a:xfrm>
            <a:off x="2133104" y="1793646"/>
            <a:ext cx="108860" cy="284730"/>
          </a:xfrm>
          <a:custGeom>
            <a:avLst/>
            <a:gdLst/>
            <a:ahLst/>
            <a:cxnLst/>
            <a:rect l="l" t="t" r="r" b="b"/>
            <a:pathLst>
              <a:path w="3548" h="9280" extrusionOk="0">
                <a:moveTo>
                  <a:pt x="1014" y="1"/>
                </a:moveTo>
                <a:cubicBezTo>
                  <a:pt x="444" y="1"/>
                  <a:pt x="1" y="444"/>
                  <a:pt x="1" y="1014"/>
                </a:cubicBezTo>
                <a:lnTo>
                  <a:pt x="1" y="4688"/>
                </a:lnTo>
                <a:lnTo>
                  <a:pt x="603" y="4688"/>
                </a:lnTo>
                <a:lnTo>
                  <a:pt x="603" y="9280"/>
                </a:lnTo>
                <a:lnTo>
                  <a:pt x="1553" y="9280"/>
                </a:lnTo>
                <a:lnTo>
                  <a:pt x="1553" y="4688"/>
                </a:lnTo>
                <a:lnTo>
                  <a:pt x="1964" y="4688"/>
                </a:lnTo>
                <a:lnTo>
                  <a:pt x="1964" y="9280"/>
                </a:lnTo>
                <a:lnTo>
                  <a:pt x="2914" y="9280"/>
                </a:lnTo>
                <a:lnTo>
                  <a:pt x="2914" y="4688"/>
                </a:lnTo>
                <a:lnTo>
                  <a:pt x="3548" y="4688"/>
                </a:lnTo>
                <a:lnTo>
                  <a:pt x="3548" y="1014"/>
                </a:lnTo>
                <a:cubicBezTo>
                  <a:pt x="3548" y="444"/>
                  <a:pt x="3073" y="1"/>
                  <a:pt x="2503" y="1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3937;p33">
            <a:extLst>
              <a:ext uri="{FF2B5EF4-FFF2-40B4-BE49-F238E27FC236}">
                <a16:creationId xmlns:a16="http://schemas.microsoft.com/office/drawing/2014/main" id="{6C92B274-E706-F243-B152-576A2C3BCDED}"/>
              </a:ext>
            </a:extLst>
          </p:cNvPr>
          <p:cNvSpPr/>
          <p:nvPr/>
        </p:nvSpPr>
        <p:spPr>
          <a:xfrm>
            <a:off x="2343575" y="1718844"/>
            <a:ext cx="70968" cy="70968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2" y="0"/>
                </a:moveTo>
                <a:cubicBezTo>
                  <a:pt x="539" y="0"/>
                  <a:pt x="1" y="539"/>
                  <a:pt x="1" y="1172"/>
                </a:cubicBezTo>
                <a:cubicBezTo>
                  <a:pt x="1" y="1805"/>
                  <a:pt x="539" y="2312"/>
                  <a:pt x="1172" y="2312"/>
                </a:cubicBezTo>
                <a:cubicBezTo>
                  <a:pt x="1806" y="2312"/>
                  <a:pt x="2312" y="1805"/>
                  <a:pt x="2312" y="1172"/>
                </a:cubicBezTo>
                <a:cubicBezTo>
                  <a:pt x="2312" y="539"/>
                  <a:pt x="1806" y="0"/>
                  <a:pt x="1172" y="0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3938;p33">
            <a:extLst>
              <a:ext uri="{FF2B5EF4-FFF2-40B4-BE49-F238E27FC236}">
                <a16:creationId xmlns:a16="http://schemas.microsoft.com/office/drawing/2014/main" id="{FB455962-ADA8-2847-A1C2-27B56A88E6D1}"/>
              </a:ext>
            </a:extLst>
          </p:cNvPr>
          <p:cNvSpPr/>
          <p:nvPr/>
        </p:nvSpPr>
        <p:spPr>
          <a:xfrm>
            <a:off x="2325105" y="1793646"/>
            <a:ext cx="108860" cy="284730"/>
          </a:xfrm>
          <a:custGeom>
            <a:avLst/>
            <a:gdLst/>
            <a:ahLst/>
            <a:cxnLst/>
            <a:rect l="l" t="t" r="r" b="b"/>
            <a:pathLst>
              <a:path w="3548" h="9280" extrusionOk="0">
                <a:moveTo>
                  <a:pt x="1014" y="1"/>
                </a:moveTo>
                <a:cubicBezTo>
                  <a:pt x="444" y="1"/>
                  <a:pt x="1" y="444"/>
                  <a:pt x="1" y="1014"/>
                </a:cubicBezTo>
                <a:lnTo>
                  <a:pt x="1" y="4688"/>
                </a:lnTo>
                <a:lnTo>
                  <a:pt x="603" y="4688"/>
                </a:lnTo>
                <a:lnTo>
                  <a:pt x="603" y="9280"/>
                </a:lnTo>
                <a:lnTo>
                  <a:pt x="1553" y="9280"/>
                </a:lnTo>
                <a:lnTo>
                  <a:pt x="1553" y="4688"/>
                </a:lnTo>
                <a:lnTo>
                  <a:pt x="1964" y="4688"/>
                </a:lnTo>
                <a:lnTo>
                  <a:pt x="1964" y="9280"/>
                </a:lnTo>
                <a:lnTo>
                  <a:pt x="2914" y="9280"/>
                </a:lnTo>
                <a:lnTo>
                  <a:pt x="2914" y="4688"/>
                </a:lnTo>
                <a:lnTo>
                  <a:pt x="3548" y="4688"/>
                </a:lnTo>
                <a:lnTo>
                  <a:pt x="3548" y="1014"/>
                </a:lnTo>
                <a:cubicBezTo>
                  <a:pt x="3548" y="444"/>
                  <a:pt x="3073" y="1"/>
                  <a:pt x="2503" y="1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3937;p33">
            <a:extLst>
              <a:ext uri="{FF2B5EF4-FFF2-40B4-BE49-F238E27FC236}">
                <a16:creationId xmlns:a16="http://schemas.microsoft.com/office/drawing/2014/main" id="{8A87ED90-8162-1346-B196-789DD7DA1DBB}"/>
              </a:ext>
            </a:extLst>
          </p:cNvPr>
          <p:cNvSpPr/>
          <p:nvPr/>
        </p:nvSpPr>
        <p:spPr>
          <a:xfrm>
            <a:off x="2545647" y="1718844"/>
            <a:ext cx="70968" cy="70968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2" y="0"/>
                </a:moveTo>
                <a:cubicBezTo>
                  <a:pt x="539" y="0"/>
                  <a:pt x="1" y="539"/>
                  <a:pt x="1" y="1172"/>
                </a:cubicBezTo>
                <a:cubicBezTo>
                  <a:pt x="1" y="1805"/>
                  <a:pt x="539" y="2312"/>
                  <a:pt x="1172" y="2312"/>
                </a:cubicBezTo>
                <a:cubicBezTo>
                  <a:pt x="1806" y="2312"/>
                  <a:pt x="2312" y="1805"/>
                  <a:pt x="2312" y="1172"/>
                </a:cubicBezTo>
                <a:cubicBezTo>
                  <a:pt x="2312" y="539"/>
                  <a:pt x="1806" y="0"/>
                  <a:pt x="1172" y="0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3938;p33">
            <a:extLst>
              <a:ext uri="{FF2B5EF4-FFF2-40B4-BE49-F238E27FC236}">
                <a16:creationId xmlns:a16="http://schemas.microsoft.com/office/drawing/2014/main" id="{B0931420-FC07-374B-92E8-4EC977D504A4}"/>
              </a:ext>
            </a:extLst>
          </p:cNvPr>
          <p:cNvSpPr/>
          <p:nvPr/>
        </p:nvSpPr>
        <p:spPr>
          <a:xfrm>
            <a:off x="2527177" y="1793646"/>
            <a:ext cx="108860" cy="284730"/>
          </a:xfrm>
          <a:custGeom>
            <a:avLst/>
            <a:gdLst/>
            <a:ahLst/>
            <a:cxnLst/>
            <a:rect l="l" t="t" r="r" b="b"/>
            <a:pathLst>
              <a:path w="3548" h="9280" extrusionOk="0">
                <a:moveTo>
                  <a:pt x="1014" y="1"/>
                </a:moveTo>
                <a:cubicBezTo>
                  <a:pt x="444" y="1"/>
                  <a:pt x="1" y="444"/>
                  <a:pt x="1" y="1014"/>
                </a:cubicBezTo>
                <a:lnTo>
                  <a:pt x="1" y="4688"/>
                </a:lnTo>
                <a:lnTo>
                  <a:pt x="603" y="4688"/>
                </a:lnTo>
                <a:lnTo>
                  <a:pt x="603" y="9280"/>
                </a:lnTo>
                <a:lnTo>
                  <a:pt x="1553" y="9280"/>
                </a:lnTo>
                <a:lnTo>
                  <a:pt x="1553" y="4688"/>
                </a:lnTo>
                <a:lnTo>
                  <a:pt x="1964" y="4688"/>
                </a:lnTo>
                <a:lnTo>
                  <a:pt x="1964" y="9280"/>
                </a:lnTo>
                <a:lnTo>
                  <a:pt x="2914" y="9280"/>
                </a:lnTo>
                <a:lnTo>
                  <a:pt x="2914" y="4688"/>
                </a:lnTo>
                <a:lnTo>
                  <a:pt x="3548" y="4688"/>
                </a:lnTo>
                <a:lnTo>
                  <a:pt x="3548" y="1014"/>
                </a:lnTo>
                <a:cubicBezTo>
                  <a:pt x="3548" y="444"/>
                  <a:pt x="3073" y="1"/>
                  <a:pt x="2503" y="1"/>
                </a:cubicBezTo>
                <a:close/>
              </a:path>
            </a:pathLst>
          </a:custGeom>
          <a:solidFill>
            <a:srgbClr val="43A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2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Google Shape;3146;p31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Diabetes Diagnostic</a:t>
            </a:r>
            <a:endParaRPr sz="25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47" name="Google Shape;3147;p31"/>
          <p:cNvSpPr/>
          <p:nvPr/>
        </p:nvSpPr>
        <p:spPr>
          <a:xfrm>
            <a:off x="1040288" y="2328746"/>
            <a:ext cx="2742903" cy="328418"/>
          </a:xfrm>
          <a:custGeom>
            <a:avLst/>
            <a:gdLst/>
            <a:ahLst/>
            <a:cxnLst/>
            <a:rect l="l" t="t" r="r" b="b"/>
            <a:pathLst>
              <a:path w="85349" h="6303" extrusionOk="0">
                <a:moveTo>
                  <a:pt x="0" y="1"/>
                </a:moveTo>
                <a:lnTo>
                  <a:pt x="0" y="6303"/>
                </a:lnTo>
                <a:lnTo>
                  <a:pt x="85349" y="6303"/>
                </a:lnTo>
                <a:lnTo>
                  <a:pt x="85349" y="1"/>
                </a:lnTo>
                <a:close/>
              </a:path>
            </a:pathLst>
          </a:custGeom>
          <a:solidFill>
            <a:srgbClr val="F28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31"/>
          <p:cNvSpPr/>
          <p:nvPr/>
        </p:nvSpPr>
        <p:spPr>
          <a:xfrm>
            <a:off x="1040288" y="3712065"/>
            <a:ext cx="3703686" cy="326803"/>
          </a:xfrm>
          <a:custGeom>
            <a:avLst/>
            <a:gdLst/>
            <a:ahLst/>
            <a:cxnLst/>
            <a:rect l="l" t="t" r="r" b="b"/>
            <a:pathLst>
              <a:path w="115245" h="6272" extrusionOk="0">
                <a:moveTo>
                  <a:pt x="0" y="1"/>
                </a:moveTo>
                <a:lnTo>
                  <a:pt x="0" y="6271"/>
                </a:lnTo>
                <a:lnTo>
                  <a:pt x="115244" y="6271"/>
                </a:lnTo>
                <a:lnTo>
                  <a:pt x="115244" y="1"/>
                </a:lnTo>
                <a:close/>
              </a:path>
            </a:pathLst>
          </a:cu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31"/>
          <p:cNvSpPr/>
          <p:nvPr/>
        </p:nvSpPr>
        <p:spPr>
          <a:xfrm>
            <a:off x="764260" y="2477261"/>
            <a:ext cx="205743" cy="1371638"/>
          </a:xfrm>
          <a:custGeom>
            <a:avLst/>
            <a:gdLst/>
            <a:ahLst/>
            <a:cxnLst/>
            <a:rect l="l" t="t" r="r" b="b"/>
            <a:pathLst>
              <a:path w="4941" h="33475" extrusionOk="0">
                <a:moveTo>
                  <a:pt x="0" y="1"/>
                </a:moveTo>
                <a:lnTo>
                  <a:pt x="0" y="33475"/>
                </a:lnTo>
                <a:lnTo>
                  <a:pt x="4940" y="33475"/>
                </a:lnTo>
                <a:lnTo>
                  <a:pt x="4940" y="33063"/>
                </a:lnTo>
                <a:lnTo>
                  <a:pt x="412" y="33063"/>
                </a:lnTo>
                <a:lnTo>
                  <a:pt x="412" y="412"/>
                </a:lnTo>
                <a:lnTo>
                  <a:pt x="4940" y="412"/>
                </a:lnTo>
                <a:lnTo>
                  <a:pt x="4940" y="1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0" name="Google Shape;3150;p31"/>
          <p:cNvGrpSpPr/>
          <p:nvPr/>
        </p:nvGrpSpPr>
        <p:grpSpPr>
          <a:xfrm>
            <a:off x="1611292" y="1081253"/>
            <a:ext cx="5921413" cy="919864"/>
            <a:chOff x="457226" y="1491645"/>
            <a:chExt cx="4206445" cy="653452"/>
          </a:xfrm>
        </p:grpSpPr>
        <p:sp>
          <p:nvSpPr>
            <p:cNvPr id="3151" name="Google Shape;3151;p31"/>
            <p:cNvSpPr/>
            <p:nvPr/>
          </p:nvSpPr>
          <p:spPr>
            <a:xfrm>
              <a:off x="1174760" y="1578159"/>
              <a:ext cx="2333761" cy="494660"/>
            </a:xfrm>
            <a:custGeom>
              <a:avLst/>
              <a:gdLst/>
              <a:ahLst/>
              <a:cxnLst/>
              <a:rect l="l" t="t" r="r" b="b"/>
              <a:pathLst>
                <a:path w="72618" h="15392" extrusionOk="0">
                  <a:moveTo>
                    <a:pt x="0" y="1"/>
                  </a:moveTo>
                  <a:lnTo>
                    <a:pt x="0" y="15392"/>
                  </a:lnTo>
                  <a:lnTo>
                    <a:pt x="70147" y="15392"/>
                  </a:lnTo>
                  <a:cubicBezTo>
                    <a:pt x="71509" y="15392"/>
                    <a:pt x="72617" y="14283"/>
                    <a:pt x="72617" y="12922"/>
                  </a:cubicBezTo>
                  <a:lnTo>
                    <a:pt x="72617" y="2503"/>
                  </a:lnTo>
                  <a:cubicBezTo>
                    <a:pt x="72617" y="1109"/>
                    <a:pt x="71509" y="1"/>
                    <a:pt x="7014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1"/>
            <p:cNvSpPr/>
            <p:nvPr/>
          </p:nvSpPr>
          <p:spPr>
            <a:xfrm>
              <a:off x="3180751" y="1618878"/>
              <a:ext cx="297240" cy="414252"/>
            </a:xfrm>
            <a:custGeom>
              <a:avLst/>
              <a:gdLst/>
              <a:ahLst/>
              <a:cxnLst/>
              <a:rect l="l" t="t" r="r" b="b"/>
              <a:pathLst>
                <a:path w="9249" h="12890" extrusionOk="0">
                  <a:moveTo>
                    <a:pt x="1489" y="1"/>
                  </a:moveTo>
                  <a:cubicBezTo>
                    <a:pt x="666" y="1"/>
                    <a:pt x="1" y="666"/>
                    <a:pt x="1" y="1457"/>
                  </a:cubicBezTo>
                  <a:lnTo>
                    <a:pt x="1" y="11401"/>
                  </a:lnTo>
                  <a:cubicBezTo>
                    <a:pt x="1" y="12225"/>
                    <a:pt x="666" y="12890"/>
                    <a:pt x="1489" y="12890"/>
                  </a:cubicBezTo>
                  <a:lnTo>
                    <a:pt x="7791" y="12890"/>
                  </a:lnTo>
                  <a:cubicBezTo>
                    <a:pt x="8583" y="12890"/>
                    <a:pt x="9248" y="12225"/>
                    <a:pt x="9248" y="11401"/>
                  </a:cubicBezTo>
                  <a:lnTo>
                    <a:pt x="9248" y="1457"/>
                  </a:lnTo>
                  <a:cubicBezTo>
                    <a:pt x="9248" y="666"/>
                    <a:pt x="8583" y="1"/>
                    <a:pt x="7791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1"/>
            <p:cNvSpPr/>
            <p:nvPr/>
          </p:nvSpPr>
          <p:spPr>
            <a:xfrm>
              <a:off x="3508489" y="1661620"/>
              <a:ext cx="175085" cy="306367"/>
            </a:xfrm>
            <a:custGeom>
              <a:avLst/>
              <a:gdLst/>
              <a:ahLst/>
              <a:cxnLst/>
              <a:rect l="l" t="t" r="r" b="b"/>
              <a:pathLst>
                <a:path w="5448" h="9533" extrusionOk="0">
                  <a:moveTo>
                    <a:pt x="0" y="1"/>
                  </a:moveTo>
                  <a:lnTo>
                    <a:pt x="0" y="9533"/>
                  </a:lnTo>
                  <a:lnTo>
                    <a:pt x="3674" y="9533"/>
                  </a:lnTo>
                  <a:cubicBezTo>
                    <a:pt x="4656" y="9533"/>
                    <a:pt x="5447" y="8741"/>
                    <a:pt x="5447" y="7760"/>
                  </a:cubicBezTo>
                  <a:lnTo>
                    <a:pt x="5447" y="1774"/>
                  </a:lnTo>
                  <a:cubicBezTo>
                    <a:pt x="5447" y="792"/>
                    <a:pt x="4656" y="1"/>
                    <a:pt x="367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1"/>
            <p:cNvSpPr/>
            <p:nvPr/>
          </p:nvSpPr>
          <p:spPr>
            <a:xfrm>
              <a:off x="3683542" y="1775612"/>
              <a:ext cx="322661" cy="83493"/>
            </a:xfrm>
            <a:custGeom>
              <a:avLst/>
              <a:gdLst/>
              <a:ahLst/>
              <a:cxnLst/>
              <a:rect l="l" t="t" r="r" b="b"/>
              <a:pathLst>
                <a:path w="10040" h="2598" extrusionOk="0">
                  <a:moveTo>
                    <a:pt x="0" y="1"/>
                  </a:moveTo>
                  <a:lnTo>
                    <a:pt x="0" y="2597"/>
                  </a:lnTo>
                  <a:lnTo>
                    <a:pt x="8741" y="2597"/>
                  </a:lnTo>
                  <a:cubicBezTo>
                    <a:pt x="9438" y="2597"/>
                    <a:pt x="10039" y="1996"/>
                    <a:pt x="10039" y="1299"/>
                  </a:cubicBezTo>
                  <a:cubicBezTo>
                    <a:pt x="10039" y="571"/>
                    <a:pt x="9438" y="1"/>
                    <a:pt x="8741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1"/>
            <p:cNvSpPr/>
            <p:nvPr/>
          </p:nvSpPr>
          <p:spPr>
            <a:xfrm>
              <a:off x="4006171" y="1808167"/>
              <a:ext cx="657501" cy="17354"/>
            </a:xfrm>
            <a:custGeom>
              <a:avLst/>
              <a:gdLst/>
              <a:ahLst/>
              <a:cxnLst/>
              <a:rect l="l" t="t" r="r" b="b"/>
              <a:pathLst>
                <a:path w="20459" h="540" extrusionOk="0">
                  <a:moveTo>
                    <a:pt x="0" y="1"/>
                  </a:moveTo>
                  <a:lnTo>
                    <a:pt x="0" y="539"/>
                  </a:lnTo>
                  <a:lnTo>
                    <a:pt x="20459" y="539"/>
                  </a:lnTo>
                  <a:lnTo>
                    <a:pt x="20459" y="1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1"/>
            <p:cNvSpPr/>
            <p:nvPr/>
          </p:nvSpPr>
          <p:spPr>
            <a:xfrm>
              <a:off x="1459724" y="1638224"/>
              <a:ext cx="1721060" cy="375591"/>
            </a:xfrm>
            <a:custGeom>
              <a:avLst/>
              <a:gdLst/>
              <a:ahLst/>
              <a:cxnLst/>
              <a:rect l="l" t="t" r="r" b="b"/>
              <a:pathLst>
                <a:path w="53553" h="11687" extrusionOk="0">
                  <a:moveTo>
                    <a:pt x="0" y="0"/>
                  </a:moveTo>
                  <a:lnTo>
                    <a:pt x="0" y="11686"/>
                  </a:lnTo>
                  <a:lnTo>
                    <a:pt x="53553" y="11686"/>
                  </a:lnTo>
                  <a:lnTo>
                    <a:pt x="53553" y="0"/>
                  </a:ln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1"/>
            <p:cNvSpPr/>
            <p:nvPr/>
          </p:nvSpPr>
          <p:spPr>
            <a:xfrm>
              <a:off x="1062793" y="1491645"/>
              <a:ext cx="111999" cy="653452"/>
            </a:xfrm>
            <a:custGeom>
              <a:avLst/>
              <a:gdLst/>
              <a:ahLst/>
              <a:cxnLst/>
              <a:rect l="l" t="t" r="r" b="b"/>
              <a:pathLst>
                <a:path w="3485" h="20333" extrusionOk="0">
                  <a:moveTo>
                    <a:pt x="1742" y="1"/>
                  </a:moveTo>
                  <a:cubicBezTo>
                    <a:pt x="792" y="1"/>
                    <a:pt x="1" y="793"/>
                    <a:pt x="1" y="1743"/>
                  </a:cubicBezTo>
                  <a:lnTo>
                    <a:pt x="1" y="18591"/>
                  </a:lnTo>
                  <a:cubicBezTo>
                    <a:pt x="1" y="19541"/>
                    <a:pt x="792" y="20332"/>
                    <a:pt x="1742" y="20332"/>
                  </a:cubicBezTo>
                  <a:cubicBezTo>
                    <a:pt x="2692" y="20332"/>
                    <a:pt x="3484" y="19541"/>
                    <a:pt x="3484" y="18591"/>
                  </a:cubicBezTo>
                  <a:lnTo>
                    <a:pt x="3484" y="1743"/>
                  </a:lnTo>
                  <a:cubicBezTo>
                    <a:pt x="3484" y="793"/>
                    <a:pt x="2692" y="1"/>
                    <a:pt x="174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1"/>
            <p:cNvSpPr/>
            <p:nvPr/>
          </p:nvSpPr>
          <p:spPr>
            <a:xfrm>
              <a:off x="529472" y="1691155"/>
              <a:ext cx="2651312" cy="276832"/>
            </a:xfrm>
            <a:custGeom>
              <a:avLst/>
              <a:gdLst/>
              <a:ahLst/>
              <a:cxnLst/>
              <a:rect l="l" t="t" r="r" b="b"/>
              <a:pathLst>
                <a:path w="82499" h="8614" extrusionOk="0">
                  <a:moveTo>
                    <a:pt x="1" y="0"/>
                  </a:moveTo>
                  <a:lnTo>
                    <a:pt x="1" y="8614"/>
                  </a:lnTo>
                  <a:lnTo>
                    <a:pt x="82499" y="8614"/>
                  </a:lnTo>
                  <a:lnTo>
                    <a:pt x="82499" y="0"/>
                  </a:lnTo>
                  <a:close/>
                </a:path>
              </a:pathLst>
            </a:custGeom>
            <a:solidFill>
              <a:srgbClr val="D8D6D6">
                <a:alpha val="4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1"/>
            <p:cNvSpPr/>
            <p:nvPr/>
          </p:nvSpPr>
          <p:spPr>
            <a:xfrm>
              <a:off x="529472" y="1829571"/>
              <a:ext cx="2651312" cy="138416"/>
            </a:xfrm>
            <a:custGeom>
              <a:avLst/>
              <a:gdLst/>
              <a:ahLst/>
              <a:cxnLst/>
              <a:rect l="l" t="t" r="r" b="b"/>
              <a:pathLst>
                <a:path w="82499" h="4307" extrusionOk="0">
                  <a:moveTo>
                    <a:pt x="1" y="0"/>
                  </a:moveTo>
                  <a:lnTo>
                    <a:pt x="1" y="4307"/>
                  </a:lnTo>
                  <a:lnTo>
                    <a:pt x="82499" y="4307"/>
                  </a:lnTo>
                  <a:lnTo>
                    <a:pt x="82499" y="0"/>
                  </a:lnTo>
                  <a:close/>
                </a:path>
              </a:pathLst>
            </a:custGeom>
            <a:solidFill>
              <a:srgbClr val="FFF9F3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1"/>
            <p:cNvSpPr/>
            <p:nvPr/>
          </p:nvSpPr>
          <p:spPr>
            <a:xfrm>
              <a:off x="457226" y="1578159"/>
              <a:ext cx="72277" cy="521142"/>
            </a:xfrm>
            <a:custGeom>
              <a:avLst/>
              <a:gdLst/>
              <a:ahLst/>
              <a:cxnLst/>
              <a:rect l="l" t="t" r="r" b="b"/>
              <a:pathLst>
                <a:path w="2249" h="16216" extrusionOk="0">
                  <a:moveTo>
                    <a:pt x="1141" y="1"/>
                  </a:moveTo>
                  <a:cubicBezTo>
                    <a:pt x="507" y="1"/>
                    <a:pt x="0" y="508"/>
                    <a:pt x="0" y="1141"/>
                  </a:cubicBezTo>
                  <a:lnTo>
                    <a:pt x="0" y="15075"/>
                  </a:lnTo>
                  <a:cubicBezTo>
                    <a:pt x="0" y="15709"/>
                    <a:pt x="507" y="16215"/>
                    <a:pt x="1141" y="16215"/>
                  </a:cubicBezTo>
                  <a:cubicBezTo>
                    <a:pt x="1742" y="16215"/>
                    <a:pt x="2249" y="15709"/>
                    <a:pt x="2249" y="15075"/>
                  </a:cubicBezTo>
                  <a:lnTo>
                    <a:pt x="2249" y="1141"/>
                  </a:lnTo>
                  <a:cubicBezTo>
                    <a:pt x="2249" y="508"/>
                    <a:pt x="1742" y="1"/>
                    <a:pt x="1141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1"/>
            <p:cNvSpPr/>
            <p:nvPr/>
          </p:nvSpPr>
          <p:spPr>
            <a:xfrm>
              <a:off x="2973143" y="1892657"/>
              <a:ext cx="17322" cy="180163"/>
            </a:xfrm>
            <a:custGeom>
              <a:avLst/>
              <a:gdLst/>
              <a:ahLst/>
              <a:cxnLst/>
              <a:rect l="l" t="t" r="r" b="b"/>
              <a:pathLst>
                <a:path w="539" h="5606" extrusionOk="0">
                  <a:moveTo>
                    <a:pt x="0" y="0"/>
                  </a:moveTo>
                  <a:lnTo>
                    <a:pt x="0" y="5606"/>
                  </a:lnTo>
                  <a:lnTo>
                    <a:pt x="539" y="5606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1"/>
            <p:cNvSpPr/>
            <p:nvPr/>
          </p:nvSpPr>
          <p:spPr>
            <a:xfrm>
              <a:off x="2911053" y="1967955"/>
              <a:ext cx="16326" cy="104865"/>
            </a:xfrm>
            <a:custGeom>
              <a:avLst/>
              <a:gdLst/>
              <a:ahLst/>
              <a:cxnLst/>
              <a:rect l="l" t="t" r="r" b="b"/>
              <a:pathLst>
                <a:path w="508" h="3263" extrusionOk="0">
                  <a:moveTo>
                    <a:pt x="1" y="1"/>
                  </a:moveTo>
                  <a:lnTo>
                    <a:pt x="1" y="3263"/>
                  </a:lnTo>
                  <a:lnTo>
                    <a:pt x="507" y="326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1"/>
            <p:cNvSpPr/>
            <p:nvPr/>
          </p:nvSpPr>
          <p:spPr>
            <a:xfrm>
              <a:off x="2842857" y="1967955"/>
              <a:ext cx="16326" cy="104865"/>
            </a:xfrm>
            <a:custGeom>
              <a:avLst/>
              <a:gdLst/>
              <a:ahLst/>
              <a:cxnLst/>
              <a:rect l="l" t="t" r="r" b="b"/>
              <a:pathLst>
                <a:path w="508" h="3263" extrusionOk="0">
                  <a:moveTo>
                    <a:pt x="1" y="1"/>
                  </a:moveTo>
                  <a:lnTo>
                    <a:pt x="1" y="3263"/>
                  </a:lnTo>
                  <a:lnTo>
                    <a:pt x="507" y="326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1"/>
            <p:cNvSpPr/>
            <p:nvPr/>
          </p:nvSpPr>
          <p:spPr>
            <a:xfrm>
              <a:off x="2775690" y="1967955"/>
              <a:ext cx="16326" cy="104865"/>
            </a:xfrm>
            <a:custGeom>
              <a:avLst/>
              <a:gdLst/>
              <a:ahLst/>
              <a:cxnLst/>
              <a:rect l="l" t="t" r="r" b="b"/>
              <a:pathLst>
                <a:path w="508" h="3263" extrusionOk="0">
                  <a:moveTo>
                    <a:pt x="1" y="1"/>
                  </a:moveTo>
                  <a:lnTo>
                    <a:pt x="1" y="3263"/>
                  </a:lnTo>
                  <a:lnTo>
                    <a:pt x="507" y="326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1"/>
            <p:cNvSpPr/>
            <p:nvPr/>
          </p:nvSpPr>
          <p:spPr>
            <a:xfrm>
              <a:off x="2707494" y="1967955"/>
              <a:ext cx="16326" cy="104865"/>
            </a:xfrm>
            <a:custGeom>
              <a:avLst/>
              <a:gdLst/>
              <a:ahLst/>
              <a:cxnLst/>
              <a:rect l="l" t="t" r="r" b="b"/>
              <a:pathLst>
                <a:path w="508" h="3263" extrusionOk="0">
                  <a:moveTo>
                    <a:pt x="1" y="1"/>
                  </a:moveTo>
                  <a:lnTo>
                    <a:pt x="1" y="3263"/>
                  </a:lnTo>
                  <a:lnTo>
                    <a:pt x="507" y="326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1"/>
            <p:cNvSpPr/>
            <p:nvPr/>
          </p:nvSpPr>
          <p:spPr>
            <a:xfrm>
              <a:off x="2636245" y="1892657"/>
              <a:ext cx="17354" cy="180163"/>
            </a:xfrm>
            <a:custGeom>
              <a:avLst/>
              <a:gdLst/>
              <a:ahLst/>
              <a:cxnLst/>
              <a:rect l="l" t="t" r="r" b="b"/>
              <a:pathLst>
                <a:path w="540" h="5606" extrusionOk="0">
                  <a:moveTo>
                    <a:pt x="1" y="0"/>
                  </a:moveTo>
                  <a:lnTo>
                    <a:pt x="1" y="5606"/>
                  </a:lnTo>
                  <a:lnTo>
                    <a:pt x="539" y="5606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1"/>
            <p:cNvSpPr/>
            <p:nvPr/>
          </p:nvSpPr>
          <p:spPr>
            <a:xfrm>
              <a:off x="2573159" y="1967955"/>
              <a:ext cx="17322" cy="104865"/>
            </a:xfrm>
            <a:custGeom>
              <a:avLst/>
              <a:gdLst/>
              <a:ahLst/>
              <a:cxnLst/>
              <a:rect l="l" t="t" r="r" b="b"/>
              <a:pathLst>
                <a:path w="539" h="3263" extrusionOk="0">
                  <a:moveTo>
                    <a:pt x="0" y="1"/>
                  </a:moveTo>
                  <a:lnTo>
                    <a:pt x="0" y="3263"/>
                  </a:lnTo>
                  <a:lnTo>
                    <a:pt x="539" y="3263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1"/>
            <p:cNvSpPr/>
            <p:nvPr/>
          </p:nvSpPr>
          <p:spPr>
            <a:xfrm>
              <a:off x="2505992" y="1967955"/>
              <a:ext cx="16294" cy="104865"/>
            </a:xfrm>
            <a:custGeom>
              <a:avLst/>
              <a:gdLst/>
              <a:ahLst/>
              <a:cxnLst/>
              <a:rect l="l" t="t" r="r" b="b"/>
              <a:pathLst>
                <a:path w="507" h="3263" extrusionOk="0">
                  <a:moveTo>
                    <a:pt x="0" y="1"/>
                  </a:moveTo>
                  <a:lnTo>
                    <a:pt x="0" y="3263"/>
                  </a:lnTo>
                  <a:lnTo>
                    <a:pt x="507" y="326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1"/>
            <p:cNvSpPr/>
            <p:nvPr/>
          </p:nvSpPr>
          <p:spPr>
            <a:xfrm>
              <a:off x="2437796" y="1967955"/>
              <a:ext cx="17322" cy="104865"/>
            </a:xfrm>
            <a:custGeom>
              <a:avLst/>
              <a:gdLst/>
              <a:ahLst/>
              <a:cxnLst/>
              <a:rect l="l" t="t" r="r" b="b"/>
              <a:pathLst>
                <a:path w="539" h="3263" extrusionOk="0">
                  <a:moveTo>
                    <a:pt x="0" y="1"/>
                  </a:moveTo>
                  <a:lnTo>
                    <a:pt x="0" y="3263"/>
                  </a:lnTo>
                  <a:lnTo>
                    <a:pt x="539" y="3263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1"/>
            <p:cNvSpPr/>
            <p:nvPr/>
          </p:nvSpPr>
          <p:spPr>
            <a:xfrm>
              <a:off x="2370629" y="1967955"/>
              <a:ext cx="16294" cy="104865"/>
            </a:xfrm>
            <a:custGeom>
              <a:avLst/>
              <a:gdLst/>
              <a:ahLst/>
              <a:cxnLst/>
              <a:rect l="l" t="t" r="r" b="b"/>
              <a:pathLst>
                <a:path w="507" h="3263" extrusionOk="0">
                  <a:moveTo>
                    <a:pt x="0" y="1"/>
                  </a:moveTo>
                  <a:lnTo>
                    <a:pt x="0" y="3263"/>
                  </a:lnTo>
                  <a:lnTo>
                    <a:pt x="507" y="326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1"/>
            <p:cNvSpPr/>
            <p:nvPr/>
          </p:nvSpPr>
          <p:spPr>
            <a:xfrm>
              <a:off x="2299380" y="1892657"/>
              <a:ext cx="16326" cy="180163"/>
            </a:xfrm>
            <a:custGeom>
              <a:avLst/>
              <a:gdLst/>
              <a:ahLst/>
              <a:cxnLst/>
              <a:rect l="l" t="t" r="r" b="b"/>
              <a:pathLst>
                <a:path w="508" h="5606" extrusionOk="0">
                  <a:moveTo>
                    <a:pt x="0" y="0"/>
                  </a:moveTo>
                  <a:lnTo>
                    <a:pt x="0" y="5606"/>
                  </a:lnTo>
                  <a:lnTo>
                    <a:pt x="507" y="5606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1"/>
            <p:cNvSpPr/>
            <p:nvPr/>
          </p:nvSpPr>
          <p:spPr>
            <a:xfrm>
              <a:off x="2236262" y="1967955"/>
              <a:ext cx="17354" cy="104865"/>
            </a:xfrm>
            <a:custGeom>
              <a:avLst/>
              <a:gdLst/>
              <a:ahLst/>
              <a:cxnLst/>
              <a:rect l="l" t="t" r="r" b="b"/>
              <a:pathLst>
                <a:path w="540" h="3263" extrusionOk="0">
                  <a:moveTo>
                    <a:pt x="1" y="1"/>
                  </a:moveTo>
                  <a:lnTo>
                    <a:pt x="1" y="3263"/>
                  </a:lnTo>
                  <a:lnTo>
                    <a:pt x="539" y="3263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1"/>
            <p:cNvSpPr/>
            <p:nvPr/>
          </p:nvSpPr>
          <p:spPr>
            <a:xfrm>
              <a:off x="2169095" y="1967955"/>
              <a:ext cx="16326" cy="104865"/>
            </a:xfrm>
            <a:custGeom>
              <a:avLst/>
              <a:gdLst/>
              <a:ahLst/>
              <a:cxnLst/>
              <a:rect l="l" t="t" r="r" b="b"/>
              <a:pathLst>
                <a:path w="508" h="3263" extrusionOk="0">
                  <a:moveTo>
                    <a:pt x="1" y="1"/>
                  </a:moveTo>
                  <a:lnTo>
                    <a:pt x="1" y="3263"/>
                  </a:lnTo>
                  <a:lnTo>
                    <a:pt x="507" y="326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1"/>
            <p:cNvSpPr/>
            <p:nvPr/>
          </p:nvSpPr>
          <p:spPr>
            <a:xfrm>
              <a:off x="2100899" y="1967955"/>
              <a:ext cx="17354" cy="104865"/>
            </a:xfrm>
            <a:custGeom>
              <a:avLst/>
              <a:gdLst/>
              <a:ahLst/>
              <a:cxnLst/>
              <a:rect l="l" t="t" r="r" b="b"/>
              <a:pathLst>
                <a:path w="540" h="3263" extrusionOk="0">
                  <a:moveTo>
                    <a:pt x="1" y="1"/>
                  </a:moveTo>
                  <a:lnTo>
                    <a:pt x="1" y="3263"/>
                  </a:lnTo>
                  <a:lnTo>
                    <a:pt x="539" y="3263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1"/>
            <p:cNvSpPr/>
            <p:nvPr/>
          </p:nvSpPr>
          <p:spPr>
            <a:xfrm>
              <a:off x="2032735" y="1967955"/>
              <a:ext cx="17322" cy="104865"/>
            </a:xfrm>
            <a:custGeom>
              <a:avLst/>
              <a:gdLst/>
              <a:ahLst/>
              <a:cxnLst/>
              <a:rect l="l" t="t" r="r" b="b"/>
              <a:pathLst>
                <a:path w="539" h="3263" extrusionOk="0">
                  <a:moveTo>
                    <a:pt x="0" y="1"/>
                  </a:moveTo>
                  <a:lnTo>
                    <a:pt x="0" y="3263"/>
                  </a:lnTo>
                  <a:lnTo>
                    <a:pt x="539" y="3263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1"/>
            <p:cNvSpPr/>
            <p:nvPr/>
          </p:nvSpPr>
          <p:spPr>
            <a:xfrm>
              <a:off x="1962483" y="1892657"/>
              <a:ext cx="16326" cy="180163"/>
            </a:xfrm>
            <a:custGeom>
              <a:avLst/>
              <a:gdLst/>
              <a:ahLst/>
              <a:cxnLst/>
              <a:rect l="l" t="t" r="r" b="b"/>
              <a:pathLst>
                <a:path w="508" h="5606" extrusionOk="0">
                  <a:moveTo>
                    <a:pt x="1" y="0"/>
                  </a:moveTo>
                  <a:lnTo>
                    <a:pt x="1" y="5606"/>
                  </a:lnTo>
                  <a:lnTo>
                    <a:pt x="508" y="5606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1"/>
            <p:cNvSpPr/>
            <p:nvPr/>
          </p:nvSpPr>
          <p:spPr>
            <a:xfrm>
              <a:off x="1899397" y="1967955"/>
              <a:ext cx="16326" cy="104865"/>
            </a:xfrm>
            <a:custGeom>
              <a:avLst/>
              <a:gdLst/>
              <a:ahLst/>
              <a:cxnLst/>
              <a:rect l="l" t="t" r="r" b="b"/>
              <a:pathLst>
                <a:path w="508" h="3263" extrusionOk="0">
                  <a:moveTo>
                    <a:pt x="0" y="1"/>
                  </a:moveTo>
                  <a:lnTo>
                    <a:pt x="0" y="3263"/>
                  </a:lnTo>
                  <a:lnTo>
                    <a:pt x="507" y="326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1"/>
            <p:cNvSpPr/>
            <p:nvPr/>
          </p:nvSpPr>
          <p:spPr>
            <a:xfrm>
              <a:off x="1831201" y="1967955"/>
              <a:ext cx="17354" cy="104865"/>
            </a:xfrm>
            <a:custGeom>
              <a:avLst/>
              <a:gdLst/>
              <a:ahLst/>
              <a:cxnLst/>
              <a:rect l="l" t="t" r="r" b="b"/>
              <a:pathLst>
                <a:path w="540" h="3263" extrusionOk="0">
                  <a:moveTo>
                    <a:pt x="1" y="1"/>
                  </a:moveTo>
                  <a:lnTo>
                    <a:pt x="1" y="3263"/>
                  </a:lnTo>
                  <a:lnTo>
                    <a:pt x="539" y="3263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1"/>
            <p:cNvSpPr/>
            <p:nvPr/>
          </p:nvSpPr>
          <p:spPr>
            <a:xfrm>
              <a:off x="1764034" y="1967955"/>
              <a:ext cx="16326" cy="104865"/>
            </a:xfrm>
            <a:custGeom>
              <a:avLst/>
              <a:gdLst/>
              <a:ahLst/>
              <a:cxnLst/>
              <a:rect l="l" t="t" r="r" b="b"/>
              <a:pathLst>
                <a:path w="508" h="3263" extrusionOk="0">
                  <a:moveTo>
                    <a:pt x="1" y="1"/>
                  </a:moveTo>
                  <a:lnTo>
                    <a:pt x="1" y="3263"/>
                  </a:lnTo>
                  <a:lnTo>
                    <a:pt x="507" y="326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1"/>
            <p:cNvSpPr/>
            <p:nvPr/>
          </p:nvSpPr>
          <p:spPr>
            <a:xfrm>
              <a:off x="1695838" y="1967955"/>
              <a:ext cx="17354" cy="104865"/>
            </a:xfrm>
            <a:custGeom>
              <a:avLst/>
              <a:gdLst/>
              <a:ahLst/>
              <a:cxnLst/>
              <a:rect l="l" t="t" r="r" b="b"/>
              <a:pathLst>
                <a:path w="540" h="3263" extrusionOk="0">
                  <a:moveTo>
                    <a:pt x="1" y="1"/>
                  </a:moveTo>
                  <a:lnTo>
                    <a:pt x="1" y="3263"/>
                  </a:lnTo>
                  <a:lnTo>
                    <a:pt x="539" y="3263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1"/>
            <p:cNvSpPr/>
            <p:nvPr/>
          </p:nvSpPr>
          <p:spPr>
            <a:xfrm>
              <a:off x="1624589" y="1892657"/>
              <a:ext cx="17354" cy="180163"/>
            </a:xfrm>
            <a:custGeom>
              <a:avLst/>
              <a:gdLst/>
              <a:ahLst/>
              <a:cxnLst/>
              <a:rect l="l" t="t" r="r" b="b"/>
              <a:pathLst>
                <a:path w="540" h="5606" extrusionOk="0">
                  <a:moveTo>
                    <a:pt x="1" y="0"/>
                  </a:moveTo>
                  <a:lnTo>
                    <a:pt x="1" y="5606"/>
                  </a:lnTo>
                  <a:lnTo>
                    <a:pt x="539" y="5606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1"/>
            <p:cNvSpPr/>
            <p:nvPr/>
          </p:nvSpPr>
          <p:spPr>
            <a:xfrm>
              <a:off x="1562531" y="1967955"/>
              <a:ext cx="16294" cy="104865"/>
            </a:xfrm>
            <a:custGeom>
              <a:avLst/>
              <a:gdLst/>
              <a:ahLst/>
              <a:cxnLst/>
              <a:rect l="l" t="t" r="r" b="b"/>
              <a:pathLst>
                <a:path w="507" h="3263" extrusionOk="0">
                  <a:moveTo>
                    <a:pt x="0" y="1"/>
                  </a:moveTo>
                  <a:lnTo>
                    <a:pt x="0" y="3263"/>
                  </a:lnTo>
                  <a:lnTo>
                    <a:pt x="507" y="326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1"/>
            <p:cNvSpPr/>
            <p:nvPr/>
          </p:nvSpPr>
          <p:spPr>
            <a:xfrm>
              <a:off x="1494336" y="1967955"/>
              <a:ext cx="17322" cy="104865"/>
            </a:xfrm>
            <a:custGeom>
              <a:avLst/>
              <a:gdLst/>
              <a:ahLst/>
              <a:cxnLst/>
              <a:rect l="l" t="t" r="r" b="b"/>
              <a:pathLst>
                <a:path w="539" h="3263" extrusionOk="0">
                  <a:moveTo>
                    <a:pt x="0" y="1"/>
                  </a:moveTo>
                  <a:lnTo>
                    <a:pt x="0" y="3263"/>
                  </a:lnTo>
                  <a:lnTo>
                    <a:pt x="539" y="3263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1"/>
            <p:cNvSpPr/>
            <p:nvPr/>
          </p:nvSpPr>
          <p:spPr>
            <a:xfrm>
              <a:off x="1427168" y="1967955"/>
              <a:ext cx="16294" cy="104865"/>
            </a:xfrm>
            <a:custGeom>
              <a:avLst/>
              <a:gdLst/>
              <a:ahLst/>
              <a:cxnLst/>
              <a:rect l="l" t="t" r="r" b="b"/>
              <a:pathLst>
                <a:path w="507" h="3263" extrusionOk="0">
                  <a:moveTo>
                    <a:pt x="0" y="1"/>
                  </a:moveTo>
                  <a:lnTo>
                    <a:pt x="0" y="3263"/>
                  </a:lnTo>
                  <a:lnTo>
                    <a:pt x="507" y="326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1"/>
            <p:cNvSpPr/>
            <p:nvPr/>
          </p:nvSpPr>
          <p:spPr>
            <a:xfrm>
              <a:off x="1358973" y="1967955"/>
              <a:ext cx="17322" cy="104865"/>
            </a:xfrm>
            <a:custGeom>
              <a:avLst/>
              <a:gdLst/>
              <a:ahLst/>
              <a:cxnLst/>
              <a:rect l="l" t="t" r="r" b="b"/>
              <a:pathLst>
                <a:path w="539" h="3263" extrusionOk="0">
                  <a:moveTo>
                    <a:pt x="0" y="1"/>
                  </a:moveTo>
                  <a:lnTo>
                    <a:pt x="0" y="3263"/>
                  </a:lnTo>
                  <a:lnTo>
                    <a:pt x="539" y="3263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6" name="Google Shape;3186;p31"/>
          <p:cNvSpPr/>
          <p:nvPr/>
        </p:nvSpPr>
        <p:spPr>
          <a:xfrm>
            <a:off x="5148112" y="2222885"/>
            <a:ext cx="3551001" cy="2530185"/>
          </a:xfrm>
          <a:custGeom>
            <a:avLst/>
            <a:gdLst/>
            <a:ahLst/>
            <a:cxnLst/>
            <a:rect l="l" t="t" r="r" b="b"/>
            <a:pathLst>
              <a:path w="110494" h="78730" extrusionOk="0">
                <a:moveTo>
                  <a:pt x="0" y="1"/>
                </a:moveTo>
                <a:lnTo>
                  <a:pt x="0" y="78730"/>
                </a:lnTo>
                <a:lnTo>
                  <a:pt x="110494" y="78730"/>
                </a:lnTo>
                <a:lnTo>
                  <a:pt x="110494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7" name="Google Shape;3187;p31"/>
          <p:cNvSpPr/>
          <p:nvPr/>
        </p:nvSpPr>
        <p:spPr>
          <a:xfrm>
            <a:off x="7192797" y="3225318"/>
            <a:ext cx="556750" cy="525352"/>
          </a:xfrm>
          <a:custGeom>
            <a:avLst/>
            <a:gdLst/>
            <a:ahLst/>
            <a:cxnLst/>
            <a:rect l="l" t="t" r="r" b="b"/>
            <a:pathLst>
              <a:path w="17324" h="16347" extrusionOk="0">
                <a:moveTo>
                  <a:pt x="8696" y="0"/>
                </a:moveTo>
                <a:cubicBezTo>
                  <a:pt x="8355" y="0"/>
                  <a:pt x="8011" y="22"/>
                  <a:pt x="7664" y="66"/>
                </a:cubicBezTo>
                <a:cubicBezTo>
                  <a:pt x="3167" y="604"/>
                  <a:pt x="0" y="4690"/>
                  <a:pt x="539" y="9155"/>
                </a:cubicBezTo>
                <a:cubicBezTo>
                  <a:pt x="1064" y="13303"/>
                  <a:pt x="4581" y="16346"/>
                  <a:pt x="8628" y="16346"/>
                </a:cubicBezTo>
                <a:cubicBezTo>
                  <a:pt x="8969" y="16346"/>
                  <a:pt x="9313" y="16325"/>
                  <a:pt x="9659" y="16280"/>
                </a:cubicBezTo>
                <a:cubicBezTo>
                  <a:pt x="14156" y="15742"/>
                  <a:pt x="17323" y="11657"/>
                  <a:pt x="16785" y="7160"/>
                </a:cubicBezTo>
                <a:cubicBezTo>
                  <a:pt x="16259" y="3041"/>
                  <a:pt x="12743" y="0"/>
                  <a:pt x="8696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8" name="Google Shape;3188;p31"/>
          <p:cNvSpPr/>
          <p:nvPr/>
        </p:nvSpPr>
        <p:spPr>
          <a:xfrm>
            <a:off x="6077175" y="2602538"/>
            <a:ext cx="1435275" cy="23425"/>
          </a:xfrm>
          <a:custGeom>
            <a:avLst/>
            <a:gdLst/>
            <a:ahLst/>
            <a:cxnLst/>
            <a:rect l="l" t="t" r="r" b="b"/>
            <a:pathLst>
              <a:path w="38606" h="729" extrusionOk="0">
                <a:moveTo>
                  <a:pt x="0" y="0"/>
                </a:moveTo>
                <a:lnTo>
                  <a:pt x="0" y="729"/>
                </a:lnTo>
                <a:lnTo>
                  <a:pt x="38605" y="729"/>
                </a:lnTo>
                <a:lnTo>
                  <a:pt x="38605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3189;p31"/>
          <p:cNvSpPr txBox="1"/>
          <p:nvPr/>
        </p:nvSpPr>
        <p:spPr>
          <a:xfrm>
            <a:off x="5296651" y="2436650"/>
            <a:ext cx="851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ira Sans"/>
                <a:ea typeface="Fira Sans"/>
                <a:cs typeface="Fira Sans"/>
                <a:sym typeface="Fira Sans"/>
              </a:rPr>
              <a:t>34%</a:t>
            </a:r>
            <a:endParaRPr sz="24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90" name="Google Shape;3190;p31"/>
          <p:cNvSpPr txBox="1"/>
          <p:nvPr/>
        </p:nvSpPr>
        <p:spPr>
          <a:xfrm>
            <a:off x="5296651" y="3995325"/>
            <a:ext cx="851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ira Sans"/>
                <a:ea typeface="Fira Sans"/>
                <a:cs typeface="Fira Sans"/>
                <a:sym typeface="Fira Sans"/>
              </a:rPr>
              <a:t>66%</a:t>
            </a:r>
            <a:endParaRPr sz="24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91" name="Google Shape;3191;p31"/>
          <p:cNvSpPr txBox="1"/>
          <p:nvPr/>
        </p:nvSpPr>
        <p:spPr>
          <a:xfrm>
            <a:off x="1157637" y="2328753"/>
            <a:ext cx="14202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Positive</a:t>
            </a:r>
            <a:endParaRPr sz="16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92" name="Google Shape;3192;p31"/>
          <p:cNvSpPr txBox="1"/>
          <p:nvPr/>
        </p:nvSpPr>
        <p:spPr>
          <a:xfrm>
            <a:off x="1157637" y="3711228"/>
            <a:ext cx="14202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Negative</a:t>
            </a:r>
            <a:endParaRPr sz="16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93" name="Google Shape;3193;p31"/>
          <p:cNvSpPr txBox="1"/>
          <p:nvPr/>
        </p:nvSpPr>
        <p:spPr>
          <a:xfrm rot="-5400000">
            <a:off x="-182582" y="2932821"/>
            <a:ext cx="1219814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"/>
                <a:ea typeface="Fira Sans"/>
                <a:cs typeface="Fira Sans"/>
                <a:sym typeface="Fira Sans"/>
              </a:rPr>
              <a:t>TOTAL DIABETES</a:t>
            </a:r>
            <a:endParaRPr sz="2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94" name="Google Shape;3194;p31"/>
          <p:cNvSpPr txBox="1"/>
          <p:nvPr/>
        </p:nvSpPr>
        <p:spPr>
          <a:xfrm>
            <a:off x="1157636" y="2871212"/>
            <a:ext cx="3414363" cy="59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2,000 Female patients from 21 to 81 years old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6" name="Google Shape;3196;p31"/>
          <p:cNvSpPr/>
          <p:nvPr/>
        </p:nvSpPr>
        <p:spPr>
          <a:xfrm>
            <a:off x="6546700" y="2744545"/>
            <a:ext cx="1733100" cy="1730400"/>
          </a:xfrm>
          <a:prstGeom prst="pie">
            <a:avLst>
              <a:gd name="adj1" fmla="val 0"/>
              <a:gd name="adj2" fmla="val 13653861"/>
            </a:avLst>
          </a:prstGeom>
          <a:solidFill>
            <a:srgbClr val="F2B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7" name="Google Shape;3197;p31"/>
          <p:cNvSpPr/>
          <p:nvPr/>
        </p:nvSpPr>
        <p:spPr>
          <a:xfrm>
            <a:off x="7480813" y="2580125"/>
            <a:ext cx="69256" cy="68228"/>
          </a:xfrm>
          <a:custGeom>
            <a:avLst/>
            <a:gdLst/>
            <a:ahLst/>
            <a:cxnLst/>
            <a:rect l="l" t="t" r="r" b="b"/>
            <a:pathLst>
              <a:path w="2155" h="2123" extrusionOk="0">
                <a:moveTo>
                  <a:pt x="1077" y="0"/>
                </a:moveTo>
                <a:cubicBezTo>
                  <a:pt x="476" y="0"/>
                  <a:pt x="1" y="476"/>
                  <a:pt x="1" y="1077"/>
                </a:cubicBezTo>
                <a:cubicBezTo>
                  <a:pt x="1" y="1647"/>
                  <a:pt x="507" y="2122"/>
                  <a:pt x="1077" y="2122"/>
                </a:cubicBezTo>
                <a:cubicBezTo>
                  <a:pt x="1679" y="2122"/>
                  <a:pt x="2154" y="1647"/>
                  <a:pt x="2154" y="1077"/>
                </a:cubicBezTo>
                <a:cubicBezTo>
                  <a:pt x="2154" y="476"/>
                  <a:pt x="1679" y="0"/>
                  <a:pt x="1077" y="0"/>
                </a:cubicBez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8" name="Google Shape;3198;p31"/>
          <p:cNvGrpSpPr/>
          <p:nvPr/>
        </p:nvGrpSpPr>
        <p:grpSpPr>
          <a:xfrm>
            <a:off x="6077174" y="4138312"/>
            <a:ext cx="1164504" cy="69256"/>
            <a:chOff x="6077174" y="4138312"/>
            <a:chExt cx="1164504" cy="69256"/>
          </a:xfrm>
        </p:grpSpPr>
        <p:sp>
          <p:nvSpPr>
            <p:cNvPr id="3199" name="Google Shape;3199;p31"/>
            <p:cNvSpPr/>
            <p:nvPr/>
          </p:nvSpPr>
          <p:spPr>
            <a:xfrm>
              <a:off x="7172421" y="4138312"/>
              <a:ext cx="69256" cy="69256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78" y="1"/>
                  </a:moveTo>
                  <a:cubicBezTo>
                    <a:pt x="476" y="1"/>
                    <a:pt x="1" y="476"/>
                    <a:pt x="1" y="1077"/>
                  </a:cubicBezTo>
                  <a:cubicBezTo>
                    <a:pt x="1" y="1647"/>
                    <a:pt x="476" y="2154"/>
                    <a:pt x="1078" y="2154"/>
                  </a:cubicBezTo>
                  <a:cubicBezTo>
                    <a:pt x="1648" y="2154"/>
                    <a:pt x="2154" y="1647"/>
                    <a:pt x="2154" y="1077"/>
                  </a:cubicBezTo>
                  <a:cubicBezTo>
                    <a:pt x="2154" y="476"/>
                    <a:pt x="1648" y="1"/>
                    <a:pt x="1078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1"/>
            <p:cNvSpPr/>
            <p:nvPr/>
          </p:nvSpPr>
          <p:spPr>
            <a:xfrm>
              <a:off x="6077174" y="4160713"/>
              <a:ext cx="1137763" cy="24451"/>
            </a:xfrm>
            <a:custGeom>
              <a:avLst/>
              <a:gdLst/>
              <a:ahLst/>
              <a:cxnLst/>
              <a:rect l="l" t="t" r="r" b="b"/>
              <a:pathLst>
                <a:path w="38637" h="761" extrusionOk="0">
                  <a:moveTo>
                    <a:pt x="0" y="0"/>
                  </a:moveTo>
                  <a:lnTo>
                    <a:pt x="0" y="760"/>
                  </a:lnTo>
                  <a:lnTo>
                    <a:pt x="38636" y="760"/>
                  </a:lnTo>
                  <a:lnTo>
                    <a:pt x="38636" y="0"/>
                  </a:ln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1" name="Google Shape;3201;p31"/>
          <p:cNvSpPr/>
          <p:nvPr/>
        </p:nvSpPr>
        <p:spPr>
          <a:xfrm>
            <a:off x="6588868" y="2670766"/>
            <a:ext cx="1733100" cy="1730400"/>
          </a:xfrm>
          <a:prstGeom prst="pie">
            <a:avLst>
              <a:gd name="adj1" fmla="val 13720168"/>
              <a:gd name="adj2" fmla="val 1014"/>
            </a:avLst>
          </a:prstGeom>
          <a:solidFill>
            <a:srgbClr val="F28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Google Shape;3248;p32"/>
          <p:cNvSpPr/>
          <p:nvPr/>
        </p:nvSpPr>
        <p:spPr>
          <a:xfrm>
            <a:off x="241300" y="241300"/>
            <a:ext cx="8585200" cy="4673600"/>
          </a:xfrm>
          <a:custGeom>
            <a:avLst/>
            <a:gdLst/>
            <a:ahLst/>
            <a:cxnLst/>
            <a:rect l="l" t="t" r="r" b="b"/>
            <a:pathLst>
              <a:path w="125886" h="118728" fill="none" extrusionOk="0">
                <a:moveTo>
                  <a:pt x="1" y="1"/>
                </a:moveTo>
                <a:lnTo>
                  <a:pt x="125886" y="1"/>
                </a:lnTo>
                <a:lnTo>
                  <a:pt x="125886" y="118727"/>
                </a:lnTo>
                <a:lnTo>
                  <a:pt x="1" y="118727"/>
                </a:lnTo>
                <a:close/>
              </a:path>
            </a:pathLst>
          </a:custGeom>
          <a:noFill/>
          <a:ln w="1905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E3F3C-BBE8-6A41-A94D-AFE86B0765D8}"/>
              </a:ext>
            </a:extLst>
          </p:cNvPr>
          <p:cNvSpPr txBox="1"/>
          <p:nvPr/>
        </p:nvSpPr>
        <p:spPr>
          <a:xfrm>
            <a:off x="787400" y="4037568"/>
            <a:ext cx="760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Among our group of patients that participated in our study, 90% of diabetic patients are grouped between 21 to 49 years old</a:t>
            </a: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0628AF13-08B7-9140-AB28-433048FD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635000"/>
            <a:ext cx="7607300" cy="31394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Google Shape;3248;p32"/>
          <p:cNvSpPr/>
          <p:nvPr/>
        </p:nvSpPr>
        <p:spPr>
          <a:xfrm>
            <a:off x="241300" y="241300"/>
            <a:ext cx="8585200" cy="4673600"/>
          </a:xfrm>
          <a:custGeom>
            <a:avLst/>
            <a:gdLst/>
            <a:ahLst/>
            <a:cxnLst/>
            <a:rect l="l" t="t" r="r" b="b"/>
            <a:pathLst>
              <a:path w="125886" h="118728" fill="none" extrusionOk="0">
                <a:moveTo>
                  <a:pt x="1" y="1"/>
                </a:moveTo>
                <a:lnTo>
                  <a:pt x="125886" y="1"/>
                </a:lnTo>
                <a:lnTo>
                  <a:pt x="125886" y="118727"/>
                </a:lnTo>
                <a:lnTo>
                  <a:pt x="1" y="118727"/>
                </a:lnTo>
                <a:close/>
              </a:path>
            </a:pathLst>
          </a:custGeom>
          <a:noFill/>
          <a:ln w="1905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E3F3C-BBE8-6A41-A94D-AFE86B0765D8}"/>
              </a:ext>
            </a:extLst>
          </p:cNvPr>
          <p:cNvSpPr txBox="1"/>
          <p:nvPr/>
        </p:nvSpPr>
        <p:spPr>
          <a:xfrm>
            <a:off x="901700" y="4037569"/>
            <a:ext cx="760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Also, we can notice the increment with ”Positive” diagnostic among those groups 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BEE6BBD6-F200-E440-8D64-2931BA56C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438133"/>
            <a:ext cx="7404100" cy="359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1" name="Google Shape;4361;p35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Diabetes and Insulin</a:t>
            </a:r>
            <a:endParaRPr sz="25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62" name="Google Shape;4362;p35"/>
          <p:cNvSpPr/>
          <p:nvPr/>
        </p:nvSpPr>
        <p:spPr>
          <a:xfrm>
            <a:off x="684121" y="1133627"/>
            <a:ext cx="3816859" cy="300488"/>
          </a:xfrm>
          <a:custGeom>
            <a:avLst/>
            <a:gdLst/>
            <a:ahLst/>
            <a:cxnLst/>
            <a:rect l="l" t="t" r="r" b="b"/>
            <a:pathLst>
              <a:path w="125917" h="9913" extrusionOk="0">
                <a:moveTo>
                  <a:pt x="0" y="0"/>
                </a:moveTo>
                <a:lnTo>
                  <a:pt x="0" y="9912"/>
                </a:lnTo>
                <a:lnTo>
                  <a:pt x="125916" y="9912"/>
                </a:lnTo>
                <a:lnTo>
                  <a:pt x="125916" y="0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Affects of Diabetes</a:t>
            </a:r>
            <a:endParaRPr sz="1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83" name="Google Shape;4383;p35"/>
          <p:cNvSpPr/>
          <p:nvPr/>
        </p:nvSpPr>
        <p:spPr>
          <a:xfrm>
            <a:off x="4566213" y="1134567"/>
            <a:ext cx="11549" cy="3601822"/>
          </a:xfrm>
          <a:custGeom>
            <a:avLst/>
            <a:gdLst/>
            <a:ahLst/>
            <a:cxnLst/>
            <a:rect l="l" t="t" r="r" b="b"/>
            <a:pathLst>
              <a:path w="381" h="118823" extrusionOk="0">
                <a:moveTo>
                  <a:pt x="1" y="1"/>
                </a:moveTo>
                <a:lnTo>
                  <a:pt x="1" y="118822"/>
                </a:lnTo>
                <a:lnTo>
                  <a:pt x="381" y="118822"/>
                </a:lnTo>
                <a:lnTo>
                  <a:pt x="381" y="1"/>
                </a:lnTo>
                <a:close/>
              </a:path>
            </a:pathLst>
          </a:custGeom>
          <a:solidFill>
            <a:srgbClr val="376B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5" name="Google Shape;4385;p35"/>
          <p:cNvGrpSpPr/>
          <p:nvPr/>
        </p:nvGrpSpPr>
        <p:grpSpPr>
          <a:xfrm>
            <a:off x="794525" y="1638550"/>
            <a:ext cx="1838263" cy="3097844"/>
            <a:chOff x="794525" y="1638550"/>
            <a:chExt cx="1838263" cy="3097844"/>
          </a:xfrm>
        </p:grpSpPr>
        <p:sp>
          <p:nvSpPr>
            <p:cNvPr id="4386" name="Google Shape;4386;p35"/>
            <p:cNvSpPr/>
            <p:nvPr/>
          </p:nvSpPr>
          <p:spPr>
            <a:xfrm>
              <a:off x="794525" y="1638550"/>
              <a:ext cx="1390520" cy="3072987"/>
            </a:xfrm>
            <a:custGeom>
              <a:avLst/>
              <a:gdLst/>
              <a:ahLst/>
              <a:cxnLst/>
              <a:rect l="l" t="t" r="r" b="b"/>
              <a:pathLst>
                <a:path w="42690" h="94343" extrusionOk="0">
                  <a:moveTo>
                    <a:pt x="21155" y="1"/>
                  </a:moveTo>
                  <a:cubicBezTo>
                    <a:pt x="18653" y="1"/>
                    <a:pt x="16278" y="983"/>
                    <a:pt x="14504" y="2788"/>
                  </a:cubicBezTo>
                  <a:cubicBezTo>
                    <a:pt x="12794" y="4530"/>
                    <a:pt x="11813" y="6810"/>
                    <a:pt x="11781" y="9280"/>
                  </a:cubicBezTo>
                  <a:lnTo>
                    <a:pt x="11781" y="9312"/>
                  </a:lnTo>
                  <a:cubicBezTo>
                    <a:pt x="11781" y="9343"/>
                    <a:pt x="11781" y="9407"/>
                    <a:pt x="11781" y="9438"/>
                  </a:cubicBezTo>
                  <a:lnTo>
                    <a:pt x="11781" y="11782"/>
                  </a:lnTo>
                  <a:cubicBezTo>
                    <a:pt x="10736" y="12225"/>
                    <a:pt x="9976" y="13270"/>
                    <a:pt x="9976" y="14474"/>
                  </a:cubicBezTo>
                  <a:cubicBezTo>
                    <a:pt x="9976" y="15709"/>
                    <a:pt x="10768" y="16754"/>
                    <a:pt x="11844" y="17197"/>
                  </a:cubicBezTo>
                  <a:cubicBezTo>
                    <a:pt x="12098" y="21631"/>
                    <a:pt x="15486" y="25273"/>
                    <a:pt x="19825" y="25906"/>
                  </a:cubicBezTo>
                  <a:cubicBezTo>
                    <a:pt x="20268" y="25969"/>
                    <a:pt x="19667" y="27299"/>
                    <a:pt x="19540" y="27521"/>
                  </a:cubicBezTo>
                  <a:cubicBezTo>
                    <a:pt x="18875" y="28535"/>
                    <a:pt x="17861" y="28408"/>
                    <a:pt x="16880" y="28756"/>
                  </a:cubicBezTo>
                  <a:cubicBezTo>
                    <a:pt x="16183" y="28978"/>
                    <a:pt x="15581" y="29421"/>
                    <a:pt x="15011" y="29896"/>
                  </a:cubicBezTo>
                  <a:cubicBezTo>
                    <a:pt x="12383" y="32145"/>
                    <a:pt x="10989" y="35692"/>
                    <a:pt x="10007" y="38922"/>
                  </a:cubicBezTo>
                  <a:lnTo>
                    <a:pt x="7917" y="45731"/>
                  </a:lnTo>
                  <a:cubicBezTo>
                    <a:pt x="7791" y="45794"/>
                    <a:pt x="7664" y="45857"/>
                    <a:pt x="7569" y="45984"/>
                  </a:cubicBezTo>
                  <a:cubicBezTo>
                    <a:pt x="7506" y="46047"/>
                    <a:pt x="7442" y="46174"/>
                    <a:pt x="7411" y="46269"/>
                  </a:cubicBezTo>
                  <a:lnTo>
                    <a:pt x="7379" y="46301"/>
                  </a:lnTo>
                  <a:cubicBezTo>
                    <a:pt x="7347" y="46364"/>
                    <a:pt x="3009" y="51970"/>
                    <a:pt x="2059" y="60140"/>
                  </a:cubicBezTo>
                  <a:cubicBezTo>
                    <a:pt x="1837" y="60267"/>
                    <a:pt x="1615" y="60425"/>
                    <a:pt x="1393" y="60615"/>
                  </a:cubicBezTo>
                  <a:cubicBezTo>
                    <a:pt x="792" y="61122"/>
                    <a:pt x="348" y="61914"/>
                    <a:pt x="158" y="62800"/>
                  </a:cubicBezTo>
                  <a:cubicBezTo>
                    <a:pt x="63" y="63117"/>
                    <a:pt x="32" y="63434"/>
                    <a:pt x="0" y="63750"/>
                  </a:cubicBezTo>
                  <a:lnTo>
                    <a:pt x="0" y="63782"/>
                  </a:lnTo>
                  <a:lnTo>
                    <a:pt x="0" y="63877"/>
                  </a:lnTo>
                  <a:lnTo>
                    <a:pt x="0" y="64099"/>
                  </a:lnTo>
                  <a:cubicBezTo>
                    <a:pt x="0" y="64130"/>
                    <a:pt x="0" y="64130"/>
                    <a:pt x="0" y="64162"/>
                  </a:cubicBezTo>
                  <a:cubicBezTo>
                    <a:pt x="63" y="65239"/>
                    <a:pt x="507" y="66126"/>
                    <a:pt x="1172" y="66506"/>
                  </a:cubicBezTo>
                  <a:cubicBezTo>
                    <a:pt x="1203" y="66506"/>
                    <a:pt x="1203" y="66537"/>
                    <a:pt x="1203" y="66537"/>
                  </a:cubicBezTo>
                  <a:cubicBezTo>
                    <a:pt x="1267" y="66569"/>
                    <a:pt x="1330" y="66601"/>
                    <a:pt x="1393" y="66632"/>
                  </a:cubicBezTo>
                  <a:lnTo>
                    <a:pt x="1425" y="66632"/>
                  </a:lnTo>
                  <a:cubicBezTo>
                    <a:pt x="1488" y="66664"/>
                    <a:pt x="1583" y="66696"/>
                    <a:pt x="1647" y="66727"/>
                  </a:cubicBezTo>
                  <a:cubicBezTo>
                    <a:pt x="1773" y="66759"/>
                    <a:pt x="1900" y="66759"/>
                    <a:pt x="2059" y="66759"/>
                  </a:cubicBezTo>
                  <a:cubicBezTo>
                    <a:pt x="3515" y="66759"/>
                    <a:pt x="4624" y="65270"/>
                    <a:pt x="5194" y="64099"/>
                  </a:cubicBezTo>
                  <a:cubicBezTo>
                    <a:pt x="5859" y="62800"/>
                    <a:pt x="6112" y="61977"/>
                    <a:pt x="4687" y="61248"/>
                  </a:cubicBezTo>
                  <a:cubicBezTo>
                    <a:pt x="4687" y="61217"/>
                    <a:pt x="4655" y="61217"/>
                    <a:pt x="4624" y="61217"/>
                  </a:cubicBezTo>
                  <a:cubicBezTo>
                    <a:pt x="4560" y="61058"/>
                    <a:pt x="4497" y="60932"/>
                    <a:pt x="4402" y="60805"/>
                  </a:cubicBezTo>
                  <a:cubicBezTo>
                    <a:pt x="5700" y="58842"/>
                    <a:pt x="8551" y="54123"/>
                    <a:pt x="9279" y="49848"/>
                  </a:cubicBezTo>
                  <a:cubicBezTo>
                    <a:pt x="9279" y="49816"/>
                    <a:pt x="9279" y="49816"/>
                    <a:pt x="9279" y="49784"/>
                  </a:cubicBezTo>
                  <a:cubicBezTo>
                    <a:pt x="9311" y="49658"/>
                    <a:pt x="9311" y="49499"/>
                    <a:pt x="9342" y="49341"/>
                  </a:cubicBezTo>
                  <a:cubicBezTo>
                    <a:pt x="9342" y="49309"/>
                    <a:pt x="9342" y="49246"/>
                    <a:pt x="9342" y="49214"/>
                  </a:cubicBezTo>
                  <a:cubicBezTo>
                    <a:pt x="9374" y="49088"/>
                    <a:pt x="9374" y="48961"/>
                    <a:pt x="9406" y="48834"/>
                  </a:cubicBezTo>
                  <a:cubicBezTo>
                    <a:pt x="9406" y="48771"/>
                    <a:pt x="9406" y="48708"/>
                    <a:pt x="9406" y="48676"/>
                  </a:cubicBezTo>
                  <a:cubicBezTo>
                    <a:pt x="9406" y="48549"/>
                    <a:pt x="9437" y="48423"/>
                    <a:pt x="9437" y="48296"/>
                  </a:cubicBezTo>
                  <a:cubicBezTo>
                    <a:pt x="9437" y="48233"/>
                    <a:pt x="9437" y="48169"/>
                    <a:pt x="9437" y="48138"/>
                  </a:cubicBezTo>
                  <a:cubicBezTo>
                    <a:pt x="9437" y="48011"/>
                    <a:pt x="9437" y="47884"/>
                    <a:pt x="9437" y="47758"/>
                  </a:cubicBezTo>
                  <a:cubicBezTo>
                    <a:pt x="9437" y="47758"/>
                    <a:pt x="9437" y="47726"/>
                    <a:pt x="9437" y="47726"/>
                  </a:cubicBezTo>
                  <a:cubicBezTo>
                    <a:pt x="9437" y="47599"/>
                    <a:pt x="9406" y="47504"/>
                    <a:pt x="9406" y="47378"/>
                  </a:cubicBezTo>
                  <a:cubicBezTo>
                    <a:pt x="9501" y="47283"/>
                    <a:pt x="9564" y="47156"/>
                    <a:pt x="9596" y="47029"/>
                  </a:cubicBezTo>
                  <a:lnTo>
                    <a:pt x="10261" y="46174"/>
                  </a:lnTo>
                  <a:lnTo>
                    <a:pt x="14441" y="41107"/>
                  </a:lnTo>
                  <a:lnTo>
                    <a:pt x="14884" y="46871"/>
                  </a:lnTo>
                  <a:lnTo>
                    <a:pt x="14948" y="47758"/>
                  </a:lnTo>
                  <a:lnTo>
                    <a:pt x="14948" y="47853"/>
                  </a:lnTo>
                  <a:lnTo>
                    <a:pt x="14948" y="47948"/>
                  </a:lnTo>
                  <a:cubicBezTo>
                    <a:pt x="14948" y="48708"/>
                    <a:pt x="14948" y="49404"/>
                    <a:pt x="15106" y="50038"/>
                  </a:cubicBezTo>
                  <a:cubicBezTo>
                    <a:pt x="15106" y="50101"/>
                    <a:pt x="15106" y="50164"/>
                    <a:pt x="15106" y="50228"/>
                  </a:cubicBezTo>
                  <a:cubicBezTo>
                    <a:pt x="15106" y="50449"/>
                    <a:pt x="15106" y="50639"/>
                    <a:pt x="15138" y="50861"/>
                  </a:cubicBezTo>
                  <a:cubicBezTo>
                    <a:pt x="15138" y="50988"/>
                    <a:pt x="15170" y="51083"/>
                    <a:pt x="15170" y="51209"/>
                  </a:cubicBezTo>
                  <a:cubicBezTo>
                    <a:pt x="15170" y="51273"/>
                    <a:pt x="15201" y="51368"/>
                    <a:pt x="15201" y="51431"/>
                  </a:cubicBezTo>
                  <a:cubicBezTo>
                    <a:pt x="15201" y="51463"/>
                    <a:pt x="15201" y="51494"/>
                    <a:pt x="15233" y="51526"/>
                  </a:cubicBezTo>
                  <a:cubicBezTo>
                    <a:pt x="15170" y="51874"/>
                    <a:pt x="14156" y="61629"/>
                    <a:pt x="14916" y="67171"/>
                  </a:cubicBezTo>
                  <a:cubicBezTo>
                    <a:pt x="14758" y="67772"/>
                    <a:pt x="12573" y="75436"/>
                    <a:pt x="14219" y="82847"/>
                  </a:cubicBezTo>
                  <a:lnTo>
                    <a:pt x="15075" y="90067"/>
                  </a:lnTo>
                  <a:cubicBezTo>
                    <a:pt x="14663" y="90162"/>
                    <a:pt x="13839" y="90447"/>
                    <a:pt x="13871" y="90954"/>
                  </a:cubicBezTo>
                  <a:cubicBezTo>
                    <a:pt x="13808" y="91239"/>
                    <a:pt x="12288" y="92062"/>
                    <a:pt x="10863" y="92696"/>
                  </a:cubicBezTo>
                  <a:cubicBezTo>
                    <a:pt x="10609" y="92822"/>
                    <a:pt x="9849" y="93266"/>
                    <a:pt x="10007" y="93709"/>
                  </a:cubicBezTo>
                  <a:cubicBezTo>
                    <a:pt x="10102" y="93962"/>
                    <a:pt x="10419" y="94121"/>
                    <a:pt x="10863" y="94216"/>
                  </a:cubicBezTo>
                  <a:cubicBezTo>
                    <a:pt x="11179" y="94311"/>
                    <a:pt x="11623" y="94342"/>
                    <a:pt x="12098" y="94342"/>
                  </a:cubicBezTo>
                  <a:cubicBezTo>
                    <a:pt x="12414" y="94342"/>
                    <a:pt x="12763" y="94342"/>
                    <a:pt x="13111" y="94311"/>
                  </a:cubicBezTo>
                  <a:cubicBezTo>
                    <a:pt x="13333" y="94279"/>
                    <a:pt x="13523" y="94247"/>
                    <a:pt x="13713" y="94247"/>
                  </a:cubicBezTo>
                  <a:cubicBezTo>
                    <a:pt x="14599" y="94121"/>
                    <a:pt x="15296" y="93931"/>
                    <a:pt x="15866" y="93709"/>
                  </a:cubicBezTo>
                  <a:cubicBezTo>
                    <a:pt x="16753" y="93361"/>
                    <a:pt x="17196" y="92981"/>
                    <a:pt x="17228" y="92949"/>
                  </a:cubicBezTo>
                  <a:cubicBezTo>
                    <a:pt x="17291" y="92917"/>
                    <a:pt x="17355" y="92854"/>
                    <a:pt x="17386" y="92759"/>
                  </a:cubicBezTo>
                  <a:cubicBezTo>
                    <a:pt x="17386" y="92759"/>
                    <a:pt x="17386" y="92727"/>
                    <a:pt x="17418" y="92727"/>
                  </a:cubicBezTo>
                  <a:cubicBezTo>
                    <a:pt x="17418" y="92664"/>
                    <a:pt x="17450" y="92632"/>
                    <a:pt x="17481" y="92569"/>
                  </a:cubicBezTo>
                  <a:lnTo>
                    <a:pt x="17481" y="92537"/>
                  </a:lnTo>
                  <a:cubicBezTo>
                    <a:pt x="17513" y="92474"/>
                    <a:pt x="17513" y="92411"/>
                    <a:pt x="17545" y="92347"/>
                  </a:cubicBezTo>
                  <a:cubicBezTo>
                    <a:pt x="17545" y="92347"/>
                    <a:pt x="17545" y="92347"/>
                    <a:pt x="17545" y="92316"/>
                  </a:cubicBezTo>
                  <a:cubicBezTo>
                    <a:pt x="17545" y="92252"/>
                    <a:pt x="17545" y="92189"/>
                    <a:pt x="17545" y="92157"/>
                  </a:cubicBezTo>
                  <a:lnTo>
                    <a:pt x="17545" y="92126"/>
                  </a:lnTo>
                  <a:cubicBezTo>
                    <a:pt x="17545" y="92062"/>
                    <a:pt x="17545" y="91999"/>
                    <a:pt x="17545" y="91936"/>
                  </a:cubicBezTo>
                  <a:cubicBezTo>
                    <a:pt x="17545" y="91904"/>
                    <a:pt x="17545" y="91904"/>
                    <a:pt x="17513" y="91904"/>
                  </a:cubicBezTo>
                  <a:cubicBezTo>
                    <a:pt x="17513" y="91841"/>
                    <a:pt x="17513" y="91777"/>
                    <a:pt x="17481" y="91682"/>
                  </a:cubicBezTo>
                  <a:cubicBezTo>
                    <a:pt x="17386" y="91271"/>
                    <a:pt x="17133" y="90859"/>
                    <a:pt x="16943" y="90606"/>
                  </a:cubicBezTo>
                  <a:cubicBezTo>
                    <a:pt x="16911" y="90574"/>
                    <a:pt x="16880" y="90542"/>
                    <a:pt x="16880" y="90511"/>
                  </a:cubicBezTo>
                  <a:cubicBezTo>
                    <a:pt x="16880" y="90511"/>
                    <a:pt x="16848" y="90479"/>
                    <a:pt x="16848" y="90479"/>
                  </a:cubicBezTo>
                  <a:cubicBezTo>
                    <a:pt x="16785" y="90384"/>
                    <a:pt x="16721" y="90352"/>
                    <a:pt x="16721" y="90321"/>
                  </a:cubicBezTo>
                  <a:lnTo>
                    <a:pt x="16690" y="90289"/>
                  </a:lnTo>
                  <a:lnTo>
                    <a:pt x="17196" y="81897"/>
                  </a:lnTo>
                  <a:cubicBezTo>
                    <a:pt x="17228" y="81802"/>
                    <a:pt x="19445" y="73441"/>
                    <a:pt x="18146" y="67867"/>
                  </a:cubicBezTo>
                  <a:cubicBezTo>
                    <a:pt x="18115" y="67677"/>
                    <a:pt x="18083" y="67519"/>
                    <a:pt x="18020" y="67329"/>
                  </a:cubicBezTo>
                  <a:lnTo>
                    <a:pt x="17956" y="67139"/>
                  </a:lnTo>
                  <a:cubicBezTo>
                    <a:pt x="17956" y="67139"/>
                    <a:pt x="17956" y="67107"/>
                    <a:pt x="17956" y="67107"/>
                  </a:cubicBezTo>
                  <a:lnTo>
                    <a:pt x="17956" y="67076"/>
                  </a:lnTo>
                  <a:cubicBezTo>
                    <a:pt x="17925" y="67044"/>
                    <a:pt x="17925" y="67012"/>
                    <a:pt x="17925" y="66981"/>
                  </a:cubicBezTo>
                  <a:cubicBezTo>
                    <a:pt x="19001" y="64922"/>
                    <a:pt x="20997" y="60773"/>
                    <a:pt x="21408" y="57227"/>
                  </a:cubicBezTo>
                  <a:cubicBezTo>
                    <a:pt x="21440" y="57068"/>
                    <a:pt x="21440" y="56942"/>
                    <a:pt x="21472" y="56783"/>
                  </a:cubicBezTo>
                  <a:lnTo>
                    <a:pt x="21978" y="56783"/>
                  </a:lnTo>
                  <a:cubicBezTo>
                    <a:pt x="21978" y="56910"/>
                    <a:pt x="22010" y="57068"/>
                    <a:pt x="22010" y="57227"/>
                  </a:cubicBezTo>
                  <a:cubicBezTo>
                    <a:pt x="22422" y="60773"/>
                    <a:pt x="24417" y="64922"/>
                    <a:pt x="25525" y="66981"/>
                  </a:cubicBezTo>
                  <a:cubicBezTo>
                    <a:pt x="25494" y="67012"/>
                    <a:pt x="25494" y="67044"/>
                    <a:pt x="25494" y="67076"/>
                  </a:cubicBezTo>
                  <a:lnTo>
                    <a:pt x="25462" y="67107"/>
                  </a:lnTo>
                  <a:cubicBezTo>
                    <a:pt x="25462" y="67107"/>
                    <a:pt x="25462" y="67107"/>
                    <a:pt x="25462" y="67139"/>
                  </a:cubicBezTo>
                  <a:lnTo>
                    <a:pt x="25430" y="67297"/>
                  </a:lnTo>
                  <a:cubicBezTo>
                    <a:pt x="25430" y="67297"/>
                    <a:pt x="25399" y="67329"/>
                    <a:pt x="25399" y="67329"/>
                  </a:cubicBezTo>
                  <a:cubicBezTo>
                    <a:pt x="25367" y="67519"/>
                    <a:pt x="25304" y="67677"/>
                    <a:pt x="25272" y="67867"/>
                  </a:cubicBezTo>
                  <a:cubicBezTo>
                    <a:pt x="24005" y="73441"/>
                    <a:pt x="26190" y="81802"/>
                    <a:pt x="26222" y="81865"/>
                  </a:cubicBezTo>
                  <a:lnTo>
                    <a:pt x="26729" y="90289"/>
                  </a:lnTo>
                  <a:lnTo>
                    <a:pt x="26729" y="90321"/>
                  </a:lnTo>
                  <a:cubicBezTo>
                    <a:pt x="26697" y="90321"/>
                    <a:pt x="26665" y="90384"/>
                    <a:pt x="26602" y="90447"/>
                  </a:cubicBezTo>
                  <a:cubicBezTo>
                    <a:pt x="26602" y="90447"/>
                    <a:pt x="26602" y="90479"/>
                    <a:pt x="26570" y="90479"/>
                  </a:cubicBezTo>
                  <a:cubicBezTo>
                    <a:pt x="26317" y="90827"/>
                    <a:pt x="25905" y="91492"/>
                    <a:pt x="25874" y="92126"/>
                  </a:cubicBezTo>
                  <a:lnTo>
                    <a:pt x="25874" y="92157"/>
                  </a:lnTo>
                  <a:cubicBezTo>
                    <a:pt x="25874" y="92221"/>
                    <a:pt x="25905" y="92284"/>
                    <a:pt x="25905" y="92347"/>
                  </a:cubicBezTo>
                  <a:cubicBezTo>
                    <a:pt x="25905" y="92347"/>
                    <a:pt x="25905" y="92347"/>
                    <a:pt x="25905" y="92379"/>
                  </a:cubicBezTo>
                  <a:cubicBezTo>
                    <a:pt x="25905" y="92411"/>
                    <a:pt x="25937" y="92474"/>
                    <a:pt x="25937" y="92537"/>
                  </a:cubicBezTo>
                  <a:cubicBezTo>
                    <a:pt x="25969" y="92537"/>
                    <a:pt x="25969" y="92569"/>
                    <a:pt x="25969" y="92569"/>
                  </a:cubicBezTo>
                  <a:cubicBezTo>
                    <a:pt x="25969" y="92632"/>
                    <a:pt x="26000" y="92696"/>
                    <a:pt x="26032" y="92727"/>
                  </a:cubicBezTo>
                  <a:lnTo>
                    <a:pt x="26064" y="92791"/>
                  </a:lnTo>
                  <a:cubicBezTo>
                    <a:pt x="26095" y="92854"/>
                    <a:pt x="26159" y="92917"/>
                    <a:pt x="26222" y="92981"/>
                  </a:cubicBezTo>
                  <a:cubicBezTo>
                    <a:pt x="26254" y="93012"/>
                    <a:pt x="27362" y="93931"/>
                    <a:pt x="29706" y="94247"/>
                  </a:cubicBezTo>
                  <a:cubicBezTo>
                    <a:pt x="29896" y="94247"/>
                    <a:pt x="30117" y="94279"/>
                    <a:pt x="30307" y="94311"/>
                  </a:cubicBezTo>
                  <a:cubicBezTo>
                    <a:pt x="30656" y="94342"/>
                    <a:pt x="31004" y="94342"/>
                    <a:pt x="31352" y="94342"/>
                  </a:cubicBezTo>
                  <a:cubicBezTo>
                    <a:pt x="31827" y="94342"/>
                    <a:pt x="32239" y="94311"/>
                    <a:pt x="32587" y="94216"/>
                  </a:cubicBezTo>
                  <a:cubicBezTo>
                    <a:pt x="32999" y="94121"/>
                    <a:pt x="33348" y="93962"/>
                    <a:pt x="33411" y="93709"/>
                  </a:cubicBezTo>
                  <a:cubicBezTo>
                    <a:pt x="33569" y="93234"/>
                    <a:pt x="32809" y="92822"/>
                    <a:pt x="32556" y="92696"/>
                  </a:cubicBezTo>
                  <a:cubicBezTo>
                    <a:pt x="31162" y="92062"/>
                    <a:pt x="29611" y="91239"/>
                    <a:pt x="29547" y="90986"/>
                  </a:cubicBezTo>
                  <a:cubicBezTo>
                    <a:pt x="29579" y="90479"/>
                    <a:pt x="28787" y="90162"/>
                    <a:pt x="28344" y="90067"/>
                  </a:cubicBezTo>
                  <a:cubicBezTo>
                    <a:pt x="28344" y="90067"/>
                    <a:pt x="28692" y="87280"/>
                    <a:pt x="28692" y="87280"/>
                  </a:cubicBezTo>
                  <a:lnTo>
                    <a:pt x="29199" y="82878"/>
                  </a:lnTo>
                  <a:cubicBezTo>
                    <a:pt x="30846" y="75436"/>
                    <a:pt x="28661" y="67741"/>
                    <a:pt x="28502" y="67171"/>
                  </a:cubicBezTo>
                  <a:cubicBezTo>
                    <a:pt x="29262" y="61534"/>
                    <a:pt x="28217" y="51589"/>
                    <a:pt x="28217" y="51494"/>
                  </a:cubicBezTo>
                  <a:lnTo>
                    <a:pt x="28185" y="51399"/>
                  </a:lnTo>
                  <a:lnTo>
                    <a:pt x="28122" y="51368"/>
                  </a:lnTo>
                  <a:cubicBezTo>
                    <a:pt x="28090" y="51336"/>
                    <a:pt x="28090" y="51336"/>
                    <a:pt x="28059" y="51336"/>
                  </a:cubicBezTo>
                  <a:cubicBezTo>
                    <a:pt x="28090" y="51241"/>
                    <a:pt x="28090" y="51178"/>
                    <a:pt x="28090" y="51083"/>
                  </a:cubicBezTo>
                  <a:cubicBezTo>
                    <a:pt x="28122" y="51019"/>
                    <a:pt x="28122" y="50924"/>
                    <a:pt x="28122" y="50829"/>
                  </a:cubicBezTo>
                  <a:cubicBezTo>
                    <a:pt x="28154" y="50639"/>
                    <a:pt x="28154" y="50449"/>
                    <a:pt x="28154" y="50228"/>
                  </a:cubicBezTo>
                  <a:cubicBezTo>
                    <a:pt x="28154" y="49911"/>
                    <a:pt x="28122" y="49594"/>
                    <a:pt x="28090" y="49278"/>
                  </a:cubicBezTo>
                  <a:cubicBezTo>
                    <a:pt x="28090" y="49183"/>
                    <a:pt x="28090" y="49088"/>
                    <a:pt x="28090" y="48961"/>
                  </a:cubicBezTo>
                  <a:lnTo>
                    <a:pt x="28090" y="48898"/>
                  </a:lnTo>
                  <a:cubicBezTo>
                    <a:pt x="28090" y="48739"/>
                    <a:pt x="28090" y="48581"/>
                    <a:pt x="28090" y="48423"/>
                  </a:cubicBezTo>
                  <a:lnTo>
                    <a:pt x="28154" y="47346"/>
                  </a:lnTo>
                  <a:lnTo>
                    <a:pt x="28154" y="47156"/>
                  </a:lnTo>
                  <a:lnTo>
                    <a:pt x="28122" y="47156"/>
                  </a:lnTo>
                  <a:lnTo>
                    <a:pt x="28185" y="46427"/>
                  </a:lnTo>
                  <a:lnTo>
                    <a:pt x="28534" y="41487"/>
                  </a:lnTo>
                  <a:lnTo>
                    <a:pt x="32397" y="46174"/>
                  </a:lnTo>
                  <a:lnTo>
                    <a:pt x="33063" y="46997"/>
                  </a:lnTo>
                  <a:cubicBezTo>
                    <a:pt x="33094" y="47156"/>
                    <a:pt x="33158" y="47283"/>
                    <a:pt x="33253" y="47378"/>
                  </a:cubicBezTo>
                  <a:cubicBezTo>
                    <a:pt x="33253" y="47473"/>
                    <a:pt x="33253" y="47536"/>
                    <a:pt x="33253" y="47631"/>
                  </a:cubicBezTo>
                  <a:cubicBezTo>
                    <a:pt x="33253" y="47663"/>
                    <a:pt x="33221" y="47726"/>
                    <a:pt x="33221" y="47758"/>
                  </a:cubicBezTo>
                  <a:cubicBezTo>
                    <a:pt x="33221" y="47884"/>
                    <a:pt x="33221" y="47979"/>
                    <a:pt x="33221" y="48106"/>
                  </a:cubicBezTo>
                  <a:cubicBezTo>
                    <a:pt x="33221" y="48169"/>
                    <a:pt x="33221" y="48233"/>
                    <a:pt x="33221" y="48296"/>
                  </a:cubicBezTo>
                  <a:cubicBezTo>
                    <a:pt x="33253" y="48391"/>
                    <a:pt x="33253" y="48518"/>
                    <a:pt x="33253" y="48644"/>
                  </a:cubicBezTo>
                  <a:cubicBezTo>
                    <a:pt x="33253" y="48708"/>
                    <a:pt x="33253" y="48771"/>
                    <a:pt x="33253" y="48834"/>
                  </a:cubicBezTo>
                  <a:cubicBezTo>
                    <a:pt x="33284" y="48961"/>
                    <a:pt x="33284" y="49088"/>
                    <a:pt x="33316" y="49214"/>
                  </a:cubicBezTo>
                  <a:cubicBezTo>
                    <a:pt x="33316" y="49246"/>
                    <a:pt x="33316" y="49309"/>
                    <a:pt x="33316" y="49341"/>
                  </a:cubicBezTo>
                  <a:cubicBezTo>
                    <a:pt x="33348" y="49499"/>
                    <a:pt x="33348" y="49626"/>
                    <a:pt x="33379" y="49784"/>
                  </a:cubicBezTo>
                  <a:cubicBezTo>
                    <a:pt x="33379" y="49816"/>
                    <a:pt x="33379" y="49816"/>
                    <a:pt x="33411" y="49848"/>
                  </a:cubicBezTo>
                  <a:cubicBezTo>
                    <a:pt x="34108" y="54123"/>
                    <a:pt x="36958" y="58842"/>
                    <a:pt x="38256" y="60805"/>
                  </a:cubicBezTo>
                  <a:cubicBezTo>
                    <a:pt x="38193" y="60932"/>
                    <a:pt x="38098" y="61058"/>
                    <a:pt x="38035" y="61185"/>
                  </a:cubicBezTo>
                  <a:cubicBezTo>
                    <a:pt x="38003" y="61217"/>
                    <a:pt x="38003" y="61217"/>
                    <a:pt x="37971" y="61217"/>
                  </a:cubicBezTo>
                  <a:cubicBezTo>
                    <a:pt x="37940" y="61248"/>
                    <a:pt x="37908" y="61248"/>
                    <a:pt x="37876" y="61280"/>
                  </a:cubicBezTo>
                  <a:lnTo>
                    <a:pt x="37750" y="61375"/>
                  </a:lnTo>
                  <a:cubicBezTo>
                    <a:pt x="37686" y="61407"/>
                    <a:pt x="37655" y="61439"/>
                    <a:pt x="37591" y="61470"/>
                  </a:cubicBezTo>
                  <a:cubicBezTo>
                    <a:pt x="37560" y="61502"/>
                    <a:pt x="37560" y="61502"/>
                    <a:pt x="37496" y="61534"/>
                  </a:cubicBezTo>
                  <a:cubicBezTo>
                    <a:pt x="37433" y="61597"/>
                    <a:pt x="37370" y="61692"/>
                    <a:pt x="37306" y="61755"/>
                  </a:cubicBezTo>
                  <a:cubicBezTo>
                    <a:pt x="37211" y="61882"/>
                    <a:pt x="37148" y="62009"/>
                    <a:pt x="37053" y="62135"/>
                  </a:cubicBezTo>
                  <a:cubicBezTo>
                    <a:pt x="36736" y="62484"/>
                    <a:pt x="36704" y="63180"/>
                    <a:pt x="36989" y="63592"/>
                  </a:cubicBezTo>
                  <a:cubicBezTo>
                    <a:pt x="37116" y="63814"/>
                    <a:pt x="37876" y="64035"/>
                    <a:pt x="37940" y="64194"/>
                  </a:cubicBezTo>
                  <a:cubicBezTo>
                    <a:pt x="38098" y="64700"/>
                    <a:pt x="38320" y="65175"/>
                    <a:pt x="38605" y="65555"/>
                  </a:cubicBezTo>
                  <a:cubicBezTo>
                    <a:pt x="39143" y="66284"/>
                    <a:pt x="39871" y="66759"/>
                    <a:pt x="40600" y="66759"/>
                  </a:cubicBezTo>
                  <a:cubicBezTo>
                    <a:pt x="40726" y="66759"/>
                    <a:pt x="40885" y="66727"/>
                    <a:pt x="41011" y="66696"/>
                  </a:cubicBezTo>
                  <a:cubicBezTo>
                    <a:pt x="41075" y="66696"/>
                    <a:pt x="41170" y="66664"/>
                    <a:pt x="41233" y="66632"/>
                  </a:cubicBezTo>
                  <a:cubicBezTo>
                    <a:pt x="41233" y="66632"/>
                    <a:pt x="41265" y="66632"/>
                    <a:pt x="41265" y="66601"/>
                  </a:cubicBezTo>
                  <a:cubicBezTo>
                    <a:pt x="41360" y="66601"/>
                    <a:pt x="41423" y="66569"/>
                    <a:pt x="41487" y="66537"/>
                  </a:cubicBezTo>
                  <a:lnTo>
                    <a:pt x="41518" y="66537"/>
                  </a:lnTo>
                  <a:cubicBezTo>
                    <a:pt x="42183" y="66126"/>
                    <a:pt x="42627" y="65270"/>
                    <a:pt x="42690" y="64162"/>
                  </a:cubicBezTo>
                  <a:cubicBezTo>
                    <a:pt x="42690" y="64162"/>
                    <a:pt x="42690" y="64130"/>
                    <a:pt x="42690" y="64099"/>
                  </a:cubicBezTo>
                  <a:cubicBezTo>
                    <a:pt x="42690" y="64035"/>
                    <a:pt x="42690" y="63972"/>
                    <a:pt x="42690" y="63877"/>
                  </a:cubicBezTo>
                  <a:lnTo>
                    <a:pt x="42690" y="63782"/>
                  </a:lnTo>
                  <a:lnTo>
                    <a:pt x="42690" y="63750"/>
                  </a:lnTo>
                  <a:cubicBezTo>
                    <a:pt x="42658" y="63434"/>
                    <a:pt x="42627" y="63117"/>
                    <a:pt x="42532" y="62800"/>
                  </a:cubicBezTo>
                  <a:cubicBezTo>
                    <a:pt x="42310" y="61914"/>
                    <a:pt x="41867" y="61122"/>
                    <a:pt x="41296" y="60615"/>
                  </a:cubicBezTo>
                  <a:cubicBezTo>
                    <a:pt x="41075" y="60425"/>
                    <a:pt x="40853" y="60267"/>
                    <a:pt x="40631" y="60172"/>
                  </a:cubicBezTo>
                  <a:cubicBezTo>
                    <a:pt x="39681" y="51970"/>
                    <a:pt x="35343" y="46364"/>
                    <a:pt x="35311" y="46301"/>
                  </a:cubicBezTo>
                  <a:lnTo>
                    <a:pt x="35279" y="46301"/>
                  </a:lnTo>
                  <a:cubicBezTo>
                    <a:pt x="35248" y="46174"/>
                    <a:pt x="35184" y="46079"/>
                    <a:pt x="35121" y="45984"/>
                  </a:cubicBezTo>
                  <a:cubicBezTo>
                    <a:pt x="35026" y="45857"/>
                    <a:pt x="34899" y="45794"/>
                    <a:pt x="34773" y="45731"/>
                  </a:cubicBezTo>
                  <a:lnTo>
                    <a:pt x="32683" y="38922"/>
                  </a:lnTo>
                  <a:cubicBezTo>
                    <a:pt x="31321" y="34425"/>
                    <a:pt x="29642" y="31860"/>
                    <a:pt x="28217" y="30435"/>
                  </a:cubicBezTo>
                  <a:cubicBezTo>
                    <a:pt x="27520" y="29738"/>
                    <a:pt x="26665" y="29263"/>
                    <a:pt x="25779" y="28883"/>
                  </a:cubicBezTo>
                  <a:cubicBezTo>
                    <a:pt x="25177" y="28630"/>
                    <a:pt x="24354" y="28535"/>
                    <a:pt x="23879" y="28059"/>
                  </a:cubicBezTo>
                  <a:cubicBezTo>
                    <a:pt x="23625" y="27838"/>
                    <a:pt x="22770" y="25969"/>
                    <a:pt x="23340" y="25843"/>
                  </a:cubicBezTo>
                  <a:cubicBezTo>
                    <a:pt x="25209" y="25526"/>
                    <a:pt x="26950" y="24608"/>
                    <a:pt x="28312" y="23214"/>
                  </a:cubicBezTo>
                  <a:cubicBezTo>
                    <a:pt x="29927" y="21599"/>
                    <a:pt x="30877" y="19477"/>
                    <a:pt x="31004" y="17229"/>
                  </a:cubicBezTo>
                  <a:cubicBezTo>
                    <a:pt x="32144" y="16817"/>
                    <a:pt x="32968" y="15740"/>
                    <a:pt x="32968" y="14474"/>
                  </a:cubicBezTo>
                  <a:cubicBezTo>
                    <a:pt x="32968" y="13207"/>
                    <a:pt x="32144" y="12130"/>
                    <a:pt x="31036" y="11718"/>
                  </a:cubicBezTo>
                  <a:lnTo>
                    <a:pt x="31004" y="9375"/>
                  </a:lnTo>
                  <a:cubicBezTo>
                    <a:pt x="31004" y="6841"/>
                    <a:pt x="30022" y="4498"/>
                    <a:pt x="28217" y="2724"/>
                  </a:cubicBezTo>
                  <a:cubicBezTo>
                    <a:pt x="26444" y="951"/>
                    <a:pt x="24100" y="1"/>
                    <a:pt x="21598" y="1"/>
                  </a:cubicBezTo>
                  <a:close/>
                </a:path>
              </a:pathLst>
            </a:custGeom>
            <a:solidFill>
              <a:srgbClr val="43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35"/>
            <p:cNvSpPr/>
            <p:nvPr/>
          </p:nvSpPr>
          <p:spPr>
            <a:xfrm>
              <a:off x="1648674" y="1889237"/>
              <a:ext cx="984113" cy="153742"/>
            </a:xfrm>
            <a:custGeom>
              <a:avLst/>
              <a:gdLst/>
              <a:ahLst/>
              <a:cxnLst/>
              <a:rect l="l" t="t" r="r" b="b"/>
              <a:pathLst>
                <a:path w="30213" h="4720" extrusionOk="0">
                  <a:moveTo>
                    <a:pt x="7537" y="0"/>
                  </a:moveTo>
                  <a:lnTo>
                    <a:pt x="0" y="4434"/>
                  </a:lnTo>
                  <a:lnTo>
                    <a:pt x="190" y="4719"/>
                  </a:lnTo>
                  <a:lnTo>
                    <a:pt x="7632" y="349"/>
                  </a:lnTo>
                  <a:lnTo>
                    <a:pt x="30212" y="349"/>
                  </a:lnTo>
                  <a:lnTo>
                    <a:pt x="30212" y="0"/>
                  </a:ln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35"/>
            <p:cNvSpPr/>
            <p:nvPr/>
          </p:nvSpPr>
          <p:spPr>
            <a:xfrm>
              <a:off x="1588836" y="1975883"/>
              <a:ext cx="125860" cy="125893"/>
            </a:xfrm>
            <a:custGeom>
              <a:avLst/>
              <a:gdLst/>
              <a:ahLst/>
              <a:cxnLst/>
              <a:rect l="l" t="t" r="r" b="b"/>
              <a:pathLst>
                <a:path w="3864" h="3865" extrusionOk="0">
                  <a:moveTo>
                    <a:pt x="1932" y="1"/>
                  </a:moveTo>
                  <a:cubicBezTo>
                    <a:pt x="887" y="1"/>
                    <a:pt x="0" y="856"/>
                    <a:pt x="0" y="1932"/>
                  </a:cubicBezTo>
                  <a:cubicBezTo>
                    <a:pt x="0" y="3009"/>
                    <a:pt x="887" y="3864"/>
                    <a:pt x="1932" y="3864"/>
                  </a:cubicBezTo>
                  <a:cubicBezTo>
                    <a:pt x="3009" y="3864"/>
                    <a:pt x="3864" y="3009"/>
                    <a:pt x="3864" y="1932"/>
                  </a:cubicBezTo>
                  <a:cubicBezTo>
                    <a:pt x="3864" y="856"/>
                    <a:pt x="3009" y="1"/>
                    <a:pt x="1932" y="1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5"/>
            <p:cNvSpPr/>
            <p:nvPr/>
          </p:nvSpPr>
          <p:spPr>
            <a:xfrm>
              <a:off x="1532092" y="1919139"/>
              <a:ext cx="239343" cy="239343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3674" y="349"/>
                  </a:moveTo>
                  <a:cubicBezTo>
                    <a:pt x="5511" y="349"/>
                    <a:pt x="6999" y="1838"/>
                    <a:pt x="6999" y="3674"/>
                  </a:cubicBezTo>
                  <a:cubicBezTo>
                    <a:pt x="6999" y="5511"/>
                    <a:pt x="5511" y="7000"/>
                    <a:pt x="3674" y="7000"/>
                  </a:cubicBezTo>
                  <a:cubicBezTo>
                    <a:pt x="1837" y="7000"/>
                    <a:pt x="349" y="5511"/>
                    <a:pt x="349" y="3674"/>
                  </a:cubicBezTo>
                  <a:cubicBezTo>
                    <a:pt x="349" y="1838"/>
                    <a:pt x="1837" y="349"/>
                    <a:pt x="3674" y="349"/>
                  </a:cubicBezTo>
                  <a:close/>
                  <a:moveTo>
                    <a:pt x="3674" y="1"/>
                  </a:moveTo>
                  <a:cubicBezTo>
                    <a:pt x="1647" y="1"/>
                    <a:pt x="0" y="1648"/>
                    <a:pt x="0" y="3674"/>
                  </a:cubicBezTo>
                  <a:cubicBezTo>
                    <a:pt x="0" y="5701"/>
                    <a:pt x="1647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8"/>
                    <a:pt x="5701" y="1"/>
                    <a:pt x="3674" y="1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35"/>
            <p:cNvSpPr/>
            <p:nvPr/>
          </p:nvSpPr>
          <p:spPr>
            <a:xfrm>
              <a:off x="1533135" y="2688692"/>
              <a:ext cx="125860" cy="125893"/>
            </a:xfrm>
            <a:custGeom>
              <a:avLst/>
              <a:gdLst/>
              <a:ahLst/>
              <a:cxnLst/>
              <a:rect l="l" t="t" r="r" b="b"/>
              <a:pathLst>
                <a:path w="3864" h="3865" extrusionOk="0">
                  <a:moveTo>
                    <a:pt x="1932" y="1"/>
                  </a:moveTo>
                  <a:cubicBezTo>
                    <a:pt x="887" y="1"/>
                    <a:pt x="0" y="856"/>
                    <a:pt x="0" y="1933"/>
                  </a:cubicBezTo>
                  <a:cubicBezTo>
                    <a:pt x="0" y="2978"/>
                    <a:pt x="887" y="3864"/>
                    <a:pt x="1932" y="3864"/>
                  </a:cubicBezTo>
                  <a:cubicBezTo>
                    <a:pt x="3009" y="3864"/>
                    <a:pt x="3864" y="2978"/>
                    <a:pt x="3864" y="1933"/>
                  </a:cubicBezTo>
                  <a:cubicBezTo>
                    <a:pt x="3864" y="856"/>
                    <a:pt x="3009" y="1"/>
                    <a:pt x="1932" y="1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35"/>
            <p:cNvSpPr/>
            <p:nvPr/>
          </p:nvSpPr>
          <p:spPr>
            <a:xfrm>
              <a:off x="1477401" y="2631949"/>
              <a:ext cx="238333" cy="239375"/>
            </a:xfrm>
            <a:custGeom>
              <a:avLst/>
              <a:gdLst/>
              <a:ahLst/>
              <a:cxnLst/>
              <a:rect l="l" t="t" r="r" b="b"/>
              <a:pathLst>
                <a:path w="7317" h="7349" extrusionOk="0">
                  <a:moveTo>
                    <a:pt x="3643" y="349"/>
                  </a:moveTo>
                  <a:cubicBezTo>
                    <a:pt x="5480" y="349"/>
                    <a:pt x="7000" y="1838"/>
                    <a:pt x="7000" y="3675"/>
                  </a:cubicBezTo>
                  <a:cubicBezTo>
                    <a:pt x="7000" y="5511"/>
                    <a:pt x="5480" y="7000"/>
                    <a:pt x="3643" y="7000"/>
                  </a:cubicBezTo>
                  <a:cubicBezTo>
                    <a:pt x="1806" y="7000"/>
                    <a:pt x="318" y="5511"/>
                    <a:pt x="318" y="3675"/>
                  </a:cubicBezTo>
                  <a:cubicBezTo>
                    <a:pt x="318" y="1838"/>
                    <a:pt x="1806" y="349"/>
                    <a:pt x="3643" y="349"/>
                  </a:cubicBezTo>
                  <a:close/>
                  <a:moveTo>
                    <a:pt x="3643" y="1"/>
                  </a:moveTo>
                  <a:cubicBezTo>
                    <a:pt x="1648" y="1"/>
                    <a:pt x="1" y="1648"/>
                    <a:pt x="1" y="3675"/>
                  </a:cubicBezTo>
                  <a:cubicBezTo>
                    <a:pt x="1" y="5701"/>
                    <a:pt x="1648" y="7348"/>
                    <a:pt x="3643" y="7348"/>
                  </a:cubicBezTo>
                  <a:cubicBezTo>
                    <a:pt x="5670" y="7348"/>
                    <a:pt x="7317" y="5701"/>
                    <a:pt x="7317" y="3675"/>
                  </a:cubicBezTo>
                  <a:cubicBezTo>
                    <a:pt x="7317" y="1648"/>
                    <a:pt x="5670" y="1"/>
                    <a:pt x="3643" y="1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5"/>
            <p:cNvSpPr/>
            <p:nvPr/>
          </p:nvSpPr>
          <p:spPr>
            <a:xfrm>
              <a:off x="1444404" y="3139511"/>
              <a:ext cx="125893" cy="125860"/>
            </a:xfrm>
            <a:custGeom>
              <a:avLst/>
              <a:gdLst/>
              <a:ahLst/>
              <a:cxnLst/>
              <a:rect l="l" t="t" r="r" b="b"/>
              <a:pathLst>
                <a:path w="3865" h="3864" extrusionOk="0">
                  <a:moveTo>
                    <a:pt x="1932" y="0"/>
                  </a:moveTo>
                  <a:cubicBezTo>
                    <a:pt x="887" y="0"/>
                    <a:pt x="1" y="887"/>
                    <a:pt x="1" y="1932"/>
                  </a:cubicBezTo>
                  <a:cubicBezTo>
                    <a:pt x="1" y="3009"/>
                    <a:pt x="887" y="3864"/>
                    <a:pt x="1932" y="3864"/>
                  </a:cubicBezTo>
                  <a:cubicBezTo>
                    <a:pt x="3009" y="3864"/>
                    <a:pt x="3864" y="3009"/>
                    <a:pt x="3864" y="1932"/>
                  </a:cubicBezTo>
                  <a:cubicBezTo>
                    <a:pt x="3864" y="887"/>
                    <a:pt x="3009" y="0"/>
                    <a:pt x="1932" y="0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5"/>
            <p:cNvSpPr/>
            <p:nvPr/>
          </p:nvSpPr>
          <p:spPr>
            <a:xfrm>
              <a:off x="1387660" y="3082768"/>
              <a:ext cx="239343" cy="239343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3674" y="349"/>
                  </a:moveTo>
                  <a:cubicBezTo>
                    <a:pt x="5511" y="349"/>
                    <a:pt x="7000" y="1837"/>
                    <a:pt x="7000" y="3674"/>
                  </a:cubicBezTo>
                  <a:cubicBezTo>
                    <a:pt x="7000" y="5511"/>
                    <a:pt x="5511" y="6999"/>
                    <a:pt x="3674" y="6999"/>
                  </a:cubicBezTo>
                  <a:cubicBezTo>
                    <a:pt x="1838" y="6999"/>
                    <a:pt x="349" y="5511"/>
                    <a:pt x="349" y="3674"/>
                  </a:cubicBezTo>
                  <a:cubicBezTo>
                    <a:pt x="349" y="1837"/>
                    <a:pt x="1838" y="349"/>
                    <a:pt x="3674" y="349"/>
                  </a:cubicBezTo>
                  <a:close/>
                  <a:moveTo>
                    <a:pt x="3674" y="0"/>
                  </a:moveTo>
                  <a:cubicBezTo>
                    <a:pt x="1648" y="0"/>
                    <a:pt x="1" y="1647"/>
                    <a:pt x="1" y="3674"/>
                  </a:cubicBezTo>
                  <a:cubicBezTo>
                    <a:pt x="1" y="5701"/>
                    <a:pt x="1648" y="7347"/>
                    <a:pt x="3674" y="7347"/>
                  </a:cubicBezTo>
                  <a:cubicBezTo>
                    <a:pt x="5701" y="7347"/>
                    <a:pt x="7348" y="5701"/>
                    <a:pt x="7348" y="3674"/>
                  </a:cubicBezTo>
                  <a:cubicBezTo>
                    <a:pt x="7348" y="1647"/>
                    <a:pt x="5701" y="0"/>
                    <a:pt x="3674" y="0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5"/>
            <p:cNvSpPr/>
            <p:nvPr/>
          </p:nvSpPr>
          <p:spPr>
            <a:xfrm>
              <a:off x="1262838" y="3757401"/>
              <a:ext cx="125893" cy="125893"/>
            </a:xfrm>
            <a:custGeom>
              <a:avLst/>
              <a:gdLst/>
              <a:ahLst/>
              <a:cxnLst/>
              <a:rect l="l" t="t" r="r" b="b"/>
              <a:pathLst>
                <a:path w="3865" h="3865" extrusionOk="0">
                  <a:moveTo>
                    <a:pt x="1933" y="1"/>
                  </a:moveTo>
                  <a:cubicBezTo>
                    <a:pt x="856" y="1"/>
                    <a:pt x="1" y="856"/>
                    <a:pt x="1" y="1933"/>
                  </a:cubicBezTo>
                  <a:cubicBezTo>
                    <a:pt x="1" y="2978"/>
                    <a:pt x="856" y="3864"/>
                    <a:pt x="1933" y="3864"/>
                  </a:cubicBezTo>
                  <a:cubicBezTo>
                    <a:pt x="3009" y="3864"/>
                    <a:pt x="3864" y="2978"/>
                    <a:pt x="3864" y="1933"/>
                  </a:cubicBezTo>
                  <a:cubicBezTo>
                    <a:pt x="3864" y="856"/>
                    <a:pt x="3009" y="1"/>
                    <a:pt x="1933" y="1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5"/>
            <p:cNvSpPr/>
            <p:nvPr/>
          </p:nvSpPr>
          <p:spPr>
            <a:xfrm>
              <a:off x="1206094" y="3700658"/>
              <a:ext cx="239375" cy="239375"/>
            </a:xfrm>
            <a:custGeom>
              <a:avLst/>
              <a:gdLst/>
              <a:ahLst/>
              <a:cxnLst/>
              <a:rect l="l" t="t" r="r" b="b"/>
              <a:pathLst>
                <a:path w="7349" h="7349" extrusionOk="0">
                  <a:moveTo>
                    <a:pt x="3675" y="349"/>
                  </a:moveTo>
                  <a:cubicBezTo>
                    <a:pt x="5511" y="349"/>
                    <a:pt x="7000" y="1838"/>
                    <a:pt x="7000" y="3675"/>
                  </a:cubicBezTo>
                  <a:cubicBezTo>
                    <a:pt x="7000" y="5511"/>
                    <a:pt x="5511" y="7000"/>
                    <a:pt x="3675" y="7000"/>
                  </a:cubicBezTo>
                  <a:cubicBezTo>
                    <a:pt x="1838" y="7000"/>
                    <a:pt x="349" y="5511"/>
                    <a:pt x="349" y="3675"/>
                  </a:cubicBezTo>
                  <a:cubicBezTo>
                    <a:pt x="349" y="1838"/>
                    <a:pt x="1838" y="349"/>
                    <a:pt x="3675" y="349"/>
                  </a:cubicBezTo>
                  <a:close/>
                  <a:moveTo>
                    <a:pt x="3675" y="1"/>
                  </a:moveTo>
                  <a:cubicBezTo>
                    <a:pt x="1648" y="1"/>
                    <a:pt x="1" y="1648"/>
                    <a:pt x="1" y="3675"/>
                  </a:cubicBezTo>
                  <a:cubicBezTo>
                    <a:pt x="1" y="5701"/>
                    <a:pt x="1648" y="7348"/>
                    <a:pt x="3675" y="7348"/>
                  </a:cubicBezTo>
                  <a:cubicBezTo>
                    <a:pt x="5701" y="7348"/>
                    <a:pt x="7348" y="5701"/>
                    <a:pt x="7348" y="3675"/>
                  </a:cubicBezTo>
                  <a:cubicBezTo>
                    <a:pt x="7348" y="1648"/>
                    <a:pt x="5701" y="1"/>
                    <a:pt x="3675" y="1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35"/>
            <p:cNvSpPr/>
            <p:nvPr/>
          </p:nvSpPr>
          <p:spPr>
            <a:xfrm>
              <a:off x="1636263" y="4553794"/>
              <a:ext cx="125893" cy="125860"/>
            </a:xfrm>
            <a:custGeom>
              <a:avLst/>
              <a:gdLst/>
              <a:ahLst/>
              <a:cxnLst/>
              <a:rect l="l" t="t" r="r" b="b"/>
              <a:pathLst>
                <a:path w="3865" h="3864" extrusionOk="0">
                  <a:moveTo>
                    <a:pt x="1933" y="0"/>
                  </a:moveTo>
                  <a:cubicBezTo>
                    <a:pt x="856" y="0"/>
                    <a:pt x="1" y="855"/>
                    <a:pt x="1" y="1932"/>
                  </a:cubicBezTo>
                  <a:cubicBezTo>
                    <a:pt x="1" y="2977"/>
                    <a:pt x="856" y="3864"/>
                    <a:pt x="1933" y="3864"/>
                  </a:cubicBezTo>
                  <a:cubicBezTo>
                    <a:pt x="3010" y="3864"/>
                    <a:pt x="3865" y="2977"/>
                    <a:pt x="3865" y="1932"/>
                  </a:cubicBezTo>
                  <a:cubicBezTo>
                    <a:pt x="3865" y="855"/>
                    <a:pt x="3010" y="0"/>
                    <a:pt x="1933" y="0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35"/>
            <p:cNvSpPr/>
            <p:nvPr/>
          </p:nvSpPr>
          <p:spPr>
            <a:xfrm>
              <a:off x="1579552" y="4497051"/>
              <a:ext cx="239343" cy="239343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3674" y="349"/>
                  </a:moveTo>
                  <a:cubicBezTo>
                    <a:pt x="5511" y="349"/>
                    <a:pt x="6999" y="1837"/>
                    <a:pt x="6999" y="3674"/>
                  </a:cubicBezTo>
                  <a:cubicBezTo>
                    <a:pt x="6999" y="5511"/>
                    <a:pt x="5511" y="6999"/>
                    <a:pt x="3674" y="6999"/>
                  </a:cubicBezTo>
                  <a:cubicBezTo>
                    <a:pt x="1837" y="6999"/>
                    <a:pt x="349" y="5511"/>
                    <a:pt x="349" y="3674"/>
                  </a:cubicBezTo>
                  <a:cubicBezTo>
                    <a:pt x="349" y="1837"/>
                    <a:pt x="1837" y="349"/>
                    <a:pt x="3674" y="349"/>
                  </a:cubicBezTo>
                  <a:close/>
                  <a:moveTo>
                    <a:pt x="3674" y="0"/>
                  </a:moveTo>
                  <a:cubicBezTo>
                    <a:pt x="1647" y="0"/>
                    <a:pt x="0" y="1647"/>
                    <a:pt x="0" y="3674"/>
                  </a:cubicBezTo>
                  <a:cubicBezTo>
                    <a:pt x="0" y="5701"/>
                    <a:pt x="1647" y="7348"/>
                    <a:pt x="3674" y="7348"/>
                  </a:cubicBezTo>
                  <a:cubicBezTo>
                    <a:pt x="5701" y="7348"/>
                    <a:pt x="7347" y="5701"/>
                    <a:pt x="7347" y="3674"/>
                  </a:cubicBezTo>
                  <a:cubicBezTo>
                    <a:pt x="7347" y="1647"/>
                    <a:pt x="5701" y="0"/>
                    <a:pt x="3674" y="0"/>
                  </a:cubicBez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5"/>
            <p:cNvSpPr/>
            <p:nvPr/>
          </p:nvSpPr>
          <p:spPr>
            <a:xfrm>
              <a:off x="1298962" y="3928641"/>
              <a:ext cx="55732" cy="305367"/>
            </a:xfrm>
            <a:custGeom>
              <a:avLst/>
              <a:gdLst/>
              <a:ahLst/>
              <a:cxnLst/>
              <a:rect l="l" t="t" r="r" b="b"/>
              <a:pathLst>
                <a:path w="1711" h="9375" extrusionOk="0">
                  <a:moveTo>
                    <a:pt x="697" y="1"/>
                  </a:moveTo>
                  <a:cubicBezTo>
                    <a:pt x="665" y="127"/>
                    <a:pt x="0" y="3231"/>
                    <a:pt x="697" y="4814"/>
                  </a:cubicBezTo>
                  <a:cubicBezTo>
                    <a:pt x="1330" y="6303"/>
                    <a:pt x="380" y="9248"/>
                    <a:pt x="380" y="9280"/>
                  </a:cubicBezTo>
                  <a:lnTo>
                    <a:pt x="697" y="9375"/>
                  </a:lnTo>
                  <a:cubicBezTo>
                    <a:pt x="760" y="9280"/>
                    <a:pt x="1710" y="6303"/>
                    <a:pt x="1014" y="4688"/>
                  </a:cubicBezTo>
                  <a:cubicBezTo>
                    <a:pt x="349" y="3199"/>
                    <a:pt x="1014" y="96"/>
                    <a:pt x="1014" y="64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35"/>
            <p:cNvSpPr/>
            <p:nvPr/>
          </p:nvSpPr>
          <p:spPr>
            <a:xfrm>
              <a:off x="1219515" y="4080304"/>
              <a:ext cx="111431" cy="256867"/>
            </a:xfrm>
            <a:custGeom>
              <a:avLst/>
              <a:gdLst/>
              <a:ahLst/>
              <a:cxnLst/>
              <a:rect l="l" t="t" r="r" b="b"/>
              <a:pathLst>
                <a:path w="3421" h="7886" extrusionOk="0">
                  <a:moveTo>
                    <a:pt x="3168" y="0"/>
                  </a:moveTo>
                  <a:cubicBezTo>
                    <a:pt x="3136" y="32"/>
                    <a:pt x="1" y="4434"/>
                    <a:pt x="2851" y="7886"/>
                  </a:cubicBezTo>
                  <a:lnTo>
                    <a:pt x="3136" y="7664"/>
                  </a:lnTo>
                  <a:cubicBezTo>
                    <a:pt x="444" y="4402"/>
                    <a:pt x="3389" y="253"/>
                    <a:pt x="3421" y="190"/>
                  </a:cubicBezTo>
                  <a:lnTo>
                    <a:pt x="3168" y="0"/>
                  </a:lnTo>
                  <a:close/>
                </a:path>
              </a:pathLst>
            </a:custGeom>
            <a:solidFill>
              <a:srgbClr val="F2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35"/>
            <p:cNvSpPr/>
            <p:nvPr/>
          </p:nvSpPr>
          <p:spPr>
            <a:xfrm>
              <a:off x="1596034" y="2525726"/>
              <a:ext cx="1036750" cy="225923"/>
            </a:xfrm>
            <a:custGeom>
              <a:avLst/>
              <a:gdLst/>
              <a:ahLst/>
              <a:cxnLst/>
              <a:rect l="l" t="t" r="r" b="b"/>
              <a:pathLst>
                <a:path w="31829" h="6936" fill="none" extrusionOk="0">
                  <a:moveTo>
                    <a:pt x="31828" y="0"/>
                  </a:moveTo>
                  <a:lnTo>
                    <a:pt x="9660" y="0"/>
                  </a:lnTo>
                  <a:lnTo>
                    <a:pt x="1" y="6936"/>
                  </a:lnTo>
                </a:path>
              </a:pathLst>
            </a:custGeom>
            <a:noFill/>
            <a:ln w="10300" cap="flat" cmpd="sng">
              <a:solidFill>
                <a:srgbClr val="F2B9AC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5"/>
            <p:cNvSpPr/>
            <p:nvPr/>
          </p:nvSpPr>
          <p:spPr>
            <a:xfrm>
              <a:off x="1699195" y="4458875"/>
              <a:ext cx="933593" cy="151658"/>
            </a:xfrm>
            <a:custGeom>
              <a:avLst/>
              <a:gdLst/>
              <a:ahLst/>
              <a:cxnLst/>
              <a:rect l="l" t="t" r="r" b="b"/>
              <a:pathLst>
                <a:path w="28662" h="4656" fill="none" extrusionOk="0">
                  <a:moveTo>
                    <a:pt x="28661" y="1"/>
                  </a:moveTo>
                  <a:lnTo>
                    <a:pt x="6493" y="1"/>
                  </a:lnTo>
                  <a:lnTo>
                    <a:pt x="1" y="4656"/>
                  </a:lnTo>
                </a:path>
              </a:pathLst>
            </a:custGeom>
            <a:noFill/>
            <a:ln w="10300" cap="flat" cmpd="sng">
              <a:solidFill>
                <a:srgbClr val="F2B9AC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35"/>
            <p:cNvSpPr/>
            <p:nvPr/>
          </p:nvSpPr>
          <p:spPr>
            <a:xfrm>
              <a:off x="1340200" y="3816196"/>
              <a:ext cx="1292575" cy="167162"/>
            </a:xfrm>
            <a:custGeom>
              <a:avLst/>
              <a:gdLst/>
              <a:ahLst/>
              <a:cxnLst/>
              <a:rect l="l" t="t" r="r" b="b"/>
              <a:pathLst>
                <a:path w="39683" h="5132" fill="none" extrusionOk="0">
                  <a:moveTo>
                    <a:pt x="39682" y="1"/>
                  </a:moveTo>
                  <a:lnTo>
                    <a:pt x="17514" y="5131"/>
                  </a:ln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F2B9AC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35"/>
            <p:cNvSpPr/>
            <p:nvPr/>
          </p:nvSpPr>
          <p:spPr>
            <a:xfrm>
              <a:off x="1507336" y="3094104"/>
              <a:ext cx="1125445" cy="108336"/>
            </a:xfrm>
            <a:custGeom>
              <a:avLst/>
              <a:gdLst/>
              <a:ahLst/>
              <a:cxnLst/>
              <a:rect l="l" t="t" r="r" b="b"/>
              <a:pathLst>
                <a:path w="34552" h="3326" fill="none" extrusionOk="0">
                  <a:moveTo>
                    <a:pt x="34551" y="2439"/>
                  </a:moveTo>
                  <a:lnTo>
                    <a:pt x="11655" y="1"/>
                  </a:lnTo>
                  <a:lnTo>
                    <a:pt x="0" y="3326"/>
                  </a:lnTo>
                </a:path>
              </a:pathLst>
            </a:custGeom>
            <a:noFill/>
            <a:ln w="10300" cap="flat" cmpd="sng">
              <a:solidFill>
                <a:srgbClr val="F2B9AC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4" name="Google Shape;4404;p35"/>
          <p:cNvSpPr txBox="1"/>
          <p:nvPr/>
        </p:nvSpPr>
        <p:spPr>
          <a:xfrm>
            <a:off x="2725572" y="1713850"/>
            <a:ext cx="17754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Eye disease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05" name="Google Shape;4405;p35"/>
          <p:cNvSpPr txBox="1"/>
          <p:nvPr/>
        </p:nvSpPr>
        <p:spPr>
          <a:xfrm>
            <a:off x="2725572" y="2355075"/>
            <a:ext cx="17754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Heart disease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06" name="Google Shape;4406;p35"/>
          <p:cNvSpPr txBox="1"/>
          <p:nvPr/>
        </p:nvSpPr>
        <p:spPr>
          <a:xfrm>
            <a:off x="2725572" y="2996300"/>
            <a:ext cx="17754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Kidney disease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07" name="Google Shape;4407;p35"/>
          <p:cNvSpPr txBox="1"/>
          <p:nvPr/>
        </p:nvSpPr>
        <p:spPr>
          <a:xfrm>
            <a:off x="2725572" y="3637525"/>
            <a:ext cx="17754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Nerve damage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08" name="Google Shape;4408;p35"/>
          <p:cNvSpPr txBox="1"/>
          <p:nvPr/>
        </p:nvSpPr>
        <p:spPr>
          <a:xfrm>
            <a:off x="2725572" y="4278750"/>
            <a:ext cx="17754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Feet damage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8442EE1-7EB1-7943-90A0-86EC8FFE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548" y="1082812"/>
            <a:ext cx="3699201" cy="3052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576F5-2AF3-4D4B-8063-7BB2F9537601}"/>
              </a:ext>
            </a:extLst>
          </p:cNvPr>
          <p:cNvSpPr txBox="1"/>
          <p:nvPr/>
        </p:nvSpPr>
        <p:spPr>
          <a:xfrm>
            <a:off x="5343108" y="4270918"/>
            <a:ext cx="3231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3F42"/>
                </a:solidFill>
                <a:latin typeface="ReithSans"/>
              </a:rPr>
              <a:t>According to a report by the American Diabetes Association (ADA) major brand insulin list prices have increased by 252%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6" name="Google Shape;3206;p32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Diabetes Symptoms</a:t>
            </a:r>
            <a:endParaRPr sz="25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07" name="Google Shape;3207;p32"/>
          <p:cNvSpPr/>
          <p:nvPr/>
        </p:nvSpPr>
        <p:spPr>
          <a:xfrm>
            <a:off x="559002" y="1069781"/>
            <a:ext cx="7874748" cy="3667211"/>
          </a:xfrm>
          <a:custGeom>
            <a:avLst/>
            <a:gdLst/>
            <a:ahLst/>
            <a:cxnLst/>
            <a:rect l="l" t="t" r="r" b="b"/>
            <a:pathLst>
              <a:path w="125917" h="118728" fill="none" extrusionOk="0">
                <a:moveTo>
                  <a:pt x="0" y="1"/>
                </a:moveTo>
                <a:lnTo>
                  <a:pt x="125916" y="1"/>
                </a:lnTo>
                <a:lnTo>
                  <a:pt x="125916" y="118727"/>
                </a:lnTo>
                <a:lnTo>
                  <a:pt x="0" y="118727"/>
                </a:lnTo>
                <a:close/>
              </a:path>
            </a:pathLst>
          </a:custGeom>
          <a:noFill/>
          <a:ln w="19050" cap="flat" cmpd="sng">
            <a:solidFill>
              <a:srgbClr val="376B8C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8" name="Google Shape;3208;p32"/>
          <p:cNvGrpSpPr/>
          <p:nvPr/>
        </p:nvGrpSpPr>
        <p:grpSpPr>
          <a:xfrm>
            <a:off x="1107749" y="1688890"/>
            <a:ext cx="1008539" cy="844279"/>
            <a:chOff x="1107749" y="1688890"/>
            <a:chExt cx="1008539" cy="844279"/>
          </a:xfrm>
        </p:grpSpPr>
        <p:sp>
          <p:nvSpPr>
            <p:cNvPr id="3209" name="Google Shape;3209;p32"/>
            <p:cNvSpPr/>
            <p:nvPr/>
          </p:nvSpPr>
          <p:spPr>
            <a:xfrm>
              <a:off x="1293599" y="1750202"/>
              <a:ext cx="467513" cy="619727"/>
            </a:xfrm>
            <a:custGeom>
              <a:avLst/>
              <a:gdLst/>
              <a:ahLst/>
              <a:cxnLst/>
              <a:rect l="l" t="t" r="r" b="b"/>
              <a:pathLst>
                <a:path w="15136" h="20064" extrusionOk="0">
                  <a:moveTo>
                    <a:pt x="9397" y="1"/>
                  </a:moveTo>
                  <a:cubicBezTo>
                    <a:pt x="9212" y="1"/>
                    <a:pt x="9007" y="86"/>
                    <a:pt x="8805" y="267"/>
                  </a:cubicBezTo>
                  <a:cubicBezTo>
                    <a:pt x="7949" y="1058"/>
                    <a:pt x="2819" y="12871"/>
                    <a:pt x="2819" y="12871"/>
                  </a:cubicBezTo>
                  <a:cubicBezTo>
                    <a:pt x="2756" y="12898"/>
                    <a:pt x="2703" y="12912"/>
                    <a:pt x="2659" y="12912"/>
                  </a:cubicBezTo>
                  <a:cubicBezTo>
                    <a:pt x="2193" y="12912"/>
                    <a:pt x="2725" y="11424"/>
                    <a:pt x="3072" y="9197"/>
                  </a:cubicBezTo>
                  <a:cubicBezTo>
                    <a:pt x="3343" y="7460"/>
                    <a:pt x="2585" y="6333"/>
                    <a:pt x="1909" y="6333"/>
                  </a:cubicBezTo>
                  <a:cubicBezTo>
                    <a:pt x="1636" y="6333"/>
                    <a:pt x="1377" y="6516"/>
                    <a:pt x="1204" y="6917"/>
                  </a:cubicBezTo>
                  <a:cubicBezTo>
                    <a:pt x="602" y="8279"/>
                    <a:pt x="1" y="16608"/>
                    <a:pt x="666" y="18128"/>
                  </a:cubicBezTo>
                  <a:cubicBezTo>
                    <a:pt x="1057" y="19058"/>
                    <a:pt x="1657" y="20063"/>
                    <a:pt x="3443" y="20063"/>
                  </a:cubicBezTo>
                  <a:cubicBezTo>
                    <a:pt x="3969" y="20063"/>
                    <a:pt x="4597" y="19976"/>
                    <a:pt x="5353" y="19775"/>
                  </a:cubicBezTo>
                  <a:cubicBezTo>
                    <a:pt x="8710" y="18920"/>
                    <a:pt x="9755" y="14264"/>
                    <a:pt x="9755" y="14264"/>
                  </a:cubicBezTo>
                  <a:cubicBezTo>
                    <a:pt x="9755" y="14264"/>
                    <a:pt x="14252" y="10907"/>
                    <a:pt x="14663" y="10432"/>
                  </a:cubicBezTo>
                  <a:cubicBezTo>
                    <a:pt x="15065" y="9969"/>
                    <a:pt x="15135" y="9354"/>
                    <a:pt x="14403" y="9354"/>
                  </a:cubicBezTo>
                  <a:cubicBezTo>
                    <a:pt x="14384" y="9354"/>
                    <a:pt x="14366" y="9355"/>
                    <a:pt x="14347" y="9356"/>
                  </a:cubicBezTo>
                  <a:cubicBezTo>
                    <a:pt x="13555" y="9419"/>
                    <a:pt x="9660" y="12427"/>
                    <a:pt x="9660" y="12427"/>
                  </a:cubicBezTo>
                  <a:cubicBezTo>
                    <a:pt x="9660" y="12427"/>
                    <a:pt x="12732" y="7994"/>
                    <a:pt x="13618" y="6917"/>
                  </a:cubicBezTo>
                  <a:cubicBezTo>
                    <a:pt x="14325" y="6001"/>
                    <a:pt x="14599" y="4479"/>
                    <a:pt x="14065" y="4479"/>
                  </a:cubicBezTo>
                  <a:cubicBezTo>
                    <a:pt x="13953" y="4479"/>
                    <a:pt x="13805" y="4546"/>
                    <a:pt x="13618" y="4700"/>
                  </a:cubicBezTo>
                  <a:cubicBezTo>
                    <a:pt x="12510" y="5587"/>
                    <a:pt x="8710" y="10496"/>
                    <a:pt x="8710" y="10496"/>
                  </a:cubicBezTo>
                  <a:cubicBezTo>
                    <a:pt x="8710" y="10496"/>
                    <a:pt x="10895" y="5650"/>
                    <a:pt x="11750" y="4415"/>
                  </a:cubicBezTo>
                  <a:cubicBezTo>
                    <a:pt x="12577" y="3221"/>
                    <a:pt x="12930" y="1019"/>
                    <a:pt x="12264" y="1019"/>
                  </a:cubicBezTo>
                  <a:cubicBezTo>
                    <a:pt x="12242" y="1019"/>
                    <a:pt x="12218" y="1021"/>
                    <a:pt x="12193" y="1027"/>
                  </a:cubicBezTo>
                  <a:cubicBezTo>
                    <a:pt x="11401" y="1185"/>
                    <a:pt x="6619" y="9926"/>
                    <a:pt x="6619" y="9926"/>
                  </a:cubicBezTo>
                  <a:cubicBezTo>
                    <a:pt x="6619" y="9926"/>
                    <a:pt x="8678" y="4479"/>
                    <a:pt x="9660" y="2515"/>
                  </a:cubicBezTo>
                  <a:cubicBezTo>
                    <a:pt x="10417" y="975"/>
                    <a:pt x="10024" y="1"/>
                    <a:pt x="9397" y="1"/>
                  </a:cubicBezTo>
                  <a:close/>
                </a:path>
              </a:pathLst>
            </a:custGeom>
            <a:solidFill>
              <a:srgbClr val="FFD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2"/>
            <p:cNvSpPr/>
            <p:nvPr/>
          </p:nvSpPr>
          <p:spPr>
            <a:xfrm>
              <a:off x="1484361" y="2180002"/>
              <a:ext cx="84138" cy="147735"/>
            </a:xfrm>
            <a:custGeom>
              <a:avLst/>
              <a:gdLst/>
              <a:ahLst/>
              <a:cxnLst/>
              <a:rect l="l" t="t" r="r" b="b"/>
              <a:pathLst>
                <a:path w="2724" h="4783" extrusionOk="0">
                  <a:moveTo>
                    <a:pt x="1457" y="1"/>
                  </a:moveTo>
                  <a:lnTo>
                    <a:pt x="127" y="2883"/>
                  </a:lnTo>
                  <a:cubicBezTo>
                    <a:pt x="32" y="3041"/>
                    <a:pt x="0" y="3231"/>
                    <a:pt x="0" y="3421"/>
                  </a:cubicBezTo>
                  <a:cubicBezTo>
                    <a:pt x="0" y="4150"/>
                    <a:pt x="602" y="4783"/>
                    <a:pt x="1362" y="4783"/>
                  </a:cubicBezTo>
                  <a:cubicBezTo>
                    <a:pt x="2122" y="4783"/>
                    <a:pt x="2724" y="4150"/>
                    <a:pt x="2724" y="3421"/>
                  </a:cubicBezTo>
                  <a:cubicBezTo>
                    <a:pt x="2724" y="3231"/>
                    <a:pt x="2692" y="3073"/>
                    <a:pt x="2629" y="2914"/>
                  </a:cubicBezTo>
                  <a:lnTo>
                    <a:pt x="1457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2"/>
            <p:cNvSpPr/>
            <p:nvPr/>
          </p:nvSpPr>
          <p:spPr>
            <a:xfrm>
              <a:off x="1484361" y="2369774"/>
              <a:ext cx="84138" cy="147735"/>
            </a:xfrm>
            <a:custGeom>
              <a:avLst/>
              <a:gdLst/>
              <a:ahLst/>
              <a:cxnLst/>
              <a:rect l="l" t="t" r="r" b="b"/>
              <a:pathLst>
                <a:path w="2724" h="4783" extrusionOk="0">
                  <a:moveTo>
                    <a:pt x="1457" y="1"/>
                  </a:moveTo>
                  <a:lnTo>
                    <a:pt x="127" y="2883"/>
                  </a:lnTo>
                  <a:cubicBezTo>
                    <a:pt x="127" y="2883"/>
                    <a:pt x="127" y="2914"/>
                    <a:pt x="127" y="2914"/>
                  </a:cubicBezTo>
                  <a:cubicBezTo>
                    <a:pt x="32" y="3073"/>
                    <a:pt x="0" y="3231"/>
                    <a:pt x="0" y="3421"/>
                  </a:cubicBezTo>
                  <a:cubicBezTo>
                    <a:pt x="0" y="4181"/>
                    <a:pt x="602" y="4783"/>
                    <a:pt x="1362" y="4783"/>
                  </a:cubicBezTo>
                  <a:cubicBezTo>
                    <a:pt x="2122" y="4783"/>
                    <a:pt x="2724" y="4181"/>
                    <a:pt x="2724" y="3421"/>
                  </a:cubicBezTo>
                  <a:cubicBezTo>
                    <a:pt x="2724" y="3263"/>
                    <a:pt x="2692" y="3104"/>
                    <a:pt x="2629" y="2946"/>
                  </a:cubicBezTo>
                  <a:lnTo>
                    <a:pt x="1457" y="1"/>
                  </a:lnTo>
                  <a:close/>
                </a:path>
              </a:pathLst>
            </a:custGeom>
            <a:solidFill>
              <a:srgbClr val="F28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2"/>
            <p:cNvSpPr/>
            <p:nvPr/>
          </p:nvSpPr>
          <p:spPr>
            <a:xfrm>
              <a:off x="1107749" y="1688890"/>
              <a:ext cx="844186" cy="844279"/>
            </a:xfrm>
            <a:custGeom>
              <a:avLst/>
              <a:gdLst/>
              <a:ahLst/>
              <a:cxnLst/>
              <a:rect l="l" t="t" r="r" b="b"/>
              <a:pathLst>
                <a:path w="27331" h="27334" extrusionOk="0">
                  <a:moveTo>
                    <a:pt x="14578" y="0"/>
                  </a:moveTo>
                  <a:cubicBezTo>
                    <a:pt x="14283" y="0"/>
                    <a:pt x="14030" y="243"/>
                    <a:pt x="14030" y="541"/>
                  </a:cubicBezTo>
                  <a:cubicBezTo>
                    <a:pt x="13998" y="858"/>
                    <a:pt x="14220" y="1112"/>
                    <a:pt x="14537" y="1143"/>
                  </a:cubicBezTo>
                  <a:cubicBezTo>
                    <a:pt x="14727" y="1143"/>
                    <a:pt x="14917" y="1175"/>
                    <a:pt x="15075" y="1175"/>
                  </a:cubicBezTo>
                  <a:lnTo>
                    <a:pt x="15138" y="1175"/>
                  </a:lnTo>
                  <a:cubicBezTo>
                    <a:pt x="15423" y="1175"/>
                    <a:pt x="15677" y="985"/>
                    <a:pt x="15708" y="668"/>
                  </a:cubicBezTo>
                  <a:cubicBezTo>
                    <a:pt x="15740" y="351"/>
                    <a:pt x="15518" y="98"/>
                    <a:pt x="15202" y="35"/>
                  </a:cubicBezTo>
                  <a:cubicBezTo>
                    <a:pt x="15012" y="35"/>
                    <a:pt x="14822" y="3"/>
                    <a:pt x="14632" y="3"/>
                  </a:cubicBezTo>
                  <a:cubicBezTo>
                    <a:pt x="14614" y="1"/>
                    <a:pt x="14596" y="0"/>
                    <a:pt x="14578" y="0"/>
                  </a:cubicBezTo>
                  <a:close/>
                  <a:moveTo>
                    <a:pt x="11226" y="182"/>
                  </a:moveTo>
                  <a:cubicBezTo>
                    <a:pt x="11190" y="182"/>
                    <a:pt x="11153" y="186"/>
                    <a:pt x="11116" y="193"/>
                  </a:cubicBezTo>
                  <a:cubicBezTo>
                    <a:pt x="10926" y="225"/>
                    <a:pt x="10768" y="256"/>
                    <a:pt x="10546" y="320"/>
                  </a:cubicBezTo>
                  <a:cubicBezTo>
                    <a:pt x="10261" y="383"/>
                    <a:pt x="10071" y="700"/>
                    <a:pt x="10135" y="985"/>
                  </a:cubicBezTo>
                  <a:cubicBezTo>
                    <a:pt x="10198" y="1270"/>
                    <a:pt x="10420" y="1428"/>
                    <a:pt x="10705" y="1428"/>
                  </a:cubicBezTo>
                  <a:lnTo>
                    <a:pt x="10831" y="1428"/>
                  </a:lnTo>
                  <a:cubicBezTo>
                    <a:pt x="10990" y="1397"/>
                    <a:pt x="11180" y="1333"/>
                    <a:pt x="11338" y="1302"/>
                  </a:cubicBezTo>
                  <a:cubicBezTo>
                    <a:pt x="11655" y="1238"/>
                    <a:pt x="11845" y="953"/>
                    <a:pt x="11813" y="636"/>
                  </a:cubicBezTo>
                  <a:cubicBezTo>
                    <a:pt x="11757" y="385"/>
                    <a:pt x="11503" y="182"/>
                    <a:pt x="11226" y="182"/>
                  </a:cubicBezTo>
                  <a:close/>
                  <a:moveTo>
                    <a:pt x="18399" y="859"/>
                  </a:moveTo>
                  <a:cubicBezTo>
                    <a:pt x="18174" y="859"/>
                    <a:pt x="17960" y="985"/>
                    <a:pt x="17862" y="1207"/>
                  </a:cubicBezTo>
                  <a:cubicBezTo>
                    <a:pt x="17735" y="1492"/>
                    <a:pt x="17893" y="1840"/>
                    <a:pt x="18178" y="1935"/>
                  </a:cubicBezTo>
                  <a:cubicBezTo>
                    <a:pt x="18368" y="1998"/>
                    <a:pt x="18527" y="2093"/>
                    <a:pt x="18685" y="2157"/>
                  </a:cubicBezTo>
                  <a:cubicBezTo>
                    <a:pt x="18749" y="2188"/>
                    <a:pt x="18844" y="2220"/>
                    <a:pt x="18907" y="2220"/>
                  </a:cubicBezTo>
                  <a:cubicBezTo>
                    <a:pt x="19129" y="2220"/>
                    <a:pt x="19350" y="2093"/>
                    <a:pt x="19445" y="1872"/>
                  </a:cubicBezTo>
                  <a:cubicBezTo>
                    <a:pt x="19572" y="1587"/>
                    <a:pt x="19445" y="1238"/>
                    <a:pt x="19129" y="1112"/>
                  </a:cubicBezTo>
                  <a:cubicBezTo>
                    <a:pt x="18970" y="1048"/>
                    <a:pt x="18780" y="953"/>
                    <a:pt x="18590" y="890"/>
                  </a:cubicBezTo>
                  <a:cubicBezTo>
                    <a:pt x="18527" y="869"/>
                    <a:pt x="18462" y="859"/>
                    <a:pt x="18399" y="859"/>
                  </a:cubicBezTo>
                  <a:close/>
                  <a:moveTo>
                    <a:pt x="7543" y="1468"/>
                  </a:moveTo>
                  <a:cubicBezTo>
                    <a:pt x="7456" y="1468"/>
                    <a:pt x="7367" y="1486"/>
                    <a:pt x="7284" y="1523"/>
                  </a:cubicBezTo>
                  <a:cubicBezTo>
                    <a:pt x="7126" y="1618"/>
                    <a:pt x="6936" y="1713"/>
                    <a:pt x="6778" y="1808"/>
                  </a:cubicBezTo>
                  <a:cubicBezTo>
                    <a:pt x="6493" y="1967"/>
                    <a:pt x="6398" y="2315"/>
                    <a:pt x="6556" y="2600"/>
                  </a:cubicBezTo>
                  <a:cubicBezTo>
                    <a:pt x="6683" y="2758"/>
                    <a:pt x="6873" y="2885"/>
                    <a:pt x="7063" y="2885"/>
                  </a:cubicBezTo>
                  <a:cubicBezTo>
                    <a:pt x="7158" y="2885"/>
                    <a:pt x="7253" y="2853"/>
                    <a:pt x="7348" y="2790"/>
                  </a:cubicBezTo>
                  <a:cubicBezTo>
                    <a:pt x="7506" y="2695"/>
                    <a:pt x="7664" y="2632"/>
                    <a:pt x="7823" y="2537"/>
                  </a:cubicBezTo>
                  <a:cubicBezTo>
                    <a:pt x="8076" y="2378"/>
                    <a:pt x="8203" y="2030"/>
                    <a:pt x="8044" y="1777"/>
                  </a:cubicBezTo>
                  <a:cubicBezTo>
                    <a:pt x="7955" y="1575"/>
                    <a:pt x="7754" y="1468"/>
                    <a:pt x="7543" y="1468"/>
                  </a:cubicBezTo>
                  <a:close/>
                  <a:moveTo>
                    <a:pt x="21779" y="2794"/>
                  </a:moveTo>
                  <a:cubicBezTo>
                    <a:pt x="21614" y="2794"/>
                    <a:pt x="21454" y="2867"/>
                    <a:pt x="21345" y="3012"/>
                  </a:cubicBezTo>
                  <a:cubicBezTo>
                    <a:pt x="21155" y="3265"/>
                    <a:pt x="21187" y="3613"/>
                    <a:pt x="21440" y="3803"/>
                  </a:cubicBezTo>
                  <a:cubicBezTo>
                    <a:pt x="21567" y="3930"/>
                    <a:pt x="21725" y="4057"/>
                    <a:pt x="21852" y="4152"/>
                  </a:cubicBezTo>
                  <a:cubicBezTo>
                    <a:pt x="21947" y="4247"/>
                    <a:pt x="22074" y="4310"/>
                    <a:pt x="22232" y="4310"/>
                  </a:cubicBezTo>
                  <a:cubicBezTo>
                    <a:pt x="22390" y="4310"/>
                    <a:pt x="22549" y="4215"/>
                    <a:pt x="22644" y="4088"/>
                  </a:cubicBezTo>
                  <a:cubicBezTo>
                    <a:pt x="22865" y="3867"/>
                    <a:pt x="22834" y="3487"/>
                    <a:pt x="22580" y="3297"/>
                  </a:cubicBezTo>
                  <a:cubicBezTo>
                    <a:pt x="22454" y="3170"/>
                    <a:pt x="22295" y="3043"/>
                    <a:pt x="22137" y="2917"/>
                  </a:cubicBezTo>
                  <a:cubicBezTo>
                    <a:pt x="22029" y="2835"/>
                    <a:pt x="21902" y="2794"/>
                    <a:pt x="21779" y="2794"/>
                  </a:cubicBezTo>
                  <a:close/>
                  <a:moveTo>
                    <a:pt x="4402" y="3795"/>
                  </a:moveTo>
                  <a:cubicBezTo>
                    <a:pt x="4252" y="3795"/>
                    <a:pt x="4102" y="3851"/>
                    <a:pt x="3991" y="3962"/>
                  </a:cubicBezTo>
                  <a:cubicBezTo>
                    <a:pt x="3864" y="4088"/>
                    <a:pt x="3737" y="4215"/>
                    <a:pt x="3579" y="4373"/>
                  </a:cubicBezTo>
                  <a:cubicBezTo>
                    <a:pt x="3389" y="4595"/>
                    <a:pt x="3389" y="4943"/>
                    <a:pt x="3611" y="5165"/>
                  </a:cubicBezTo>
                  <a:cubicBezTo>
                    <a:pt x="3737" y="5260"/>
                    <a:pt x="3864" y="5323"/>
                    <a:pt x="4022" y="5323"/>
                  </a:cubicBezTo>
                  <a:cubicBezTo>
                    <a:pt x="4149" y="5323"/>
                    <a:pt x="4307" y="5260"/>
                    <a:pt x="4434" y="5133"/>
                  </a:cubicBezTo>
                  <a:cubicBezTo>
                    <a:pt x="4561" y="5007"/>
                    <a:pt x="4687" y="4880"/>
                    <a:pt x="4814" y="4753"/>
                  </a:cubicBezTo>
                  <a:cubicBezTo>
                    <a:pt x="5036" y="4532"/>
                    <a:pt x="5036" y="4183"/>
                    <a:pt x="4814" y="3962"/>
                  </a:cubicBezTo>
                  <a:cubicBezTo>
                    <a:pt x="4703" y="3851"/>
                    <a:pt x="4553" y="3795"/>
                    <a:pt x="4402" y="3795"/>
                  </a:cubicBezTo>
                  <a:close/>
                  <a:moveTo>
                    <a:pt x="24470" y="5656"/>
                  </a:moveTo>
                  <a:cubicBezTo>
                    <a:pt x="24352" y="5656"/>
                    <a:pt x="24232" y="5692"/>
                    <a:pt x="24132" y="5767"/>
                  </a:cubicBezTo>
                  <a:cubicBezTo>
                    <a:pt x="23879" y="5925"/>
                    <a:pt x="23816" y="6305"/>
                    <a:pt x="23974" y="6559"/>
                  </a:cubicBezTo>
                  <a:cubicBezTo>
                    <a:pt x="24101" y="6685"/>
                    <a:pt x="24196" y="6844"/>
                    <a:pt x="24291" y="7002"/>
                  </a:cubicBezTo>
                  <a:cubicBezTo>
                    <a:pt x="24386" y="7160"/>
                    <a:pt x="24576" y="7255"/>
                    <a:pt x="24766" y="7255"/>
                  </a:cubicBezTo>
                  <a:cubicBezTo>
                    <a:pt x="24861" y="7255"/>
                    <a:pt x="24987" y="7224"/>
                    <a:pt x="25082" y="7160"/>
                  </a:cubicBezTo>
                  <a:cubicBezTo>
                    <a:pt x="25336" y="7002"/>
                    <a:pt x="25399" y="6654"/>
                    <a:pt x="25241" y="6400"/>
                  </a:cubicBezTo>
                  <a:cubicBezTo>
                    <a:pt x="25146" y="6242"/>
                    <a:pt x="25051" y="6052"/>
                    <a:pt x="24924" y="5894"/>
                  </a:cubicBezTo>
                  <a:cubicBezTo>
                    <a:pt x="24828" y="5740"/>
                    <a:pt x="24651" y="5656"/>
                    <a:pt x="24470" y="5656"/>
                  </a:cubicBezTo>
                  <a:close/>
                  <a:moveTo>
                    <a:pt x="2085" y="6915"/>
                  </a:moveTo>
                  <a:cubicBezTo>
                    <a:pt x="1872" y="6915"/>
                    <a:pt x="1664" y="7022"/>
                    <a:pt x="1552" y="7224"/>
                  </a:cubicBezTo>
                  <a:cubicBezTo>
                    <a:pt x="1489" y="7382"/>
                    <a:pt x="1394" y="7572"/>
                    <a:pt x="1299" y="7730"/>
                  </a:cubicBezTo>
                  <a:cubicBezTo>
                    <a:pt x="1172" y="8015"/>
                    <a:pt x="1299" y="8364"/>
                    <a:pt x="1552" y="8490"/>
                  </a:cubicBezTo>
                  <a:cubicBezTo>
                    <a:pt x="1647" y="8554"/>
                    <a:pt x="1742" y="8554"/>
                    <a:pt x="1806" y="8554"/>
                  </a:cubicBezTo>
                  <a:cubicBezTo>
                    <a:pt x="2027" y="8554"/>
                    <a:pt x="2217" y="8427"/>
                    <a:pt x="2344" y="8237"/>
                  </a:cubicBezTo>
                  <a:cubicBezTo>
                    <a:pt x="2407" y="8079"/>
                    <a:pt x="2502" y="7920"/>
                    <a:pt x="2566" y="7762"/>
                  </a:cubicBezTo>
                  <a:cubicBezTo>
                    <a:pt x="2724" y="7477"/>
                    <a:pt x="2597" y="7129"/>
                    <a:pt x="2344" y="6970"/>
                  </a:cubicBezTo>
                  <a:cubicBezTo>
                    <a:pt x="2261" y="6933"/>
                    <a:pt x="2172" y="6915"/>
                    <a:pt x="2085" y="6915"/>
                  </a:cubicBezTo>
                  <a:close/>
                  <a:moveTo>
                    <a:pt x="26169" y="9160"/>
                  </a:moveTo>
                  <a:cubicBezTo>
                    <a:pt x="26113" y="9160"/>
                    <a:pt x="26056" y="9169"/>
                    <a:pt x="26001" y="9187"/>
                  </a:cubicBezTo>
                  <a:cubicBezTo>
                    <a:pt x="25684" y="9282"/>
                    <a:pt x="25526" y="9599"/>
                    <a:pt x="25621" y="9915"/>
                  </a:cubicBezTo>
                  <a:cubicBezTo>
                    <a:pt x="25684" y="10074"/>
                    <a:pt x="25716" y="10232"/>
                    <a:pt x="25779" y="10422"/>
                  </a:cubicBezTo>
                  <a:cubicBezTo>
                    <a:pt x="25842" y="10676"/>
                    <a:pt x="26064" y="10834"/>
                    <a:pt x="26317" y="10834"/>
                  </a:cubicBezTo>
                  <a:lnTo>
                    <a:pt x="26476" y="10834"/>
                  </a:lnTo>
                  <a:cubicBezTo>
                    <a:pt x="26761" y="10739"/>
                    <a:pt x="26951" y="10422"/>
                    <a:pt x="26856" y="10137"/>
                  </a:cubicBezTo>
                  <a:cubicBezTo>
                    <a:pt x="26824" y="9947"/>
                    <a:pt x="26761" y="9757"/>
                    <a:pt x="26697" y="9567"/>
                  </a:cubicBezTo>
                  <a:cubicBezTo>
                    <a:pt x="26621" y="9312"/>
                    <a:pt x="26401" y="9160"/>
                    <a:pt x="26169" y="9160"/>
                  </a:cubicBezTo>
                  <a:close/>
                  <a:moveTo>
                    <a:pt x="765" y="10600"/>
                  </a:moveTo>
                  <a:cubicBezTo>
                    <a:pt x="493" y="10600"/>
                    <a:pt x="250" y="10780"/>
                    <a:pt x="222" y="11056"/>
                  </a:cubicBezTo>
                  <a:cubicBezTo>
                    <a:pt x="159" y="11246"/>
                    <a:pt x="127" y="11436"/>
                    <a:pt x="95" y="11626"/>
                  </a:cubicBezTo>
                  <a:cubicBezTo>
                    <a:pt x="64" y="11942"/>
                    <a:pt x="285" y="12227"/>
                    <a:pt x="602" y="12291"/>
                  </a:cubicBezTo>
                  <a:lnTo>
                    <a:pt x="665" y="12291"/>
                  </a:lnTo>
                  <a:cubicBezTo>
                    <a:pt x="951" y="12291"/>
                    <a:pt x="1204" y="12101"/>
                    <a:pt x="1236" y="11816"/>
                  </a:cubicBezTo>
                  <a:cubicBezTo>
                    <a:pt x="1267" y="11626"/>
                    <a:pt x="1299" y="11436"/>
                    <a:pt x="1331" y="11277"/>
                  </a:cubicBezTo>
                  <a:cubicBezTo>
                    <a:pt x="1394" y="10961"/>
                    <a:pt x="1172" y="10676"/>
                    <a:pt x="887" y="10612"/>
                  </a:cubicBezTo>
                  <a:cubicBezTo>
                    <a:pt x="846" y="10604"/>
                    <a:pt x="805" y="10600"/>
                    <a:pt x="765" y="10600"/>
                  </a:cubicBezTo>
                  <a:close/>
                  <a:moveTo>
                    <a:pt x="26761" y="13051"/>
                  </a:moveTo>
                  <a:cubicBezTo>
                    <a:pt x="26444" y="13051"/>
                    <a:pt x="26191" y="13336"/>
                    <a:pt x="26191" y="13652"/>
                  </a:cubicBezTo>
                  <a:cubicBezTo>
                    <a:pt x="26191" y="13811"/>
                    <a:pt x="26191" y="14001"/>
                    <a:pt x="26191" y="14191"/>
                  </a:cubicBezTo>
                  <a:cubicBezTo>
                    <a:pt x="26159" y="14507"/>
                    <a:pt x="26412" y="14761"/>
                    <a:pt x="26729" y="14792"/>
                  </a:cubicBezTo>
                  <a:lnTo>
                    <a:pt x="26761" y="14792"/>
                  </a:lnTo>
                  <a:cubicBezTo>
                    <a:pt x="27046" y="14792"/>
                    <a:pt x="27299" y="14539"/>
                    <a:pt x="27331" y="14222"/>
                  </a:cubicBezTo>
                  <a:cubicBezTo>
                    <a:pt x="27331" y="14032"/>
                    <a:pt x="27331" y="13842"/>
                    <a:pt x="27331" y="13652"/>
                  </a:cubicBezTo>
                  <a:lnTo>
                    <a:pt x="26761" y="13589"/>
                  </a:lnTo>
                  <a:lnTo>
                    <a:pt x="27331" y="13589"/>
                  </a:lnTo>
                  <a:cubicBezTo>
                    <a:pt x="27331" y="13272"/>
                    <a:pt x="27077" y="13051"/>
                    <a:pt x="26761" y="13051"/>
                  </a:cubicBezTo>
                  <a:close/>
                  <a:moveTo>
                    <a:pt x="599" y="14504"/>
                  </a:moveTo>
                  <a:cubicBezTo>
                    <a:pt x="579" y="14504"/>
                    <a:pt x="559" y="14505"/>
                    <a:pt x="539" y="14507"/>
                  </a:cubicBezTo>
                  <a:cubicBezTo>
                    <a:pt x="222" y="14539"/>
                    <a:pt x="0" y="14824"/>
                    <a:pt x="32" y="15141"/>
                  </a:cubicBezTo>
                  <a:cubicBezTo>
                    <a:pt x="64" y="15331"/>
                    <a:pt x="95" y="15521"/>
                    <a:pt x="127" y="15711"/>
                  </a:cubicBezTo>
                  <a:cubicBezTo>
                    <a:pt x="159" y="15996"/>
                    <a:pt x="412" y="16186"/>
                    <a:pt x="665" y="16186"/>
                  </a:cubicBezTo>
                  <a:lnTo>
                    <a:pt x="760" y="16186"/>
                  </a:lnTo>
                  <a:cubicBezTo>
                    <a:pt x="1077" y="16154"/>
                    <a:pt x="1299" y="15838"/>
                    <a:pt x="1236" y="15553"/>
                  </a:cubicBezTo>
                  <a:cubicBezTo>
                    <a:pt x="1204" y="15363"/>
                    <a:pt x="1204" y="15204"/>
                    <a:pt x="1172" y="15014"/>
                  </a:cubicBezTo>
                  <a:cubicBezTo>
                    <a:pt x="1143" y="14718"/>
                    <a:pt x="891" y="14504"/>
                    <a:pt x="599" y="14504"/>
                  </a:cubicBezTo>
                  <a:close/>
                  <a:moveTo>
                    <a:pt x="26181" y="16950"/>
                  </a:moveTo>
                  <a:cubicBezTo>
                    <a:pt x="25949" y="16950"/>
                    <a:pt x="25729" y="17103"/>
                    <a:pt x="25652" y="17358"/>
                  </a:cubicBezTo>
                  <a:cubicBezTo>
                    <a:pt x="25589" y="17516"/>
                    <a:pt x="25526" y="17674"/>
                    <a:pt x="25462" y="17864"/>
                  </a:cubicBezTo>
                  <a:cubicBezTo>
                    <a:pt x="25367" y="18149"/>
                    <a:pt x="25526" y="18466"/>
                    <a:pt x="25811" y="18593"/>
                  </a:cubicBezTo>
                  <a:cubicBezTo>
                    <a:pt x="25874" y="18593"/>
                    <a:pt x="25937" y="18624"/>
                    <a:pt x="26001" y="18624"/>
                  </a:cubicBezTo>
                  <a:cubicBezTo>
                    <a:pt x="26254" y="18624"/>
                    <a:pt x="26444" y="18466"/>
                    <a:pt x="26539" y="18244"/>
                  </a:cubicBezTo>
                  <a:cubicBezTo>
                    <a:pt x="26602" y="18054"/>
                    <a:pt x="26666" y="17864"/>
                    <a:pt x="26729" y="17674"/>
                  </a:cubicBezTo>
                  <a:cubicBezTo>
                    <a:pt x="26824" y="17389"/>
                    <a:pt x="26666" y="17073"/>
                    <a:pt x="26349" y="16978"/>
                  </a:cubicBezTo>
                  <a:cubicBezTo>
                    <a:pt x="26294" y="16959"/>
                    <a:pt x="26237" y="16950"/>
                    <a:pt x="26181" y="16950"/>
                  </a:cubicBezTo>
                  <a:close/>
                  <a:moveTo>
                    <a:pt x="1621" y="18290"/>
                  </a:moveTo>
                  <a:cubicBezTo>
                    <a:pt x="1546" y="18290"/>
                    <a:pt x="1469" y="18306"/>
                    <a:pt x="1394" y="18339"/>
                  </a:cubicBezTo>
                  <a:cubicBezTo>
                    <a:pt x="1077" y="18466"/>
                    <a:pt x="951" y="18783"/>
                    <a:pt x="1077" y="19068"/>
                  </a:cubicBezTo>
                  <a:cubicBezTo>
                    <a:pt x="1172" y="19258"/>
                    <a:pt x="1236" y="19448"/>
                    <a:pt x="1331" y="19606"/>
                  </a:cubicBezTo>
                  <a:cubicBezTo>
                    <a:pt x="1426" y="19796"/>
                    <a:pt x="1616" y="19923"/>
                    <a:pt x="1837" y="19923"/>
                  </a:cubicBezTo>
                  <a:cubicBezTo>
                    <a:pt x="1932" y="19923"/>
                    <a:pt x="1996" y="19923"/>
                    <a:pt x="2091" y="19859"/>
                  </a:cubicBezTo>
                  <a:cubicBezTo>
                    <a:pt x="2376" y="19733"/>
                    <a:pt x="2502" y="19384"/>
                    <a:pt x="2344" y="19099"/>
                  </a:cubicBezTo>
                  <a:cubicBezTo>
                    <a:pt x="2281" y="18941"/>
                    <a:pt x="2217" y="18783"/>
                    <a:pt x="2122" y="18624"/>
                  </a:cubicBezTo>
                  <a:cubicBezTo>
                    <a:pt x="2029" y="18414"/>
                    <a:pt x="1832" y="18290"/>
                    <a:pt x="1621" y="18290"/>
                  </a:cubicBezTo>
                  <a:close/>
                  <a:moveTo>
                    <a:pt x="24493" y="20470"/>
                  </a:moveTo>
                  <a:cubicBezTo>
                    <a:pt x="24310" y="20470"/>
                    <a:pt x="24126" y="20554"/>
                    <a:pt x="24006" y="20715"/>
                  </a:cubicBezTo>
                  <a:cubicBezTo>
                    <a:pt x="23911" y="20873"/>
                    <a:pt x="23816" y="21000"/>
                    <a:pt x="23689" y="21158"/>
                  </a:cubicBezTo>
                  <a:cubicBezTo>
                    <a:pt x="23531" y="21411"/>
                    <a:pt x="23562" y="21760"/>
                    <a:pt x="23816" y="21950"/>
                  </a:cubicBezTo>
                  <a:cubicBezTo>
                    <a:pt x="23911" y="22013"/>
                    <a:pt x="24037" y="22076"/>
                    <a:pt x="24164" y="22076"/>
                  </a:cubicBezTo>
                  <a:cubicBezTo>
                    <a:pt x="24322" y="22076"/>
                    <a:pt x="24512" y="21981"/>
                    <a:pt x="24607" y="21823"/>
                  </a:cubicBezTo>
                  <a:cubicBezTo>
                    <a:pt x="24734" y="21696"/>
                    <a:pt x="24829" y="21538"/>
                    <a:pt x="24956" y="21348"/>
                  </a:cubicBezTo>
                  <a:cubicBezTo>
                    <a:pt x="25114" y="21095"/>
                    <a:pt x="25051" y="20746"/>
                    <a:pt x="24797" y="20556"/>
                  </a:cubicBezTo>
                  <a:cubicBezTo>
                    <a:pt x="24704" y="20498"/>
                    <a:pt x="24599" y="20470"/>
                    <a:pt x="24493" y="20470"/>
                  </a:cubicBezTo>
                  <a:close/>
                  <a:moveTo>
                    <a:pt x="3667" y="21603"/>
                  </a:moveTo>
                  <a:cubicBezTo>
                    <a:pt x="3537" y="21603"/>
                    <a:pt x="3406" y="21644"/>
                    <a:pt x="3294" y="21728"/>
                  </a:cubicBezTo>
                  <a:cubicBezTo>
                    <a:pt x="3072" y="21950"/>
                    <a:pt x="3041" y="22298"/>
                    <a:pt x="3231" y="22551"/>
                  </a:cubicBezTo>
                  <a:cubicBezTo>
                    <a:pt x="3357" y="22678"/>
                    <a:pt x="3484" y="22836"/>
                    <a:pt x="3642" y="22963"/>
                  </a:cubicBezTo>
                  <a:cubicBezTo>
                    <a:pt x="3737" y="23090"/>
                    <a:pt x="3896" y="23153"/>
                    <a:pt x="4054" y="23153"/>
                  </a:cubicBezTo>
                  <a:cubicBezTo>
                    <a:pt x="4181" y="23153"/>
                    <a:pt x="4307" y="23090"/>
                    <a:pt x="4434" y="22995"/>
                  </a:cubicBezTo>
                  <a:cubicBezTo>
                    <a:pt x="4656" y="22773"/>
                    <a:pt x="4687" y="22425"/>
                    <a:pt x="4466" y="22203"/>
                  </a:cubicBezTo>
                  <a:cubicBezTo>
                    <a:pt x="4339" y="22076"/>
                    <a:pt x="4212" y="21918"/>
                    <a:pt x="4117" y="21791"/>
                  </a:cubicBezTo>
                  <a:cubicBezTo>
                    <a:pt x="3994" y="21668"/>
                    <a:pt x="3831" y="21603"/>
                    <a:pt x="3667" y="21603"/>
                  </a:cubicBezTo>
                  <a:close/>
                  <a:moveTo>
                    <a:pt x="21811" y="23326"/>
                  </a:moveTo>
                  <a:cubicBezTo>
                    <a:pt x="21693" y="23326"/>
                    <a:pt x="21575" y="23361"/>
                    <a:pt x="21472" y="23438"/>
                  </a:cubicBezTo>
                  <a:cubicBezTo>
                    <a:pt x="21345" y="23565"/>
                    <a:pt x="21187" y="23660"/>
                    <a:pt x="21060" y="23786"/>
                  </a:cubicBezTo>
                  <a:cubicBezTo>
                    <a:pt x="20775" y="23976"/>
                    <a:pt x="20744" y="24325"/>
                    <a:pt x="20934" y="24578"/>
                  </a:cubicBezTo>
                  <a:cubicBezTo>
                    <a:pt x="21029" y="24737"/>
                    <a:pt x="21219" y="24800"/>
                    <a:pt x="21377" y="24800"/>
                  </a:cubicBezTo>
                  <a:cubicBezTo>
                    <a:pt x="21504" y="24800"/>
                    <a:pt x="21630" y="24768"/>
                    <a:pt x="21725" y="24705"/>
                  </a:cubicBezTo>
                  <a:cubicBezTo>
                    <a:pt x="21884" y="24578"/>
                    <a:pt x="22042" y="24451"/>
                    <a:pt x="22200" y="24325"/>
                  </a:cubicBezTo>
                  <a:cubicBezTo>
                    <a:pt x="22422" y="24135"/>
                    <a:pt x="22485" y="23786"/>
                    <a:pt x="22264" y="23533"/>
                  </a:cubicBezTo>
                  <a:cubicBezTo>
                    <a:pt x="22151" y="23401"/>
                    <a:pt x="21982" y="23326"/>
                    <a:pt x="21811" y="23326"/>
                  </a:cubicBezTo>
                  <a:close/>
                  <a:moveTo>
                    <a:pt x="6613" y="24161"/>
                  </a:moveTo>
                  <a:cubicBezTo>
                    <a:pt x="6423" y="24161"/>
                    <a:pt x="6245" y="24258"/>
                    <a:pt x="6144" y="24420"/>
                  </a:cubicBezTo>
                  <a:cubicBezTo>
                    <a:pt x="5986" y="24705"/>
                    <a:pt x="6049" y="25022"/>
                    <a:pt x="6303" y="25212"/>
                  </a:cubicBezTo>
                  <a:cubicBezTo>
                    <a:pt x="6493" y="25307"/>
                    <a:pt x="6651" y="25402"/>
                    <a:pt x="6809" y="25528"/>
                  </a:cubicBezTo>
                  <a:cubicBezTo>
                    <a:pt x="6904" y="25560"/>
                    <a:pt x="6999" y="25592"/>
                    <a:pt x="7094" y="25592"/>
                  </a:cubicBezTo>
                  <a:cubicBezTo>
                    <a:pt x="7284" y="25592"/>
                    <a:pt x="7506" y="25497"/>
                    <a:pt x="7601" y="25307"/>
                  </a:cubicBezTo>
                  <a:cubicBezTo>
                    <a:pt x="7759" y="25022"/>
                    <a:pt x="7664" y="24673"/>
                    <a:pt x="7379" y="24515"/>
                  </a:cubicBezTo>
                  <a:cubicBezTo>
                    <a:pt x="7221" y="24451"/>
                    <a:pt x="7063" y="24356"/>
                    <a:pt x="6936" y="24261"/>
                  </a:cubicBezTo>
                  <a:cubicBezTo>
                    <a:pt x="6833" y="24193"/>
                    <a:pt x="6721" y="24161"/>
                    <a:pt x="6613" y="24161"/>
                  </a:cubicBezTo>
                  <a:close/>
                  <a:moveTo>
                    <a:pt x="18448" y="25294"/>
                  </a:moveTo>
                  <a:cubicBezTo>
                    <a:pt x="18379" y="25294"/>
                    <a:pt x="18310" y="25308"/>
                    <a:pt x="18242" y="25338"/>
                  </a:cubicBezTo>
                  <a:cubicBezTo>
                    <a:pt x="18083" y="25402"/>
                    <a:pt x="17893" y="25465"/>
                    <a:pt x="17735" y="25528"/>
                  </a:cubicBezTo>
                  <a:cubicBezTo>
                    <a:pt x="17450" y="25623"/>
                    <a:pt x="17292" y="25940"/>
                    <a:pt x="17387" y="26257"/>
                  </a:cubicBezTo>
                  <a:cubicBezTo>
                    <a:pt x="17482" y="26478"/>
                    <a:pt x="17703" y="26637"/>
                    <a:pt x="17925" y="26637"/>
                  </a:cubicBezTo>
                  <a:cubicBezTo>
                    <a:pt x="17988" y="26637"/>
                    <a:pt x="18052" y="26605"/>
                    <a:pt x="18115" y="26605"/>
                  </a:cubicBezTo>
                  <a:cubicBezTo>
                    <a:pt x="18273" y="26542"/>
                    <a:pt x="18463" y="26447"/>
                    <a:pt x="18654" y="26383"/>
                  </a:cubicBezTo>
                  <a:cubicBezTo>
                    <a:pt x="18939" y="26288"/>
                    <a:pt x="19097" y="25940"/>
                    <a:pt x="18970" y="25655"/>
                  </a:cubicBezTo>
                  <a:cubicBezTo>
                    <a:pt x="18874" y="25438"/>
                    <a:pt x="18667" y="25294"/>
                    <a:pt x="18448" y="25294"/>
                  </a:cubicBezTo>
                  <a:close/>
                  <a:moveTo>
                    <a:pt x="10191" y="25725"/>
                  </a:moveTo>
                  <a:cubicBezTo>
                    <a:pt x="9936" y="25725"/>
                    <a:pt x="9712" y="25900"/>
                    <a:pt x="9659" y="26162"/>
                  </a:cubicBezTo>
                  <a:cubicBezTo>
                    <a:pt x="9564" y="26447"/>
                    <a:pt x="9755" y="26763"/>
                    <a:pt x="10040" y="26858"/>
                  </a:cubicBezTo>
                  <a:cubicBezTo>
                    <a:pt x="10230" y="26890"/>
                    <a:pt x="10420" y="26953"/>
                    <a:pt x="10610" y="26985"/>
                  </a:cubicBezTo>
                  <a:cubicBezTo>
                    <a:pt x="10673" y="27017"/>
                    <a:pt x="10705" y="27017"/>
                    <a:pt x="10736" y="27017"/>
                  </a:cubicBezTo>
                  <a:cubicBezTo>
                    <a:pt x="10990" y="27017"/>
                    <a:pt x="11243" y="26827"/>
                    <a:pt x="11306" y="26573"/>
                  </a:cubicBezTo>
                  <a:cubicBezTo>
                    <a:pt x="11370" y="26257"/>
                    <a:pt x="11180" y="25940"/>
                    <a:pt x="10863" y="25877"/>
                  </a:cubicBezTo>
                  <a:cubicBezTo>
                    <a:pt x="10705" y="25845"/>
                    <a:pt x="10515" y="25813"/>
                    <a:pt x="10356" y="25750"/>
                  </a:cubicBezTo>
                  <a:cubicBezTo>
                    <a:pt x="10301" y="25733"/>
                    <a:pt x="10245" y="25725"/>
                    <a:pt x="10191" y="25725"/>
                  </a:cubicBezTo>
                  <a:close/>
                  <a:moveTo>
                    <a:pt x="14653" y="26159"/>
                  </a:moveTo>
                  <a:cubicBezTo>
                    <a:pt x="14636" y="26159"/>
                    <a:pt x="14618" y="26160"/>
                    <a:pt x="14600" y="26162"/>
                  </a:cubicBezTo>
                  <a:cubicBezTo>
                    <a:pt x="14410" y="26162"/>
                    <a:pt x="14252" y="26193"/>
                    <a:pt x="14061" y="26193"/>
                  </a:cubicBezTo>
                  <a:cubicBezTo>
                    <a:pt x="13745" y="26193"/>
                    <a:pt x="13491" y="26478"/>
                    <a:pt x="13523" y="26763"/>
                  </a:cubicBezTo>
                  <a:cubicBezTo>
                    <a:pt x="13523" y="27080"/>
                    <a:pt x="13776" y="27333"/>
                    <a:pt x="14093" y="27333"/>
                  </a:cubicBezTo>
                  <a:cubicBezTo>
                    <a:pt x="14283" y="27333"/>
                    <a:pt x="14473" y="27302"/>
                    <a:pt x="14663" y="27302"/>
                  </a:cubicBezTo>
                  <a:cubicBezTo>
                    <a:pt x="14980" y="27270"/>
                    <a:pt x="15233" y="27017"/>
                    <a:pt x="15202" y="26700"/>
                  </a:cubicBezTo>
                  <a:cubicBezTo>
                    <a:pt x="15172" y="26401"/>
                    <a:pt x="14945" y="26159"/>
                    <a:pt x="14653" y="26159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2"/>
            <p:cNvSpPr/>
            <p:nvPr/>
          </p:nvSpPr>
          <p:spPr>
            <a:xfrm>
              <a:off x="2089848" y="1835699"/>
              <a:ext cx="26440" cy="45991"/>
            </a:xfrm>
            <a:custGeom>
              <a:avLst/>
              <a:gdLst/>
              <a:ahLst/>
              <a:cxnLst/>
              <a:rect l="l" t="t" r="r" b="b"/>
              <a:pathLst>
                <a:path w="856" h="1489" extrusionOk="0">
                  <a:moveTo>
                    <a:pt x="444" y="0"/>
                  </a:moveTo>
                  <a:lnTo>
                    <a:pt x="32" y="887"/>
                  </a:lnTo>
                  <a:cubicBezTo>
                    <a:pt x="32" y="887"/>
                    <a:pt x="32" y="919"/>
                    <a:pt x="32" y="919"/>
                  </a:cubicBezTo>
                  <a:cubicBezTo>
                    <a:pt x="0" y="982"/>
                    <a:pt x="0" y="1014"/>
                    <a:pt x="0" y="1077"/>
                  </a:cubicBezTo>
                  <a:cubicBezTo>
                    <a:pt x="0" y="1299"/>
                    <a:pt x="190" y="1489"/>
                    <a:pt x="444" y="1489"/>
                  </a:cubicBezTo>
                  <a:cubicBezTo>
                    <a:pt x="665" y="1489"/>
                    <a:pt x="855" y="1299"/>
                    <a:pt x="855" y="1077"/>
                  </a:cubicBezTo>
                  <a:cubicBezTo>
                    <a:pt x="855" y="1014"/>
                    <a:pt x="855" y="982"/>
                    <a:pt x="824" y="919"/>
                  </a:cubicBezTo>
                  <a:cubicBezTo>
                    <a:pt x="824" y="919"/>
                    <a:pt x="824" y="887"/>
                    <a:pt x="824" y="887"/>
                  </a:cubicBezTo>
                  <a:lnTo>
                    <a:pt x="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4" name="Google Shape;3214;p32"/>
          <p:cNvGrpSpPr/>
          <p:nvPr/>
        </p:nvGrpSpPr>
        <p:grpSpPr>
          <a:xfrm>
            <a:off x="3054310" y="1688890"/>
            <a:ext cx="844217" cy="844279"/>
            <a:chOff x="3054310" y="1688890"/>
            <a:chExt cx="844217" cy="844279"/>
          </a:xfrm>
        </p:grpSpPr>
        <p:sp>
          <p:nvSpPr>
            <p:cNvPr id="3215" name="Google Shape;3215;p32"/>
            <p:cNvSpPr/>
            <p:nvPr/>
          </p:nvSpPr>
          <p:spPr>
            <a:xfrm>
              <a:off x="3174648" y="2018614"/>
              <a:ext cx="135998" cy="135998"/>
            </a:xfrm>
            <a:custGeom>
              <a:avLst/>
              <a:gdLst/>
              <a:ahLst/>
              <a:cxnLst/>
              <a:rect l="l" t="t" r="r" b="b"/>
              <a:pathLst>
                <a:path w="4403" h="4403" extrusionOk="0">
                  <a:moveTo>
                    <a:pt x="2217" y="1"/>
                  </a:moveTo>
                  <a:cubicBezTo>
                    <a:pt x="982" y="1"/>
                    <a:pt x="0" y="982"/>
                    <a:pt x="0" y="2217"/>
                  </a:cubicBezTo>
                  <a:cubicBezTo>
                    <a:pt x="0" y="3421"/>
                    <a:pt x="982" y="4402"/>
                    <a:pt x="2217" y="4402"/>
                  </a:cubicBezTo>
                  <a:cubicBezTo>
                    <a:pt x="3420" y="4402"/>
                    <a:pt x="4402" y="3421"/>
                    <a:pt x="4402" y="2217"/>
                  </a:cubicBezTo>
                  <a:cubicBezTo>
                    <a:pt x="4402" y="982"/>
                    <a:pt x="3420" y="1"/>
                    <a:pt x="2217" y="1"/>
                  </a:cubicBezTo>
                  <a:close/>
                </a:path>
              </a:pathLst>
            </a:custGeom>
            <a:solidFill>
              <a:srgbClr val="FFD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2"/>
            <p:cNvSpPr/>
            <p:nvPr/>
          </p:nvSpPr>
          <p:spPr>
            <a:xfrm>
              <a:off x="3644169" y="2018614"/>
              <a:ext cx="135998" cy="135998"/>
            </a:xfrm>
            <a:custGeom>
              <a:avLst/>
              <a:gdLst/>
              <a:ahLst/>
              <a:cxnLst/>
              <a:rect l="l" t="t" r="r" b="b"/>
              <a:pathLst>
                <a:path w="4403" h="4403" extrusionOk="0">
                  <a:moveTo>
                    <a:pt x="2217" y="1"/>
                  </a:moveTo>
                  <a:cubicBezTo>
                    <a:pt x="982" y="1"/>
                    <a:pt x="0" y="982"/>
                    <a:pt x="0" y="2217"/>
                  </a:cubicBezTo>
                  <a:cubicBezTo>
                    <a:pt x="0" y="3421"/>
                    <a:pt x="982" y="4402"/>
                    <a:pt x="2217" y="4402"/>
                  </a:cubicBezTo>
                  <a:cubicBezTo>
                    <a:pt x="3421" y="4402"/>
                    <a:pt x="4402" y="3421"/>
                    <a:pt x="4402" y="2217"/>
                  </a:cubicBezTo>
                  <a:cubicBezTo>
                    <a:pt x="4402" y="982"/>
                    <a:pt x="3421" y="1"/>
                    <a:pt x="2217" y="1"/>
                  </a:cubicBezTo>
                  <a:close/>
                </a:path>
              </a:pathLst>
            </a:custGeom>
            <a:solidFill>
              <a:srgbClr val="FFD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2"/>
            <p:cNvSpPr/>
            <p:nvPr/>
          </p:nvSpPr>
          <p:spPr>
            <a:xfrm>
              <a:off x="3243126" y="1803421"/>
              <a:ext cx="469552" cy="622136"/>
            </a:xfrm>
            <a:custGeom>
              <a:avLst/>
              <a:gdLst/>
              <a:ahLst/>
              <a:cxnLst/>
              <a:rect l="l" t="t" r="r" b="b"/>
              <a:pathLst>
                <a:path w="15202" h="20142" extrusionOk="0">
                  <a:moveTo>
                    <a:pt x="7601" y="0"/>
                  </a:moveTo>
                  <a:cubicBezTo>
                    <a:pt x="3420" y="0"/>
                    <a:pt x="0" y="3421"/>
                    <a:pt x="0" y="7601"/>
                  </a:cubicBezTo>
                  <a:lnTo>
                    <a:pt x="0" y="12541"/>
                  </a:lnTo>
                  <a:cubicBezTo>
                    <a:pt x="0" y="16722"/>
                    <a:pt x="3420" y="20142"/>
                    <a:pt x="7601" y="20142"/>
                  </a:cubicBezTo>
                  <a:cubicBezTo>
                    <a:pt x="11781" y="20142"/>
                    <a:pt x="15201" y="16722"/>
                    <a:pt x="15201" y="12541"/>
                  </a:cubicBezTo>
                  <a:lnTo>
                    <a:pt x="15201" y="7601"/>
                  </a:lnTo>
                  <a:cubicBezTo>
                    <a:pt x="15201" y="3421"/>
                    <a:pt x="11781" y="0"/>
                    <a:pt x="7601" y="0"/>
                  </a:cubicBezTo>
                  <a:close/>
                </a:path>
              </a:pathLst>
            </a:custGeom>
            <a:solidFill>
              <a:srgbClr val="FFD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2"/>
            <p:cNvSpPr/>
            <p:nvPr/>
          </p:nvSpPr>
          <p:spPr>
            <a:xfrm>
              <a:off x="3243126" y="2010491"/>
              <a:ext cx="468563" cy="428966"/>
            </a:xfrm>
            <a:custGeom>
              <a:avLst/>
              <a:gdLst/>
              <a:ahLst/>
              <a:cxnLst/>
              <a:rect l="l" t="t" r="r" b="b"/>
              <a:pathLst>
                <a:path w="15170" h="13888" extrusionOk="0">
                  <a:moveTo>
                    <a:pt x="890" y="1"/>
                  </a:moveTo>
                  <a:cubicBezTo>
                    <a:pt x="419" y="1"/>
                    <a:pt x="0" y="264"/>
                    <a:pt x="0" y="264"/>
                  </a:cubicBezTo>
                  <a:lnTo>
                    <a:pt x="0" y="5837"/>
                  </a:lnTo>
                  <a:cubicBezTo>
                    <a:pt x="0" y="8656"/>
                    <a:pt x="760" y="9574"/>
                    <a:pt x="760" y="9574"/>
                  </a:cubicBezTo>
                  <a:cubicBezTo>
                    <a:pt x="3019" y="13623"/>
                    <a:pt x="6524" y="13887"/>
                    <a:pt x="7398" y="13887"/>
                  </a:cubicBezTo>
                  <a:cubicBezTo>
                    <a:pt x="7529" y="13887"/>
                    <a:pt x="7601" y="13881"/>
                    <a:pt x="7601" y="13881"/>
                  </a:cubicBezTo>
                  <a:cubicBezTo>
                    <a:pt x="7601" y="13881"/>
                    <a:pt x="7672" y="13887"/>
                    <a:pt x="7802" y="13887"/>
                  </a:cubicBezTo>
                  <a:cubicBezTo>
                    <a:pt x="8670" y="13887"/>
                    <a:pt x="12151" y="13623"/>
                    <a:pt x="14409" y="9574"/>
                  </a:cubicBezTo>
                  <a:cubicBezTo>
                    <a:pt x="14409" y="9574"/>
                    <a:pt x="15169" y="8687"/>
                    <a:pt x="15169" y="5837"/>
                  </a:cubicBezTo>
                  <a:lnTo>
                    <a:pt x="15169" y="264"/>
                  </a:lnTo>
                  <a:cubicBezTo>
                    <a:pt x="15169" y="264"/>
                    <a:pt x="14750" y="1"/>
                    <a:pt x="14282" y="1"/>
                  </a:cubicBezTo>
                  <a:cubicBezTo>
                    <a:pt x="13696" y="1"/>
                    <a:pt x="13034" y="411"/>
                    <a:pt x="13016" y="2259"/>
                  </a:cubicBezTo>
                  <a:cubicBezTo>
                    <a:pt x="12953" y="5584"/>
                    <a:pt x="10166" y="6724"/>
                    <a:pt x="7601" y="6724"/>
                  </a:cubicBezTo>
                  <a:cubicBezTo>
                    <a:pt x="5035" y="6724"/>
                    <a:pt x="2217" y="5584"/>
                    <a:pt x="2185" y="2259"/>
                  </a:cubicBezTo>
                  <a:cubicBezTo>
                    <a:pt x="2150" y="411"/>
                    <a:pt x="1479" y="1"/>
                    <a:pt x="89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2"/>
            <p:cNvSpPr/>
            <p:nvPr/>
          </p:nvSpPr>
          <p:spPr>
            <a:xfrm>
              <a:off x="3440713" y="1965797"/>
              <a:ext cx="74346" cy="239687"/>
            </a:xfrm>
            <a:custGeom>
              <a:avLst/>
              <a:gdLst/>
              <a:ahLst/>
              <a:cxnLst/>
              <a:rect l="l" t="t" r="r" b="b"/>
              <a:pathLst>
                <a:path w="2407" h="7760" extrusionOk="0">
                  <a:moveTo>
                    <a:pt x="1204" y="0"/>
                  </a:moveTo>
                  <a:cubicBezTo>
                    <a:pt x="539" y="0"/>
                    <a:pt x="0" y="539"/>
                    <a:pt x="0" y="1204"/>
                  </a:cubicBezTo>
                  <a:lnTo>
                    <a:pt x="0" y="6556"/>
                  </a:lnTo>
                  <a:cubicBezTo>
                    <a:pt x="0" y="7189"/>
                    <a:pt x="539" y="7759"/>
                    <a:pt x="1204" y="7759"/>
                  </a:cubicBezTo>
                  <a:cubicBezTo>
                    <a:pt x="1869" y="7759"/>
                    <a:pt x="2407" y="7189"/>
                    <a:pt x="2407" y="6556"/>
                  </a:cubicBezTo>
                  <a:lnTo>
                    <a:pt x="2407" y="1204"/>
                  </a:lnTo>
                  <a:cubicBezTo>
                    <a:pt x="2407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E5A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2"/>
            <p:cNvSpPr/>
            <p:nvPr/>
          </p:nvSpPr>
          <p:spPr>
            <a:xfrm>
              <a:off x="3354630" y="2018614"/>
              <a:ext cx="30362" cy="53837"/>
            </a:xfrm>
            <a:custGeom>
              <a:avLst/>
              <a:gdLst/>
              <a:ahLst/>
              <a:cxnLst/>
              <a:rect l="l" t="t" r="r" b="b"/>
              <a:pathLst>
                <a:path w="983" h="1743" extrusionOk="0">
                  <a:moveTo>
                    <a:pt x="507" y="1"/>
                  </a:moveTo>
                  <a:cubicBezTo>
                    <a:pt x="222" y="1"/>
                    <a:pt x="0" y="412"/>
                    <a:pt x="0" y="887"/>
                  </a:cubicBezTo>
                  <a:cubicBezTo>
                    <a:pt x="0" y="1362"/>
                    <a:pt x="222" y="1742"/>
                    <a:pt x="507" y="1742"/>
                  </a:cubicBezTo>
                  <a:cubicBezTo>
                    <a:pt x="760" y="1742"/>
                    <a:pt x="982" y="1362"/>
                    <a:pt x="982" y="887"/>
                  </a:cubicBezTo>
                  <a:cubicBezTo>
                    <a:pt x="982" y="412"/>
                    <a:pt x="760" y="1"/>
                    <a:pt x="507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2"/>
            <p:cNvSpPr/>
            <p:nvPr/>
          </p:nvSpPr>
          <p:spPr>
            <a:xfrm>
              <a:off x="3561020" y="2018614"/>
              <a:ext cx="30362" cy="53837"/>
            </a:xfrm>
            <a:custGeom>
              <a:avLst/>
              <a:gdLst/>
              <a:ahLst/>
              <a:cxnLst/>
              <a:rect l="l" t="t" r="r" b="b"/>
              <a:pathLst>
                <a:path w="983" h="1743" extrusionOk="0">
                  <a:moveTo>
                    <a:pt x="475" y="1"/>
                  </a:moveTo>
                  <a:cubicBezTo>
                    <a:pt x="222" y="1"/>
                    <a:pt x="0" y="412"/>
                    <a:pt x="0" y="887"/>
                  </a:cubicBezTo>
                  <a:cubicBezTo>
                    <a:pt x="0" y="1362"/>
                    <a:pt x="222" y="1742"/>
                    <a:pt x="475" y="1742"/>
                  </a:cubicBezTo>
                  <a:cubicBezTo>
                    <a:pt x="761" y="1742"/>
                    <a:pt x="982" y="1362"/>
                    <a:pt x="982" y="887"/>
                  </a:cubicBezTo>
                  <a:cubicBezTo>
                    <a:pt x="982" y="412"/>
                    <a:pt x="761" y="1"/>
                    <a:pt x="475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2"/>
            <p:cNvSpPr/>
            <p:nvPr/>
          </p:nvSpPr>
          <p:spPr>
            <a:xfrm>
              <a:off x="3355278" y="2233560"/>
              <a:ext cx="228876" cy="101435"/>
            </a:xfrm>
            <a:custGeom>
              <a:avLst/>
              <a:gdLst/>
              <a:ahLst/>
              <a:cxnLst/>
              <a:rect l="l" t="t" r="r" b="b"/>
              <a:pathLst>
                <a:path w="7410" h="3284" extrusionOk="0">
                  <a:moveTo>
                    <a:pt x="3761" y="0"/>
                  </a:moveTo>
                  <a:cubicBezTo>
                    <a:pt x="3145" y="0"/>
                    <a:pt x="2492" y="128"/>
                    <a:pt x="1848" y="420"/>
                  </a:cubicBezTo>
                  <a:cubicBezTo>
                    <a:pt x="0" y="1260"/>
                    <a:pt x="726" y="2818"/>
                    <a:pt x="1991" y="2818"/>
                  </a:cubicBezTo>
                  <a:cubicBezTo>
                    <a:pt x="2157" y="2818"/>
                    <a:pt x="2333" y="2791"/>
                    <a:pt x="2513" y="2732"/>
                  </a:cubicBezTo>
                  <a:cubicBezTo>
                    <a:pt x="2889" y="2609"/>
                    <a:pt x="3250" y="2563"/>
                    <a:pt x="3582" y="2563"/>
                  </a:cubicBezTo>
                  <a:cubicBezTo>
                    <a:pt x="4618" y="2563"/>
                    <a:pt x="5363" y="3017"/>
                    <a:pt x="5363" y="3017"/>
                  </a:cubicBezTo>
                  <a:cubicBezTo>
                    <a:pt x="5578" y="3203"/>
                    <a:pt x="5815" y="3284"/>
                    <a:pt x="6041" y="3284"/>
                  </a:cubicBezTo>
                  <a:cubicBezTo>
                    <a:pt x="6779" y="3284"/>
                    <a:pt x="7409" y="2418"/>
                    <a:pt x="6851" y="1497"/>
                  </a:cubicBezTo>
                  <a:cubicBezTo>
                    <a:pt x="6348" y="643"/>
                    <a:pt x="5146" y="0"/>
                    <a:pt x="3761" y="0"/>
                  </a:cubicBezTo>
                  <a:close/>
                </a:path>
              </a:pathLst>
            </a:custGeom>
            <a:solidFill>
              <a:srgbClr val="E27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2"/>
            <p:cNvSpPr/>
            <p:nvPr/>
          </p:nvSpPr>
          <p:spPr>
            <a:xfrm>
              <a:off x="3306692" y="2225005"/>
              <a:ext cx="35243" cy="60694"/>
            </a:xfrm>
            <a:custGeom>
              <a:avLst/>
              <a:gdLst/>
              <a:ahLst/>
              <a:cxnLst/>
              <a:rect l="l" t="t" r="r" b="b"/>
              <a:pathLst>
                <a:path w="1141" h="1965" extrusionOk="0">
                  <a:moveTo>
                    <a:pt x="571" y="1"/>
                  </a:moveTo>
                  <a:lnTo>
                    <a:pt x="64" y="1204"/>
                  </a:lnTo>
                  <a:lnTo>
                    <a:pt x="32" y="1236"/>
                  </a:lnTo>
                  <a:lnTo>
                    <a:pt x="64" y="1236"/>
                  </a:lnTo>
                  <a:cubicBezTo>
                    <a:pt x="32" y="1299"/>
                    <a:pt x="0" y="1362"/>
                    <a:pt x="0" y="1426"/>
                  </a:cubicBezTo>
                  <a:cubicBezTo>
                    <a:pt x="0" y="1742"/>
                    <a:pt x="254" y="1964"/>
                    <a:pt x="571" y="1964"/>
                  </a:cubicBezTo>
                  <a:cubicBezTo>
                    <a:pt x="887" y="1964"/>
                    <a:pt x="1141" y="1711"/>
                    <a:pt x="1141" y="1426"/>
                  </a:cubicBezTo>
                  <a:cubicBezTo>
                    <a:pt x="1141" y="1362"/>
                    <a:pt x="1141" y="1299"/>
                    <a:pt x="1109" y="1236"/>
                  </a:cubicBezTo>
                  <a:lnTo>
                    <a:pt x="1109" y="1204"/>
                  </a:lnTo>
                  <a:lnTo>
                    <a:pt x="1077" y="120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2"/>
            <p:cNvSpPr/>
            <p:nvPr/>
          </p:nvSpPr>
          <p:spPr>
            <a:xfrm>
              <a:off x="3243126" y="2079247"/>
              <a:ext cx="34254" cy="60694"/>
            </a:xfrm>
            <a:custGeom>
              <a:avLst/>
              <a:gdLst/>
              <a:ahLst/>
              <a:cxnLst/>
              <a:rect l="l" t="t" r="r" b="b"/>
              <a:pathLst>
                <a:path w="1109" h="1965" extrusionOk="0">
                  <a:moveTo>
                    <a:pt x="570" y="1"/>
                  </a:moveTo>
                  <a:lnTo>
                    <a:pt x="32" y="1204"/>
                  </a:lnTo>
                  <a:lnTo>
                    <a:pt x="32" y="1236"/>
                  </a:lnTo>
                  <a:cubicBezTo>
                    <a:pt x="0" y="1299"/>
                    <a:pt x="0" y="1363"/>
                    <a:pt x="0" y="1426"/>
                  </a:cubicBezTo>
                  <a:cubicBezTo>
                    <a:pt x="0" y="1743"/>
                    <a:pt x="253" y="1964"/>
                    <a:pt x="570" y="1964"/>
                  </a:cubicBezTo>
                  <a:cubicBezTo>
                    <a:pt x="855" y="1964"/>
                    <a:pt x="1108" y="1743"/>
                    <a:pt x="1108" y="1426"/>
                  </a:cubicBezTo>
                  <a:cubicBezTo>
                    <a:pt x="1108" y="1363"/>
                    <a:pt x="1108" y="1299"/>
                    <a:pt x="1077" y="1236"/>
                  </a:cubicBezTo>
                  <a:lnTo>
                    <a:pt x="1077" y="120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2"/>
            <p:cNvSpPr/>
            <p:nvPr/>
          </p:nvSpPr>
          <p:spPr>
            <a:xfrm>
              <a:off x="3556140" y="1904176"/>
              <a:ext cx="35243" cy="61651"/>
            </a:xfrm>
            <a:custGeom>
              <a:avLst/>
              <a:gdLst/>
              <a:ahLst/>
              <a:cxnLst/>
              <a:rect l="l" t="t" r="r" b="b"/>
              <a:pathLst>
                <a:path w="1141" h="1996" extrusionOk="0">
                  <a:moveTo>
                    <a:pt x="570" y="0"/>
                  </a:moveTo>
                  <a:lnTo>
                    <a:pt x="63" y="1204"/>
                  </a:lnTo>
                  <a:cubicBezTo>
                    <a:pt x="63" y="1204"/>
                    <a:pt x="32" y="1204"/>
                    <a:pt x="32" y="1235"/>
                  </a:cubicBezTo>
                  <a:cubicBezTo>
                    <a:pt x="32" y="1299"/>
                    <a:pt x="0" y="1362"/>
                    <a:pt x="0" y="1425"/>
                  </a:cubicBezTo>
                  <a:cubicBezTo>
                    <a:pt x="0" y="1742"/>
                    <a:pt x="253" y="1995"/>
                    <a:pt x="570" y="1995"/>
                  </a:cubicBezTo>
                  <a:cubicBezTo>
                    <a:pt x="887" y="1995"/>
                    <a:pt x="1140" y="1742"/>
                    <a:pt x="1140" y="1425"/>
                  </a:cubicBezTo>
                  <a:cubicBezTo>
                    <a:pt x="1140" y="1362"/>
                    <a:pt x="1109" y="1299"/>
                    <a:pt x="1109" y="1235"/>
                  </a:cubicBezTo>
                  <a:lnTo>
                    <a:pt x="1077" y="1235"/>
                  </a:lnTo>
                  <a:cubicBezTo>
                    <a:pt x="1077" y="1204"/>
                    <a:pt x="1077" y="1204"/>
                    <a:pt x="1077" y="12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2"/>
            <p:cNvSpPr/>
            <p:nvPr/>
          </p:nvSpPr>
          <p:spPr>
            <a:xfrm>
              <a:off x="3677435" y="2054815"/>
              <a:ext cx="35243" cy="60663"/>
            </a:xfrm>
            <a:custGeom>
              <a:avLst/>
              <a:gdLst/>
              <a:ahLst/>
              <a:cxnLst/>
              <a:rect l="l" t="t" r="r" b="b"/>
              <a:pathLst>
                <a:path w="1141" h="1964" extrusionOk="0">
                  <a:moveTo>
                    <a:pt x="570" y="0"/>
                  </a:moveTo>
                  <a:lnTo>
                    <a:pt x="63" y="1172"/>
                  </a:lnTo>
                  <a:cubicBezTo>
                    <a:pt x="32" y="1204"/>
                    <a:pt x="32" y="1204"/>
                    <a:pt x="32" y="1204"/>
                  </a:cubicBezTo>
                  <a:lnTo>
                    <a:pt x="32" y="1235"/>
                  </a:lnTo>
                  <a:cubicBezTo>
                    <a:pt x="0" y="1299"/>
                    <a:pt x="0" y="1362"/>
                    <a:pt x="0" y="1425"/>
                  </a:cubicBezTo>
                  <a:cubicBezTo>
                    <a:pt x="0" y="1710"/>
                    <a:pt x="253" y="1964"/>
                    <a:pt x="570" y="1964"/>
                  </a:cubicBezTo>
                  <a:cubicBezTo>
                    <a:pt x="887" y="1964"/>
                    <a:pt x="1140" y="1710"/>
                    <a:pt x="1140" y="1425"/>
                  </a:cubicBezTo>
                  <a:cubicBezTo>
                    <a:pt x="1140" y="1362"/>
                    <a:pt x="1108" y="1299"/>
                    <a:pt x="1077" y="1235"/>
                  </a:cubicBezTo>
                  <a:lnTo>
                    <a:pt x="1077" y="1204"/>
                  </a:lnTo>
                  <a:cubicBezTo>
                    <a:pt x="1077" y="1204"/>
                    <a:pt x="1077" y="1204"/>
                    <a:pt x="1077" y="1172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2"/>
            <p:cNvSpPr/>
            <p:nvPr/>
          </p:nvSpPr>
          <p:spPr>
            <a:xfrm>
              <a:off x="3644169" y="2194673"/>
              <a:ext cx="35243" cy="60694"/>
            </a:xfrm>
            <a:custGeom>
              <a:avLst/>
              <a:gdLst/>
              <a:ahLst/>
              <a:cxnLst/>
              <a:rect l="l" t="t" r="r" b="b"/>
              <a:pathLst>
                <a:path w="1141" h="1965" extrusionOk="0">
                  <a:moveTo>
                    <a:pt x="570" y="1"/>
                  </a:moveTo>
                  <a:lnTo>
                    <a:pt x="64" y="1173"/>
                  </a:lnTo>
                  <a:cubicBezTo>
                    <a:pt x="64" y="1173"/>
                    <a:pt x="64" y="1204"/>
                    <a:pt x="64" y="1204"/>
                  </a:cubicBezTo>
                  <a:lnTo>
                    <a:pt x="32" y="1204"/>
                  </a:lnTo>
                  <a:cubicBezTo>
                    <a:pt x="32" y="1268"/>
                    <a:pt x="0" y="1331"/>
                    <a:pt x="0" y="1394"/>
                  </a:cubicBezTo>
                  <a:cubicBezTo>
                    <a:pt x="0" y="1711"/>
                    <a:pt x="254" y="1964"/>
                    <a:pt x="570" y="1964"/>
                  </a:cubicBezTo>
                  <a:cubicBezTo>
                    <a:pt x="887" y="1964"/>
                    <a:pt x="1140" y="1711"/>
                    <a:pt x="1140" y="1394"/>
                  </a:cubicBezTo>
                  <a:cubicBezTo>
                    <a:pt x="1140" y="1331"/>
                    <a:pt x="1109" y="1268"/>
                    <a:pt x="1109" y="1204"/>
                  </a:cubicBezTo>
                  <a:cubicBezTo>
                    <a:pt x="1077" y="1204"/>
                    <a:pt x="1077" y="1173"/>
                    <a:pt x="1077" y="1173"/>
                  </a:cubicBezTo>
                  <a:lnTo>
                    <a:pt x="5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2"/>
            <p:cNvSpPr/>
            <p:nvPr/>
          </p:nvSpPr>
          <p:spPr>
            <a:xfrm>
              <a:off x="3296901" y="1979480"/>
              <a:ext cx="146777" cy="145789"/>
            </a:xfrm>
            <a:custGeom>
              <a:avLst/>
              <a:gdLst/>
              <a:ahLst/>
              <a:cxnLst/>
              <a:rect l="l" t="t" r="r" b="b"/>
              <a:pathLst>
                <a:path w="4752" h="4720" extrusionOk="0">
                  <a:moveTo>
                    <a:pt x="2376" y="571"/>
                  </a:moveTo>
                  <a:cubicBezTo>
                    <a:pt x="3358" y="571"/>
                    <a:pt x="4181" y="1363"/>
                    <a:pt x="4181" y="2376"/>
                  </a:cubicBezTo>
                  <a:cubicBezTo>
                    <a:pt x="4181" y="3358"/>
                    <a:pt x="3358" y="4149"/>
                    <a:pt x="2376" y="4149"/>
                  </a:cubicBezTo>
                  <a:cubicBezTo>
                    <a:pt x="1363" y="4149"/>
                    <a:pt x="571" y="3358"/>
                    <a:pt x="571" y="2376"/>
                  </a:cubicBezTo>
                  <a:cubicBezTo>
                    <a:pt x="571" y="1363"/>
                    <a:pt x="1363" y="571"/>
                    <a:pt x="2376" y="571"/>
                  </a:cubicBezTo>
                  <a:close/>
                  <a:moveTo>
                    <a:pt x="2376" y="1"/>
                  </a:moveTo>
                  <a:cubicBezTo>
                    <a:pt x="1046" y="1"/>
                    <a:pt x="1" y="1046"/>
                    <a:pt x="1" y="2376"/>
                  </a:cubicBezTo>
                  <a:cubicBezTo>
                    <a:pt x="1" y="3674"/>
                    <a:pt x="1046" y="4719"/>
                    <a:pt x="2376" y="4719"/>
                  </a:cubicBezTo>
                  <a:cubicBezTo>
                    <a:pt x="3674" y="4719"/>
                    <a:pt x="4751" y="3674"/>
                    <a:pt x="4751" y="2376"/>
                  </a:cubicBezTo>
                  <a:cubicBezTo>
                    <a:pt x="4751" y="1046"/>
                    <a:pt x="3674" y="1"/>
                    <a:pt x="2376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2"/>
            <p:cNvSpPr/>
            <p:nvPr/>
          </p:nvSpPr>
          <p:spPr>
            <a:xfrm>
              <a:off x="3506225" y="1979480"/>
              <a:ext cx="146777" cy="145789"/>
            </a:xfrm>
            <a:custGeom>
              <a:avLst/>
              <a:gdLst/>
              <a:ahLst/>
              <a:cxnLst/>
              <a:rect l="l" t="t" r="r" b="b"/>
              <a:pathLst>
                <a:path w="4752" h="4720" extrusionOk="0">
                  <a:moveTo>
                    <a:pt x="2376" y="571"/>
                  </a:moveTo>
                  <a:cubicBezTo>
                    <a:pt x="3358" y="571"/>
                    <a:pt x="4181" y="1363"/>
                    <a:pt x="4181" y="2376"/>
                  </a:cubicBezTo>
                  <a:cubicBezTo>
                    <a:pt x="4181" y="3358"/>
                    <a:pt x="3358" y="4149"/>
                    <a:pt x="2376" y="4149"/>
                  </a:cubicBezTo>
                  <a:cubicBezTo>
                    <a:pt x="1363" y="4149"/>
                    <a:pt x="571" y="3358"/>
                    <a:pt x="571" y="2376"/>
                  </a:cubicBezTo>
                  <a:cubicBezTo>
                    <a:pt x="571" y="1363"/>
                    <a:pt x="1363" y="571"/>
                    <a:pt x="2376" y="571"/>
                  </a:cubicBezTo>
                  <a:close/>
                  <a:moveTo>
                    <a:pt x="2376" y="1"/>
                  </a:moveTo>
                  <a:cubicBezTo>
                    <a:pt x="1046" y="1"/>
                    <a:pt x="1" y="1046"/>
                    <a:pt x="1" y="2376"/>
                  </a:cubicBezTo>
                  <a:cubicBezTo>
                    <a:pt x="1" y="3674"/>
                    <a:pt x="1046" y="4719"/>
                    <a:pt x="2376" y="4719"/>
                  </a:cubicBezTo>
                  <a:cubicBezTo>
                    <a:pt x="3675" y="4719"/>
                    <a:pt x="4751" y="3674"/>
                    <a:pt x="4751" y="2376"/>
                  </a:cubicBezTo>
                  <a:cubicBezTo>
                    <a:pt x="4751" y="1046"/>
                    <a:pt x="3675" y="1"/>
                    <a:pt x="2376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2"/>
            <p:cNvSpPr/>
            <p:nvPr/>
          </p:nvSpPr>
          <p:spPr>
            <a:xfrm>
              <a:off x="3434844" y="2020560"/>
              <a:ext cx="86114" cy="17637"/>
            </a:xfrm>
            <a:custGeom>
              <a:avLst/>
              <a:gdLst/>
              <a:ahLst/>
              <a:cxnLst/>
              <a:rect l="l" t="t" r="r" b="b"/>
              <a:pathLst>
                <a:path w="2788" h="571" extrusionOk="0">
                  <a:moveTo>
                    <a:pt x="0" y="1"/>
                  </a:moveTo>
                  <a:lnTo>
                    <a:pt x="0" y="571"/>
                  </a:lnTo>
                  <a:lnTo>
                    <a:pt x="2787" y="571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2"/>
            <p:cNvSpPr/>
            <p:nvPr/>
          </p:nvSpPr>
          <p:spPr>
            <a:xfrm>
              <a:off x="3054310" y="1688890"/>
              <a:ext cx="844217" cy="844279"/>
            </a:xfrm>
            <a:custGeom>
              <a:avLst/>
              <a:gdLst/>
              <a:ahLst/>
              <a:cxnLst/>
              <a:rect l="l" t="t" r="r" b="b"/>
              <a:pathLst>
                <a:path w="27332" h="27334" extrusionOk="0">
                  <a:moveTo>
                    <a:pt x="14578" y="0"/>
                  </a:moveTo>
                  <a:cubicBezTo>
                    <a:pt x="14284" y="0"/>
                    <a:pt x="14028" y="243"/>
                    <a:pt x="13999" y="541"/>
                  </a:cubicBezTo>
                  <a:cubicBezTo>
                    <a:pt x="13999" y="858"/>
                    <a:pt x="14220" y="1112"/>
                    <a:pt x="14537" y="1143"/>
                  </a:cubicBezTo>
                  <a:cubicBezTo>
                    <a:pt x="14727" y="1143"/>
                    <a:pt x="14885" y="1175"/>
                    <a:pt x="15075" y="1175"/>
                  </a:cubicBezTo>
                  <a:lnTo>
                    <a:pt x="15139" y="1175"/>
                  </a:lnTo>
                  <a:cubicBezTo>
                    <a:pt x="15424" y="1175"/>
                    <a:pt x="15677" y="985"/>
                    <a:pt x="15709" y="668"/>
                  </a:cubicBezTo>
                  <a:cubicBezTo>
                    <a:pt x="15740" y="351"/>
                    <a:pt x="15519" y="98"/>
                    <a:pt x="15202" y="35"/>
                  </a:cubicBezTo>
                  <a:cubicBezTo>
                    <a:pt x="15012" y="35"/>
                    <a:pt x="14822" y="3"/>
                    <a:pt x="14632" y="3"/>
                  </a:cubicBezTo>
                  <a:cubicBezTo>
                    <a:pt x="14614" y="1"/>
                    <a:pt x="14596" y="0"/>
                    <a:pt x="14578" y="0"/>
                  </a:cubicBezTo>
                  <a:close/>
                  <a:moveTo>
                    <a:pt x="11226" y="182"/>
                  </a:moveTo>
                  <a:cubicBezTo>
                    <a:pt x="11190" y="182"/>
                    <a:pt x="11154" y="186"/>
                    <a:pt x="11117" y="193"/>
                  </a:cubicBezTo>
                  <a:cubicBezTo>
                    <a:pt x="10927" y="225"/>
                    <a:pt x="10737" y="256"/>
                    <a:pt x="10547" y="320"/>
                  </a:cubicBezTo>
                  <a:cubicBezTo>
                    <a:pt x="10262" y="383"/>
                    <a:pt x="10072" y="700"/>
                    <a:pt x="10135" y="985"/>
                  </a:cubicBezTo>
                  <a:cubicBezTo>
                    <a:pt x="10198" y="1270"/>
                    <a:pt x="10420" y="1428"/>
                    <a:pt x="10673" y="1428"/>
                  </a:cubicBezTo>
                  <a:lnTo>
                    <a:pt x="10832" y="1428"/>
                  </a:lnTo>
                  <a:cubicBezTo>
                    <a:pt x="10990" y="1397"/>
                    <a:pt x="11180" y="1333"/>
                    <a:pt x="11338" y="1302"/>
                  </a:cubicBezTo>
                  <a:cubicBezTo>
                    <a:pt x="11655" y="1238"/>
                    <a:pt x="11845" y="953"/>
                    <a:pt x="11782" y="636"/>
                  </a:cubicBezTo>
                  <a:cubicBezTo>
                    <a:pt x="11726" y="385"/>
                    <a:pt x="11497" y="182"/>
                    <a:pt x="11226" y="182"/>
                  </a:cubicBezTo>
                  <a:close/>
                  <a:moveTo>
                    <a:pt x="18399" y="859"/>
                  </a:moveTo>
                  <a:cubicBezTo>
                    <a:pt x="18175" y="859"/>
                    <a:pt x="17961" y="985"/>
                    <a:pt x="17862" y="1207"/>
                  </a:cubicBezTo>
                  <a:cubicBezTo>
                    <a:pt x="17767" y="1492"/>
                    <a:pt x="17894" y="1840"/>
                    <a:pt x="18179" y="1935"/>
                  </a:cubicBezTo>
                  <a:cubicBezTo>
                    <a:pt x="18369" y="1998"/>
                    <a:pt x="18527" y="2093"/>
                    <a:pt x="18686" y="2157"/>
                  </a:cubicBezTo>
                  <a:cubicBezTo>
                    <a:pt x="18749" y="2188"/>
                    <a:pt x="18844" y="2220"/>
                    <a:pt x="18907" y="2220"/>
                  </a:cubicBezTo>
                  <a:cubicBezTo>
                    <a:pt x="19129" y="2220"/>
                    <a:pt x="19351" y="2093"/>
                    <a:pt x="19446" y="1872"/>
                  </a:cubicBezTo>
                  <a:cubicBezTo>
                    <a:pt x="19572" y="1587"/>
                    <a:pt x="19446" y="1238"/>
                    <a:pt x="19161" y="1112"/>
                  </a:cubicBezTo>
                  <a:cubicBezTo>
                    <a:pt x="18971" y="1048"/>
                    <a:pt x="18781" y="953"/>
                    <a:pt x="18591" y="890"/>
                  </a:cubicBezTo>
                  <a:cubicBezTo>
                    <a:pt x="18528" y="869"/>
                    <a:pt x="18463" y="859"/>
                    <a:pt x="18399" y="859"/>
                  </a:cubicBezTo>
                  <a:close/>
                  <a:moveTo>
                    <a:pt x="7538" y="1468"/>
                  </a:moveTo>
                  <a:cubicBezTo>
                    <a:pt x="7454" y="1468"/>
                    <a:pt x="7368" y="1486"/>
                    <a:pt x="7285" y="1523"/>
                  </a:cubicBezTo>
                  <a:cubicBezTo>
                    <a:pt x="7095" y="1618"/>
                    <a:pt x="6936" y="1713"/>
                    <a:pt x="6778" y="1808"/>
                  </a:cubicBezTo>
                  <a:cubicBezTo>
                    <a:pt x="6493" y="1967"/>
                    <a:pt x="6398" y="2315"/>
                    <a:pt x="6556" y="2600"/>
                  </a:cubicBezTo>
                  <a:cubicBezTo>
                    <a:pt x="6651" y="2758"/>
                    <a:pt x="6873" y="2885"/>
                    <a:pt x="7063" y="2885"/>
                  </a:cubicBezTo>
                  <a:cubicBezTo>
                    <a:pt x="7158" y="2885"/>
                    <a:pt x="7253" y="2853"/>
                    <a:pt x="7348" y="2790"/>
                  </a:cubicBezTo>
                  <a:cubicBezTo>
                    <a:pt x="7506" y="2695"/>
                    <a:pt x="7633" y="2632"/>
                    <a:pt x="7791" y="2537"/>
                  </a:cubicBezTo>
                  <a:cubicBezTo>
                    <a:pt x="8076" y="2378"/>
                    <a:pt x="8203" y="2030"/>
                    <a:pt x="8045" y="1777"/>
                  </a:cubicBezTo>
                  <a:cubicBezTo>
                    <a:pt x="7933" y="1575"/>
                    <a:pt x="7741" y="1468"/>
                    <a:pt x="7538" y="1468"/>
                  </a:cubicBezTo>
                  <a:close/>
                  <a:moveTo>
                    <a:pt x="21779" y="2794"/>
                  </a:moveTo>
                  <a:cubicBezTo>
                    <a:pt x="21615" y="2794"/>
                    <a:pt x="21454" y="2867"/>
                    <a:pt x="21346" y="3012"/>
                  </a:cubicBezTo>
                  <a:cubicBezTo>
                    <a:pt x="21124" y="3265"/>
                    <a:pt x="21187" y="3613"/>
                    <a:pt x="21441" y="3803"/>
                  </a:cubicBezTo>
                  <a:cubicBezTo>
                    <a:pt x="21568" y="3930"/>
                    <a:pt x="21726" y="4057"/>
                    <a:pt x="21853" y="4152"/>
                  </a:cubicBezTo>
                  <a:cubicBezTo>
                    <a:pt x="21948" y="4247"/>
                    <a:pt x="22074" y="4310"/>
                    <a:pt x="22233" y="4310"/>
                  </a:cubicBezTo>
                  <a:cubicBezTo>
                    <a:pt x="22391" y="4310"/>
                    <a:pt x="22549" y="4215"/>
                    <a:pt x="22644" y="4088"/>
                  </a:cubicBezTo>
                  <a:cubicBezTo>
                    <a:pt x="22866" y="3867"/>
                    <a:pt x="22834" y="3487"/>
                    <a:pt x="22581" y="3297"/>
                  </a:cubicBezTo>
                  <a:cubicBezTo>
                    <a:pt x="22423" y="3170"/>
                    <a:pt x="22296" y="3043"/>
                    <a:pt x="22138" y="2917"/>
                  </a:cubicBezTo>
                  <a:cubicBezTo>
                    <a:pt x="22029" y="2835"/>
                    <a:pt x="21903" y="2794"/>
                    <a:pt x="21779" y="2794"/>
                  </a:cubicBezTo>
                  <a:close/>
                  <a:moveTo>
                    <a:pt x="4403" y="3795"/>
                  </a:moveTo>
                  <a:cubicBezTo>
                    <a:pt x="4252" y="3795"/>
                    <a:pt x="4102" y="3851"/>
                    <a:pt x="3991" y="3962"/>
                  </a:cubicBezTo>
                  <a:cubicBezTo>
                    <a:pt x="3865" y="4088"/>
                    <a:pt x="3738" y="4215"/>
                    <a:pt x="3579" y="4373"/>
                  </a:cubicBezTo>
                  <a:cubicBezTo>
                    <a:pt x="3389" y="4595"/>
                    <a:pt x="3389" y="4943"/>
                    <a:pt x="3611" y="5165"/>
                  </a:cubicBezTo>
                  <a:cubicBezTo>
                    <a:pt x="3738" y="5260"/>
                    <a:pt x="3865" y="5323"/>
                    <a:pt x="4023" y="5323"/>
                  </a:cubicBezTo>
                  <a:cubicBezTo>
                    <a:pt x="4150" y="5323"/>
                    <a:pt x="4308" y="5260"/>
                    <a:pt x="4435" y="5133"/>
                  </a:cubicBezTo>
                  <a:cubicBezTo>
                    <a:pt x="4561" y="5007"/>
                    <a:pt x="4688" y="4880"/>
                    <a:pt x="4815" y="4753"/>
                  </a:cubicBezTo>
                  <a:cubicBezTo>
                    <a:pt x="5036" y="4532"/>
                    <a:pt x="5036" y="4183"/>
                    <a:pt x="4815" y="3962"/>
                  </a:cubicBezTo>
                  <a:cubicBezTo>
                    <a:pt x="4704" y="3851"/>
                    <a:pt x="4553" y="3795"/>
                    <a:pt x="4403" y="3795"/>
                  </a:cubicBezTo>
                  <a:close/>
                  <a:moveTo>
                    <a:pt x="24461" y="5656"/>
                  </a:moveTo>
                  <a:cubicBezTo>
                    <a:pt x="24347" y="5656"/>
                    <a:pt x="24233" y="5692"/>
                    <a:pt x="24133" y="5767"/>
                  </a:cubicBezTo>
                  <a:cubicBezTo>
                    <a:pt x="23879" y="5925"/>
                    <a:pt x="23816" y="6305"/>
                    <a:pt x="23974" y="6559"/>
                  </a:cubicBezTo>
                  <a:cubicBezTo>
                    <a:pt x="24069" y="6685"/>
                    <a:pt x="24196" y="6844"/>
                    <a:pt x="24291" y="7002"/>
                  </a:cubicBezTo>
                  <a:cubicBezTo>
                    <a:pt x="24386" y="7160"/>
                    <a:pt x="24576" y="7255"/>
                    <a:pt x="24766" y="7255"/>
                  </a:cubicBezTo>
                  <a:cubicBezTo>
                    <a:pt x="24861" y="7255"/>
                    <a:pt x="24956" y="7224"/>
                    <a:pt x="25051" y="7160"/>
                  </a:cubicBezTo>
                  <a:cubicBezTo>
                    <a:pt x="25336" y="7002"/>
                    <a:pt x="25399" y="6654"/>
                    <a:pt x="25241" y="6400"/>
                  </a:cubicBezTo>
                  <a:cubicBezTo>
                    <a:pt x="25146" y="6242"/>
                    <a:pt x="25019" y="6052"/>
                    <a:pt x="24924" y="5894"/>
                  </a:cubicBezTo>
                  <a:cubicBezTo>
                    <a:pt x="24809" y="5740"/>
                    <a:pt x="24636" y="5656"/>
                    <a:pt x="24461" y="5656"/>
                  </a:cubicBezTo>
                  <a:close/>
                  <a:moveTo>
                    <a:pt x="2085" y="6915"/>
                  </a:moveTo>
                  <a:cubicBezTo>
                    <a:pt x="1872" y="6915"/>
                    <a:pt x="1665" y="7022"/>
                    <a:pt x="1553" y="7224"/>
                  </a:cubicBezTo>
                  <a:cubicBezTo>
                    <a:pt x="1489" y="7382"/>
                    <a:pt x="1394" y="7572"/>
                    <a:pt x="1299" y="7730"/>
                  </a:cubicBezTo>
                  <a:cubicBezTo>
                    <a:pt x="1173" y="8015"/>
                    <a:pt x="1299" y="8364"/>
                    <a:pt x="1553" y="8490"/>
                  </a:cubicBezTo>
                  <a:cubicBezTo>
                    <a:pt x="1648" y="8554"/>
                    <a:pt x="1743" y="8554"/>
                    <a:pt x="1806" y="8554"/>
                  </a:cubicBezTo>
                  <a:cubicBezTo>
                    <a:pt x="2028" y="8554"/>
                    <a:pt x="2218" y="8427"/>
                    <a:pt x="2313" y="8237"/>
                  </a:cubicBezTo>
                  <a:cubicBezTo>
                    <a:pt x="2408" y="8079"/>
                    <a:pt x="2471" y="7920"/>
                    <a:pt x="2566" y="7762"/>
                  </a:cubicBezTo>
                  <a:cubicBezTo>
                    <a:pt x="2724" y="7477"/>
                    <a:pt x="2598" y="7129"/>
                    <a:pt x="2344" y="6970"/>
                  </a:cubicBezTo>
                  <a:cubicBezTo>
                    <a:pt x="2261" y="6933"/>
                    <a:pt x="2173" y="6915"/>
                    <a:pt x="2085" y="6915"/>
                  </a:cubicBezTo>
                  <a:close/>
                  <a:moveTo>
                    <a:pt x="26169" y="9160"/>
                  </a:moveTo>
                  <a:cubicBezTo>
                    <a:pt x="26113" y="9160"/>
                    <a:pt x="26057" y="9169"/>
                    <a:pt x="26001" y="9187"/>
                  </a:cubicBezTo>
                  <a:cubicBezTo>
                    <a:pt x="25684" y="9282"/>
                    <a:pt x="25526" y="9599"/>
                    <a:pt x="25621" y="9915"/>
                  </a:cubicBezTo>
                  <a:cubicBezTo>
                    <a:pt x="25684" y="10074"/>
                    <a:pt x="25716" y="10232"/>
                    <a:pt x="25779" y="10422"/>
                  </a:cubicBezTo>
                  <a:cubicBezTo>
                    <a:pt x="25843" y="10676"/>
                    <a:pt x="26065" y="10834"/>
                    <a:pt x="26318" y="10834"/>
                  </a:cubicBezTo>
                  <a:lnTo>
                    <a:pt x="26476" y="10834"/>
                  </a:lnTo>
                  <a:cubicBezTo>
                    <a:pt x="26761" y="10739"/>
                    <a:pt x="26951" y="10422"/>
                    <a:pt x="26856" y="10137"/>
                  </a:cubicBezTo>
                  <a:cubicBezTo>
                    <a:pt x="26825" y="9947"/>
                    <a:pt x="26761" y="9757"/>
                    <a:pt x="26698" y="9567"/>
                  </a:cubicBezTo>
                  <a:cubicBezTo>
                    <a:pt x="26621" y="9312"/>
                    <a:pt x="26401" y="9160"/>
                    <a:pt x="26169" y="9160"/>
                  </a:cubicBezTo>
                  <a:close/>
                  <a:moveTo>
                    <a:pt x="766" y="10600"/>
                  </a:moveTo>
                  <a:cubicBezTo>
                    <a:pt x="494" y="10600"/>
                    <a:pt x="250" y="10780"/>
                    <a:pt x="223" y="11056"/>
                  </a:cubicBezTo>
                  <a:cubicBezTo>
                    <a:pt x="159" y="11246"/>
                    <a:pt x="128" y="11436"/>
                    <a:pt x="96" y="11626"/>
                  </a:cubicBezTo>
                  <a:cubicBezTo>
                    <a:pt x="64" y="11942"/>
                    <a:pt x="286" y="12227"/>
                    <a:pt x="603" y="12291"/>
                  </a:cubicBezTo>
                  <a:lnTo>
                    <a:pt x="666" y="12291"/>
                  </a:lnTo>
                  <a:cubicBezTo>
                    <a:pt x="951" y="12291"/>
                    <a:pt x="1204" y="12101"/>
                    <a:pt x="1236" y="11816"/>
                  </a:cubicBezTo>
                  <a:cubicBezTo>
                    <a:pt x="1268" y="11626"/>
                    <a:pt x="1299" y="11436"/>
                    <a:pt x="1331" y="11277"/>
                  </a:cubicBezTo>
                  <a:cubicBezTo>
                    <a:pt x="1394" y="10961"/>
                    <a:pt x="1173" y="10676"/>
                    <a:pt x="888" y="10612"/>
                  </a:cubicBezTo>
                  <a:cubicBezTo>
                    <a:pt x="847" y="10604"/>
                    <a:pt x="806" y="10600"/>
                    <a:pt x="766" y="10600"/>
                  </a:cubicBezTo>
                  <a:close/>
                  <a:moveTo>
                    <a:pt x="26761" y="13051"/>
                  </a:moveTo>
                  <a:cubicBezTo>
                    <a:pt x="26445" y="13051"/>
                    <a:pt x="26191" y="13336"/>
                    <a:pt x="26191" y="13652"/>
                  </a:cubicBezTo>
                  <a:cubicBezTo>
                    <a:pt x="26191" y="13811"/>
                    <a:pt x="26191" y="14001"/>
                    <a:pt x="26191" y="14191"/>
                  </a:cubicBezTo>
                  <a:cubicBezTo>
                    <a:pt x="26160" y="14507"/>
                    <a:pt x="26413" y="14761"/>
                    <a:pt x="26730" y="14792"/>
                  </a:cubicBezTo>
                  <a:lnTo>
                    <a:pt x="26761" y="14792"/>
                  </a:lnTo>
                  <a:cubicBezTo>
                    <a:pt x="27046" y="14792"/>
                    <a:pt x="27300" y="14539"/>
                    <a:pt x="27331" y="14222"/>
                  </a:cubicBezTo>
                  <a:cubicBezTo>
                    <a:pt x="27331" y="14032"/>
                    <a:pt x="27331" y="13842"/>
                    <a:pt x="27331" y="13652"/>
                  </a:cubicBezTo>
                  <a:lnTo>
                    <a:pt x="26761" y="13589"/>
                  </a:lnTo>
                  <a:lnTo>
                    <a:pt x="27331" y="13589"/>
                  </a:lnTo>
                  <a:cubicBezTo>
                    <a:pt x="27331" y="13272"/>
                    <a:pt x="27078" y="13051"/>
                    <a:pt x="26761" y="13051"/>
                  </a:cubicBezTo>
                  <a:close/>
                  <a:moveTo>
                    <a:pt x="599" y="14504"/>
                  </a:moveTo>
                  <a:cubicBezTo>
                    <a:pt x="580" y="14504"/>
                    <a:pt x="559" y="14505"/>
                    <a:pt x="539" y="14507"/>
                  </a:cubicBezTo>
                  <a:cubicBezTo>
                    <a:pt x="223" y="14539"/>
                    <a:pt x="1" y="14824"/>
                    <a:pt x="33" y="15141"/>
                  </a:cubicBezTo>
                  <a:cubicBezTo>
                    <a:pt x="64" y="15331"/>
                    <a:pt x="96" y="15521"/>
                    <a:pt x="128" y="15711"/>
                  </a:cubicBezTo>
                  <a:cubicBezTo>
                    <a:pt x="159" y="15996"/>
                    <a:pt x="413" y="16186"/>
                    <a:pt x="666" y="16186"/>
                  </a:cubicBezTo>
                  <a:lnTo>
                    <a:pt x="761" y="16186"/>
                  </a:lnTo>
                  <a:cubicBezTo>
                    <a:pt x="1078" y="16154"/>
                    <a:pt x="1268" y="15838"/>
                    <a:pt x="1236" y="15553"/>
                  </a:cubicBezTo>
                  <a:cubicBezTo>
                    <a:pt x="1204" y="15363"/>
                    <a:pt x="1173" y="15204"/>
                    <a:pt x="1173" y="15014"/>
                  </a:cubicBezTo>
                  <a:cubicBezTo>
                    <a:pt x="1143" y="14718"/>
                    <a:pt x="891" y="14504"/>
                    <a:pt x="599" y="14504"/>
                  </a:cubicBezTo>
                  <a:close/>
                  <a:moveTo>
                    <a:pt x="26178" y="16950"/>
                  </a:moveTo>
                  <a:cubicBezTo>
                    <a:pt x="25939" y="16950"/>
                    <a:pt x="25698" y="17103"/>
                    <a:pt x="25621" y="17358"/>
                  </a:cubicBezTo>
                  <a:cubicBezTo>
                    <a:pt x="25589" y="17516"/>
                    <a:pt x="25526" y="17674"/>
                    <a:pt x="25463" y="17864"/>
                  </a:cubicBezTo>
                  <a:cubicBezTo>
                    <a:pt x="25368" y="18149"/>
                    <a:pt x="25526" y="18466"/>
                    <a:pt x="25811" y="18593"/>
                  </a:cubicBezTo>
                  <a:cubicBezTo>
                    <a:pt x="25875" y="18593"/>
                    <a:pt x="25938" y="18624"/>
                    <a:pt x="26001" y="18624"/>
                  </a:cubicBezTo>
                  <a:cubicBezTo>
                    <a:pt x="26223" y="18624"/>
                    <a:pt x="26445" y="18466"/>
                    <a:pt x="26540" y="18244"/>
                  </a:cubicBezTo>
                  <a:cubicBezTo>
                    <a:pt x="26603" y="18054"/>
                    <a:pt x="26666" y="17864"/>
                    <a:pt x="26730" y="17674"/>
                  </a:cubicBezTo>
                  <a:cubicBezTo>
                    <a:pt x="26825" y="17389"/>
                    <a:pt x="26635" y="17073"/>
                    <a:pt x="26350" y="16978"/>
                  </a:cubicBezTo>
                  <a:cubicBezTo>
                    <a:pt x="26294" y="16959"/>
                    <a:pt x="26236" y="16950"/>
                    <a:pt x="26178" y="16950"/>
                  </a:cubicBezTo>
                  <a:close/>
                  <a:moveTo>
                    <a:pt x="1622" y="18290"/>
                  </a:moveTo>
                  <a:cubicBezTo>
                    <a:pt x="1546" y="18290"/>
                    <a:pt x="1469" y="18306"/>
                    <a:pt x="1394" y="18339"/>
                  </a:cubicBezTo>
                  <a:cubicBezTo>
                    <a:pt x="1078" y="18466"/>
                    <a:pt x="951" y="18783"/>
                    <a:pt x="1078" y="19068"/>
                  </a:cubicBezTo>
                  <a:cubicBezTo>
                    <a:pt x="1173" y="19258"/>
                    <a:pt x="1236" y="19448"/>
                    <a:pt x="1331" y="19606"/>
                  </a:cubicBezTo>
                  <a:cubicBezTo>
                    <a:pt x="1426" y="19828"/>
                    <a:pt x="1616" y="19923"/>
                    <a:pt x="1838" y="19923"/>
                  </a:cubicBezTo>
                  <a:cubicBezTo>
                    <a:pt x="1933" y="19923"/>
                    <a:pt x="1996" y="19923"/>
                    <a:pt x="2091" y="19891"/>
                  </a:cubicBezTo>
                  <a:cubicBezTo>
                    <a:pt x="2376" y="19733"/>
                    <a:pt x="2503" y="19384"/>
                    <a:pt x="2344" y="19131"/>
                  </a:cubicBezTo>
                  <a:cubicBezTo>
                    <a:pt x="2281" y="18941"/>
                    <a:pt x="2186" y="18783"/>
                    <a:pt x="2123" y="18624"/>
                  </a:cubicBezTo>
                  <a:cubicBezTo>
                    <a:pt x="2029" y="18414"/>
                    <a:pt x="1833" y="18290"/>
                    <a:pt x="1622" y="18290"/>
                  </a:cubicBezTo>
                  <a:close/>
                  <a:moveTo>
                    <a:pt x="24493" y="20470"/>
                  </a:moveTo>
                  <a:cubicBezTo>
                    <a:pt x="24310" y="20470"/>
                    <a:pt x="24126" y="20554"/>
                    <a:pt x="24006" y="20715"/>
                  </a:cubicBezTo>
                  <a:cubicBezTo>
                    <a:pt x="23911" y="20873"/>
                    <a:pt x="23816" y="21000"/>
                    <a:pt x="23689" y="21158"/>
                  </a:cubicBezTo>
                  <a:cubicBezTo>
                    <a:pt x="23531" y="21411"/>
                    <a:pt x="23563" y="21760"/>
                    <a:pt x="23816" y="21950"/>
                  </a:cubicBezTo>
                  <a:cubicBezTo>
                    <a:pt x="23911" y="22013"/>
                    <a:pt x="24038" y="22076"/>
                    <a:pt x="24164" y="22076"/>
                  </a:cubicBezTo>
                  <a:cubicBezTo>
                    <a:pt x="24323" y="22076"/>
                    <a:pt x="24513" y="21981"/>
                    <a:pt x="24608" y="21823"/>
                  </a:cubicBezTo>
                  <a:cubicBezTo>
                    <a:pt x="24734" y="21696"/>
                    <a:pt x="24861" y="21538"/>
                    <a:pt x="24956" y="21348"/>
                  </a:cubicBezTo>
                  <a:cubicBezTo>
                    <a:pt x="25146" y="21095"/>
                    <a:pt x="25051" y="20746"/>
                    <a:pt x="24798" y="20556"/>
                  </a:cubicBezTo>
                  <a:cubicBezTo>
                    <a:pt x="24705" y="20498"/>
                    <a:pt x="24599" y="20470"/>
                    <a:pt x="24493" y="20470"/>
                  </a:cubicBezTo>
                  <a:close/>
                  <a:moveTo>
                    <a:pt x="3667" y="21603"/>
                  </a:moveTo>
                  <a:cubicBezTo>
                    <a:pt x="3537" y="21603"/>
                    <a:pt x="3407" y="21644"/>
                    <a:pt x="3294" y="21728"/>
                  </a:cubicBezTo>
                  <a:cubicBezTo>
                    <a:pt x="3073" y="21950"/>
                    <a:pt x="3041" y="22298"/>
                    <a:pt x="3231" y="22551"/>
                  </a:cubicBezTo>
                  <a:cubicBezTo>
                    <a:pt x="3358" y="22678"/>
                    <a:pt x="3484" y="22836"/>
                    <a:pt x="3611" y="22963"/>
                  </a:cubicBezTo>
                  <a:cubicBezTo>
                    <a:pt x="3738" y="23090"/>
                    <a:pt x="3896" y="23153"/>
                    <a:pt x="4055" y="23153"/>
                  </a:cubicBezTo>
                  <a:cubicBezTo>
                    <a:pt x="4181" y="23153"/>
                    <a:pt x="4308" y="23090"/>
                    <a:pt x="4435" y="22995"/>
                  </a:cubicBezTo>
                  <a:cubicBezTo>
                    <a:pt x="4656" y="22773"/>
                    <a:pt x="4688" y="22425"/>
                    <a:pt x="4466" y="22203"/>
                  </a:cubicBezTo>
                  <a:cubicBezTo>
                    <a:pt x="4340" y="22076"/>
                    <a:pt x="4213" y="21918"/>
                    <a:pt x="4118" y="21791"/>
                  </a:cubicBezTo>
                  <a:cubicBezTo>
                    <a:pt x="3994" y="21668"/>
                    <a:pt x="3831" y="21603"/>
                    <a:pt x="3667" y="21603"/>
                  </a:cubicBezTo>
                  <a:close/>
                  <a:moveTo>
                    <a:pt x="21831" y="23316"/>
                  </a:moveTo>
                  <a:cubicBezTo>
                    <a:pt x="21707" y="23316"/>
                    <a:pt x="21581" y="23357"/>
                    <a:pt x="21473" y="23438"/>
                  </a:cubicBezTo>
                  <a:cubicBezTo>
                    <a:pt x="21314" y="23565"/>
                    <a:pt x="21187" y="23660"/>
                    <a:pt x="21029" y="23786"/>
                  </a:cubicBezTo>
                  <a:cubicBezTo>
                    <a:pt x="20776" y="23976"/>
                    <a:pt x="20744" y="24325"/>
                    <a:pt x="20934" y="24578"/>
                  </a:cubicBezTo>
                  <a:cubicBezTo>
                    <a:pt x="21029" y="24737"/>
                    <a:pt x="21219" y="24800"/>
                    <a:pt x="21377" y="24800"/>
                  </a:cubicBezTo>
                  <a:cubicBezTo>
                    <a:pt x="21504" y="24800"/>
                    <a:pt x="21631" y="24768"/>
                    <a:pt x="21726" y="24705"/>
                  </a:cubicBezTo>
                  <a:cubicBezTo>
                    <a:pt x="21884" y="24578"/>
                    <a:pt x="22043" y="24451"/>
                    <a:pt x="22169" y="24325"/>
                  </a:cubicBezTo>
                  <a:cubicBezTo>
                    <a:pt x="22423" y="24135"/>
                    <a:pt x="22454" y="23786"/>
                    <a:pt x="22264" y="23533"/>
                  </a:cubicBezTo>
                  <a:cubicBezTo>
                    <a:pt x="22156" y="23388"/>
                    <a:pt x="21995" y="23316"/>
                    <a:pt x="21831" y="23316"/>
                  </a:cubicBezTo>
                  <a:close/>
                  <a:moveTo>
                    <a:pt x="6614" y="24161"/>
                  </a:moveTo>
                  <a:cubicBezTo>
                    <a:pt x="6424" y="24161"/>
                    <a:pt x="6246" y="24258"/>
                    <a:pt x="6145" y="24420"/>
                  </a:cubicBezTo>
                  <a:cubicBezTo>
                    <a:pt x="5986" y="24705"/>
                    <a:pt x="6050" y="25022"/>
                    <a:pt x="6303" y="25212"/>
                  </a:cubicBezTo>
                  <a:cubicBezTo>
                    <a:pt x="6493" y="25307"/>
                    <a:pt x="6651" y="25402"/>
                    <a:pt x="6810" y="25528"/>
                  </a:cubicBezTo>
                  <a:cubicBezTo>
                    <a:pt x="6905" y="25560"/>
                    <a:pt x="7000" y="25592"/>
                    <a:pt x="7095" y="25592"/>
                  </a:cubicBezTo>
                  <a:cubicBezTo>
                    <a:pt x="7285" y="25592"/>
                    <a:pt x="7475" y="25497"/>
                    <a:pt x="7601" y="25307"/>
                  </a:cubicBezTo>
                  <a:cubicBezTo>
                    <a:pt x="7760" y="25022"/>
                    <a:pt x="7665" y="24673"/>
                    <a:pt x="7380" y="24515"/>
                  </a:cubicBezTo>
                  <a:cubicBezTo>
                    <a:pt x="7221" y="24451"/>
                    <a:pt x="7063" y="24356"/>
                    <a:pt x="6936" y="24261"/>
                  </a:cubicBezTo>
                  <a:cubicBezTo>
                    <a:pt x="6833" y="24193"/>
                    <a:pt x="6721" y="24161"/>
                    <a:pt x="6614" y="24161"/>
                  </a:cubicBezTo>
                  <a:close/>
                  <a:moveTo>
                    <a:pt x="18448" y="25294"/>
                  </a:moveTo>
                  <a:cubicBezTo>
                    <a:pt x="18380" y="25294"/>
                    <a:pt x="18310" y="25308"/>
                    <a:pt x="18242" y="25338"/>
                  </a:cubicBezTo>
                  <a:cubicBezTo>
                    <a:pt x="18052" y="25402"/>
                    <a:pt x="17894" y="25465"/>
                    <a:pt x="17736" y="25528"/>
                  </a:cubicBezTo>
                  <a:cubicBezTo>
                    <a:pt x="17419" y="25623"/>
                    <a:pt x="17261" y="25940"/>
                    <a:pt x="17387" y="26257"/>
                  </a:cubicBezTo>
                  <a:cubicBezTo>
                    <a:pt x="17451" y="26478"/>
                    <a:pt x="17672" y="26637"/>
                    <a:pt x="17926" y="26637"/>
                  </a:cubicBezTo>
                  <a:cubicBezTo>
                    <a:pt x="17989" y="26637"/>
                    <a:pt x="18052" y="26605"/>
                    <a:pt x="18084" y="26605"/>
                  </a:cubicBezTo>
                  <a:cubicBezTo>
                    <a:pt x="18274" y="26542"/>
                    <a:pt x="18464" y="26447"/>
                    <a:pt x="18654" y="26383"/>
                  </a:cubicBezTo>
                  <a:cubicBezTo>
                    <a:pt x="18939" y="26288"/>
                    <a:pt x="19066" y="25940"/>
                    <a:pt x="18971" y="25655"/>
                  </a:cubicBezTo>
                  <a:cubicBezTo>
                    <a:pt x="18874" y="25438"/>
                    <a:pt x="18667" y="25294"/>
                    <a:pt x="18448" y="25294"/>
                  </a:cubicBezTo>
                  <a:close/>
                  <a:moveTo>
                    <a:pt x="10192" y="25725"/>
                  </a:moveTo>
                  <a:cubicBezTo>
                    <a:pt x="9937" y="25725"/>
                    <a:pt x="9712" y="25900"/>
                    <a:pt x="9660" y="26162"/>
                  </a:cubicBezTo>
                  <a:cubicBezTo>
                    <a:pt x="9565" y="26447"/>
                    <a:pt x="9755" y="26763"/>
                    <a:pt x="10040" y="26858"/>
                  </a:cubicBezTo>
                  <a:cubicBezTo>
                    <a:pt x="10230" y="26890"/>
                    <a:pt x="10420" y="26953"/>
                    <a:pt x="10610" y="26985"/>
                  </a:cubicBezTo>
                  <a:cubicBezTo>
                    <a:pt x="10673" y="27017"/>
                    <a:pt x="10705" y="27017"/>
                    <a:pt x="10737" y="27017"/>
                  </a:cubicBezTo>
                  <a:cubicBezTo>
                    <a:pt x="10990" y="27017"/>
                    <a:pt x="11243" y="26827"/>
                    <a:pt x="11307" y="26573"/>
                  </a:cubicBezTo>
                  <a:cubicBezTo>
                    <a:pt x="11370" y="26257"/>
                    <a:pt x="11180" y="25940"/>
                    <a:pt x="10863" y="25877"/>
                  </a:cubicBezTo>
                  <a:cubicBezTo>
                    <a:pt x="10705" y="25845"/>
                    <a:pt x="10515" y="25813"/>
                    <a:pt x="10357" y="25750"/>
                  </a:cubicBezTo>
                  <a:cubicBezTo>
                    <a:pt x="10301" y="25733"/>
                    <a:pt x="10246" y="25725"/>
                    <a:pt x="10192" y="25725"/>
                  </a:cubicBezTo>
                  <a:close/>
                  <a:moveTo>
                    <a:pt x="14654" y="26159"/>
                  </a:moveTo>
                  <a:cubicBezTo>
                    <a:pt x="14636" y="26159"/>
                    <a:pt x="14618" y="26160"/>
                    <a:pt x="14600" y="26162"/>
                  </a:cubicBezTo>
                  <a:cubicBezTo>
                    <a:pt x="14410" y="26162"/>
                    <a:pt x="14220" y="26193"/>
                    <a:pt x="14062" y="26193"/>
                  </a:cubicBezTo>
                  <a:cubicBezTo>
                    <a:pt x="13745" y="26193"/>
                    <a:pt x="13492" y="26478"/>
                    <a:pt x="13524" y="26763"/>
                  </a:cubicBezTo>
                  <a:cubicBezTo>
                    <a:pt x="13524" y="27080"/>
                    <a:pt x="13777" y="27333"/>
                    <a:pt x="14094" y="27333"/>
                  </a:cubicBezTo>
                  <a:cubicBezTo>
                    <a:pt x="14284" y="27333"/>
                    <a:pt x="14474" y="27302"/>
                    <a:pt x="14664" y="27302"/>
                  </a:cubicBezTo>
                  <a:cubicBezTo>
                    <a:pt x="14980" y="27270"/>
                    <a:pt x="15234" y="27017"/>
                    <a:pt x="15202" y="26700"/>
                  </a:cubicBezTo>
                  <a:cubicBezTo>
                    <a:pt x="15172" y="26401"/>
                    <a:pt x="14945" y="26159"/>
                    <a:pt x="14654" y="26159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2" name="Google Shape;3232;p32"/>
          <p:cNvGrpSpPr/>
          <p:nvPr/>
        </p:nvGrpSpPr>
        <p:grpSpPr>
          <a:xfrm>
            <a:off x="1107749" y="3196262"/>
            <a:ext cx="844186" cy="844279"/>
            <a:chOff x="1107749" y="3196262"/>
            <a:chExt cx="844186" cy="844279"/>
          </a:xfrm>
        </p:grpSpPr>
        <p:sp>
          <p:nvSpPr>
            <p:cNvPr id="3233" name="Google Shape;3233;p32"/>
            <p:cNvSpPr/>
            <p:nvPr/>
          </p:nvSpPr>
          <p:spPr>
            <a:xfrm>
              <a:off x="1498044" y="3302948"/>
              <a:ext cx="64586" cy="179055"/>
            </a:xfrm>
            <a:custGeom>
              <a:avLst/>
              <a:gdLst/>
              <a:ahLst/>
              <a:cxnLst/>
              <a:rect l="l" t="t" r="r" b="b"/>
              <a:pathLst>
                <a:path w="2091" h="5797" extrusionOk="0">
                  <a:moveTo>
                    <a:pt x="0" y="1"/>
                  </a:moveTo>
                  <a:lnTo>
                    <a:pt x="0" y="5796"/>
                  </a:lnTo>
                  <a:lnTo>
                    <a:pt x="2091" y="5796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2"/>
            <p:cNvSpPr/>
            <p:nvPr/>
          </p:nvSpPr>
          <p:spPr>
            <a:xfrm>
              <a:off x="1363065" y="3418374"/>
              <a:ext cx="334543" cy="500872"/>
            </a:xfrm>
            <a:custGeom>
              <a:avLst/>
              <a:gdLst/>
              <a:ahLst/>
              <a:cxnLst/>
              <a:rect l="l" t="t" r="r" b="b"/>
              <a:pathLst>
                <a:path w="10831" h="16216" extrusionOk="0">
                  <a:moveTo>
                    <a:pt x="3547" y="1"/>
                  </a:moveTo>
                  <a:cubicBezTo>
                    <a:pt x="1520" y="602"/>
                    <a:pt x="0" y="2503"/>
                    <a:pt x="0" y="4719"/>
                  </a:cubicBezTo>
                  <a:lnTo>
                    <a:pt x="0" y="11275"/>
                  </a:lnTo>
                  <a:cubicBezTo>
                    <a:pt x="0" y="13998"/>
                    <a:pt x="2249" y="16215"/>
                    <a:pt x="4940" y="16215"/>
                  </a:cubicBezTo>
                  <a:lnTo>
                    <a:pt x="5891" y="16215"/>
                  </a:lnTo>
                  <a:cubicBezTo>
                    <a:pt x="8614" y="16215"/>
                    <a:pt x="10831" y="13998"/>
                    <a:pt x="10831" y="11275"/>
                  </a:cubicBezTo>
                  <a:lnTo>
                    <a:pt x="10831" y="4719"/>
                  </a:lnTo>
                  <a:cubicBezTo>
                    <a:pt x="10831" y="2503"/>
                    <a:pt x="9342" y="602"/>
                    <a:pt x="7316" y="1"/>
                  </a:cubicBezTo>
                  <a:cubicBezTo>
                    <a:pt x="7094" y="856"/>
                    <a:pt x="6334" y="1489"/>
                    <a:pt x="5415" y="1489"/>
                  </a:cubicBezTo>
                  <a:cubicBezTo>
                    <a:pt x="4497" y="1489"/>
                    <a:pt x="3737" y="856"/>
                    <a:pt x="3547" y="1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2"/>
            <p:cNvSpPr/>
            <p:nvPr/>
          </p:nvSpPr>
          <p:spPr>
            <a:xfrm>
              <a:off x="1396300" y="3481971"/>
              <a:ext cx="269030" cy="258250"/>
            </a:xfrm>
            <a:custGeom>
              <a:avLst/>
              <a:gdLst/>
              <a:ahLst/>
              <a:cxnLst/>
              <a:rect l="l" t="t" r="r" b="b"/>
              <a:pathLst>
                <a:path w="8710" h="8361" extrusionOk="0">
                  <a:moveTo>
                    <a:pt x="4339" y="0"/>
                  </a:moveTo>
                  <a:cubicBezTo>
                    <a:pt x="1933" y="0"/>
                    <a:pt x="1" y="1964"/>
                    <a:pt x="1" y="4370"/>
                  </a:cubicBezTo>
                  <a:lnTo>
                    <a:pt x="1" y="6714"/>
                  </a:lnTo>
                  <a:cubicBezTo>
                    <a:pt x="1" y="7601"/>
                    <a:pt x="729" y="8361"/>
                    <a:pt x="1616" y="8361"/>
                  </a:cubicBezTo>
                  <a:lnTo>
                    <a:pt x="7063" y="8361"/>
                  </a:lnTo>
                  <a:cubicBezTo>
                    <a:pt x="7950" y="8361"/>
                    <a:pt x="8710" y="7601"/>
                    <a:pt x="8710" y="6714"/>
                  </a:cubicBezTo>
                  <a:lnTo>
                    <a:pt x="8710" y="4370"/>
                  </a:lnTo>
                  <a:cubicBezTo>
                    <a:pt x="8710" y="1964"/>
                    <a:pt x="6746" y="0"/>
                    <a:pt x="4339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2"/>
            <p:cNvSpPr/>
            <p:nvPr/>
          </p:nvSpPr>
          <p:spPr>
            <a:xfrm>
              <a:off x="1422709" y="3553383"/>
              <a:ext cx="215255" cy="141835"/>
            </a:xfrm>
            <a:custGeom>
              <a:avLst/>
              <a:gdLst/>
              <a:ahLst/>
              <a:cxnLst/>
              <a:rect l="l" t="t" r="r" b="b"/>
              <a:pathLst>
                <a:path w="6969" h="4592" extrusionOk="0">
                  <a:moveTo>
                    <a:pt x="634" y="0"/>
                  </a:moveTo>
                  <a:cubicBezTo>
                    <a:pt x="286" y="0"/>
                    <a:pt x="1" y="285"/>
                    <a:pt x="1" y="633"/>
                  </a:cubicBezTo>
                  <a:lnTo>
                    <a:pt x="1" y="3959"/>
                  </a:lnTo>
                  <a:cubicBezTo>
                    <a:pt x="1" y="4307"/>
                    <a:pt x="286" y="4592"/>
                    <a:pt x="634" y="4592"/>
                  </a:cubicBezTo>
                  <a:lnTo>
                    <a:pt x="6335" y="4592"/>
                  </a:lnTo>
                  <a:cubicBezTo>
                    <a:pt x="6683" y="4592"/>
                    <a:pt x="6968" y="4307"/>
                    <a:pt x="6968" y="3959"/>
                  </a:cubicBezTo>
                  <a:lnTo>
                    <a:pt x="6968" y="633"/>
                  </a:lnTo>
                  <a:cubicBezTo>
                    <a:pt x="6968" y="285"/>
                    <a:pt x="6683" y="0"/>
                    <a:pt x="6335" y="0"/>
                  </a:cubicBezTo>
                  <a:close/>
                </a:path>
              </a:pathLst>
            </a:custGeom>
            <a:solidFill>
              <a:srgbClr val="F2B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2"/>
            <p:cNvSpPr/>
            <p:nvPr/>
          </p:nvSpPr>
          <p:spPr>
            <a:xfrm>
              <a:off x="1498044" y="3786182"/>
              <a:ext cx="64586" cy="40123"/>
            </a:xfrm>
            <a:custGeom>
              <a:avLst/>
              <a:gdLst/>
              <a:ahLst/>
              <a:cxnLst/>
              <a:rect l="l" t="t" r="r" b="b"/>
              <a:pathLst>
                <a:path w="2091" h="1299" extrusionOk="0">
                  <a:moveTo>
                    <a:pt x="665" y="0"/>
                  </a:moveTo>
                  <a:cubicBezTo>
                    <a:pt x="317" y="0"/>
                    <a:pt x="0" y="285"/>
                    <a:pt x="0" y="634"/>
                  </a:cubicBezTo>
                  <a:cubicBezTo>
                    <a:pt x="0" y="1014"/>
                    <a:pt x="285" y="1299"/>
                    <a:pt x="665" y="1299"/>
                  </a:cubicBezTo>
                  <a:lnTo>
                    <a:pt x="1425" y="1299"/>
                  </a:lnTo>
                  <a:cubicBezTo>
                    <a:pt x="1806" y="1299"/>
                    <a:pt x="2091" y="1014"/>
                    <a:pt x="2091" y="634"/>
                  </a:cubicBezTo>
                  <a:cubicBezTo>
                    <a:pt x="2091" y="285"/>
                    <a:pt x="1806" y="0"/>
                    <a:pt x="1425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2"/>
            <p:cNvSpPr/>
            <p:nvPr/>
          </p:nvSpPr>
          <p:spPr>
            <a:xfrm>
              <a:off x="1498044" y="3786182"/>
              <a:ext cx="64586" cy="40123"/>
            </a:xfrm>
            <a:custGeom>
              <a:avLst/>
              <a:gdLst/>
              <a:ahLst/>
              <a:cxnLst/>
              <a:rect l="l" t="t" r="r" b="b"/>
              <a:pathLst>
                <a:path w="2091" h="1299" extrusionOk="0">
                  <a:moveTo>
                    <a:pt x="665" y="0"/>
                  </a:moveTo>
                  <a:cubicBezTo>
                    <a:pt x="317" y="0"/>
                    <a:pt x="0" y="285"/>
                    <a:pt x="0" y="634"/>
                  </a:cubicBezTo>
                  <a:cubicBezTo>
                    <a:pt x="0" y="1014"/>
                    <a:pt x="285" y="1299"/>
                    <a:pt x="665" y="1299"/>
                  </a:cubicBezTo>
                  <a:lnTo>
                    <a:pt x="1425" y="1299"/>
                  </a:lnTo>
                  <a:cubicBezTo>
                    <a:pt x="1806" y="1299"/>
                    <a:pt x="2091" y="1014"/>
                    <a:pt x="2091" y="634"/>
                  </a:cubicBezTo>
                  <a:cubicBezTo>
                    <a:pt x="2091" y="285"/>
                    <a:pt x="1806" y="0"/>
                    <a:pt x="1425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2"/>
            <p:cNvSpPr/>
            <p:nvPr/>
          </p:nvSpPr>
          <p:spPr>
            <a:xfrm>
              <a:off x="1498044" y="3786182"/>
              <a:ext cx="64586" cy="40123"/>
            </a:xfrm>
            <a:custGeom>
              <a:avLst/>
              <a:gdLst/>
              <a:ahLst/>
              <a:cxnLst/>
              <a:rect l="l" t="t" r="r" b="b"/>
              <a:pathLst>
                <a:path w="2091" h="1299" extrusionOk="0">
                  <a:moveTo>
                    <a:pt x="665" y="0"/>
                  </a:moveTo>
                  <a:cubicBezTo>
                    <a:pt x="285" y="0"/>
                    <a:pt x="0" y="285"/>
                    <a:pt x="0" y="634"/>
                  </a:cubicBezTo>
                  <a:cubicBezTo>
                    <a:pt x="0" y="1014"/>
                    <a:pt x="285" y="1299"/>
                    <a:pt x="665" y="1299"/>
                  </a:cubicBezTo>
                  <a:lnTo>
                    <a:pt x="1425" y="1299"/>
                  </a:lnTo>
                  <a:cubicBezTo>
                    <a:pt x="1806" y="1299"/>
                    <a:pt x="2091" y="1014"/>
                    <a:pt x="2091" y="634"/>
                  </a:cubicBezTo>
                  <a:cubicBezTo>
                    <a:pt x="2091" y="285"/>
                    <a:pt x="1806" y="0"/>
                    <a:pt x="1425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2"/>
            <p:cNvSpPr/>
            <p:nvPr/>
          </p:nvSpPr>
          <p:spPr>
            <a:xfrm>
              <a:off x="1443249" y="3598356"/>
              <a:ext cx="51891" cy="51891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014" y="317"/>
                  </a:moveTo>
                  <a:lnTo>
                    <a:pt x="1014" y="1331"/>
                  </a:lnTo>
                  <a:lnTo>
                    <a:pt x="666" y="1331"/>
                  </a:lnTo>
                  <a:lnTo>
                    <a:pt x="666" y="317"/>
                  </a:lnTo>
                  <a:close/>
                  <a:moveTo>
                    <a:pt x="349" y="1"/>
                  </a:moveTo>
                  <a:lnTo>
                    <a:pt x="349" y="317"/>
                  </a:lnTo>
                  <a:lnTo>
                    <a:pt x="1" y="317"/>
                  </a:lnTo>
                  <a:lnTo>
                    <a:pt x="1" y="1363"/>
                  </a:lnTo>
                  <a:lnTo>
                    <a:pt x="349" y="1363"/>
                  </a:lnTo>
                  <a:lnTo>
                    <a:pt x="349" y="1679"/>
                  </a:lnTo>
                  <a:lnTo>
                    <a:pt x="1363" y="1679"/>
                  </a:lnTo>
                  <a:lnTo>
                    <a:pt x="1363" y="1363"/>
                  </a:lnTo>
                  <a:lnTo>
                    <a:pt x="1679" y="1363"/>
                  </a:lnTo>
                  <a:lnTo>
                    <a:pt x="1679" y="317"/>
                  </a:lnTo>
                  <a:lnTo>
                    <a:pt x="1363" y="317"/>
                  </a:lnTo>
                  <a:lnTo>
                    <a:pt x="1363" y="1"/>
                  </a:ln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2"/>
            <p:cNvSpPr/>
            <p:nvPr/>
          </p:nvSpPr>
          <p:spPr>
            <a:xfrm>
              <a:off x="1502924" y="3598356"/>
              <a:ext cx="52849" cy="51891"/>
            </a:xfrm>
            <a:custGeom>
              <a:avLst/>
              <a:gdLst/>
              <a:ahLst/>
              <a:cxnLst/>
              <a:rect l="l" t="t" r="r" b="b"/>
              <a:pathLst>
                <a:path w="1711" h="1680" extrusionOk="0">
                  <a:moveTo>
                    <a:pt x="1014" y="317"/>
                  </a:moveTo>
                  <a:lnTo>
                    <a:pt x="1014" y="1331"/>
                  </a:lnTo>
                  <a:lnTo>
                    <a:pt x="697" y="1331"/>
                  </a:lnTo>
                  <a:lnTo>
                    <a:pt x="697" y="317"/>
                  </a:lnTo>
                  <a:close/>
                  <a:moveTo>
                    <a:pt x="349" y="1"/>
                  </a:moveTo>
                  <a:lnTo>
                    <a:pt x="349" y="317"/>
                  </a:lnTo>
                  <a:lnTo>
                    <a:pt x="1" y="317"/>
                  </a:lnTo>
                  <a:lnTo>
                    <a:pt x="1" y="1363"/>
                  </a:lnTo>
                  <a:lnTo>
                    <a:pt x="349" y="1363"/>
                  </a:lnTo>
                  <a:lnTo>
                    <a:pt x="349" y="1679"/>
                  </a:lnTo>
                  <a:lnTo>
                    <a:pt x="1363" y="1679"/>
                  </a:lnTo>
                  <a:lnTo>
                    <a:pt x="1363" y="1363"/>
                  </a:lnTo>
                  <a:lnTo>
                    <a:pt x="1711" y="1363"/>
                  </a:lnTo>
                  <a:lnTo>
                    <a:pt x="1711" y="317"/>
                  </a:lnTo>
                  <a:lnTo>
                    <a:pt x="1363" y="317"/>
                  </a:lnTo>
                  <a:lnTo>
                    <a:pt x="1363" y="1"/>
                  </a:ln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2"/>
            <p:cNvSpPr/>
            <p:nvPr/>
          </p:nvSpPr>
          <p:spPr>
            <a:xfrm>
              <a:off x="1565533" y="3598356"/>
              <a:ext cx="51891" cy="51891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014" y="317"/>
                  </a:moveTo>
                  <a:lnTo>
                    <a:pt x="1014" y="1331"/>
                  </a:lnTo>
                  <a:lnTo>
                    <a:pt x="666" y="1331"/>
                  </a:lnTo>
                  <a:lnTo>
                    <a:pt x="666" y="317"/>
                  </a:lnTo>
                  <a:close/>
                  <a:moveTo>
                    <a:pt x="317" y="1"/>
                  </a:moveTo>
                  <a:lnTo>
                    <a:pt x="317" y="317"/>
                  </a:lnTo>
                  <a:lnTo>
                    <a:pt x="1" y="317"/>
                  </a:lnTo>
                  <a:lnTo>
                    <a:pt x="1" y="1363"/>
                  </a:lnTo>
                  <a:lnTo>
                    <a:pt x="317" y="1363"/>
                  </a:lnTo>
                  <a:lnTo>
                    <a:pt x="317" y="1679"/>
                  </a:lnTo>
                  <a:lnTo>
                    <a:pt x="1331" y="1679"/>
                  </a:lnTo>
                  <a:lnTo>
                    <a:pt x="1331" y="1363"/>
                  </a:lnTo>
                  <a:lnTo>
                    <a:pt x="1679" y="1363"/>
                  </a:lnTo>
                  <a:lnTo>
                    <a:pt x="1679" y="317"/>
                  </a:lnTo>
                  <a:lnTo>
                    <a:pt x="1331" y="317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2"/>
            <p:cNvSpPr/>
            <p:nvPr/>
          </p:nvSpPr>
          <p:spPr>
            <a:xfrm>
              <a:off x="1107749" y="3196262"/>
              <a:ext cx="844186" cy="844279"/>
            </a:xfrm>
            <a:custGeom>
              <a:avLst/>
              <a:gdLst/>
              <a:ahLst/>
              <a:cxnLst/>
              <a:rect l="l" t="t" r="r" b="b"/>
              <a:pathLst>
                <a:path w="27331" h="27334" extrusionOk="0">
                  <a:moveTo>
                    <a:pt x="14578" y="0"/>
                  </a:moveTo>
                  <a:cubicBezTo>
                    <a:pt x="14283" y="0"/>
                    <a:pt x="14030" y="243"/>
                    <a:pt x="14030" y="541"/>
                  </a:cubicBezTo>
                  <a:cubicBezTo>
                    <a:pt x="13998" y="858"/>
                    <a:pt x="14220" y="1111"/>
                    <a:pt x="14537" y="1143"/>
                  </a:cubicBezTo>
                  <a:cubicBezTo>
                    <a:pt x="14727" y="1143"/>
                    <a:pt x="14885" y="1175"/>
                    <a:pt x="15075" y="1175"/>
                  </a:cubicBezTo>
                  <a:cubicBezTo>
                    <a:pt x="15107" y="1206"/>
                    <a:pt x="15138" y="1206"/>
                    <a:pt x="15138" y="1206"/>
                  </a:cubicBezTo>
                  <a:cubicBezTo>
                    <a:pt x="15423" y="1206"/>
                    <a:pt x="15677" y="985"/>
                    <a:pt x="15708" y="700"/>
                  </a:cubicBezTo>
                  <a:cubicBezTo>
                    <a:pt x="15740" y="383"/>
                    <a:pt x="15518" y="98"/>
                    <a:pt x="15202" y="66"/>
                  </a:cubicBezTo>
                  <a:cubicBezTo>
                    <a:pt x="15012" y="35"/>
                    <a:pt x="14822" y="35"/>
                    <a:pt x="14632" y="3"/>
                  </a:cubicBezTo>
                  <a:cubicBezTo>
                    <a:pt x="14614" y="1"/>
                    <a:pt x="14596" y="0"/>
                    <a:pt x="14578" y="0"/>
                  </a:cubicBezTo>
                  <a:close/>
                  <a:moveTo>
                    <a:pt x="11226" y="182"/>
                  </a:moveTo>
                  <a:cubicBezTo>
                    <a:pt x="11190" y="182"/>
                    <a:pt x="11153" y="186"/>
                    <a:pt x="11116" y="193"/>
                  </a:cubicBezTo>
                  <a:cubicBezTo>
                    <a:pt x="10926" y="225"/>
                    <a:pt x="10768" y="256"/>
                    <a:pt x="10546" y="320"/>
                  </a:cubicBezTo>
                  <a:cubicBezTo>
                    <a:pt x="10261" y="383"/>
                    <a:pt x="10071" y="700"/>
                    <a:pt x="10135" y="985"/>
                  </a:cubicBezTo>
                  <a:cubicBezTo>
                    <a:pt x="10198" y="1270"/>
                    <a:pt x="10420" y="1428"/>
                    <a:pt x="10705" y="1428"/>
                  </a:cubicBezTo>
                  <a:lnTo>
                    <a:pt x="10831" y="1428"/>
                  </a:lnTo>
                  <a:cubicBezTo>
                    <a:pt x="10990" y="1396"/>
                    <a:pt x="11180" y="1333"/>
                    <a:pt x="11338" y="1301"/>
                  </a:cubicBezTo>
                  <a:cubicBezTo>
                    <a:pt x="11655" y="1238"/>
                    <a:pt x="11845" y="953"/>
                    <a:pt x="11813" y="636"/>
                  </a:cubicBezTo>
                  <a:cubicBezTo>
                    <a:pt x="11757" y="384"/>
                    <a:pt x="11503" y="182"/>
                    <a:pt x="11226" y="182"/>
                  </a:cubicBezTo>
                  <a:close/>
                  <a:moveTo>
                    <a:pt x="18384" y="845"/>
                  </a:moveTo>
                  <a:cubicBezTo>
                    <a:pt x="18165" y="845"/>
                    <a:pt x="17958" y="989"/>
                    <a:pt x="17862" y="1206"/>
                  </a:cubicBezTo>
                  <a:cubicBezTo>
                    <a:pt x="17735" y="1523"/>
                    <a:pt x="17893" y="1840"/>
                    <a:pt x="18178" y="1966"/>
                  </a:cubicBezTo>
                  <a:cubicBezTo>
                    <a:pt x="18368" y="2030"/>
                    <a:pt x="18527" y="2093"/>
                    <a:pt x="18685" y="2156"/>
                  </a:cubicBezTo>
                  <a:cubicBezTo>
                    <a:pt x="18749" y="2188"/>
                    <a:pt x="18844" y="2220"/>
                    <a:pt x="18907" y="2220"/>
                  </a:cubicBezTo>
                  <a:cubicBezTo>
                    <a:pt x="19129" y="2220"/>
                    <a:pt x="19350" y="2093"/>
                    <a:pt x="19445" y="1871"/>
                  </a:cubicBezTo>
                  <a:cubicBezTo>
                    <a:pt x="19572" y="1586"/>
                    <a:pt x="19445" y="1238"/>
                    <a:pt x="19129" y="1111"/>
                  </a:cubicBezTo>
                  <a:cubicBezTo>
                    <a:pt x="18970" y="1048"/>
                    <a:pt x="18780" y="953"/>
                    <a:pt x="18590" y="890"/>
                  </a:cubicBezTo>
                  <a:cubicBezTo>
                    <a:pt x="18522" y="859"/>
                    <a:pt x="18453" y="845"/>
                    <a:pt x="18384" y="845"/>
                  </a:cubicBezTo>
                  <a:close/>
                  <a:moveTo>
                    <a:pt x="7543" y="1468"/>
                  </a:moveTo>
                  <a:cubicBezTo>
                    <a:pt x="7456" y="1468"/>
                    <a:pt x="7367" y="1486"/>
                    <a:pt x="7284" y="1523"/>
                  </a:cubicBezTo>
                  <a:cubicBezTo>
                    <a:pt x="7126" y="1618"/>
                    <a:pt x="6936" y="1713"/>
                    <a:pt x="6778" y="1808"/>
                  </a:cubicBezTo>
                  <a:cubicBezTo>
                    <a:pt x="6493" y="1966"/>
                    <a:pt x="6398" y="2315"/>
                    <a:pt x="6556" y="2600"/>
                  </a:cubicBezTo>
                  <a:cubicBezTo>
                    <a:pt x="6683" y="2790"/>
                    <a:pt x="6873" y="2885"/>
                    <a:pt x="7063" y="2885"/>
                  </a:cubicBezTo>
                  <a:cubicBezTo>
                    <a:pt x="7158" y="2885"/>
                    <a:pt x="7253" y="2853"/>
                    <a:pt x="7348" y="2790"/>
                  </a:cubicBezTo>
                  <a:cubicBezTo>
                    <a:pt x="7506" y="2695"/>
                    <a:pt x="7664" y="2631"/>
                    <a:pt x="7823" y="2536"/>
                  </a:cubicBezTo>
                  <a:cubicBezTo>
                    <a:pt x="8108" y="2378"/>
                    <a:pt x="8203" y="2061"/>
                    <a:pt x="8044" y="1776"/>
                  </a:cubicBezTo>
                  <a:cubicBezTo>
                    <a:pt x="7955" y="1574"/>
                    <a:pt x="7754" y="1468"/>
                    <a:pt x="7543" y="1468"/>
                  </a:cubicBezTo>
                  <a:close/>
                  <a:moveTo>
                    <a:pt x="21779" y="2794"/>
                  </a:moveTo>
                  <a:cubicBezTo>
                    <a:pt x="21614" y="2794"/>
                    <a:pt x="21454" y="2867"/>
                    <a:pt x="21345" y="3011"/>
                  </a:cubicBezTo>
                  <a:cubicBezTo>
                    <a:pt x="21155" y="3265"/>
                    <a:pt x="21187" y="3613"/>
                    <a:pt x="21440" y="3803"/>
                  </a:cubicBezTo>
                  <a:cubicBezTo>
                    <a:pt x="21567" y="3930"/>
                    <a:pt x="21725" y="4056"/>
                    <a:pt x="21852" y="4151"/>
                  </a:cubicBezTo>
                  <a:cubicBezTo>
                    <a:pt x="21947" y="4246"/>
                    <a:pt x="22074" y="4310"/>
                    <a:pt x="22232" y="4310"/>
                  </a:cubicBezTo>
                  <a:cubicBezTo>
                    <a:pt x="22390" y="4310"/>
                    <a:pt x="22549" y="4215"/>
                    <a:pt x="22644" y="4088"/>
                  </a:cubicBezTo>
                  <a:cubicBezTo>
                    <a:pt x="22865" y="3866"/>
                    <a:pt x="22834" y="3486"/>
                    <a:pt x="22580" y="3296"/>
                  </a:cubicBezTo>
                  <a:cubicBezTo>
                    <a:pt x="22454" y="3170"/>
                    <a:pt x="22295" y="3043"/>
                    <a:pt x="22137" y="2916"/>
                  </a:cubicBezTo>
                  <a:cubicBezTo>
                    <a:pt x="22029" y="2835"/>
                    <a:pt x="21902" y="2794"/>
                    <a:pt x="21779" y="2794"/>
                  </a:cubicBezTo>
                  <a:close/>
                  <a:moveTo>
                    <a:pt x="4402" y="3795"/>
                  </a:moveTo>
                  <a:cubicBezTo>
                    <a:pt x="4252" y="3795"/>
                    <a:pt x="4102" y="3851"/>
                    <a:pt x="3991" y="3961"/>
                  </a:cubicBezTo>
                  <a:cubicBezTo>
                    <a:pt x="3864" y="4088"/>
                    <a:pt x="3737" y="4215"/>
                    <a:pt x="3611" y="4373"/>
                  </a:cubicBezTo>
                  <a:cubicBezTo>
                    <a:pt x="3389" y="4595"/>
                    <a:pt x="3389" y="4975"/>
                    <a:pt x="3642" y="5165"/>
                  </a:cubicBezTo>
                  <a:cubicBezTo>
                    <a:pt x="3737" y="5260"/>
                    <a:pt x="3864" y="5323"/>
                    <a:pt x="4022" y="5323"/>
                  </a:cubicBezTo>
                  <a:cubicBezTo>
                    <a:pt x="4149" y="5323"/>
                    <a:pt x="4307" y="5260"/>
                    <a:pt x="4434" y="5133"/>
                  </a:cubicBezTo>
                  <a:cubicBezTo>
                    <a:pt x="4561" y="5007"/>
                    <a:pt x="4687" y="4880"/>
                    <a:pt x="4814" y="4753"/>
                  </a:cubicBezTo>
                  <a:cubicBezTo>
                    <a:pt x="5036" y="4532"/>
                    <a:pt x="5036" y="4183"/>
                    <a:pt x="4814" y="3961"/>
                  </a:cubicBezTo>
                  <a:cubicBezTo>
                    <a:pt x="4703" y="3851"/>
                    <a:pt x="4553" y="3795"/>
                    <a:pt x="4402" y="3795"/>
                  </a:cubicBezTo>
                  <a:close/>
                  <a:moveTo>
                    <a:pt x="24470" y="5656"/>
                  </a:moveTo>
                  <a:cubicBezTo>
                    <a:pt x="24352" y="5656"/>
                    <a:pt x="24232" y="5692"/>
                    <a:pt x="24132" y="5767"/>
                  </a:cubicBezTo>
                  <a:cubicBezTo>
                    <a:pt x="23879" y="5925"/>
                    <a:pt x="23816" y="6305"/>
                    <a:pt x="23974" y="6558"/>
                  </a:cubicBezTo>
                  <a:cubicBezTo>
                    <a:pt x="24101" y="6685"/>
                    <a:pt x="24196" y="6843"/>
                    <a:pt x="24291" y="7002"/>
                  </a:cubicBezTo>
                  <a:cubicBezTo>
                    <a:pt x="24386" y="7160"/>
                    <a:pt x="24576" y="7255"/>
                    <a:pt x="24766" y="7255"/>
                  </a:cubicBezTo>
                  <a:cubicBezTo>
                    <a:pt x="24861" y="7255"/>
                    <a:pt x="24987" y="7223"/>
                    <a:pt x="25082" y="7192"/>
                  </a:cubicBezTo>
                  <a:cubicBezTo>
                    <a:pt x="25336" y="7002"/>
                    <a:pt x="25399" y="6653"/>
                    <a:pt x="25241" y="6400"/>
                  </a:cubicBezTo>
                  <a:cubicBezTo>
                    <a:pt x="25146" y="6242"/>
                    <a:pt x="25051" y="6052"/>
                    <a:pt x="24924" y="5893"/>
                  </a:cubicBezTo>
                  <a:cubicBezTo>
                    <a:pt x="24828" y="5740"/>
                    <a:pt x="24651" y="5656"/>
                    <a:pt x="24470" y="5656"/>
                  </a:cubicBezTo>
                  <a:close/>
                  <a:moveTo>
                    <a:pt x="2054" y="6925"/>
                  </a:moveTo>
                  <a:cubicBezTo>
                    <a:pt x="1852" y="6925"/>
                    <a:pt x="1659" y="7031"/>
                    <a:pt x="1552" y="7223"/>
                  </a:cubicBezTo>
                  <a:cubicBezTo>
                    <a:pt x="1489" y="7382"/>
                    <a:pt x="1394" y="7572"/>
                    <a:pt x="1299" y="7730"/>
                  </a:cubicBezTo>
                  <a:cubicBezTo>
                    <a:pt x="1172" y="8015"/>
                    <a:pt x="1299" y="8363"/>
                    <a:pt x="1552" y="8490"/>
                  </a:cubicBezTo>
                  <a:cubicBezTo>
                    <a:pt x="1647" y="8553"/>
                    <a:pt x="1742" y="8553"/>
                    <a:pt x="1806" y="8553"/>
                  </a:cubicBezTo>
                  <a:cubicBezTo>
                    <a:pt x="2027" y="8553"/>
                    <a:pt x="2217" y="8427"/>
                    <a:pt x="2344" y="8237"/>
                  </a:cubicBezTo>
                  <a:cubicBezTo>
                    <a:pt x="2407" y="8078"/>
                    <a:pt x="2502" y="7920"/>
                    <a:pt x="2566" y="7762"/>
                  </a:cubicBezTo>
                  <a:cubicBezTo>
                    <a:pt x="2724" y="7477"/>
                    <a:pt x="2597" y="7128"/>
                    <a:pt x="2344" y="7002"/>
                  </a:cubicBezTo>
                  <a:cubicBezTo>
                    <a:pt x="2251" y="6950"/>
                    <a:pt x="2152" y="6925"/>
                    <a:pt x="2054" y="6925"/>
                  </a:cubicBezTo>
                  <a:close/>
                  <a:moveTo>
                    <a:pt x="26154" y="9162"/>
                  </a:moveTo>
                  <a:cubicBezTo>
                    <a:pt x="26103" y="9162"/>
                    <a:pt x="26051" y="9170"/>
                    <a:pt x="26001" y="9187"/>
                  </a:cubicBezTo>
                  <a:cubicBezTo>
                    <a:pt x="25684" y="9282"/>
                    <a:pt x="25526" y="9599"/>
                    <a:pt x="25621" y="9915"/>
                  </a:cubicBezTo>
                  <a:cubicBezTo>
                    <a:pt x="25684" y="10074"/>
                    <a:pt x="25716" y="10264"/>
                    <a:pt x="25779" y="10422"/>
                  </a:cubicBezTo>
                  <a:cubicBezTo>
                    <a:pt x="25842" y="10675"/>
                    <a:pt x="26064" y="10834"/>
                    <a:pt x="26317" y="10834"/>
                  </a:cubicBezTo>
                  <a:lnTo>
                    <a:pt x="26476" y="10834"/>
                  </a:lnTo>
                  <a:cubicBezTo>
                    <a:pt x="26761" y="10739"/>
                    <a:pt x="26951" y="10422"/>
                    <a:pt x="26856" y="10137"/>
                  </a:cubicBezTo>
                  <a:cubicBezTo>
                    <a:pt x="26824" y="9947"/>
                    <a:pt x="26761" y="9757"/>
                    <a:pt x="26697" y="9567"/>
                  </a:cubicBezTo>
                  <a:cubicBezTo>
                    <a:pt x="26619" y="9332"/>
                    <a:pt x="26391" y="9162"/>
                    <a:pt x="26154" y="9162"/>
                  </a:cubicBezTo>
                  <a:close/>
                  <a:moveTo>
                    <a:pt x="777" y="10601"/>
                  </a:moveTo>
                  <a:cubicBezTo>
                    <a:pt x="501" y="10601"/>
                    <a:pt x="250" y="10803"/>
                    <a:pt x="222" y="11055"/>
                  </a:cubicBezTo>
                  <a:cubicBezTo>
                    <a:pt x="159" y="11245"/>
                    <a:pt x="127" y="11435"/>
                    <a:pt x="95" y="11657"/>
                  </a:cubicBezTo>
                  <a:cubicBezTo>
                    <a:pt x="64" y="11942"/>
                    <a:pt x="285" y="12227"/>
                    <a:pt x="602" y="12290"/>
                  </a:cubicBezTo>
                  <a:lnTo>
                    <a:pt x="665" y="12290"/>
                  </a:lnTo>
                  <a:cubicBezTo>
                    <a:pt x="951" y="12290"/>
                    <a:pt x="1204" y="12100"/>
                    <a:pt x="1236" y="11815"/>
                  </a:cubicBezTo>
                  <a:cubicBezTo>
                    <a:pt x="1267" y="11625"/>
                    <a:pt x="1299" y="11467"/>
                    <a:pt x="1331" y="11277"/>
                  </a:cubicBezTo>
                  <a:cubicBezTo>
                    <a:pt x="1394" y="10960"/>
                    <a:pt x="1172" y="10675"/>
                    <a:pt x="887" y="10612"/>
                  </a:cubicBezTo>
                  <a:cubicBezTo>
                    <a:pt x="850" y="10605"/>
                    <a:pt x="813" y="10601"/>
                    <a:pt x="777" y="10601"/>
                  </a:cubicBezTo>
                  <a:close/>
                  <a:moveTo>
                    <a:pt x="26761" y="13050"/>
                  </a:moveTo>
                  <a:cubicBezTo>
                    <a:pt x="26444" y="13050"/>
                    <a:pt x="26191" y="13335"/>
                    <a:pt x="26191" y="13652"/>
                  </a:cubicBezTo>
                  <a:cubicBezTo>
                    <a:pt x="26191" y="13842"/>
                    <a:pt x="26191" y="14001"/>
                    <a:pt x="26191" y="14191"/>
                  </a:cubicBezTo>
                  <a:cubicBezTo>
                    <a:pt x="26159" y="14507"/>
                    <a:pt x="26412" y="14761"/>
                    <a:pt x="26729" y="14792"/>
                  </a:cubicBezTo>
                  <a:lnTo>
                    <a:pt x="26761" y="14792"/>
                  </a:lnTo>
                  <a:cubicBezTo>
                    <a:pt x="27046" y="14792"/>
                    <a:pt x="27299" y="14539"/>
                    <a:pt x="27331" y="14254"/>
                  </a:cubicBezTo>
                  <a:cubicBezTo>
                    <a:pt x="27331" y="14032"/>
                    <a:pt x="27331" y="13842"/>
                    <a:pt x="27331" y="13652"/>
                  </a:cubicBezTo>
                  <a:lnTo>
                    <a:pt x="26761" y="13589"/>
                  </a:lnTo>
                  <a:lnTo>
                    <a:pt x="27331" y="13589"/>
                  </a:lnTo>
                  <a:cubicBezTo>
                    <a:pt x="27331" y="13272"/>
                    <a:pt x="27077" y="13050"/>
                    <a:pt x="26761" y="13050"/>
                  </a:cubicBezTo>
                  <a:close/>
                  <a:moveTo>
                    <a:pt x="599" y="14504"/>
                  </a:moveTo>
                  <a:cubicBezTo>
                    <a:pt x="579" y="14504"/>
                    <a:pt x="559" y="14505"/>
                    <a:pt x="539" y="14507"/>
                  </a:cubicBezTo>
                  <a:cubicBezTo>
                    <a:pt x="222" y="14539"/>
                    <a:pt x="0" y="14824"/>
                    <a:pt x="32" y="15141"/>
                  </a:cubicBezTo>
                  <a:cubicBezTo>
                    <a:pt x="64" y="15331"/>
                    <a:pt x="95" y="15521"/>
                    <a:pt x="127" y="15711"/>
                  </a:cubicBezTo>
                  <a:cubicBezTo>
                    <a:pt x="159" y="15996"/>
                    <a:pt x="412" y="16217"/>
                    <a:pt x="665" y="16217"/>
                  </a:cubicBezTo>
                  <a:cubicBezTo>
                    <a:pt x="697" y="16217"/>
                    <a:pt x="729" y="16186"/>
                    <a:pt x="760" y="16186"/>
                  </a:cubicBezTo>
                  <a:cubicBezTo>
                    <a:pt x="1077" y="16154"/>
                    <a:pt x="1299" y="15869"/>
                    <a:pt x="1236" y="15552"/>
                  </a:cubicBezTo>
                  <a:cubicBezTo>
                    <a:pt x="1204" y="15362"/>
                    <a:pt x="1204" y="15204"/>
                    <a:pt x="1172" y="15014"/>
                  </a:cubicBezTo>
                  <a:cubicBezTo>
                    <a:pt x="1143" y="14717"/>
                    <a:pt x="891" y="14504"/>
                    <a:pt x="599" y="14504"/>
                  </a:cubicBezTo>
                  <a:close/>
                  <a:moveTo>
                    <a:pt x="26181" y="16950"/>
                  </a:moveTo>
                  <a:cubicBezTo>
                    <a:pt x="25949" y="16950"/>
                    <a:pt x="25729" y="17102"/>
                    <a:pt x="25652" y="17357"/>
                  </a:cubicBezTo>
                  <a:cubicBezTo>
                    <a:pt x="25589" y="17516"/>
                    <a:pt x="25526" y="17674"/>
                    <a:pt x="25462" y="17864"/>
                  </a:cubicBezTo>
                  <a:cubicBezTo>
                    <a:pt x="25367" y="18149"/>
                    <a:pt x="25526" y="18466"/>
                    <a:pt x="25811" y="18592"/>
                  </a:cubicBezTo>
                  <a:cubicBezTo>
                    <a:pt x="25874" y="18592"/>
                    <a:pt x="25937" y="18624"/>
                    <a:pt x="26001" y="18624"/>
                  </a:cubicBezTo>
                  <a:cubicBezTo>
                    <a:pt x="26254" y="18624"/>
                    <a:pt x="26444" y="18466"/>
                    <a:pt x="26539" y="18244"/>
                  </a:cubicBezTo>
                  <a:cubicBezTo>
                    <a:pt x="26602" y="18054"/>
                    <a:pt x="26666" y="17864"/>
                    <a:pt x="26729" y="17674"/>
                  </a:cubicBezTo>
                  <a:cubicBezTo>
                    <a:pt x="26824" y="17389"/>
                    <a:pt x="26666" y="17072"/>
                    <a:pt x="26349" y="16977"/>
                  </a:cubicBezTo>
                  <a:cubicBezTo>
                    <a:pt x="26294" y="16959"/>
                    <a:pt x="26237" y="16950"/>
                    <a:pt x="26181" y="16950"/>
                  </a:cubicBezTo>
                  <a:close/>
                  <a:moveTo>
                    <a:pt x="1621" y="18290"/>
                  </a:moveTo>
                  <a:cubicBezTo>
                    <a:pt x="1546" y="18290"/>
                    <a:pt x="1469" y="18306"/>
                    <a:pt x="1394" y="18339"/>
                  </a:cubicBezTo>
                  <a:cubicBezTo>
                    <a:pt x="1077" y="18466"/>
                    <a:pt x="951" y="18783"/>
                    <a:pt x="1077" y="19068"/>
                  </a:cubicBezTo>
                  <a:cubicBezTo>
                    <a:pt x="1172" y="19258"/>
                    <a:pt x="1236" y="19448"/>
                    <a:pt x="1331" y="19606"/>
                  </a:cubicBezTo>
                  <a:cubicBezTo>
                    <a:pt x="1426" y="19828"/>
                    <a:pt x="1616" y="19923"/>
                    <a:pt x="1837" y="19923"/>
                  </a:cubicBezTo>
                  <a:cubicBezTo>
                    <a:pt x="1932" y="19923"/>
                    <a:pt x="1996" y="19923"/>
                    <a:pt x="2091" y="19891"/>
                  </a:cubicBezTo>
                  <a:cubicBezTo>
                    <a:pt x="2376" y="19733"/>
                    <a:pt x="2502" y="19384"/>
                    <a:pt x="2344" y="19131"/>
                  </a:cubicBezTo>
                  <a:cubicBezTo>
                    <a:pt x="2281" y="18941"/>
                    <a:pt x="2186" y="18783"/>
                    <a:pt x="2122" y="18624"/>
                  </a:cubicBezTo>
                  <a:cubicBezTo>
                    <a:pt x="2029" y="18414"/>
                    <a:pt x="1832" y="18290"/>
                    <a:pt x="1621" y="18290"/>
                  </a:cubicBezTo>
                  <a:close/>
                  <a:moveTo>
                    <a:pt x="24493" y="20470"/>
                  </a:moveTo>
                  <a:cubicBezTo>
                    <a:pt x="24310" y="20470"/>
                    <a:pt x="24126" y="20554"/>
                    <a:pt x="24006" y="20714"/>
                  </a:cubicBezTo>
                  <a:cubicBezTo>
                    <a:pt x="23911" y="20873"/>
                    <a:pt x="23816" y="20999"/>
                    <a:pt x="23689" y="21158"/>
                  </a:cubicBezTo>
                  <a:cubicBezTo>
                    <a:pt x="23531" y="21411"/>
                    <a:pt x="23562" y="21759"/>
                    <a:pt x="23816" y="21949"/>
                  </a:cubicBezTo>
                  <a:cubicBezTo>
                    <a:pt x="23911" y="22013"/>
                    <a:pt x="24037" y="22076"/>
                    <a:pt x="24164" y="22076"/>
                  </a:cubicBezTo>
                  <a:cubicBezTo>
                    <a:pt x="24322" y="22076"/>
                    <a:pt x="24512" y="21981"/>
                    <a:pt x="24607" y="21823"/>
                  </a:cubicBezTo>
                  <a:cubicBezTo>
                    <a:pt x="24734" y="21664"/>
                    <a:pt x="24829" y="21538"/>
                    <a:pt x="24956" y="21348"/>
                  </a:cubicBezTo>
                  <a:cubicBezTo>
                    <a:pt x="25114" y="21094"/>
                    <a:pt x="25051" y="20746"/>
                    <a:pt x="24797" y="20556"/>
                  </a:cubicBezTo>
                  <a:cubicBezTo>
                    <a:pt x="24704" y="20498"/>
                    <a:pt x="24599" y="20470"/>
                    <a:pt x="24493" y="20470"/>
                  </a:cubicBezTo>
                  <a:close/>
                  <a:moveTo>
                    <a:pt x="3667" y="21603"/>
                  </a:moveTo>
                  <a:cubicBezTo>
                    <a:pt x="3537" y="21603"/>
                    <a:pt x="3406" y="21644"/>
                    <a:pt x="3294" y="21728"/>
                  </a:cubicBezTo>
                  <a:cubicBezTo>
                    <a:pt x="3072" y="21949"/>
                    <a:pt x="3041" y="22298"/>
                    <a:pt x="3231" y="22551"/>
                  </a:cubicBezTo>
                  <a:cubicBezTo>
                    <a:pt x="3357" y="22678"/>
                    <a:pt x="3484" y="22836"/>
                    <a:pt x="3642" y="22963"/>
                  </a:cubicBezTo>
                  <a:cubicBezTo>
                    <a:pt x="3737" y="23089"/>
                    <a:pt x="3896" y="23153"/>
                    <a:pt x="4054" y="23153"/>
                  </a:cubicBezTo>
                  <a:cubicBezTo>
                    <a:pt x="4181" y="23153"/>
                    <a:pt x="4307" y="23089"/>
                    <a:pt x="4434" y="22994"/>
                  </a:cubicBezTo>
                  <a:cubicBezTo>
                    <a:pt x="4656" y="22773"/>
                    <a:pt x="4687" y="22424"/>
                    <a:pt x="4466" y="22203"/>
                  </a:cubicBezTo>
                  <a:cubicBezTo>
                    <a:pt x="4339" y="22076"/>
                    <a:pt x="4212" y="21918"/>
                    <a:pt x="4117" y="21791"/>
                  </a:cubicBezTo>
                  <a:cubicBezTo>
                    <a:pt x="3994" y="21667"/>
                    <a:pt x="3831" y="21603"/>
                    <a:pt x="3667" y="21603"/>
                  </a:cubicBezTo>
                  <a:close/>
                  <a:moveTo>
                    <a:pt x="21831" y="23332"/>
                  </a:moveTo>
                  <a:cubicBezTo>
                    <a:pt x="21707" y="23332"/>
                    <a:pt x="21581" y="23374"/>
                    <a:pt x="21472" y="23470"/>
                  </a:cubicBezTo>
                  <a:cubicBezTo>
                    <a:pt x="21345" y="23565"/>
                    <a:pt x="21187" y="23691"/>
                    <a:pt x="21060" y="23786"/>
                  </a:cubicBezTo>
                  <a:cubicBezTo>
                    <a:pt x="20775" y="23976"/>
                    <a:pt x="20744" y="24325"/>
                    <a:pt x="20934" y="24578"/>
                  </a:cubicBezTo>
                  <a:cubicBezTo>
                    <a:pt x="21029" y="24736"/>
                    <a:pt x="21219" y="24800"/>
                    <a:pt x="21377" y="24800"/>
                  </a:cubicBezTo>
                  <a:cubicBezTo>
                    <a:pt x="21504" y="24800"/>
                    <a:pt x="21599" y="24768"/>
                    <a:pt x="21725" y="24705"/>
                  </a:cubicBezTo>
                  <a:cubicBezTo>
                    <a:pt x="21884" y="24578"/>
                    <a:pt x="22042" y="24451"/>
                    <a:pt x="22200" y="24356"/>
                  </a:cubicBezTo>
                  <a:cubicBezTo>
                    <a:pt x="22422" y="24135"/>
                    <a:pt x="22485" y="23786"/>
                    <a:pt x="22264" y="23533"/>
                  </a:cubicBezTo>
                  <a:cubicBezTo>
                    <a:pt x="22155" y="23406"/>
                    <a:pt x="21996" y="23332"/>
                    <a:pt x="21831" y="23332"/>
                  </a:cubicBezTo>
                  <a:close/>
                  <a:moveTo>
                    <a:pt x="6613" y="24161"/>
                  </a:moveTo>
                  <a:cubicBezTo>
                    <a:pt x="6423" y="24161"/>
                    <a:pt x="6245" y="24258"/>
                    <a:pt x="6144" y="24420"/>
                  </a:cubicBezTo>
                  <a:cubicBezTo>
                    <a:pt x="5986" y="24705"/>
                    <a:pt x="6049" y="25053"/>
                    <a:pt x="6303" y="25211"/>
                  </a:cubicBezTo>
                  <a:cubicBezTo>
                    <a:pt x="6493" y="25306"/>
                    <a:pt x="6651" y="25401"/>
                    <a:pt x="6809" y="25528"/>
                  </a:cubicBezTo>
                  <a:cubicBezTo>
                    <a:pt x="6904" y="25560"/>
                    <a:pt x="6999" y="25591"/>
                    <a:pt x="7094" y="25591"/>
                  </a:cubicBezTo>
                  <a:cubicBezTo>
                    <a:pt x="7284" y="25591"/>
                    <a:pt x="7506" y="25496"/>
                    <a:pt x="7601" y="25306"/>
                  </a:cubicBezTo>
                  <a:cubicBezTo>
                    <a:pt x="7759" y="25021"/>
                    <a:pt x="7664" y="24673"/>
                    <a:pt x="7379" y="24515"/>
                  </a:cubicBezTo>
                  <a:cubicBezTo>
                    <a:pt x="7221" y="24451"/>
                    <a:pt x="7063" y="24356"/>
                    <a:pt x="6936" y="24261"/>
                  </a:cubicBezTo>
                  <a:cubicBezTo>
                    <a:pt x="6833" y="24192"/>
                    <a:pt x="6721" y="24161"/>
                    <a:pt x="6613" y="24161"/>
                  </a:cubicBezTo>
                  <a:close/>
                  <a:moveTo>
                    <a:pt x="18448" y="25294"/>
                  </a:moveTo>
                  <a:cubicBezTo>
                    <a:pt x="18379" y="25294"/>
                    <a:pt x="18310" y="25308"/>
                    <a:pt x="18242" y="25338"/>
                  </a:cubicBezTo>
                  <a:cubicBezTo>
                    <a:pt x="18083" y="25401"/>
                    <a:pt x="17893" y="25465"/>
                    <a:pt x="17735" y="25528"/>
                  </a:cubicBezTo>
                  <a:cubicBezTo>
                    <a:pt x="17450" y="25623"/>
                    <a:pt x="17292" y="25940"/>
                    <a:pt x="17387" y="26256"/>
                  </a:cubicBezTo>
                  <a:cubicBezTo>
                    <a:pt x="17482" y="26478"/>
                    <a:pt x="17703" y="26636"/>
                    <a:pt x="17925" y="26636"/>
                  </a:cubicBezTo>
                  <a:cubicBezTo>
                    <a:pt x="17988" y="26636"/>
                    <a:pt x="18052" y="26605"/>
                    <a:pt x="18115" y="26605"/>
                  </a:cubicBezTo>
                  <a:cubicBezTo>
                    <a:pt x="18273" y="26541"/>
                    <a:pt x="18463" y="26478"/>
                    <a:pt x="18654" y="26383"/>
                  </a:cubicBezTo>
                  <a:cubicBezTo>
                    <a:pt x="18939" y="26288"/>
                    <a:pt x="19097" y="25940"/>
                    <a:pt x="18970" y="25655"/>
                  </a:cubicBezTo>
                  <a:cubicBezTo>
                    <a:pt x="18874" y="25437"/>
                    <a:pt x="18667" y="25294"/>
                    <a:pt x="18448" y="25294"/>
                  </a:cubicBezTo>
                  <a:close/>
                  <a:moveTo>
                    <a:pt x="10218" y="25736"/>
                  </a:moveTo>
                  <a:cubicBezTo>
                    <a:pt x="9953" y="25736"/>
                    <a:pt x="9714" y="25891"/>
                    <a:pt x="9659" y="26161"/>
                  </a:cubicBezTo>
                  <a:cubicBezTo>
                    <a:pt x="9564" y="26446"/>
                    <a:pt x="9755" y="26763"/>
                    <a:pt x="10040" y="26858"/>
                  </a:cubicBezTo>
                  <a:cubicBezTo>
                    <a:pt x="10230" y="26890"/>
                    <a:pt x="10420" y="26953"/>
                    <a:pt x="10610" y="26985"/>
                  </a:cubicBezTo>
                  <a:cubicBezTo>
                    <a:pt x="10673" y="27016"/>
                    <a:pt x="10705" y="27016"/>
                    <a:pt x="10736" y="27016"/>
                  </a:cubicBezTo>
                  <a:cubicBezTo>
                    <a:pt x="10990" y="27016"/>
                    <a:pt x="11243" y="26826"/>
                    <a:pt x="11306" y="26573"/>
                  </a:cubicBezTo>
                  <a:cubicBezTo>
                    <a:pt x="11370" y="26256"/>
                    <a:pt x="11180" y="25940"/>
                    <a:pt x="10863" y="25876"/>
                  </a:cubicBezTo>
                  <a:cubicBezTo>
                    <a:pt x="10705" y="25845"/>
                    <a:pt x="10515" y="25813"/>
                    <a:pt x="10356" y="25750"/>
                  </a:cubicBezTo>
                  <a:cubicBezTo>
                    <a:pt x="10310" y="25740"/>
                    <a:pt x="10264" y="25736"/>
                    <a:pt x="10218" y="25736"/>
                  </a:cubicBezTo>
                  <a:close/>
                  <a:moveTo>
                    <a:pt x="14653" y="26159"/>
                  </a:moveTo>
                  <a:cubicBezTo>
                    <a:pt x="14636" y="26159"/>
                    <a:pt x="14618" y="26160"/>
                    <a:pt x="14600" y="26161"/>
                  </a:cubicBezTo>
                  <a:cubicBezTo>
                    <a:pt x="14410" y="26161"/>
                    <a:pt x="14252" y="26193"/>
                    <a:pt x="14061" y="26193"/>
                  </a:cubicBezTo>
                  <a:cubicBezTo>
                    <a:pt x="13745" y="26193"/>
                    <a:pt x="13491" y="26478"/>
                    <a:pt x="13523" y="26795"/>
                  </a:cubicBezTo>
                  <a:cubicBezTo>
                    <a:pt x="13523" y="27080"/>
                    <a:pt x="13776" y="27333"/>
                    <a:pt x="14093" y="27333"/>
                  </a:cubicBezTo>
                  <a:cubicBezTo>
                    <a:pt x="14283" y="27333"/>
                    <a:pt x="14473" y="27333"/>
                    <a:pt x="14663" y="27301"/>
                  </a:cubicBezTo>
                  <a:cubicBezTo>
                    <a:pt x="14980" y="27270"/>
                    <a:pt x="15233" y="27016"/>
                    <a:pt x="15202" y="26700"/>
                  </a:cubicBezTo>
                  <a:cubicBezTo>
                    <a:pt x="15172" y="26401"/>
                    <a:pt x="14945" y="26159"/>
                    <a:pt x="14653" y="26159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4" name="Google Shape;3244;p32"/>
          <p:cNvGrpSpPr/>
          <p:nvPr/>
        </p:nvGrpSpPr>
        <p:grpSpPr>
          <a:xfrm>
            <a:off x="3054310" y="3196262"/>
            <a:ext cx="844217" cy="844279"/>
            <a:chOff x="3054310" y="3196262"/>
            <a:chExt cx="844217" cy="844279"/>
          </a:xfrm>
        </p:grpSpPr>
        <p:sp>
          <p:nvSpPr>
            <p:cNvPr id="3245" name="Google Shape;3245;p32"/>
            <p:cNvSpPr/>
            <p:nvPr/>
          </p:nvSpPr>
          <p:spPr>
            <a:xfrm>
              <a:off x="3327232" y="3332291"/>
              <a:ext cx="297385" cy="584021"/>
            </a:xfrm>
            <a:custGeom>
              <a:avLst/>
              <a:gdLst/>
              <a:ahLst/>
              <a:cxnLst/>
              <a:rect l="l" t="t" r="r" b="b"/>
              <a:pathLst>
                <a:path w="9628" h="18908" extrusionOk="0">
                  <a:moveTo>
                    <a:pt x="412" y="1"/>
                  </a:moveTo>
                  <a:cubicBezTo>
                    <a:pt x="191" y="1"/>
                    <a:pt x="1" y="191"/>
                    <a:pt x="1" y="413"/>
                  </a:cubicBezTo>
                  <a:lnTo>
                    <a:pt x="1" y="14980"/>
                  </a:lnTo>
                  <a:cubicBezTo>
                    <a:pt x="1" y="17134"/>
                    <a:pt x="1774" y="18907"/>
                    <a:pt x="3928" y="18907"/>
                  </a:cubicBezTo>
                  <a:lnTo>
                    <a:pt x="5669" y="18907"/>
                  </a:lnTo>
                  <a:cubicBezTo>
                    <a:pt x="7854" y="18907"/>
                    <a:pt x="9628" y="17134"/>
                    <a:pt x="9596" y="14980"/>
                  </a:cubicBezTo>
                  <a:lnTo>
                    <a:pt x="9596" y="413"/>
                  </a:lnTo>
                  <a:cubicBezTo>
                    <a:pt x="9596" y="191"/>
                    <a:pt x="9438" y="1"/>
                    <a:pt x="9185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2"/>
            <p:cNvSpPr/>
            <p:nvPr/>
          </p:nvSpPr>
          <p:spPr>
            <a:xfrm>
              <a:off x="3359510" y="3739233"/>
              <a:ext cx="232830" cy="144801"/>
            </a:xfrm>
            <a:custGeom>
              <a:avLst/>
              <a:gdLst/>
              <a:ahLst/>
              <a:cxnLst/>
              <a:rect l="l" t="t" r="r" b="b"/>
              <a:pathLst>
                <a:path w="7538" h="4688" extrusionOk="0">
                  <a:moveTo>
                    <a:pt x="1" y="0"/>
                  </a:moveTo>
                  <a:lnTo>
                    <a:pt x="1" y="1362"/>
                  </a:lnTo>
                  <a:cubicBezTo>
                    <a:pt x="1" y="3199"/>
                    <a:pt x="1489" y="4687"/>
                    <a:pt x="3358" y="4687"/>
                  </a:cubicBezTo>
                  <a:lnTo>
                    <a:pt x="4181" y="4687"/>
                  </a:lnTo>
                  <a:cubicBezTo>
                    <a:pt x="6018" y="4687"/>
                    <a:pt x="7538" y="3199"/>
                    <a:pt x="7538" y="1362"/>
                  </a:cubicBezTo>
                  <a:lnTo>
                    <a:pt x="7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2"/>
            <p:cNvSpPr/>
            <p:nvPr/>
          </p:nvSpPr>
          <p:spPr>
            <a:xfrm>
              <a:off x="3054310" y="3196262"/>
              <a:ext cx="844217" cy="844279"/>
            </a:xfrm>
            <a:custGeom>
              <a:avLst/>
              <a:gdLst/>
              <a:ahLst/>
              <a:cxnLst/>
              <a:rect l="l" t="t" r="r" b="b"/>
              <a:pathLst>
                <a:path w="27332" h="27334" extrusionOk="0">
                  <a:moveTo>
                    <a:pt x="14578" y="0"/>
                  </a:moveTo>
                  <a:cubicBezTo>
                    <a:pt x="14284" y="0"/>
                    <a:pt x="14030" y="243"/>
                    <a:pt x="14030" y="541"/>
                  </a:cubicBezTo>
                  <a:cubicBezTo>
                    <a:pt x="13999" y="858"/>
                    <a:pt x="14220" y="1111"/>
                    <a:pt x="14537" y="1143"/>
                  </a:cubicBezTo>
                  <a:cubicBezTo>
                    <a:pt x="14727" y="1143"/>
                    <a:pt x="14885" y="1175"/>
                    <a:pt x="15075" y="1175"/>
                  </a:cubicBezTo>
                  <a:cubicBezTo>
                    <a:pt x="15107" y="1206"/>
                    <a:pt x="15107" y="1206"/>
                    <a:pt x="15139" y="1206"/>
                  </a:cubicBezTo>
                  <a:cubicBezTo>
                    <a:pt x="15424" y="1206"/>
                    <a:pt x="15677" y="985"/>
                    <a:pt x="15709" y="700"/>
                  </a:cubicBezTo>
                  <a:cubicBezTo>
                    <a:pt x="15740" y="383"/>
                    <a:pt x="15519" y="98"/>
                    <a:pt x="15202" y="66"/>
                  </a:cubicBezTo>
                  <a:cubicBezTo>
                    <a:pt x="15012" y="35"/>
                    <a:pt x="14822" y="35"/>
                    <a:pt x="14632" y="3"/>
                  </a:cubicBezTo>
                  <a:cubicBezTo>
                    <a:pt x="14614" y="1"/>
                    <a:pt x="14596" y="0"/>
                    <a:pt x="14578" y="0"/>
                  </a:cubicBezTo>
                  <a:close/>
                  <a:moveTo>
                    <a:pt x="11226" y="182"/>
                  </a:moveTo>
                  <a:cubicBezTo>
                    <a:pt x="11190" y="182"/>
                    <a:pt x="11154" y="186"/>
                    <a:pt x="11117" y="193"/>
                  </a:cubicBezTo>
                  <a:cubicBezTo>
                    <a:pt x="10927" y="225"/>
                    <a:pt x="10737" y="256"/>
                    <a:pt x="10547" y="320"/>
                  </a:cubicBezTo>
                  <a:cubicBezTo>
                    <a:pt x="10262" y="383"/>
                    <a:pt x="10072" y="700"/>
                    <a:pt x="10135" y="985"/>
                  </a:cubicBezTo>
                  <a:cubicBezTo>
                    <a:pt x="10198" y="1270"/>
                    <a:pt x="10420" y="1428"/>
                    <a:pt x="10673" y="1428"/>
                  </a:cubicBezTo>
                  <a:lnTo>
                    <a:pt x="10832" y="1428"/>
                  </a:lnTo>
                  <a:cubicBezTo>
                    <a:pt x="10990" y="1396"/>
                    <a:pt x="11180" y="1333"/>
                    <a:pt x="11338" y="1301"/>
                  </a:cubicBezTo>
                  <a:cubicBezTo>
                    <a:pt x="11655" y="1238"/>
                    <a:pt x="11845" y="953"/>
                    <a:pt x="11782" y="636"/>
                  </a:cubicBezTo>
                  <a:cubicBezTo>
                    <a:pt x="11726" y="384"/>
                    <a:pt x="11497" y="182"/>
                    <a:pt x="11226" y="182"/>
                  </a:cubicBezTo>
                  <a:close/>
                  <a:moveTo>
                    <a:pt x="18385" y="845"/>
                  </a:moveTo>
                  <a:cubicBezTo>
                    <a:pt x="18166" y="845"/>
                    <a:pt x="17959" y="989"/>
                    <a:pt x="17862" y="1206"/>
                  </a:cubicBezTo>
                  <a:cubicBezTo>
                    <a:pt x="17767" y="1523"/>
                    <a:pt x="17894" y="1840"/>
                    <a:pt x="18179" y="1966"/>
                  </a:cubicBezTo>
                  <a:cubicBezTo>
                    <a:pt x="18369" y="2030"/>
                    <a:pt x="18527" y="2093"/>
                    <a:pt x="18686" y="2156"/>
                  </a:cubicBezTo>
                  <a:cubicBezTo>
                    <a:pt x="18749" y="2188"/>
                    <a:pt x="18844" y="2220"/>
                    <a:pt x="18907" y="2220"/>
                  </a:cubicBezTo>
                  <a:cubicBezTo>
                    <a:pt x="19129" y="2220"/>
                    <a:pt x="19351" y="2093"/>
                    <a:pt x="19446" y="1871"/>
                  </a:cubicBezTo>
                  <a:cubicBezTo>
                    <a:pt x="19572" y="1586"/>
                    <a:pt x="19446" y="1238"/>
                    <a:pt x="19161" y="1111"/>
                  </a:cubicBezTo>
                  <a:cubicBezTo>
                    <a:pt x="18971" y="1048"/>
                    <a:pt x="18781" y="953"/>
                    <a:pt x="18591" y="890"/>
                  </a:cubicBezTo>
                  <a:cubicBezTo>
                    <a:pt x="18523" y="859"/>
                    <a:pt x="18453" y="845"/>
                    <a:pt x="18385" y="845"/>
                  </a:cubicBezTo>
                  <a:close/>
                  <a:moveTo>
                    <a:pt x="7538" y="1468"/>
                  </a:moveTo>
                  <a:cubicBezTo>
                    <a:pt x="7454" y="1468"/>
                    <a:pt x="7368" y="1486"/>
                    <a:pt x="7285" y="1523"/>
                  </a:cubicBezTo>
                  <a:cubicBezTo>
                    <a:pt x="7095" y="1618"/>
                    <a:pt x="6936" y="1713"/>
                    <a:pt x="6778" y="1808"/>
                  </a:cubicBezTo>
                  <a:cubicBezTo>
                    <a:pt x="6493" y="1966"/>
                    <a:pt x="6398" y="2315"/>
                    <a:pt x="6556" y="2600"/>
                  </a:cubicBezTo>
                  <a:cubicBezTo>
                    <a:pt x="6651" y="2790"/>
                    <a:pt x="6873" y="2885"/>
                    <a:pt x="7063" y="2885"/>
                  </a:cubicBezTo>
                  <a:cubicBezTo>
                    <a:pt x="7158" y="2885"/>
                    <a:pt x="7253" y="2853"/>
                    <a:pt x="7348" y="2790"/>
                  </a:cubicBezTo>
                  <a:cubicBezTo>
                    <a:pt x="7506" y="2695"/>
                    <a:pt x="7633" y="2631"/>
                    <a:pt x="7791" y="2536"/>
                  </a:cubicBezTo>
                  <a:cubicBezTo>
                    <a:pt x="8076" y="2378"/>
                    <a:pt x="8203" y="2061"/>
                    <a:pt x="8045" y="1776"/>
                  </a:cubicBezTo>
                  <a:cubicBezTo>
                    <a:pt x="7933" y="1574"/>
                    <a:pt x="7741" y="1468"/>
                    <a:pt x="7538" y="1468"/>
                  </a:cubicBezTo>
                  <a:close/>
                  <a:moveTo>
                    <a:pt x="21779" y="2794"/>
                  </a:moveTo>
                  <a:cubicBezTo>
                    <a:pt x="21615" y="2794"/>
                    <a:pt x="21454" y="2867"/>
                    <a:pt x="21346" y="3011"/>
                  </a:cubicBezTo>
                  <a:cubicBezTo>
                    <a:pt x="21124" y="3265"/>
                    <a:pt x="21187" y="3613"/>
                    <a:pt x="21441" y="3803"/>
                  </a:cubicBezTo>
                  <a:cubicBezTo>
                    <a:pt x="21568" y="3930"/>
                    <a:pt x="21726" y="4056"/>
                    <a:pt x="21853" y="4151"/>
                  </a:cubicBezTo>
                  <a:cubicBezTo>
                    <a:pt x="21948" y="4246"/>
                    <a:pt x="22074" y="4310"/>
                    <a:pt x="22233" y="4310"/>
                  </a:cubicBezTo>
                  <a:cubicBezTo>
                    <a:pt x="22391" y="4310"/>
                    <a:pt x="22549" y="4215"/>
                    <a:pt x="22644" y="4088"/>
                  </a:cubicBezTo>
                  <a:cubicBezTo>
                    <a:pt x="22866" y="3866"/>
                    <a:pt x="22834" y="3486"/>
                    <a:pt x="22581" y="3296"/>
                  </a:cubicBezTo>
                  <a:cubicBezTo>
                    <a:pt x="22423" y="3170"/>
                    <a:pt x="22296" y="3043"/>
                    <a:pt x="22138" y="2916"/>
                  </a:cubicBezTo>
                  <a:cubicBezTo>
                    <a:pt x="22029" y="2835"/>
                    <a:pt x="21903" y="2794"/>
                    <a:pt x="21779" y="2794"/>
                  </a:cubicBezTo>
                  <a:close/>
                  <a:moveTo>
                    <a:pt x="4403" y="3795"/>
                  </a:moveTo>
                  <a:cubicBezTo>
                    <a:pt x="4252" y="3795"/>
                    <a:pt x="4102" y="3851"/>
                    <a:pt x="3991" y="3961"/>
                  </a:cubicBezTo>
                  <a:cubicBezTo>
                    <a:pt x="3865" y="4088"/>
                    <a:pt x="3738" y="4215"/>
                    <a:pt x="3579" y="4373"/>
                  </a:cubicBezTo>
                  <a:cubicBezTo>
                    <a:pt x="3389" y="4595"/>
                    <a:pt x="3389" y="4975"/>
                    <a:pt x="3611" y="5165"/>
                  </a:cubicBezTo>
                  <a:cubicBezTo>
                    <a:pt x="3738" y="5260"/>
                    <a:pt x="3865" y="5323"/>
                    <a:pt x="4023" y="5323"/>
                  </a:cubicBezTo>
                  <a:cubicBezTo>
                    <a:pt x="4150" y="5323"/>
                    <a:pt x="4308" y="5260"/>
                    <a:pt x="4435" y="5133"/>
                  </a:cubicBezTo>
                  <a:cubicBezTo>
                    <a:pt x="4561" y="5007"/>
                    <a:pt x="4688" y="4880"/>
                    <a:pt x="4815" y="4753"/>
                  </a:cubicBezTo>
                  <a:cubicBezTo>
                    <a:pt x="5036" y="4532"/>
                    <a:pt x="5036" y="4183"/>
                    <a:pt x="4815" y="3961"/>
                  </a:cubicBezTo>
                  <a:cubicBezTo>
                    <a:pt x="4704" y="3851"/>
                    <a:pt x="4553" y="3795"/>
                    <a:pt x="4403" y="3795"/>
                  </a:cubicBezTo>
                  <a:close/>
                  <a:moveTo>
                    <a:pt x="24461" y="5656"/>
                  </a:moveTo>
                  <a:cubicBezTo>
                    <a:pt x="24347" y="5656"/>
                    <a:pt x="24233" y="5692"/>
                    <a:pt x="24133" y="5767"/>
                  </a:cubicBezTo>
                  <a:cubicBezTo>
                    <a:pt x="23879" y="5925"/>
                    <a:pt x="23816" y="6305"/>
                    <a:pt x="23974" y="6558"/>
                  </a:cubicBezTo>
                  <a:cubicBezTo>
                    <a:pt x="24069" y="6685"/>
                    <a:pt x="24196" y="6843"/>
                    <a:pt x="24291" y="7002"/>
                  </a:cubicBezTo>
                  <a:cubicBezTo>
                    <a:pt x="24386" y="7160"/>
                    <a:pt x="24576" y="7255"/>
                    <a:pt x="24766" y="7255"/>
                  </a:cubicBezTo>
                  <a:cubicBezTo>
                    <a:pt x="24861" y="7255"/>
                    <a:pt x="24988" y="7223"/>
                    <a:pt x="25051" y="7192"/>
                  </a:cubicBezTo>
                  <a:cubicBezTo>
                    <a:pt x="25336" y="7002"/>
                    <a:pt x="25399" y="6653"/>
                    <a:pt x="25241" y="6400"/>
                  </a:cubicBezTo>
                  <a:cubicBezTo>
                    <a:pt x="25146" y="6242"/>
                    <a:pt x="25019" y="6052"/>
                    <a:pt x="24924" y="5893"/>
                  </a:cubicBezTo>
                  <a:cubicBezTo>
                    <a:pt x="24809" y="5740"/>
                    <a:pt x="24636" y="5656"/>
                    <a:pt x="24461" y="5656"/>
                  </a:cubicBezTo>
                  <a:close/>
                  <a:moveTo>
                    <a:pt x="2054" y="6925"/>
                  </a:moveTo>
                  <a:cubicBezTo>
                    <a:pt x="1853" y="6925"/>
                    <a:pt x="1659" y="7031"/>
                    <a:pt x="1553" y="7223"/>
                  </a:cubicBezTo>
                  <a:cubicBezTo>
                    <a:pt x="1489" y="7382"/>
                    <a:pt x="1394" y="7572"/>
                    <a:pt x="1299" y="7730"/>
                  </a:cubicBezTo>
                  <a:cubicBezTo>
                    <a:pt x="1173" y="8015"/>
                    <a:pt x="1299" y="8363"/>
                    <a:pt x="1553" y="8490"/>
                  </a:cubicBezTo>
                  <a:cubicBezTo>
                    <a:pt x="1648" y="8553"/>
                    <a:pt x="1743" y="8553"/>
                    <a:pt x="1806" y="8553"/>
                  </a:cubicBezTo>
                  <a:cubicBezTo>
                    <a:pt x="2028" y="8553"/>
                    <a:pt x="2218" y="8427"/>
                    <a:pt x="2313" y="8237"/>
                  </a:cubicBezTo>
                  <a:cubicBezTo>
                    <a:pt x="2408" y="8078"/>
                    <a:pt x="2471" y="7920"/>
                    <a:pt x="2566" y="7762"/>
                  </a:cubicBezTo>
                  <a:cubicBezTo>
                    <a:pt x="2724" y="7477"/>
                    <a:pt x="2598" y="7128"/>
                    <a:pt x="2344" y="7002"/>
                  </a:cubicBezTo>
                  <a:cubicBezTo>
                    <a:pt x="2252" y="6950"/>
                    <a:pt x="2152" y="6925"/>
                    <a:pt x="2054" y="6925"/>
                  </a:cubicBezTo>
                  <a:close/>
                  <a:moveTo>
                    <a:pt x="26154" y="9162"/>
                  </a:moveTo>
                  <a:cubicBezTo>
                    <a:pt x="26103" y="9162"/>
                    <a:pt x="26052" y="9170"/>
                    <a:pt x="26001" y="9187"/>
                  </a:cubicBezTo>
                  <a:cubicBezTo>
                    <a:pt x="25684" y="9282"/>
                    <a:pt x="25526" y="9599"/>
                    <a:pt x="25621" y="9915"/>
                  </a:cubicBezTo>
                  <a:cubicBezTo>
                    <a:pt x="25684" y="10074"/>
                    <a:pt x="25716" y="10264"/>
                    <a:pt x="25779" y="10422"/>
                  </a:cubicBezTo>
                  <a:cubicBezTo>
                    <a:pt x="25843" y="10675"/>
                    <a:pt x="26065" y="10834"/>
                    <a:pt x="26318" y="10834"/>
                  </a:cubicBezTo>
                  <a:lnTo>
                    <a:pt x="26476" y="10834"/>
                  </a:lnTo>
                  <a:cubicBezTo>
                    <a:pt x="26761" y="10739"/>
                    <a:pt x="26951" y="10422"/>
                    <a:pt x="26856" y="10137"/>
                  </a:cubicBezTo>
                  <a:cubicBezTo>
                    <a:pt x="26825" y="9947"/>
                    <a:pt x="26761" y="9757"/>
                    <a:pt x="26698" y="9567"/>
                  </a:cubicBezTo>
                  <a:cubicBezTo>
                    <a:pt x="26620" y="9332"/>
                    <a:pt x="26391" y="9162"/>
                    <a:pt x="26154" y="9162"/>
                  </a:cubicBezTo>
                  <a:close/>
                  <a:moveTo>
                    <a:pt x="777" y="10601"/>
                  </a:moveTo>
                  <a:cubicBezTo>
                    <a:pt x="501" y="10601"/>
                    <a:pt x="251" y="10803"/>
                    <a:pt x="223" y="11055"/>
                  </a:cubicBezTo>
                  <a:cubicBezTo>
                    <a:pt x="159" y="11245"/>
                    <a:pt x="128" y="11435"/>
                    <a:pt x="96" y="11657"/>
                  </a:cubicBezTo>
                  <a:cubicBezTo>
                    <a:pt x="64" y="11942"/>
                    <a:pt x="286" y="12227"/>
                    <a:pt x="603" y="12290"/>
                  </a:cubicBezTo>
                  <a:lnTo>
                    <a:pt x="666" y="12290"/>
                  </a:lnTo>
                  <a:cubicBezTo>
                    <a:pt x="951" y="12290"/>
                    <a:pt x="1204" y="12100"/>
                    <a:pt x="1236" y="11815"/>
                  </a:cubicBezTo>
                  <a:cubicBezTo>
                    <a:pt x="1268" y="11625"/>
                    <a:pt x="1299" y="11467"/>
                    <a:pt x="1331" y="11277"/>
                  </a:cubicBezTo>
                  <a:cubicBezTo>
                    <a:pt x="1394" y="10960"/>
                    <a:pt x="1173" y="10675"/>
                    <a:pt x="888" y="10612"/>
                  </a:cubicBezTo>
                  <a:cubicBezTo>
                    <a:pt x="851" y="10605"/>
                    <a:pt x="814" y="10601"/>
                    <a:pt x="777" y="10601"/>
                  </a:cubicBezTo>
                  <a:close/>
                  <a:moveTo>
                    <a:pt x="26761" y="13050"/>
                  </a:moveTo>
                  <a:cubicBezTo>
                    <a:pt x="26445" y="13050"/>
                    <a:pt x="26191" y="13335"/>
                    <a:pt x="26191" y="13652"/>
                  </a:cubicBezTo>
                  <a:cubicBezTo>
                    <a:pt x="26191" y="13842"/>
                    <a:pt x="26191" y="14001"/>
                    <a:pt x="26191" y="14191"/>
                  </a:cubicBezTo>
                  <a:cubicBezTo>
                    <a:pt x="26160" y="14507"/>
                    <a:pt x="26413" y="14761"/>
                    <a:pt x="26730" y="14792"/>
                  </a:cubicBezTo>
                  <a:lnTo>
                    <a:pt x="26761" y="14792"/>
                  </a:lnTo>
                  <a:cubicBezTo>
                    <a:pt x="27046" y="14792"/>
                    <a:pt x="27300" y="14539"/>
                    <a:pt x="27331" y="14254"/>
                  </a:cubicBezTo>
                  <a:cubicBezTo>
                    <a:pt x="27331" y="14032"/>
                    <a:pt x="27331" y="13842"/>
                    <a:pt x="27331" y="13652"/>
                  </a:cubicBezTo>
                  <a:lnTo>
                    <a:pt x="27331" y="13589"/>
                  </a:lnTo>
                  <a:cubicBezTo>
                    <a:pt x="27331" y="13272"/>
                    <a:pt x="27078" y="13050"/>
                    <a:pt x="26761" y="13050"/>
                  </a:cubicBezTo>
                  <a:close/>
                  <a:moveTo>
                    <a:pt x="599" y="14504"/>
                  </a:moveTo>
                  <a:cubicBezTo>
                    <a:pt x="580" y="14504"/>
                    <a:pt x="559" y="14505"/>
                    <a:pt x="539" y="14507"/>
                  </a:cubicBezTo>
                  <a:cubicBezTo>
                    <a:pt x="223" y="14539"/>
                    <a:pt x="1" y="14824"/>
                    <a:pt x="33" y="15141"/>
                  </a:cubicBezTo>
                  <a:cubicBezTo>
                    <a:pt x="64" y="15331"/>
                    <a:pt x="96" y="15521"/>
                    <a:pt x="128" y="15711"/>
                  </a:cubicBezTo>
                  <a:cubicBezTo>
                    <a:pt x="159" y="15996"/>
                    <a:pt x="413" y="16217"/>
                    <a:pt x="666" y="16217"/>
                  </a:cubicBezTo>
                  <a:cubicBezTo>
                    <a:pt x="698" y="16217"/>
                    <a:pt x="729" y="16186"/>
                    <a:pt x="761" y="16186"/>
                  </a:cubicBezTo>
                  <a:cubicBezTo>
                    <a:pt x="1078" y="16154"/>
                    <a:pt x="1268" y="15869"/>
                    <a:pt x="1236" y="15552"/>
                  </a:cubicBezTo>
                  <a:cubicBezTo>
                    <a:pt x="1204" y="15362"/>
                    <a:pt x="1173" y="15204"/>
                    <a:pt x="1173" y="15014"/>
                  </a:cubicBezTo>
                  <a:cubicBezTo>
                    <a:pt x="1143" y="14717"/>
                    <a:pt x="891" y="14504"/>
                    <a:pt x="599" y="14504"/>
                  </a:cubicBezTo>
                  <a:close/>
                  <a:moveTo>
                    <a:pt x="26178" y="16950"/>
                  </a:moveTo>
                  <a:cubicBezTo>
                    <a:pt x="25939" y="16950"/>
                    <a:pt x="25698" y="17102"/>
                    <a:pt x="25621" y="17357"/>
                  </a:cubicBezTo>
                  <a:cubicBezTo>
                    <a:pt x="25589" y="17516"/>
                    <a:pt x="25526" y="17674"/>
                    <a:pt x="25463" y="17864"/>
                  </a:cubicBezTo>
                  <a:cubicBezTo>
                    <a:pt x="25368" y="18149"/>
                    <a:pt x="25526" y="18466"/>
                    <a:pt x="25811" y="18592"/>
                  </a:cubicBezTo>
                  <a:cubicBezTo>
                    <a:pt x="25875" y="18592"/>
                    <a:pt x="25938" y="18624"/>
                    <a:pt x="26001" y="18624"/>
                  </a:cubicBezTo>
                  <a:cubicBezTo>
                    <a:pt x="26223" y="18624"/>
                    <a:pt x="26445" y="18466"/>
                    <a:pt x="26540" y="18244"/>
                  </a:cubicBezTo>
                  <a:cubicBezTo>
                    <a:pt x="26603" y="18054"/>
                    <a:pt x="26666" y="17864"/>
                    <a:pt x="26730" y="17674"/>
                  </a:cubicBezTo>
                  <a:cubicBezTo>
                    <a:pt x="26825" y="17389"/>
                    <a:pt x="26635" y="17072"/>
                    <a:pt x="26350" y="16977"/>
                  </a:cubicBezTo>
                  <a:cubicBezTo>
                    <a:pt x="26294" y="16959"/>
                    <a:pt x="26236" y="16950"/>
                    <a:pt x="26178" y="16950"/>
                  </a:cubicBezTo>
                  <a:close/>
                  <a:moveTo>
                    <a:pt x="1622" y="18290"/>
                  </a:moveTo>
                  <a:cubicBezTo>
                    <a:pt x="1546" y="18290"/>
                    <a:pt x="1469" y="18306"/>
                    <a:pt x="1394" y="18339"/>
                  </a:cubicBezTo>
                  <a:cubicBezTo>
                    <a:pt x="1078" y="18466"/>
                    <a:pt x="951" y="18783"/>
                    <a:pt x="1078" y="19068"/>
                  </a:cubicBezTo>
                  <a:cubicBezTo>
                    <a:pt x="1173" y="19258"/>
                    <a:pt x="1236" y="19448"/>
                    <a:pt x="1331" y="19606"/>
                  </a:cubicBezTo>
                  <a:cubicBezTo>
                    <a:pt x="1426" y="19828"/>
                    <a:pt x="1616" y="19923"/>
                    <a:pt x="1838" y="19923"/>
                  </a:cubicBezTo>
                  <a:cubicBezTo>
                    <a:pt x="1933" y="19923"/>
                    <a:pt x="1996" y="19923"/>
                    <a:pt x="2091" y="19891"/>
                  </a:cubicBezTo>
                  <a:cubicBezTo>
                    <a:pt x="2376" y="19733"/>
                    <a:pt x="2503" y="19384"/>
                    <a:pt x="2344" y="19131"/>
                  </a:cubicBezTo>
                  <a:cubicBezTo>
                    <a:pt x="2281" y="18941"/>
                    <a:pt x="2186" y="18783"/>
                    <a:pt x="2123" y="18624"/>
                  </a:cubicBezTo>
                  <a:cubicBezTo>
                    <a:pt x="2029" y="18414"/>
                    <a:pt x="1833" y="18290"/>
                    <a:pt x="1622" y="18290"/>
                  </a:cubicBezTo>
                  <a:close/>
                  <a:moveTo>
                    <a:pt x="24493" y="20470"/>
                  </a:moveTo>
                  <a:cubicBezTo>
                    <a:pt x="24310" y="20470"/>
                    <a:pt x="24126" y="20554"/>
                    <a:pt x="24006" y="20714"/>
                  </a:cubicBezTo>
                  <a:cubicBezTo>
                    <a:pt x="23911" y="20873"/>
                    <a:pt x="23816" y="20999"/>
                    <a:pt x="23689" y="21158"/>
                  </a:cubicBezTo>
                  <a:cubicBezTo>
                    <a:pt x="23531" y="21411"/>
                    <a:pt x="23563" y="21759"/>
                    <a:pt x="23816" y="21949"/>
                  </a:cubicBezTo>
                  <a:cubicBezTo>
                    <a:pt x="23911" y="22013"/>
                    <a:pt x="24038" y="22076"/>
                    <a:pt x="24164" y="22076"/>
                  </a:cubicBezTo>
                  <a:cubicBezTo>
                    <a:pt x="24323" y="22076"/>
                    <a:pt x="24513" y="21981"/>
                    <a:pt x="24608" y="21823"/>
                  </a:cubicBezTo>
                  <a:cubicBezTo>
                    <a:pt x="24734" y="21664"/>
                    <a:pt x="24861" y="21538"/>
                    <a:pt x="24956" y="21348"/>
                  </a:cubicBezTo>
                  <a:cubicBezTo>
                    <a:pt x="25146" y="21094"/>
                    <a:pt x="25051" y="20746"/>
                    <a:pt x="24798" y="20556"/>
                  </a:cubicBezTo>
                  <a:cubicBezTo>
                    <a:pt x="24705" y="20498"/>
                    <a:pt x="24599" y="20470"/>
                    <a:pt x="24493" y="20470"/>
                  </a:cubicBezTo>
                  <a:close/>
                  <a:moveTo>
                    <a:pt x="3667" y="21603"/>
                  </a:moveTo>
                  <a:cubicBezTo>
                    <a:pt x="3537" y="21603"/>
                    <a:pt x="3407" y="21644"/>
                    <a:pt x="3294" y="21728"/>
                  </a:cubicBezTo>
                  <a:cubicBezTo>
                    <a:pt x="3073" y="21949"/>
                    <a:pt x="3041" y="22298"/>
                    <a:pt x="3231" y="22551"/>
                  </a:cubicBezTo>
                  <a:cubicBezTo>
                    <a:pt x="3358" y="22678"/>
                    <a:pt x="3484" y="22836"/>
                    <a:pt x="3611" y="22963"/>
                  </a:cubicBezTo>
                  <a:cubicBezTo>
                    <a:pt x="3738" y="23089"/>
                    <a:pt x="3896" y="23153"/>
                    <a:pt x="4055" y="23153"/>
                  </a:cubicBezTo>
                  <a:cubicBezTo>
                    <a:pt x="4181" y="23153"/>
                    <a:pt x="4308" y="23121"/>
                    <a:pt x="4435" y="22994"/>
                  </a:cubicBezTo>
                  <a:cubicBezTo>
                    <a:pt x="4656" y="22773"/>
                    <a:pt x="4688" y="22424"/>
                    <a:pt x="4466" y="22203"/>
                  </a:cubicBezTo>
                  <a:cubicBezTo>
                    <a:pt x="4340" y="22076"/>
                    <a:pt x="4213" y="21918"/>
                    <a:pt x="4118" y="21791"/>
                  </a:cubicBezTo>
                  <a:cubicBezTo>
                    <a:pt x="3994" y="21667"/>
                    <a:pt x="3831" y="21603"/>
                    <a:pt x="3667" y="21603"/>
                  </a:cubicBezTo>
                  <a:close/>
                  <a:moveTo>
                    <a:pt x="21832" y="23332"/>
                  </a:moveTo>
                  <a:cubicBezTo>
                    <a:pt x="21708" y="23332"/>
                    <a:pt x="21581" y="23374"/>
                    <a:pt x="21473" y="23470"/>
                  </a:cubicBezTo>
                  <a:cubicBezTo>
                    <a:pt x="21314" y="23565"/>
                    <a:pt x="21187" y="23691"/>
                    <a:pt x="21029" y="23786"/>
                  </a:cubicBezTo>
                  <a:cubicBezTo>
                    <a:pt x="20776" y="23976"/>
                    <a:pt x="20744" y="24325"/>
                    <a:pt x="20934" y="24578"/>
                  </a:cubicBezTo>
                  <a:cubicBezTo>
                    <a:pt x="21029" y="24736"/>
                    <a:pt x="21219" y="24800"/>
                    <a:pt x="21377" y="24800"/>
                  </a:cubicBezTo>
                  <a:cubicBezTo>
                    <a:pt x="21504" y="24800"/>
                    <a:pt x="21631" y="24768"/>
                    <a:pt x="21726" y="24705"/>
                  </a:cubicBezTo>
                  <a:cubicBezTo>
                    <a:pt x="21884" y="24578"/>
                    <a:pt x="22043" y="24451"/>
                    <a:pt x="22169" y="24356"/>
                  </a:cubicBezTo>
                  <a:cubicBezTo>
                    <a:pt x="22423" y="24135"/>
                    <a:pt x="22454" y="23786"/>
                    <a:pt x="22264" y="23533"/>
                  </a:cubicBezTo>
                  <a:cubicBezTo>
                    <a:pt x="22156" y="23406"/>
                    <a:pt x="21996" y="23332"/>
                    <a:pt x="21832" y="23332"/>
                  </a:cubicBezTo>
                  <a:close/>
                  <a:moveTo>
                    <a:pt x="6614" y="24161"/>
                  </a:moveTo>
                  <a:cubicBezTo>
                    <a:pt x="6424" y="24161"/>
                    <a:pt x="6246" y="24258"/>
                    <a:pt x="6145" y="24420"/>
                  </a:cubicBezTo>
                  <a:cubicBezTo>
                    <a:pt x="5986" y="24705"/>
                    <a:pt x="6050" y="25053"/>
                    <a:pt x="6303" y="25211"/>
                  </a:cubicBezTo>
                  <a:cubicBezTo>
                    <a:pt x="6493" y="25306"/>
                    <a:pt x="6651" y="25401"/>
                    <a:pt x="6810" y="25528"/>
                  </a:cubicBezTo>
                  <a:cubicBezTo>
                    <a:pt x="6905" y="25560"/>
                    <a:pt x="7000" y="25591"/>
                    <a:pt x="7095" y="25591"/>
                  </a:cubicBezTo>
                  <a:cubicBezTo>
                    <a:pt x="7285" y="25591"/>
                    <a:pt x="7475" y="25496"/>
                    <a:pt x="7601" y="25306"/>
                  </a:cubicBezTo>
                  <a:cubicBezTo>
                    <a:pt x="7760" y="25021"/>
                    <a:pt x="7665" y="24673"/>
                    <a:pt x="7380" y="24515"/>
                  </a:cubicBezTo>
                  <a:cubicBezTo>
                    <a:pt x="7221" y="24451"/>
                    <a:pt x="7063" y="24356"/>
                    <a:pt x="6936" y="24261"/>
                  </a:cubicBezTo>
                  <a:cubicBezTo>
                    <a:pt x="6833" y="24192"/>
                    <a:pt x="6721" y="24161"/>
                    <a:pt x="6614" y="24161"/>
                  </a:cubicBezTo>
                  <a:close/>
                  <a:moveTo>
                    <a:pt x="18448" y="25294"/>
                  </a:moveTo>
                  <a:cubicBezTo>
                    <a:pt x="18380" y="25294"/>
                    <a:pt x="18310" y="25308"/>
                    <a:pt x="18242" y="25338"/>
                  </a:cubicBezTo>
                  <a:cubicBezTo>
                    <a:pt x="18052" y="25401"/>
                    <a:pt x="17894" y="25465"/>
                    <a:pt x="17736" y="25528"/>
                  </a:cubicBezTo>
                  <a:cubicBezTo>
                    <a:pt x="17419" y="25623"/>
                    <a:pt x="17261" y="25940"/>
                    <a:pt x="17387" y="26256"/>
                  </a:cubicBezTo>
                  <a:cubicBezTo>
                    <a:pt x="17451" y="26478"/>
                    <a:pt x="17672" y="26636"/>
                    <a:pt x="17926" y="26636"/>
                  </a:cubicBezTo>
                  <a:cubicBezTo>
                    <a:pt x="17989" y="26636"/>
                    <a:pt x="18052" y="26605"/>
                    <a:pt x="18084" y="26605"/>
                  </a:cubicBezTo>
                  <a:cubicBezTo>
                    <a:pt x="18274" y="26541"/>
                    <a:pt x="18464" y="26478"/>
                    <a:pt x="18654" y="26383"/>
                  </a:cubicBezTo>
                  <a:cubicBezTo>
                    <a:pt x="18939" y="26288"/>
                    <a:pt x="19066" y="25940"/>
                    <a:pt x="18971" y="25655"/>
                  </a:cubicBezTo>
                  <a:cubicBezTo>
                    <a:pt x="18874" y="25437"/>
                    <a:pt x="18667" y="25294"/>
                    <a:pt x="18448" y="25294"/>
                  </a:cubicBezTo>
                  <a:close/>
                  <a:moveTo>
                    <a:pt x="10219" y="25736"/>
                  </a:moveTo>
                  <a:cubicBezTo>
                    <a:pt x="9953" y="25736"/>
                    <a:pt x="9714" y="25891"/>
                    <a:pt x="9660" y="26161"/>
                  </a:cubicBezTo>
                  <a:cubicBezTo>
                    <a:pt x="9565" y="26446"/>
                    <a:pt x="9755" y="26763"/>
                    <a:pt x="10040" y="26858"/>
                  </a:cubicBezTo>
                  <a:cubicBezTo>
                    <a:pt x="10230" y="26890"/>
                    <a:pt x="10420" y="26953"/>
                    <a:pt x="10610" y="26985"/>
                  </a:cubicBezTo>
                  <a:cubicBezTo>
                    <a:pt x="10673" y="27016"/>
                    <a:pt x="10705" y="27016"/>
                    <a:pt x="10737" y="27016"/>
                  </a:cubicBezTo>
                  <a:cubicBezTo>
                    <a:pt x="10990" y="27016"/>
                    <a:pt x="11243" y="26826"/>
                    <a:pt x="11307" y="26573"/>
                  </a:cubicBezTo>
                  <a:cubicBezTo>
                    <a:pt x="11370" y="26256"/>
                    <a:pt x="11180" y="25940"/>
                    <a:pt x="10863" y="25876"/>
                  </a:cubicBezTo>
                  <a:cubicBezTo>
                    <a:pt x="10705" y="25845"/>
                    <a:pt x="10515" y="25813"/>
                    <a:pt x="10357" y="25750"/>
                  </a:cubicBezTo>
                  <a:cubicBezTo>
                    <a:pt x="10310" y="25740"/>
                    <a:pt x="10264" y="25736"/>
                    <a:pt x="10219" y="25736"/>
                  </a:cubicBezTo>
                  <a:close/>
                  <a:moveTo>
                    <a:pt x="14654" y="26159"/>
                  </a:moveTo>
                  <a:cubicBezTo>
                    <a:pt x="14636" y="26159"/>
                    <a:pt x="14618" y="26160"/>
                    <a:pt x="14600" y="26161"/>
                  </a:cubicBezTo>
                  <a:cubicBezTo>
                    <a:pt x="14410" y="26161"/>
                    <a:pt x="14220" y="26193"/>
                    <a:pt x="14062" y="26193"/>
                  </a:cubicBezTo>
                  <a:cubicBezTo>
                    <a:pt x="13745" y="26193"/>
                    <a:pt x="13492" y="26478"/>
                    <a:pt x="13492" y="26795"/>
                  </a:cubicBezTo>
                  <a:cubicBezTo>
                    <a:pt x="13524" y="27080"/>
                    <a:pt x="13777" y="27333"/>
                    <a:pt x="14062" y="27333"/>
                  </a:cubicBezTo>
                  <a:lnTo>
                    <a:pt x="14094" y="27333"/>
                  </a:lnTo>
                  <a:cubicBezTo>
                    <a:pt x="14284" y="27333"/>
                    <a:pt x="14474" y="27333"/>
                    <a:pt x="14664" y="27301"/>
                  </a:cubicBezTo>
                  <a:cubicBezTo>
                    <a:pt x="14980" y="27270"/>
                    <a:pt x="15234" y="27016"/>
                    <a:pt x="15202" y="26700"/>
                  </a:cubicBezTo>
                  <a:cubicBezTo>
                    <a:pt x="15172" y="26401"/>
                    <a:pt x="14945" y="26159"/>
                    <a:pt x="14654" y="26159"/>
                  </a:cubicBezTo>
                  <a:close/>
                </a:path>
              </a:pathLst>
            </a:custGeom>
            <a:solidFill>
              <a:srgbClr val="376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1" name="Google Shape;3861;p32"/>
          <p:cNvSpPr txBox="1"/>
          <p:nvPr/>
        </p:nvSpPr>
        <p:spPr>
          <a:xfrm>
            <a:off x="1213933" y="1214500"/>
            <a:ext cx="2579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SYMPTOMS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62" name="Google Shape;3862;p32"/>
          <p:cNvSpPr txBox="1"/>
          <p:nvPr/>
        </p:nvSpPr>
        <p:spPr>
          <a:xfrm>
            <a:off x="618064" y="418331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Sugar control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63" name="Google Shape;3863;p32"/>
          <p:cNvSpPr txBox="1"/>
          <p:nvPr/>
        </p:nvSpPr>
        <p:spPr>
          <a:xfrm>
            <a:off x="606514" y="268557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Slow healing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64" name="Google Shape;3864;p32"/>
          <p:cNvSpPr txBox="1"/>
          <p:nvPr/>
        </p:nvSpPr>
        <p:spPr>
          <a:xfrm>
            <a:off x="2564626" y="418331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Thirst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65" name="Google Shape;3865;p32"/>
          <p:cNvSpPr txBox="1"/>
          <p:nvPr/>
        </p:nvSpPr>
        <p:spPr>
          <a:xfrm>
            <a:off x="2553076" y="268557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Sweating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94630350-E6BB-DE43-9FF0-966D0B8CB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570" y="1688890"/>
            <a:ext cx="3953114" cy="26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452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529</Words>
  <Application>Microsoft Macintosh PowerPoint</Application>
  <PresentationFormat>On-screen Show (16:9)</PresentationFormat>
  <Paragraphs>147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Fira Sans</vt:lpstr>
      <vt:lpstr>Fira Sans Extra Condensed</vt:lpstr>
      <vt:lpstr>ReithSans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Hernan Trujillo</cp:lastModifiedBy>
  <cp:revision>26</cp:revision>
  <dcterms:modified xsi:type="dcterms:W3CDTF">2021-07-23T09:03:02Z</dcterms:modified>
</cp:coreProperties>
</file>