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FF9031-CC65-74DC-0DE3-03A0025B5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099" y="828826"/>
            <a:ext cx="6567215" cy="2466480"/>
          </a:xfrm>
        </p:spPr>
        <p:txBody>
          <a:bodyPr>
            <a:normAutofit/>
          </a:bodyPr>
          <a:lstStyle/>
          <a:p>
            <a:r>
              <a:rPr lang="es-AR" dirty="0"/>
              <a:t>Bienvenido a Manual de Microsoft Word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FF4EFA9-F1E7-E064-9137-7FD732AF2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670" y="3932529"/>
            <a:ext cx="7315200" cy="914400"/>
          </a:xfrm>
        </p:spPr>
        <p:txBody>
          <a:bodyPr/>
          <a:lstStyle/>
          <a:p>
            <a:endParaRPr lang="es-AR" dirty="0"/>
          </a:p>
        </p:txBody>
      </p:sp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xmlns="" id="{76797E32-1ED8-D3B6-165F-69B81821E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593" y="3562695"/>
            <a:ext cx="3542990" cy="22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9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59883A-3326-753F-9D97-9610D41F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Vista</a:t>
            </a:r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xmlns="" id="{0260E275-87A5-9319-7286-A5E4DE2E0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18552"/>
            <a:ext cx="10759717" cy="9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3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9203ABB4-7E2A-4248-9FE7-4A419AFF2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126970D-C1E5-4FB1-84E8-86CB9CED1C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B69FB0F-91DE-B0D5-0052-6AADF85B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Archivo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xmlns="" id="{165C3F44-F133-AD92-0CAA-94CE14FED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716" y="150112"/>
            <a:ext cx="7568694" cy="410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9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BFCBF6E-3BB5-258E-52DA-371D18B6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Inicio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05FE8B9F-1D4D-E4C4-25A4-D3AA97A5B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05101"/>
            <a:ext cx="10759717" cy="941476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822DF144-2CBF-8F91-8827-92323DE54BDF}"/>
              </a:ext>
            </a:extLst>
          </p:cNvPr>
          <p:cNvCxnSpPr/>
          <p:nvPr/>
        </p:nvCxnSpPr>
        <p:spPr>
          <a:xfrm flipH="1">
            <a:off x="1812022" y="2189527"/>
            <a:ext cx="167780" cy="335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BDB67851-E013-2EFB-ECAE-93E9BDC35E22}"/>
              </a:ext>
            </a:extLst>
          </p:cNvPr>
          <p:cNvSpPr txBox="1"/>
          <p:nvPr/>
        </p:nvSpPr>
        <p:spPr>
          <a:xfrm>
            <a:off x="1287097" y="2479077"/>
            <a:ext cx="667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Negrita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8E02864C-EA68-C3B0-B71A-0AAA8478DC31}"/>
              </a:ext>
            </a:extLst>
          </p:cNvPr>
          <p:cNvCxnSpPr>
            <a:cxnSpLocks/>
          </p:cNvCxnSpPr>
          <p:nvPr/>
        </p:nvCxnSpPr>
        <p:spPr>
          <a:xfrm flipH="1">
            <a:off x="2108446" y="2181138"/>
            <a:ext cx="47526" cy="37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5B4B313E-CCCA-81FC-5E45-D1FFCBE4A6FF}"/>
              </a:ext>
            </a:extLst>
          </p:cNvPr>
          <p:cNvSpPr txBox="1"/>
          <p:nvPr/>
        </p:nvSpPr>
        <p:spPr>
          <a:xfrm>
            <a:off x="1749356" y="2619962"/>
            <a:ext cx="6672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Cursiva</a:t>
            </a:r>
            <a:endParaRPr lang="es-AR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1733A96D-CF2E-1892-42D4-A1D7BD772F57}"/>
              </a:ext>
            </a:extLst>
          </p:cNvPr>
          <p:cNvSpPr txBox="1"/>
          <p:nvPr/>
        </p:nvSpPr>
        <p:spPr>
          <a:xfrm>
            <a:off x="2237089" y="2441453"/>
            <a:ext cx="100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Subrayado</a:t>
            </a:r>
            <a:endParaRPr lang="es-AR" sz="14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xmlns="" id="{38BED950-5DFF-2301-9861-C977E6CC3A17}"/>
              </a:ext>
            </a:extLst>
          </p:cNvPr>
          <p:cNvCxnSpPr>
            <a:cxnSpLocks/>
          </p:cNvCxnSpPr>
          <p:nvPr/>
        </p:nvCxnSpPr>
        <p:spPr>
          <a:xfrm>
            <a:off x="2276851" y="2146427"/>
            <a:ext cx="161882" cy="378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294B4830-903E-5125-0FBD-896D46DE7DAE}"/>
              </a:ext>
            </a:extLst>
          </p:cNvPr>
          <p:cNvCxnSpPr>
            <a:cxnSpLocks/>
          </p:cNvCxnSpPr>
          <p:nvPr/>
        </p:nvCxnSpPr>
        <p:spPr>
          <a:xfrm flipH="1" flipV="1">
            <a:off x="1231919" y="1226592"/>
            <a:ext cx="747883" cy="62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70CCFFE4-462A-EDE6-52E6-C2129DABADB8}"/>
              </a:ext>
            </a:extLst>
          </p:cNvPr>
          <p:cNvSpPr txBox="1"/>
          <p:nvPr/>
        </p:nvSpPr>
        <p:spPr>
          <a:xfrm>
            <a:off x="538396" y="952966"/>
            <a:ext cx="997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Tipo de letra</a:t>
            </a:r>
            <a:endParaRPr lang="es-AR" sz="1400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xmlns="" id="{F4760E88-ED19-5874-E768-B89FE132DD89}"/>
              </a:ext>
            </a:extLst>
          </p:cNvPr>
          <p:cNvSpPr txBox="1"/>
          <p:nvPr/>
        </p:nvSpPr>
        <p:spPr>
          <a:xfrm>
            <a:off x="1399603" y="958668"/>
            <a:ext cx="1273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Tamaño de letra</a:t>
            </a:r>
            <a:endParaRPr lang="es-AR" sz="14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CF7E113B-8302-9836-16C1-0285E4E8282E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2036464" y="1235667"/>
            <a:ext cx="636861" cy="622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E4B734D9-9374-75AD-BD4F-A974BEBFCC2E}"/>
              </a:ext>
            </a:extLst>
          </p:cNvPr>
          <p:cNvCxnSpPr>
            <a:cxnSpLocks/>
          </p:cNvCxnSpPr>
          <p:nvPr/>
        </p:nvCxnSpPr>
        <p:spPr>
          <a:xfrm>
            <a:off x="3966640" y="2181138"/>
            <a:ext cx="504692" cy="34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9CDCE363-DFE4-B289-3389-ECED7D2C2B52}"/>
              </a:ext>
            </a:extLst>
          </p:cNvPr>
          <p:cNvSpPr txBox="1"/>
          <p:nvPr/>
        </p:nvSpPr>
        <p:spPr>
          <a:xfrm>
            <a:off x="4471332" y="2430487"/>
            <a:ext cx="2811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Alineaciones del párrafo</a:t>
            </a:r>
          </a:p>
          <a:p>
            <a:r>
              <a:rPr lang="es-AR" sz="1200" dirty="0"/>
              <a:t>(Izquierda – Centrar – Derecha - Justificar) </a:t>
            </a:r>
            <a:endParaRPr lang="es-AR" sz="14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CC59BB1D-FBF6-9F73-B507-167215935889}"/>
              </a:ext>
            </a:extLst>
          </p:cNvPr>
          <p:cNvCxnSpPr>
            <a:cxnSpLocks/>
          </p:cNvCxnSpPr>
          <p:nvPr/>
        </p:nvCxnSpPr>
        <p:spPr>
          <a:xfrm>
            <a:off x="3405930" y="2189527"/>
            <a:ext cx="218114" cy="428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36AAA3EF-9092-FAD2-AEFE-54877FADB06A}"/>
              </a:ext>
            </a:extLst>
          </p:cNvPr>
          <p:cNvSpPr txBox="1"/>
          <p:nvPr/>
        </p:nvSpPr>
        <p:spPr>
          <a:xfrm>
            <a:off x="3452411" y="2589077"/>
            <a:ext cx="10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Color de letra</a:t>
            </a:r>
            <a:endParaRPr lang="es-AR" sz="1400" dirty="0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xmlns="" id="{F221F7C4-64CF-ADF8-8C7D-67535320CD1C}"/>
              </a:ext>
            </a:extLst>
          </p:cNvPr>
          <p:cNvCxnSpPr>
            <a:cxnSpLocks/>
          </p:cNvCxnSpPr>
          <p:nvPr/>
        </p:nvCxnSpPr>
        <p:spPr>
          <a:xfrm>
            <a:off x="3140556" y="2156442"/>
            <a:ext cx="133077" cy="63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xmlns="" id="{E64E666C-C295-DE5B-1C2E-4CA02EA08D8D}"/>
              </a:ext>
            </a:extLst>
          </p:cNvPr>
          <p:cNvSpPr txBox="1"/>
          <p:nvPr/>
        </p:nvSpPr>
        <p:spPr>
          <a:xfrm>
            <a:off x="2532341" y="2812005"/>
            <a:ext cx="181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Color de resaltado de la letra</a:t>
            </a:r>
            <a:endParaRPr lang="es-AR" sz="1400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6BA60803-3D78-15D6-FEBF-ADB8D697DE8F}"/>
              </a:ext>
            </a:extLst>
          </p:cNvPr>
          <p:cNvCxnSpPr>
            <a:cxnSpLocks/>
          </p:cNvCxnSpPr>
          <p:nvPr/>
        </p:nvCxnSpPr>
        <p:spPr>
          <a:xfrm>
            <a:off x="4529783" y="2091884"/>
            <a:ext cx="889198" cy="21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adroTexto 41">
            <a:extLst>
              <a:ext uri="{FF2B5EF4-FFF2-40B4-BE49-F238E27FC236}">
                <a16:creationId xmlns:a16="http://schemas.microsoft.com/office/drawing/2014/main" xmlns="" id="{F666391A-CFCC-596E-A542-0F0CFDEA7AC3}"/>
              </a:ext>
            </a:extLst>
          </p:cNvPr>
          <p:cNvSpPr txBox="1"/>
          <p:nvPr/>
        </p:nvSpPr>
        <p:spPr>
          <a:xfrm>
            <a:off x="5418981" y="2189527"/>
            <a:ext cx="1527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Color de sombreado</a:t>
            </a:r>
            <a:endParaRPr lang="es-AR" sz="14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xmlns="" id="{5B3CE971-54C4-A9BB-1E80-1B69B45626DE}"/>
              </a:ext>
            </a:extLst>
          </p:cNvPr>
          <p:cNvCxnSpPr>
            <a:cxnSpLocks/>
          </p:cNvCxnSpPr>
          <p:nvPr/>
        </p:nvCxnSpPr>
        <p:spPr>
          <a:xfrm flipV="1">
            <a:off x="4743012" y="1290192"/>
            <a:ext cx="474940" cy="73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xmlns="" id="{2DCD3F10-08E1-BDFF-706B-EB4E835F08C4}"/>
              </a:ext>
            </a:extLst>
          </p:cNvPr>
          <p:cNvCxnSpPr>
            <a:cxnSpLocks/>
          </p:cNvCxnSpPr>
          <p:nvPr/>
        </p:nvCxnSpPr>
        <p:spPr>
          <a:xfrm flipV="1">
            <a:off x="4072033" y="1211994"/>
            <a:ext cx="0" cy="61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xmlns="" id="{45631080-D9AB-CE00-141B-5A9737FF901C}"/>
              </a:ext>
            </a:extLst>
          </p:cNvPr>
          <p:cNvCxnSpPr>
            <a:cxnSpLocks/>
          </p:cNvCxnSpPr>
          <p:nvPr/>
        </p:nvCxnSpPr>
        <p:spPr>
          <a:xfrm flipV="1">
            <a:off x="4408990" y="1060542"/>
            <a:ext cx="0" cy="7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xmlns="" id="{1A76A278-415B-9A19-0A08-5D0A9333EEE3}"/>
              </a:ext>
            </a:extLst>
          </p:cNvPr>
          <p:cNvSpPr txBox="1"/>
          <p:nvPr/>
        </p:nvSpPr>
        <p:spPr>
          <a:xfrm>
            <a:off x="4094846" y="854717"/>
            <a:ext cx="10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Sangría</a:t>
            </a:r>
            <a:endParaRPr lang="es-AR" sz="14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xmlns="" id="{A752A975-CC07-1E8B-367B-BEC4D5D29F72}"/>
              </a:ext>
            </a:extLst>
          </p:cNvPr>
          <p:cNvSpPr txBox="1"/>
          <p:nvPr/>
        </p:nvSpPr>
        <p:spPr>
          <a:xfrm>
            <a:off x="3793637" y="1004373"/>
            <a:ext cx="611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Listas</a:t>
            </a:r>
            <a:endParaRPr lang="es-AR" sz="14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xmlns="" id="{03E50E55-063E-7C54-7080-A70BDBC28D73}"/>
              </a:ext>
            </a:extLst>
          </p:cNvPr>
          <p:cNvSpPr txBox="1"/>
          <p:nvPr/>
        </p:nvSpPr>
        <p:spPr>
          <a:xfrm>
            <a:off x="5097907" y="1050700"/>
            <a:ext cx="677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Bordes</a:t>
            </a:r>
            <a:endParaRPr lang="es-AR" sz="1400" dirty="0"/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xmlns="" id="{C2A96442-B7EA-C40E-D468-79E224550672}"/>
              </a:ext>
            </a:extLst>
          </p:cNvPr>
          <p:cNvCxnSpPr>
            <a:cxnSpLocks/>
          </p:cNvCxnSpPr>
          <p:nvPr/>
        </p:nvCxnSpPr>
        <p:spPr>
          <a:xfrm flipH="1" flipV="1">
            <a:off x="3793637" y="854717"/>
            <a:ext cx="92279" cy="93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xmlns="" id="{7961C105-353D-5AC5-5BB1-C9E273A412A5}"/>
              </a:ext>
            </a:extLst>
          </p:cNvPr>
          <p:cNvCxnSpPr>
            <a:cxnSpLocks/>
          </p:cNvCxnSpPr>
          <p:nvPr/>
        </p:nvCxnSpPr>
        <p:spPr>
          <a:xfrm flipH="1" flipV="1">
            <a:off x="3405930" y="854717"/>
            <a:ext cx="218114" cy="914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xmlns="" id="{0840F876-721D-4181-2B07-72E648CD9621}"/>
              </a:ext>
            </a:extLst>
          </p:cNvPr>
          <p:cNvSpPr txBox="1"/>
          <p:nvPr/>
        </p:nvSpPr>
        <p:spPr>
          <a:xfrm>
            <a:off x="2933767" y="641322"/>
            <a:ext cx="688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Viñetas</a:t>
            </a:r>
            <a:endParaRPr lang="es-AR" sz="1400" dirty="0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666206D0-04C5-AA0E-BB27-17366B23EECD}"/>
              </a:ext>
            </a:extLst>
          </p:cNvPr>
          <p:cNvSpPr txBox="1"/>
          <p:nvPr/>
        </p:nvSpPr>
        <p:spPr>
          <a:xfrm>
            <a:off x="3507762" y="589952"/>
            <a:ext cx="1077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Numeración</a:t>
            </a:r>
            <a:endParaRPr lang="es-AR" sz="1400" dirty="0"/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xmlns="" id="{BAF4720C-6679-7838-DEC1-EF7BA3DE4E1C}"/>
              </a:ext>
            </a:extLst>
          </p:cNvPr>
          <p:cNvCxnSpPr>
            <a:cxnSpLocks/>
          </p:cNvCxnSpPr>
          <p:nvPr/>
        </p:nvCxnSpPr>
        <p:spPr>
          <a:xfrm flipV="1">
            <a:off x="4660296" y="973298"/>
            <a:ext cx="359387" cy="84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xmlns="" id="{43B127C5-5AC0-2889-88BC-3563406F1526}"/>
              </a:ext>
            </a:extLst>
          </p:cNvPr>
          <p:cNvSpPr txBox="1"/>
          <p:nvPr/>
        </p:nvSpPr>
        <p:spPr>
          <a:xfrm>
            <a:off x="4911678" y="728451"/>
            <a:ext cx="752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Ordenar</a:t>
            </a:r>
            <a:endParaRPr lang="es-AR" sz="1400" dirty="0"/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xmlns="" id="{F387F75B-FB81-8D0E-DF89-6D5027FC6627}"/>
              </a:ext>
            </a:extLst>
          </p:cNvPr>
          <p:cNvCxnSpPr>
            <a:cxnSpLocks/>
          </p:cNvCxnSpPr>
          <p:nvPr/>
        </p:nvCxnSpPr>
        <p:spPr>
          <a:xfrm flipH="1" flipV="1">
            <a:off x="3054443" y="1162601"/>
            <a:ext cx="347905" cy="66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xmlns="" id="{389A5E7A-C4EA-B408-713F-11804921E768}"/>
              </a:ext>
            </a:extLst>
          </p:cNvPr>
          <p:cNvSpPr txBox="1"/>
          <p:nvPr/>
        </p:nvSpPr>
        <p:spPr>
          <a:xfrm>
            <a:off x="2108446" y="776743"/>
            <a:ext cx="12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200" dirty="0"/>
              <a:t>Borrar formato</a:t>
            </a:r>
          </a:p>
        </p:txBody>
      </p:sp>
    </p:spTree>
    <p:extLst>
      <p:ext uri="{BB962C8B-B14F-4D97-AF65-F5344CB8AC3E}">
        <p14:creationId xmlns:p14="http://schemas.microsoft.com/office/powerpoint/2010/main" val="233803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A03524-02D7-48EC-0FB2-DFFD35CB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Dibujar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DADBFFB8-C498-D973-27BE-9F20076DF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18552"/>
            <a:ext cx="10759717" cy="9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5A7088C-6CA9-77D4-06FD-1AE8D57E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Diseño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07E956EF-F762-FD59-89EA-2638D20A8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05101"/>
            <a:ext cx="10759717" cy="9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6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BA3C55-8DAC-D1E8-8603-A19D7B73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Disposicion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6E66A352-366F-5472-FC25-189CB7724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18552"/>
            <a:ext cx="10759717" cy="9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33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37713F-FCA2-DE26-C0A9-FEBFF957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Referencias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1409F70-0968-C7DA-C239-0CA776A77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05101"/>
            <a:ext cx="10759717" cy="9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4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E7FBFD1-47D2-EB4D-F3CA-B0BCC68A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Correspondencia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FDA717D0-523C-26D5-6E54-E347A6DDF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18552"/>
            <a:ext cx="10759717" cy="9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B8424AB-D56B-4256-866A-5B54DE93C2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C999C28-AD33-4EB7-A5F1-C06D10A5FD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130E94B5-6B03-4C6D-A886-D92083B3E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97B8231-6339-4326-9EE6-D2F78558E2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3557974"/>
            <a:ext cx="11707367" cy="25380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4BE370-97FD-CBF4-2A14-8EC43EBD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3908245"/>
            <a:ext cx="10210862" cy="13262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Pestaña Revisar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xmlns="" id="{E58FB79B-C1A2-A7AD-C1AF-44AF55B13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649" y="1418552"/>
            <a:ext cx="10759717" cy="9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6105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44</TotalTime>
  <Words>65</Words>
  <Application>Microsoft Office PowerPoint</Application>
  <PresentationFormat>Panorámica</PresentationFormat>
  <Paragraphs>27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Marco</vt:lpstr>
      <vt:lpstr>Bienvenido a Manual de Microsoft Word</vt:lpstr>
      <vt:lpstr>Pestaña Archivo</vt:lpstr>
      <vt:lpstr>Pestaña Inicio</vt:lpstr>
      <vt:lpstr>Pestaña Dibujar</vt:lpstr>
      <vt:lpstr>Pestaña Diseño</vt:lpstr>
      <vt:lpstr>Pestaña Disposicion</vt:lpstr>
      <vt:lpstr>Pestaña Referencias</vt:lpstr>
      <vt:lpstr>Pestaña Correspondencia</vt:lpstr>
      <vt:lpstr>Pestaña Revisar</vt:lpstr>
      <vt:lpstr>Pestaña Vista</vt:lpstr>
    </vt:vector>
  </TitlesOfParts>
  <Company>Hernan pc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 Manual de Microsoft Word</dc:title>
  <dc:creator>hernan</dc:creator>
  <cp:lastModifiedBy>Hernan Vladimirsky</cp:lastModifiedBy>
  <cp:revision>8</cp:revision>
  <dcterms:created xsi:type="dcterms:W3CDTF">2023-04-18T12:48:11Z</dcterms:created>
  <dcterms:modified xsi:type="dcterms:W3CDTF">2023-04-18T13:53:37Z</dcterms:modified>
</cp:coreProperties>
</file>