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85" d="100"/>
          <a:sy n="85" d="100"/>
        </p:scale>
        <p:origin x="960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Trânsito da População em Situação de Rua no Distrito Federal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Hernany Gomes de Castro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Consultório na Rua vs Pontos de Concentração da População em Situação de Rua</a:t>
            </a:r>
          </a:p>
        </p:txBody>
      </p:sp>
      <p:pic>
        <p:nvPicPr>
          <p:cNvPr id="3" name="Picture 1" descr="transito_pptx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Apresentação na tela (16:9)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Trânsito da População em Situação de Rua no Distrito Federal</vt:lpstr>
      <vt:lpstr>Consultório na Rua vs Pontos de Concentração da População em Situação de Rua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Trânsito da População em Situação de Rua no Distrito Federal</dc:title>
  <dc:creator>Hernany Gomes de Castro</dc:creator>
  <cp:keywords/>
  <cp:lastModifiedBy>Hernany Gomes</cp:lastModifiedBy>
  <cp:revision>1</cp:revision>
  <dcterms:created xsi:type="dcterms:W3CDTF">2024-06-10T10:20:34Z</dcterms:created>
  <dcterms:modified xsi:type="dcterms:W3CDTF">2024-06-10T10:21:03Z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