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3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11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4DBE73-92A8-4828-9979-A6BAB7956AC7}" type="datetimeFigureOut">
              <a:rPr lang="hu-HU" smtClean="0"/>
              <a:pPr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72C08C-D0DB-413C-8486-AF77B0E7CC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86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9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7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6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5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55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9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BE73-92A8-4828-9979-A6BAB7956AC7}" type="datetimeFigureOut">
              <a:rPr lang="hu-HU" smtClean="0"/>
              <a:t>2019. 03. 04.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C08C-D0DB-413C-8486-AF77B0E7CC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69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4DBE73-92A8-4828-9979-A6BAB7956AC7}" type="datetimeFigureOut">
              <a:rPr lang="hu-HU" smtClean="0"/>
              <a:pPr/>
              <a:t>2019. 03. 04.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72C08C-D0DB-413C-8486-AF77B0E7CC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7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96065" y="1032422"/>
            <a:ext cx="6860499" cy="2387600"/>
          </a:xfrm>
        </p:spPr>
        <p:txBody>
          <a:bodyPr>
            <a:normAutofit/>
          </a:bodyPr>
          <a:lstStyle/>
          <a:p>
            <a:r>
              <a:rPr lang="hu-HU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Madarak</a:t>
            </a:r>
            <a:endParaRPr lang="hu-HU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9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9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jellemzés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97546"/>
            <a:ext cx="7196528" cy="3753943"/>
          </a:xfrm>
          <a:solidFill>
            <a:schemeClr val="tx1">
              <a:lumMod val="50000"/>
              <a:lumOff val="50000"/>
              <a:alpha val="22000"/>
            </a:schemeClr>
          </a:solidFill>
          <a:effectLst>
            <a:glow rad="698500">
              <a:schemeClr val="tx1">
                <a:lumMod val="50000"/>
                <a:lumOff val="50000"/>
                <a:alpha val="25000"/>
              </a:schemeClr>
            </a:glow>
            <a:softEdge rad="990600"/>
          </a:effectLst>
        </p:spPr>
        <p:txBody>
          <a:bodyPr/>
          <a:lstStyle/>
          <a:p>
            <a:r>
              <a:rPr lang="hu-HU" dirty="0" smtClean="0"/>
              <a:t>A hüllőkből alakultak ki</a:t>
            </a:r>
          </a:p>
          <a:p>
            <a:r>
              <a:rPr lang="hu-HU" dirty="0" smtClean="0"/>
              <a:t>Mellső végtag szárnnyá alakult</a:t>
            </a:r>
          </a:p>
          <a:p>
            <a:r>
              <a:rPr lang="hu-HU" dirty="0" smtClean="0"/>
              <a:t>Testfelületükön toll, pehelytoll, evezőtoll,</a:t>
            </a:r>
            <a:br>
              <a:rPr lang="hu-HU" dirty="0" smtClean="0"/>
            </a:br>
            <a:r>
              <a:rPr lang="hu-HU" dirty="0" smtClean="0"/>
              <a:t>fedőtoll lábukon szarupikkelyek találhatók.</a:t>
            </a:r>
          </a:p>
          <a:p>
            <a:r>
              <a:rPr lang="hu-HU" dirty="0" smtClean="0"/>
              <a:t>Fogak helyett csőrük van</a:t>
            </a:r>
          </a:p>
          <a:p>
            <a:r>
              <a:rPr lang="hu-HU" dirty="0" smtClean="0"/>
              <a:t>Repülő életmódhoz alkalmazkodtak</a:t>
            </a:r>
          </a:p>
          <a:p>
            <a:r>
              <a:rPr lang="hu-HU" dirty="0" smtClean="0"/>
              <a:t>Tojással szaporodnak</a:t>
            </a:r>
          </a:p>
        </p:txBody>
      </p:sp>
    </p:spTree>
    <p:extLst>
      <p:ext uri="{BB962C8B-B14F-4D97-AF65-F5344CB8AC3E}">
        <p14:creationId xmlns:p14="http://schemas.microsoft.com/office/powerpoint/2010/main" val="2681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r="-11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Rendszertani besorolásuk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8121" y="1825625"/>
            <a:ext cx="10515600" cy="4351338"/>
          </a:xfrm>
        </p:spPr>
        <p:txBody>
          <a:bodyPr/>
          <a:lstStyle/>
          <a:p>
            <a:endParaRPr lang="hu-HU" dirty="0"/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719528" y="1687487"/>
            <a:ext cx="3807501" cy="662742"/>
            <a:chOff x="659567" y="1825625"/>
            <a:chExt cx="3807501" cy="662742"/>
          </a:xfrm>
        </p:grpSpPr>
        <p:sp>
          <p:nvSpPr>
            <p:cNvPr id="5" name="Ötszög 4"/>
            <p:cNvSpPr/>
            <p:nvPr/>
          </p:nvSpPr>
          <p:spPr>
            <a:xfrm>
              <a:off x="838200" y="1825625"/>
              <a:ext cx="1725118" cy="662742"/>
            </a:xfrm>
            <a:prstGeom prst="homePlate">
              <a:avLst/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Szövegdoboz 5"/>
            <p:cNvSpPr txBox="1"/>
            <p:nvPr/>
          </p:nvSpPr>
          <p:spPr>
            <a:xfrm>
              <a:off x="659567" y="1864608"/>
              <a:ext cx="1903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Ország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Lekerekített téglalap 6"/>
            <p:cNvSpPr/>
            <p:nvPr/>
          </p:nvSpPr>
          <p:spPr>
            <a:xfrm>
              <a:off x="2668249" y="1825625"/>
              <a:ext cx="1738859" cy="662742"/>
            </a:xfrm>
            <a:prstGeom prst="roundRect">
              <a:avLst>
                <a:gd name="adj" fmla="val 46071"/>
              </a:avLst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2608288" y="1864608"/>
              <a:ext cx="1858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Állatok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Csoportba foglalás 49"/>
          <p:cNvGrpSpPr/>
          <p:nvPr/>
        </p:nvGrpSpPr>
        <p:grpSpPr>
          <a:xfrm>
            <a:off x="719528" y="2643370"/>
            <a:ext cx="4676931" cy="662742"/>
            <a:chOff x="659567" y="2872244"/>
            <a:chExt cx="4676931" cy="662742"/>
          </a:xfrm>
        </p:grpSpPr>
        <p:sp>
          <p:nvSpPr>
            <p:cNvPr id="19" name="Ötszög 18"/>
            <p:cNvSpPr/>
            <p:nvPr/>
          </p:nvSpPr>
          <p:spPr>
            <a:xfrm>
              <a:off x="838200" y="2872244"/>
              <a:ext cx="1725118" cy="662742"/>
            </a:xfrm>
            <a:prstGeom prst="homePlate">
              <a:avLst/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659567" y="2911227"/>
              <a:ext cx="1903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Törzs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  <p:sp>
          <p:nvSpPr>
            <p:cNvPr id="21" name="Lekerekített téglalap 20"/>
            <p:cNvSpPr/>
            <p:nvPr/>
          </p:nvSpPr>
          <p:spPr>
            <a:xfrm>
              <a:off x="2668249" y="2872244"/>
              <a:ext cx="2668249" cy="662742"/>
            </a:xfrm>
            <a:prstGeom prst="roundRect">
              <a:avLst>
                <a:gd name="adj" fmla="val 46071"/>
              </a:avLst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2608288" y="2911227"/>
              <a:ext cx="2728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Gerinchúrosok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719528" y="3599253"/>
            <a:ext cx="4152275" cy="662742"/>
            <a:chOff x="659567" y="3840134"/>
            <a:chExt cx="4152275" cy="662742"/>
          </a:xfrm>
        </p:grpSpPr>
        <p:sp>
          <p:nvSpPr>
            <p:cNvPr id="30" name="Ötszög 29"/>
            <p:cNvSpPr/>
            <p:nvPr/>
          </p:nvSpPr>
          <p:spPr>
            <a:xfrm>
              <a:off x="838200" y="3840134"/>
              <a:ext cx="1725118" cy="662742"/>
            </a:xfrm>
            <a:prstGeom prst="homePlate">
              <a:avLst/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659567" y="3879117"/>
              <a:ext cx="1903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Altörzs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2668249" y="3840134"/>
              <a:ext cx="2113613" cy="662742"/>
            </a:xfrm>
            <a:prstGeom prst="roundRect">
              <a:avLst>
                <a:gd name="adj" fmla="val 46071"/>
              </a:avLst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Szövegdoboz 32"/>
            <p:cNvSpPr txBox="1"/>
            <p:nvPr/>
          </p:nvSpPr>
          <p:spPr>
            <a:xfrm>
              <a:off x="2608287" y="3879117"/>
              <a:ext cx="22035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Gerincesek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719528" y="4555136"/>
            <a:ext cx="4467069" cy="662742"/>
            <a:chOff x="659567" y="4805975"/>
            <a:chExt cx="4467069" cy="662742"/>
          </a:xfrm>
        </p:grpSpPr>
        <p:sp>
          <p:nvSpPr>
            <p:cNvPr id="35" name="Ötszög 34"/>
            <p:cNvSpPr/>
            <p:nvPr/>
          </p:nvSpPr>
          <p:spPr>
            <a:xfrm>
              <a:off x="838200" y="4805975"/>
              <a:ext cx="1725118" cy="662742"/>
            </a:xfrm>
            <a:prstGeom prst="homePlate">
              <a:avLst/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659567" y="4844958"/>
              <a:ext cx="1903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Csoport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2668249" y="4805975"/>
              <a:ext cx="2458387" cy="662742"/>
            </a:xfrm>
            <a:prstGeom prst="roundRect">
              <a:avLst>
                <a:gd name="adj" fmla="val 46071"/>
              </a:avLst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2608288" y="4844958"/>
              <a:ext cx="251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Hüllőszerűek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Csoportba foglalás 50"/>
          <p:cNvGrpSpPr/>
          <p:nvPr/>
        </p:nvGrpSpPr>
        <p:grpSpPr>
          <a:xfrm>
            <a:off x="719528" y="5511020"/>
            <a:ext cx="3807501" cy="662742"/>
            <a:chOff x="704536" y="5665771"/>
            <a:chExt cx="3807501" cy="662742"/>
          </a:xfrm>
        </p:grpSpPr>
        <p:sp>
          <p:nvSpPr>
            <p:cNvPr id="40" name="Ötszög 39"/>
            <p:cNvSpPr/>
            <p:nvPr/>
          </p:nvSpPr>
          <p:spPr>
            <a:xfrm>
              <a:off x="883169" y="5665771"/>
              <a:ext cx="1725118" cy="662742"/>
            </a:xfrm>
            <a:prstGeom prst="homePlate">
              <a:avLst/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704536" y="5704754"/>
              <a:ext cx="1903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Osztály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Lekerekített téglalap 41"/>
            <p:cNvSpPr/>
            <p:nvPr/>
          </p:nvSpPr>
          <p:spPr>
            <a:xfrm>
              <a:off x="2713218" y="5665771"/>
              <a:ext cx="1738859" cy="662742"/>
            </a:xfrm>
            <a:prstGeom prst="roundRect">
              <a:avLst>
                <a:gd name="adj" fmla="val 46071"/>
              </a:avLst>
            </a:prstGeom>
            <a:gradFill flip="none" rotWithShape="1">
              <a:gsLst>
                <a:gs pos="100000">
                  <a:srgbClr val="77A1C7"/>
                </a:gs>
                <a:gs pos="45000">
                  <a:srgbClr val="3A70A1"/>
                </a:gs>
                <a:gs pos="78000">
                  <a:srgbClr val="5084B2"/>
                </a:gs>
                <a:gs pos="8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2653257" y="5704754"/>
              <a:ext cx="1858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solidFill>
                    <a:schemeClr val="bg1"/>
                  </a:solidFill>
                </a:rPr>
                <a:t>Madarak</a:t>
              </a:r>
              <a:endParaRPr lang="hu-HU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47540" y="365125"/>
            <a:ext cx="4766873" cy="1325563"/>
          </a:xfrm>
          <a:solidFill>
            <a:schemeClr val="tx1">
              <a:lumMod val="50000"/>
              <a:lumOff val="50000"/>
            </a:schemeClr>
          </a:solidFill>
          <a:effectLst>
            <a:glow rad="546100">
              <a:schemeClr val="tx1">
                <a:lumMod val="50000"/>
                <a:lumOff val="50000"/>
                <a:alpha val="38000"/>
              </a:schemeClr>
            </a:glow>
            <a:softEdge rad="711200"/>
          </a:effectLst>
        </p:spPr>
        <p:txBody>
          <a:bodyPr>
            <a:normAutofit/>
          </a:bodyPr>
          <a:lstStyle/>
          <a:p>
            <a:pPr algn="ctr"/>
            <a:r>
              <a:rPr lang="hu-HU" dirty="0">
                <a:ea typeface="+mn-ea"/>
              </a:rPr>
              <a:t>Testfelépítésük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33" y="1409789"/>
            <a:ext cx="3971096" cy="4912959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5" y="1409788"/>
            <a:ext cx="3927053" cy="49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</Words>
  <Application>Microsoft Office PowerPoint</Application>
  <PresentationFormat>Szélesvásznú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Madarak</vt:lpstr>
      <vt:lpstr>Általános jellemzés</vt:lpstr>
      <vt:lpstr>Rendszertani besorolásuk</vt:lpstr>
      <vt:lpstr>Testfelépítésük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Madarak</dc:title>
  <dc:creator>kristóf osztopáni</dc:creator>
  <cp:lastModifiedBy>kristóf osztopáni</cp:lastModifiedBy>
  <cp:revision>8</cp:revision>
  <dcterms:created xsi:type="dcterms:W3CDTF">2019-03-04T17:36:30Z</dcterms:created>
  <dcterms:modified xsi:type="dcterms:W3CDTF">2019-03-04T18:54:11Z</dcterms:modified>
</cp:coreProperties>
</file>