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7C6"/>
    <a:srgbClr val="E6D6E4"/>
    <a:srgbClr val="EC8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72EC-9EF9-3980-CBF0-C815DE8D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80BB9-B607-0791-80C1-DB47246C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FC33-6E84-17BA-0C1A-4B704CC8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EB0F-B74F-EF03-E8F1-4AC1367A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06BC-4018-087D-AD8F-449EE31E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5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6B83-1B6B-F485-7EBA-AF52F49C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78515-F81B-C143-2AB0-C3A66F31D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CBCF-9F3F-F5B5-9AE4-22B466AD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6AF3-AA0E-6CD1-34EF-70FE7B5C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7088-446A-5B20-1560-EDD8080E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3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9A2F8-48A8-A37D-56B1-BD0E65563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8BEAC-71C0-A40C-8F33-9DB12D726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CE19-91C7-0494-DCFA-AB81A63F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5F03-975A-A10D-A682-563FE166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ED2E-69AF-9E4B-8AC8-699FF4D8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892F-B193-2905-5440-C407855D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122E-246C-B8B8-F14D-C303D974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EC26-98E8-A246-25D2-45D58D59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71336-848D-CA73-6971-01DCC2F7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CF2C-A886-9568-55AD-DFD31145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4544-A4BC-A682-D5E5-BF12C44D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B13B-6803-B181-CA95-892233B92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D6AA-51FC-8626-83EE-C6E2041D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567C-D44B-2C36-A6F3-E367C5AB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60F8-2395-89C7-E4D6-6FD03E68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B75D-8F3B-912A-8495-70FDEE5A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6CEC-FCC3-D568-5F01-9C17B4ECE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57C4-B28F-6F44-C2E3-3044706E7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F6307-93F1-C11C-8971-B525FC5D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E3EE1-B7D1-6898-4A07-0E5E5B7C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D0276-74F1-F056-E48A-18539870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5E4A-F07C-18B4-2A0D-956AE909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903E-1E30-6CD7-D095-44F683641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A944B-DD1D-3AE2-BE17-66B8E529D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3DB4E-12A4-BF5C-98EE-98909B6A2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4E5DC-70D7-8C9D-DEA3-0D73C2BB6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C5E76-E72E-DAC3-779F-2FC13AF5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86368-A3C7-4181-0138-CD2C4292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2D3D1-A7FB-60BD-A822-0034302D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C4EF-8AED-6155-C80B-656F4722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9A9FE-90F4-D9BE-1AE6-74A4E888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45EE3-A222-D046-511D-98F1CA7E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E2145-4027-FBDA-30AA-6E4A64D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8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E1DAF-CDAE-D124-202C-5F2018E9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3B373-8CE5-CE46-B086-BDD678C2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9D87D-D584-4315-798C-BD854110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0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562A-9AE1-1AC9-51D1-1BF66EA9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3A6F-7370-9014-26B3-3E840846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30CAE-952A-6499-90DD-2EBF35867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6BB52-6443-36E4-FC9A-9E060485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8DB45-1900-FA0B-07A0-C041A946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B2A64-FA52-CC29-CFAE-ECDCB9A0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E578-E5A3-1F90-48D9-C1305195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4A7F4-908D-6FC4-7E4A-2443BA863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65D1E-6D5A-256E-E3A2-637FAB561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82551-07DF-2C75-70D2-40389883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D8B3E-B208-0FDB-A1BD-7958B45A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9BF5-30AB-ACF0-760D-1012C8F1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283E3-FE96-00EF-BE28-8C33EE3D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36F6-3263-05E6-B8FB-5E2390C0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530B-42F2-50EE-30B4-D59390732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DC137-BE6F-4C79-8B41-DD65D5E98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B29F-4915-44CD-8271-FCB55CF35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572A-04ED-D4BF-0975-34C5FB16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73DF9-827C-42D5-A573-32E4CD6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hecatapi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iconscout.com/3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6DA5-4A42-1B15-C47F-DF07873CD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FC7D-8B6C-B1CB-9C47-97F719C49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artoon cat with a pink background">
            <a:extLst>
              <a:ext uri="{FF2B5EF4-FFF2-40B4-BE49-F238E27FC236}">
                <a16:creationId xmlns:a16="http://schemas.microsoft.com/office/drawing/2014/main" id="{3424B5E1-4180-BFD2-639A-BD8308E2C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" t="6497" r="4461" b="4403"/>
          <a:stretch/>
        </p:blipFill>
        <p:spPr>
          <a:xfrm>
            <a:off x="239359" y="750872"/>
            <a:ext cx="11713281" cy="5101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5F789-098F-4EF6-2E52-2060D438200B}"/>
              </a:ext>
            </a:extLst>
          </p:cNvPr>
          <p:cNvSpPr txBox="1"/>
          <p:nvPr/>
        </p:nvSpPr>
        <p:spPr>
          <a:xfrm>
            <a:off x="3684422" y="6493064"/>
            <a:ext cx="482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pl-PL" altLang="en-US" dirty="0">
                <a:latin typeface="Jost"/>
              </a:rPr>
              <a:t>Kinga Hernet </a:t>
            </a:r>
            <a:r>
              <a:rPr lang="en-US" altLang="en-US" dirty="0">
                <a:latin typeface="Jost"/>
              </a:rPr>
              <a:t>– Boolean UK – Final project 2023</a:t>
            </a:r>
          </a:p>
        </p:txBody>
      </p:sp>
    </p:spTree>
    <p:extLst>
      <p:ext uri="{BB962C8B-B14F-4D97-AF65-F5344CB8AC3E}">
        <p14:creationId xmlns:p14="http://schemas.microsoft.com/office/powerpoint/2010/main" val="254570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A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E520-C606-6B79-DDBE-675FD2D1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526"/>
            <a:ext cx="10515600" cy="772718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800" dirty="0">
                <a:latin typeface="Jost"/>
              </a:rPr>
              <a:t>Catsgram</a:t>
            </a:r>
            <a:r>
              <a:rPr lang="en-US" sz="4900" i="0" dirty="0">
                <a:effectLst/>
                <a:latin typeface="Jost"/>
              </a:rPr>
              <a:t>🐾</a:t>
            </a:r>
            <a:r>
              <a:rPr lang="pl-PL" sz="4900" i="0" dirty="0">
                <a:effectLst/>
                <a:latin typeface="Jost"/>
              </a:rPr>
              <a:t> – an instagram for cats</a:t>
            </a:r>
            <a:br>
              <a:rPr lang="en-US" sz="2000" i="0" dirty="0">
                <a:effectLst/>
                <a:latin typeface="Jost"/>
              </a:rPr>
            </a:br>
            <a:endParaRPr lang="en-US" sz="4800" dirty="0">
              <a:latin typeface="Jos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201E-81DF-2413-2F5F-D6E395CB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691" y="1452370"/>
            <a:ext cx="6346426" cy="454551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3500" b="1" i="0" dirty="0">
                <a:effectLst/>
                <a:latin typeface="Jost"/>
              </a:rPr>
              <a:t>Tech Stack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Jost"/>
              </a:rPr>
              <a:t>HTML, CSS, and 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Jost"/>
              </a:rPr>
              <a:t>Node.js &amp; </a:t>
            </a:r>
            <a:r>
              <a:rPr lang="en-US" b="0" i="0" dirty="0" err="1">
                <a:effectLst/>
                <a:latin typeface="Jost"/>
              </a:rPr>
              <a:t>npm</a:t>
            </a:r>
            <a:endParaRPr lang="en-US" b="0" i="0" dirty="0">
              <a:effectLst/>
              <a:latin typeface="Jos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Jost"/>
              </a:rPr>
              <a:t>Angular CLI</a:t>
            </a:r>
            <a:r>
              <a:rPr lang="pl-PL" b="0" i="0" dirty="0">
                <a:effectLst/>
                <a:latin typeface="Jost"/>
              </a:rPr>
              <a:t> 14.0.5</a:t>
            </a:r>
            <a:endParaRPr lang="en-US" b="0" i="0" dirty="0">
              <a:effectLst/>
              <a:latin typeface="Jos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Jos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</a:t>
            </a:r>
            <a:r>
              <a:rPr lang="en-US" b="0" i="0" dirty="0">
                <a:effectLst/>
                <a:latin typeface="Jost"/>
              </a:rPr>
              <a:t> for responsive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Jost"/>
              </a:rPr>
              <a:t>API from </a:t>
            </a:r>
            <a:r>
              <a:rPr lang="en-US" b="0" i="0" u="none" strike="noStrike" dirty="0">
                <a:effectLst/>
                <a:latin typeface="Jo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https://developers.thecatapi.com/</a:t>
            </a:r>
            <a:endParaRPr lang="en-US" b="0" i="0" dirty="0">
              <a:effectLst/>
              <a:latin typeface="Jos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Jost"/>
              </a:rPr>
              <a:t>Icons and pics are from </a:t>
            </a:r>
            <a:r>
              <a:rPr lang="en-US" b="0" i="0" u="none" strike="noStrike" dirty="0" err="1">
                <a:effectLst/>
                <a:latin typeface="Jo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Iconscout</a:t>
            </a:r>
            <a:endParaRPr lang="pl-PL" b="0" i="0" u="none" strike="noStrike" dirty="0">
              <a:effectLst/>
              <a:latin typeface="Jos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l-PL" dirty="0">
              <a:latin typeface="Jos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l-PL" dirty="0">
              <a:latin typeface="Jos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Jost"/>
              </a:rPr>
              <a:t>Developed </a:t>
            </a:r>
            <a:r>
              <a:rPr lang="pl-PL" b="0" i="0" dirty="0">
                <a:effectLst/>
                <a:latin typeface="Jost"/>
              </a:rPr>
              <a:t>as the Individual Project </a:t>
            </a:r>
            <a:r>
              <a:rPr lang="en-US" b="0" i="0" dirty="0">
                <a:effectLst/>
                <a:latin typeface="Jost"/>
              </a:rPr>
              <a:t>during the last week of the </a:t>
            </a:r>
            <a:r>
              <a:rPr lang="en-US" b="1" i="0" dirty="0" err="1">
                <a:effectLst/>
                <a:latin typeface="Jost"/>
              </a:rPr>
              <a:t>BooleanUK</a:t>
            </a:r>
            <a:r>
              <a:rPr lang="en-US" b="0" i="0" dirty="0">
                <a:effectLst/>
                <a:latin typeface="Jost"/>
              </a:rPr>
              <a:t> bootcamp.</a:t>
            </a:r>
            <a:endParaRPr lang="pl-PL" b="0" i="0" dirty="0">
              <a:effectLst/>
              <a:latin typeface="Jost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Jost"/>
            </a:endParaRPr>
          </a:p>
          <a:p>
            <a:pPr marL="0" indent="0">
              <a:buNone/>
            </a:pPr>
            <a:endParaRPr lang="en-US" dirty="0">
              <a:latin typeface="Jost"/>
            </a:endParaRPr>
          </a:p>
        </p:txBody>
      </p:sp>
      <p:sp>
        <p:nvSpPr>
          <p:cNvPr id="4" name="AutoShape 2" descr="Cat 3D Illustration download in PNG, OBJ or Blend format">
            <a:extLst>
              <a:ext uri="{FF2B5EF4-FFF2-40B4-BE49-F238E27FC236}">
                <a16:creationId xmlns:a16="http://schemas.microsoft.com/office/drawing/2014/main" id="{C9674E52-05A4-2806-4F13-A8562B3D2B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Cute Cat 3D Illustration download in PNG, OBJ or Blend format">
            <a:extLst>
              <a:ext uri="{FF2B5EF4-FFF2-40B4-BE49-F238E27FC236}">
                <a16:creationId xmlns:a16="http://schemas.microsoft.com/office/drawing/2014/main" id="{A20FE21F-4360-5E0E-1017-4DE9E4D3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026" y="1227244"/>
            <a:ext cx="5413717" cy="541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84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401D-BB3C-F003-72AF-2A726C9E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39" y="338351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latin typeface="Jost"/>
              </a:rPr>
              <a:t>A few user stories </a:t>
            </a:r>
            <a:endParaRPr lang="en-US" dirty="0">
              <a:latin typeface="Jos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2530BB-11C9-D51B-F27E-DFAAFAE7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693297"/>
            <a:ext cx="5170714" cy="44074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Jost"/>
              </a:rPr>
              <a:t>I want to </a:t>
            </a:r>
            <a:r>
              <a:rPr lang="en-US" sz="2400" b="1" dirty="0">
                <a:latin typeface="Jost"/>
              </a:rPr>
              <a:t>like images </a:t>
            </a:r>
            <a:r>
              <a:rPr lang="en-US" sz="2400" dirty="0">
                <a:latin typeface="Jost"/>
              </a:rPr>
              <a:t>or content,  </a:t>
            </a:r>
          </a:p>
          <a:p>
            <a:pPr marL="0" indent="0">
              <a:buNone/>
            </a:pPr>
            <a:r>
              <a:rPr lang="en-US" sz="2400" dirty="0">
                <a:latin typeface="Jost"/>
              </a:rPr>
              <a:t>   So that I can show appreciation for what I enjoy.</a:t>
            </a:r>
            <a:endParaRPr lang="pl-PL" sz="2400" dirty="0">
              <a:latin typeface="Jost"/>
            </a:endParaRPr>
          </a:p>
          <a:p>
            <a:pPr marL="0" indent="0">
              <a:buNone/>
            </a:pPr>
            <a:endParaRPr lang="pl-PL" sz="2400" dirty="0">
              <a:latin typeface="Jost"/>
            </a:endParaRPr>
          </a:p>
          <a:p>
            <a:r>
              <a:rPr lang="en-US" sz="2400" dirty="0">
                <a:latin typeface="Jost"/>
              </a:rPr>
              <a:t>I want to </a:t>
            </a:r>
            <a:r>
              <a:rPr lang="en-US" sz="2400" b="1" dirty="0">
                <a:latin typeface="Jost"/>
              </a:rPr>
              <a:t>add images </a:t>
            </a:r>
            <a:r>
              <a:rPr lang="en-US" sz="2400" dirty="0">
                <a:latin typeface="Jost"/>
              </a:rPr>
              <a:t>or content to my </a:t>
            </a:r>
            <a:r>
              <a:rPr lang="en-US" sz="2400" dirty="0" err="1">
                <a:latin typeface="Jost"/>
              </a:rPr>
              <a:t>favourites</a:t>
            </a:r>
            <a:r>
              <a:rPr lang="en-US" sz="2400" dirty="0">
                <a:latin typeface="Jost"/>
              </a:rPr>
              <a:t>,  </a:t>
            </a:r>
          </a:p>
          <a:p>
            <a:pPr marL="0" indent="0">
              <a:buNone/>
            </a:pPr>
            <a:r>
              <a:rPr lang="en-US" sz="2400" dirty="0">
                <a:latin typeface="Jost"/>
              </a:rPr>
              <a:t>   So that I can easily revisit them later.</a:t>
            </a:r>
            <a:endParaRPr lang="pl-PL" sz="2400" dirty="0">
              <a:latin typeface="Jost"/>
            </a:endParaRPr>
          </a:p>
          <a:p>
            <a:pPr marL="0" indent="0">
              <a:buNone/>
            </a:pPr>
            <a:endParaRPr lang="pl-PL" sz="2400" dirty="0">
              <a:latin typeface="Jost"/>
            </a:endParaRPr>
          </a:p>
          <a:p>
            <a:r>
              <a:rPr lang="en-US" sz="2400" dirty="0">
                <a:latin typeface="Jost"/>
              </a:rPr>
              <a:t>I want to </a:t>
            </a:r>
            <a:r>
              <a:rPr lang="en-US" sz="2400" b="1" dirty="0">
                <a:latin typeface="Jost"/>
              </a:rPr>
              <a:t>dislike images </a:t>
            </a:r>
            <a:r>
              <a:rPr lang="en-US" sz="2400" dirty="0">
                <a:latin typeface="Jost"/>
              </a:rPr>
              <a:t>or content,  </a:t>
            </a:r>
          </a:p>
          <a:p>
            <a:pPr marL="0" indent="0">
              <a:buNone/>
            </a:pPr>
            <a:r>
              <a:rPr lang="en-US" sz="2400" dirty="0">
                <a:latin typeface="Jost"/>
              </a:rPr>
              <a:t>   So that I can express my disinterest or displeasure.</a:t>
            </a:r>
            <a:endParaRPr lang="pl-PL" sz="2400" dirty="0">
              <a:latin typeface="Jost"/>
            </a:endParaRPr>
          </a:p>
          <a:p>
            <a:pPr marL="0" indent="0">
              <a:buNone/>
            </a:pPr>
            <a:endParaRPr lang="en-US" sz="2400" dirty="0">
              <a:latin typeface="Jos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C0584B-A8EB-5554-71F4-619C26CCD69D}"/>
              </a:ext>
            </a:extLst>
          </p:cNvPr>
          <p:cNvSpPr txBox="1">
            <a:spLocks/>
          </p:cNvSpPr>
          <p:nvPr/>
        </p:nvSpPr>
        <p:spPr>
          <a:xfrm>
            <a:off x="6284685" y="1220446"/>
            <a:ext cx="5736771" cy="4620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400" dirty="0">
              <a:latin typeface="Jost"/>
            </a:endParaRPr>
          </a:p>
          <a:p>
            <a:r>
              <a:rPr lang="en-US" sz="2400" dirty="0">
                <a:latin typeface="Jost"/>
              </a:rPr>
              <a:t>I want a button to </a:t>
            </a:r>
            <a:r>
              <a:rPr lang="en-US" sz="2400" b="1" dirty="0">
                <a:latin typeface="Jost"/>
              </a:rPr>
              <a:t>reload the available breeds </a:t>
            </a:r>
            <a:r>
              <a:rPr lang="en-US" sz="2400" dirty="0">
                <a:latin typeface="Jost"/>
              </a:rPr>
              <a:t>data,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Jost"/>
              </a:rPr>
              <a:t>   So that I can see updated information without refreshing the entire page.</a:t>
            </a:r>
            <a:endParaRPr lang="pl-PL" sz="2400" dirty="0">
              <a:latin typeface="Jos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400" dirty="0">
              <a:latin typeface="Jost"/>
            </a:endParaRPr>
          </a:p>
          <a:p>
            <a:r>
              <a:rPr lang="en-US" sz="2400" dirty="0">
                <a:latin typeface="Jost"/>
              </a:rPr>
              <a:t>I want to </a:t>
            </a:r>
            <a:r>
              <a:rPr lang="en-US" sz="2400" b="1" dirty="0">
                <a:latin typeface="Jost"/>
              </a:rPr>
              <a:t>categorize images </a:t>
            </a:r>
            <a:r>
              <a:rPr lang="en-US" sz="2400" dirty="0">
                <a:latin typeface="Jost"/>
              </a:rPr>
              <a:t>or content by specific cat breeds,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400" dirty="0">
              <a:latin typeface="Jost"/>
            </a:endParaRPr>
          </a:p>
          <a:p>
            <a:r>
              <a:rPr lang="en-US" sz="2400" dirty="0">
                <a:latin typeface="Jost"/>
              </a:rPr>
              <a:t>I want </a:t>
            </a:r>
            <a:r>
              <a:rPr lang="pl-PL" sz="2400" dirty="0">
                <a:latin typeface="Jost"/>
              </a:rPr>
              <a:t>to be able to </a:t>
            </a:r>
            <a:r>
              <a:rPr lang="en-US" sz="2400" b="1" dirty="0">
                <a:latin typeface="Jost"/>
              </a:rPr>
              <a:t>filter, sort, and view images based on breeds </a:t>
            </a:r>
            <a:r>
              <a:rPr lang="en-US" sz="2400" dirty="0">
                <a:latin typeface="Jost"/>
              </a:rPr>
              <a:t>within the gallery.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1A0BE4-8A52-3358-3F29-4E8BC10355D6}"/>
              </a:ext>
            </a:extLst>
          </p:cNvPr>
          <p:cNvCxnSpPr>
            <a:cxnSpLocks/>
          </p:cNvCxnSpPr>
          <p:nvPr/>
        </p:nvCxnSpPr>
        <p:spPr>
          <a:xfrm>
            <a:off x="5747658" y="1487061"/>
            <a:ext cx="0" cy="5060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cartoon cat with a black background&#10;&#10;Description automatically generated">
            <a:extLst>
              <a:ext uri="{FF2B5EF4-FFF2-40B4-BE49-F238E27FC236}">
                <a16:creationId xmlns:a16="http://schemas.microsoft.com/office/drawing/2014/main" id="{7F597088-48C5-1D57-83E3-97653B3B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45" y="39783"/>
            <a:ext cx="1283284" cy="13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9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A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7F3CC8A-08AD-71FB-8E6A-405D7DF7E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77" y="214146"/>
            <a:ext cx="8574626" cy="64297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DBB2FE-93AD-C74B-AA0F-A2A377F8F615}"/>
              </a:ext>
            </a:extLst>
          </p:cNvPr>
          <p:cNvSpPr txBox="1">
            <a:spLocks/>
          </p:cNvSpPr>
          <p:nvPr/>
        </p:nvSpPr>
        <p:spPr>
          <a:xfrm>
            <a:off x="-182880" y="214146"/>
            <a:ext cx="3406877" cy="473054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4800" dirty="0">
                <a:latin typeface="Jost"/>
              </a:rPr>
              <a:t>Domain Model </a:t>
            </a:r>
          </a:p>
          <a:p>
            <a:pPr algn="r"/>
            <a:r>
              <a:rPr lang="pl-PL" sz="4800" dirty="0">
                <a:latin typeface="Jost"/>
              </a:rPr>
              <a:t>of the main components</a:t>
            </a:r>
            <a:endParaRPr lang="en-US" sz="4800" dirty="0">
              <a:latin typeface="Jost"/>
            </a:endParaRPr>
          </a:p>
        </p:txBody>
      </p:sp>
      <p:pic>
        <p:nvPicPr>
          <p:cNvPr id="6" name="Picture 2" descr="Cute Cat 3D Illustration download in PNG, OBJ or Blend format">
            <a:extLst>
              <a:ext uri="{FF2B5EF4-FFF2-40B4-BE49-F238E27FC236}">
                <a16:creationId xmlns:a16="http://schemas.microsoft.com/office/drawing/2014/main" id="{2A1DD83C-78D5-8783-AE82-57007EE3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4670">
            <a:off x="-118268" y="4819824"/>
            <a:ext cx="2062905" cy="206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0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ave 5">
            <a:extLst>
              <a:ext uri="{FF2B5EF4-FFF2-40B4-BE49-F238E27FC236}">
                <a16:creationId xmlns:a16="http://schemas.microsoft.com/office/drawing/2014/main" id="{CE9D83F6-40A2-0738-BE14-DBC94D92D347}"/>
              </a:ext>
            </a:extLst>
          </p:cNvPr>
          <p:cNvSpPr/>
          <p:nvPr/>
        </p:nvSpPr>
        <p:spPr>
          <a:xfrm rot="13204425">
            <a:off x="6338084" y="-6117855"/>
            <a:ext cx="14033198" cy="12827981"/>
          </a:xfrm>
          <a:prstGeom prst="wave">
            <a:avLst/>
          </a:prstGeom>
          <a:solidFill>
            <a:srgbClr val="C9A7C6"/>
          </a:solidFill>
          <a:ln>
            <a:solidFill>
              <a:srgbClr val="C9A7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8D4BE5-29FF-FFA4-F6AC-3E61A873CD72}"/>
              </a:ext>
            </a:extLst>
          </p:cNvPr>
          <p:cNvSpPr txBox="1">
            <a:spLocks/>
          </p:cNvSpPr>
          <p:nvPr/>
        </p:nvSpPr>
        <p:spPr>
          <a:xfrm>
            <a:off x="838200" y="11634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8800" dirty="0">
                <a:latin typeface="Jost"/>
              </a:rPr>
              <a:t>Thanks</a:t>
            </a:r>
            <a:endParaRPr lang="en-US" sz="8800" dirty="0">
              <a:latin typeface="Jost"/>
            </a:endParaRPr>
          </a:p>
        </p:txBody>
      </p:sp>
      <p:pic>
        <p:nvPicPr>
          <p:cNvPr id="5" name="Picture 4" descr="A cat lying on a chair next to a cup&#10;&#10;Description automatically generated">
            <a:extLst>
              <a:ext uri="{FF2B5EF4-FFF2-40B4-BE49-F238E27FC236}">
                <a16:creationId xmlns:a16="http://schemas.microsoft.com/office/drawing/2014/main" id="{80A3949A-F417-AA8B-69E4-7DCD6498B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82" y="1917414"/>
            <a:ext cx="6281601" cy="4187734"/>
          </a:xfrm>
          <a:prstGeom prst="rect">
            <a:avLst/>
          </a:prstGeom>
        </p:spPr>
      </p:pic>
      <p:sp>
        <p:nvSpPr>
          <p:cNvPr id="7" name="Wave 6">
            <a:extLst>
              <a:ext uri="{FF2B5EF4-FFF2-40B4-BE49-F238E27FC236}">
                <a16:creationId xmlns:a16="http://schemas.microsoft.com/office/drawing/2014/main" id="{06514FD6-106C-7196-08CE-55D15ED73040}"/>
              </a:ext>
            </a:extLst>
          </p:cNvPr>
          <p:cNvSpPr/>
          <p:nvPr/>
        </p:nvSpPr>
        <p:spPr>
          <a:xfrm rot="13656991">
            <a:off x="-4809443" y="1278613"/>
            <a:ext cx="10165258" cy="8831958"/>
          </a:xfrm>
          <a:prstGeom prst="wave">
            <a:avLst/>
          </a:prstGeom>
          <a:solidFill>
            <a:srgbClr val="C9A7C6"/>
          </a:solidFill>
          <a:ln>
            <a:solidFill>
              <a:srgbClr val="C9A7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1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Jost</vt:lpstr>
      <vt:lpstr>Office Theme</vt:lpstr>
      <vt:lpstr>PowerPoint Presentation</vt:lpstr>
      <vt:lpstr>Catsgram🐾 – an instagram for cats </vt:lpstr>
      <vt:lpstr>A few user stories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Kinga Hernet</dc:creator>
  <cp:lastModifiedBy>Kinga Hernet</cp:lastModifiedBy>
  <cp:revision>1</cp:revision>
  <dcterms:created xsi:type="dcterms:W3CDTF">2023-08-10T09:24:53Z</dcterms:created>
  <dcterms:modified xsi:type="dcterms:W3CDTF">2023-08-10T10:20:13Z</dcterms:modified>
</cp:coreProperties>
</file>