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3" r:id="rId5"/>
    <p:sldId id="264" r:id="rId6"/>
    <p:sldId id="262" r:id="rId7"/>
    <p:sldId id="265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1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6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AXON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Tópicos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</a:p>
          <a:p>
            <a:r>
              <a:rPr lang="es-MX" dirty="0" smtClean="0"/>
              <a:t>Patrones identificados durante la </a:t>
            </a:r>
            <a:r>
              <a:rPr lang="es-MX" dirty="0" smtClean="0"/>
              <a:t>investigación:</a:t>
            </a:r>
          </a:p>
          <a:p>
            <a:pPr lvl="1"/>
            <a:r>
              <a:rPr lang="es-MX" dirty="0" smtClean="0"/>
              <a:t>CQRS</a:t>
            </a:r>
          </a:p>
          <a:p>
            <a:pPr lvl="1"/>
            <a:r>
              <a:rPr lang="es-MX" dirty="0" smtClean="0"/>
              <a:t>Agregado</a:t>
            </a:r>
          </a:p>
          <a:p>
            <a:pPr lvl="1"/>
            <a:r>
              <a:rPr lang="es-MX" dirty="0" err="1" smtClean="0"/>
              <a:t>Event</a:t>
            </a:r>
            <a:r>
              <a:rPr lang="es-MX" dirty="0" smtClean="0"/>
              <a:t> </a:t>
            </a:r>
            <a:r>
              <a:rPr lang="es-MX" dirty="0" err="1" smtClean="0"/>
              <a:t>Sourcing</a:t>
            </a:r>
            <a:endParaRPr lang="es-MX" dirty="0" smtClean="0"/>
          </a:p>
          <a:p>
            <a:pPr lvl="1"/>
            <a:r>
              <a:rPr lang="es-MX" dirty="0" smtClean="0"/>
              <a:t>Vista Materializada</a:t>
            </a:r>
          </a:p>
          <a:p>
            <a:pPr lvl="1"/>
            <a:r>
              <a:rPr lang="es-MX" dirty="0" smtClean="0"/>
              <a:t>Saga</a:t>
            </a:r>
            <a:endParaRPr lang="es-MX" dirty="0"/>
          </a:p>
          <a:p>
            <a:r>
              <a:rPr lang="es-MX" dirty="0" err="1" smtClean="0"/>
              <a:t>Axon</a:t>
            </a:r>
            <a:r>
              <a:rPr lang="es-MX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1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CQRS - </a:t>
            </a:r>
            <a:r>
              <a:rPr lang="es-MX" dirty="0" err="1"/>
              <a:t>Command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Responsibility</a:t>
            </a:r>
            <a:r>
              <a:rPr lang="es-MX" dirty="0"/>
              <a:t> </a:t>
            </a:r>
            <a:r>
              <a:rPr lang="es-MX" dirty="0" err="1"/>
              <a:t>Segregation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Las operaciones de escritura y de lectura escalan </a:t>
            </a:r>
            <a:r>
              <a:rPr lang="es-MX" dirty="0" err="1"/>
              <a:t>idependientemente</a:t>
            </a:r>
            <a:r>
              <a:rPr lang="es-MX" dirty="0"/>
              <a:t>.</a:t>
            </a:r>
          </a:p>
          <a:p>
            <a:r>
              <a:rPr lang="es-MX" dirty="0"/>
              <a:t>Cada uno cuenta con un esquema optimizado para la tarea a la que es encomendada.</a:t>
            </a:r>
          </a:p>
          <a:p>
            <a:r>
              <a:rPr lang="es-MX" dirty="0"/>
              <a:t>Toda la lógica de negocio se realiza en la escritura o modificación de los datos, mientras que la lectura debe ser lo mas simple posible (como se lee es como se presenta los datos).</a:t>
            </a:r>
          </a:p>
          <a:p>
            <a:r>
              <a:rPr lang="es-MX" dirty="0"/>
              <a:t>En la lectura al ser vistas materializadas estas no requiere que se realicen </a:t>
            </a:r>
            <a:r>
              <a:rPr lang="es-MX" dirty="0" err="1"/>
              <a:t>joins</a:t>
            </a:r>
            <a:r>
              <a:rPr lang="es-MX" dirty="0"/>
              <a:t> complejos.</a:t>
            </a:r>
          </a:p>
          <a:p>
            <a:r>
              <a:rPr lang="es-MX" dirty="0"/>
              <a:t>Como desventajas: </a:t>
            </a:r>
          </a:p>
          <a:p>
            <a:pPr lvl="1"/>
            <a:r>
              <a:rPr lang="es-MX" dirty="0"/>
              <a:t>incrementa la complejidad al momento del diseño e implementación, aún mas si se agrega </a:t>
            </a:r>
            <a:r>
              <a:rPr lang="es-MX" dirty="0" err="1"/>
              <a:t>event</a:t>
            </a:r>
            <a:r>
              <a:rPr lang="es-MX" dirty="0"/>
              <a:t> </a:t>
            </a:r>
            <a:r>
              <a:rPr lang="es-MX" dirty="0" err="1"/>
              <a:t>sourcing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Eventual consistencia.</a:t>
            </a:r>
          </a:p>
          <a:p>
            <a:endParaRPr lang="en-US" dirty="0"/>
          </a:p>
        </p:txBody>
      </p:sp>
      <p:pic>
        <p:nvPicPr>
          <p:cNvPr id="5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3999" y="2228003"/>
            <a:ext cx="3975368" cy="36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Es una representación conceptual de un grupo de entidades de negocio que se encarga de ejecutar la lógica de negocio.</a:t>
            </a:r>
          </a:p>
          <a:p>
            <a:r>
              <a:rPr lang="es-MX" dirty="0"/>
              <a:t>Se debe empezar por un concepto de dominio y pensar en las entidades que se usan en las transacciones más comunes relacionadas con ese concepto.</a:t>
            </a:r>
          </a:p>
          <a:p>
            <a:r>
              <a:rPr lang="es-MX" dirty="0"/>
              <a:t>El agregado esta compuesto por una raíz, entidades de negocio y objetos de valor.</a:t>
            </a:r>
          </a:p>
          <a:p>
            <a:r>
              <a:rPr lang="es-MX" dirty="0"/>
              <a:t>La raíz proporciona el acceso a todas las entidades y objetos de valor a través de sus métodos.</a:t>
            </a:r>
          </a:p>
          <a:p>
            <a:r>
              <a:rPr lang="es-MX" dirty="0"/>
              <a:t>Las entidades son objetos de negocio que poseen identificación o que se pueden identificar para el dominio.</a:t>
            </a:r>
          </a:p>
          <a:p>
            <a:r>
              <a:rPr lang="es-MX" dirty="0"/>
              <a:t>Los objetos de valor son objetos que no poseen una identificación o que no necesitan contar con una identificación para el dominio.</a:t>
            </a:r>
          </a:p>
          <a:p>
            <a:r>
              <a:rPr lang="es-MX" dirty="0"/>
              <a:t>Como desventajas:</a:t>
            </a:r>
          </a:p>
          <a:p>
            <a:pPr lvl="1"/>
            <a:r>
              <a:rPr lang="es-MX" dirty="0"/>
              <a:t>Almacenamiento y posterior recuperación.</a:t>
            </a:r>
          </a:p>
          <a:p>
            <a:pPr lvl="1"/>
            <a:r>
              <a:rPr lang="es-MX" dirty="0"/>
              <a:t>Requiere de practica para poder separar la lógica que corresponde a cada uno de los agregados.</a:t>
            </a:r>
          </a:p>
          <a:p>
            <a:endParaRPr lang="en-US" dirty="0"/>
          </a:p>
        </p:txBody>
      </p:sp>
      <p:pic>
        <p:nvPicPr>
          <p:cNvPr id="5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36497"/>
            <a:ext cx="5422900" cy="30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Event</a:t>
            </a:r>
            <a:r>
              <a:rPr lang="es-MX" dirty="0" smtClean="0"/>
              <a:t> </a:t>
            </a:r>
            <a:r>
              <a:rPr lang="es-MX" dirty="0" err="1" smtClean="0"/>
              <a:t>Sourcing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Consiste en recuperar una serie de </a:t>
            </a:r>
            <a:r>
              <a:rPr lang="es-MX" b="1" dirty="0" smtClean="0"/>
              <a:t>eventos</a:t>
            </a:r>
            <a:r>
              <a:rPr lang="es-MX" dirty="0" smtClean="0"/>
              <a:t> previamente almacenados para ejecutarlos sobre nuestro modelo de dominio para obtener el estado actual.</a:t>
            </a:r>
          </a:p>
          <a:p>
            <a:r>
              <a:rPr lang="es-MX" dirty="0" smtClean="0"/>
              <a:t>Se aplica sobre los agregados.</a:t>
            </a:r>
          </a:p>
          <a:p>
            <a:r>
              <a:rPr lang="es-MX" dirty="0" smtClean="0"/>
              <a:t>Desventajas:</a:t>
            </a:r>
          </a:p>
          <a:p>
            <a:pPr lvl="1"/>
            <a:r>
              <a:rPr lang="es-MX" dirty="0" smtClean="0"/>
              <a:t>Procesar una enorme cantidad de eventos (ejemplo: 1000 eventos).</a:t>
            </a:r>
          </a:p>
          <a:p>
            <a:pPr lvl="1"/>
            <a:r>
              <a:rPr lang="es-MX" dirty="0" smtClean="0"/>
              <a:t>Si el contenido de los eventos cambia, ¿Cómo se procesaría los anteriores?.</a:t>
            </a:r>
            <a:endParaRPr lang="es-MX" dirty="0"/>
          </a:p>
        </p:txBody>
      </p:sp>
      <p:pic>
        <p:nvPicPr>
          <p:cNvPr id="3074" name="Picture 2" descr="Resultado de imagen para event sourc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62" y="2227263"/>
            <a:ext cx="282332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 Materializada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Son tablas/colecciones/</a:t>
            </a:r>
            <a:r>
              <a:rPr lang="es-MX" dirty="0" err="1"/>
              <a:t>etc</a:t>
            </a:r>
            <a:r>
              <a:rPr lang="es-MX" dirty="0"/>
              <a:t>, donde se almacena la data que cumplen un objetivo de negocio.</a:t>
            </a:r>
          </a:p>
          <a:p>
            <a:r>
              <a:rPr lang="es-MX" dirty="0"/>
              <a:t>Se utiliza cuando el origen de los datos posee data no estructurada, semiestructura o cuando no es posible realizar consultas de manera eficiente.</a:t>
            </a:r>
          </a:p>
          <a:p>
            <a:r>
              <a:rPr lang="es-MX" dirty="0"/>
              <a:t>Normalmente una vista materializada es la agrupación de varias tablas/colecciones/</a:t>
            </a:r>
            <a:r>
              <a:rPr lang="es-MX" dirty="0" err="1"/>
              <a:t>etc</a:t>
            </a:r>
            <a:r>
              <a:rPr lang="es-MX" dirty="0"/>
              <a:t>, evitando los clásicos </a:t>
            </a:r>
            <a:r>
              <a:rPr lang="es-MX" dirty="0" err="1"/>
              <a:t>joins</a:t>
            </a:r>
            <a:r>
              <a:rPr lang="es-MX" dirty="0"/>
              <a:t> por tanto es optimizado.</a:t>
            </a:r>
          </a:p>
          <a:p>
            <a:r>
              <a:rPr lang="es-MX" dirty="0"/>
              <a:t>A través de un proceso de ETL se actualiza la vista materializada.</a:t>
            </a:r>
          </a:p>
          <a:p>
            <a:r>
              <a:rPr lang="es-MX" dirty="0"/>
              <a:t>Desventajas:</a:t>
            </a:r>
          </a:p>
          <a:p>
            <a:pPr lvl="1"/>
            <a:r>
              <a:rPr lang="es-MX" dirty="0"/>
              <a:t>Como transportar la información para actualizar las vistas materializadas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41" y="2228003"/>
            <a:ext cx="5564370" cy="23728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089" y="4782179"/>
            <a:ext cx="4388922" cy="18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2757" y="2227263"/>
            <a:ext cx="5422390" cy="405536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La saga es </a:t>
            </a:r>
            <a:r>
              <a:rPr lang="es-MX" dirty="0" smtClean="0"/>
              <a:t>una </a:t>
            </a:r>
            <a:r>
              <a:rPr lang="es-MX" dirty="0"/>
              <a:t>secuencia de transacciones locales que hay que coordinar. Además para cada una de estas transacciones se debe definir una </a:t>
            </a:r>
            <a:r>
              <a:rPr lang="es-MX" b="1" dirty="0"/>
              <a:t>acción compensatoria</a:t>
            </a:r>
            <a:r>
              <a:rPr lang="es-MX" dirty="0"/>
              <a:t> que deshaga el cambio que ha hecho la transacción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Existen dos tipos de saga:</a:t>
            </a:r>
          </a:p>
          <a:p>
            <a:pPr lvl="1"/>
            <a:r>
              <a:rPr lang="es-MX" dirty="0" smtClean="0"/>
              <a:t>Coreografía.</a:t>
            </a:r>
          </a:p>
          <a:p>
            <a:pPr lvl="1"/>
            <a:r>
              <a:rPr lang="es-MX" dirty="0" smtClean="0"/>
              <a:t>Orquestación.</a:t>
            </a:r>
          </a:p>
          <a:p>
            <a:r>
              <a:rPr lang="es-MX" dirty="0" smtClean="0"/>
              <a:t>Como desventajas:</a:t>
            </a:r>
          </a:p>
          <a:p>
            <a:pPr lvl="1"/>
            <a:r>
              <a:rPr lang="es-MX" dirty="0" smtClean="0"/>
              <a:t>En teoría parece sencillo, pero ponerlo a funcionar no lo es (gestión de eventos, recuperar el estado de la saga, operaciones </a:t>
            </a:r>
            <a:r>
              <a:rPr lang="es-MX" dirty="0" err="1" smtClean="0"/>
              <a:t>idempotentes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</a:p>
          <a:p>
            <a:pPr lvl="1"/>
            <a:r>
              <a:rPr lang="es-MX" dirty="0" smtClean="0"/>
              <a:t>Concurrencia/aislamiento entre sagas.</a:t>
            </a:r>
            <a:endParaRPr lang="es-MX" dirty="0"/>
          </a:p>
        </p:txBody>
      </p:sp>
      <p:pic>
        <p:nvPicPr>
          <p:cNvPr id="1034" name="Picture 10" descr="https://enmilocalfunciona.io/content/images/2018/07/saga_manager_fai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7229" y="2227263"/>
            <a:ext cx="4724592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Coreografía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Orquestación</a:t>
            </a:r>
            <a:endParaRPr lang="en-US" dirty="0"/>
          </a:p>
        </p:txBody>
      </p:sp>
      <p:pic>
        <p:nvPicPr>
          <p:cNvPr id="2050" name="Picture 2" descr="https://enmilocalfunciona.io/content/images/2018/07/booking_saga_choreograph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30" y="2925763"/>
            <a:ext cx="3408527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milocalfunciona.io/content/images/2018/07/booking_saga_orchestatio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39" y="2925763"/>
            <a:ext cx="3765535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Axon</a:t>
            </a:r>
            <a:r>
              <a:rPr lang="es-MX" dirty="0" smtClean="0"/>
              <a:t> </a:t>
            </a:r>
            <a:r>
              <a:rPr lang="es-MX" dirty="0" err="1" smtClean="0"/>
              <a:t>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7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642</TotalTime>
  <Words>454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 2</vt:lpstr>
      <vt:lpstr>HDOfficeLightV0</vt:lpstr>
      <vt:lpstr>Dividendo</vt:lpstr>
      <vt:lpstr>AXON FRAMEWORK</vt:lpstr>
      <vt:lpstr>Tópicos</vt:lpstr>
      <vt:lpstr>CQRS - Command Query Responsibility Segregation</vt:lpstr>
      <vt:lpstr>Agregado</vt:lpstr>
      <vt:lpstr>Event Sourcing</vt:lpstr>
      <vt:lpstr>Vista Materializada</vt:lpstr>
      <vt:lpstr>Saga</vt:lpstr>
      <vt:lpstr>Saga</vt:lpstr>
      <vt:lpstr>Axon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rosas nutz</dc:creator>
  <cp:lastModifiedBy>hernan rosas nutz</cp:lastModifiedBy>
  <cp:revision>18</cp:revision>
  <dcterms:created xsi:type="dcterms:W3CDTF">2018-11-17T13:44:31Z</dcterms:created>
  <dcterms:modified xsi:type="dcterms:W3CDTF">2018-11-22T01:24:52Z</dcterms:modified>
</cp:coreProperties>
</file>