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3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FCE6-70FC-4DFB-AA11-088F69D5087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BBC3-6A89-4F88-86EA-60B1B7150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73" y="74496"/>
            <a:ext cx="761905" cy="1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1" y="3004399"/>
            <a:ext cx="2266667" cy="961905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1" y="4428949"/>
            <a:ext cx="3516805" cy="8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73" y="4428948"/>
            <a:ext cx="761905" cy="895238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>
            <a:off x="4685425" y="3966304"/>
            <a:ext cx="1" cy="46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5889782" y="3479449"/>
            <a:ext cx="2031122" cy="816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5" idx="0"/>
          </p:cNvCxnSpPr>
          <p:nvPr/>
        </p:nvCxnSpPr>
        <p:spPr>
          <a:xfrm flipH="1">
            <a:off x="4685425" y="1131639"/>
            <a:ext cx="1" cy="187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758" y="4428948"/>
            <a:ext cx="3813644" cy="12735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36094" y="423442"/>
            <a:ext cx="685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新的包，层级如图，只有最上面一个会变化，终为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位大写英文祖母和数字组成，都是随机变化例如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343" y="1044112"/>
            <a:ext cx="3143250" cy="13049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336094" y="275220"/>
            <a:ext cx="6855906" cy="2007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2" idx="1"/>
            <a:endCxn id="4" idx="3"/>
          </p:cNvCxnSpPr>
          <p:nvPr/>
        </p:nvCxnSpPr>
        <p:spPr>
          <a:xfrm flipH="1" flipV="1">
            <a:off x="5066378" y="603068"/>
            <a:ext cx="269716" cy="143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52429" y="2834206"/>
            <a:ext cx="10031767" cy="2698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066376" y="5596065"/>
            <a:ext cx="1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036163" y="6165139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蓝框内所有命名均为图片所示固定命名和层级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10800000" flipV="1">
            <a:off x="1872544" y="3479449"/>
            <a:ext cx="1639276" cy="816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78304" y="490172"/>
            <a:ext cx="32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新的打包要求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H="1">
            <a:off x="4030170" y="2819704"/>
            <a:ext cx="2" cy="12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85473" y="1089271"/>
            <a:ext cx="33575" cy="79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73" y="0"/>
            <a:ext cx="762000" cy="105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09" y="1857799"/>
            <a:ext cx="851522" cy="96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473" y="1881549"/>
            <a:ext cx="4391119" cy="9161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171" y="4253159"/>
            <a:ext cx="4605338" cy="1419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256" y="6835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老的打包格式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5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92" y="375143"/>
            <a:ext cx="9767608" cy="58530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6" y="179835"/>
            <a:ext cx="2375516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代码计算方式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984" y="1793289"/>
            <a:ext cx="1748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用途中的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得到的值添加再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这个和以前的没变化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8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代码计算方式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fei.xiao</dc:creator>
  <cp:lastModifiedBy>huancheng.hao</cp:lastModifiedBy>
  <cp:revision>5</cp:revision>
  <dcterms:created xsi:type="dcterms:W3CDTF">2020-09-25T05:39:05Z</dcterms:created>
  <dcterms:modified xsi:type="dcterms:W3CDTF">2020-09-25T06:22:49Z</dcterms:modified>
</cp:coreProperties>
</file>