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6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3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8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86C7-1A28-41EB-BDED-60EB4B2B6317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924E-75BB-48E4-BBFF-4F1F20BBC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6" y="-842429"/>
            <a:ext cx="10466667" cy="85428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067697" y="-271849"/>
            <a:ext cx="708454" cy="226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23070" y="-250974"/>
            <a:ext cx="453081" cy="413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43849" y="-428368"/>
            <a:ext cx="461317" cy="529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849" y="-428368"/>
            <a:ext cx="461317" cy="3163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43849" y="-428368"/>
            <a:ext cx="461317" cy="659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56173" y="-502508"/>
            <a:ext cx="914401" cy="733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56173" y="-457515"/>
            <a:ext cx="914401" cy="521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44965" y="-457515"/>
            <a:ext cx="925609" cy="3181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24086" y="-428368"/>
            <a:ext cx="426551" cy="3473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24086" y="-428368"/>
            <a:ext cx="543941" cy="128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424086" y="-609600"/>
            <a:ext cx="426551" cy="181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9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zhwwang</dc:creator>
  <cp:lastModifiedBy>zhwwang</cp:lastModifiedBy>
  <cp:revision>1</cp:revision>
  <dcterms:created xsi:type="dcterms:W3CDTF">2016-01-24T03:45:12Z</dcterms:created>
  <dcterms:modified xsi:type="dcterms:W3CDTF">2016-01-24T03:48:30Z</dcterms:modified>
</cp:coreProperties>
</file>