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317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1270"/>
            <a:ext cx="10228580" cy="7675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0228580" cy="7675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63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317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5080"/>
            <a:ext cx="10247630" cy="7685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3810"/>
            <a:ext cx="10238105" cy="7685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4445"/>
            <a:ext cx="10058400" cy="7578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3810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444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635"/>
            <a:ext cx="10228580" cy="7675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905"/>
            <a:ext cx="10228580" cy="767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444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905"/>
            <a:ext cx="10228580" cy="7666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Dean</dc:creator>
  <cp:lastModifiedBy>WuJun</cp:lastModifiedBy>
  <cp:revision>292</cp:revision>
  <dcterms:created xsi:type="dcterms:W3CDTF">2017-10-28T07:54:00Z</dcterms:created>
  <dcterms:modified xsi:type="dcterms:W3CDTF">2021-02-15T13:47:25Z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