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F28D-6F9F-49A9-BA3B-F034402CC28A}" type="datetimeFigureOut">
              <a:rPr lang="en-US" smtClean="0"/>
              <a:t>24-Feb-18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BDE0-014C-4006-A898-B9833AE5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6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F28D-6F9F-49A9-BA3B-F034402CC28A}" type="datetimeFigureOut">
              <a:rPr lang="en-US" smtClean="0"/>
              <a:t>24-Feb-18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BDE0-014C-4006-A898-B9833AE5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5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F28D-6F9F-49A9-BA3B-F034402CC28A}" type="datetimeFigureOut">
              <a:rPr lang="en-US" smtClean="0"/>
              <a:t>24-Feb-18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BDE0-014C-4006-A898-B9833AE5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6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F28D-6F9F-49A9-BA3B-F034402CC28A}" type="datetimeFigureOut">
              <a:rPr lang="en-US" smtClean="0"/>
              <a:t>24-Feb-18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BDE0-014C-4006-A898-B9833AE5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72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F28D-6F9F-49A9-BA3B-F034402CC28A}" type="datetimeFigureOut">
              <a:rPr lang="en-US" smtClean="0"/>
              <a:t>24-Feb-18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BDE0-014C-4006-A898-B9833AE5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91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F28D-6F9F-49A9-BA3B-F034402CC28A}" type="datetimeFigureOut">
              <a:rPr lang="en-US" smtClean="0"/>
              <a:t>24-Feb-18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BDE0-014C-4006-A898-B9833AE5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98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F28D-6F9F-49A9-BA3B-F034402CC28A}" type="datetimeFigureOut">
              <a:rPr lang="en-US" smtClean="0"/>
              <a:t>24-Feb-18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BDE0-014C-4006-A898-B9833AE5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4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F28D-6F9F-49A9-BA3B-F034402CC28A}" type="datetimeFigureOut">
              <a:rPr lang="en-US" smtClean="0"/>
              <a:t>24-Feb-18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BDE0-014C-4006-A898-B9833AE5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0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F28D-6F9F-49A9-BA3B-F034402CC28A}" type="datetimeFigureOut">
              <a:rPr lang="en-US" smtClean="0"/>
              <a:t>24-Feb-18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BDE0-014C-4006-A898-B9833AE5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F28D-6F9F-49A9-BA3B-F034402CC28A}" type="datetimeFigureOut">
              <a:rPr lang="en-US" smtClean="0"/>
              <a:t>24-Feb-18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BDE0-014C-4006-A898-B9833AE5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F28D-6F9F-49A9-BA3B-F034402CC28A}" type="datetimeFigureOut">
              <a:rPr lang="en-US" smtClean="0"/>
              <a:t>24-Feb-18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BDE0-014C-4006-A898-B9833AE5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4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BF28D-6F9F-49A9-BA3B-F034402CC28A}" type="datetimeFigureOut">
              <a:rPr lang="en-US" smtClean="0"/>
              <a:t>24-Feb-18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7BDE0-014C-4006-A898-B9833AE5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7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Deduplication of Records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Solution by Record Linkage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91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Used 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Record Linkage</a:t>
            </a:r>
          </a:p>
          <a:p>
            <a:pPr marL="457200" indent="-457200">
              <a:buAutoNum type="arabicPeriod"/>
            </a:pPr>
            <a:r>
              <a:rPr lang="en-US" dirty="0" smtClean="0"/>
              <a:t>Pandas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24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Approach of Record Linkage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 : Record groups were made with indexing method called 		      blocking  </a:t>
            </a:r>
            <a:r>
              <a:rPr lang="en-US" dirty="0" err="1" smtClean="0"/>
              <a:t>wrt</a:t>
            </a:r>
            <a:r>
              <a:rPr lang="en-US" dirty="0" smtClean="0"/>
              <a:t> the first name variable.</a:t>
            </a:r>
          </a:p>
          <a:p>
            <a:r>
              <a:rPr lang="en-US" dirty="0" smtClean="0"/>
              <a:t>Step 2 : Records within a group were compared with each other on		      the basis of remaining variables – last name, </a:t>
            </a:r>
            <a:r>
              <a:rPr lang="en-US" dirty="0" err="1" smtClean="0"/>
              <a:t>dob</a:t>
            </a:r>
            <a:r>
              <a:rPr lang="en-US" dirty="0" smtClean="0"/>
              <a:t>, gender.</a:t>
            </a:r>
          </a:p>
          <a:p>
            <a:r>
              <a:rPr lang="en-US" dirty="0" smtClean="0"/>
              <a:t>Step 3 : Comparing of records started with calling of the compute		      function.</a:t>
            </a:r>
          </a:p>
          <a:p>
            <a:r>
              <a:rPr lang="en-US" dirty="0" smtClean="0"/>
              <a:t>Step 4 : Last step was to decide which record belong to the same 		      person. It was accomplished in the classification step in code.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826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28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Deduplication of Records</vt:lpstr>
      <vt:lpstr>Library Used :</vt:lpstr>
      <vt:lpstr>Approach of Record Linkage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Deduplication of Records</dc:title>
  <dc:creator>Vishal Kumar Bharti</dc:creator>
  <cp:lastModifiedBy>Vishal Kumar Bharti</cp:lastModifiedBy>
  <cp:revision>4</cp:revision>
  <dcterms:created xsi:type="dcterms:W3CDTF">2018-02-24T09:04:46Z</dcterms:created>
  <dcterms:modified xsi:type="dcterms:W3CDTF">2018-02-24T09:44:43Z</dcterms:modified>
</cp:coreProperties>
</file>