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66" r:id="rId7"/>
    <p:sldId id="268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" panose="020B0600000101010101" pitchFamily="50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E"/>
    <a:srgbClr val="76D0FE"/>
    <a:srgbClr val="15A47A"/>
    <a:srgbClr val="453D38"/>
    <a:srgbClr val="595959"/>
    <a:srgbClr val="96F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>
        <p:scale>
          <a:sx n="75" d="100"/>
          <a:sy n="75" d="100"/>
        </p:scale>
        <p:origin x="145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7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3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0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2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5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D906-7CE0-46CD-974C-505A599F6A44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EFE-F184-4429-B688-7F2FD38BF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5" y="2659559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 smtClean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glow rad="76200">
                  <a:srgbClr val="358CAE"/>
                </a:glo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429000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1293" y="3520619"/>
            <a:ext cx="1869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9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 smtClean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  <a:endParaRPr lang="ko-KR" altLang="en-US" dirty="0">
              <a:solidFill>
                <a:srgbClr val="358CA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7913" y="2659559"/>
            <a:ext cx="337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 w="190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1905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429000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9383" y="3520619"/>
            <a:ext cx="1773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4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07913" y="2929528"/>
            <a:ext cx="337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881847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9383" y="3616418"/>
            <a:ext cx="1773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5" y="2965900"/>
            <a:ext cx="3376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n w="95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6506" y="2921499"/>
            <a:ext cx="0" cy="1015002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69355" y="3611888"/>
            <a:ext cx="1773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2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5" y="2929528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 smtClean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glow rad="76200">
                  <a:srgbClr val="358CAE"/>
                </a:glo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50532" y="3881847"/>
            <a:ext cx="3690937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1293" y="3616418"/>
            <a:ext cx="1869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8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1265" y="2965900"/>
            <a:ext cx="2749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 smtClean="0">
                <a:ln w="9525">
                  <a:noFill/>
                </a:ln>
                <a:solidFill>
                  <a:schemeClr val="bg1"/>
                </a:solidFill>
                <a:effectLst>
                  <a:glow rad="76200">
                    <a:srgbClr val="358CAE"/>
                  </a:glo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포니부하곰</a:t>
            </a:r>
            <a:endParaRPr lang="ko-KR" altLang="en-US" sz="4400" dirty="0">
              <a:ln w="9525">
                <a:noFill/>
              </a:ln>
              <a:solidFill>
                <a:schemeClr val="bg1"/>
              </a:solidFill>
              <a:effectLst>
                <a:glow rad="76200">
                  <a:srgbClr val="358CAE"/>
                </a:glo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76506" y="2921499"/>
            <a:ext cx="0" cy="1015002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1265" y="3611888"/>
            <a:ext cx="1869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n w="9525">
                  <a:noFill/>
                </a:ln>
                <a:solidFill>
                  <a:srgbClr val="358CAE"/>
                </a:solidFill>
                <a:effectLst>
                  <a:glow>
                    <a:srgbClr val="15A47A"/>
                  </a:glow>
                </a:effectLst>
                <a:latin typeface="+mn-ea"/>
              </a:rPr>
              <a:t>Ponybuhagom.tistory.com</a:t>
            </a:r>
            <a:endParaRPr lang="ko-KR" altLang="en-US" sz="1050" dirty="0">
              <a:ln w="9525">
                <a:noFill/>
              </a:ln>
              <a:solidFill>
                <a:srgbClr val="358CAE"/>
              </a:solidFill>
              <a:effectLst>
                <a:glow>
                  <a:srgbClr val="15A47A"/>
                </a:glo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6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9874" y="2655013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58CAE"/>
                </a:solidFill>
                <a:latin typeface="+mn-ea"/>
              </a:rPr>
              <a:t>001/     Title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9874" y="317895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58CAE"/>
                </a:solidFill>
                <a:latin typeface="+mn-ea"/>
              </a:rPr>
              <a:t>002/     Title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9874" y="370290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58CAE"/>
                </a:solidFill>
                <a:latin typeface="+mn-ea"/>
              </a:rPr>
              <a:t>003/     Title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9874" y="4226851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58CAE"/>
                </a:solidFill>
                <a:latin typeface="+mn-ea"/>
              </a:rPr>
              <a:t>004/     Title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9874" y="475079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58CAE"/>
                </a:solidFill>
                <a:latin typeface="+mn-ea"/>
              </a:rPr>
              <a:t>005/     Title </a:t>
            </a:r>
            <a:endParaRPr lang="ko-KR" altLang="en-US" sz="2000" dirty="0">
              <a:solidFill>
                <a:srgbClr val="358CAE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358CAE"/>
          </a:solidFill>
          <a:ln>
            <a:solidFill>
              <a:srgbClr val="358CA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358C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5148983" y="2324087"/>
            <a:ext cx="1894034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9874" y="2655013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53D38"/>
                </a:solidFill>
                <a:latin typeface="+mn-ea"/>
              </a:rPr>
              <a:t>001/     Title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9874" y="317895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53D38"/>
                </a:solidFill>
                <a:latin typeface="+mn-ea"/>
              </a:rPr>
              <a:t>002/     Title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9874" y="370290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53D38"/>
                </a:solidFill>
                <a:latin typeface="+mn-ea"/>
              </a:rPr>
              <a:t>003/     Title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9874" y="4226851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53D38"/>
                </a:solidFill>
                <a:latin typeface="+mn-ea"/>
              </a:rPr>
              <a:t>004/     Title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9874" y="475079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453D38"/>
                </a:solidFill>
                <a:latin typeface="+mn-ea"/>
              </a:rPr>
              <a:t>005/     Title </a:t>
            </a:r>
            <a:endParaRPr lang="ko-KR" altLang="en-US" sz="2000" dirty="0">
              <a:solidFill>
                <a:srgbClr val="453D38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1903" y="1784759"/>
            <a:ext cx="2068195" cy="461665"/>
          </a:xfrm>
          <a:prstGeom prst="rect">
            <a:avLst/>
          </a:prstGeom>
          <a:solidFill>
            <a:srgbClr val="453D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148983" y="1707096"/>
            <a:ext cx="1894034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 smtClean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  <a:endParaRPr lang="ko-KR" altLang="en-US" dirty="0">
              <a:solidFill>
                <a:srgbClr val="358CA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2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 smtClean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  <a:endParaRPr lang="ko-KR" altLang="en-US" dirty="0">
              <a:solidFill>
                <a:srgbClr val="358CA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1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 smtClean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  <a:endParaRPr lang="ko-KR" altLang="en-US" dirty="0">
              <a:solidFill>
                <a:srgbClr val="358CA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41726" y="848529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41726" y="362694"/>
            <a:ext cx="2520959" cy="0"/>
          </a:xfrm>
          <a:prstGeom prst="line">
            <a:avLst/>
          </a:prstGeom>
          <a:ln w="25400" cap="rnd">
            <a:solidFill>
              <a:srgbClr val="453D3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3827" y="157480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색상은 검은색 </a:t>
            </a:r>
            <a:r>
              <a:rPr lang="en-US" altLang="ko-KR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solidFill>
                  <a:srgbClr val="453D3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dirty="0" smtClean="0">
                <a:solidFill>
                  <a:srgbClr val="358CA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바다색</a:t>
            </a:r>
            <a:endParaRPr lang="ko-KR" altLang="en-US" dirty="0">
              <a:solidFill>
                <a:srgbClr val="358CA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 smtClean="0">
                <a:solidFill>
                  <a:srgbClr val="453D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453D3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3827" y="400794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2000" dirty="0" smtClean="0">
                <a:solidFill>
                  <a:srgbClr val="453D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</a:t>
            </a:r>
            <a:endParaRPr lang="ko-KR" altLang="en-US" sz="2000" dirty="0">
              <a:solidFill>
                <a:srgbClr val="453D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8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나눔스퀘어 ExtraBold</vt:lpstr>
      <vt:lpstr>나눔스퀘어 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2017-09-04T12:25:47Z</dcterms:created>
  <dcterms:modified xsi:type="dcterms:W3CDTF">2017-09-04T12:47:38Z</dcterms:modified>
</cp:coreProperties>
</file>