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61" r:id="rId3"/>
    <p:sldId id="262" r:id="rId4"/>
    <p:sldId id="264" r:id="rId5"/>
    <p:sldId id="278" r:id="rId6"/>
    <p:sldId id="279" r:id="rId7"/>
    <p:sldId id="266" r:id="rId8"/>
    <p:sldId id="280" r:id="rId9"/>
    <p:sldId id="268" r:id="rId10"/>
    <p:sldId id="281" r:id="rId11"/>
    <p:sldId id="272" r:id="rId12"/>
    <p:sldId id="282" r:id="rId13"/>
    <p:sldId id="273" r:id="rId14"/>
    <p:sldId id="283" r:id="rId15"/>
    <p:sldId id="274" r:id="rId16"/>
    <p:sldId id="275" r:id="rId17"/>
    <p:sldId id="276" r:id="rId18"/>
    <p:sldId id="277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B4EB"/>
    <a:srgbClr val="358CAE"/>
    <a:srgbClr val="76D0FE"/>
    <a:srgbClr val="15A47A"/>
    <a:srgbClr val="453D38"/>
    <a:srgbClr val="595959"/>
    <a:srgbClr val="96F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906-7CE0-46CD-974C-505A599F6A44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EFE-F184-4429-B688-7F2FD38BF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67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906-7CE0-46CD-974C-505A599F6A44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EFE-F184-4429-B688-7F2FD38BF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6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906-7CE0-46CD-974C-505A599F6A44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EFE-F184-4429-B688-7F2FD38BF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21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906-7CE0-46CD-974C-505A599F6A44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EFE-F184-4429-B688-7F2FD38BF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906-7CE0-46CD-974C-505A599F6A44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EFE-F184-4429-B688-7F2FD38BF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73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906-7CE0-46CD-974C-505A599F6A44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EFE-F184-4429-B688-7F2FD38BF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9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906-7CE0-46CD-974C-505A599F6A44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EFE-F184-4429-B688-7F2FD38BF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20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906-7CE0-46CD-974C-505A599F6A44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EFE-F184-4429-B688-7F2FD38BF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7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906-7CE0-46CD-974C-505A599F6A44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EFE-F184-4429-B688-7F2FD38BF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4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906-7CE0-46CD-974C-505A599F6A44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EFE-F184-4429-B688-7F2FD38BF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92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906-7CE0-46CD-974C-505A599F6A44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EFE-F184-4429-B688-7F2FD38BF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25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B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DD906-7CE0-46CD-974C-505A599F6A44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0EFE-F184-4429-B688-7F2FD38BF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5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59740" y="2659559"/>
            <a:ext cx="2672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ln w="9525">
                  <a:noFill/>
                </a:ln>
                <a:solidFill>
                  <a:schemeClr val="bg1"/>
                </a:solidFill>
                <a:effectLst>
                  <a:glow rad="76200">
                    <a:srgbClr val="358CAE"/>
                  </a:glo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침  차  캐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50532" y="3429000"/>
            <a:ext cx="3690937" cy="0"/>
          </a:xfrm>
          <a:prstGeom prst="line">
            <a:avLst/>
          </a:prstGeom>
          <a:ln w="25400" cap="rnd">
            <a:solidFill>
              <a:srgbClr val="358C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91940" y="3520619"/>
            <a:ext cx="1608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ln w="9525">
                  <a:noFill/>
                </a:ln>
                <a:solidFill>
                  <a:srgbClr val="358CAE"/>
                </a:solidFill>
                <a:effectLst>
                  <a:glow>
                    <a:srgbClr val="15A47A"/>
                  </a:glow>
                </a:effectLst>
                <a:latin typeface="+mn-ea"/>
              </a:rPr>
              <a:t>침 수   차 량   캐 리 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617116-F60F-48BC-A85E-DF1204EC58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6" t="18337" r="18215" b="9335"/>
          <a:stretch/>
        </p:blipFill>
        <p:spPr>
          <a:xfrm>
            <a:off x="5300407" y="3774535"/>
            <a:ext cx="1498601" cy="176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49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5148983" y="2324087"/>
            <a:ext cx="1894034" cy="0"/>
          </a:xfrm>
          <a:prstGeom prst="line">
            <a:avLst/>
          </a:prstGeom>
          <a:ln w="25400" cap="rnd">
            <a:solidFill>
              <a:srgbClr val="358C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59874" y="2655013"/>
            <a:ext cx="3312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001/     </a:t>
            </a:r>
            <a:r>
              <a:rPr lang="ko-KR" altLang="en-US" sz="2000" dirty="0">
                <a:solidFill>
                  <a:srgbClr val="358CAE"/>
                </a:solidFill>
                <a:latin typeface="+mn-ea"/>
              </a:rPr>
              <a:t>침수 차량 캐리 해</a:t>
            </a:r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358CAE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9874" y="3178959"/>
            <a:ext cx="2696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002/     </a:t>
            </a:r>
            <a:r>
              <a:rPr lang="ko-KR" altLang="en-US" sz="2000" dirty="0">
                <a:solidFill>
                  <a:srgbClr val="358CAE"/>
                </a:solidFill>
                <a:latin typeface="+mn-ea"/>
              </a:rPr>
              <a:t>애플리케이션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9874" y="4226851"/>
            <a:ext cx="176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004/     </a:t>
            </a:r>
            <a:r>
              <a:rPr lang="ko-KR" altLang="en-US" sz="2000" dirty="0">
                <a:solidFill>
                  <a:srgbClr val="358CAE"/>
                </a:solidFill>
                <a:latin typeface="+mn-ea"/>
              </a:rPr>
              <a:t>시연</a:t>
            </a:r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358CAE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9874" y="4750795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005/     Q&amp;A </a:t>
            </a:r>
            <a:endParaRPr lang="ko-KR" altLang="en-US" sz="2000" dirty="0">
              <a:solidFill>
                <a:srgbClr val="358CAE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61903" y="1784759"/>
            <a:ext cx="2068195" cy="461665"/>
          </a:xfrm>
          <a:prstGeom prst="rect">
            <a:avLst/>
          </a:prstGeom>
          <a:solidFill>
            <a:srgbClr val="358CAE"/>
          </a:solidFill>
          <a:ln>
            <a:solidFill>
              <a:srgbClr val="358CAE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sz="24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148983" y="1707096"/>
            <a:ext cx="1894034" cy="0"/>
          </a:xfrm>
          <a:prstGeom prst="line">
            <a:avLst/>
          </a:prstGeom>
          <a:ln w="25400" cap="rnd">
            <a:solidFill>
              <a:srgbClr val="358C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9E1087-57E0-477A-9E47-5676194A22E9}"/>
              </a:ext>
            </a:extLst>
          </p:cNvPr>
          <p:cNvSpPr txBox="1"/>
          <p:nvPr/>
        </p:nvSpPr>
        <p:spPr>
          <a:xfrm>
            <a:off x="5259874" y="3702905"/>
            <a:ext cx="2965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453D38"/>
                </a:solidFill>
                <a:latin typeface="+mn-ea"/>
              </a:rPr>
              <a:t>003/     </a:t>
            </a:r>
            <a:r>
              <a:rPr lang="ko-KR" altLang="en-US" sz="2000" dirty="0">
                <a:solidFill>
                  <a:srgbClr val="453D38"/>
                </a:solidFill>
                <a:latin typeface="+mn-ea"/>
              </a:rPr>
              <a:t>시연 환경 설명</a:t>
            </a:r>
            <a:r>
              <a:rPr lang="en-US" altLang="ko-KR" sz="2000" dirty="0">
                <a:solidFill>
                  <a:srgbClr val="453D38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453D38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525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41726" y="848529"/>
            <a:ext cx="2520959" cy="0"/>
          </a:xfrm>
          <a:prstGeom prst="line">
            <a:avLst/>
          </a:prstGeom>
          <a:ln w="25400" cap="rnd">
            <a:solidFill>
              <a:srgbClr val="453D3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41726" y="362694"/>
            <a:ext cx="2520959" cy="0"/>
          </a:xfrm>
          <a:prstGeom prst="line">
            <a:avLst/>
          </a:prstGeom>
          <a:ln w="25400" cap="rnd">
            <a:solidFill>
              <a:srgbClr val="453D3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3827" y="1574800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453D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색상은 검은색 </a:t>
            </a:r>
            <a:r>
              <a:rPr lang="en-US" altLang="ko-KR" dirty="0">
                <a:solidFill>
                  <a:srgbClr val="453D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dirty="0">
                <a:solidFill>
                  <a:srgbClr val="453D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dirty="0">
                <a:solidFill>
                  <a:srgbClr val="358CA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바다색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453D3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5400" spc="-300" dirty="0">
              <a:solidFill>
                <a:srgbClr val="453D3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3827" y="400794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r>
              <a:rPr lang="ko-KR" altLang="en-US" sz="2000" dirty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 </a:t>
            </a:r>
            <a:r>
              <a:rPr lang="ko-KR" altLang="en-US" sz="2000" dirty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</a:p>
        </p:txBody>
      </p:sp>
    </p:spTree>
    <p:extLst>
      <p:ext uri="{BB962C8B-B14F-4D97-AF65-F5344CB8AC3E}">
        <p14:creationId xmlns:p14="http://schemas.microsoft.com/office/powerpoint/2010/main" val="1809902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5148983" y="2324087"/>
            <a:ext cx="1894034" cy="0"/>
          </a:xfrm>
          <a:prstGeom prst="line">
            <a:avLst/>
          </a:prstGeom>
          <a:ln w="25400" cap="rnd">
            <a:solidFill>
              <a:srgbClr val="358C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59874" y="2655013"/>
            <a:ext cx="3312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001/     </a:t>
            </a:r>
            <a:r>
              <a:rPr lang="ko-KR" altLang="en-US" sz="2000" dirty="0">
                <a:solidFill>
                  <a:srgbClr val="358CAE"/>
                </a:solidFill>
                <a:latin typeface="+mn-ea"/>
              </a:rPr>
              <a:t>침수 차량 캐리 해</a:t>
            </a:r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358CAE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9874" y="3178959"/>
            <a:ext cx="2696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002/     </a:t>
            </a:r>
            <a:r>
              <a:rPr lang="ko-KR" altLang="en-US" sz="2000" dirty="0">
                <a:solidFill>
                  <a:srgbClr val="358CAE"/>
                </a:solidFill>
                <a:latin typeface="+mn-ea"/>
              </a:rPr>
              <a:t>애플리케이션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9874" y="3702905"/>
            <a:ext cx="2965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003/     </a:t>
            </a:r>
            <a:r>
              <a:rPr lang="ko-KR" altLang="en-US" sz="2000" dirty="0">
                <a:solidFill>
                  <a:srgbClr val="358CAE"/>
                </a:solidFill>
                <a:latin typeface="+mn-ea"/>
              </a:rPr>
              <a:t>시연 환경 설명</a:t>
            </a:r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358CAE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9874" y="4750795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005/     Q&amp;A </a:t>
            </a:r>
            <a:endParaRPr lang="ko-KR" altLang="en-US" sz="2000" dirty="0">
              <a:solidFill>
                <a:srgbClr val="358CAE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61903" y="1784759"/>
            <a:ext cx="2068195" cy="461665"/>
          </a:xfrm>
          <a:prstGeom prst="rect">
            <a:avLst/>
          </a:prstGeom>
          <a:solidFill>
            <a:srgbClr val="358CAE"/>
          </a:solidFill>
          <a:ln>
            <a:solidFill>
              <a:srgbClr val="358CAE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sz="24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148983" y="1707096"/>
            <a:ext cx="1894034" cy="0"/>
          </a:xfrm>
          <a:prstGeom prst="line">
            <a:avLst/>
          </a:prstGeom>
          <a:ln w="25400" cap="rnd">
            <a:solidFill>
              <a:srgbClr val="358C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68FCEF-98C3-4A69-9717-62CFD1CC8848}"/>
              </a:ext>
            </a:extLst>
          </p:cNvPr>
          <p:cNvSpPr txBox="1"/>
          <p:nvPr/>
        </p:nvSpPr>
        <p:spPr>
          <a:xfrm>
            <a:off x="5259874" y="4226851"/>
            <a:ext cx="176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453D38"/>
                </a:solidFill>
                <a:latin typeface="+mn-ea"/>
              </a:rPr>
              <a:t>004/     </a:t>
            </a:r>
            <a:r>
              <a:rPr lang="ko-KR" altLang="en-US" sz="2000" dirty="0">
                <a:solidFill>
                  <a:srgbClr val="453D38"/>
                </a:solidFill>
                <a:latin typeface="+mn-ea"/>
              </a:rPr>
              <a:t>시연</a:t>
            </a:r>
            <a:r>
              <a:rPr lang="en-US" altLang="ko-KR" sz="2000" dirty="0">
                <a:solidFill>
                  <a:srgbClr val="453D38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453D38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2198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41726" y="848529"/>
            <a:ext cx="2520959" cy="0"/>
          </a:xfrm>
          <a:prstGeom prst="line">
            <a:avLst/>
          </a:prstGeom>
          <a:ln w="25400" cap="rnd">
            <a:solidFill>
              <a:srgbClr val="453D3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41726" y="362694"/>
            <a:ext cx="2520959" cy="0"/>
          </a:xfrm>
          <a:prstGeom prst="line">
            <a:avLst/>
          </a:prstGeom>
          <a:ln w="25400" cap="rnd">
            <a:solidFill>
              <a:srgbClr val="453D3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3827" y="1574800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453D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색상은 검은색 </a:t>
            </a:r>
            <a:r>
              <a:rPr lang="en-US" altLang="ko-KR" dirty="0">
                <a:solidFill>
                  <a:srgbClr val="453D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dirty="0">
                <a:solidFill>
                  <a:srgbClr val="453D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dirty="0">
                <a:solidFill>
                  <a:srgbClr val="358CA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바다색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453D3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453D3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3827" y="400794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r>
              <a:rPr lang="ko-KR" altLang="en-US" sz="2000" dirty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 </a:t>
            </a:r>
            <a:r>
              <a:rPr lang="ko-KR" altLang="en-US" sz="2000" dirty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</a:p>
        </p:txBody>
      </p:sp>
    </p:spTree>
    <p:extLst>
      <p:ext uri="{BB962C8B-B14F-4D97-AF65-F5344CB8AC3E}">
        <p14:creationId xmlns:p14="http://schemas.microsoft.com/office/powerpoint/2010/main" val="3596833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5148983" y="2324087"/>
            <a:ext cx="1894034" cy="0"/>
          </a:xfrm>
          <a:prstGeom prst="line">
            <a:avLst/>
          </a:prstGeom>
          <a:ln w="25400" cap="rnd">
            <a:solidFill>
              <a:srgbClr val="358C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59874" y="2655013"/>
            <a:ext cx="3312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001/     </a:t>
            </a:r>
            <a:r>
              <a:rPr lang="ko-KR" altLang="en-US" sz="2000" dirty="0">
                <a:solidFill>
                  <a:srgbClr val="358CAE"/>
                </a:solidFill>
                <a:latin typeface="+mn-ea"/>
              </a:rPr>
              <a:t>침수 차량 캐리 해</a:t>
            </a:r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358CAE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9874" y="3178959"/>
            <a:ext cx="2696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002/     </a:t>
            </a:r>
            <a:r>
              <a:rPr lang="ko-KR" altLang="en-US" sz="2000" dirty="0">
                <a:solidFill>
                  <a:srgbClr val="358CAE"/>
                </a:solidFill>
                <a:latin typeface="+mn-ea"/>
              </a:rPr>
              <a:t>애플리케이션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9874" y="3702905"/>
            <a:ext cx="2965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003/     </a:t>
            </a:r>
            <a:r>
              <a:rPr lang="ko-KR" altLang="en-US" sz="2000" dirty="0">
                <a:solidFill>
                  <a:srgbClr val="358CAE"/>
                </a:solidFill>
                <a:latin typeface="+mn-ea"/>
              </a:rPr>
              <a:t>시연 환경 설명</a:t>
            </a:r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358CAE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9874" y="4226851"/>
            <a:ext cx="176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004/     </a:t>
            </a:r>
            <a:r>
              <a:rPr lang="ko-KR" altLang="en-US" sz="2000" dirty="0">
                <a:solidFill>
                  <a:srgbClr val="358CAE"/>
                </a:solidFill>
                <a:latin typeface="+mn-ea"/>
              </a:rPr>
              <a:t>시연</a:t>
            </a:r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358CAE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61903" y="1784759"/>
            <a:ext cx="2068195" cy="461665"/>
          </a:xfrm>
          <a:prstGeom prst="rect">
            <a:avLst/>
          </a:prstGeom>
          <a:solidFill>
            <a:srgbClr val="358CAE"/>
          </a:solidFill>
          <a:ln>
            <a:solidFill>
              <a:srgbClr val="358CAE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sz="24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148983" y="1707096"/>
            <a:ext cx="1894034" cy="0"/>
          </a:xfrm>
          <a:prstGeom prst="line">
            <a:avLst/>
          </a:prstGeom>
          <a:ln w="25400" cap="rnd">
            <a:solidFill>
              <a:srgbClr val="358C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C2FEFF-974E-4636-9374-483B7DC6144D}"/>
              </a:ext>
            </a:extLst>
          </p:cNvPr>
          <p:cNvSpPr txBox="1"/>
          <p:nvPr/>
        </p:nvSpPr>
        <p:spPr>
          <a:xfrm>
            <a:off x="5259874" y="4750795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453D38"/>
                </a:solidFill>
                <a:latin typeface="+mn-ea"/>
              </a:rPr>
              <a:t>005/     Q&amp;A </a:t>
            </a:r>
            <a:endParaRPr lang="ko-KR" altLang="en-US" sz="2000" dirty="0">
              <a:solidFill>
                <a:srgbClr val="453D38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9955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41726" y="848529"/>
            <a:ext cx="2520959" cy="0"/>
          </a:xfrm>
          <a:prstGeom prst="line">
            <a:avLst/>
          </a:prstGeom>
          <a:ln w="25400" cap="rnd">
            <a:solidFill>
              <a:srgbClr val="453D3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41726" y="362694"/>
            <a:ext cx="2520959" cy="0"/>
          </a:xfrm>
          <a:prstGeom prst="line">
            <a:avLst/>
          </a:prstGeom>
          <a:ln w="25400" cap="rnd">
            <a:solidFill>
              <a:srgbClr val="453D3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3827" y="1574800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453D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색상은 검은색 </a:t>
            </a:r>
            <a:r>
              <a:rPr lang="en-US" altLang="ko-KR" dirty="0">
                <a:solidFill>
                  <a:srgbClr val="453D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dirty="0">
                <a:solidFill>
                  <a:srgbClr val="453D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dirty="0">
                <a:solidFill>
                  <a:srgbClr val="358CA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바다색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453D3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5400" spc="-300" dirty="0">
              <a:solidFill>
                <a:srgbClr val="453D3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3827" y="400794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r>
              <a:rPr lang="ko-KR" altLang="en-US" sz="2000" dirty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 </a:t>
            </a:r>
            <a:r>
              <a:rPr lang="ko-KR" altLang="en-US" sz="2000" dirty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</a:p>
        </p:txBody>
      </p:sp>
    </p:spTree>
    <p:extLst>
      <p:ext uri="{BB962C8B-B14F-4D97-AF65-F5344CB8AC3E}">
        <p14:creationId xmlns:p14="http://schemas.microsoft.com/office/powerpoint/2010/main" val="2334435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07913" y="2659559"/>
            <a:ext cx="33761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ln w="190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400" dirty="0">
              <a:ln w="19050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50532" y="3429000"/>
            <a:ext cx="3690937" cy="0"/>
          </a:xfrm>
          <a:prstGeom prst="line">
            <a:avLst/>
          </a:prstGeom>
          <a:ln w="25400" cap="rnd">
            <a:solidFill>
              <a:srgbClr val="358C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91940" y="3520619"/>
            <a:ext cx="1608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ln w="9525">
                  <a:noFill/>
                </a:ln>
                <a:solidFill>
                  <a:srgbClr val="358CAE"/>
                </a:solidFill>
                <a:effectLst>
                  <a:glow>
                    <a:srgbClr val="15A47A"/>
                  </a:glow>
                </a:effectLst>
                <a:latin typeface="+mn-ea"/>
              </a:rPr>
              <a:t>침 수   차 량   캐 리 해</a:t>
            </a:r>
          </a:p>
        </p:txBody>
      </p:sp>
    </p:spTree>
    <p:extLst>
      <p:ext uri="{BB962C8B-B14F-4D97-AF65-F5344CB8AC3E}">
        <p14:creationId xmlns:p14="http://schemas.microsoft.com/office/powerpoint/2010/main" val="1831422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07913" y="2929528"/>
            <a:ext cx="33761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ln w="952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400" dirty="0">
              <a:ln w="952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50532" y="3881847"/>
            <a:ext cx="3690937" cy="0"/>
          </a:xfrm>
          <a:prstGeom prst="line">
            <a:avLst/>
          </a:prstGeom>
          <a:ln w="25400" cap="rnd">
            <a:solidFill>
              <a:srgbClr val="358C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91937" y="3616418"/>
            <a:ext cx="1608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ln w="9525">
                  <a:noFill/>
                </a:ln>
                <a:solidFill>
                  <a:srgbClr val="358CAE"/>
                </a:solidFill>
                <a:effectLst>
                  <a:glow>
                    <a:srgbClr val="15A47A"/>
                  </a:glow>
                </a:effectLst>
                <a:latin typeface="+mn-ea"/>
              </a:rPr>
              <a:t>침 수   차 량   캐 리 해</a:t>
            </a:r>
          </a:p>
        </p:txBody>
      </p:sp>
    </p:spTree>
    <p:extLst>
      <p:ext uri="{BB962C8B-B14F-4D97-AF65-F5344CB8AC3E}">
        <p14:creationId xmlns:p14="http://schemas.microsoft.com/office/powerpoint/2010/main" val="115665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1265" y="2965900"/>
            <a:ext cx="33761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n w="952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400" dirty="0">
              <a:ln w="952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76506" y="2921499"/>
            <a:ext cx="0" cy="1015002"/>
          </a:xfrm>
          <a:prstGeom prst="line">
            <a:avLst/>
          </a:prstGeom>
          <a:ln w="25400" cap="rnd">
            <a:solidFill>
              <a:srgbClr val="358C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51909" y="3611888"/>
            <a:ext cx="1608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ln w="9525">
                  <a:noFill/>
                </a:ln>
                <a:solidFill>
                  <a:srgbClr val="358CAE"/>
                </a:solidFill>
                <a:effectLst>
                  <a:glow>
                    <a:srgbClr val="15A47A"/>
                  </a:glow>
                </a:effectLst>
                <a:latin typeface="+mn-ea"/>
              </a:rPr>
              <a:t>침 수   차 량   캐 리 해</a:t>
            </a:r>
          </a:p>
        </p:txBody>
      </p:sp>
    </p:spTree>
    <p:extLst>
      <p:ext uri="{BB962C8B-B14F-4D97-AF65-F5344CB8AC3E}">
        <p14:creationId xmlns:p14="http://schemas.microsoft.com/office/powerpoint/2010/main" val="170229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59739" y="2929528"/>
            <a:ext cx="2672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ln w="9525">
                  <a:noFill/>
                </a:ln>
                <a:solidFill>
                  <a:schemeClr val="bg1"/>
                </a:solidFill>
                <a:effectLst>
                  <a:glow rad="76200">
                    <a:srgbClr val="358CAE"/>
                  </a:glo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침  차  캐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50532" y="3881847"/>
            <a:ext cx="3690937" cy="0"/>
          </a:xfrm>
          <a:prstGeom prst="line">
            <a:avLst/>
          </a:prstGeom>
          <a:ln w="25400" cap="rnd">
            <a:solidFill>
              <a:srgbClr val="358C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91940" y="3616418"/>
            <a:ext cx="1608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ln w="9525">
                  <a:noFill/>
                </a:ln>
                <a:solidFill>
                  <a:srgbClr val="358CAE"/>
                </a:solidFill>
                <a:effectLst>
                  <a:glow>
                    <a:srgbClr val="15A47A"/>
                  </a:glow>
                </a:effectLst>
                <a:latin typeface="+mn-ea"/>
              </a:rPr>
              <a:t>침 수   차 량   캐 리 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0A7261-0BDB-4D54-A4E3-E231F0ED5B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6" t="18337" r="18215" b="9335"/>
          <a:stretch/>
        </p:blipFill>
        <p:spPr>
          <a:xfrm>
            <a:off x="5291940" y="3909873"/>
            <a:ext cx="1498601" cy="176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7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59740" y="2965900"/>
            <a:ext cx="2672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ln w="9525">
                  <a:noFill/>
                </a:ln>
                <a:solidFill>
                  <a:schemeClr val="bg1"/>
                </a:solidFill>
                <a:effectLst>
                  <a:glow rad="76200">
                    <a:srgbClr val="358CAE"/>
                  </a:glo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침  차  캐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676506" y="2921499"/>
            <a:ext cx="0" cy="1015002"/>
          </a:xfrm>
          <a:prstGeom prst="line">
            <a:avLst/>
          </a:prstGeom>
          <a:ln w="25400" cap="rnd">
            <a:solidFill>
              <a:srgbClr val="358C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51912" y="3611888"/>
            <a:ext cx="1608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ln w="9525">
                  <a:noFill/>
                </a:ln>
                <a:solidFill>
                  <a:srgbClr val="358CAE"/>
                </a:solidFill>
                <a:effectLst>
                  <a:glow>
                    <a:srgbClr val="15A47A"/>
                  </a:glow>
                </a:effectLst>
                <a:latin typeface="+mn-ea"/>
              </a:rPr>
              <a:t>침 수   차 량   캐 리 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7C2308-8D8D-46DD-ABF6-325B247035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6" t="18337" r="18215" b="9335"/>
          <a:stretch/>
        </p:blipFill>
        <p:spPr>
          <a:xfrm>
            <a:off x="3002500" y="2547605"/>
            <a:ext cx="1498601" cy="176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8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5148983" y="2324087"/>
            <a:ext cx="1894034" cy="0"/>
          </a:xfrm>
          <a:prstGeom prst="line">
            <a:avLst/>
          </a:prstGeom>
          <a:ln w="25400" cap="rnd">
            <a:solidFill>
              <a:srgbClr val="358C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59874" y="2655013"/>
            <a:ext cx="3312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001/     </a:t>
            </a:r>
            <a:r>
              <a:rPr lang="ko-KR" altLang="en-US" sz="2000" dirty="0">
                <a:solidFill>
                  <a:srgbClr val="358CAE"/>
                </a:solidFill>
                <a:latin typeface="+mn-ea"/>
              </a:rPr>
              <a:t>침수 차량 캐리 해</a:t>
            </a:r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358CAE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9874" y="3178959"/>
            <a:ext cx="2696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002/     </a:t>
            </a:r>
            <a:r>
              <a:rPr lang="ko-KR" altLang="en-US" sz="2000" dirty="0">
                <a:solidFill>
                  <a:srgbClr val="358CAE"/>
                </a:solidFill>
                <a:latin typeface="+mn-ea"/>
              </a:rPr>
              <a:t>애플리케이션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9874" y="3702905"/>
            <a:ext cx="2965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003/     </a:t>
            </a:r>
            <a:r>
              <a:rPr lang="ko-KR" altLang="en-US" sz="2000" dirty="0">
                <a:solidFill>
                  <a:srgbClr val="358CAE"/>
                </a:solidFill>
                <a:latin typeface="+mn-ea"/>
              </a:rPr>
              <a:t>시연 환경 설명</a:t>
            </a:r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358CAE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9874" y="4226851"/>
            <a:ext cx="176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004/     </a:t>
            </a:r>
            <a:r>
              <a:rPr lang="ko-KR" altLang="en-US" sz="2000" dirty="0">
                <a:solidFill>
                  <a:srgbClr val="358CAE"/>
                </a:solidFill>
                <a:latin typeface="+mn-ea"/>
              </a:rPr>
              <a:t>시연</a:t>
            </a:r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358CAE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9874" y="4750795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005/     Q&amp;A </a:t>
            </a:r>
            <a:endParaRPr lang="ko-KR" altLang="en-US" sz="2000" dirty="0">
              <a:solidFill>
                <a:srgbClr val="358CAE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61903" y="1784759"/>
            <a:ext cx="2068195" cy="461665"/>
          </a:xfrm>
          <a:prstGeom prst="rect">
            <a:avLst/>
          </a:prstGeom>
          <a:solidFill>
            <a:srgbClr val="358CAE"/>
          </a:solidFill>
          <a:ln>
            <a:solidFill>
              <a:srgbClr val="358CAE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sz="24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148983" y="1707096"/>
            <a:ext cx="1894034" cy="0"/>
          </a:xfrm>
          <a:prstGeom prst="line">
            <a:avLst/>
          </a:prstGeom>
          <a:ln w="25400" cap="rnd">
            <a:solidFill>
              <a:srgbClr val="358C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82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5148983" y="2324087"/>
            <a:ext cx="1894034" cy="0"/>
          </a:xfrm>
          <a:prstGeom prst="line">
            <a:avLst/>
          </a:prstGeom>
          <a:ln w="25400" cap="rnd">
            <a:solidFill>
              <a:srgbClr val="453D3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59874" y="2655013"/>
            <a:ext cx="3312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453D38"/>
                </a:solidFill>
                <a:latin typeface="+mn-ea"/>
              </a:rPr>
              <a:t>001/     </a:t>
            </a:r>
            <a:r>
              <a:rPr lang="ko-KR" altLang="en-US" sz="2000" dirty="0">
                <a:solidFill>
                  <a:srgbClr val="453D38"/>
                </a:solidFill>
                <a:latin typeface="+mn-ea"/>
              </a:rPr>
              <a:t>침수 차량 캐리 해</a:t>
            </a:r>
            <a:r>
              <a:rPr lang="en-US" altLang="ko-KR" sz="2000" dirty="0">
                <a:solidFill>
                  <a:srgbClr val="453D38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453D38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59874" y="3178959"/>
            <a:ext cx="2786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453D38"/>
                </a:solidFill>
                <a:latin typeface="+mn-ea"/>
              </a:rPr>
              <a:t>002/     </a:t>
            </a:r>
            <a:r>
              <a:rPr lang="ko-KR" altLang="en-US" sz="2000" dirty="0">
                <a:solidFill>
                  <a:srgbClr val="453D38"/>
                </a:solidFill>
                <a:latin typeface="+mn-ea"/>
              </a:rPr>
              <a:t>애플리케이션</a:t>
            </a:r>
            <a:r>
              <a:rPr lang="en-US" altLang="ko-KR" sz="2000" dirty="0">
                <a:solidFill>
                  <a:srgbClr val="453D38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453D38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59874" y="3702905"/>
            <a:ext cx="2965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453D38"/>
                </a:solidFill>
                <a:latin typeface="+mn-ea"/>
              </a:rPr>
              <a:t>003/     </a:t>
            </a:r>
            <a:r>
              <a:rPr lang="ko-KR" altLang="en-US" sz="2000" dirty="0">
                <a:solidFill>
                  <a:srgbClr val="453D38"/>
                </a:solidFill>
                <a:latin typeface="+mn-ea"/>
              </a:rPr>
              <a:t>시연 환경 설명</a:t>
            </a:r>
            <a:r>
              <a:rPr lang="en-US" altLang="ko-KR" sz="2000" dirty="0">
                <a:solidFill>
                  <a:srgbClr val="453D38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453D38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59874" y="4226851"/>
            <a:ext cx="176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453D38"/>
                </a:solidFill>
                <a:latin typeface="+mn-ea"/>
              </a:rPr>
              <a:t>004/     </a:t>
            </a:r>
            <a:r>
              <a:rPr lang="ko-KR" altLang="en-US" sz="2000" dirty="0">
                <a:solidFill>
                  <a:srgbClr val="453D38"/>
                </a:solidFill>
                <a:latin typeface="+mn-ea"/>
              </a:rPr>
              <a:t>시연</a:t>
            </a:r>
            <a:r>
              <a:rPr lang="en-US" altLang="ko-KR" sz="2000" dirty="0">
                <a:solidFill>
                  <a:srgbClr val="453D38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453D38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9874" y="4750795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453D38"/>
                </a:solidFill>
                <a:latin typeface="+mn-ea"/>
              </a:rPr>
              <a:t>005/     Q&amp;A </a:t>
            </a:r>
            <a:endParaRPr lang="ko-KR" altLang="en-US" sz="2000" dirty="0">
              <a:solidFill>
                <a:srgbClr val="453D38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61903" y="1784759"/>
            <a:ext cx="2068195" cy="461665"/>
          </a:xfrm>
          <a:prstGeom prst="rect">
            <a:avLst/>
          </a:prstGeom>
          <a:solidFill>
            <a:srgbClr val="453D3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sz="24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5148983" y="1707096"/>
            <a:ext cx="1894034" cy="0"/>
          </a:xfrm>
          <a:prstGeom prst="line">
            <a:avLst/>
          </a:prstGeom>
          <a:ln w="25400" cap="rnd">
            <a:solidFill>
              <a:srgbClr val="453D3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98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5148983" y="2324087"/>
            <a:ext cx="1894034" cy="0"/>
          </a:xfrm>
          <a:prstGeom prst="line">
            <a:avLst/>
          </a:prstGeom>
          <a:ln w="25400" cap="rnd">
            <a:solidFill>
              <a:srgbClr val="358C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9874" y="3178959"/>
            <a:ext cx="2696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002/     </a:t>
            </a:r>
            <a:r>
              <a:rPr lang="ko-KR" altLang="en-US" sz="2000" dirty="0">
                <a:solidFill>
                  <a:srgbClr val="358CAE"/>
                </a:solidFill>
                <a:latin typeface="+mn-ea"/>
              </a:rPr>
              <a:t>애플리케이션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9874" y="3702905"/>
            <a:ext cx="2965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003/     </a:t>
            </a:r>
            <a:r>
              <a:rPr lang="ko-KR" altLang="en-US" sz="2000" dirty="0">
                <a:solidFill>
                  <a:srgbClr val="358CAE"/>
                </a:solidFill>
                <a:latin typeface="+mn-ea"/>
              </a:rPr>
              <a:t>시연 환경 설명</a:t>
            </a:r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358CAE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9874" y="4226851"/>
            <a:ext cx="176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004/     </a:t>
            </a:r>
            <a:r>
              <a:rPr lang="ko-KR" altLang="en-US" sz="2000" dirty="0">
                <a:solidFill>
                  <a:srgbClr val="358CAE"/>
                </a:solidFill>
                <a:latin typeface="+mn-ea"/>
              </a:rPr>
              <a:t>시연</a:t>
            </a:r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358CAE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9874" y="4750795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005/     Q&amp;A </a:t>
            </a:r>
            <a:endParaRPr lang="ko-KR" altLang="en-US" sz="2000" dirty="0">
              <a:solidFill>
                <a:srgbClr val="358CAE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61903" y="1784759"/>
            <a:ext cx="2068195" cy="461665"/>
          </a:xfrm>
          <a:prstGeom prst="rect">
            <a:avLst/>
          </a:prstGeom>
          <a:solidFill>
            <a:srgbClr val="358CAE"/>
          </a:solidFill>
          <a:ln>
            <a:solidFill>
              <a:srgbClr val="358CAE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sz="24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148983" y="1707096"/>
            <a:ext cx="1894034" cy="0"/>
          </a:xfrm>
          <a:prstGeom prst="line">
            <a:avLst/>
          </a:prstGeom>
          <a:ln w="25400" cap="rnd">
            <a:solidFill>
              <a:srgbClr val="358C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6D55C3-B171-4BD5-8848-990EB9B02345}"/>
              </a:ext>
            </a:extLst>
          </p:cNvPr>
          <p:cNvSpPr txBox="1"/>
          <p:nvPr/>
        </p:nvSpPr>
        <p:spPr>
          <a:xfrm>
            <a:off x="5259874" y="2655013"/>
            <a:ext cx="3312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453D38"/>
                </a:solidFill>
                <a:latin typeface="+mn-ea"/>
              </a:rPr>
              <a:t>001/     </a:t>
            </a:r>
            <a:r>
              <a:rPr lang="ko-KR" altLang="en-US" sz="2000" dirty="0">
                <a:solidFill>
                  <a:srgbClr val="453D38"/>
                </a:solidFill>
                <a:latin typeface="+mn-ea"/>
              </a:rPr>
              <a:t>침수 차량 캐리 해</a:t>
            </a:r>
            <a:r>
              <a:rPr lang="en-US" altLang="ko-KR" sz="2000" dirty="0">
                <a:solidFill>
                  <a:srgbClr val="453D38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453D38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694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41726" y="848529"/>
            <a:ext cx="2520959" cy="0"/>
          </a:xfrm>
          <a:prstGeom prst="line">
            <a:avLst/>
          </a:prstGeom>
          <a:ln w="25400" cap="rnd">
            <a:solidFill>
              <a:srgbClr val="453D3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41726" y="362694"/>
            <a:ext cx="2520959" cy="0"/>
          </a:xfrm>
          <a:prstGeom prst="line">
            <a:avLst/>
          </a:prstGeom>
          <a:ln w="25400" cap="rnd">
            <a:solidFill>
              <a:srgbClr val="453D3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3827" y="1574800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453D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색상은 검은색 </a:t>
            </a:r>
            <a:r>
              <a:rPr lang="en-US" altLang="ko-KR" dirty="0">
                <a:solidFill>
                  <a:srgbClr val="453D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dirty="0">
                <a:solidFill>
                  <a:srgbClr val="453D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dirty="0">
                <a:solidFill>
                  <a:srgbClr val="358CA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바다색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453D3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5400" spc="-300" dirty="0">
              <a:solidFill>
                <a:srgbClr val="453D3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3827" y="400794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r>
              <a:rPr lang="ko-KR" altLang="en-US" sz="2000" dirty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 </a:t>
            </a:r>
            <a:r>
              <a:rPr lang="ko-KR" altLang="en-US" sz="2000" dirty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</a:p>
        </p:txBody>
      </p:sp>
    </p:spTree>
    <p:extLst>
      <p:ext uri="{BB962C8B-B14F-4D97-AF65-F5344CB8AC3E}">
        <p14:creationId xmlns:p14="http://schemas.microsoft.com/office/powerpoint/2010/main" val="360328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5148983" y="2324087"/>
            <a:ext cx="1894034" cy="0"/>
          </a:xfrm>
          <a:prstGeom prst="line">
            <a:avLst/>
          </a:prstGeom>
          <a:ln w="25400" cap="rnd">
            <a:solidFill>
              <a:srgbClr val="358C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59874" y="2655013"/>
            <a:ext cx="3312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001/     </a:t>
            </a:r>
            <a:r>
              <a:rPr lang="ko-KR" altLang="en-US" sz="2000" dirty="0">
                <a:solidFill>
                  <a:srgbClr val="358CAE"/>
                </a:solidFill>
                <a:latin typeface="+mn-ea"/>
              </a:rPr>
              <a:t>침수 차량 캐리 해</a:t>
            </a:r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358CAE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9874" y="3702905"/>
            <a:ext cx="2965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003/     </a:t>
            </a:r>
            <a:r>
              <a:rPr lang="ko-KR" altLang="en-US" sz="2000" dirty="0">
                <a:solidFill>
                  <a:srgbClr val="358CAE"/>
                </a:solidFill>
                <a:latin typeface="+mn-ea"/>
              </a:rPr>
              <a:t>시연 환경 설명</a:t>
            </a:r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358CAE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9874" y="4226851"/>
            <a:ext cx="176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004/     </a:t>
            </a:r>
            <a:r>
              <a:rPr lang="ko-KR" altLang="en-US" sz="2000" dirty="0">
                <a:solidFill>
                  <a:srgbClr val="358CAE"/>
                </a:solidFill>
                <a:latin typeface="+mn-ea"/>
              </a:rPr>
              <a:t>시연</a:t>
            </a:r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358CAE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9874" y="4750795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58CAE"/>
                </a:solidFill>
                <a:latin typeface="+mn-ea"/>
              </a:rPr>
              <a:t>005/     Q&amp;A </a:t>
            </a:r>
            <a:endParaRPr lang="ko-KR" altLang="en-US" sz="2000" dirty="0">
              <a:solidFill>
                <a:srgbClr val="358CAE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61903" y="1784759"/>
            <a:ext cx="2068195" cy="461665"/>
          </a:xfrm>
          <a:prstGeom prst="rect">
            <a:avLst/>
          </a:prstGeom>
          <a:solidFill>
            <a:srgbClr val="358CAE"/>
          </a:solidFill>
          <a:ln>
            <a:solidFill>
              <a:srgbClr val="358CAE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sz="24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148983" y="1707096"/>
            <a:ext cx="1894034" cy="0"/>
          </a:xfrm>
          <a:prstGeom prst="line">
            <a:avLst/>
          </a:prstGeom>
          <a:ln w="25400" cap="rnd">
            <a:solidFill>
              <a:srgbClr val="358C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5C14C4F-E1B4-44B9-B10C-014DDE8AAC35}"/>
              </a:ext>
            </a:extLst>
          </p:cNvPr>
          <p:cNvSpPr txBox="1"/>
          <p:nvPr/>
        </p:nvSpPr>
        <p:spPr>
          <a:xfrm>
            <a:off x="5259874" y="3178959"/>
            <a:ext cx="2786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453D38"/>
                </a:solidFill>
                <a:latin typeface="+mn-ea"/>
              </a:rPr>
              <a:t>002/     </a:t>
            </a:r>
            <a:r>
              <a:rPr lang="ko-KR" altLang="en-US" sz="2000" dirty="0">
                <a:solidFill>
                  <a:srgbClr val="453D38"/>
                </a:solidFill>
                <a:latin typeface="+mn-ea"/>
              </a:rPr>
              <a:t>애플리케이션</a:t>
            </a:r>
            <a:r>
              <a:rPr lang="en-US" altLang="ko-KR" sz="2000" dirty="0">
                <a:solidFill>
                  <a:srgbClr val="453D38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453D38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684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41726" y="848529"/>
            <a:ext cx="2520959" cy="0"/>
          </a:xfrm>
          <a:prstGeom prst="line">
            <a:avLst/>
          </a:prstGeom>
          <a:ln w="25400" cap="rnd">
            <a:solidFill>
              <a:srgbClr val="453D3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41726" y="362694"/>
            <a:ext cx="2520959" cy="0"/>
          </a:xfrm>
          <a:prstGeom prst="line">
            <a:avLst/>
          </a:prstGeom>
          <a:ln w="25400" cap="rnd">
            <a:solidFill>
              <a:srgbClr val="453D3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3827" y="1574800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453D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색상은 검은색 </a:t>
            </a:r>
            <a:r>
              <a:rPr lang="en-US" altLang="ko-KR" dirty="0">
                <a:solidFill>
                  <a:srgbClr val="453D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dirty="0">
                <a:solidFill>
                  <a:srgbClr val="453D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dirty="0">
                <a:solidFill>
                  <a:srgbClr val="358CA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바다색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453D3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453D3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3827" y="400794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r>
              <a:rPr lang="ko-KR" altLang="en-US" sz="2000" dirty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 </a:t>
            </a:r>
            <a:r>
              <a:rPr lang="ko-KR" altLang="en-US" sz="2000" dirty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</a:p>
        </p:txBody>
      </p:sp>
    </p:spTree>
    <p:extLst>
      <p:ext uri="{BB962C8B-B14F-4D97-AF65-F5344CB8AC3E}">
        <p14:creationId xmlns:p14="http://schemas.microsoft.com/office/powerpoint/2010/main" val="161712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273</Words>
  <Application>Microsoft Office PowerPoint</Application>
  <PresentationFormat>와이드스크린</PresentationFormat>
  <Paragraphs>69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나눔스퀘어</vt:lpstr>
      <vt:lpstr>나눔스퀘어 ExtraBold</vt:lpstr>
      <vt:lpstr>Arial</vt:lpstr>
      <vt:lpstr>맑은 고딕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SeoChangHo</cp:lastModifiedBy>
  <cp:revision>7</cp:revision>
  <dcterms:created xsi:type="dcterms:W3CDTF">2017-09-04T12:25:47Z</dcterms:created>
  <dcterms:modified xsi:type="dcterms:W3CDTF">2019-08-30T17:36:33Z</dcterms:modified>
</cp:coreProperties>
</file>