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C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6619C-49EC-4DD3-9731-C30493027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E64B1D-AE73-4561-81CF-F9ECED477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B9A91-B9A3-45E4-BB23-4068DA314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260E-205E-4502-84F4-22D5EF2C328E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4D13D0-5AA2-4079-97A8-D4F7D0DD1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17248-EBC5-457D-9BAB-CA20EBDD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86EA-8DBC-4842-AE72-07F29DD53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7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E1859-D9A0-43E9-BEBE-1B14AE59C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AE6183-16B3-4DC6-8DDC-E3C663EF5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3F0A7-FA77-419F-ADD8-FDCBE56E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260E-205E-4502-84F4-22D5EF2C328E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ACEFE6-8BC9-4170-BF60-3E15710CA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C2AB90-42F6-44FD-B842-A8F89D41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86EA-8DBC-4842-AE72-07F29DD53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43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0EF18E-F369-41B1-8161-CE13B823B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399C7C-6377-4A50-BA00-DE0760C3E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7348BC-4C0F-49FD-8F67-85FED160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260E-205E-4502-84F4-22D5EF2C328E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82B5A-67D6-42E5-A7C3-02C21C85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E43CD6-3233-4F2F-8AAA-D16F105B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86EA-8DBC-4842-AE72-07F29DD53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51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F9DE1-D3E8-4ADB-A1F0-95A23030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769B64-1160-4F10-8954-30FC76D97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105CB0-7D6A-4EA2-852A-1B173C161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260E-205E-4502-84F4-22D5EF2C328E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4B1746-488A-47EF-9261-CF562300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78CBC3-2043-48DF-AF4F-B00ED34C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86EA-8DBC-4842-AE72-07F29DD53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2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41977-B7EF-47CB-A554-1B838E8B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523FD9-1D49-41FE-8617-E79B4F285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D191B0-2F34-45D1-99E7-E6B7F7DF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260E-205E-4502-84F4-22D5EF2C328E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B410D-D071-48B6-A516-74BF1A4C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BB5AE-9712-4FCB-8623-449B1C18C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86EA-8DBC-4842-AE72-07F29DD53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7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3CEDE-5C16-4E51-AA6A-CD9D01180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42D9F-9B74-49D8-8A38-B82D18B1D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60AF5A-E29A-4F52-A333-6AC137EA6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D19F5-A26A-4A27-B6E4-48331133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260E-205E-4502-84F4-22D5EF2C328E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81EB36-5C3B-4791-80EF-42118D93B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B4A8B6-1B71-4107-A012-9FCCA918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86EA-8DBC-4842-AE72-07F29DD53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48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79D13-895D-4900-9AA8-6C59220EE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D381CA-5161-4612-9C9C-B92C17EF1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C1706F-ED7E-4037-ABBE-69F4AA7BC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FACC7A-58F2-481A-8643-82E1D3BAE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1AF7E7-6EDF-499B-865A-8D04DE7B4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021DE3-6A6A-4367-A7BA-AFBFC5B4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260E-205E-4502-84F4-22D5EF2C328E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7A201F-3FF8-4C11-9E4A-07BD71BF4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94BB8C-895A-427E-B0A9-6D948E1D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86EA-8DBC-4842-AE72-07F29DD53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56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5F026-F5F1-484B-8C75-B36A1BFF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33C94D-2419-4E4C-A68F-965424F4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260E-205E-4502-84F4-22D5EF2C328E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041B1B-0444-4CE9-AFC3-9960162A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3DFB7E-70AB-425B-A090-511E7A0F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86EA-8DBC-4842-AE72-07F29DD53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96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52A6EC-7AFF-4CEE-AB88-8F77AF24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260E-205E-4502-84F4-22D5EF2C328E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A79C13-80C8-4746-95E7-022CD414E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D3083E-52F9-4050-854D-E00C0799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86EA-8DBC-4842-AE72-07F29DD53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55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A11D8-77D2-4A86-9AE6-FE49FBE12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B9256C-B412-4283-962C-6539E1CB5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3A862D-A5D6-4F58-997E-F0A5B690D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57CEEF-22E0-4942-B41B-FB3094F6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260E-205E-4502-84F4-22D5EF2C328E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391AEC-A3DF-4F22-9EA5-6724C8D5B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F6885C-0B1C-4069-A38D-E60029BA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86EA-8DBC-4842-AE72-07F29DD53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64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6B3C4-2F9D-400A-9BB7-420C4434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497EF9-AE87-42A9-9820-13EB568BCF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4733BA-99F7-48AC-92D8-6434657EF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F95447-124C-4C5D-ABB0-E95CF593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260E-205E-4502-84F4-22D5EF2C328E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EAD2A-1A69-44F4-9C15-78A74652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EED82C-B29A-49D3-9EFB-F32C40AF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B86EA-8DBC-4842-AE72-07F29DD53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21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7C7E3F-340E-4394-932E-F573A269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44A6B-C822-414D-A4F2-96209EC4A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F29FEF-9723-493B-AA99-0577A8D18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3260E-205E-4502-84F4-22D5EF2C328E}" type="datetimeFigureOut">
              <a:rPr lang="ko-KR" altLang="en-US" smtClean="0"/>
              <a:t>2019-08-31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2879B-55B3-41A7-A8D7-05788CDCD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E0DF28-6CD7-4ECD-AC7C-CD69AB57D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B86EA-8DBC-4842-AE72-07F29DD53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15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무선">
            <a:extLst>
              <a:ext uri="{FF2B5EF4-FFF2-40B4-BE49-F238E27FC236}">
                <a16:creationId xmlns:a16="http://schemas.microsoft.com/office/drawing/2014/main" id="{B30A87D5-FE28-4E87-A797-5ED79032D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578093">
            <a:off x="1685768" y="3037837"/>
            <a:ext cx="1003852" cy="1003852"/>
          </a:xfrm>
          <a:prstGeom prst="rect">
            <a:avLst/>
          </a:prstGeom>
        </p:spPr>
      </p:pic>
      <p:pic>
        <p:nvPicPr>
          <p:cNvPr id="7" name="그래픽 6" descr="사이렌">
            <a:extLst>
              <a:ext uri="{FF2B5EF4-FFF2-40B4-BE49-F238E27FC236}">
                <a16:creationId xmlns:a16="http://schemas.microsoft.com/office/drawing/2014/main" id="{43B7575F-449D-472E-BA4A-8CDC872FA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425980" y="1160573"/>
            <a:ext cx="1003852" cy="1003852"/>
          </a:xfrm>
          <a:prstGeom prst="rect">
            <a:avLst/>
          </a:prstGeom>
        </p:spPr>
      </p:pic>
      <p:pic>
        <p:nvPicPr>
          <p:cNvPr id="9" name="그래픽 8" descr="음량">
            <a:extLst>
              <a:ext uri="{FF2B5EF4-FFF2-40B4-BE49-F238E27FC236}">
                <a16:creationId xmlns:a16="http://schemas.microsoft.com/office/drawing/2014/main" id="{5291F2D5-C440-423F-AEB4-FD04CF4825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5065" y="748099"/>
            <a:ext cx="914400" cy="914400"/>
          </a:xfrm>
          <a:prstGeom prst="rect">
            <a:avLst/>
          </a:prstGeom>
        </p:spPr>
      </p:pic>
      <p:pic>
        <p:nvPicPr>
          <p:cNvPr id="11" name="그래픽 10" descr="느낌표">
            <a:extLst>
              <a:ext uri="{FF2B5EF4-FFF2-40B4-BE49-F238E27FC236}">
                <a16:creationId xmlns:a16="http://schemas.microsoft.com/office/drawing/2014/main" id="{37038AC3-2DB1-4E3C-AABD-AD28ECBCA2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17932" y="3955311"/>
            <a:ext cx="914400" cy="914400"/>
          </a:xfrm>
          <a:prstGeom prst="rect">
            <a:avLst/>
          </a:prstGeom>
        </p:spPr>
      </p:pic>
      <p:pic>
        <p:nvPicPr>
          <p:cNvPr id="13" name="그래픽 12" descr="데이터베이스">
            <a:extLst>
              <a:ext uri="{FF2B5EF4-FFF2-40B4-BE49-F238E27FC236}">
                <a16:creationId xmlns:a16="http://schemas.microsoft.com/office/drawing/2014/main" id="{80FB47AB-F09C-452B-A103-75FFEE5B63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08277" y="28301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2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BF1A498-70F1-462A-977D-FA7015E5F5B7}"/>
              </a:ext>
            </a:extLst>
          </p:cNvPr>
          <p:cNvSpPr/>
          <p:nvPr/>
        </p:nvSpPr>
        <p:spPr>
          <a:xfrm>
            <a:off x="1913206" y="2082018"/>
            <a:ext cx="858129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센서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645602-268E-4586-A1E8-C522F0DA4F7E}"/>
              </a:ext>
            </a:extLst>
          </p:cNvPr>
          <p:cNvSpPr/>
          <p:nvPr/>
        </p:nvSpPr>
        <p:spPr>
          <a:xfrm>
            <a:off x="4037427" y="2082018"/>
            <a:ext cx="1181686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F15D24-BAFF-4940-8C49-990F3A52BE67}"/>
              </a:ext>
            </a:extLst>
          </p:cNvPr>
          <p:cNvSpPr/>
          <p:nvPr/>
        </p:nvSpPr>
        <p:spPr>
          <a:xfrm>
            <a:off x="6816509" y="2002300"/>
            <a:ext cx="1350499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7E0553-DD2D-4F5C-8CC1-DB4C60EDD120}"/>
              </a:ext>
            </a:extLst>
          </p:cNvPr>
          <p:cNvSpPr/>
          <p:nvPr/>
        </p:nvSpPr>
        <p:spPr>
          <a:xfrm>
            <a:off x="9383151" y="1477108"/>
            <a:ext cx="1181686" cy="60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Carrier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09F55A-4BF2-40EB-AEA7-D2E74EE85F1F}"/>
              </a:ext>
            </a:extLst>
          </p:cNvPr>
          <p:cNvSpPr/>
          <p:nvPr/>
        </p:nvSpPr>
        <p:spPr>
          <a:xfrm>
            <a:off x="9383151" y="2358682"/>
            <a:ext cx="1181686" cy="60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Follower</a:t>
            </a:r>
            <a:endParaRPr lang="ko-KR" altLang="en-US" dirty="0"/>
          </a:p>
        </p:txBody>
      </p:sp>
      <p:pic>
        <p:nvPicPr>
          <p:cNvPr id="14" name="그래픽 13" descr="사이렌">
            <a:extLst>
              <a:ext uri="{FF2B5EF4-FFF2-40B4-BE49-F238E27FC236}">
                <a16:creationId xmlns:a16="http://schemas.microsoft.com/office/drawing/2014/main" id="{80749449-3F05-488A-A449-0413573AF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75438" y="695407"/>
            <a:ext cx="1035509" cy="1035509"/>
          </a:xfrm>
          <a:prstGeom prst="rect">
            <a:avLst/>
          </a:prstGeom>
        </p:spPr>
      </p:pic>
      <p:pic>
        <p:nvPicPr>
          <p:cNvPr id="15" name="그래픽 14" descr="무선">
            <a:extLst>
              <a:ext uri="{FF2B5EF4-FFF2-40B4-BE49-F238E27FC236}">
                <a16:creationId xmlns:a16="http://schemas.microsoft.com/office/drawing/2014/main" id="{A2D3FEB6-93AA-4977-A5F5-82D65DCEF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187748">
            <a:off x="1566220" y="676599"/>
            <a:ext cx="1003852" cy="1003852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F304DFB8-1969-4FD1-8C94-FAC6B38391B3}"/>
              </a:ext>
            </a:extLst>
          </p:cNvPr>
          <p:cNvSpPr/>
          <p:nvPr/>
        </p:nvSpPr>
        <p:spPr>
          <a:xfrm>
            <a:off x="2965882" y="1127023"/>
            <a:ext cx="1712136" cy="172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B49088-EE00-4B71-A9AD-D1CD9A303271}"/>
              </a:ext>
            </a:extLst>
          </p:cNvPr>
          <p:cNvSpPr txBox="1"/>
          <p:nvPr/>
        </p:nvSpPr>
        <p:spPr>
          <a:xfrm>
            <a:off x="2965882" y="695407"/>
            <a:ext cx="171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침수위험 경고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1083C9-75D4-463F-904C-B13C3DB5C1D4}"/>
              </a:ext>
            </a:extLst>
          </p:cNvPr>
          <p:cNvSpPr txBox="1"/>
          <p:nvPr/>
        </p:nvSpPr>
        <p:spPr>
          <a:xfrm>
            <a:off x="621746" y="1735392"/>
            <a:ext cx="110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수위감지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562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실내, 검은색이(가) 표시된 사진&#10;&#10;자동 생성된 설명">
            <a:extLst>
              <a:ext uri="{FF2B5EF4-FFF2-40B4-BE49-F238E27FC236}">
                <a16:creationId xmlns:a16="http://schemas.microsoft.com/office/drawing/2014/main" id="{C7F03CBD-44FA-49BF-9047-4ED0EA5D8D6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989" y="623019"/>
            <a:ext cx="1488477" cy="1488477"/>
          </a:xfrm>
          <a:prstGeom prst="rect">
            <a:avLst/>
          </a:prstGeom>
        </p:spPr>
      </p:pic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2549875A-A908-4CAF-B9EE-3F1F2137E842}"/>
              </a:ext>
            </a:extLst>
          </p:cNvPr>
          <p:cNvSpPr/>
          <p:nvPr/>
        </p:nvSpPr>
        <p:spPr>
          <a:xfrm rot="5400000">
            <a:off x="5093806" y="3541812"/>
            <a:ext cx="1286353" cy="156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B641EE-D1C4-4872-BF6F-19B37DD4F3AB}"/>
              </a:ext>
            </a:extLst>
          </p:cNvPr>
          <p:cNvSpPr txBox="1"/>
          <p:nvPr/>
        </p:nvSpPr>
        <p:spPr>
          <a:xfrm>
            <a:off x="5133854" y="2082619"/>
            <a:ext cx="148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클라우드 서버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913F3C6-B8BB-4BBC-8AC3-6CAF36ECEA1F}"/>
              </a:ext>
            </a:extLst>
          </p:cNvPr>
          <p:cNvGrpSpPr/>
          <p:nvPr/>
        </p:nvGrpSpPr>
        <p:grpSpPr>
          <a:xfrm>
            <a:off x="5169068" y="4630583"/>
            <a:ext cx="1488477" cy="1989847"/>
            <a:chOff x="5337304" y="3909660"/>
            <a:chExt cx="1488477" cy="1989847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2A6A70D-0020-4F07-B08B-4A705ABE5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7304" y="3909660"/>
              <a:ext cx="1488477" cy="1488477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13478F0-CEBF-457E-9ADF-B50C1CACB446}"/>
                </a:ext>
              </a:extLst>
            </p:cNvPr>
            <p:cNvSpPr txBox="1"/>
            <p:nvPr/>
          </p:nvSpPr>
          <p:spPr>
            <a:xfrm>
              <a:off x="5547769" y="5530175"/>
              <a:ext cx="1220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App User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9D0007F-4D57-4E39-8074-C4022398BF3E}"/>
              </a:ext>
            </a:extLst>
          </p:cNvPr>
          <p:cNvSpPr txBox="1"/>
          <p:nvPr/>
        </p:nvSpPr>
        <p:spPr>
          <a:xfrm>
            <a:off x="3082254" y="3317414"/>
            <a:ext cx="2439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침수위험 지역 정보 제공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경보 및 대피 알림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B604CFC-D1D3-476D-815D-214AE8DD84AD}"/>
              </a:ext>
            </a:extLst>
          </p:cNvPr>
          <p:cNvGrpSpPr/>
          <p:nvPr/>
        </p:nvGrpSpPr>
        <p:grpSpPr>
          <a:xfrm>
            <a:off x="9130779" y="1635738"/>
            <a:ext cx="1681676" cy="1800808"/>
            <a:chOff x="8738538" y="2678601"/>
            <a:chExt cx="1681676" cy="180080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1223A31-F04B-430F-821E-07A18E27BCF2}"/>
                </a:ext>
              </a:extLst>
            </p:cNvPr>
            <p:cNvSpPr txBox="1"/>
            <p:nvPr/>
          </p:nvSpPr>
          <p:spPr>
            <a:xfrm>
              <a:off x="9166485" y="4110077"/>
              <a:ext cx="950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Carrier</a:t>
              </a: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702AC851-E869-457A-B26A-238F5A4FB8A6}"/>
                </a:ext>
              </a:extLst>
            </p:cNvPr>
            <p:cNvGrpSpPr/>
            <p:nvPr/>
          </p:nvGrpSpPr>
          <p:grpSpPr>
            <a:xfrm>
              <a:off x="8738538" y="2678601"/>
              <a:ext cx="1681676" cy="1681676"/>
              <a:chOff x="8738538" y="3261388"/>
              <a:chExt cx="1681676" cy="1681676"/>
            </a:xfrm>
          </p:grpSpPr>
          <p:pic>
            <p:nvPicPr>
              <p:cNvPr id="33" name="그래픽 32" descr="택시">
                <a:extLst>
                  <a:ext uri="{FF2B5EF4-FFF2-40B4-BE49-F238E27FC236}">
                    <a16:creationId xmlns:a16="http://schemas.microsoft.com/office/drawing/2014/main" id="{32F18567-A7F4-4C33-97FA-4C49E45020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738538" y="3261388"/>
                <a:ext cx="1681676" cy="1681676"/>
              </a:xfrm>
              <a:prstGeom prst="rect">
                <a:avLst/>
              </a:prstGeom>
            </p:spPr>
          </p:pic>
          <p:pic>
            <p:nvPicPr>
              <p:cNvPr id="37" name="그래픽 36" descr="사용자">
                <a:extLst>
                  <a:ext uri="{FF2B5EF4-FFF2-40B4-BE49-F238E27FC236}">
                    <a16:creationId xmlns:a16="http://schemas.microsoft.com/office/drawing/2014/main" id="{7B901363-3D6D-4926-B47B-DE71D93B99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623686" y="3681304"/>
                <a:ext cx="380179" cy="380179"/>
              </a:xfrm>
              <a:prstGeom prst="rect">
                <a:avLst/>
              </a:prstGeom>
            </p:spPr>
          </p:pic>
        </p:grpSp>
      </p:grpSp>
      <p:pic>
        <p:nvPicPr>
          <p:cNvPr id="44" name="그래픽 43" descr="데이터베이스">
            <a:extLst>
              <a:ext uri="{FF2B5EF4-FFF2-40B4-BE49-F238E27FC236}">
                <a16:creationId xmlns:a16="http://schemas.microsoft.com/office/drawing/2014/main" id="{0FED4B30-42BA-4CDD-9FE4-A176D7BBD7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8640" y="543293"/>
            <a:ext cx="914400" cy="914400"/>
          </a:xfrm>
          <a:prstGeom prst="rect">
            <a:avLst/>
          </a:prstGeom>
        </p:spPr>
      </p:pic>
      <p:pic>
        <p:nvPicPr>
          <p:cNvPr id="45" name="그래픽 44" descr="데이터베이스">
            <a:extLst>
              <a:ext uri="{FF2B5EF4-FFF2-40B4-BE49-F238E27FC236}">
                <a16:creationId xmlns:a16="http://schemas.microsoft.com/office/drawing/2014/main" id="{263092EE-3918-4CD6-AD5D-DEB8F51D40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2446" y="827747"/>
            <a:ext cx="914400" cy="914400"/>
          </a:xfrm>
          <a:prstGeom prst="rect">
            <a:avLst/>
          </a:prstGeom>
        </p:spPr>
      </p:pic>
      <p:pic>
        <p:nvPicPr>
          <p:cNvPr id="46" name="그래픽 45" descr="데이터베이스">
            <a:extLst>
              <a:ext uri="{FF2B5EF4-FFF2-40B4-BE49-F238E27FC236}">
                <a16:creationId xmlns:a16="http://schemas.microsoft.com/office/drawing/2014/main" id="{B1446316-C204-423E-84EA-B7570FECDA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62993" y="559569"/>
            <a:ext cx="914400" cy="9144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772972E-C9CF-4A70-93E2-F89F821461BF}"/>
              </a:ext>
            </a:extLst>
          </p:cNvPr>
          <p:cNvSpPr txBox="1"/>
          <p:nvPr/>
        </p:nvSpPr>
        <p:spPr>
          <a:xfrm>
            <a:off x="570264" y="1825659"/>
            <a:ext cx="188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침수관련 데이터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5878FD-F1CD-44BB-8AFA-8F81FD09CE74}"/>
              </a:ext>
            </a:extLst>
          </p:cNvPr>
          <p:cNvSpPr txBox="1"/>
          <p:nvPr/>
        </p:nvSpPr>
        <p:spPr>
          <a:xfrm>
            <a:off x="2537728" y="559569"/>
            <a:ext cx="1712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강우량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상하수도 수위 정보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DF18B2DA-8315-4B45-A868-1493FEABDAF4}"/>
              </a:ext>
            </a:extLst>
          </p:cNvPr>
          <p:cNvSpPr/>
          <p:nvPr/>
        </p:nvSpPr>
        <p:spPr>
          <a:xfrm>
            <a:off x="2537727" y="1194980"/>
            <a:ext cx="1712136" cy="172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1" name="화살표: 오른쪽 50">
            <a:extLst>
              <a:ext uri="{FF2B5EF4-FFF2-40B4-BE49-F238E27FC236}">
                <a16:creationId xmlns:a16="http://schemas.microsoft.com/office/drawing/2014/main" id="{F7F13AD5-0506-42BD-8D8E-A75492D1E314}"/>
              </a:ext>
            </a:extLst>
          </p:cNvPr>
          <p:cNvSpPr/>
          <p:nvPr/>
        </p:nvSpPr>
        <p:spPr>
          <a:xfrm rot="16200000">
            <a:off x="5380289" y="3538657"/>
            <a:ext cx="1286353" cy="156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93BB80-4020-418A-8C63-F6347B6190F3}"/>
              </a:ext>
            </a:extLst>
          </p:cNvPr>
          <p:cNvSpPr txBox="1"/>
          <p:nvPr/>
        </p:nvSpPr>
        <p:spPr>
          <a:xfrm>
            <a:off x="6310150" y="3476861"/>
            <a:ext cx="2529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긴급상황 시 역할 선택 및 권한 이양 동의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07D48055-5563-4D32-A886-683587383C14}"/>
              </a:ext>
            </a:extLst>
          </p:cNvPr>
          <p:cNvSpPr/>
          <p:nvPr/>
        </p:nvSpPr>
        <p:spPr>
          <a:xfrm rot="10800000">
            <a:off x="7281525" y="2279673"/>
            <a:ext cx="1712136" cy="172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33EEA2B9-F922-4C69-8785-5EB396693775}"/>
              </a:ext>
            </a:extLst>
          </p:cNvPr>
          <p:cNvSpPr/>
          <p:nvPr/>
        </p:nvSpPr>
        <p:spPr>
          <a:xfrm>
            <a:off x="7311385" y="696243"/>
            <a:ext cx="1712136" cy="172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0B406F2-19B7-4E5E-9F00-25E6F437BA25}"/>
              </a:ext>
            </a:extLst>
          </p:cNvPr>
          <p:cNvSpPr txBox="1"/>
          <p:nvPr/>
        </p:nvSpPr>
        <p:spPr>
          <a:xfrm>
            <a:off x="7430727" y="2517355"/>
            <a:ext cx="156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인식한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팔로워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번호판 정보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DFCE5A2-7623-4459-8DC2-75DF00347558}"/>
              </a:ext>
            </a:extLst>
          </p:cNvPr>
          <p:cNvGrpSpPr/>
          <p:nvPr/>
        </p:nvGrpSpPr>
        <p:grpSpPr>
          <a:xfrm>
            <a:off x="9130779" y="-57800"/>
            <a:ext cx="1681676" cy="1852641"/>
            <a:chOff x="8782848" y="4294743"/>
            <a:chExt cx="1681676" cy="1852641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B237B3E-7B5D-4FAF-A12C-D7425D542989}"/>
                </a:ext>
              </a:extLst>
            </p:cNvPr>
            <p:cNvSpPr txBox="1"/>
            <p:nvPr/>
          </p:nvSpPr>
          <p:spPr>
            <a:xfrm>
              <a:off x="9086066" y="5778052"/>
              <a:ext cx="1075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휴먼모음T" panose="02030504000101010101" pitchFamily="18" charset="-127"/>
                  <a:ea typeface="휴먼모음T" panose="02030504000101010101" pitchFamily="18" charset="-127"/>
                </a:rPr>
                <a:t>Follower</a:t>
              </a:r>
            </a:p>
          </p:txBody>
        </p:sp>
        <p:pic>
          <p:nvPicPr>
            <p:cNvPr id="59" name="그래픽 58" descr="택시">
              <a:extLst>
                <a:ext uri="{FF2B5EF4-FFF2-40B4-BE49-F238E27FC236}">
                  <a16:creationId xmlns:a16="http://schemas.microsoft.com/office/drawing/2014/main" id="{80395161-5FD6-42DE-B4CB-23D2D4C06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82848" y="4294743"/>
              <a:ext cx="1681676" cy="1681676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D80ABA3-19FF-4A1D-AE65-C2D6EC881C7B}"/>
              </a:ext>
            </a:extLst>
          </p:cNvPr>
          <p:cNvSpPr txBox="1"/>
          <p:nvPr/>
        </p:nvSpPr>
        <p:spPr>
          <a:xfrm>
            <a:off x="7561985" y="933925"/>
            <a:ext cx="121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차량 승인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1" name="화살표: 위쪽/아래쪽 60">
            <a:extLst>
              <a:ext uri="{FF2B5EF4-FFF2-40B4-BE49-F238E27FC236}">
                <a16:creationId xmlns:a16="http://schemas.microsoft.com/office/drawing/2014/main" id="{320AAD85-04CD-4666-86B2-70603581B9D9}"/>
              </a:ext>
            </a:extLst>
          </p:cNvPr>
          <p:cNvSpPr/>
          <p:nvPr/>
        </p:nvSpPr>
        <p:spPr>
          <a:xfrm>
            <a:off x="10752791" y="1448848"/>
            <a:ext cx="196782" cy="65380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590E11-33DB-458D-9143-4F5EE3D0D369}"/>
              </a:ext>
            </a:extLst>
          </p:cNvPr>
          <p:cNvSpPr txBox="1"/>
          <p:nvPr/>
        </p:nvSpPr>
        <p:spPr>
          <a:xfrm>
            <a:off x="10998441" y="1557481"/>
            <a:ext cx="121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차량 인도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976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36456F-A6AB-480C-A6ED-3BE7406C9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침수피해 사회문제 밑밥 싹 깔면서 경보를 하는데 경보만 해가지고는 대피하지 못하는 상황 발생하고 </a:t>
            </a:r>
            <a:r>
              <a:rPr lang="ko-KR" altLang="en-US" dirty="0" err="1"/>
              <a:t>있잖아</a:t>
            </a:r>
            <a:endParaRPr lang="en-US" altLang="ko-KR" dirty="0"/>
          </a:p>
          <a:p>
            <a:r>
              <a:rPr lang="ko-KR" altLang="en-US" dirty="0" err="1"/>
              <a:t>그런걸</a:t>
            </a:r>
            <a:r>
              <a:rPr lang="ko-KR" altLang="en-US" dirty="0"/>
              <a:t> 해결하기 위해서 팔로우다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853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8D655095E50D142BA13AECAA56960A0" ma:contentTypeVersion="2" ma:contentTypeDescription="새 문서를 만듭니다." ma:contentTypeScope="" ma:versionID="eb3be255da75c6762132849bc85f07b5">
  <xsd:schema xmlns:xsd="http://www.w3.org/2001/XMLSchema" xmlns:xs="http://www.w3.org/2001/XMLSchema" xmlns:p="http://schemas.microsoft.com/office/2006/metadata/properties" xmlns:ns3="c918874a-59a1-49b9-8c3e-05e49c7e750f" targetNamespace="http://schemas.microsoft.com/office/2006/metadata/properties" ma:root="true" ma:fieldsID="f2f91e7d7a1d2868e3e85913a0d8264e" ns3:_="">
    <xsd:import namespace="c918874a-59a1-49b9-8c3e-05e49c7e75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18874a-59a1-49b9-8c3e-05e49c7e75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3C1AED-1921-4B61-AE40-B2B1712AB5F0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c918874a-59a1-49b9-8c3e-05e49c7e750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5990F76-BEEA-415A-84D6-D299097F13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1EFF-00A5-410B-8B2D-F7B7039969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18874a-59a1-49b9-8c3e-05e49c7e75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63</Words>
  <Application>Microsoft Office PowerPoint</Application>
  <PresentationFormat>와이드스크린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휴먼모음T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LEEYOUNGGWAN</dc:creator>
  <cp:lastModifiedBy>SeoChangHo</cp:lastModifiedBy>
  <cp:revision>20</cp:revision>
  <dcterms:created xsi:type="dcterms:W3CDTF">2019-08-30T22:46:52Z</dcterms:created>
  <dcterms:modified xsi:type="dcterms:W3CDTF">2019-08-31T10:58:42Z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0x010100C8D655095E50D142BA13AECAA56960A0</vt:lpwstr>
  </property>
</Properties>
</file>