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2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4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1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6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1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3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F48C-4945-402E-A608-680A552F7277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2CE4D-F9F1-44FE-9EDA-8C071A404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7344816" cy="4370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齐家网成立于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年，以提升行业效率和用户体验为己任，业务涵盖家装平台、自营装修业务、齐家特许经营网络、供应链等多个子生态，目前已在全国</a:t>
            </a:r>
            <a:r>
              <a:rPr lang="en-US" altLang="zh-CN" dirty="0" smtClean="0"/>
              <a:t>308</a:t>
            </a:r>
            <a:r>
              <a:rPr lang="zh-CN" altLang="en-US" dirty="0" smtClean="0"/>
              <a:t>个城市落地，月独立访客超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万，是客户在互联网寻求家装服务时的优选平台。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日，齐家网成功上市。</a:t>
            </a:r>
            <a:endParaRPr lang="zh-CN" altLang="en-US" dirty="0"/>
          </a:p>
        </p:txBody>
      </p:sp>
      <p:pic>
        <p:nvPicPr>
          <p:cNvPr id="1026" name="Picture 2" descr="https://www.jia.com/logo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8307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5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s://www.jia.com/logo/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329901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Desktop\未命名文件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8647"/>
            <a:ext cx="4798584" cy="62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5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齐家专享贷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158529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1712"/>
            <a:ext cx="7509792" cy="274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0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Office PowerPoint</Application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齐家专享贷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2019-05-24T08:04:46Z</dcterms:created>
  <dcterms:modified xsi:type="dcterms:W3CDTF">2019-05-24T08:19:11Z</dcterms:modified>
</cp:coreProperties>
</file>