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3"/>
    <p:sldId id="271" r:id="rId4"/>
    <p:sldId id="258" r:id="rId5"/>
    <p:sldId id="320" r:id="rId6"/>
    <p:sldId id="280" r:id="rId7"/>
    <p:sldId id="319" r:id="rId8"/>
    <p:sldId id="272" r:id="rId9"/>
    <p:sldId id="262" r:id="rId10"/>
    <p:sldId id="291" r:id="rId11"/>
    <p:sldId id="273" r:id="rId12"/>
    <p:sldId id="321" r:id="rId13"/>
    <p:sldId id="292" r:id="rId14"/>
    <p:sldId id="261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任意多边形 5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2193588" cy="6866164"/>
          </a:xfrm>
          <a:custGeom>
            <a:avLst/>
            <a:gdLst>
              <a:gd name="T0" fmla="*/ 0 w 7681"/>
              <a:gd name="T1" fmla="*/ 4316 h 4316"/>
              <a:gd name="T2" fmla="*/ 2126 w 7681"/>
              <a:gd name="T3" fmla="*/ 4316 h 4316"/>
              <a:gd name="T4" fmla="*/ 7681 w 7681"/>
              <a:gd name="T5" fmla="*/ 1213 h 4316"/>
              <a:gd name="T6" fmla="*/ 7681 w 7681"/>
              <a:gd name="T7" fmla="*/ 0 h 4316"/>
              <a:gd name="T8" fmla="*/ 0 w 7681"/>
              <a:gd name="T9" fmla="*/ 0 h 4316"/>
              <a:gd name="T10" fmla="*/ 0 w 7681"/>
              <a:gd name="T11" fmla="*/ 431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1" h="4316">
                <a:moveTo>
                  <a:pt x="0" y="4316"/>
                </a:moveTo>
                <a:lnTo>
                  <a:pt x="2126" y="4316"/>
                </a:lnTo>
                <a:lnTo>
                  <a:pt x="7681" y="1213"/>
                </a:lnTo>
                <a:lnTo>
                  <a:pt x="7681" y="0"/>
                </a:lnTo>
                <a:lnTo>
                  <a:pt x="0" y="0"/>
                </a:lnTo>
                <a:lnTo>
                  <a:pt x="0" y="4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PA_组合 37"/>
          <p:cNvGrpSpPr/>
          <p:nvPr userDrawn="1">
            <p:custDataLst>
              <p:tags r:id="rId3"/>
            </p:custDataLst>
          </p:nvPr>
        </p:nvGrpSpPr>
        <p:grpSpPr>
          <a:xfrm>
            <a:off x="5817549" y="885995"/>
            <a:ext cx="5435599" cy="5162209"/>
            <a:chOff x="4425951" y="98425"/>
            <a:chExt cx="7227888" cy="6864351"/>
          </a:xfrm>
        </p:grpSpPr>
        <p:sp>
          <p:nvSpPr>
            <p:cNvPr id="17" name="Freeform 9"/>
            <p:cNvSpPr/>
            <p:nvPr/>
          </p:nvSpPr>
          <p:spPr bwMode="auto">
            <a:xfrm>
              <a:off x="4425951" y="98425"/>
              <a:ext cx="7227888" cy="5813425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5338763" y="1009650"/>
              <a:ext cx="5519738" cy="4459288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7499351" y="6096000"/>
              <a:ext cx="1708150" cy="56991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7499351" y="5743575"/>
              <a:ext cx="1708150" cy="568325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7499351" y="5389564"/>
              <a:ext cx="1708150" cy="571500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7897813" y="6503988"/>
              <a:ext cx="909638" cy="458788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6408738" y="1960563"/>
              <a:ext cx="1936750" cy="2879725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6130926" y="2117725"/>
              <a:ext cx="1184275" cy="1898650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6689726" y="1338263"/>
              <a:ext cx="1652588" cy="1360488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7131051" y="3670300"/>
              <a:ext cx="1228725" cy="736600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7791451" y="2936875"/>
              <a:ext cx="538163" cy="736600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auto">
            <a:xfrm>
              <a:off x="8361363" y="1960563"/>
              <a:ext cx="1936750" cy="2879725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9388476" y="2117725"/>
              <a:ext cx="1187450" cy="1898650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8361363" y="1338263"/>
              <a:ext cx="1654175" cy="1360488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8345488" y="3670300"/>
              <a:ext cx="1227138" cy="736600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8374063" y="2936875"/>
              <a:ext cx="541338" cy="736600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8828088" y="4784725"/>
              <a:ext cx="676275" cy="819150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7219951" y="4784725"/>
              <a:ext cx="598488" cy="592138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"/>
            <p:cNvSpPr/>
            <p:nvPr/>
          </p:nvSpPr>
          <p:spPr bwMode="auto">
            <a:xfrm>
              <a:off x="8378826" y="4965700"/>
              <a:ext cx="231775" cy="509588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auto">
            <a:xfrm>
              <a:off x="8437563" y="4768850"/>
              <a:ext cx="303213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9"/>
            <p:cNvSpPr/>
            <p:nvPr/>
          </p:nvSpPr>
          <p:spPr bwMode="auto">
            <a:xfrm>
              <a:off x="8086726" y="4965700"/>
              <a:ext cx="228600" cy="509588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7964488" y="4768850"/>
              <a:ext cx="301625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1"/>
            <p:cNvSpPr/>
            <p:nvPr/>
          </p:nvSpPr>
          <p:spPr bwMode="auto">
            <a:xfrm>
              <a:off x="8518526" y="1501775"/>
              <a:ext cx="1901825" cy="3195638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8059738" y="4865688"/>
              <a:ext cx="111125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8534401" y="4865688"/>
              <a:ext cx="109538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4"/>
            <p:cNvSpPr/>
            <p:nvPr/>
          </p:nvSpPr>
          <p:spPr bwMode="auto">
            <a:xfrm>
              <a:off x="6283326" y="1501775"/>
              <a:ext cx="1905000" cy="3195638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PA_组合 44"/>
          <p:cNvGrpSpPr/>
          <p:nvPr userDrawn="1">
            <p:custDataLst>
              <p:tags r:id="rId4"/>
            </p:custDataLst>
          </p:nvPr>
        </p:nvGrpSpPr>
        <p:grpSpPr>
          <a:xfrm>
            <a:off x="745792" y="4587035"/>
            <a:ext cx="775830" cy="592034"/>
            <a:chOff x="890588" y="4141788"/>
            <a:chExt cx="1393825" cy="1063625"/>
          </a:xfrm>
        </p:grpSpPr>
        <p:sp>
          <p:nvSpPr>
            <p:cNvPr id="44" name="Freeform 38"/>
            <p:cNvSpPr/>
            <p:nvPr/>
          </p:nvSpPr>
          <p:spPr bwMode="auto">
            <a:xfrm>
              <a:off x="890588" y="4141788"/>
              <a:ext cx="1393825" cy="1063625"/>
            </a:xfrm>
            <a:custGeom>
              <a:avLst/>
              <a:gdLst>
                <a:gd name="T0" fmla="*/ 398 w 421"/>
                <a:gd name="T1" fmla="*/ 138 h 321"/>
                <a:gd name="T2" fmla="*/ 319 w 421"/>
                <a:gd name="T3" fmla="*/ 138 h 321"/>
                <a:gd name="T4" fmla="*/ 160 w 421"/>
                <a:gd name="T5" fmla="*/ 0 h 321"/>
                <a:gd name="T6" fmla="*/ 0 w 421"/>
                <a:gd name="T7" fmla="*/ 161 h 321"/>
                <a:gd name="T8" fmla="*/ 160 w 421"/>
                <a:gd name="T9" fmla="*/ 321 h 321"/>
                <a:gd name="T10" fmla="*/ 319 w 421"/>
                <a:gd name="T11" fmla="*/ 184 h 321"/>
                <a:gd name="T12" fmla="*/ 398 w 421"/>
                <a:gd name="T13" fmla="*/ 184 h 321"/>
                <a:gd name="T14" fmla="*/ 421 w 421"/>
                <a:gd name="T15" fmla="*/ 161 h 321"/>
                <a:gd name="T16" fmla="*/ 398 w 421"/>
                <a:gd name="T17" fmla="*/ 13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21">
                  <a:moveTo>
                    <a:pt x="398" y="138"/>
                  </a:moveTo>
                  <a:cubicBezTo>
                    <a:pt x="319" y="138"/>
                    <a:pt x="319" y="138"/>
                    <a:pt x="319" y="138"/>
                  </a:cubicBezTo>
                  <a:cubicBezTo>
                    <a:pt x="308" y="60"/>
                    <a:pt x="241" y="0"/>
                    <a:pt x="160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1"/>
                    <a:pt x="160" y="321"/>
                  </a:cubicBezTo>
                  <a:cubicBezTo>
                    <a:pt x="241" y="321"/>
                    <a:pt x="308" y="261"/>
                    <a:pt x="319" y="184"/>
                  </a:cubicBezTo>
                  <a:cubicBezTo>
                    <a:pt x="398" y="184"/>
                    <a:pt x="398" y="184"/>
                    <a:pt x="398" y="184"/>
                  </a:cubicBezTo>
                  <a:cubicBezTo>
                    <a:pt x="411" y="184"/>
                    <a:pt x="421" y="173"/>
                    <a:pt x="421" y="161"/>
                  </a:cubicBezTo>
                  <a:cubicBezTo>
                    <a:pt x="421" y="148"/>
                    <a:pt x="411" y="138"/>
                    <a:pt x="398" y="138"/>
                  </a:cubicBezTo>
                  <a:close/>
                </a:path>
              </a:pathLst>
            </a:custGeom>
            <a:solidFill>
              <a:srgbClr val="FFFFFF"/>
            </a:solidFill>
            <a:ln w="39688" cap="rnd">
              <a:solidFill>
                <a:srgbClr val="6D71C3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39"/>
            <p:cNvSpPr>
              <a:spLocks noChangeArrowheads="1"/>
            </p:cNvSpPr>
            <p:nvPr/>
          </p:nvSpPr>
          <p:spPr bwMode="auto">
            <a:xfrm>
              <a:off x="998538" y="4251325"/>
              <a:ext cx="846138" cy="846138"/>
            </a:xfrm>
            <a:prstGeom prst="ellipse">
              <a:avLst/>
            </a:prstGeom>
            <a:solidFill>
              <a:srgbClr val="FFC13A"/>
            </a:solidFill>
            <a:ln w="39688" cap="rnd">
              <a:solidFill>
                <a:srgbClr val="CEBA85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1025525" y="4276725"/>
              <a:ext cx="666750" cy="666750"/>
            </a:xfrm>
            <a:custGeom>
              <a:avLst/>
              <a:gdLst>
                <a:gd name="T0" fmla="*/ 201 w 201"/>
                <a:gd name="T1" fmla="*/ 32 h 201"/>
                <a:gd name="T2" fmla="*/ 119 w 201"/>
                <a:gd name="T3" fmla="*/ 0 h 201"/>
                <a:gd name="T4" fmla="*/ 0 w 201"/>
                <a:gd name="T5" fmla="*/ 120 h 201"/>
                <a:gd name="T6" fmla="*/ 31 w 201"/>
                <a:gd name="T7" fmla="*/ 201 h 201"/>
                <a:gd name="T8" fmla="*/ 25 w 201"/>
                <a:gd name="T9" fmla="*/ 161 h 201"/>
                <a:gd name="T10" fmla="*/ 160 w 201"/>
                <a:gd name="T11" fmla="*/ 26 h 201"/>
                <a:gd name="T12" fmla="*/ 201 w 201"/>
                <a:gd name="T13" fmla="*/ 3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201" y="32"/>
                  </a:moveTo>
                  <a:cubicBezTo>
                    <a:pt x="179" y="11"/>
                    <a:pt x="150" y="0"/>
                    <a:pt x="119" y="0"/>
                  </a:cubicBezTo>
                  <a:cubicBezTo>
                    <a:pt x="53" y="0"/>
                    <a:pt x="0" y="54"/>
                    <a:pt x="0" y="120"/>
                  </a:cubicBezTo>
                  <a:cubicBezTo>
                    <a:pt x="0" y="150"/>
                    <a:pt x="11" y="179"/>
                    <a:pt x="31" y="201"/>
                  </a:cubicBezTo>
                  <a:cubicBezTo>
                    <a:pt x="27" y="188"/>
                    <a:pt x="25" y="174"/>
                    <a:pt x="25" y="161"/>
                  </a:cubicBezTo>
                  <a:cubicBezTo>
                    <a:pt x="25" y="86"/>
                    <a:pt x="86" y="26"/>
                    <a:pt x="160" y="26"/>
                  </a:cubicBezTo>
                  <a:cubicBezTo>
                    <a:pt x="174" y="26"/>
                    <a:pt x="188" y="28"/>
                    <a:pt x="20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4213" y="3183474"/>
            <a:ext cx="5222875" cy="51007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69925" y="1727237"/>
            <a:ext cx="5222875" cy="140542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28060" y="4686300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628059" y="5148262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6971506" y="485775"/>
            <a:ext cx="4536282" cy="47626"/>
            <a:chOff x="6971505" y="485774"/>
            <a:chExt cx="4768055" cy="55245"/>
          </a:xfrm>
        </p:grpSpPr>
        <p:sp>
          <p:nvSpPr>
            <p:cNvPr id="3" name="矩形 2"/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69926" y="2499160"/>
            <a:ext cx="5523826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69926" y="3285316"/>
            <a:ext cx="5523826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3" name="任意多边形: 形状 62"/>
          <p:cNvSpPr/>
          <p:nvPr userDrawn="1">
            <p:custDataLst>
              <p:tags r:id="rId2"/>
            </p:custDataLst>
          </p:nvPr>
        </p:nvSpPr>
        <p:spPr bwMode="auto">
          <a:xfrm flipH="1" flipV="1">
            <a:off x="7191940" y="0"/>
            <a:ext cx="5001648" cy="6866164"/>
          </a:xfrm>
          <a:custGeom>
            <a:avLst/>
            <a:gdLst>
              <a:gd name="connsiteX0" fmla="*/ 209400 w 5001648"/>
              <a:gd name="connsiteY0" fmla="*/ 6866164 h 6866164"/>
              <a:gd name="connsiteX1" fmla="*/ 0 w 5001648"/>
              <a:gd name="connsiteY1" fmla="*/ 6866164 h 6866164"/>
              <a:gd name="connsiteX2" fmla="*/ 0 w 5001648"/>
              <a:gd name="connsiteY2" fmla="*/ 0 h 6866164"/>
              <a:gd name="connsiteX3" fmla="*/ 5001648 w 5001648"/>
              <a:gd name="connsiteY3" fmla="*/ 0 h 6866164"/>
              <a:gd name="connsiteX4" fmla="*/ 264212 w 5001648"/>
              <a:gd name="connsiteY4" fmla="*/ 6835400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648" h="6866164">
                <a:moveTo>
                  <a:pt x="209400" y="6866164"/>
                </a:moveTo>
                <a:lnTo>
                  <a:pt x="0" y="6866164"/>
                </a:lnTo>
                <a:lnTo>
                  <a:pt x="0" y="0"/>
                </a:lnTo>
                <a:lnTo>
                  <a:pt x="5001648" y="0"/>
                </a:lnTo>
                <a:lnTo>
                  <a:pt x="264212" y="683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 userDrawn="1"/>
        </p:nvGrpSpPr>
        <p:grpSpPr>
          <a:xfrm rot="5720611">
            <a:off x="7647895" y="1287486"/>
            <a:ext cx="5690535" cy="4576928"/>
            <a:chOff x="1177723" y="1028700"/>
            <a:chExt cx="5435599" cy="4371879"/>
          </a:xfrm>
        </p:grpSpPr>
        <p:sp>
          <p:nvSpPr>
            <p:cNvPr id="65" name="Freeform 9"/>
            <p:cNvSpPr/>
            <p:nvPr/>
          </p:nvSpPr>
          <p:spPr bwMode="auto">
            <a:xfrm flipH="1">
              <a:off x="1177723" y="1028700"/>
              <a:ext cx="5435599" cy="4371879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"/>
            <p:cNvSpPr/>
            <p:nvPr/>
          </p:nvSpPr>
          <p:spPr bwMode="auto">
            <a:xfrm flipH="1">
              <a:off x="1775842" y="1713970"/>
              <a:ext cx="4151017" cy="3353526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 userDrawn="1"/>
        </p:nvGrpSpPr>
        <p:grpSpPr>
          <a:xfrm rot="5400000" flipH="1">
            <a:off x="6806578" y="714487"/>
            <a:ext cx="4063402" cy="5141658"/>
            <a:chOff x="1988347" y="1961097"/>
            <a:chExt cx="3342780" cy="4229812"/>
          </a:xfrm>
        </p:grpSpPr>
        <p:sp>
          <p:nvSpPr>
            <p:cNvPr id="68" name="Freeform 11"/>
            <p:cNvSpPr/>
            <p:nvPr/>
          </p:nvSpPr>
          <p:spPr bwMode="auto">
            <a:xfrm flipH="1">
              <a:off x="3017446" y="5539066"/>
              <a:ext cx="1284582" cy="42859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2"/>
            <p:cNvSpPr/>
            <p:nvPr/>
          </p:nvSpPr>
          <p:spPr bwMode="auto">
            <a:xfrm flipH="1">
              <a:off x="3017446" y="5274031"/>
              <a:ext cx="1284582" cy="427398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"/>
            <p:cNvSpPr/>
            <p:nvPr/>
          </p:nvSpPr>
          <p:spPr bwMode="auto">
            <a:xfrm flipH="1">
              <a:off x="3017446" y="5007804"/>
              <a:ext cx="1284582" cy="429786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"/>
            <p:cNvSpPr/>
            <p:nvPr/>
          </p:nvSpPr>
          <p:spPr bwMode="auto">
            <a:xfrm flipH="1">
              <a:off x="3318296" y="5845886"/>
              <a:ext cx="684076" cy="345023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5"/>
            <p:cNvSpPr/>
            <p:nvPr/>
          </p:nvSpPr>
          <p:spPr bwMode="auto">
            <a:xfrm flipH="1">
              <a:off x="3665707" y="2429087"/>
              <a:ext cx="1456497" cy="2165644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6"/>
            <p:cNvSpPr/>
            <p:nvPr/>
          </p:nvSpPr>
          <p:spPr bwMode="auto">
            <a:xfrm flipH="1">
              <a:off x="4440515" y="2547277"/>
              <a:ext cx="890612" cy="1427845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7"/>
            <p:cNvSpPr/>
            <p:nvPr/>
          </p:nvSpPr>
          <p:spPr bwMode="auto">
            <a:xfrm flipH="1">
              <a:off x="3668094" y="1961097"/>
              <a:ext cx="1242798" cy="1023130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8"/>
            <p:cNvSpPr/>
            <p:nvPr/>
          </p:nvSpPr>
          <p:spPr bwMode="auto">
            <a:xfrm flipH="1">
              <a:off x="3654962" y="3714863"/>
              <a:ext cx="924040" cy="553946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9"/>
            <p:cNvSpPr/>
            <p:nvPr/>
          </p:nvSpPr>
          <p:spPr bwMode="auto">
            <a:xfrm flipH="1">
              <a:off x="3677645" y="3163304"/>
              <a:ext cx="404715" cy="553946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0"/>
            <p:cNvSpPr/>
            <p:nvPr/>
          </p:nvSpPr>
          <p:spPr bwMode="auto">
            <a:xfrm flipH="1">
              <a:off x="2197272" y="2429087"/>
              <a:ext cx="1456497" cy="2165644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1"/>
            <p:cNvSpPr/>
            <p:nvPr/>
          </p:nvSpPr>
          <p:spPr bwMode="auto">
            <a:xfrm flipH="1">
              <a:off x="1988347" y="2547277"/>
              <a:ext cx="893000" cy="1427845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2"/>
            <p:cNvSpPr/>
            <p:nvPr/>
          </p:nvSpPr>
          <p:spPr bwMode="auto">
            <a:xfrm flipH="1">
              <a:off x="2409777" y="1961097"/>
              <a:ext cx="1243992" cy="1023130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3"/>
            <p:cNvSpPr/>
            <p:nvPr/>
          </p:nvSpPr>
          <p:spPr bwMode="auto">
            <a:xfrm flipH="1">
              <a:off x="2742861" y="3714863"/>
              <a:ext cx="922846" cy="553946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4"/>
            <p:cNvSpPr/>
            <p:nvPr/>
          </p:nvSpPr>
          <p:spPr bwMode="auto">
            <a:xfrm flipH="1">
              <a:off x="3237114" y="3163304"/>
              <a:ext cx="407103" cy="553946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5"/>
            <p:cNvSpPr/>
            <p:nvPr/>
          </p:nvSpPr>
          <p:spPr bwMode="auto">
            <a:xfrm flipH="1">
              <a:off x="2794197" y="4552946"/>
              <a:ext cx="508580" cy="616027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"/>
            <p:cNvSpPr/>
            <p:nvPr/>
          </p:nvSpPr>
          <p:spPr bwMode="auto">
            <a:xfrm flipH="1">
              <a:off x="4062064" y="4552946"/>
              <a:ext cx="450082" cy="445306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"/>
            <p:cNvSpPr/>
            <p:nvPr/>
          </p:nvSpPr>
          <p:spPr bwMode="auto">
            <a:xfrm flipH="1">
              <a:off x="3466334" y="4689045"/>
              <a:ext cx="174302" cy="383226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8"/>
            <p:cNvSpPr>
              <a:spLocks noEditPoints="1"/>
            </p:cNvSpPr>
            <p:nvPr/>
          </p:nvSpPr>
          <p:spPr bwMode="auto">
            <a:xfrm flipH="1">
              <a:off x="3368438" y="4541007"/>
              <a:ext cx="228026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9"/>
            <p:cNvSpPr/>
            <p:nvPr/>
          </p:nvSpPr>
          <p:spPr bwMode="auto">
            <a:xfrm flipH="1">
              <a:off x="3688390" y="4689045"/>
              <a:ext cx="171914" cy="383226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0"/>
            <p:cNvSpPr>
              <a:spLocks noEditPoints="1"/>
            </p:cNvSpPr>
            <p:nvPr/>
          </p:nvSpPr>
          <p:spPr bwMode="auto">
            <a:xfrm flipH="1">
              <a:off x="3725399" y="4541007"/>
              <a:ext cx="226831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1"/>
            <p:cNvSpPr/>
            <p:nvPr/>
          </p:nvSpPr>
          <p:spPr bwMode="auto">
            <a:xfrm flipH="1">
              <a:off x="2105345" y="2084064"/>
              <a:ext cx="1430232" cy="2403221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Oval 32"/>
            <p:cNvSpPr>
              <a:spLocks noChangeArrowheads="1"/>
            </p:cNvSpPr>
            <p:nvPr/>
          </p:nvSpPr>
          <p:spPr bwMode="auto">
            <a:xfrm flipH="1">
              <a:off x="3797030" y="4613833"/>
              <a:ext cx="83569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Oval 33"/>
            <p:cNvSpPr>
              <a:spLocks noChangeArrowheads="1"/>
            </p:cNvSpPr>
            <p:nvPr/>
          </p:nvSpPr>
          <p:spPr bwMode="auto">
            <a:xfrm flipH="1">
              <a:off x="3441262" y="4613833"/>
              <a:ext cx="82376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4"/>
            <p:cNvSpPr/>
            <p:nvPr/>
          </p:nvSpPr>
          <p:spPr bwMode="auto">
            <a:xfrm flipH="1">
              <a:off x="3783898" y="2084064"/>
              <a:ext cx="1432620" cy="2403221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 userDrawn="1">
            <p:custDataLst>
              <p:tags r:id="rId2"/>
            </p:custDataLst>
          </p:nvPr>
        </p:nvSpPr>
        <p:spPr bwMode="auto">
          <a:xfrm flipH="1">
            <a:off x="0" y="0"/>
            <a:ext cx="12193588" cy="6866164"/>
          </a:xfrm>
          <a:custGeom>
            <a:avLst/>
            <a:gdLst>
              <a:gd name="connsiteX0" fmla="*/ 12193588 w 12193588"/>
              <a:gd name="connsiteY0" fmla="*/ 0 h 6866164"/>
              <a:gd name="connsiteX1" fmla="*/ 0 w 12193588"/>
              <a:gd name="connsiteY1" fmla="*/ 0 h 6866164"/>
              <a:gd name="connsiteX2" fmla="*/ 0 w 12193588"/>
              <a:gd name="connsiteY2" fmla="*/ 6866164 h 6866164"/>
              <a:gd name="connsiteX3" fmla="*/ 3375025 w 12193588"/>
              <a:gd name="connsiteY3" fmla="*/ 6866164 h 6866164"/>
              <a:gd name="connsiteX4" fmla="*/ 3389608 w 12193588"/>
              <a:gd name="connsiteY4" fmla="*/ 6858001 h 6866164"/>
              <a:gd name="connsiteX5" fmla="*/ 1989935 w 12193588"/>
              <a:gd name="connsiteY5" fmla="*/ 6858001 h 6866164"/>
              <a:gd name="connsiteX6" fmla="*/ 12193588 w 12193588"/>
              <a:gd name="connsiteY6" fmla="*/ 1158435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3588" h="6866164">
                <a:moveTo>
                  <a:pt x="12193588" y="0"/>
                </a:moveTo>
                <a:lnTo>
                  <a:pt x="0" y="0"/>
                </a:lnTo>
                <a:lnTo>
                  <a:pt x="0" y="6866164"/>
                </a:lnTo>
                <a:lnTo>
                  <a:pt x="3375025" y="6866164"/>
                </a:lnTo>
                <a:lnTo>
                  <a:pt x="3389608" y="6858001"/>
                </a:lnTo>
                <a:lnTo>
                  <a:pt x="1989935" y="6858001"/>
                </a:lnTo>
                <a:lnTo>
                  <a:pt x="12193588" y="11584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622268" y="2898483"/>
            <a:ext cx="339200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622268" y="3836724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622268" y="4152358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7380" y="317500"/>
            <a:ext cx="5435599" cy="5162209"/>
            <a:chOff x="1177723" y="1028700"/>
            <a:chExt cx="5435599" cy="5162209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77723" y="1028700"/>
              <a:ext cx="5435599" cy="4371879"/>
              <a:chOff x="1177723" y="1028700"/>
              <a:chExt cx="5435599" cy="4371879"/>
            </a:xfrm>
          </p:grpSpPr>
          <p:sp>
            <p:nvSpPr>
              <p:cNvPr id="9" name="Freeform 9"/>
              <p:cNvSpPr/>
              <p:nvPr/>
            </p:nvSpPr>
            <p:spPr bwMode="auto">
              <a:xfrm flipH="1">
                <a:off x="1177723" y="1028700"/>
                <a:ext cx="5435599" cy="4371879"/>
              </a:xfrm>
              <a:custGeom>
                <a:avLst/>
                <a:gdLst>
                  <a:gd name="T0" fmla="*/ 1554 w 2942"/>
                  <a:gd name="T1" fmla="*/ 0 h 2370"/>
                  <a:gd name="T2" fmla="*/ 0 w 2942"/>
                  <a:gd name="T3" fmla="*/ 1554 h 2370"/>
                  <a:gd name="T4" fmla="*/ 231 w 2942"/>
                  <a:gd name="T5" fmla="*/ 2370 h 2370"/>
                  <a:gd name="T6" fmla="*/ 2942 w 2942"/>
                  <a:gd name="T7" fmla="*/ 854 h 2370"/>
                  <a:gd name="T8" fmla="*/ 1554 w 2942"/>
                  <a:gd name="T9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2" h="2370">
                    <a:moveTo>
                      <a:pt x="1554" y="0"/>
                    </a:moveTo>
                    <a:cubicBezTo>
                      <a:pt x="696" y="0"/>
                      <a:pt x="0" y="696"/>
                      <a:pt x="0" y="1554"/>
                    </a:cubicBezTo>
                    <a:cubicBezTo>
                      <a:pt x="0" y="1853"/>
                      <a:pt x="85" y="2133"/>
                      <a:pt x="231" y="2370"/>
                    </a:cubicBezTo>
                    <a:cubicBezTo>
                      <a:pt x="2942" y="854"/>
                      <a:pt x="2942" y="854"/>
                      <a:pt x="2942" y="854"/>
                    </a:cubicBezTo>
                    <a:cubicBezTo>
                      <a:pt x="2686" y="347"/>
                      <a:pt x="2161" y="0"/>
                      <a:pt x="1554" y="0"/>
                    </a:cubicBezTo>
                    <a:close/>
                  </a:path>
                </a:pathLst>
              </a:custGeom>
              <a:solidFill>
                <a:srgbClr val="797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 flipH="1">
                <a:off x="1775842" y="1713970"/>
                <a:ext cx="4151017" cy="3353526"/>
              </a:xfrm>
              <a:custGeom>
                <a:avLst/>
                <a:gdLst>
                  <a:gd name="T0" fmla="*/ 1183 w 2247"/>
                  <a:gd name="T1" fmla="*/ 0 h 1818"/>
                  <a:gd name="T2" fmla="*/ 0 w 2247"/>
                  <a:gd name="T3" fmla="*/ 1183 h 1818"/>
                  <a:gd name="T4" fmla="*/ 184 w 2247"/>
                  <a:gd name="T5" fmla="*/ 1818 h 1818"/>
                  <a:gd name="T6" fmla="*/ 2247 w 2247"/>
                  <a:gd name="T7" fmla="*/ 664 h 1818"/>
                  <a:gd name="T8" fmla="*/ 1183 w 2247"/>
                  <a:gd name="T9" fmla="*/ 0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1818">
                    <a:moveTo>
                      <a:pt x="1183" y="0"/>
                    </a:moveTo>
                    <a:cubicBezTo>
                      <a:pt x="530" y="0"/>
                      <a:pt x="0" y="530"/>
                      <a:pt x="0" y="1183"/>
                    </a:cubicBezTo>
                    <a:cubicBezTo>
                      <a:pt x="0" y="1417"/>
                      <a:pt x="68" y="1634"/>
                      <a:pt x="184" y="1818"/>
                    </a:cubicBezTo>
                    <a:cubicBezTo>
                      <a:pt x="2247" y="664"/>
                      <a:pt x="2247" y="664"/>
                      <a:pt x="2247" y="664"/>
                    </a:cubicBezTo>
                    <a:cubicBezTo>
                      <a:pt x="2055" y="271"/>
                      <a:pt x="1651" y="0"/>
                      <a:pt x="1183" y="0"/>
                    </a:cubicBezTo>
                    <a:close/>
                  </a:path>
                </a:pathLst>
              </a:custGeom>
              <a:solidFill>
                <a:srgbClr val="7D8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 flipH="1">
              <a:off x="1988347" y="1961097"/>
              <a:ext cx="3342780" cy="4229812"/>
              <a:chOff x="1988347" y="1961097"/>
              <a:chExt cx="3342780" cy="4229812"/>
            </a:xfrm>
          </p:grpSpPr>
          <p:sp>
            <p:nvSpPr>
              <p:cNvPr id="11" name="Freeform 11"/>
              <p:cNvSpPr/>
              <p:nvPr/>
            </p:nvSpPr>
            <p:spPr bwMode="auto">
              <a:xfrm flipH="1">
                <a:off x="3017446" y="5539066"/>
                <a:ext cx="1284582" cy="428593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7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7 h 232"/>
                  <a:gd name="T12" fmla="*/ 67 w 695"/>
                  <a:gd name="T13" fmla="*/ 5 h 232"/>
                  <a:gd name="T14" fmla="*/ 8 w 695"/>
                  <a:gd name="T15" fmla="*/ 46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3"/>
                      <a:pt x="18" y="120"/>
                      <a:pt x="46" y="125"/>
                    </a:cubicBezTo>
                    <a:cubicBezTo>
                      <a:pt x="627" y="227"/>
                      <a:pt x="627" y="227"/>
                      <a:pt x="627" y="227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7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6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 flipH="1">
                <a:off x="3017446" y="5274031"/>
                <a:ext cx="1284582" cy="427398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8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8 h 232"/>
                  <a:gd name="T12" fmla="*/ 67 w 695"/>
                  <a:gd name="T13" fmla="*/ 5 h 232"/>
                  <a:gd name="T14" fmla="*/ 8 w 695"/>
                  <a:gd name="T15" fmla="*/ 47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 flipH="1">
                <a:off x="3017446" y="5007804"/>
                <a:ext cx="1284582" cy="429786"/>
              </a:xfrm>
              <a:custGeom>
                <a:avLst/>
                <a:gdLst>
                  <a:gd name="T0" fmla="*/ 5 w 695"/>
                  <a:gd name="T1" fmla="*/ 66 h 233"/>
                  <a:gd name="T2" fmla="*/ 46 w 695"/>
                  <a:gd name="T3" fmla="*/ 125 h 233"/>
                  <a:gd name="T4" fmla="*/ 627 w 695"/>
                  <a:gd name="T5" fmla="*/ 228 h 233"/>
                  <a:gd name="T6" fmla="*/ 686 w 695"/>
                  <a:gd name="T7" fmla="*/ 186 h 233"/>
                  <a:gd name="T8" fmla="*/ 690 w 695"/>
                  <a:gd name="T9" fmla="*/ 167 h 233"/>
                  <a:gd name="T10" fmla="*/ 648 w 695"/>
                  <a:gd name="T11" fmla="*/ 108 h 233"/>
                  <a:gd name="T12" fmla="*/ 67 w 695"/>
                  <a:gd name="T13" fmla="*/ 5 h 233"/>
                  <a:gd name="T14" fmla="*/ 8 w 695"/>
                  <a:gd name="T15" fmla="*/ 47 h 233"/>
                  <a:gd name="T16" fmla="*/ 5 w 695"/>
                  <a:gd name="T17" fmla="*/ 6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3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3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3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 flipH="1">
                <a:off x="3318296" y="5845886"/>
                <a:ext cx="684076" cy="345023"/>
              </a:xfrm>
              <a:custGeom>
                <a:avLst/>
                <a:gdLst>
                  <a:gd name="T0" fmla="*/ 0 w 370"/>
                  <a:gd name="T1" fmla="*/ 28 h 187"/>
                  <a:gd name="T2" fmla="*/ 188 w 370"/>
                  <a:gd name="T3" fmla="*/ 187 h 187"/>
                  <a:gd name="T4" fmla="*/ 370 w 370"/>
                  <a:gd name="T5" fmla="*/ 65 h 187"/>
                  <a:gd name="T6" fmla="*/ 3 w 370"/>
                  <a:gd name="T7" fmla="*/ 0 h 187"/>
                  <a:gd name="T8" fmla="*/ 0 w 370"/>
                  <a:gd name="T9" fmla="*/ 28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87">
                    <a:moveTo>
                      <a:pt x="0" y="28"/>
                    </a:moveTo>
                    <a:cubicBezTo>
                      <a:pt x="0" y="116"/>
                      <a:pt x="84" y="187"/>
                      <a:pt x="188" y="187"/>
                    </a:cubicBezTo>
                    <a:cubicBezTo>
                      <a:pt x="276" y="187"/>
                      <a:pt x="351" y="135"/>
                      <a:pt x="370" y="6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9"/>
                      <a:pt x="0" y="18"/>
                      <a:pt x="0" y="28"/>
                    </a:cubicBezTo>
                    <a:close/>
                  </a:path>
                </a:pathLst>
              </a:custGeom>
              <a:solidFill>
                <a:srgbClr val="4655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 flipH="1">
                <a:off x="3665707" y="2429087"/>
                <a:ext cx="1456497" cy="2165644"/>
              </a:xfrm>
              <a:custGeom>
                <a:avLst/>
                <a:gdLst>
                  <a:gd name="T0" fmla="*/ 496 w 788"/>
                  <a:gd name="T1" fmla="*/ 1174 h 1174"/>
                  <a:gd name="T2" fmla="*/ 354 w 788"/>
                  <a:gd name="T3" fmla="*/ 1127 h 1174"/>
                  <a:gd name="T4" fmla="*/ 108 w 788"/>
                  <a:gd name="T5" fmla="*/ 1076 h 1174"/>
                  <a:gd name="T6" fmla="*/ 12 w 788"/>
                  <a:gd name="T7" fmla="*/ 803 h 1174"/>
                  <a:gd name="T8" fmla="*/ 97 w 788"/>
                  <a:gd name="T9" fmla="*/ 656 h 1174"/>
                  <a:gd name="T10" fmla="*/ 214 w 788"/>
                  <a:gd name="T11" fmla="*/ 607 h 1174"/>
                  <a:gd name="T12" fmla="*/ 254 w 788"/>
                  <a:gd name="T13" fmla="*/ 476 h 1174"/>
                  <a:gd name="T14" fmla="*/ 364 w 788"/>
                  <a:gd name="T15" fmla="*/ 428 h 1174"/>
                  <a:gd name="T16" fmla="*/ 515 w 788"/>
                  <a:gd name="T17" fmla="*/ 587 h 1174"/>
                  <a:gd name="T18" fmla="*/ 483 w 788"/>
                  <a:gd name="T19" fmla="*/ 620 h 1174"/>
                  <a:gd name="T20" fmla="*/ 450 w 788"/>
                  <a:gd name="T21" fmla="*/ 588 h 1174"/>
                  <a:gd name="T22" fmla="*/ 365 w 788"/>
                  <a:gd name="T23" fmla="*/ 493 h 1174"/>
                  <a:gd name="T24" fmla="*/ 304 w 788"/>
                  <a:gd name="T25" fmla="*/ 518 h 1174"/>
                  <a:gd name="T26" fmla="*/ 280 w 788"/>
                  <a:gd name="T27" fmla="*/ 634 h 1174"/>
                  <a:gd name="T28" fmla="*/ 272 w 788"/>
                  <a:gd name="T29" fmla="*/ 661 h 1174"/>
                  <a:gd name="T30" fmla="*/ 245 w 788"/>
                  <a:gd name="T31" fmla="*/ 671 h 1174"/>
                  <a:gd name="T32" fmla="*/ 137 w 788"/>
                  <a:gd name="T33" fmla="*/ 707 h 1174"/>
                  <a:gd name="T34" fmla="*/ 77 w 788"/>
                  <a:gd name="T35" fmla="*/ 809 h 1174"/>
                  <a:gd name="T36" fmla="*/ 151 w 788"/>
                  <a:gd name="T37" fmla="*/ 1027 h 1174"/>
                  <a:gd name="T38" fmla="*/ 350 w 788"/>
                  <a:gd name="T39" fmla="*/ 1061 h 1174"/>
                  <a:gd name="T40" fmla="*/ 384 w 788"/>
                  <a:gd name="T41" fmla="*/ 1068 h 1174"/>
                  <a:gd name="T42" fmla="*/ 516 w 788"/>
                  <a:gd name="T43" fmla="*/ 1108 h 1174"/>
                  <a:gd name="T44" fmla="*/ 656 w 788"/>
                  <a:gd name="T45" fmla="*/ 1037 h 1174"/>
                  <a:gd name="T46" fmla="*/ 716 w 788"/>
                  <a:gd name="T47" fmla="*/ 816 h 1174"/>
                  <a:gd name="T48" fmla="*/ 716 w 788"/>
                  <a:gd name="T49" fmla="*/ 813 h 1174"/>
                  <a:gd name="T50" fmla="*/ 716 w 788"/>
                  <a:gd name="T51" fmla="*/ 33 h 1174"/>
                  <a:gd name="T52" fmla="*/ 748 w 788"/>
                  <a:gd name="T53" fmla="*/ 0 h 1174"/>
                  <a:gd name="T54" fmla="*/ 781 w 788"/>
                  <a:gd name="T55" fmla="*/ 33 h 1174"/>
                  <a:gd name="T56" fmla="*/ 781 w 788"/>
                  <a:gd name="T57" fmla="*/ 812 h 1174"/>
                  <a:gd name="T58" fmla="*/ 709 w 788"/>
                  <a:gd name="T59" fmla="*/ 1075 h 1174"/>
                  <a:gd name="T60" fmla="*/ 523 w 788"/>
                  <a:gd name="T61" fmla="*/ 1173 h 1174"/>
                  <a:gd name="T62" fmla="*/ 496 w 788"/>
                  <a:gd name="T63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8" h="1174">
                    <a:moveTo>
                      <a:pt x="496" y="1174"/>
                    </a:moveTo>
                    <a:cubicBezTo>
                      <a:pt x="442" y="1174"/>
                      <a:pt x="393" y="1158"/>
                      <a:pt x="354" y="1127"/>
                    </a:cubicBezTo>
                    <a:cubicBezTo>
                      <a:pt x="310" y="1138"/>
                      <a:pt x="201" y="1155"/>
                      <a:pt x="108" y="1076"/>
                    </a:cubicBezTo>
                    <a:cubicBezTo>
                      <a:pt x="31" y="1010"/>
                      <a:pt x="0" y="920"/>
                      <a:pt x="12" y="803"/>
                    </a:cubicBezTo>
                    <a:cubicBezTo>
                      <a:pt x="18" y="748"/>
                      <a:pt x="49" y="695"/>
                      <a:pt x="97" y="656"/>
                    </a:cubicBezTo>
                    <a:cubicBezTo>
                      <a:pt x="132" y="628"/>
                      <a:pt x="173" y="611"/>
                      <a:pt x="214" y="607"/>
                    </a:cubicBezTo>
                    <a:cubicBezTo>
                      <a:pt x="214" y="570"/>
                      <a:pt x="220" y="516"/>
                      <a:pt x="254" y="476"/>
                    </a:cubicBezTo>
                    <a:cubicBezTo>
                      <a:pt x="280" y="445"/>
                      <a:pt x="317" y="429"/>
                      <a:pt x="364" y="428"/>
                    </a:cubicBezTo>
                    <a:cubicBezTo>
                      <a:pt x="419" y="427"/>
                      <a:pt x="512" y="447"/>
                      <a:pt x="515" y="587"/>
                    </a:cubicBezTo>
                    <a:cubicBezTo>
                      <a:pt x="515" y="604"/>
                      <a:pt x="501" y="619"/>
                      <a:pt x="483" y="620"/>
                    </a:cubicBezTo>
                    <a:cubicBezTo>
                      <a:pt x="465" y="620"/>
                      <a:pt x="450" y="606"/>
                      <a:pt x="450" y="588"/>
                    </a:cubicBezTo>
                    <a:cubicBezTo>
                      <a:pt x="449" y="521"/>
                      <a:pt x="423" y="492"/>
                      <a:pt x="365" y="493"/>
                    </a:cubicBezTo>
                    <a:cubicBezTo>
                      <a:pt x="337" y="493"/>
                      <a:pt x="317" y="501"/>
                      <a:pt x="304" y="518"/>
                    </a:cubicBezTo>
                    <a:cubicBezTo>
                      <a:pt x="275" y="551"/>
                      <a:pt x="277" y="613"/>
                      <a:pt x="280" y="634"/>
                    </a:cubicBezTo>
                    <a:cubicBezTo>
                      <a:pt x="282" y="644"/>
                      <a:pt x="279" y="654"/>
                      <a:pt x="272" y="661"/>
                    </a:cubicBezTo>
                    <a:cubicBezTo>
                      <a:pt x="265" y="669"/>
                      <a:pt x="255" y="672"/>
                      <a:pt x="245" y="671"/>
                    </a:cubicBezTo>
                    <a:cubicBezTo>
                      <a:pt x="210" y="667"/>
                      <a:pt x="170" y="680"/>
                      <a:pt x="137" y="707"/>
                    </a:cubicBezTo>
                    <a:cubicBezTo>
                      <a:pt x="103" y="734"/>
                      <a:pt x="81" y="772"/>
                      <a:pt x="77" y="809"/>
                    </a:cubicBezTo>
                    <a:cubicBezTo>
                      <a:pt x="66" y="907"/>
                      <a:pt x="89" y="974"/>
                      <a:pt x="151" y="1027"/>
                    </a:cubicBezTo>
                    <a:cubicBezTo>
                      <a:pt x="237" y="1101"/>
                      <a:pt x="346" y="1063"/>
                      <a:pt x="350" y="1061"/>
                    </a:cubicBezTo>
                    <a:cubicBezTo>
                      <a:pt x="362" y="1057"/>
                      <a:pt x="375" y="1059"/>
                      <a:pt x="384" y="1068"/>
                    </a:cubicBezTo>
                    <a:cubicBezTo>
                      <a:pt x="417" y="1099"/>
                      <a:pt x="464" y="1113"/>
                      <a:pt x="516" y="1108"/>
                    </a:cubicBezTo>
                    <a:cubicBezTo>
                      <a:pt x="574" y="1103"/>
                      <a:pt x="629" y="1075"/>
                      <a:pt x="656" y="1037"/>
                    </a:cubicBezTo>
                    <a:cubicBezTo>
                      <a:pt x="725" y="942"/>
                      <a:pt x="716" y="817"/>
                      <a:pt x="716" y="816"/>
                    </a:cubicBezTo>
                    <a:cubicBezTo>
                      <a:pt x="716" y="815"/>
                      <a:pt x="716" y="814"/>
                      <a:pt x="716" y="813"/>
                    </a:cubicBezTo>
                    <a:cubicBezTo>
                      <a:pt x="716" y="33"/>
                      <a:pt x="716" y="33"/>
                      <a:pt x="716" y="33"/>
                    </a:cubicBezTo>
                    <a:cubicBezTo>
                      <a:pt x="716" y="15"/>
                      <a:pt x="730" y="0"/>
                      <a:pt x="748" y="0"/>
                    </a:cubicBezTo>
                    <a:cubicBezTo>
                      <a:pt x="766" y="0"/>
                      <a:pt x="781" y="15"/>
                      <a:pt x="781" y="33"/>
                    </a:cubicBezTo>
                    <a:cubicBezTo>
                      <a:pt x="781" y="812"/>
                      <a:pt x="781" y="812"/>
                      <a:pt x="781" y="812"/>
                    </a:cubicBezTo>
                    <a:cubicBezTo>
                      <a:pt x="782" y="828"/>
                      <a:pt x="788" y="966"/>
                      <a:pt x="709" y="1075"/>
                    </a:cubicBezTo>
                    <a:cubicBezTo>
                      <a:pt x="670" y="1128"/>
                      <a:pt x="599" y="1166"/>
                      <a:pt x="523" y="1173"/>
                    </a:cubicBezTo>
                    <a:cubicBezTo>
                      <a:pt x="514" y="1174"/>
                      <a:pt x="505" y="1174"/>
                      <a:pt x="496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 flipH="1">
                <a:off x="4440515" y="2547277"/>
                <a:ext cx="890612" cy="1427845"/>
              </a:xfrm>
              <a:custGeom>
                <a:avLst/>
                <a:gdLst>
                  <a:gd name="T0" fmla="*/ 157 w 482"/>
                  <a:gd name="T1" fmla="*/ 774 h 774"/>
                  <a:gd name="T2" fmla="*/ 150 w 482"/>
                  <a:gd name="T3" fmla="*/ 774 h 774"/>
                  <a:gd name="T4" fmla="*/ 0 w 482"/>
                  <a:gd name="T5" fmla="*/ 557 h 774"/>
                  <a:gd name="T6" fmla="*/ 113 w 482"/>
                  <a:gd name="T7" fmla="*/ 363 h 774"/>
                  <a:gd name="T8" fmla="*/ 58 w 482"/>
                  <a:gd name="T9" fmla="*/ 259 h 774"/>
                  <a:gd name="T10" fmla="*/ 98 w 482"/>
                  <a:gd name="T11" fmla="*/ 95 h 774"/>
                  <a:gd name="T12" fmla="*/ 338 w 482"/>
                  <a:gd name="T13" fmla="*/ 23 h 774"/>
                  <a:gd name="T14" fmla="*/ 480 w 482"/>
                  <a:gd name="T15" fmla="*/ 172 h 774"/>
                  <a:gd name="T16" fmla="*/ 452 w 482"/>
                  <a:gd name="T17" fmla="*/ 208 h 774"/>
                  <a:gd name="T18" fmla="*/ 416 w 482"/>
                  <a:gd name="T19" fmla="*/ 180 h 774"/>
                  <a:gd name="T20" fmla="*/ 322 w 482"/>
                  <a:gd name="T21" fmla="*/ 86 h 774"/>
                  <a:gd name="T22" fmla="*/ 152 w 482"/>
                  <a:gd name="T23" fmla="*/ 132 h 774"/>
                  <a:gd name="T24" fmla="*/ 122 w 482"/>
                  <a:gd name="T25" fmla="*/ 246 h 774"/>
                  <a:gd name="T26" fmla="*/ 193 w 482"/>
                  <a:gd name="T27" fmla="*/ 347 h 774"/>
                  <a:gd name="T28" fmla="*/ 207 w 482"/>
                  <a:gd name="T29" fmla="*/ 381 h 774"/>
                  <a:gd name="T30" fmla="*/ 180 w 482"/>
                  <a:gd name="T31" fmla="*/ 406 h 774"/>
                  <a:gd name="T32" fmla="*/ 65 w 482"/>
                  <a:gd name="T33" fmla="*/ 557 h 774"/>
                  <a:gd name="T34" fmla="*/ 164 w 482"/>
                  <a:gd name="T35" fmla="*/ 710 h 774"/>
                  <a:gd name="T36" fmla="*/ 189 w 482"/>
                  <a:gd name="T37" fmla="*/ 749 h 774"/>
                  <a:gd name="T38" fmla="*/ 157 w 482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2" h="774">
                    <a:moveTo>
                      <a:pt x="157" y="774"/>
                    </a:moveTo>
                    <a:cubicBezTo>
                      <a:pt x="155" y="774"/>
                      <a:pt x="153" y="774"/>
                      <a:pt x="150" y="774"/>
                    </a:cubicBezTo>
                    <a:cubicBezTo>
                      <a:pt x="98" y="762"/>
                      <a:pt x="0" y="702"/>
                      <a:pt x="0" y="557"/>
                    </a:cubicBezTo>
                    <a:cubicBezTo>
                      <a:pt x="0" y="460"/>
                      <a:pt x="56" y="394"/>
                      <a:pt x="113" y="363"/>
                    </a:cubicBezTo>
                    <a:cubicBezTo>
                      <a:pt x="91" y="338"/>
                      <a:pt x="67" y="303"/>
                      <a:pt x="58" y="259"/>
                    </a:cubicBezTo>
                    <a:cubicBezTo>
                      <a:pt x="48" y="205"/>
                      <a:pt x="61" y="150"/>
                      <a:pt x="98" y="95"/>
                    </a:cubicBezTo>
                    <a:cubicBezTo>
                      <a:pt x="142" y="32"/>
                      <a:pt x="245" y="0"/>
                      <a:pt x="338" y="23"/>
                    </a:cubicBezTo>
                    <a:cubicBezTo>
                      <a:pt x="418" y="42"/>
                      <a:pt x="470" y="97"/>
                      <a:pt x="480" y="172"/>
                    </a:cubicBezTo>
                    <a:cubicBezTo>
                      <a:pt x="482" y="190"/>
                      <a:pt x="470" y="206"/>
                      <a:pt x="452" y="208"/>
                    </a:cubicBezTo>
                    <a:cubicBezTo>
                      <a:pt x="434" y="211"/>
                      <a:pt x="418" y="198"/>
                      <a:pt x="416" y="180"/>
                    </a:cubicBezTo>
                    <a:cubicBezTo>
                      <a:pt x="407" y="116"/>
                      <a:pt x="354" y="93"/>
                      <a:pt x="322" y="86"/>
                    </a:cubicBezTo>
                    <a:cubicBezTo>
                      <a:pt x="256" y="70"/>
                      <a:pt x="180" y="91"/>
                      <a:pt x="152" y="132"/>
                    </a:cubicBezTo>
                    <a:cubicBezTo>
                      <a:pt x="125" y="171"/>
                      <a:pt x="115" y="209"/>
                      <a:pt x="122" y="246"/>
                    </a:cubicBezTo>
                    <a:cubicBezTo>
                      <a:pt x="134" y="307"/>
                      <a:pt x="192" y="347"/>
                      <a:pt x="193" y="347"/>
                    </a:cubicBezTo>
                    <a:cubicBezTo>
                      <a:pt x="204" y="354"/>
                      <a:pt x="209" y="368"/>
                      <a:pt x="207" y="381"/>
                    </a:cubicBezTo>
                    <a:cubicBezTo>
                      <a:pt x="204" y="394"/>
                      <a:pt x="193" y="404"/>
                      <a:pt x="180" y="406"/>
                    </a:cubicBezTo>
                    <a:cubicBezTo>
                      <a:pt x="132" y="414"/>
                      <a:pt x="65" y="466"/>
                      <a:pt x="65" y="557"/>
                    </a:cubicBezTo>
                    <a:cubicBezTo>
                      <a:pt x="65" y="687"/>
                      <a:pt x="163" y="710"/>
                      <a:pt x="164" y="710"/>
                    </a:cubicBezTo>
                    <a:cubicBezTo>
                      <a:pt x="182" y="714"/>
                      <a:pt x="193" y="731"/>
                      <a:pt x="189" y="749"/>
                    </a:cubicBezTo>
                    <a:cubicBezTo>
                      <a:pt x="186" y="764"/>
                      <a:pt x="172" y="774"/>
                      <a:pt x="157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 flipH="1">
                <a:off x="3668094" y="1961097"/>
                <a:ext cx="1242798" cy="1023130"/>
              </a:xfrm>
              <a:custGeom>
                <a:avLst/>
                <a:gdLst>
                  <a:gd name="T0" fmla="*/ 422 w 673"/>
                  <a:gd name="T1" fmla="*/ 555 h 555"/>
                  <a:gd name="T2" fmla="*/ 401 w 673"/>
                  <a:gd name="T3" fmla="*/ 554 h 555"/>
                  <a:gd name="T4" fmla="*/ 279 w 673"/>
                  <a:gd name="T5" fmla="*/ 438 h 555"/>
                  <a:gd name="T6" fmla="*/ 346 w 673"/>
                  <a:gd name="T7" fmla="*/ 283 h 555"/>
                  <a:gd name="T8" fmla="*/ 443 w 673"/>
                  <a:gd name="T9" fmla="*/ 272 h 555"/>
                  <a:gd name="T10" fmla="*/ 503 w 673"/>
                  <a:gd name="T11" fmla="*/ 328 h 555"/>
                  <a:gd name="T12" fmla="*/ 485 w 673"/>
                  <a:gd name="T13" fmla="*/ 371 h 555"/>
                  <a:gd name="T14" fmla="*/ 443 w 673"/>
                  <a:gd name="T15" fmla="*/ 354 h 555"/>
                  <a:gd name="T16" fmla="*/ 421 w 673"/>
                  <a:gd name="T17" fmla="*/ 333 h 555"/>
                  <a:gd name="T18" fmla="*/ 376 w 673"/>
                  <a:gd name="T19" fmla="*/ 340 h 555"/>
                  <a:gd name="T20" fmla="*/ 343 w 673"/>
                  <a:gd name="T21" fmla="*/ 427 h 555"/>
                  <a:gd name="T22" fmla="*/ 409 w 673"/>
                  <a:gd name="T23" fmla="*/ 490 h 555"/>
                  <a:gd name="T24" fmla="*/ 521 w 673"/>
                  <a:gd name="T25" fmla="*/ 446 h 555"/>
                  <a:gd name="T26" fmla="*/ 602 w 673"/>
                  <a:gd name="T27" fmla="*/ 226 h 555"/>
                  <a:gd name="T28" fmla="*/ 506 w 673"/>
                  <a:gd name="T29" fmla="*/ 90 h 555"/>
                  <a:gd name="T30" fmla="*/ 365 w 673"/>
                  <a:gd name="T31" fmla="*/ 102 h 555"/>
                  <a:gd name="T32" fmla="*/ 334 w 673"/>
                  <a:gd name="T33" fmla="*/ 193 h 555"/>
                  <a:gd name="T34" fmla="*/ 319 w 673"/>
                  <a:gd name="T35" fmla="*/ 228 h 555"/>
                  <a:gd name="T36" fmla="*/ 280 w 673"/>
                  <a:gd name="T37" fmla="*/ 224 h 555"/>
                  <a:gd name="T38" fmla="*/ 138 w 673"/>
                  <a:gd name="T39" fmla="*/ 207 h 555"/>
                  <a:gd name="T40" fmla="*/ 75 w 673"/>
                  <a:gd name="T41" fmla="*/ 362 h 555"/>
                  <a:gd name="T42" fmla="*/ 47 w 673"/>
                  <a:gd name="T43" fmla="*/ 398 h 555"/>
                  <a:gd name="T44" fmla="*/ 11 w 673"/>
                  <a:gd name="T45" fmla="*/ 370 h 555"/>
                  <a:gd name="T46" fmla="*/ 108 w 673"/>
                  <a:gd name="T47" fmla="*/ 150 h 555"/>
                  <a:gd name="T48" fmla="*/ 271 w 673"/>
                  <a:gd name="T49" fmla="*/ 143 h 555"/>
                  <a:gd name="T50" fmla="*/ 322 w 673"/>
                  <a:gd name="T51" fmla="*/ 54 h 555"/>
                  <a:gd name="T52" fmla="*/ 530 w 673"/>
                  <a:gd name="T53" fmla="*/ 30 h 555"/>
                  <a:gd name="T54" fmla="*/ 667 w 673"/>
                  <a:gd name="T55" fmla="*/ 222 h 555"/>
                  <a:gd name="T56" fmla="*/ 566 w 673"/>
                  <a:gd name="T57" fmla="*/ 494 h 555"/>
                  <a:gd name="T58" fmla="*/ 422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422" y="555"/>
                    </a:moveTo>
                    <a:cubicBezTo>
                      <a:pt x="415" y="555"/>
                      <a:pt x="408" y="555"/>
                      <a:pt x="401" y="554"/>
                    </a:cubicBezTo>
                    <a:cubicBezTo>
                      <a:pt x="337" y="546"/>
                      <a:pt x="290" y="502"/>
                      <a:pt x="279" y="438"/>
                    </a:cubicBezTo>
                    <a:cubicBezTo>
                      <a:pt x="268" y="374"/>
                      <a:pt x="296" y="308"/>
                      <a:pt x="346" y="283"/>
                    </a:cubicBezTo>
                    <a:cubicBezTo>
                      <a:pt x="381" y="265"/>
                      <a:pt x="414" y="261"/>
                      <a:pt x="443" y="272"/>
                    </a:cubicBezTo>
                    <a:cubicBezTo>
                      <a:pt x="484" y="287"/>
                      <a:pt x="501" y="324"/>
                      <a:pt x="503" y="328"/>
                    </a:cubicBezTo>
                    <a:cubicBezTo>
                      <a:pt x="510" y="345"/>
                      <a:pt x="502" y="364"/>
                      <a:pt x="485" y="371"/>
                    </a:cubicBezTo>
                    <a:cubicBezTo>
                      <a:pt x="469" y="378"/>
                      <a:pt x="450" y="370"/>
                      <a:pt x="443" y="354"/>
                    </a:cubicBezTo>
                    <a:cubicBezTo>
                      <a:pt x="443" y="353"/>
                      <a:pt x="435" y="338"/>
                      <a:pt x="421" y="333"/>
                    </a:cubicBezTo>
                    <a:cubicBezTo>
                      <a:pt x="409" y="329"/>
                      <a:pt x="394" y="331"/>
                      <a:pt x="376" y="340"/>
                    </a:cubicBezTo>
                    <a:cubicBezTo>
                      <a:pt x="351" y="353"/>
                      <a:pt x="337" y="391"/>
                      <a:pt x="343" y="427"/>
                    </a:cubicBezTo>
                    <a:cubicBezTo>
                      <a:pt x="347" y="448"/>
                      <a:pt x="360" y="484"/>
                      <a:pt x="409" y="490"/>
                    </a:cubicBezTo>
                    <a:cubicBezTo>
                      <a:pt x="446" y="494"/>
                      <a:pt x="486" y="479"/>
                      <a:pt x="521" y="446"/>
                    </a:cubicBezTo>
                    <a:cubicBezTo>
                      <a:pt x="576" y="395"/>
                      <a:pt x="607" y="310"/>
                      <a:pt x="602" y="226"/>
                    </a:cubicBezTo>
                    <a:cubicBezTo>
                      <a:pt x="597" y="137"/>
                      <a:pt x="533" y="101"/>
                      <a:pt x="506" y="90"/>
                    </a:cubicBezTo>
                    <a:cubicBezTo>
                      <a:pt x="455" y="70"/>
                      <a:pt x="396" y="75"/>
                      <a:pt x="365" y="102"/>
                    </a:cubicBezTo>
                    <a:cubicBezTo>
                      <a:pt x="322" y="141"/>
                      <a:pt x="333" y="192"/>
                      <a:pt x="334" y="193"/>
                    </a:cubicBezTo>
                    <a:cubicBezTo>
                      <a:pt x="337" y="206"/>
                      <a:pt x="331" y="221"/>
                      <a:pt x="319" y="228"/>
                    </a:cubicBezTo>
                    <a:cubicBezTo>
                      <a:pt x="306" y="235"/>
                      <a:pt x="291" y="234"/>
                      <a:pt x="280" y="224"/>
                    </a:cubicBezTo>
                    <a:cubicBezTo>
                      <a:pt x="278" y="222"/>
                      <a:pt x="214" y="167"/>
                      <a:pt x="138" y="207"/>
                    </a:cubicBezTo>
                    <a:cubicBezTo>
                      <a:pt x="101" y="227"/>
                      <a:pt x="67" y="292"/>
                      <a:pt x="75" y="362"/>
                    </a:cubicBezTo>
                    <a:cubicBezTo>
                      <a:pt x="77" y="380"/>
                      <a:pt x="65" y="396"/>
                      <a:pt x="47" y="398"/>
                    </a:cubicBezTo>
                    <a:cubicBezTo>
                      <a:pt x="29" y="401"/>
                      <a:pt x="13" y="388"/>
                      <a:pt x="11" y="370"/>
                    </a:cubicBezTo>
                    <a:cubicBezTo>
                      <a:pt x="0" y="280"/>
                      <a:pt x="42" y="186"/>
                      <a:pt x="108" y="150"/>
                    </a:cubicBezTo>
                    <a:cubicBezTo>
                      <a:pt x="173" y="115"/>
                      <a:pt x="231" y="126"/>
                      <a:pt x="271" y="143"/>
                    </a:cubicBezTo>
                    <a:cubicBezTo>
                      <a:pt x="276" y="116"/>
                      <a:pt x="290" y="83"/>
                      <a:pt x="322" y="54"/>
                    </a:cubicBezTo>
                    <a:cubicBezTo>
                      <a:pt x="371" y="9"/>
                      <a:pt x="455" y="0"/>
                      <a:pt x="530" y="30"/>
                    </a:cubicBezTo>
                    <a:cubicBezTo>
                      <a:pt x="611" y="63"/>
                      <a:pt x="661" y="133"/>
                      <a:pt x="667" y="222"/>
                    </a:cubicBezTo>
                    <a:cubicBezTo>
                      <a:pt x="673" y="327"/>
                      <a:pt x="635" y="428"/>
                      <a:pt x="566" y="494"/>
                    </a:cubicBezTo>
                    <a:cubicBezTo>
                      <a:pt x="523" y="534"/>
                      <a:pt x="473" y="555"/>
                      <a:pt x="422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 flipH="1">
                <a:off x="3654962" y="3714863"/>
                <a:ext cx="924040" cy="553946"/>
              </a:xfrm>
              <a:custGeom>
                <a:avLst/>
                <a:gdLst>
                  <a:gd name="T0" fmla="*/ 434 w 500"/>
                  <a:gd name="T1" fmla="*/ 300 h 300"/>
                  <a:gd name="T2" fmla="*/ 425 w 500"/>
                  <a:gd name="T3" fmla="*/ 299 h 300"/>
                  <a:gd name="T4" fmla="*/ 403 w 500"/>
                  <a:gd name="T5" fmla="*/ 260 h 300"/>
                  <a:gd name="T6" fmla="*/ 403 w 500"/>
                  <a:gd name="T7" fmla="*/ 260 h 300"/>
                  <a:gd name="T8" fmla="*/ 401 w 500"/>
                  <a:gd name="T9" fmla="*/ 101 h 300"/>
                  <a:gd name="T10" fmla="*/ 373 w 500"/>
                  <a:gd name="T11" fmla="*/ 80 h 300"/>
                  <a:gd name="T12" fmla="*/ 302 w 500"/>
                  <a:gd name="T13" fmla="*/ 93 h 300"/>
                  <a:gd name="T14" fmla="*/ 284 w 500"/>
                  <a:gd name="T15" fmla="*/ 162 h 300"/>
                  <a:gd name="T16" fmla="*/ 264 w 500"/>
                  <a:gd name="T17" fmla="*/ 202 h 300"/>
                  <a:gd name="T18" fmla="*/ 223 w 500"/>
                  <a:gd name="T19" fmla="*/ 182 h 300"/>
                  <a:gd name="T20" fmla="*/ 129 w 500"/>
                  <a:gd name="T21" fmla="*/ 120 h 300"/>
                  <a:gd name="T22" fmla="*/ 73 w 500"/>
                  <a:gd name="T23" fmla="*/ 177 h 300"/>
                  <a:gd name="T24" fmla="*/ 91 w 500"/>
                  <a:gd name="T25" fmla="*/ 231 h 300"/>
                  <a:gd name="T26" fmla="*/ 103 w 500"/>
                  <a:gd name="T27" fmla="*/ 275 h 300"/>
                  <a:gd name="T28" fmla="*/ 59 w 500"/>
                  <a:gd name="T29" fmla="*/ 287 h 300"/>
                  <a:gd name="T30" fmla="*/ 9 w 500"/>
                  <a:gd name="T31" fmla="*/ 165 h 300"/>
                  <a:gd name="T32" fmla="*/ 119 w 500"/>
                  <a:gd name="T33" fmla="*/ 56 h 300"/>
                  <a:gd name="T34" fmla="*/ 231 w 500"/>
                  <a:gd name="T35" fmla="*/ 86 h 300"/>
                  <a:gd name="T36" fmla="*/ 255 w 500"/>
                  <a:gd name="T37" fmla="*/ 48 h 300"/>
                  <a:gd name="T38" fmla="*/ 389 w 500"/>
                  <a:gd name="T39" fmla="*/ 17 h 300"/>
                  <a:gd name="T40" fmla="*/ 457 w 500"/>
                  <a:gd name="T41" fmla="*/ 69 h 300"/>
                  <a:gd name="T42" fmla="*/ 465 w 500"/>
                  <a:gd name="T43" fmla="*/ 276 h 300"/>
                  <a:gd name="T44" fmla="*/ 434 w 500"/>
                  <a:gd name="T4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0" h="300">
                    <a:moveTo>
                      <a:pt x="434" y="300"/>
                    </a:moveTo>
                    <a:cubicBezTo>
                      <a:pt x="431" y="300"/>
                      <a:pt x="428" y="300"/>
                      <a:pt x="425" y="299"/>
                    </a:cubicBezTo>
                    <a:cubicBezTo>
                      <a:pt x="408" y="295"/>
                      <a:pt x="398" y="277"/>
                      <a:pt x="403" y="260"/>
                    </a:cubicBezTo>
                    <a:cubicBezTo>
                      <a:pt x="403" y="260"/>
                      <a:pt x="403" y="260"/>
                      <a:pt x="403" y="260"/>
                    </a:cubicBezTo>
                    <a:cubicBezTo>
                      <a:pt x="411" y="230"/>
                      <a:pt x="426" y="144"/>
                      <a:pt x="401" y="101"/>
                    </a:cubicBezTo>
                    <a:cubicBezTo>
                      <a:pt x="394" y="90"/>
                      <a:pt x="386" y="83"/>
                      <a:pt x="373" y="80"/>
                    </a:cubicBezTo>
                    <a:cubicBezTo>
                      <a:pt x="341" y="72"/>
                      <a:pt x="318" y="77"/>
                      <a:pt x="302" y="93"/>
                    </a:cubicBezTo>
                    <a:cubicBezTo>
                      <a:pt x="283" y="113"/>
                      <a:pt x="280" y="148"/>
                      <a:pt x="284" y="162"/>
                    </a:cubicBezTo>
                    <a:cubicBezTo>
                      <a:pt x="290" y="178"/>
                      <a:pt x="280" y="196"/>
                      <a:pt x="264" y="202"/>
                    </a:cubicBezTo>
                    <a:cubicBezTo>
                      <a:pt x="247" y="207"/>
                      <a:pt x="229" y="199"/>
                      <a:pt x="223" y="182"/>
                    </a:cubicBezTo>
                    <a:cubicBezTo>
                      <a:pt x="220" y="175"/>
                      <a:pt x="194" y="110"/>
                      <a:pt x="129" y="120"/>
                    </a:cubicBezTo>
                    <a:cubicBezTo>
                      <a:pt x="85" y="127"/>
                      <a:pt x="75" y="165"/>
                      <a:pt x="73" y="177"/>
                    </a:cubicBezTo>
                    <a:cubicBezTo>
                      <a:pt x="69" y="200"/>
                      <a:pt x="76" y="223"/>
                      <a:pt x="91" y="231"/>
                    </a:cubicBezTo>
                    <a:cubicBezTo>
                      <a:pt x="107" y="240"/>
                      <a:pt x="112" y="259"/>
                      <a:pt x="103" y="275"/>
                    </a:cubicBezTo>
                    <a:cubicBezTo>
                      <a:pt x="95" y="291"/>
                      <a:pt x="75" y="296"/>
                      <a:pt x="59" y="287"/>
                    </a:cubicBezTo>
                    <a:cubicBezTo>
                      <a:pt x="20" y="265"/>
                      <a:pt x="0" y="216"/>
                      <a:pt x="9" y="165"/>
                    </a:cubicBezTo>
                    <a:cubicBezTo>
                      <a:pt x="19" y="107"/>
                      <a:pt x="61" y="66"/>
                      <a:pt x="119" y="56"/>
                    </a:cubicBezTo>
                    <a:cubicBezTo>
                      <a:pt x="166" y="49"/>
                      <a:pt x="203" y="64"/>
                      <a:pt x="231" y="86"/>
                    </a:cubicBezTo>
                    <a:cubicBezTo>
                      <a:pt x="236" y="72"/>
                      <a:pt x="245" y="59"/>
                      <a:pt x="255" y="48"/>
                    </a:cubicBezTo>
                    <a:cubicBezTo>
                      <a:pt x="278" y="24"/>
                      <a:pt x="319" y="0"/>
                      <a:pt x="389" y="17"/>
                    </a:cubicBezTo>
                    <a:cubicBezTo>
                      <a:pt x="418" y="25"/>
                      <a:pt x="442" y="42"/>
                      <a:pt x="457" y="69"/>
                    </a:cubicBezTo>
                    <a:cubicBezTo>
                      <a:pt x="500" y="142"/>
                      <a:pt x="469" y="263"/>
                      <a:pt x="465" y="276"/>
                    </a:cubicBezTo>
                    <a:cubicBezTo>
                      <a:pt x="461" y="291"/>
                      <a:pt x="448" y="300"/>
                      <a:pt x="434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 flipH="1">
                <a:off x="3677645" y="3163304"/>
                <a:ext cx="404715" cy="553946"/>
              </a:xfrm>
              <a:custGeom>
                <a:avLst/>
                <a:gdLst>
                  <a:gd name="T0" fmla="*/ 186 w 219"/>
                  <a:gd name="T1" fmla="*/ 300 h 300"/>
                  <a:gd name="T2" fmla="*/ 186 w 219"/>
                  <a:gd name="T3" fmla="*/ 300 h 300"/>
                  <a:gd name="T4" fmla="*/ 154 w 219"/>
                  <a:gd name="T5" fmla="*/ 268 h 300"/>
                  <a:gd name="T6" fmla="*/ 131 w 219"/>
                  <a:gd name="T7" fmla="*/ 72 h 300"/>
                  <a:gd name="T8" fmla="*/ 109 w 219"/>
                  <a:gd name="T9" fmla="*/ 65 h 300"/>
                  <a:gd name="T10" fmla="*/ 64 w 219"/>
                  <a:gd name="T11" fmla="*/ 108 h 300"/>
                  <a:gd name="T12" fmla="*/ 32 w 219"/>
                  <a:gd name="T13" fmla="*/ 140 h 300"/>
                  <a:gd name="T14" fmla="*/ 32 w 219"/>
                  <a:gd name="T15" fmla="*/ 140 h 300"/>
                  <a:gd name="T16" fmla="*/ 0 w 219"/>
                  <a:gd name="T17" fmla="*/ 108 h 300"/>
                  <a:gd name="T18" fmla="*/ 109 w 219"/>
                  <a:gd name="T19" fmla="*/ 0 h 300"/>
                  <a:gd name="T20" fmla="*/ 177 w 219"/>
                  <a:gd name="T21" fmla="*/ 26 h 300"/>
                  <a:gd name="T22" fmla="*/ 218 w 219"/>
                  <a:gd name="T23" fmla="*/ 268 h 300"/>
                  <a:gd name="T24" fmla="*/ 186 w 219"/>
                  <a:gd name="T2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300">
                    <a:moveTo>
                      <a:pt x="186" y="300"/>
                    </a:moveTo>
                    <a:cubicBezTo>
                      <a:pt x="186" y="300"/>
                      <a:pt x="186" y="300"/>
                      <a:pt x="186" y="300"/>
                    </a:cubicBezTo>
                    <a:cubicBezTo>
                      <a:pt x="168" y="300"/>
                      <a:pt x="154" y="286"/>
                      <a:pt x="154" y="268"/>
                    </a:cubicBezTo>
                    <a:cubicBezTo>
                      <a:pt x="154" y="179"/>
                      <a:pt x="154" y="95"/>
                      <a:pt x="131" y="72"/>
                    </a:cubicBezTo>
                    <a:cubicBezTo>
                      <a:pt x="128" y="69"/>
                      <a:pt x="123" y="65"/>
                      <a:pt x="109" y="65"/>
                    </a:cubicBezTo>
                    <a:cubicBezTo>
                      <a:pt x="68" y="65"/>
                      <a:pt x="64" y="98"/>
                      <a:pt x="64" y="108"/>
                    </a:cubicBezTo>
                    <a:cubicBezTo>
                      <a:pt x="64" y="126"/>
                      <a:pt x="50" y="140"/>
                      <a:pt x="32" y="140"/>
                    </a:cubicBezTo>
                    <a:cubicBezTo>
                      <a:pt x="32" y="140"/>
                      <a:pt x="32" y="140"/>
                      <a:pt x="32" y="140"/>
                    </a:cubicBezTo>
                    <a:cubicBezTo>
                      <a:pt x="14" y="140"/>
                      <a:pt x="0" y="126"/>
                      <a:pt x="0" y="108"/>
                    </a:cubicBezTo>
                    <a:cubicBezTo>
                      <a:pt x="0" y="64"/>
                      <a:pt x="29" y="0"/>
                      <a:pt x="109" y="0"/>
                    </a:cubicBezTo>
                    <a:cubicBezTo>
                      <a:pt x="137" y="0"/>
                      <a:pt x="160" y="9"/>
                      <a:pt x="177" y="26"/>
                    </a:cubicBezTo>
                    <a:cubicBezTo>
                      <a:pt x="219" y="69"/>
                      <a:pt x="219" y="152"/>
                      <a:pt x="218" y="268"/>
                    </a:cubicBezTo>
                    <a:cubicBezTo>
                      <a:pt x="218" y="286"/>
                      <a:pt x="204" y="300"/>
                      <a:pt x="186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0"/>
              <p:cNvSpPr/>
              <p:nvPr/>
            </p:nvSpPr>
            <p:spPr bwMode="auto">
              <a:xfrm flipH="1">
                <a:off x="2197272" y="2429087"/>
                <a:ext cx="1456497" cy="2165644"/>
              </a:xfrm>
              <a:custGeom>
                <a:avLst/>
                <a:gdLst>
                  <a:gd name="T0" fmla="*/ 291 w 788"/>
                  <a:gd name="T1" fmla="*/ 1174 h 1174"/>
                  <a:gd name="T2" fmla="*/ 265 w 788"/>
                  <a:gd name="T3" fmla="*/ 1173 h 1174"/>
                  <a:gd name="T4" fmla="*/ 78 w 788"/>
                  <a:gd name="T5" fmla="*/ 1075 h 1174"/>
                  <a:gd name="T6" fmla="*/ 7 w 788"/>
                  <a:gd name="T7" fmla="*/ 812 h 1174"/>
                  <a:gd name="T8" fmla="*/ 7 w 788"/>
                  <a:gd name="T9" fmla="*/ 33 h 1174"/>
                  <a:gd name="T10" fmla="*/ 39 w 788"/>
                  <a:gd name="T11" fmla="*/ 0 h 1174"/>
                  <a:gd name="T12" fmla="*/ 71 w 788"/>
                  <a:gd name="T13" fmla="*/ 33 h 1174"/>
                  <a:gd name="T14" fmla="*/ 71 w 788"/>
                  <a:gd name="T15" fmla="*/ 813 h 1174"/>
                  <a:gd name="T16" fmla="*/ 71 w 788"/>
                  <a:gd name="T17" fmla="*/ 816 h 1174"/>
                  <a:gd name="T18" fmla="*/ 131 w 788"/>
                  <a:gd name="T19" fmla="*/ 1037 h 1174"/>
                  <a:gd name="T20" fmla="*/ 271 w 788"/>
                  <a:gd name="T21" fmla="*/ 1108 h 1174"/>
                  <a:gd name="T22" fmla="*/ 404 w 788"/>
                  <a:gd name="T23" fmla="*/ 1068 h 1174"/>
                  <a:gd name="T24" fmla="*/ 437 w 788"/>
                  <a:gd name="T25" fmla="*/ 1061 h 1174"/>
                  <a:gd name="T26" fmla="*/ 637 w 788"/>
                  <a:gd name="T27" fmla="*/ 1027 h 1174"/>
                  <a:gd name="T28" fmla="*/ 711 w 788"/>
                  <a:gd name="T29" fmla="*/ 809 h 1174"/>
                  <a:gd name="T30" fmla="*/ 650 w 788"/>
                  <a:gd name="T31" fmla="*/ 707 h 1174"/>
                  <a:gd name="T32" fmla="*/ 543 w 788"/>
                  <a:gd name="T33" fmla="*/ 671 h 1174"/>
                  <a:gd name="T34" fmla="*/ 516 w 788"/>
                  <a:gd name="T35" fmla="*/ 661 h 1174"/>
                  <a:gd name="T36" fmla="*/ 507 w 788"/>
                  <a:gd name="T37" fmla="*/ 634 h 1174"/>
                  <a:gd name="T38" fmla="*/ 484 w 788"/>
                  <a:gd name="T39" fmla="*/ 518 h 1174"/>
                  <a:gd name="T40" fmla="*/ 423 w 788"/>
                  <a:gd name="T41" fmla="*/ 493 h 1174"/>
                  <a:gd name="T42" fmla="*/ 420 w 788"/>
                  <a:gd name="T43" fmla="*/ 493 h 1174"/>
                  <a:gd name="T44" fmla="*/ 337 w 788"/>
                  <a:gd name="T45" fmla="*/ 588 h 1174"/>
                  <a:gd name="T46" fmla="*/ 304 w 788"/>
                  <a:gd name="T47" fmla="*/ 620 h 1174"/>
                  <a:gd name="T48" fmla="*/ 273 w 788"/>
                  <a:gd name="T49" fmla="*/ 587 h 1174"/>
                  <a:gd name="T50" fmla="*/ 424 w 788"/>
                  <a:gd name="T51" fmla="*/ 428 h 1174"/>
                  <a:gd name="T52" fmla="*/ 533 w 788"/>
                  <a:gd name="T53" fmla="*/ 476 h 1174"/>
                  <a:gd name="T54" fmla="*/ 573 w 788"/>
                  <a:gd name="T55" fmla="*/ 607 h 1174"/>
                  <a:gd name="T56" fmla="*/ 691 w 788"/>
                  <a:gd name="T57" fmla="*/ 656 h 1174"/>
                  <a:gd name="T58" fmla="*/ 775 w 788"/>
                  <a:gd name="T59" fmla="*/ 803 h 1174"/>
                  <a:gd name="T60" fmla="*/ 679 w 788"/>
                  <a:gd name="T61" fmla="*/ 1076 h 1174"/>
                  <a:gd name="T62" fmla="*/ 434 w 788"/>
                  <a:gd name="T63" fmla="*/ 1127 h 1174"/>
                  <a:gd name="T64" fmla="*/ 291 w 788"/>
                  <a:gd name="T65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8" h="1174">
                    <a:moveTo>
                      <a:pt x="291" y="1174"/>
                    </a:moveTo>
                    <a:cubicBezTo>
                      <a:pt x="283" y="1174"/>
                      <a:pt x="274" y="1174"/>
                      <a:pt x="265" y="1173"/>
                    </a:cubicBezTo>
                    <a:cubicBezTo>
                      <a:pt x="189" y="1166"/>
                      <a:pt x="117" y="1128"/>
                      <a:pt x="78" y="1075"/>
                    </a:cubicBezTo>
                    <a:cubicBezTo>
                      <a:pt x="0" y="966"/>
                      <a:pt x="6" y="828"/>
                      <a:pt x="7" y="81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15"/>
                      <a:pt x="21" y="0"/>
                      <a:pt x="39" y="0"/>
                    </a:cubicBezTo>
                    <a:cubicBezTo>
                      <a:pt x="57" y="0"/>
                      <a:pt x="71" y="15"/>
                      <a:pt x="71" y="33"/>
                    </a:cubicBezTo>
                    <a:cubicBezTo>
                      <a:pt x="71" y="813"/>
                      <a:pt x="71" y="813"/>
                      <a:pt x="71" y="813"/>
                    </a:cubicBezTo>
                    <a:cubicBezTo>
                      <a:pt x="71" y="814"/>
                      <a:pt x="71" y="815"/>
                      <a:pt x="71" y="816"/>
                    </a:cubicBezTo>
                    <a:cubicBezTo>
                      <a:pt x="71" y="817"/>
                      <a:pt x="63" y="943"/>
                      <a:pt x="131" y="1037"/>
                    </a:cubicBezTo>
                    <a:cubicBezTo>
                      <a:pt x="159" y="1075"/>
                      <a:pt x="214" y="1103"/>
                      <a:pt x="271" y="1108"/>
                    </a:cubicBezTo>
                    <a:cubicBezTo>
                      <a:pt x="323" y="1113"/>
                      <a:pt x="370" y="1099"/>
                      <a:pt x="404" y="1068"/>
                    </a:cubicBezTo>
                    <a:cubicBezTo>
                      <a:pt x="413" y="1059"/>
                      <a:pt x="426" y="1057"/>
                      <a:pt x="437" y="1061"/>
                    </a:cubicBezTo>
                    <a:cubicBezTo>
                      <a:pt x="442" y="1063"/>
                      <a:pt x="550" y="1101"/>
                      <a:pt x="637" y="1027"/>
                    </a:cubicBezTo>
                    <a:cubicBezTo>
                      <a:pt x="698" y="974"/>
                      <a:pt x="721" y="907"/>
                      <a:pt x="711" y="809"/>
                    </a:cubicBezTo>
                    <a:cubicBezTo>
                      <a:pt x="707" y="772"/>
                      <a:pt x="685" y="734"/>
                      <a:pt x="650" y="707"/>
                    </a:cubicBezTo>
                    <a:cubicBezTo>
                      <a:pt x="617" y="680"/>
                      <a:pt x="578" y="667"/>
                      <a:pt x="543" y="671"/>
                    </a:cubicBezTo>
                    <a:cubicBezTo>
                      <a:pt x="533" y="672"/>
                      <a:pt x="523" y="669"/>
                      <a:pt x="516" y="661"/>
                    </a:cubicBezTo>
                    <a:cubicBezTo>
                      <a:pt x="509" y="654"/>
                      <a:pt x="505" y="644"/>
                      <a:pt x="507" y="634"/>
                    </a:cubicBezTo>
                    <a:cubicBezTo>
                      <a:pt x="510" y="613"/>
                      <a:pt x="512" y="551"/>
                      <a:pt x="484" y="518"/>
                    </a:cubicBezTo>
                    <a:cubicBezTo>
                      <a:pt x="470" y="501"/>
                      <a:pt x="450" y="493"/>
                      <a:pt x="423" y="493"/>
                    </a:cubicBezTo>
                    <a:cubicBezTo>
                      <a:pt x="422" y="493"/>
                      <a:pt x="421" y="493"/>
                      <a:pt x="420" y="493"/>
                    </a:cubicBezTo>
                    <a:cubicBezTo>
                      <a:pt x="364" y="493"/>
                      <a:pt x="339" y="521"/>
                      <a:pt x="337" y="588"/>
                    </a:cubicBezTo>
                    <a:cubicBezTo>
                      <a:pt x="337" y="606"/>
                      <a:pt x="322" y="620"/>
                      <a:pt x="304" y="620"/>
                    </a:cubicBezTo>
                    <a:cubicBezTo>
                      <a:pt x="286" y="619"/>
                      <a:pt x="272" y="604"/>
                      <a:pt x="273" y="587"/>
                    </a:cubicBezTo>
                    <a:cubicBezTo>
                      <a:pt x="275" y="447"/>
                      <a:pt x="368" y="427"/>
                      <a:pt x="424" y="428"/>
                    </a:cubicBezTo>
                    <a:cubicBezTo>
                      <a:pt x="470" y="429"/>
                      <a:pt x="507" y="445"/>
                      <a:pt x="533" y="476"/>
                    </a:cubicBezTo>
                    <a:cubicBezTo>
                      <a:pt x="567" y="516"/>
                      <a:pt x="573" y="570"/>
                      <a:pt x="573" y="607"/>
                    </a:cubicBezTo>
                    <a:cubicBezTo>
                      <a:pt x="614" y="611"/>
                      <a:pt x="655" y="628"/>
                      <a:pt x="691" y="656"/>
                    </a:cubicBezTo>
                    <a:cubicBezTo>
                      <a:pt x="739" y="695"/>
                      <a:pt x="770" y="748"/>
                      <a:pt x="775" y="803"/>
                    </a:cubicBezTo>
                    <a:cubicBezTo>
                      <a:pt x="788" y="920"/>
                      <a:pt x="756" y="1010"/>
                      <a:pt x="679" y="1076"/>
                    </a:cubicBezTo>
                    <a:cubicBezTo>
                      <a:pt x="587" y="1155"/>
                      <a:pt x="477" y="1138"/>
                      <a:pt x="434" y="1127"/>
                    </a:cubicBezTo>
                    <a:cubicBezTo>
                      <a:pt x="394" y="1158"/>
                      <a:pt x="345" y="1174"/>
                      <a:pt x="291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 flipH="1">
                <a:off x="1988347" y="2547277"/>
                <a:ext cx="893000" cy="1427845"/>
              </a:xfrm>
              <a:custGeom>
                <a:avLst/>
                <a:gdLst>
                  <a:gd name="T0" fmla="*/ 325 w 483"/>
                  <a:gd name="T1" fmla="*/ 774 h 774"/>
                  <a:gd name="T2" fmla="*/ 293 w 483"/>
                  <a:gd name="T3" fmla="*/ 749 h 774"/>
                  <a:gd name="T4" fmla="*/ 318 w 483"/>
                  <a:gd name="T5" fmla="*/ 710 h 774"/>
                  <a:gd name="T6" fmla="*/ 418 w 483"/>
                  <a:gd name="T7" fmla="*/ 557 h 774"/>
                  <a:gd name="T8" fmla="*/ 302 w 483"/>
                  <a:gd name="T9" fmla="*/ 406 h 774"/>
                  <a:gd name="T10" fmla="*/ 276 w 483"/>
                  <a:gd name="T11" fmla="*/ 381 h 774"/>
                  <a:gd name="T12" fmla="*/ 290 w 483"/>
                  <a:gd name="T13" fmla="*/ 347 h 774"/>
                  <a:gd name="T14" fmla="*/ 361 w 483"/>
                  <a:gd name="T15" fmla="*/ 246 h 774"/>
                  <a:gd name="T16" fmla="*/ 331 w 483"/>
                  <a:gd name="T17" fmla="*/ 132 h 774"/>
                  <a:gd name="T18" fmla="*/ 160 w 483"/>
                  <a:gd name="T19" fmla="*/ 86 h 774"/>
                  <a:gd name="T20" fmla="*/ 67 w 483"/>
                  <a:gd name="T21" fmla="*/ 180 h 774"/>
                  <a:gd name="T22" fmla="*/ 31 w 483"/>
                  <a:gd name="T23" fmla="*/ 208 h 774"/>
                  <a:gd name="T24" fmla="*/ 3 w 483"/>
                  <a:gd name="T25" fmla="*/ 172 h 774"/>
                  <a:gd name="T26" fmla="*/ 145 w 483"/>
                  <a:gd name="T27" fmla="*/ 23 h 774"/>
                  <a:gd name="T28" fmla="*/ 384 w 483"/>
                  <a:gd name="T29" fmla="*/ 95 h 774"/>
                  <a:gd name="T30" fmla="*/ 424 w 483"/>
                  <a:gd name="T31" fmla="*/ 259 h 774"/>
                  <a:gd name="T32" fmla="*/ 369 w 483"/>
                  <a:gd name="T33" fmla="*/ 363 h 774"/>
                  <a:gd name="T34" fmla="*/ 483 w 483"/>
                  <a:gd name="T35" fmla="*/ 557 h 774"/>
                  <a:gd name="T36" fmla="*/ 332 w 483"/>
                  <a:gd name="T37" fmla="*/ 774 h 774"/>
                  <a:gd name="T38" fmla="*/ 325 w 483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3" h="774">
                    <a:moveTo>
                      <a:pt x="325" y="774"/>
                    </a:moveTo>
                    <a:cubicBezTo>
                      <a:pt x="310" y="774"/>
                      <a:pt x="297" y="764"/>
                      <a:pt x="293" y="749"/>
                    </a:cubicBezTo>
                    <a:cubicBezTo>
                      <a:pt x="290" y="732"/>
                      <a:pt x="300" y="714"/>
                      <a:pt x="318" y="710"/>
                    </a:cubicBezTo>
                    <a:cubicBezTo>
                      <a:pt x="323" y="709"/>
                      <a:pt x="418" y="685"/>
                      <a:pt x="418" y="557"/>
                    </a:cubicBezTo>
                    <a:cubicBezTo>
                      <a:pt x="418" y="466"/>
                      <a:pt x="350" y="414"/>
                      <a:pt x="302" y="406"/>
                    </a:cubicBezTo>
                    <a:cubicBezTo>
                      <a:pt x="289" y="404"/>
                      <a:pt x="279" y="394"/>
                      <a:pt x="276" y="381"/>
                    </a:cubicBezTo>
                    <a:cubicBezTo>
                      <a:pt x="273" y="368"/>
                      <a:pt x="279" y="354"/>
                      <a:pt x="290" y="347"/>
                    </a:cubicBezTo>
                    <a:cubicBezTo>
                      <a:pt x="290" y="347"/>
                      <a:pt x="348" y="307"/>
                      <a:pt x="361" y="246"/>
                    </a:cubicBezTo>
                    <a:cubicBezTo>
                      <a:pt x="368" y="209"/>
                      <a:pt x="358" y="171"/>
                      <a:pt x="331" y="132"/>
                    </a:cubicBezTo>
                    <a:cubicBezTo>
                      <a:pt x="303" y="91"/>
                      <a:pt x="226" y="70"/>
                      <a:pt x="160" y="86"/>
                    </a:cubicBezTo>
                    <a:cubicBezTo>
                      <a:pt x="129" y="93"/>
                      <a:pt x="75" y="116"/>
                      <a:pt x="67" y="180"/>
                    </a:cubicBezTo>
                    <a:cubicBezTo>
                      <a:pt x="65" y="198"/>
                      <a:pt x="48" y="211"/>
                      <a:pt x="31" y="208"/>
                    </a:cubicBezTo>
                    <a:cubicBezTo>
                      <a:pt x="13" y="206"/>
                      <a:pt x="0" y="190"/>
                      <a:pt x="3" y="172"/>
                    </a:cubicBezTo>
                    <a:cubicBezTo>
                      <a:pt x="12" y="97"/>
                      <a:pt x="64" y="42"/>
                      <a:pt x="145" y="23"/>
                    </a:cubicBezTo>
                    <a:cubicBezTo>
                      <a:pt x="238" y="0"/>
                      <a:pt x="341" y="32"/>
                      <a:pt x="384" y="95"/>
                    </a:cubicBezTo>
                    <a:cubicBezTo>
                      <a:pt x="421" y="150"/>
                      <a:pt x="435" y="205"/>
                      <a:pt x="424" y="259"/>
                    </a:cubicBezTo>
                    <a:cubicBezTo>
                      <a:pt x="415" y="303"/>
                      <a:pt x="391" y="338"/>
                      <a:pt x="369" y="363"/>
                    </a:cubicBezTo>
                    <a:cubicBezTo>
                      <a:pt x="427" y="394"/>
                      <a:pt x="483" y="460"/>
                      <a:pt x="483" y="557"/>
                    </a:cubicBezTo>
                    <a:cubicBezTo>
                      <a:pt x="483" y="702"/>
                      <a:pt x="384" y="762"/>
                      <a:pt x="332" y="774"/>
                    </a:cubicBezTo>
                    <a:cubicBezTo>
                      <a:pt x="330" y="774"/>
                      <a:pt x="327" y="774"/>
                      <a:pt x="325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 flipH="1">
                <a:off x="2409777" y="1961097"/>
                <a:ext cx="1243992" cy="1023130"/>
              </a:xfrm>
              <a:custGeom>
                <a:avLst/>
                <a:gdLst>
                  <a:gd name="T0" fmla="*/ 251 w 673"/>
                  <a:gd name="T1" fmla="*/ 555 h 555"/>
                  <a:gd name="T2" fmla="*/ 108 w 673"/>
                  <a:gd name="T3" fmla="*/ 494 h 555"/>
                  <a:gd name="T4" fmla="*/ 7 w 673"/>
                  <a:gd name="T5" fmla="*/ 222 h 555"/>
                  <a:gd name="T6" fmla="*/ 143 w 673"/>
                  <a:gd name="T7" fmla="*/ 30 h 555"/>
                  <a:gd name="T8" fmla="*/ 352 w 673"/>
                  <a:gd name="T9" fmla="*/ 54 h 555"/>
                  <a:gd name="T10" fmla="*/ 403 w 673"/>
                  <a:gd name="T11" fmla="*/ 143 h 555"/>
                  <a:gd name="T12" fmla="*/ 566 w 673"/>
                  <a:gd name="T13" fmla="*/ 150 h 555"/>
                  <a:gd name="T14" fmla="*/ 663 w 673"/>
                  <a:gd name="T15" fmla="*/ 370 h 555"/>
                  <a:gd name="T16" fmla="*/ 626 w 673"/>
                  <a:gd name="T17" fmla="*/ 398 h 555"/>
                  <a:gd name="T18" fmla="*/ 598 w 673"/>
                  <a:gd name="T19" fmla="*/ 362 h 555"/>
                  <a:gd name="T20" fmla="*/ 535 w 673"/>
                  <a:gd name="T21" fmla="*/ 207 h 555"/>
                  <a:gd name="T22" fmla="*/ 393 w 673"/>
                  <a:gd name="T23" fmla="*/ 224 h 555"/>
                  <a:gd name="T24" fmla="*/ 355 w 673"/>
                  <a:gd name="T25" fmla="*/ 228 h 555"/>
                  <a:gd name="T26" fmla="*/ 340 w 673"/>
                  <a:gd name="T27" fmla="*/ 193 h 555"/>
                  <a:gd name="T28" fmla="*/ 308 w 673"/>
                  <a:gd name="T29" fmla="*/ 102 h 555"/>
                  <a:gd name="T30" fmla="*/ 168 w 673"/>
                  <a:gd name="T31" fmla="*/ 90 h 555"/>
                  <a:gd name="T32" fmla="*/ 71 w 673"/>
                  <a:gd name="T33" fmla="*/ 226 h 555"/>
                  <a:gd name="T34" fmla="*/ 152 w 673"/>
                  <a:gd name="T35" fmla="*/ 446 h 555"/>
                  <a:gd name="T36" fmla="*/ 265 w 673"/>
                  <a:gd name="T37" fmla="*/ 490 h 555"/>
                  <a:gd name="T38" fmla="*/ 330 w 673"/>
                  <a:gd name="T39" fmla="*/ 427 h 555"/>
                  <a:gd name="T40" fmla="*/ 298 w 673"/>
                  <a:gd name="T41" fmla="*/ 340 h 555"/>
                  <a:gd name="T42" fmla="*/ 253 w 673"/>
                  <a:gd name="T43" fmla="*/ 333 h 555"/>
                  <a:gd name="T44" fmla="*/ 230 w 673"/>
                  <a:gd name="T45" fmla="*/ 354 h 555"/>
                  <a:gd name="T46" fmla="*/ 188 w 673"/>
                  <a:gd name="T47" fmla="*/ 371 h 555"/>
                  <a:gd name="T48" fmla="*/ 171 w 673"/>
                  <a:gd name="T49" fmla="*/ 328 h 555"/>
                  <a:gd name="T50" fmla="*/ 230 w 673"/>
                  <a:gd name="T51" fmla="*/ 272 h 555"/>
                  <a:gd name="T52" fmla="*/ 327 w 673"/>
                  <a:gd name="T53" fmla="*/ 283 h 555"/>
                  <a:gd name="T54" fmla="*/ 394 w 673"/>
                  <a:gd name="T55" fmla="*/ 438 h 555"/>
                  <a:gd name="T56" fmla="*/ 273 w 673"/>
                  <a:gd name="T57" fmla="*/ 554 h 555"/>
                  <a:gd name="T58" fmla="*/ 251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251" y="555"/>
                    </a:moveTo>
                    <a:cubicBezTo>
                      <a:pt x="201" y="555"/>
                      <a:pt x="151" y="534"/>
                      <a:pt x="108" y="494"/>
                    </a:cubicBezTo>
                    <a:cubicBezTo>
                      <a:pt x="38" y="428"/>
                      <a:pt x="0" y="327"/>
                      <a:pt x="7" y="222"/>
                    </a:cubicBezTo>
                    <a:cubicBezTo>
                      <a:pt x="12" y="133"/>
                      <a:pt x="62" y="63"/>
                      <a:pt x="143" y="30"/>
                    </a:cubicBezTo>
                    <a:cubicBezTo>
                      <a:pt x="219" y="0"/>
                      <a:pt x="302" y="9"/>
                      <a:pt x="352" y="54"/>
                    </a:cubicBezTo>
                    <a:cubicBezTo>
                      <a:pt x="383" y="83"/>
                      <a:pt x="397" y="116"/>
                      <a:pt x="403" y="143"/>
                    </a:cubicBezTo>
                    <a:cubicBezTo>
                      <a:pt x="442" y="126"/>
                      <a:pt x="501" y="115"/>
                      <a:pt x="566" y="150"/>
                    </a:cubicBezTo>
                    <a:cubicBezTo>
                      <a:pt x="632" y="186"/>
                      <a:pt x="673" y="280"/>
                      <a:pt x="663" y="370"/>
                    </a:cubicBezTo>
                    <a:cubicBezTo>
                      <a:pt x="660" y="388"/>
                      <a:pt x="644" y="401"/>
                      <a:pt x="626" y="398"/>
                    </a:cubicBezTo>
                    <a:cubicBezTo>
                      <a:pt x="609" y="396"/>
                      <a:pt x="596" y="380"/>
                      <a:pt x="598" y="362"/>
                    </a:cubicBezTo>
                    <a:cubicBezTo>
                      <a:pt x="607" y="292"/>
                      <a:pt x="572" y="227"/>
                      <a:pt x="535" y="207"/>
                    </a:cubicBezTo>
                    <a:cubicBezTo>
                      <a:pt x="458" y="166"/>
                      <a:pt x="394" y="224"/>
                      <a:pt x="393" y="224"/>
                    </a:cubicBezTo>
                    <a:cubicBezTo>
                      <a:pt x="383" y="234"/>
                      <a:pt x="367" y="235"/>
                      <a:pt x="355" y="228"/>
                    </a:cubicBezTo>
                    <a:cubicBezTo>
                      <a:pt x="343" y="221"/>
                      <a:pt x="336" y="206"/>
                      <a:pt x="340" y="193"/>
                    </a:cubicBezTo>
                    <a:cubicBezTo>
                      <a:pt x="340" y="191"/>
                      <a:pt x="351" y="141"/>
                      <a:pt x="308" y="102"/>
                    </a:cubicBezTo>
                    <a:cubicBezTo>
                      <a:pt x="278" y="75"/>
                      <a:pt x="219" y="70"/>
                      <a:pt x="168" y="90"/>
                    </a:cubicBezTo>
                    <a:cubicBezTo>
                      <a:pt x="141" y="101"/>
                      <a:pt x="77" y="137"/>
                      <a:pt x="71" y="226"/>
                    </a:cubicBezTo>
                    <a:cubicBezTo>
                      <a:pt x="66" y="310"/>
                      <a:pt x="97" y="395"/>
                      <a:pt x="152" y="446"/>
                    </a:cubicBezTo>
                    <a:cubicBezTo>
                      <a:pt x="187" y="479"/>
                      <a:pt x="227" y="494"/>
                      <a:pt x="265" y="490"/>
                    </a:cubicBezTo>
                    <a:cubicBezTo>
                      <a:pt x="313" y="484"/>
                      <a:pt x="327" y="448"/>
                      <a:pt x="330" y="427"/>
                    </a:cubicBezTo>
                    <a:cubicBezTo>
                      <a:pt x="337" y="391"/>
                      <a:pt x="322" y="353"/>
                      <a:pt x="298" y="340"/>
                    </a:cubicBezTo>
                    <a:cubicBezTo>
                      <a:pt x="280" y="331"/>
                      <a:pt x="265" y="329"/>
                      <a:pt x="253" y="333"/>
                    </a:cubicBezTo>
                    <a:cubicBezTo>
                      <a:pt x="238" y="338"/>
                      <a:pt x="230" y="354"/>
                      <a:pt x="230" y="354"/>
                    </a:cubicBezTo>
                    <a:cubicBezTo>
                      <a:pt x="223" y="370"/>
                      <a:pt x="204" y="378"/>
                      <a:pt x="188" y="371"/>
                    </a:cubicBezTo>
                    <a:cubicBezTo>
                      <a:pt x="171" y="364"/>
                      <a:pt x="164" y="345"/>
                      <a:pt x="171" y="328"/>
                    </a:cubicBezTo>
                    <a:cubicBezTo>
                      <a:pt x="172" y="324"/>
                      <a:pt x="189" y="287"/>
                      <a:pt x="230" y="272"/>
                    </a:cubicBezTo>
                    <a:cubicBezTo>
                      <a:pt x="260" y="261"/>
                      <a:pt x="292" y="265"/>
                      <a:pt x="327" y="283"/>
                    </a:cubicBezTo>
                    <a:cubicBezTo>
                      <a:pt x="377" y="308"/>
                      <a:pt x="405" y="374"/>
                      <a:pt x="394" y="438"/>
                    </a:cubicBezTo>
                    <a:cubicBezTo>
                      <a:pt x="383" y="502"/>
                      <a:pt x="336" y="546"/>
                      <a:pt x="273" y="554"/>
                    </a:cubicBezTo>
                    <a:cubicBezTo>
                      <a:pt x="265" y="555"/>
                      <a:pt x="258" y="555"/>
                      <a:pt x="251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3"/>
              <p:cNvSpPr/>
              <p:nvPr/>
            </p:nvSpPr>
            <p:spPr bwMode="auto">
              <a:xfrm flipH="1">
                <a:off x="2742861" y="3714863"/>
                <a:ext cx="922846" cy="553946"/>
              </a:xfrm>
              <a:custGeom>
                <a:avLst/>
                <a:gdLst>
                  <a:gd name="T0" fmla="*/ 67 w 500"/>
                  <a:gd name="T1" fmla="*/ 300 h 300"/>
                  <a:gd name="T2" fmla="*/ 35 w 500"/>
                  <a:gd name="T3" fmla="*/ 276 h 300"/>
                  <a:gd name="T4" fmla="*/ 43 w 500"/>
                  <a:gd name="T5" fmla="*/ 69 h 300"/>
                  <a:gd name="T6" fmla="*/ 111 w 500"/>
                  <a:gd name="T7" fmla="*/ 17 h 300"/>
                  <a:gd name="T8" fmla="*/ 245 w 500"/>
                  <a:gd name="T9" fmla="*/ 48 h 300"/>
                  <a:gd name="T10" fmla="*/ 270 w 500"/>
                  <a:gd name="T11" fmla="*/ 86 h 300"/>
                  <a:gd name="T12" fmla="*/ 382 w 500"/>
                  <a:gd name="T13" fmla="*/ 56 h 300"/>
                  <a:gd name="T14" fmla="*/ 491 w 500"/>
                  <a:gd name="T15" fmla="*/ 165 h 300"/>
                  <a:gd name="T16" fmla="*/ 441 w 500"/>
                  <a:gd name="T17" fmla="*/ 287 h 300"/>
                  <a:gd name="T18" fmla="*/ 397 w 500"/>
                  <a:gd name="T19" fmla="*/ 275 h 300"/>
                  <a:gd name="T20" fmla="*/ 409 w 500"/>
                  <a:gd name="T21" fmla="*/ 231 h 300"/>
                  <a:gd name="T22" fmla="*/ 427 w 500"/>
                  <a:gd name="T23" fmla="*/ 177 h 300"/>
                  <a:gd name="T24" fmla="*/ 371 w 500"/>
                  <a:gd name="T25" fmla="*/ 120 h 300"/>
                  <a:gd name="T26" fmla="*/ 277 w 500"/>
                  <a:gd name="T27" fmla="*/ 182 h 300"/>
                  <a:gd name="T28" fmla="*/ 236 w 500"/>
                  <a:gd name="T29" fmla="*/ 202 h 300"/>
                  <a:gd name="T30" fmla="*/ 216 w 500"/>
                  <a:gd name="T31" fmla="*/ 161 h 300"/>
                  <a:gd name="T32" fmla="*/ 198 w 500"/>
                  <a:gd name="T33" fmla="*/ 93 h 300"/>
                  <a:gd name="T34" fmla="*/ 127 w 500"/>
                  <a:gd name="T35" fmla="*/ 80 h 300"/>
                  <a:gd name="T36" fmla="*/ 99 w 500"/>
                  <a:gd name="T37" fmla="*/ 101 h 300"/>
                  <a:gd name="T38" fmla="*/ 98 w 500"/>
                  <a:gd name="T39" fmla="*/ 259 h 300"/>
                  <a:gd name="T40" fmla="*/ 75 w 500"/>
                  <a:gd name="T41" fmla="*/ 299 h 300"/>
                  <a:gd name="T42" fmla="*/ 67 w 500"/>
                  <a:gd name="T4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0" h="300">
                    <a:moveTo>
                      <a:pt x="67" y="300"/>
                    </a:moveTo>
                    <a:cubicBezTo>
                      <a:pt x="52" y="300"/>
                      <a:pt x="39" y="291"/>
                      <a:pt x="35" y="276"/>
                    </a:cubicBezTo>
                    <a:cubicBezTo>
                      <a:pt x="32" y="263"/>
                      <a:pt x="0" y="142"/>
                      <a:pt x="43" y="69"/>
                    </a:cubicBezTo>
                    <a:cubicBezTo>
                      <a:pt x="59" y="42"/>
                      <a:pt x="82" y="25"/>
                      <a:pt x="111" y="17"/>
                    </a:cubicBezTo>
                    <a:cubicBezTo>
                      <a:pt x="181" y="0"/>
                      <a:pt x="223" y="24"/>
                      <a:pt x="245" y="48"/>
                    </a:cubicBezTo>
                    <a:cubicBezTo>
                      <a:pt x="256" y="59"/>
                      <a:pt x="264" y="72"/>
                      <a:pt x="270" y="86"/>
                    </a:cubicBezTo>
                    <a:cubicBezTo>
                      <a:pt x="297" y="64"/>
                      <a:pt x="334" y="49"/>
                      <a:pt x="382" y="56"/>
                    </a:cubicBezTo>
                    <a:cubicBezTo>
                      <a:pt x="439" y="66"/>
                      <a:pt x="481" y="107"/>
                      <a:pt x="491" y="165"/>
                    </a:cubicBezTo>
                    <a:cubicBezTo>
                      <a:pt x="500" y="216"/>
                      <a:pt x="480" y="265"/>
                      <a:pt x="441" y="287"/>
                    </a:cubicBezTo>
                    <a:cubicBezTo>
                      <a:pt x="426" y="296"/>
                      <a:pt x="406" y="291"/>
                      <a:pt x="397" y="275"/>
                    </a:cubicBezTo>
                    <a:cubicBezTo>
                      <a:pt x="388" y="259"/>
                      <a:pt x="394" y="240"/>
                      <a:pt x="409" y="231"/>
                    </a:cubicBezTo>
                    <a:cubicBezTo>
                      <a:pt x="424" y="223"/>
                      <a:pt x="432" y="200"/>
                      <a:pt x="427" y="177"/>
                    </a:cubicBezTo>
                    <a:cubicBezTo>
                      <a:pt x="425" y="165"/>
                      <a:pt x="415" y="127"/>
                      <a:pt x="371" y="120"/>
                    </a:cubicBezTo>
                    <a:cubicBezTo>
                      <a:pt x="307" y="110"/>
                      <a:pt x="280" y="175"/>
                      <a:pt x="277" y="182"/>
                    </a:cubicBezTo>
                    <a:cubicBezTo>
                      <a:pt x="271" y="199"/>
                      <a:pt x="253" y="207"/>
                      <a:pt x="236" y="202"/>
                    </a:cubicBezTo>
                    <a:cubicBezTo>
                      <a:pt x="220" y="196"/>
                      <a:pt x="211" y="178"/>
                      <a:pt x="216" y="161"/>
                    </a:cubicBezTo>
                    <a:cubicBezTo>
                      <a:pt x="220" y="148"/>
                      <a:pt x="218" y="113"/>
                      <a:pt x="198" y="93"/>
                    </a:cubicBezTo>
                    <a:cubicBezTo>
                      <a:pt x="183" y="77"/>
                      <a:pt x="159" y="72"/>
                      <a:pt x="127" y="80"/>
                    </a:cubicBezTo>
                    <a:cubicBezTo>
                      <a:pt x="115" y="83"/>
                      <a:pt x="106" y="90"/>
                      <a:pt x="99" y="101"/>
                    </a:cubicBezTo>
                    <a:cubicBezTo>
                      <a:pt x="75" y="144"/>
                      <a:pt x="90" y="232"/>
                      <a:pt x="98" y="259"/>
                    </a:cubicBezTo>
                    <a:cubicBezTo>
                      <a:pt x="103" y="277"/>
                      <a:pt x="92" y="295"/>
                      <a:pt x="75" y="299"/>
                    </a:cubicBezTo>
                    <a:cubicBezTo>
                      <a:pt x="72" y="300"/>
                      <a:pt x="69" y="300"/>
                      <a:pt x="67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4"/>
              <p:cNvSpPr/>
              <p:nvPr/>
            </p:nvSpPr>
            <p:spPr bwMode="auto">
              <a:xfrm flipH="1">
                <a:off x="3237114" y="3163304"/>
                <a:ext cx="407103" cy="553946"/>
              </a:xfrm>
              <a:custGeom>
                <a:avLst/>
                <a:gdLst>
                  <a:gd name="T0" fmla="*/ 33 w 220"/>
                  <a:gd name="T1" fmla="*/ 300 h 300"/>
                  <a:gd name="T2" fmla="*/ 1 w 220"/>
                  <a:gd name="T3" fmla="*/ 268 h 300"/>
                  <a:gd name="T4" fmla="*/ 42 w 220"/>
                  <a:gd name="T5" fmla="*/ 26 h 300"/>
                  <a:gd name="T6" fmla="*/ 110 w 220"/>
                  <a:gd name="T7" fmla="*/ 0 h 300"/>
                  <a:gd name="T8" fmla="*/ 220 w 220"/>
                  <a:gd name="T9" fmla="*/ 108 h 300"/>
                  <a:gd name="T10" fmla="*/ 187 w 220"/>
                  <a:gd name="T11" fmla="*/ 140 h 300"/>
                  <a:gd name="T12" fmla="*/ 155 w 220"/>
                  <a:gd name="T13" fmla="*/ 108 h 300"/>
                  <a:gd name="T14" fmla="*/ 110 w 220"/>
                  <a:gd name="T15" fmla="*/ 65 h 300"/>
                  <a:gd name="T16" fmla="*/ 88 w 220"/>
                  <a:gd name="T17" fmla="*/ 72 h 300"/>
                  <a:gd name="T18" fmla="*/ 66 w 220"/>
                  <a:gd name="T19" fmla="*/ 268 h 300"/>
                  <a:gd name="T20" fmla="*/ 33 w 220"/>
                  <a:gd name="T21" fmla="*/ 300 h 300"/>
                  <a:gd name="T22" fmla="*/ 33 w 220"/>
                  <a:gd name="T2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0" h="300">
                    <a:moveTo>
                      <a:pt x="33" y="300"/>
                    </a:moveTo>
                    <a:cubicBezTo>
                      <a:pt x="16" y="300"/>
                      <a:pt x="1" y="286"/>
                      <a:pt x="1" y="268"/>
                    </a:cubicBezTo>
                    <a:cubicBezTo>
                      <a:pt x="0" y="152"/>
                      <a:pt x="0" y="69"/>
                      <a:pt x="42" y="26"/>
                    </a:cubicBezTo>
                    <a:cubicBezTo>
                      <a:pt x="59" y="9"/>
                      <a:pt x="82" y="0"/>
                      <a:pt x="110" y="0"/>
                    </a:cubicBezTo>
                    <a:cubicBezTo>
                      <a:pt x="191" y="0"/>
                      <a:pt x="220" y="64"/>
                      <a:pt x="220" y="108"/>
                    </a:cubicBezTo>
                    <a:cubicBezTo>
                      <a:pt x="220" y="126"/>
                      <a:pt x="205" y="140"/>
                      <a:pt x="187" y="140"/>
                    </a:cubicBezTo>
                    <a:cubicBezTo>
                      <a:pt x="170" y="140"/>
                      <a:pt x="155" y="126"/>
                      <a:pt x="155" y="108"/>
                    </a:cubicBezTo>
                    <a:cubicBezTo>
                      <a:pt x="155" y="95"/>
                      <a:pt x="150" y="65"/>
                      <a:pt x="110" y="65"/>
                    </a:cubicBezTo>
                    <a:cubicBezTo>
                      <a:pt x="97" y="65"/>
                      <a:pt x="91" y="69"/>
                      <a:pt x="88" y="72"/>
                    </a:cubicBezTo>
                    <a:cubicBezTo>
                      <a:pt x="65" y="95"/>
                      <a:pt x="65" y="179"/>
                      <a:pt x="66" y="268"/>
                    </a:cubicBezTo>
                    <a:cubicBezTo>
                      <a:pt x="66" y="286"/>
                      <a:pt x="51" y="300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5"/>
              <p:cNvSpPr/>
              <p:nvPr/>
            </p:nvSpPr>
            <p:spPr bwMode="auto">
              <a:xfrm flipH="1">
                <a:off x="2794197" y="4552946"/>
                <a:ext cx="508580" cy="616027"/>
              </a:xfrm>
              <a:custGeom>
                <a:avLst/>
                <a:gdLst>
                  <a:gd name="T0" fmla="*/ 35 w 275"/>
                  <a:gd name="T1" fmla="*/ 334 h 334"/>
                  <a:gd name="T2" fmla="*/ 30 w 275"/>
                  <a:gd name="T3" fmla="*/ 334 h 334"/>
                  <a:gd name="T4" fmla="*/ 3 w 275"/>
                  <a:gd name="T5" fmla="*/ 297 h 334"/>
                  <a:gd name="T6" fmla="*/ 220 w 275"/>
                  <a:gd name="T7" fmla="*/ 9 h 334"/>
                  <a:gd name="T8" fmla="*/ 265 w 275"/>
                  <a:gd name="T9" fmla="*/ 19 h 334"/>
                  <a:gd name="T10" fmla="*/ 255 w 275"/>
                  <a:gd name="T11" fmla="*/ 64 h 334"/>
                  <a:gd name="T12" fmla="*/ 67 w 275"/>
                  <a:gd name="T13" fmla="*/ 307 h 334"/>
                  <a:gd name="T14" fmla="*/ 35 w 275"/>
                  <a:gd name="T1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334">
                    <a:moveTo>
                      <a:pt x="35" y="334"/>
                    </a:moveTo>
                    <a:cubicBezTo>
                      <a:pt x="34" y="334"/>
                      <a:pt x="32" y="334"/>
                      <a:pt x="30" y="334"/>
                    </a:cubicBezTo>
                    <a:cubicBezTo>
                      <a:pt x="12" y="331"/>
                      <a:pt x="0" y="314"/>
                      <a:pt x="3" y="297"/>
                    </a:cubicBezTo>
                    <a:cubicBezTo>
                      <a:pt x="4" y="290"/>
                      <a:pt x="33" y="130"/>
                      <a:pt x="220" y="9"/>
                    </a:cubicBezTo>
                    <a:cubicBezTo>
                      <a:pt x="236" y="0"/>
                      <a:pt x="256" y="4"/>
                      <a:pt x="265" y="19"/>
                    </a:cubicBezTo>
                    <a:cubicBezTo>
                      <a:pt x="275" y="34"/>
                      <a:pt x="271" y="54"/>
                      <a:pt x="255" y="64"/>
                    </a:cubicBezTo>
                    <a:cubicBezTo>
                      <a:pt x="92" y="169"/>
                      <a:pt x="67" y="306"/>
                      <a:pt x="67" y="307"/>
                    </a:cubicBezTo>
                    <a:cubicBezTo>
                      <a:pt x="65" y="323"/>
                      <a:pt x="51" y="334"/>
                      <a:pt x="35" y="33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6"/>
              <p:cNvSpPr/>
              <p:nvPr/>
            </p:nvSpPr>
            <p:spPr bwMode="auto">
              <a:xfrm flipH="1">
                <a:off x="4062064" y="4552946"/>
                <a:ext cx="450082" cy="445306"/>
              </a:xfrm>
              <a:custGeom>
                <a:avLst/>
                <a:gdLst>
                  <a:gd name="T0" fmla="*/ 207 w 244"/>
                  <a:gd name="T1" fmla="*/ 242 h 242"/>
                  <a:gd name="T2" fmla="*/ 177 w 244"/>
                  <a:gd name="T3" fmla="*/ 222 h 242"/>
                  <a:gd name="T4" fmla="*/ 24 w 244"/>
                  <a:gd name="T5" fmla="*/ 66 h 242"/>
                  <a:gd name="T6" fmla="*/ 7 w 244"/>
                  <a:gd name="T7" fmla="*/ 24 h 242"/>
                  <a:gd name="T8" fmla="*/ 50 w 244"/>
                  <a:gd name="T9" fmla="*/ 7 h 242"/>
                  <a:gd name="T10" fmla="*/ 237 w 244"/>
                  <a:gd name="T11" fmla="*/ 197 h 242"/>
                  <a:gd name="T12" fmla="*/ 219 w 244"/>
                  <a:gd name="T13" fmla="*/ 239 h 242"/>
                  <a:gd name="T14" fmla="*/ 207 w 244"/>
                  <a:gd name="T15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242">
                    <a:moveTo>
                      <a:pt x="207" y="242"/>
                    </a:moveTo>
                    <a:cubicBezTo>
                      <a:pt x="194" y="242"/>
                      <a:pt x="182" y="234"/>
                      <a:pt x="177" y="222"/>
                    </a:cubicBezTo>
                    <a:cubicBezTo>
                      <a:pt x="176" y="220"/>
                      <a:pt x="131" y="113"/>
                      <a:pt x="24" y="66"/>
                    </a:cubicBezTo>
                    <a:cubicBezTo>
                      <a:pt x="8" y="59"/>
                      <a:pt x="0" y="40"/>
                      <a:pt x="7" y="24"/>
                    </a:cubicBezTo>
                    <a:cubicBezTo>
                      <a:pt x="14" y="7"/>
                      <a:pt x="33" y="0"/>
                      <a:pt x="50" y="7"/>
                    </a:cubicBezTo>
                    <a:cubicBezTo>
                      <a:pt x="182" y="64"/>
                      <a:pt x="235" y="192"/>
                      <a:pt x="237" y="197"/>
                    </a:cubicBezTo>
                    <a:cubicBezTo>
                      <a:pt x="244" y="214"/>
                      <a:pt x="236" y="233"/>
                      <a:pt x="219" y="239"/>
                    </a:cubicBezTo>
                    <a:cubicBezTo>
                      <a:pt x="215" y="241"/>
                      <a:pt x="211" y="242"/>
                      <a:pt x="207" y="242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"/>
              <p:cNvSpPr/>
              <p:nvPr/>
            </p:nvSpPr>
            <p:spPr bwMode="auto">
              <a:xfrm flipH="1">
                <a:off x="3466334" y="4689045"/>
                <a:ext cx="174302" cy="383226"/>
              </a:xfrm>
              <a:custGeom>
                <a:avLst/>
                <a:gdLst>
                  <a:gd name="T0" fmla="*/ 20 w 94"/>
                  <a:gd name="T1" fmla="*/ 208 h 208"/>
                  <a:gd name="T2" fmla="*/ 20 w 94"/>
                  <a:gd name="T3" fmla="*/ 208 h 208"/>
                  <a:gd name="T4" fmla="*/ 0 w 94"/>
                  <a:gd name="T5" fmla="*/ 188 h 208"/>
                  <a:gd name="T6" fmla="*/ 54 w 94"/>
                  <a:gd name="T7" fmla="*/ 11 h 208"/>
                  <a:gd name="T8" fmla="*/ 83 w 94"/>
                  <a:gd name="T9" fmla="*/ 6 h 208"/>
                  <a:gd name="T10" fmla="*/ 87 w 94"/>
                  <a:gd name="T11" fmla="*/ 34 h 208"/>
                  <a:gd name="T12" fmla="*/ 41 w 94"/>
                  <a:gd name="T13" fmla="*/ 188 h 208"/>
                  <a:gd name="T14" fmla="*/ 20 w 94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8">
                    <a:moveTo>
                      <a:pt x="20" y="208"/>
                    </a:moveTo>
                    <a:cubicBezTo>
                      <a:pt x="20" y="208"/>
                      <a:pt x="20" y="208"/>
                      <a:pt x="20" y="208"/>
                    </a:cubicBezTo>
                    <a:cubicBezTo>
                      <a:pt x="9" y="208"/>
                      <a:pt x="0" y="199"/>
                      <a:pt x="0" y="188"/>
                    </a:cubicBezTo>
                    <a:cubicBezTo>
                      <a:pt x="0" y="184"/>
                      <a:pt x="1" y="87"/>
                      <a:pt x="54" y="11"/>
                    </a:cubicBezTo>
                    <a:cubicBezTo>
                      <a:pt x="61" y="2"/>
                      <a:pt x="73" y="0"/>
                      <a:pt x="83" y="6"/>
                    </a:cubicBezTo>
                    <a:cubicBezTo>
                      <a:pt x="92" y="13"/>
                      <a:pt x="94" y="25"/>
                      <a:pt x="87" y="34"/>
                    </a:cubicBezTo>
                    <a:cubicBezTo>
                      <a:pt x="41" y="99"/>
                      <a:pt x="41" y="187"/>
                      <a:pt x="41" y="188"/>
                    </a:cubicBezTo>
                    <a:cubicBezTo>
                      <a:pt x="41" y="199"/>
                      <a:pt x="32" y="208"/>
                      <a:pt x="20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>
                <a:spLocks noEditPoints="1"/>
              </p:cNvSpPr>
              <p:nvPr/>
            </p:nvSpPr>
            <p:spPr bwMode="auto">
              <a:xfrm flipH="1">
                <a:off x="3368438" y="4541007"/>
                <a:ext cx="228026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5" y="0"/>
                      <a:pt x="123" y="28"/>
                      <a:pt x="123" y="61"/>
                    </a:cubicBezTo>
                    <a:cubicBezTo>
                      <a:pt x="123" y="95"/>
                      <a:pt x="95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 flipH="1">
                <a:off x="3688390" y="4689045"/>
                <a:ext cx="171914" cy="383226"/>
              </a:xfrm>
              <a:custGeom>
                <a:avLst/>
                <a:gdLst>
                  <a:gd name="T0" fmla="*/ 73 w 93"/>
                  <a:gd name="T1" fmla="*/ 208 h 208"/>
                  <a:gd name="T2" fmla="*/ 53 w 93"/>
                  <a:gd name="T3" fmla="*/ 188 h 208"/>
                  <a:gd name="T4" fmla="*/ 53 w 93"/>
                  <a:gd name="T5" fmla="*/ 188 h 208"/>
                  <a:gd name="T6" fmla="*/ 6 w 93"/>
                  <a:gd name="T7" fmla="*/ 34 h 208"/>
                  <a:gd name="T8" fmla="*/ 11 w 93"/>
                  <a:gd name="T9" fmla="*/ 6 h 208"/>
                  <a:gd name="T10" fmla="*/ 39 w 93"/>
                  <a:gd name="T11" fmla="*/ 11 h 208"/>
                  <a:gd name="T12" fmla="*/ 93 w 93"/>
                  <a:gd name="T13" fmla="*/ 188 h 208"/>
                  <a:gd name="T14" fmla="*/ 73 w 93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8">
                    <a:moveTo>
                      <a:pt x="73" y="208"/>
                    </a:moveTo>
                    <a:cubicBezTo>
                      <a:pt x="62" y="208"/>
                      <a:pt x="53" y="199"/>
                      <a:pt x="53" y="188"/>
                    </a:cubicBezTo>
                    <a:cubicBezTo>
                      <a:pt x="53" y="188"/>
                      <a:pt x="53" y="188"/>
                      <a:pt x="53" y="188"/>
                    </a:cubicBezTo>
                    <a:cubicBezTo>
                      <a:pt x="53" y="187"/>
                      <a:pt x="52" y="99"/>
                      <a:pt x="6" y="34"/>
                    </a:cubicBezTo>
                    <a:cubicBezTo>
                      <a:pt x="0" y="25"/>
                      <a:pt x="2" y="13"/>
                      <a:pt x="11" y="6"/>
                    </a:cubicBezTo>
                    <a:cubicBezTo>
                      <a:pt x="20" y="0"/>
                      <a:pt x="33" y="2"/>
                      <a:pt x="39" y="11"/>
                    </a:cubicBezTo>
                    <a:cubicBezTo>
                      <a:pt x="93" y="87"/>
                      <a:pt x="93" y="184"/>
                      <a:pt x="93" y="188"/>
                    </a:cubicBezTo>
                    <a:cubicBezTo>
                      <a:pt x="93" y="199"/>
                      <a:pt x="84" y="208"/>
                      <a:pt x="73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0"/>
              <p:cNvSpPr>
                <a:spLocks noEditPoints="1"/>
              </p:cNvSpPr>
              <p:nvPr/>
            </p:nvSpPr>
            <p:spPr bwMode="auto">
              <a:xfrm flipH="1">
                <a:off x="3725399" y="4541007"/>
                <a:ext cx="226831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6" y="0"/>
                      <a:pt x="123" y="28"/>
                      <a:pt x="123" y="61"/>
                    </a:cubicBezTo>
                    <a:cubicBezTo>
                      <a:pt x="123" y="95"/>
                      <a:pt x="96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 flipH="1">
                <a:off x="2105345" y="2084064"/>
                <a:ext cx="1430232" cy="2403221"/>
              </a:xfrm>
              <a:custGeom>
                <a:avLst/>
                <a:gdLst>
                  <a:gd name="T0" fmla="*/ 632 w 774"/>
                  <a:gd name="T1" fmla="*/ 631 h 1303"/>
                  <a:gd name="T2" fmla="*/ 717 w 774"/>
                  <a:gd name="T3" fmla="*/ 497 h 1303"/>
                  <a:gd name="T4" fmla="*/ 513 w 774"/>
                  <a:gd name="T5" fmla="*/ 334 h 1303"/>
                  <a:gd name="T6" fmla="*/ 385 w 774"/>
                  <a:gd name="T7" fmla="*/ 457 h 1303"/>
                  <a:gd name="T8" fmla="*/ 499 w 774"/>
                  <a:gd name="T9" fmla="*/ 276 h 1303"/>
                  <a:gd name="T10" fmla="*/ 472 w 774"/>
                  <a:gd name="T11" fmla="*/ 138 h 1303"/>
                  <a:gd name="T12" fmla="*/ 292 w 774"/>
                  <a:gd name="T13" fmla="*/ 159 h 1303"/>
                  <a:gd name="T14" fmla="*/ 246 w 774"/>
                  <a:gd name="T15" fmla="*/ 33 h 1303"/>
                  <a:gd name="T16" fmla="*/ 5 w 774"/>
                  <a:gd name="T17" fmla="*/ 159 h 1303"/>
                  <a:gd name="T18" fmla="*/ 201 w 774"/>
                  <a:gd name="T19" fmla="*/ 425 h 1303"/>
                  <a:gd name="T20" fmla="*/ 235 w 774"/>
                  <a:gd name="T21" fmla="*/ 271 h 1303"/>
                  <a:gd name="T22" fmla="*/ 164 w 774"/>
                  <a:gd name="T23" fmla="*/ 286 h 1303"/>
                  <a:gd name="T24" fmla="*/ 109 w 774"/>
                  <a:gd name="T25" fmla="*/ 262 h 1303"/>
                  <a:gd name="T26" fmla="*/ 262 w 774"/>
                  <a:gd name="T27" fmla="*/ 218 h 1303"/>
                  <a:gd name="T28" fmla="*/ 208 w 774"/>
                  <a:gd name="T29" fmla="*/ 485 h 1303"/>
                  <a:gd name="T30" fmla="*/ 45 w 774"/>
                  <a:gd name="T31" fmla="*/ 425 h 1303"/>
                  <a:gd name="T32" fmla="*/ 5 w 774"/>
                  <a:gd name="T33" fmla="*/ 598 h 1303"/>
                  <a:gd name="T34" fmla="*/ 158 w 774"/>
                  <a:gd name="T35" fmla="*/ 693 h 1303"/>
                  <a:gd name="T36" fmla="*/ 98 w 774"/>
                  <a:gd name="T37" fmla="*/ 693 h 1303"/>
                  <a:gd name="T38" fmla="*/ 27 w 774"/>
                  <a:gd name="T39" fmla="*/ 655 h 1303"/>
                  <a:gd name="T40" fmla="*/ 5 w 774"/>
                  <a:gd name="T41" fmla="*/ 920 h 1303"/>
                  <a:gd name="T42" fmla="*/ 172 w 774"/>
                  <a:gd name="T43" fmla="*/ 934 h 1303"/>
                  <a:gd name="T44" fmla="*/ 310 w 774"/>
                  <a:gd name="T45" fmla="*/ 943 h 1303"/>
                  <a:gd name="T46" fmla="*/ 369 w 774"/>
                  <a:gd name="T47" fmla="*/ 1169 h 1303"/>
                  <a:gd name="T48" fmla="*/ 340 w 774"/>
                  <a:gd name="T49" fmla="*/ 1117 h 1303"/>
                  <a:gd name="T50" fmla="*/ 301 w 774"/>
                  <a:gd name="T51" fmla="*/ 1002 h 1303"/>
                  <a:gd name="T52" fmla="*/ 166 w 774"/>
                  <a:gd name="T53" fmla="*/ 1083 h 1303"/>
                  <a:gd name="T54" fmla="*/ 129 w 774"/>
                  <a:gd name="T55" fmla="*/ 975 h 1303"/>
                  <a:gd name="T56" fmla="*/ 26 w 774"/>
                  <a:gd name="T57" fmla="*/ 984 h 1303"/>
                  <a:gd name="T58" fmla="*/ 65 w 774"/>
                  <a:gd name="T59" fmla="*/ 1225 h 1303"/>
                  <a:gd name="T60" fmla="*/ 341 w 774"/>
                  <a:gd name="T61" fmla="*/ 1256 h 1303"/>
                  <a:gd name="T62" fmla="*/ 574 w 774"/>
                  <a:gd name="T63" fmla="*/ 1215 h 1303"/>
                  <a:gd name="T64" fmla="*/ 588 w 774"/>
                  <a:gd name="T65" fmla="*/ 892 h 1303"/>
                  <a:gd name="T66" fmla="*/ 453 w 774"/>
                  <a:gd name="T67" fmla="*/ 847 h 1303"/>
                  <a:gd name="T68" fmla="*/ 422 w 774"/>
                  <a:gd name="T69" fmla="*/ 703 h 1303"/>
                  <a:gd name="T70" fmla="*/ 271 w 774"/>
                  <a:gd name="T71" fmla="*/ 775 h 1303"/>
                  <a:gd name="T72" fmla="*/ 211 w 774"/>
                  <a:gd name="T73" fmla="*/ 774 h 1303"/>
                  <a:gd name="T74" fmla="*/ 468 w 774"/>
                  <a:gd name="T75" fmla="*/ 664 h 1303"/>
                  <a:gd name="T76" fmla="*/ 625 w 774"/>
                  <a:gd name="T77" fmla="*/ 845 h 1303"/>
                  <a:gd name="T78" fmla="*/ 774 w 774"/>
                  <a:gd name="T79" fmla="*/ 808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4" h="1303">
                    <a:moveTo>
                      <a:pt x="657" y="655"/>
                    </a:moveTo>
                    <a:cubicBezTo>
                      <a:pt x="644" y="653"/>
                      <a:pt x="635" y="643"/>
                      <a:pt x="632" y="631"/>
                    </a:cubicBezTo>
                    <a:cubicBezTo>
                      <a:pt x="630" y="619"/>
                      <a:pt x="635" y="607"/>
                      <a:pt x="645" y="600"/>
                    </a:cubicBezTo>
                    <a:cubicBezTo>
                      <a:pt x="646" y="600"/>
                      <a:pt x="704" y="560"/>
                      <a:pt x="717" y="497"/>
                    </a:cubicBezTo>
                    <a:cubicBezTo>
                      <a:pt x="724" y="460"/>
                      <a:pt x="714" y="421"/>
                      <a:pt x="687" y="382"/>
                    </a:cubicBezTo>
                    <a:cubicBezTo>
                      <a:pt x="658" y="340"/>
                      <a:pt x="580" y="318"/>
                      <a:pt x="513" y="334"/>
                    </a:cubicBezTo>
                    <a:cubicBezTo>
                      <a:pt x="482" y="342"/>
                      <a:pt x="427" y="365"/>
                      <a:pt x="418" y="431"/>
                    </a:cubicBezTo>
                    <a:cubicBezTo>
                      <a:pt x="416" y="448"/>
                      <a:pt x="401" y="459"/>
                      <a:pt x="385" y="457"/>
                    </a:cubicBezTo>
                    <a:cubicBezTo>
                      <a:pt x="368" y="455"/>
                      <a:pt x="357" y="440"/>
                      <a:pt x="359" y="424"/>
                    </a:cubicBezTo>
                    <a:cubicBezTo>
                      <a:pt x="368" y="349"/>
                      <a:pt x="419" y="295"/>
                      <a:pt x="499" y="276"/>
                    </a:cubicBezTo>
                    <a:cubicBezTo>
                      <a:pt x="512" y="273"/>
                      <a:pt x="525" y="271"/>
                      <a:pt x="538" y="270"/>
                    </a:cubicBezTo>
                    <a:cubicBezTo>
                      <a:pt x="537" y="209"/>
                      <a:pt x="505" y="156"/>
                      <a:pt x="472" y="138"/>
                    </a:cubicBezTo>
                    <a:cubicBezTo>
                      <a:pt x="395" y="97"/>
                      <a:pt x="330" y="153"/>
                      <a:pt x="327" y="156"/>
                    </a:cubicBezTo>
                    <a:cubicBezTo>
                      <a:pt x="318" y="164"/>
                      <a:pt x="303" y="166"/>
                      <a:pt x="292" y="159"/>
                    </a:cubicBezTo>
                    <a:cubicBezTo>
                      <a:pt x="281" y="152"/>
                      <a:pt x="275" y="139"/>
                      <a:pt x="278" y="126"/>
                    </a:cubicBezTo>
                    <a:cubicBezTo>
                      <a:pt x="279" y="124"/>
                      <a:pt x="289" y="73"/>
                      <a:pt x="246" y="33"/>
                    </a:cubicBezTo>
                    <a:cubicBezTo>
                      <a:pt x="215" y="5"/>
                      <a:pt x="155" y="0"/>
                      <a:pt x="103" y="21"/>
                    </a:cubicBezTo>
                    <a:cubicBezTo>
                      <a:pt x="45" y="45"/>
                      <a:pt x="9" y="95"/>
                      <a:pt x="5" y="159"/>
                    </a:cubicBezTo>
                    <a:cubicBezTo>
                      <a:pt x="0" y="245"/>
                      <a:pt x="30" y="328"/>
                      <a:pt x="86" y="381"/>
                    </a:cubicBezTo>
                    <a:cubicBezTo>
                      <a:pt x="122" y="414"/>
                      <a:pt x="162" y="430"/>
                      <a:pt x="201" y="425"/>
                    </a:cubicBezTo>
                    <a:cubicBezTo>
                      <a:pt x="251" y="419"/>
                      <a:pt x="265" y="382"/>
                      <a:pt x="269" y="360"/>
                    </a:cubicBezTo>
                    <a:cubicBezTo>
                      <a:pt x="275" y="323"/>
                      <a:pt x="260" y="284"/>
                      <a:pt x="235" y="271"/>
                    </a:cubicBezTo>
                    <a:cubicBezTo>
                      <a:pt x="216" y="262"/>
                      <a:pt x="200" y="259"/>
                      <a:pt x="188" y="264"/>
                    </a:cubicBezTo>
                    <a:cubicBezTo>
                      <a:pt x="172" y="269"/>
                      <a:pt x="164" y="285"/>
                      <a:pt x="164" y="286"/>
                    </a:cubicBezTo>
                    <a:cubicBezTo>
                      <a:pt x="158" y="301"/>
                      <a:pt x="140" y="308"/>
                      <a:pt x="125" y="302"/>
                    </a:cubicBezTo>
                    <a:cubicBezTo>
                      <a:pt x="110" y="295"/>
                      <a:pt x="102" y="278"/>
                      <a:pt x="109" y="262"/>
                    </a:cubicBezTo>
                    <a:cubicBezTo>
                      <a:pt x="111" y="258"/>
                      <a:pt x="127" y="222"/>
                      <a:pt x="167" y="207"/>
                    </a:cubicBezTo>
                    <a:cubicBezTo>
                      <a:pt x="196" y="197"/>
                      <a:pt x="228" y="200"/>
                      <a:pt x="262" y="218"/>
                    </a:cubicBezTo>
                    <a:cubicBezTo>
                      <a:pt x="311" y="243"/>
                      <a:pt x="339" y="307"/>
                      <a:pt x="328" y="371"/>
                    </a:cubicBezTo>
                    <a:cubicBezTo>
                      <a:pt x="317" y="433"/>
                      <a:pt x="271" y="477"/>
                      <a:pt x="208" y="485"/>
                    </a:cubicBezTo>
                    <a:cubicBezTo>
                      <a:pt x="201" y="486"/>
                      <a:pt x="194" y="486"/>
                      <a:pt x="187" y="486"/>
                    </a:cubicBezTo>
                    <a:cubicBezTo>
                      <a:pt x="137" y="486"/>
                      <a:pt x="88" y="465"/>
                      <a:pt x="45" y="425"/>
                    </a:cubicBezTo>
                    <a:cubicBezTo>
                      <a:pt x="30" y="411"/>
                      <a:pt x="17" y="395"/>
                      <a:pt x="5" y="378"/>
                    </a:cubicBezTo>
                    <a:cubicBezTo>
                      <a:pt x="5" y="598"/>
                      <a:pt x="5" y="598"/>
                      <a:pt x="5" y="598"/>
                    </a:cubicBezTo>
                    <a:cubicBezTo>
                      <a:pt x="18" y="591"/>
                      <a:pt x="34" y="587"/>
                      <a:pt x="51" y="587"/>
                    </a:cubicBezTo>
                    <a:cubicBezTo>
                      <a:pt x="130" y="587"/>
                      <a:pt x="158" y="650"/>
                      <a:pt x="158" y="693"/>
                    </a:cubicBezTo>
                    <a:cubicBezTo>
                      <a:pt x="158" y="709"/>
                      <a:pt x="145" y="723"/>
                      <a:pt x="128" y="723"/>
                    </a:cubicBezTo>
                    <a:cubicBezTo>
                      <a:pt x="112" y="723"/>
                      <a:pt x="98" y="709"/>
                      <a:pt x="98" y="693"/>
                    </a:cubicBezTo>
                    <a:cubicBezTo>
                      <a:pt x="98" y="679"/>
                      <a:pt x="93" y="648"/>
                      <a:pt x="51" y="648"/>
                    </a:cubicBezTo>
                    <a:cubicBezTo>
                      <a:pt x="37" y="648"/>
                      <a:pt x="31" y="652"/>
                      <a:pt x="27" y="655"/>
                    </a:cubicBezTo>
                    <a:cubicBezTo>
                      <a:pt x="12" y="671"/>
                      <a:pt x="7" y="712"/>
                      <a:pt x="5" y="763"/>
                    </a:cubicBezTo>
                    <a:cubicBezTo>
                      <a:pt x="5" y="920"/>
                      <a:pt x="5" y="920"/>
                      <a:pt x="5" y="920"/>
                    </a:cubicBezTo>
                    <a:cubicBezTo>
                      <a:pt x="16" y="913"/>
                      <a:pt x="28" y="907"/>
                      <a:pt x="41" y="904"/>
                    </a:cubicBezTo>
                    <a:cubicBezTo>
                      <a:pt x="110" y="887"/>
                      <a:pt x="150" y="911"/>
                      <a:pt x="172" y="934"/>
                    </a:cubicBezTo>
                    <a:cubicBezTo>
                      <a:pt x="184" y="945"/>
                      <a:pt x="192" y="959"/>
                      <a:pt x="198" y="974"/>
                    </a:cubicBezTo>
                    <a:cubicBezTo>
                      <a:pt x="225" y="951"/>
                      <a:pt x="262" y="935"/>
                      <a:pt x="310" y="943"/>
                    </a:cubicBezTo>
                    <a:cubicBezTo>
                      <a:pt x="367" y="952"/>
                      <a:pt x="408" y="993"/>
                      <a:pt x="418" y="1050"/>
                    </a:cubicBezTo>
                    <a:cubicBezTo>
                      <a:pt x="427" y="1100"/>
                      <a:pt x="407" y="1148"/>
                      <a:pt x="369" y="1169"/>
                    </a:cubicBezTo>
                    <a:cubicBezTo>
                      <a:pt x="354" y="1178"/>
                      <a:pt x="336" y="1172"/>
                      <a:pt x="328" y="1158"/>
                    </a:cubicBezTo>
                    <a:cubicBezTo>
                      <a:pt x="320" y="1143"/>
                      <a:pt x="325" y="1125"/>
                      <a:pt x="340" y="1117"/>
                    </a:cubicBezTo>
                    <a:cubicBezTo>
                      <a:pt x="355" y="1108"/>
                      <a:pt x="363" y="1085"/>
                      <a:pt x="359" y="1060"/>
                    </a:cubicBezTo>
                    <a:cubicBezTo>
                      <a:pt x="357" y="1048"/>
                      <a:pt x="346" y="1009"/>
                      <a:pt x="301" y="1002"/>
                    </a:cubicBezTo>
                    <a:cubicBezTo>
                      <a:pt x="232" y="991"/>
                      <a:pt x="205" y="1062"/>
                      <a:pt x="204" y="1065"/>
                    </a:cubicBezTo>
                    <a:cubicBezTo>
                      <a:pt x="199" y="1081"/>
                      <a:pt x="182" y="1089"/>
                      <a:pt x="166" y="1083"/>
                    </a:cubicBezTo>
                    <a:cubicBezTo>
                      <a:pt x="151" y="1078"/>
                      <a:pt x="142" y="1062"/>
                      <a:pt x="147" y="1046"/>
                    </a:cubicBezTo>
                    <a:cubicBezTo>
                      <a:pt x="152" y="1030"/>
                      <a:pt x="148" y="996"/>
                      <a:pt x="129" y="975"/>
                    </a:cubicBezTo>
                    <a:cubicBezTo>
                      <a:pt x="113" y="958"/>
                      <a:pt x="88" y="954"/>
                      <a:pt x="56" y="962"/>
                    </a:cubicBezTo>
                    <a:cubicBezTo>
                      <a:pt x="43" y="965"/>
                      <a:pt x="33" y="972"/>
                      <a:pt x="26" y="984"/>
                    </a:cubicBezTo>
                    <a:cubicBezTo>
                      <a:pt x="1" y="1027"/>
                      <a:pt x="17" y="1114"/>
                      <a:pt x="24" y="1143"/>
                    </a:cubicBezTo>
                    <a:cubicBezTo>
                      <a:pt x="33" y="1170"/>
                      <a:pt x="46" y="1199"/>
                      <a:pt x="65" y="1225"/>
                    </a:cubicBezTo>
                    <a:cubicBezTo>
                      <a:pt x="93" y="1264"/>
                      <a:pt x="149" y="1292"/>
                      <a:pt x="207" y="1298"/>
                    </a:cubicBezTo>
                    <a:cubicBezTo>
                      <a:pt x="260" y="1303"/>
                      <a:pt x="308" y="1288"/>
                      <a:pt x="341" y="1256"/>
                    </a:cubicBezTo>
                    <a:cubicBezTo>
                      <a:pt x="350" y="1249"/>
                      <a:pt x="362" y="1246"/>
                      <a:pt x="372" y="1250"/>
                    </a:cubicBezTo>
                    <a:cubicBezTo>
                      <a:pt x="377" y="1252"/>
                      <a:pt x="487" y="1290"/>
                      <a:pt x="574" y="1215"/>
                    </a:cubicBezTo>
                    <a:cubicBezTo>
                      <a:pt x="636" y="1163"/>
                      <a:pt x="659" y="1093"/>
                      <a:pt x="649" y="996"/>
                    </a:cubicBezTo>
                    <a:cubicBezTo>
                      <a:pt x="645" y="958"/>
                      <a:pt x="623" y="920"/>
                      <a:pt x="588" y="892"/>
                    </a:cubicBezTo>
                    <a:cubicBezTo>
                      <a:pt x="554" y="865"/>
                      <a:pt x="514" y="852"/>
                      <a:pt x="478" y="856"/>
                    </a:cubicBezTo>
                    <a:cubicBezTo>
                      <a:pt x="469" y="857"/>
                      <a:pt x="460" y="854"/>
                      <a:pt x="453" y="847"/>
                    </a:cubicBezTo>
                    <a:cubicBezTo>
                      <a:pt x="447" y="840"/>
                      <a:pt x="444" y="831"/>
                      <a:pt x="445" y="821"/>
                    </a:cubicBezTo>
                    <a:cubicBezTo>
                      <a:pt x="449" y="800"/>
                      <a:pt x="450" y="737"/>
                      <a:pt x="422" y="703"/>
                    </a:cubicBezTo>
                    <a:cubicBezTo>
                      <a:pt x="407" y="686"/>
                      <a:pt x="387" y="678"/>
                      <a:pt x="359" y="678"/>
                    </a:cubicBezTo>
                    <a:cubicBezTo>
                      <a:pt x="298" y="677"/>
                      <a:pt x="272" y="706"/>
                      <a:pt x="271" y="775"/>
                    </a:cubicBezTo>
                    <a:cubicBezTo>
                      <a:pt x="271" y="791"/>
                      <a:pt x="257" y="805"/>
                      <a:pt x="240" y="804"/>
                    </a:cubicBezTo>
                    <a:cubicBezTo>
                      <a:pt x="224" y="804"/>
                      <a:pt x="211" y="790"/>
                      <a:pt x="211" y="774"/>
                    </a:cubicBezTo>
                    <a:cubicBezTo>
                      <a:pt x="214" y="636"/>
                      <a:pt x="305" y="617"/>
                      <a:pt x="360" y="618"/>
                    </a:cubicBezTo>
                    <a:cubicBezTo>
                      <a:pt x="405" y="618"/>
                      <a:pt x="442" y="634"/>
                      <a:pt x="468" y="664"/>
                    </a:cubicBezTo>
                    <a:cubicBezTo>
                      <a:pt x="501" y="704"/>
                      <a:pt x="507" y="760"/>
                      <a:pt x="507" y="796"/>
                    </a:cubicBezTo>
                    <a:cubicBezTo>
                      <a:pt x="548" y="799"/>
                      <a:pt x="590" y="816"/>
                      <a:pt x="625" y="845"/>
                    </a:cubicBezTo>
                    <a:cubicBezTo>
                      <a:pt x="661" y="874"/>
                      <a:pt x="688" y="912"/>
                      <a:pt x="701" y="952"/>
                    </a:cubicBezTo>
                    <a:cubicBezTo>
                      <a:pt x="731" y="934"/>
                      <a:pt x="774" y="895"/>
                      <a:pt x="774" y="808"/>
                    </a:cubicBezTo>
                    <a:cubicBezTo>
                      <a:pt x="774" y="716"/>
                      <a:pt x="705" y="663"/>
                      <a:pt x="657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auto">
              <a:xfrm flipH="1">
                <a:off x="3797030" y="4613833"/>
                <a:ext cx="83569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auto">
              <a:xfrm flipH="1">
                <a:off x="3441262" y="4613833"/>
                <a:ext cx="82376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4"/>
              <p:cNvSpPr/>
              <p:nvPr/>
            </p:nvSpPr>
            <p:spPr bwMode="auto">
              <a:xfrm flipH="1">
                <a:off x="3783898" y="2084064"/>
                <a:ext cx="1432620" cy="2403221"/>
              </a:xfrm>
              <a:custGeom>
                <a:avLst/>
                <a:gdLst>
                  <a:gd name="T0" fmla="*/ 610 w 775"/>
                  <a:gd name="T1" fmla="*/ 286 h 1303"/>
                  <a:gd name="T2" fmla="*/ 540 w 775"/>
                  <a:gd name="T3" fmla="*/ 271 h 1303"/>
                  <a:gd name="T4" fmla="*/ 573 w 775"/>
                  <a:gd name="T5" fmla="*/ 425 h 1303"/>
                  <a:gd name="T6" fmla="*/ 769 w 775"/>
                  <a:gd name="T7" fmla="*/ 159 h 1303"/>
                  <a:gd name="T8" fmla="*/ 529 w 775"/>
                  <a:gd name="T9" fmla="*/ 33 h 1303"/>
                  <a:gd name="T10" fmla="*/ 482 w 775"/>
                  <a:gd name="T11" fmla="*/ 159 h 1303"/>
                  <a:gd name="T12" fmla="*/ 302 w 775"/>
                  <a:gd name="T13" fmla="*/ 138 h 1303"/>
                  <a:gd name="T14" fmla="*/ 275 w 775"/>
                  <a:gd name="T15" fmla="*/ 276 h 1303"/>
                  <a:gd name="T16" fmla="*/ 390 w 775"/>
                  <a:gd name="T17" fmla="*/ 457 h 1303"/>
                  <a:gd name="T18" fmla="*/ 261 w 775"/>
                  <a:gd name="T19" fmla="*/ 334 h 1303"/>
                  <a:gd name="T20" fmla="*/ 58 w 775"/>
                  <a:gd name="T21" fmla="*/ 497 h 1303"/>
                  <a:gd name="T22" fmla="*/ 142 w 775"/>
                  <a:gd name="T23" fmla="*/ 631 h 1303"/>
                  <a:gd name="T24" fmla="*/ 0 w 775"/>
                  <a:gd name="T25" fmla="*/ 808 h 1303"/>
                  <a:gd name="T26" fmla="*/ 149 w 775"/>
                  <a:gd name="T27" fmla="*/ 845 h 1303"/>
                  <a:gd name="T28" fmla="*/ 307 w 775"/>
                  <a:gd name="T29" fmla="*/ 664 h 1303"/>
                  <a:gd name="T30" fmla="*/ 563 w 775"/>
                  <a:gd name="T31" fmla="*/ 774 h 1303"/>
                  <a:gd name="T32" fmla="*/ 503 w 775"/>
                  <a:gd name="T33" fmla="*/ 775 h 1303"/>
                  <a:gd name="T34" fmla="*/ 353 w 775"/>
                  <a:gd name="T35" fmla="*/ 703 h 1303"/>
                  <a:gd name="T36" fmla="*/ 321 w 775"/>
                  <a:gd name="T37" fmla="*/ 847 h 1303"/>
                  <a:gd name="T38" fmla="*/ 187 w 775"/>
                  <a:gd name="T39" fmla="*/ 892 h 1303"/>
                  <a:gd name="T40" fmla="*/ 200 w 775"/>
                  <a:gd name="T41" fmla="*/ 1215 h 1303"/>
                  <a:gd name="T42" fmla="*/ 433 w 775"/>
                  <a:gd name="T43" fmla="*/ 1256 h 1303"/>
                  <a:gd name="T44" fmla="*/ 709 w 775"/>
                  <a:gd name="T45" fmla="*/ 1225 h 1303"/>
                  <a:gd name="T46" fmla="*/ 748 w 775"/>
                  <a:gd name="T47" fmla="*/ 984 h 1303"/>
                  <a:gd name="T48" fmla="*/ 645 w 775"/>
                  <a:gd name="T49" fmla="*/ 975 h 1303"/>
                  <a:gd name="T50" fmla="*/ 608 w 775"/>
                  <a:gd name="T51" fmla="*/ 1083 h 1303"/>
                  <a:gd name="T52" fmla="*/ 474 w 775"/>
                  <a:gd name="T53" fmla="*/ 1002 h 1303"/>
                  <a:gd name="T54" fmla="*/ 435 w 775"/>
                  <a:gd name="T55" fmla="*/ 1117 h 1303"/>
                  <a:gd name="T56" fmla="*/ 405 w 775"/>
                  <a:gd name="T57" fmla="*/ 1169 h 1303"/>
                  <a:gd name="T58" fmla="*/ 464 w 775"/>
                  <a:gd name="T59" fmla="*/ 943 h 1303"/>
                  <a:gd name="T60" fmla="*/ 602 w 775"/>
                  <a:gd name="T61" fmla="*/ 934 h 1303"/>
                  <a:gd name="T62" fmla="*/ 769 w 775"/>
                  <a:gd name="T63" fmla="*/ 920 h 1303"/>
                  <a:gd name="T64" fmla="*/ 747 w 775"/>
                  <a:gd name="T65" fmla="*/ 655 h 1303"/>
                  <a:gd name="T66" fmla="*/ 676 w 775"/>
                  <a:gd name="T67" fmla="*/ 693 h 1303"/>
                  <a:gd name="T68" fmla="*/ 646 w 775"/>
                  <a:gd name="T69" fmla="*/ 723 h 1303"/>
                  <a:gd name="T70" fmla="*/ 723 w 775"/>
                  <a:gd name="T71" fmla="*/ 587 h 1303"/>
                  <a:gd name="T72" fmla="*/ 769 w 775"/>
                  <a:gd name="T73" fmla="*/ 378 h 1303"/>
                  <a:gd name="T74" fmla="*/ 587 w 775"/>
                  <a:gd name="T75" fmla="*/ 486 h 1303"/>
                  <a:gd name="T76" fmla="*/ 447 w 775"/>
                  <a:gd name="T77" fmla="*/ 371 h 1303"/>
                  <a:gd name="T78" fmla="*/ 607 w 775"/>
                  <a:gd name="T79" fmla="*/ 207 h 1303"/>
                  <a:gd name="T80" fmla="*/ 650 w 775"/>
                  <a:gd name="T81" fmla="*/ 302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5" h="1303">
                    <a:moveTo>
                      <a:pt x="650" y="302"/>
                    </a:moveTo>
                    <a:cubicBezTo>
                      <a:pt x="634" y="308"/>
                      <a:pt x="617" y="301"/>
                      <a:pt x="610" y="286"/>
                    </a:cubicBezTo>
                    <a:cubicBezTo>
                      <a:pt x="610" y="285"/>
                      <a:pt x="602" y="269"/>
                      <a:pt x="586" y="263"/>
                    </a:cubicBezTo>
                    <a:cubicBezTo>
                      <a:pt x="574" y="259"/>
                      <a:pt x="558" y="262"/>
                      <a:pt x="540" y="271"/>
                    </a:cubicBezTo>
                    <a:cubicBezTo>
                      <a:pt x="514" y="284"/>
                      <a:pt x="499" y="323"/>
                      <a:pt x="506" y="360"/>
                    </a:cubicBezTo>
                    <a:cubicBezTo>
                      <a:pt x="510" y="382"/>
                      <a:pt x="523" y="419"/>
                      <a:pt x="573" y="425"/>
                    </a:cubicBezTo>
                    <a:cubicBezTo>
                      <a:pt x="612" y="430"/>
                      <a:pt x="653" y="414"/>
                      <a:pt x="688" y="381"/>
                    </a:cubicBezTo>
                    <a:cubicBezTo>
                      <a:pt x="744" y="328"/>
                      <a:pt x="775" y="245"/>
                      <a:pt x="769" y="159"/>
                    </a:cubicBezTo>
                    <a:cubicBezTo>
                      <a:pt x="765" y="95"/>
                      <a:pt x="730" y="45"/>
                      <a:pt x="671" y="21"/>
                    </a:cubicBezTo>
                    <a:cubicBezTo>
                      <a:pt x="620" y="0"/>
                      <a:pt x="560" y="5"/>
                      <a:pt x="529" y="33"/>
                    </a:cubicBezTo>
                    <a:cubicBezTo>
                      <a:pt x="485" y="73"/>
                      <a:pt x="496" y="124"/>
                      <a:pt x="496" y="126"/>
                    </a:cubicBezTo>
                    <a:cubicBezTo>
                      <a:pt x="499" y="139"/>
                      <a:pt x="493" y="152"/>
                      <a:pt x="482" y="159"/>
                    </a:cubicBezTo>
                    <a:cubicBezTo>
                      <a:pt x="471" y="166"/>
                      <a:pt x="457" y="164"/>
                      <a:pt x="447" y="155"/>
                    </a:cubicBezTo>
                    <a:cubicBezTo>
                      <a:pt x="444" y="153"/>
                      <a:pt x="379" y="97"/>
                      <a:pt x="302" y="138"/>
                    </a:cubicBezTo>
                    <a:cubicBezTo>
                      <a:pt x="269" y="156"/>
                      <a:pt x="238" y="209"/>
                      <a:pt x="237" y="270"/>
                    </a:cubicBezTo>
                    <a:cubicBezTo>
                      <a:pt x="249" y="271"/>
                      <a:pt x="262" y="273"/>
                      <a:pt x="275" y="276"/>
                    </a:cubicBezTo>
                    <a:cubicBezTo>
                      <a:pt x="355" y="295"/>
                      <a:pt x="406" y="349"/>
                      <a:pt x="416" y="424"/>
                    </a:cubicBezTo>
                    <a:cubicBezTo>
                      <a:pt x="418" y="440"/>
                      <a:pt x="406" y="455"/>
                      <a:pt x="390" y="457"/>
                    </a:cubicBezTo>
                    <a:cubicBezTo>
                      <a:pt x="373" y="459"/>
                      <a:pt x="358" y="448"/>
                      <a:pt x="356" y="431"/>
                    </a:cubicBezTo>
                    <a:cubicBezTo>
                      <a:pt x="348" y="365"/>
                      <a:pt x="293" y="342"/>
                      <a:pt x="261" y="334"/>
                    </a:cubicBezTo>
                    <a:cubicBezTo>
                      <a:pt x="194" y="318"/>
                      <a:pt x="116" y="340"/>
                      <a:pt x="88" y="382"/>
                    </a:cubicBezTo>
                    <a:cubicBezTo>
                      <a:pt x="60" y="421"/>
                      <a:pt x="50" y="460"/>
                      <a:pt x="58" y="497"/>
                    </a:cubicBezTo>
                    <a:cubicBezTo>
                      <a:pt x="70" y="560"/>
                      <a:pt x="129" y="600"/>
                      <a:pt x="129" y="600"/>
                    </a:cubicBezTo>
                    <a:cubicBezTo>
                      <a:pt x="140" y="607"/>
                      <a:pt x="145" y="619"/>
                      <a:pt x="142" y="631"/>
                    </a:cubicBezTo>
                    <a:cubicBezTo>
                      <a:pt x="140" y="643"/>
                      <a:pt x="130" y="653"/>
                      <a:pt x="118" y="655"/>
                    </a:cubicBezTo>
                    <a:cubicBezTo>
                      <a:pt x="69" y="663"/>
                      <a:pt x="0" y="716"/>
                      <a:pt x="0" y="808"/>
                    </a:cubicBezTo>
                    <a:cubicBezTo>
                      <a:pt x="0" y="895"/>
                      <a:pt x="44" y="934"/>
                      <a:pt x="74" y="952"/>
                    </a:cubicBezTo>
                    <a:cubicBezTo>
                      <a:pt x="87" y="912"/>
                      <a:pt x="113" y="874"/>
                      <a:pt x="149" y="845"/>
                    </a:cubicBezTo>
                    <a:cubicBezTo>
                      <a:pt x="185" y="816"/>
                      <a:pt x="226" y="799"/>
                      <a:pt x="267" y="796"/>
                    </a:cubicBezTo>
                    <a:cubicBezTo>
                      <a:pt x="267" y="760"/>
                      <a:pt x="273" y="704"/>
                      <a:pt x="307" y="664"/>
                    </a:cubicBezTo>
                    <a:cubicBezTo>
                      <a:pt x="333" y="634"/>
                      <a:pt x="369" y="618"/>
                      <a:pt x="415" y="618"/>
                    </a:cubicBezTo>
                    <a:cubicBezTo>
                      <a:pt x="469" y="617"/>
                      <a:pt x="561" y="636"/>
                      <a:pt x="563" y="774"/>
                    </a:cubicBezTo>
                    <a:cubicBezTo>
                      <a:pt x="564" y="790"/>
                      <a:pt x="551" y="804"/>
                      <a:pt x="534" y="804"/>
                    </a:cubicBezTo>
                    <a:cubicBezTo>
                      <a:pt x="517" y="804"/>
                      <a:pt x="504" y="791"/>
                      <a:pt x="503" y="775"/>
                    </a:cubicBezTo>
                    <a:cubicBezTo>
                      <a:pt x="502" y="706"/>
                      <a:pt x="475" y="677"/>
                      <a:pt x="416" y="678"/>
                    </a:cubicBezTo>
                    <a:cubicBezTo>
                      <a:pt x="388" y="678"/>
                      <a:pt x="367" y="686"/>
                      <a:pt x="353" y="703"/>
                    </a:cubicBezTo>
                    <a:cubicBezTo>
                      <a:pt x="324" y="737"/>
                      <a:pt x="326" y="800"/>
                      <a:pt x="329" y="821"/>
                    </a:cubicBezTo>
                    <a:cubicBezTo>
                      <a:pt x="330" y="831"/>
                      <a:pt x="327" y="840"/>
                      <a:pt x="321" y="847"/>
                    </a:cubicBezTo>
                    <a:cubicBezTo>
                      <a:pt x="314" y="853"/>
                      <a:pt x="305" y="857"/>
                      <a:pt x="296" y="856"/>
                    </a:cubicBezTo>
                    <a:cubicBezTo>
                      <a:pt x="260" y="852"/>
                      <a:pt x="220" y="865"/>
                      <a:pt x="187" y="892"/>
                    </a:cubicBezTo>
                    <a:cubicBezTo>
                      <a:pt x="152" y="920"/>
                      <a:pt x="129" y="958"/>
                      <a:pt x="125" y="996"/>
                    </a:cubicBezTo>
                    <a:cubicBezTo>
                      <a:pt x="115" y="1093"/>
                      <a:pt x="139" y="1163"/>
                      <a:pt x="200" y="1215"/>
                    </a:cubicBezTo>
                    <a:cubicBezTo>
                      <a:pt x="288" y="1291"/>
                      <a:pt x="401" y="1251"/>
                      <a:pt x="402" y="1250"/>
                    </a:cubicBezTo>
                    <a:cubicBezTo>
                      <a:pt x="413" y="1246"/>
                      <a:pt x="425" y="1249"/>
                      <a:pt x="433" y="1256"/>
                    </a:cubicBezTo>
                    <a:cubicBezTo>
                      <a:pt x="467" y="1288"/>
                      <a:pt x="515" y="1303"/>
                      <a:pt x="568" y="1298"/>
                    </a:cubicBezTo>
                    <a:cubicBezTo>
                      <a:pt x="626" y="1292"/>
                      <a:pt x="681" y="1264"/>
                      <a:pt x="709" y="1225"/>
                    </a:cubicBezTo>
                    <a:cubicBezTo>
                      <a:pt x="728" y="1199"/>
                      <a:pt x="741" y="1170"/>
                      <a:pt x="750" y="1143"/>
                    </a:cubicBezTo>
                    <a:cubicBezTo>
                      <a:pt x="758" y="1112"/>
                      <a:pt x="773" y="1027"/>
                      <a:pt x="748" y="984"/>
                    </a:cubicBezTo>
                    <a:cubicBezTo>
                      <a:pt x="741" y="972"/>
                      <a:pt x="732" y="965"/>
                      <a:pt x="719" y="962"/>
                    </a:cubicBezTo>
                    <a:cubicBezTo>
                      <a:pt x="686" y="954"/>
                      <a:pt x="661" y="958"/>
                      <a:pt x="645" y="975"/>
                    </a:cubicBezTo>
                    <a:cubicBezTo>
                      <a:pt x="626" y="996"/>
                      <a:pt x="622" y="1030"/>
                      <a:pt x="627" y="1046"/>
                    </a:cubicBezTo>
                    <a:cubicBezTo>
                      <a:pt x="632" y="1062"/>
                      <a:pt x="623" y="1078"/>
                      <a:pt x="608" y="1083"/>
                    </a:cubicBezTo>
                    <a:cubicBezTo>
                      <a:pt x="593" y="1089"/>
                      <a:pt x="576" y="1081"/>
                      <a:pt x="570" y="1065"/>
                    </a:cubicBezTo>
                    <a:cubicBezTo>
                      <a:pt x="569" y="1062"/>
                      <a:pt x="541" y="991"/>
                      <a:pt x="474" y="1002"/>
                    </a:cubicBezTo>
                    <a:cubicBezTo>
                      <a:pt x="428" y="1009"/>
                      <a:pt x="418" y="1048"/>
                      <a:pt x="416" y="1060"/>
                    </a:cubicBezTo>
                    <a:cubicBezTo>
                      <a:pt x="411" y="1085"/>
                      <a:pt x="419" y="1108"/>
                      <a:pt x="435" y="1117"/>
                    </a:cubicBezTo>
                    <a:cubicBezTo>
                      <a:pt x="449" y="1125"/>
                      <a:pt x="454" y="1143"/>
                      <a:pt x="446" y="1158"/>
                    </a:cubicBezTo>
                    <a:cubicBezTo>
                      <a:pt x="438" y="1172"/>
                      <a:pt x="420" y="1178"/>
                      <a:pt x="405" y="1169"/>
                    </a:cubicBezTo>
                    <a:cubicBezTo>
                      <a:pt x="367" y="1148"/>
                      <a:pt x="347" y="1100"/>
                      <a:pt x="356" y="1050"/>
                    </a:cubicBezTo>
                    <a:cubicBezTo>
                      <a:pt x="367" y="993"/>
                      <a:pt x="408" y="952"/>
                      <a:pt x="464" y="943"/>
                    </a:cubicBezTo>
                    <a:cubicBezTo>
                      <a:pt x="512" y="935"/>
                      <a:pt x="549" y="951"/>
                      <a:pt x="576" y="974"/>
                    </a:cubicBezTo>
                    <a:cubicBezTo>
                      <a:pt x="582" y="959"/>
                      <a:pt x="591" y="945"/>
                      <a:pt x="602" y="934"/>
                    </a:cubicBezTo>
                    <a:cubicBezTo>
                      <a:pt x="624" y="911"/>
                      <a:pt x="665" y="887"/>
                      <a:pt x="733" y="904"/>
                    </a:cubicBezTo>
                    <a:cubicBezTo>
                      <a:pt x="747" y="907"/>
                      <a:pt x="759" y="913"/>
                      <a:pt x="769" y="920"/>
                    </a:cubicBezTo>
                    <a:cubicBezTo>
                      <a:pt x="769" y="763"/>
                      <a:pt x="769" y="763"/>
                      <a:pt x="769" y="763"/>
                    </a:cubicBezTo>
                    <a:cubicBezTo>
                      <a:pt x="768" y="712"/>
                      <a:pt x="762" y="671"/>
                      <a:pt x="747" y="655"/>
                    </a:cubicBezTo>
                    <a:cubicBezTo>
                      <a:pt x="743" y="652"/>
                      <a:pt x="737" y="648"/>
                      <a:pt x="723" y="648"/>
                    </a:cubicBezTo>
                    <a:cubicBezTo>
                      <a:pt x="678" y="648"/>
                      <a:pt x="676" y="685"/>
                      <a:pt x="676" y="693"/>
                    </a:cubicBezTo>
                    <a:cubicBezTo>
                      <a:pt x="676" y="709"/>
                      <a:pt x="663" y="723"/>
                      <a:pt x="646" y="723"/>
                    </a:cubicBezTo>
                    <a:cubicBezTo>
                      <a:pt x="646" y="723"/>
                      <a:pt x="646" y="723"/>
                      <a:pt x="646" y="723"/>
                    </a:cubicBezTo>
                    <a:cubicBezTo>
                      <a:pt x="629" y="723"/>
                      <a:pt x="616" y="709"/>
                      <a:pt x="616" y="693"/>
                    </a:cubicBezTo>
                    <a:cubicBezTo>
                      <a:pt x="616" y="650"/>
                      <a:pt x="645" y="587"/>
                      <a:pt x="723" y="587"/>
                    </a:cubicBezTo>
                    <a:cubicBezTo>
                      <a:pt x="741" y="587"/>
                      <a:pt x="756" y="591"/>
                      <a:pt x="769" y="598"/>
                    </a:cubicBezTo>
                    <a:cubicBezTo>
                      <a:pt x="769" y="378"/>
                      <a:pt x="769" y="378"/>
                      <a:pt x="769" y="378"/>
                    </a:cubicBezTo>
                    <a:cubicBezTo>
                      <a:pt x="757" y="395"/>
                      <a:pt x="744" y="411"/>
                      <a:pt x="729" y="425"/>
                    </a:cubicBezTo>
                    <a:cubicBezTo>
                      <a:pt x="687" y="465"/>
                      <a:pt x="637" y="486"/>
                      <a:pt x="587" y="486"/>
                    </a:cubicBezTo>
                    <a:cubicBezTo>
                      <a:pt x="580" y="486"/>
                      <a:pt x="573" y="486"/>
                      <a:pt x="566" y="485"/>
                    </a:cubicBezTo>
                    <a:cubicBezTo>
                      <a:pt x="503" y="477"/>
                      <a:pt x="458" y="433"/>
                      <a:pt x="447" y="371"/>
                    </a:cubicBezTo>
                    <a:cubicBezTo>
                      <a:pt x="436" y="307"/>
                      <a:pt x="463" y="243"/>
                      <a:pt x="512" y="218"/>
                    </a:cubicBezTo>
                    <a:cubicBezTo>
                      <a:pt x="547" y="200"/>
                      <a:pt x="579" y="197"/>
                      <a:pt x="607" y="207"/>
                    </a:cubicBezTo>
                    <a:cubicBezTo>
                      <a:pt x="648" y="222"/>
                      <a:pt x="664" y="258"/>
                      <a:pt x="666" y="262"/>
                    </a:cubicBezTo>
                    <a:cubicBezTo>
                      <a:pt x="672" y="278"/>
                      <a:pt x="665" y="295"/>
                      <a:pt x="65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 userDrawn="1"/>
        </p:nvGrpSpPr>
        <p:grpSpPr>
          <a:xfrm>
            <a:off x="8614878" y="4782147"/>
            <a:ext cx="2412000" cy="45719"/>
            <a:chOff x="6971505" y="485774"/>
            <a:chExt cx="4768055" cy="55245"/>
          </a:xfrm>
        </p:grpSpPr>
        <p:sp>
          <p:nvSpPr>
            <p:cNvPr id="41" name="矩形 40"/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583267"/>
            <a:ext cx="5222875" cy="154939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/>
              <a:t>商业极简法则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卢寅达  金融科技一班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8060" y="5126565"/>
            <a:ext cx="5222875" cy="371475"/>
          </a:xfrm>
        </p:spPr>
        <p:txBody>
          <a:bodyPr/>
          <a:lstStyle/>
          <a:p>
            <a:r>
              <a:rPr lang="en-US" altLang="en-US" dirty="0"/>
              <a:t>171360317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命题简化</a:t>
            </a:r>
            <a:endParaRPr lang="zh-CN" altLang="en-US" b="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9620" y="254000"/>
            <a:ext cx="5525135" cy="6295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Apple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4" name="930ce228-8c20-4b72-b864-6c8a8b565a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203220" cy="5019675"/>
            <a:chOff x="0" y="1123950"/>
            <a:chExt cx="12203220" cy="5019675"/>
          </a:xfrm>
        </p:grpSpPr>
        <p:sp>
          <p:nvSpPr>
            <p:cNvPr id="55" name="iSlíḓé"/>
            <p:cNvSpPr/>
            <p:nvPr/>
          </p:nvSpPr>
          <p:spPr>
            <a:xfrm>
              <a:off x="0" y="1123950"/>
              <a:ext cx="12203220" cy="1675050"/>
            </a:xfrm>
            <a:prstGeom prst="rect">
              <a:avLst/>
            </a:prstGeom>
            <a:blipFill>
              <a:blip r:embed="rId2"/>
              <a:stretch>
                <a:fillRect t="-193350" b="-19044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56" name="iṥļíḍe"/>
            <p:cNvSpPr/>
            <p:nvPr/>
          </p:nvSpPr>
          <p:spPr>
            <a:xfrm>
              <a:off x="669926" y="1123950"/>
              <a:ext cx="10850562" cy="16750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砍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isḷîḓe"/>
            <p:cNvSpPr/>
            <p:nvPr/>
          </p:nvSpPr>
          <p:spPr bwMode="auto">
            <a:xfrm>
              <a:off x="5995395" y="2304000"/>
              <a:ext cx="201211" cy="177334"/>
            </a:xfrm>
            <a:custGeom>
              <a:avLst/>
              <a:gdLst>
                <a:gd name="connsiteX0" fmla="*/ 387182 w 607899"/>
                <a:gd name="connsiteY0" fmla="*/ 0 h 535760"/>
                <a:gd name="connsiteX1" fmla="*/ 576756 w 607899"/>
                <a:gd name="connsiteY1" fmla="*/ 0 h 535760"/>
                <a:gd name="connsiteX2" fmla="*/ 607899 w 607899"/>
                <a:gd name="connsiteY2" fmla="*/ 31095 h 535760"/>
                <a:gd name="connsiteX3" fmla="*/ 607899 w 607899"/>
                <a:gd name="connsiteY3" fmla="*/ 179895 h 535760"/>
                <a:gd name="connsiteX4" fmla="*/ 588633 w 607899"/>
                <a:gd name="connsiteY4" fmla="*/ 352227 h 535760"/>
                <a:gd name="connsiteX5" fmla="*/ 517368 w 607899"/>
                <a:gd name="connsiteY5" fmla="*/ 465449 h 535760"/>
                <a:gd name="connsiteX6" fmla="*/ 412808 w 607899"/>
                <a:gd name="connsiteY6" fmla="*/ 533196 h 535760"/>
                <a:gd name="connsiteX7" fmla="*/ 372219 w 607899"/>
                <a:gd name="connsiteY7" fmla="*/ 517975 h 535760"/>
                <a:gd name="connsiteX8" fmla="*/ 349773 w 607899"/>
                <a:gd name="connsiteY8" fmla="*/ 470679 h 535760"/>
                <a:gd name="connsiteX9" fmla="*/ 365251 w 607899"/>
                <a:gd name="connsiteY9" fmla="*/ 428891 h 535760"/>
                <a:gd name="connsiteX10" fmla="*/ 443390 w 607899"/>
                <a:gd name="connsiteY10" fmla="*/ 370529 h 535760"/>
                <a:gd name="connsiteX11" fmla="*/ 477901 w 607899"/>
                <a:gd name="connsiteY11" fmla="*/ 251471 h 535760"/>
                <a:gd name="connsiteX12" fmla="*/ 387182 w 607899"/>
                <a:gd name="connsiteY12" fmla="*/ 251471 h 535760"/>
                <a:gd name="connsiteX13" fmla="*/ 356039 w 607899"/>
                <a:gd name="connsiteY13" fmla="*/ 220375 h 535760"/>
                <a:gd name="connsiteX14" fmla="*/ 356039 w 607899"/>
                <a:gd name="connsiteY14" fmla="*/ 31095 h 535760"/>
                <a:gd name="connsiteX15" fmla="*/ 387182 w 607899"/>
                <a:gd name="connsiteY15" fmla="*/ 0 h 535760"/>
                <a:gd name="connsiteX16" fmla="*/ 40424 w 607899"/>
                <a:gd name="connsiteY16" fmla="*/ 0 h 535760"/>
                <a:gd name="connsiteX17" fmla="*/ 229998 w 607899"/>
                <a:gd name="connsiteY17" fmla="*/ 0 h 535760"/>
                <a:gd name="connsiteX18" fmla="*/ 261141 w 607899"/>
                <a:gd name="connsiteY18" fmla="*/ 31094 h 535760"/>
                <a:gd name="connsiteX19" fmla="*/ 261141 w 607899"/>
                <a:gd name="connsiteY19" fmla="*/ 179887 h 535760"/>
                <a:gd name="connsiteX20" fmla="*/ 241875 w 607899"/>
                <a:gd name="connsiteY20" fmla="*/ 352631 h 535760"/>
                <a:gd name="connsiteX21" fmla="*/ 170189 w 607899"/>
                <a:gd name="connsiteY21" fmla="*/ 465428 h 535760"/>
                <a:gd name="connsiteX22" fmla="*/ 66144 w 607899"/>
                <a:gd name="connsiteY22" fmla="*/ 533032 h 535760"/>
                <a:gd name="connsiteX23" fmla="*/ 25414 w 607899"/>
                <a:gd name="connsiteY23" fmla="*/ 517859 h 535760"/>
                <a:gd name="connsiteX24" fmla="*/ 3015 w 607899"/>
                <a:gd name="connsiteY24" fmla="*/ 470657 h 535760"/>
                <a:gd name="connsiteX25" fmla="*/ 18493 w 607899"/>
                <a:gd name="connsiteY25" fmla="*/ 428872 h 535760"/>
                <a:gd name="connsiteX26" fmla="*/ 96632 w 607899"/>
                <a:gd name="connsiteY26" fmla="*/ 370513 h 535760"/>
                <a:gd name="connsiteX27" fmla="*/ 131143 w 607899"/>
                <a:gd name="connsiteY27" fmla="*/ 251459 h 535760"/>
                <a:gd name="connsiteX28" fmla="*/ 40424 w 607899"/>
                <a:gd name="connsiteY28" fmla="*/ 251459 h 535760"/>
                <a:gd name="connsiteX29" fmla="*/ 9281 w 607899"/>
                <a:gd name="connsiteY29" fmla="*/ 220365 h 535760"/>
                <a:gd name="connsiteX30" fmla="*/ 9281 w 607899"/>
                <a:gd name="connsiteY30" fmla="*/ 31094 h 535760"/>
                <a:gd name="connsiteX31" fmla="*/ 40424 w 607899"/>
                <a:gd name="connsiteY31" fmla="*/ 0 h 5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899" h="535760">
                  <a:moveTo>
                    <a:pt x="387182" y="0"/>
                  </a:moveTo>
                  <a:lnTo>
                    <a:pt x="576756" y="0"/>
                  </a:lnTo>
                  <a:cubicBezTo>
                    <a:pt x="593964" y="0"/>
                    <a:pt x="607899" y="13914"/>
                    <a:pt x="607899" y="31095"/>
                  </a:cubicBezTo>
                  <a:lnTo>
                    <a:pt x="607899" y="179895"/>
                  </a:lnTo>
                  <a:cubicBezTo>
                    <a:pt x="607899" y="252731"/>
                    <a:pt x="601493" y="310113"/>
                    <a:pt x="588633" y="352227"/>
                  </a:cubicBezTo>
                  <a:cubicBezTo>
                    <a:pt x="575820" y="394294"/>
                    <a:pt x="552065" y="432020"/>
                    <a:pt x="517368" y="465449"/>
                  </a:cubicBezTo>
                  <a:cubicBezTo>
                    <a:pt x="488937" y="492856"/>
                    <a:pt x="454099" y="515361"/>
                    <a:pt x="412808" y="533196"/>
                  </a:cubicBezTo>
                  <a:cubicBezTo>
                    <a:pt x="397377" y="539826"/>
                    <a:pt x="379467" y="533196"/>
                    <a:pt x="372219" y="517975"/>
                  </a:cubicBezTo>
                  <a:lnTo>
                    <a:pt x="349773" y="470679"/>
                  </a:lnTo>
                  <a:cubicBezTo>
                    <a:pt x="342291" y="454851"/>
                    <a:pt x="349212" y="435941"/>
                    <a:pt x="365251" y="428891"/>
                  </a:cubicBezTo>
                  <a:cubicBezTo>
                    <a:pt x="400089" y="413530"/>
                    <a:pt x="426182" y="394061"/>
                    <a:pt x="443390" y="370529"/>
                  </a:cubicBezTo>
                  <a:cubicBezTo>
                    <a:pt x="465181" y="340695"/>
                    <a:pt x="476732" y="301055"/>
                    <a:pt x="477901" y="251471"/>
                  </a:cubicBezTo>
                  <a:lnTo>
                    <a:pt x="387182" y="251471"/>
                  </a:lnTo>
                  <a:cubicBezTo>
                    <a:pt x="369974" y="251471"/>
                    <a:pt x="356039" y="237557"/>
                    <a:pt x="356039" y="220375"/>
                  </a:cubicBezTo>
                  <a:lnTo>
                    <a:pt x="356039" y="31095"/>
                  </a:lnTo>
                  <a:cubicBezTo>
                    <a:pt x="356039" y="13914"/>
                    <a:pt x="369974" y="0"/>
                    <a:pt x="387182" y="0"/>
                  </a:cubicBezTo>
                  <a:close/>
                  <a:moveTo>
                    <a:pt x="40424" y="0"/>
                  </a:moveTo>
                  <a:lnTo>
                    <a:pt x="229998" y="0"/>
                  </a:lnTo>
                  <a:cubicBezTo>
                    <a:pt x="247206" y="0"/>
                    <a:pt x="261141" y="13913"/>
                    <a:pt x="261141" y="31094"/>
                  </a:cubicBezTo>
                  <a:lnTo>
                    <a:pt x="261141" y="179887"/>
                  </a:lnTo>
                  <a:cubicBezTo>
                    <a:pt x="261141" y="253280"/>
                    <a:pt x="254735" y="310846"/>
                    <a:pt x="241875" y="352631"/>
                  </a:cubicBezTo>
                  <a:cubicBezTo>
                    <a:pt x="229062" y="394417"/>
                    <a:pt x="205167" y="432000"/>
                    <a:pt x="170189" y="465428"/>
                  </a:cubicBezTo>
                  <a:cubicBezTo>
                    <a:pt x="141571" y="492741"/>
                    <a:pt x="106920" y="515291"/>
                    <a:pt x="66144" y="533032"/>
                  </a:cubicBezTo>
                  <a:cubicBezTo>
                    <a:pt x="50665" y="539755"/>
                    <a:pt x="32662" y="533032"/>
                    <a:pt x="25414" y="517859"/>
                  </a:cubicBezTo>
                  <a:lnTo>
                    <a:pt x="3015" y="470657"/>
                  </a:lnTo>
                  <a:cubicBezTo>
                    <a:pt x="-4467" y="454830"/>
                    <a:pt x="2454" y="435922"/>
                    <a:pt x="18493" y="428872"/>
                  </a:cubicBezTo>
                  <a:cubicBezTo>
                    <a:pt x="53331" y="413512"/>
                    <a:pt x="79424" y="394043"/>
                    <a:pt x="96632" y="370513"/>
                  </a:cubicBezTo>
                  <a:cubicBezTo>
                    <a:pt x="118423" y="340679"/>
                    <a:pt x="129974" y="301041"/>
                    <a:pt x="131143" y="251459"/>
                  </a:cubicBezTo>
                  <a:lnTo>
                    <a:pt x="40424" y="251459"/>
                  </a:lnTo>
                  <a:cubicBezTo>
                    <a:pt x="23216" y="251459"/>
                    <a:pt x="9281" y="237546"/>
                    <a:pt x="9281" y="220365"/>
                  </a:cubicBezTo>
                  <a:lnTo>
                    <a:pt x="9281" y="31094"/>
                  </a:lnTo>
                  <a:cubicBezTo>
                    <a:pt x="9281" y="13913"/>
                    <a:pt x="23216" y="0"/>
                    <a:pt x="404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iṣlíďé"/>
            <p:cNvSpPr/>
            <p:nvPr/>
          </p:nvSpPr>
          <p:spPr bwMode="auto">
            <a:xfrm flipH="1" flipV="1">
              <a:off x="5995395" y="1536641"/>
              <a:ext cx="201211" cy="177334"/>
            </a:xfrm>
            <a:custGeom>
              <a:avLst/>
              <a:gdLst>
                <a:gd name="connsiteX0" fmla="*/ 387182 w 607899"/>
                <a:gd name="connsiteY0" fmla="*/ 0 h 535760"/>
                <a:gd name="connsiteX1" fmla="*/ 576756 w 607899"/>
                <a:gd name="connsiteY1" fmla="*/ 0 h 535760"/>
                <a:gd name="connsiteX2" fmla="*/ 607899 w 607899"/>
                <a:gd name="connsiteY2" fmla="*/ 31095 h 535760"/>
                <a:gd name="connsiteX3" fmla="*/ 607899 w 607899"/>
                <a:gd name="connsiteY3" fmla="*/ 179895 h 535760"/>
                <a:gd name="connsiteX4" fmla="*/ 588633 w 607899"/>
                <a:gd name="connsiteY4" fmla="*/ 352227 h 535760"/>
                <a:gd name="connsiteX5" fmla="*/ 517368 w 607899"/>
                <a:gd name="connsiteY5" fmla="*/ 465449 h 535760"/>
                <a:gd name="connsiteX6" fmla="*/ 412808 w 607899"/>
                <a:gd name="connsiteY6" fmla="*/ 533196 h 535760"/>
                <a:gd name="connsiteX7" fmla="*/ 372219 w 607899"/>
                <a:gd name="connsiteY7" fmla="*/ 517975 h 535760"/>
                <a:gd name="connsiteX8" fmla="*/ 349773 w 607899"/>
                <a:gd name="connsiteY8" fmla="*/ 470679 h 535760"/>
                <a:gd name="connsiteX9" fmla="*/ 365251 w 607899"/>
                <a:gd name="connsiteY9" fmla="*/ 428891 h 535760"/>
                <a:gd name="connsiteX10" fmla="*/ 443390 w 607899"/>
                <a:gd name="connsiteY10" fmla="*/ 370529 h 535760"/>
                <a:gd name="connsiteX11" fmla="*/ 477901 w 607899"/>
                <a:gd name="connsiteY11" fmla="*/ 251471 h 535760"/>
                <a:gd name="connsiteX12" fmla="*/ 387182 w 607899"/>
                <a:gd name="connsiteY12" fmla="*/ 251471 h 535760"/>
                <a:gd name="connsiteX13" fmla="*/ 356039 w 607899"/>
                <a:gd name="connsiteY13" fmla="*/ 220375 h 535760"/>
                <a:gd name="connsiteX14" fmla="*/ 356039 w 607899"/>
                <a:gd name="connsiteY14" fmla="*/ 31095 h 535760"/>
                <a:gd name="connsiteX15" fmla="*/ 387182 w 607899"/>
                <a:gd name="connsiteY15" fmla="*/ 0 h 535760"/>
                <a:gd name="connsiteX16" fmla="*/ 40424 w 607899"/>
                <a:gd name="connsiteY16" fmla="*/ 0 h 535760"/>
                <a:gd name="connsiteX17" fmla="*/ 229998 w 607899"/>
                <a:gd name="connsiteY17" fmla="*/ 0 h 535760"/>
                <a:gd name="connsiteX18" fmla="*/ 261141 w 607899"/>
                <a:gd name="connsiteY18" fmla="*/ 31094 h 535760"/>
                <a:gd name="connsiteX19" fmla="*/ 261141 w 607899"/>
                <a:gd name="connsiteY19" fmla="*/ 179887 h 535760"/>
                <a:gd name="connsiteX20" fmla="*/ 241875 w 607899"/>
                <a:gd name="connsiteY20" fmla="*/ 352631 h 535760"/>
                <a:gd name="connsiteX21" fmla="*/ 170189 w 607899"/>
                <a:gd name="connsiteY21" fmla="*/ 465428 h 535760"/>
                <a:gd name="connsiteX22" fmla="*/ 66144 w 607899"/>
                <a:gd name="connsiteY22" fmla="*/ 533032 h 535760"/>
                <a:gd name="connsiteX23" fmla="*/ 25414 w 607899"/>
                <a:gd name="connsiteY23" fmla="*/ 517859 h 535760"/>
                <a:gd name="connsiteX24" fmla="*/ 3015 w 607899"/>
                <a:gd name="connsiteY24" fmla="*/ 470657 h 535760"/>
                <a:gd name="connsiteX25" fmla="*/ 18493 w 607899"/>
                <a:gd name="connsiteY25" fmla="*/ 428872 h 535760"/>
                <a:gd name="connsiteX26" fmla="*/ 96632 w 607899"/>
                <a:gd name="connsiteY26" fmla="*/ 370513 h 535760"/>
                <a:gd name="connsiteX27" fmla="*/ 131143 w 607899"/>
                <a:gd name="connsiteY27" fmla="*/ 251459 h 535760"/>
                <a:gd name="connsiteX28" fmla="*/ 40424 w 607899"/>
                <a:gd name="connsiteY28" fmla="*/ 251459 h 535760"/>
                <a:gd name="connsiteX29" fmla="*/ 9281 w 607899"/>
                <a:gd name="connsiteY29" fmla="*/ 220365 h 535760"/>
                <a:gd name="connsiteX30" fmla="*/ 9281 w 607899"/>
                <a:gd name="connsiteY30" fmla="*/ 31094 h 535760"/>
                <a:gd name="connsiteX31" fmla="*/ 40424 w 607899"/>
                <a:gd name="connsiteY31" fmla="*/ 0 h 5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899" h="535760">
                  <a:moveTo>
                    <a:pt x="387182" y="0"/>
                  </a:moveTo>
                  <a:lnTo>
                    <a:pt x="576756" y="0"/>
                  </a:lnTo>
                  <a:cubicBezTo>
                    <a:pt x="593964" y="0"/>
                    <a:pt x="607899" y="13914"/>
                    <a:pt x="607899" y="31095"/>
                  </a:cubicBezTo>
                  <a:lnTo>
                    <a:pt x="607899" y="179895"/>
                  </a:lnTo>
                  <a:cubicBezTo>
                    <a:pt x="607899" y="252731"/>
                    <a:pt x="601493" y="310113"/>
                    <a:pt x="588633" y="352227"/>
                  </a:cubicBezTo>
                  <a:cubicBezTo>
                    <a:pt x="575820" y="394294"/>
                    <a:pt x="552065" y="432020"/>
                    <a:pt x="517368" y="465449"/>
                  </a:cubicBezTo>
                  <a:cubicBezTo>
                    <a:pt x="488937" y="492856"/>
                    <a:pt x="454099" y="515361"/>
                    <a:pt x="412808" y="533196"/>
                  </a:cubicBezTo>
                  <a:cubicBezTo>
                    <a:pt x="397377" y="539826"/>
                    <a:pt x="379467" y="533196"/>
                    <a:pt x="372219" y="517975"/>
                  </a:cubicBezTo>
                  <a:lnTo>
                    <a:pt x="349773" y="470679"/>
                  </a:lnTo>
                  <a:cubicBezTo>
                    <a:pt x="342291" y="454851"/>
                    <a:pt x="349212" y="435941"/>
                    <a:pt x="365251" y="428891"/>
                  </a:cubicBezTo>
                  <a:cubicBezTo>
                    <a:pt x="400089" y="413530"/>
                    <a:pt x="426182" y="394061"/>
                    <a:pt x="443390" y="370529"/>
                  </a:cubicBezTo>
                  <a:cubicBezTo>
                    <a:pt x="465181" y="340695"/>
                    <a:pt x="476732" y="301055"/>
                    <a:pt x="477901" y="251471"/>
                  </a:cubicBezTo>
                  <a:lnTo>
                    <a:pt x="387182" y="251471"/>
                  </a:lnTo>
                  <a:cubicBezTo>
                    <a:pt x="369974" y="251471"/>
                    <a:pt x="356039" y="237557"/>
                    <a:pt x="356039" y="220375"/>
                  </a:cubicBezTo>
                  <a:lnTo>
                    <a:pt x="356039" y="31095"/>
                  </a:lnTo>
                  <a:cubicBezTo>
                    <a:pt x="356039" y="13914"/>
                    <a:pt x="369974" y="0"/>
                    <a:pt x="387182" y="0"/>
                  </a:cubicBezTo>
                  <a:close/>
                  <a:moveTo>
                    <a:pt x="40424" y="0"/>
                  </a:moveTo>
                  <a:lnTo>
                    <a:pt x="229998" y="0"/>
                  </a:lnTo>
                  <a:cubicBezTo>
                    <a:pt x="247206" y="0"/>
                    <a:pt x="261141" y="13913"/>
                    <a:pt x="261141" y="31094"/>
                  </a:cubicBezTo>
                  <a:lnTo>
                    <a:pt x="261141" y="179887"/>
                  </a:lnTo>
                  <a:cubicBezTo>
                    <a:pt x="261141" y="253280"/>
                    <a:pt x="254735" y="310846"/>
                    <a:pt x="241875" y="352631"/>
                  </a:cubicBezTo>
                  <a:cubicBezTo>
                    <a:pt x="229062" y="394417"/>
                    <a:pt x="205167" y="432000"/>
                    <a:pt x="170189" y="465428"/>
                  </a:cubicBezTo>
                  <a:cubicBezTo>
                    <a:pt x="141571" y="492741"/>
                    <a:pt x="106920" y="515291"/>
                    <a:pt x="66144" y="533032"/>
                  </a:cubicBezTo>
                  <a:cubicBezTo>
                    <a:pt x="50665" y="539755"/>
                    <a:pt x="32662" y="533032"/>
                    <a:pt x="25414" y="517859"/>
                  </a:cubicBezTo>
                  <a:lnTo>
                    <a:pt x="3015" y="470657"/>
                  </a:lnTo>
                  <a:cubicBezTo>
                    <a:pt x="-4467" y="454830"/>
                    <a:pt x="2454" y="435922"/>
                    <a:pt x="18493" y="428872"/>
                  </a:cubicBezTo>
                  <a:cubicBezTo>
                    <a:pt x="53331" y="413512"/>
                    <a:pt x="79424" y="394043"/>
                    <a:pt x="96632" y="370513"/>
                  </a:cubicBezTo>
                  <a:cubicBezTo>
                    <a:pt x="118423" y="340679"/>
                    <a:pt x="129974" y="301041"/>
                    <a:pt x="131143" y="251459"/>
                  </a:cubicBezTo>
                  <a:lnTo>
                    <a:pt x="40424" y="251459"/>
                  </a:lnTo>
                  <a:cubicBezTo>
                    <a:pt x="23216" y="251459"/>
                    <a:pt x="9281" y="237546"/>
                    <a:pt x="9281" y="220365"/>
                  </a:cubicBezTo>
                  <a:lnTo>
                    <a:pt x="9281" y="31094"/>
                  </a:lnTo>
                  <a:cubicBezTo>
                    <a:pt x="9281" y="13913"/>
                    <a:pt x="23216" y="0"/>
                    <a:pt x="4042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" name="ïšḻïḍê"/>
            <p:cNvGrpSpPr/>
            <p:nvPr/>
          </p:nvGrpSpPr>
          <p:grpSpPr>
            <a:xfrm>
              <a:off x="666932" y="3317423"/>
              <a:ext cx="3082945" cy="1549671"/>
              <a:chOff x="672541" y="3176134"/>
              <a:chExt cx="3082945" cy="1549671"/>
            </a:xfrm>
          </p:grpSpPr>
          <p:sp>
            <p:nvSpPr>
              <p:cNvPr id="74" name="íṥļîdé"/>
              <p:cNvSpPr txBox="1"/>
              <p:nvPr/>
            </p:nvSpPr>
            <p:spPr bwMode="auto">
              <a:xfrm>
                <a:off x="672541" y="4284000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硬件</a:t>
                </a:r>
                <a:endParaRPr lang="zh-CN" altLang="en-US" sz="2000" b="1" dirty="0"/>
              </a:p>
            </p:txBody>
          </p:sp>
          <p:grpSp>
            <p:nvGrpSpPr>
              <p:cNvPr id="76" name="ïṣḻîḓè"/>
              <p:cNvGrpSpPr/>
              <p:nvPr/>
            </p:nvGrpSpPr>
            <p:grpSpPr>
              <a:xfrm>
                <a:off x="1764357" y="3176134"/>
                <a:ext cx="899312" cy="900726"/>
                <a:chOff x="5646344" y="3213462"/>
                <a:chExt cx="899312" cy="900726"/>
              </a:xfrm>
            </p:grpSpPr>
            <p:sp>
              <p:nvSpPr>
                <p:cNvPr id="77" name="ïṧ1îdè"/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78" name="ïṥľiḋê"/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0" name="ïṥľïḋê"/>
            <p:cNvGrpSpPr/>
            <p:nvPr/>
          </p:nvGrpSpPr>
          <p:grpSpPr>
            <a:xfrm>
              <a:off x="4554528" y="3317423"/>
              <a:ext cx="3082945" cy="1549671"/>
              <a:chOff x="672541" y="3176134"/>
              <a:chExt cx="3082945" cy="1549671"/>
            </a:xfrm>
          </p:grpSpPr>
          <p:sp>
            <p:nvSpPr>
              <p:cNvPr id="69" name="íṥļïḓè"/>
              <p:cNvSpPr txBox="1"/>
              <p:nvPr/>
            </p:nvSpPr>
            <p:spPr bwMode="auto">
              <a:xfrm>
                <a:off x="672541" y="4284000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软件</a:t>
                </a:r>
                <a:endParaRPr lang="zh-CN" altLang="en-US" sz="2000" b="1" dirty="0"/>
              </a:p>
            </p:txBody>
          </p:sp>
          <p:grpSp>
            <p:nvGrpSpPr>
              <p:cNvPr id="71" name="ïṡ1ïḓê"/>
              <p:cNvGrpSpPr/>
              <p:nvPr/>
            </p:nvGrpSpPr>
            <p:grpSpPr>
              <a:xfrm>
                <a:off x="1764357" y="3176134"/>
                <a:ext cx="899312" cy="900726"/>
                <a:chOff x="5646344" y="3213462"/>
                <a:chExt cx="899312" cy="900726"/>
              </a:xfrm>
            </p:grpSpPr>
            <p:sp>
              <p:nvSpPr>
                <p:cNvPr id="72" name="iṩľïḑè"/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73" name="îṡḻîḑê"/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1" name="iṣlîḑe"/>
            <p:cNvGrpSpPr/>
            <p:nvPr/>
          </p:nvGrpSpPr>
          <p:grpSpPr>
            <a:xfrm>
              <a:off x="8442124" y="3317423"/>
              <a:ext cx="3082945" cy="1549671"/>
              <a:chOff x="672541" y="3176134"/>
              <a:chExt cx="3082945" cy="1549671"/>
            </a:xfrm>
          </p:grpSpPr>
          <p:sp>
            <p:nvSpPr>
              <p:cNvPr id="64" name="iṩļiḑè"/>
              <p:cNvSpPr txBox="1"/>
              <p:nvPr/>
            </p:nvSpPr>
            <p:spPr bwMode="auto">
              <a:xfrm>
                <a:off x="672541" y="4284000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产品线</a:t>
                </a:r>
                <a:endParaRPr lang="zh-CN" altLang="en-US" sz="2000" b="1" dirty="0"/>
              </a:p>
            </p:txBody>
          </p:sp>
          <p:grpSp>
            <p:nvGrpSpPr>
              <p:cNvPr id="66" name="iṡḷiḋé"/>
              <p:cNvGrpSpPr/>
              <p:nvPr/>
            </p:nvGrpSpPr>
            <p:grpSpPr>
              <a:xfrm>
                <a:off x="1764357" y="3176134"/>
                <a:ext cx="899312" cy="900726"/>
                <a:chOff x="5646344" y="3213462"/>
                <a:chExt cx="899312" cy="900726"/>
              </a:xfrm>
            </p:grpSpPr>
            <p:sp>
              <p:nvSpPr>
                <p:cNvPr id="67" name="iṧlidè"/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68" name="iṩḷïḑé"/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62" name="直接连接符 61"/>
            <p:cNvCxnSpPr/>
            <p:nvPr/>
          </p:nvCxnSpPr>
          <p:spPr>
            <a:xfrm>
              <a:off x="4143160" y="4554000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990883" y="4554000"/>
              <a:ext cx="0" cy="158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6"/>
          <p:cNvSpPr txBox="1"/>
          <p:nvPr/>
        </p:nvSpPr>
        <p:spPr>
          <a:xfrm>
            <a:off x="7715635" y="1747121"/>
            <a:ext cx="3298642" cy="66438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622268" y="2565400"/>
            <a:ext cx="33920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395730"/>
            <a:ext cx="10311130" cy="4025265"/>
            <a:chOff x="669925" y="1395504"/>
            <a:chExt cx="9258729" cy="2118666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ṥḷíḑé"/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8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sľïḑê"/>
            <p:cNvSpPr txBox="1"/>
            <p:nvPr/>
          </p:nvSpPr>
          <p:spPr bwMode="auto">
            <a:xfrm>
              <a:off x="6313558" y="147973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《极简法则》</a:t>
              </a:r>
              <a:endParaRPr lang="en-US" altLang="zh-CN" sz="1800" b="1" dirty="0"/>
            </a:p>
          </p:txBody>
        </p:sp>
        <p:sp>
          <p:nvSpPr>
            <p:cNvPr id="18" name="îṧ1ïḋê"/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ŝḻiḓê"/>
            <p:cNvSpPr txBox="1"/>
            <p:nvPr/>
          </p:nvSpPr>
          <p:spPr bwMode="auto">
            <a:xfrm>
              <a:off x="6313577" y="212134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    </a:t>
              </a:r>
              <a:r>
                <a:rPr lang="zh-CN" altLang="en-US" sz="1800" b="1" dirty="0"/>
                <a:t>价格简化</a:t>
              </a:r>
              <a:endParaRPr lang="zh-CN" altLang="en-US" sz="1800" b="1" dirty="0"/>
            </a:p>
          </p:txBody>
        </p:sp>
        <p:sp>
          <p:nvSpPr>
            <p:cNvPr id="22" name="isľîḋé"/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8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ísḻiḍe"/>
            <p:cNvSpPr txBox="1"/>
            <p:nvPr/>
          </p:nvSpPr>
          <p:spPr bwMode="auto">
            <a:xfrm>
              <a:off x="6318387" y="2921069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    </a:t>
              </a:r>
              <a:r>
                <a:rPr lang="zh-CN" altLang="en-US" sz="1800" b="1" dirty="0"/>
                <a:t>命题简化</a:t>
              </a:r>
              <a:endParaRPr lang="zh-CN" altLang="en-US" sz="1800" b="1" dirty="0"/>
            </a:p>
          </p:txBody>
        </p:sp>
        <p:sp>
          <p:nvSpPr>
            <p:cNvPr id="38" name="îśḻídè"/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chemeClr val="tx2"/>
                  </a:solidFill>
                </a:rPr>
                <a:t>content</a:t>
              </a:r>
              <a:endParaRPr lang="en-US" altLang="zh-CN" sz="4000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《极简法则》</a:t>
            </a:r>
            <a:endParaRPr lang="zh-CN" altLang="en-US" b="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fb93039-9820-49f2-a2d8-03677a8acbc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74" y="0"/>
            <a:ext cx="11517714" cy="6858000"/>
            <a:chOff x="-1" y="0"/>
            <a:chExt cx="11517714" cy="6858000"/>
          </a:xfrm>
        </p:grpSpPr>
        <p:sp>
          <p:nvSpPr>
            <p:cNvPr id="6" name="iṩļídè"/>
            <p:cNvSpPr/>
            <p:nvPr/>
          </p:nvSpPr>
          <p:spPr>
            <a:xfrm>
              <a:off x="-1" y="0"/>
              <a:ext cx="6771001" cy="6858000"/>
            </a:xfrm>
            <a:prstGeom prst="roundRect">
              <a:avLst>
                <a:gd name="adj" fmla="val 0"/>
              </a:avLst>
            </a:prstGeom>
            <a:blipFill>
              <a:blip r:embed="rId2"/>
              <a:stretch>
                <a:fillRect l="-26014" r="-25913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</a:p>
          </p:txBody>
        </p:sp>
        <p:sp>
          <p:nvSpPr>
            <p:cNvPr id="7" name="iṩlíḍé"/>
            <p:cNvSpPr/>
            <p:nvPr/>
          </p:nvSpPr>
          <p:spPr>
            <a:xfrm>
              <a:off x="0" y="0"/>
              <a:ext cx="5240999" cy="685800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sz="2000" b="1"/>
            </a:p>
          </p:txBody>
        </p:sp>
        <p:sp>
          <p:nvSpPr>
            <p:cNvPr id="8" name="í$ḻîdè"/>
            <p:cNvSpPr/>
            <p:nvPr/>
          </p:nvSpPr>
          <p:spPr>
            <a:xfrm>
              <a:off x="6927849" y="1028700"/>
              <a:ext cx="4589780" cy="54311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t" anchorCtr="0">
              <a:normAutofit fontScale="70000"/>
            </a:bodyPr>
            <a:lstStyle/>
            <a:p>
              <a:pPr indent="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/>
                <a:t>（Richard Koch）理查德 • 科克是畅销书《80／20法则》的作者，该书在全球销售了数百万册，并被翻译成了31种语言。他同时也是一个非常成功的企业家和投资人，他投资的企业包括笔记本生产商Filofax、普利茅斯琴酒、比利时餐厅Belgo和博彩公司Betfair。他曾是贝恩咨询公司的合伙人和LEK咨询公司的共同创始人。他是英国人，目前在葡萄牙生活。  </a:t>
              </a:r>
              <a:endParaRPr lang="en-US" altLang="zh-CN" sz="2000" dirty="0"/>
            </a:p>
            <a:p>
              <a:pPr indent="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000" dirty="0"/>
            </a:p>
            <a:p>
              <a:pPr indent="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/>
                <a:t>继80/20法则、长尾理论之后的又一个商业法则</a:t>
              </a:r>
              <a:endParaRPr lang="en-US" altLang="zh-CN" sz="2000" dirty="0"/>
            </a:p>
            <a:p>
              <a:pPr indent="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000" dirty="0"/>
            </a:p>
            <a:p>
              <a:pPr indent="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/>
                <a:t>  </a:t>
              </a:r>
              <a:endParaRPr lang="en-US" altLang="zh-CN" sz="2000" dirty="0"/>
            </a:p>
            <a:p>
              <a:pPr indent="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/>
                <a:t>  看似来自互联网的便利，简化了商业的运行方式，实际上互联网本身也是一种简化。</a:t>
              </a:r>
              <a:endParaRPr lang="en-US" altLang="zh-CN" sz="2000" dirty="0"/>
            </a:p>
          </p:txBody>
        </p:sp>
        <p:sp>
          <p:nvSpPr>
            <p:cNvPr id="9" name="îşľiḍé"/>
            <p:cNvSpPr txBox="1"/>
            <p:nvPr/>
          </p:nvSpPr>
          <p:spPr bwMode="auto">
            <a:xfrm>
              <a:off x="6927713" y="586563"/>
              <a:ext cx="459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作者: [美] 理查德·科克 / 格雷格·洛克伍德 </a:t>
              </a:r>
              <a:endParaRPr lang="en-US" altLang="zh-CN" sz="2000" b="1" dirty="0"/>
            </a:p>
          </p:txBody>
        </p:sp>
      </p:grpSp>
      <p:pic>
        <p:nvPicPr>
          <p:cNvPr id="13" name="图片 12" descr="s295394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" y="198120"/>
            <a:ext cx="4478020" cy="6461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伟大的简化者之：价格简化者</a:t>
            </a:r>
            <a:endParaRPr lang="zh-CN" altLang="en-US" dirty="0"/>
          </a:p>
        </p:txBody>
      </p:sp>
      <p:sp>
        <p:nvSpPr>
          <p:cNvPr id="8" name="ï$lïďe"/>
          <p:cNvSpPr txBox="1"/>
          <p:nvPr/>
        </p:nvSpPr>
        <p:spPr>
          <a:xfrm>
            <a:off x="2516505" y="1130300"/>
            <a:ext cx="7158990" cy="130429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altLang="zh-CN" sz="1600" b="1" dirty="0"/>
          </a:p>
        </p:txBody>
      </p:sp>
      <p:pic>
        <p:nvPicPr>
          <p:cNvPr id="17" name="图片 16" descr="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3023870"/>
            <a:ext cx="2258060" cy="1515110"/>
          </a:xfrm>
          <a:prstGeom prst="rect">
            <a:avLst/>
          </a:prstGeom>
        </p:spPr>
      </p:pic>
      <p:pic>
        <p:nvPicPr>
          <p:cNvPr id="18" name="图片 17" descr="u=878579299,3888614353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55" y="2724150"/>
            <a:ext cx="2139315" cy="2113915"/>
          </a:xfrm>
          <a:prstGeom prst="rect">
            <a:avLst/>
          </a:prstGeom>
        </p:spPr>
      </p:pic>
      <p:pic>
        <p:nvPicPr>
          <p:cNvPr id="19" name="图片 18" descr="u=2236785628,1632771240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30" y="3023870"/>
            <a:ext cx="3591560" cy="1637665"/>
          </a:xfrm>
          <a:prstGeom prst="rect">
            <a:avLst/>
          </a:prstGeom>
        </p:spPr>
      </p:pic>
      <p:pic>
        <p:nvPicPr>
          <p:cNvPr id="20" name="图片 19" descr="013005425174481400204218297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370" y="2969895"/>
            <a:ext cx="2679700" cy="1622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伟大的简化者之：命题简化者</a:t>
            </a:r>
            <a:endParaRPr lang="zh-CN" altLang="en-US" dirty="0"/>
          </a:p>
        </p:txBody>
      </p:sp>
      <p:pic>
        <p:nvPicPr>
          <p:cNvPr id="16" name="图片 15" descr="01300542702710141993510926237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439035"/>
            <a:ext cx="3023870" cy="2117090"/>
          </a:xfrm>
          <a:prstGeom prst="rect">
            <a:avLst/>
          </a:prstGeom>
        </p:spPr>
      </p:pic>
      <p:pic>
        <p:nvPicPr>
          <p:cNvPr id="17" name="图片 16" descr="u=529710619,2578622392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40" y="2846705"/>
            <a:ext cx="4932045" cy="1409065"/>
          </a:xfrm>
          <a:prstGeom prst="rect">
            <a:avLst/>
          </a:prstGeom>
        </p:spPr>
      </p:pic>
      <p:pic>
        <p:nvPicPr>
          <p:cNvPr id="18" name="图片 17" descr="u=1687422919,413842692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2545715"/>
            <a:ext cx="3919855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价格简化</a:t>
            </a:r>
            <a:endParaRPr lang="zh-CN" altLang="en-US" b="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238760"/>
            <a:ext cx="5679440" cy="6471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价格简化者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f7024f3-6678-4065-8ed6-e18a0932b3f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1109" y="1375340"/>
            <a:ext cx="10609088" cy="4480912"/>
            <a:chOff x="721109" y="1375340"/>
            <a:chExt cx="10609088" cy="4480912"/>
          </a:xfrm>
        </p:grpSpPr>
        <p:grpSp>
          <p:nvGrpSpPr>
            <p:cNvPr id="6" name="ïṡḷïďê"/>
            <p:cNvGrpSpPr/>
            <p:nvPr/>
          </p:nvGrpSpPr>
          <p:grpSpPr>
            <a:xfrm>
              <a:off x="721109" y="1484784"/>
              <a:ext cx="3307537" cy="4199806"/>
              <a:chOff x="1416748" y="1485488"/>
              <a:chExt cx="3227861" cy="4098637"/>
            </a:xfrm>
          </p:grpSpPr>
          <p:grpSp>
            <p:nvGrpSpPr>
              <p:cNvPr id="27" name="îṧ1iḓé"/>
              <p:cNvGrpSpPr/>
              <p:nvPr/>
            </p:nvGrpSpPr>
            <p:grpSpPr>
              <a:xfrm>
                <a:off x="1416748" y="1485488"/>
                <a:ext cx="3227861" cy="4098637"/>
                <a:chOff x="1416748" y="1485488"/>
                <a:chExt cx="3227861" cy="4098637"/>
              </a:xfrm>
            </p:grpSpPr>
            <p:sp>
              <p:nvSpPr>
                <p:cNvPr id="36" name="îṥ1ïḓé"/>
                <p:cNvSpPr/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37" name="íSlíde"/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1" name="iṥlîḋê"/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2" name="îṣ1iďê"/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3" name="ísḻïḍê"/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4" name="îṡľíḓè"/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5" name="îşlíḓé"/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6" name="íSḻíďé"/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7" name="ïṩḷïḋé"/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8" name="ïṥľîḓé"/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18" name="iṧḻide"/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9" name="iṧ1iḍè"/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0" name="íŝḻïdè"/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9" name="íşľiḑé"/>
                <p:cNvGrpSpPr/>
                <p:nvPr/>
              </p:nvGrpSpPr>
              <p:grpSpPr>
                <a:xfrm>
                  <a:off x="2170350" y="4994742"/>
                  <a:ext cx="230051" cy="326829"/>
                  <a:chOff x="4382937" y="5523837"/>
                  <a:chExt cx="230051" cy="326829"/>
                </a:xfrm>
              </p:grpSpPr>
              <p:sp>
                <p:nvSpPr>
                  <p:cNvPr id="115" name="îṩḻíḓê"/>
                  <p:cNvSpPr/>
                  <p:nvPr/>
                </p:nvSpPr>
                <p:spPr bwMode="auto">
                  <a:xfrm>
                    <a:off x="4382937" y="5523837"/>
                    <a:ext cx="226877" cy="326829"/>
                  </a:xfrm>
                  <a:custGeom>
                    <a:avLst/>
                    <a:gdLst>
                      <a:gd name="T0" fmla="*/ 0 w 60"/>
                      <a:gd name="T1" fmla="*/ 87 h 87"/>
                      <a:gd name="T2" fmla="*/ 2 w 60"/>
                      <a:gd name="T3" fmla="*/ 50 h 87"/>
                      <a:gd name="T4" fmla="*/ 16 w 60"/>
                      <a:gd name="T5" fmla="*/ 62 h 87"/>
                      <a:gd name="T6" fmla="*/ 17 w 60"/>
                      <a:gd name="T7" fmla="*/ 15 h 87"/>
                      <a:gd name="T8" fmla="*/ 16 w 60"/>
                      <a:gd name="T9" fmla="*/ 14 h 87"/>
                      <a:gd name="T10" fmla="*/ 38 w 60"/>
                      <a:gd name="T11" fmla="*/ 0 h 87"/>
                      <a:gd name="T12" fmla="*/ 38 w 60"/>
                      <a:gd name="T13" fmla="*/ 1 h 87"/>
                      <a:gd name="T14" fmla="*/ 26 w 60"/>
                      <a:gd name="T15" fmla="*/ 70 h 87"/>
                      <a:gd name="T16" fmla="*/ 40 w 60"/>
                      <a:gd name="T17" fmla="*/ 85 h 87"/>
                      <a:gd name="T18" fmla="*/ 0 w 60"/>
                      <a:gd name="T19" fmla="*/ 87 h 87"/>
                      <a:gd name="T20" fmla="*/ 5 w 60"/>
                      <a:gd name="T21" fmla="*/ 56 h 87"/>
                      <a:gd name="T22" fmla="*/ 3 w 60"/>
                      <a:gd name="T23" fmla="*/ 83 h 87"/>
                      <a:gd name="T24" fmla="*/ 33 w 60"/>
                      <a:gd name="T25" fmla="*/ 82 h 87"/>
                      <a:gd name="T26" fmla="*/ 22 w 60"/>
                      <a:gd name="T27" fmla="*/ 70 h 87"/>
                      <a:gd name="T28" fmla="*/ 23 w 60"/>
                      <a:gd name="T29" fmla="*/ 69 h 87"/>
                      <a:gd name="T30" fmla="*/ 36 w 60"/>
                      <a:gd name="T31" fmla="*/ 4 h 87"/>
                      <a:gd name="T32" fmla="*/ 20 w 60"/>
                      <a:gd name="T33" fmla="*/ 14 h 87"/>
                      <a:gd name="T34" fmla="*/ 18 w 60"/>
                      <a:gd name="T35" fmla="*/ 65 h 87"/>
                      <a:gd name="T36" fmla="*/ 17 w 60"/>
                      <a:gd name="T37" fmla="*/ 66 h 87"/>
                      <a:gd name="T38" fmla="*/ 5 w 60"/>
                      <a:gd name="T39" fmla="*/ 56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0" h="87">
                        <a:moveTo>
                          <a:pt x="0" y="87"/>
                        </a:moveTo>
                        <a:cubicBezTo>
                          <a:pt x="2" y="50"/>
                          <a:pt x="2" y="50"/>
                          <a:pt x="2" y="5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20" y="57"/>
                          <a:pt x="35" y="39"/>
                          <a:pt x="17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1"/>
                          <a:pt x="60" y="45"/>
                          <a:pt x="26" y="70"/>
                        </a:cubicBezTo>
                        <a:cubicBezTo>
                          <a:pt x="40" y="85"/>
                          <a:pt x="40" y="85"/>
                          <a:pt x="40" y="85"/>
                        </a:cubicBezTo>
                        <a:lnTo>
                          <a:pt x="0" y="87"/>
                        </a:lnTo>
                        <a:close/>
                        <a:moveTo>
                          <a:pt x="5" y="56"/>
                        </a:moveTo>
                        <a:cubicBezTo>
                          <a:pt x="3" y="83"/>
                          <a:pt x="3" y="83"/>
                          <a:pt x="3" y="83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22" y="70"/>
                          <a:pt x="22" y="70"/>
                          <a:pt x="22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53" y="48"/>
                          <a:pt x="40" y="12"/>
                          <a:pt x="36" y="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40" y="42"/>
                          <a:pt x="18" y="65"/>
                          <a:pt x="18" y="65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lnTo>
                          <a:pt x="5" y="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6" name="ïšlidê"/>
                  <p:cNvSpPr/>
                  <p:nvPr/>
                </p:nvSpPr>
                <p:spPr bwMode="auto">
                  <a:xfrm>
                    <a:off x="4462265" y="5527010"/>
                    <a:ext cx="150723" cy="315723"/>
                  </a:xfrm>
                  <a:custGeom>
                    <a:avLst/>
                    <a:gdLst>
                      <a:gd name="T0" fmla="*/ 15 w 40"/>
                      <a:gd name="T1" fmla="*/ 84 h 84"/>
                      <a:gd name="T2" fmla="*/ 0 w 40"/>
                      <a:gd name="T3" fmla="*/ 68 h 84"/>
                      <a:gd name="T4" fmla="*/ 11 w 40"/>
                      <a:gd name="T5" fmla="*/ 68 h 84"/>
                      <a:gd name="T6" fmla="*/ 22 w 40"/>
                      <a:gd name="T7" fmla="*/ 9 h 84"/>
                      <a:gd name="T8" fmla="*/ 15 w 40"/>
                      <a:gd name="T9" fmla="*/ 2 h 84"/>
                      <a:gd name="T10" fmla="*/ 17 w 40"/>
                      <a:gd name="T11" fmla="*/ 0 h 84"/>
                      <a:gd name="T12" fmla="*/ 25 w 40"/>
                      <a:gd name="T13" fmla="*/ 7 h 84"/>
                      <a:gd name="T14" fmla="*/ 13 w 40"/>
                      <a:gd name="T15" fmla="*/ 70 h 84"/>
                      <a:gd name="T16" fmla="*/ 24 w 40"/>
                      <a:gd name="T17" fmla="*/ 83 h 84"/>
                      <a:gd name="T18" fmla="*/ 15 w 40"/>
                      <a:gd name="T19" fmla="*/ 84 h 84"/>
                      <a:gd name="T20" fmla="*/ 7 w 40"/>
                      <a:gd name="T21" fmla="*/ 71 h 84"/>
                      <a:gd name="T22" fmla="*/ 16 w 40"/>
                      <a:gd name="T23" fmla="*/ 81 h 84"/>
                      <a:gd name="T24" fmla="*/ 18 w 40"/>
                      <a:gd name="T25" fmla="*/ 80 h 84"/>
                      <a:gd name="T26" fmla="*/ 10 w 40"/>
                      <a:gd name="T27" fmla="*/ 71 h 84"/>
                      <a:gd name="T28" fmla="*/ 7 w 40"/>
                      <a:gd name="T29" fmla="*/ 71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0" h="84">
                        <a:moveTo>
                          <a:pt x="15" y="84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4" y="65"/>
                          <a:pt x="37" y="44"/>
                          <a:pt x="22" y="9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40" y="43"/>
                          <a:pt x="19" y="65"/>
                          <a:pt x="13" y="70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lnTo>
                          <a:pt x="15" y="84"/>
                        </a:lnTo>
                        <a:close/>
                        <a:moveTo>
                          <a:pt x="7" y="71"/>
                        </a:moveTo>
                        <a:cubicBezTo>
                          <a:pt x="16" y="81"/>
                          <a:pt x="16" y="81"/>
                          <a:pt x="16" y="81"/>
                        </a:cubicBezTo>
                        <a:cubicBezTo>
                          <a:pt x="18" y="80"/>
                          <a:pt x="18" y="80"/>
                          <a:pt x="18" y="80"/>
                        </a:cubicBezTo>
                        <a:cubicBezTo>
                          <a:pt x="10" y="71"/>
                          <a:pt x="10" y="71"/>
                          <a:pt x="10" y="71"/>
                        </a:cubicBezTo>
                        <a:lnTo>
                          <a:pt x="7" y="7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7" name="iṣlïḍê"/>
                  <p:cNvSpPr/>
                  <p:nvPr/>
                </p:nvSpPr>
                <p:spPr bwMode="auto">
                  <a:xfrm>
                    <a:off x="4394044" y="5715808"/>
                    <a:ext cx="68222" cy="36490"/>
                  </a:xfrm>
                  <a:custGeom>
                    <a:avLst/>
                    <a:gdLst>
                      <a:gd name="T0" fmla="*/ 38 w 43"/>
                      <a:gd name="T1" fmla="*/ 23 h 23"/>
                      <a:gd name="T2" fmla="*/ 22 w 43"/>
                      <a:gd name="T3" fmla="*/ 7 h 23"/>
                      <a:gd name="T4" fmla="*/ 0 w 43"/>
                      <a:gd name="T5" fmla="*/ 7 h 23"/>
                      <a:gd name="T6" fmla="*/ 0 w 43"/>
                      <a:gd name="T7" fmla="*/ 0 h 23"/>
                      <a:gd name="T8" fmla="*/ 24 w 43"/>
                      <a:gd name="T9" fmla="*/ 0 h 23"/>
                      <a:gd name="T10" fmla="*/ 43 w 43"/>
                      <a:gd name="T11" fmla="*/ 18 h 23"/>
                      <a:gd name="T12" fmla="*/ 38 w 43"/>
                      <a:gd name="T13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23">
                        <a:moveTo>
                          <a:pt x="38" y="23"/>
                        </a:moveTo>
                        <a:lnTo>
                          <a:pt x="22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4" y="0"/>
                        </a:lnTo>
                        <a:lnTo>
                          <a:pt x="43" y="18"/>
                        </a:lnTo>
                        <a:lnTo>
                          <a:pt x="38" y="2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0" name="îšļïḑé"/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1" name="íṩḻidê"/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2" name="ísḷîde"/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3" name="ïşľíḍé"/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4" name="îṥḻiḋe"/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5" name="ïSḷidé"/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6" name="iṣlïḍé"/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7" name="íṩľiďé"/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8" name="iṩḻïḋe"/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9" name="îṣlídê"/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0" name="ïṡlîḋê"/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1" name="iśḻïḍè"/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2" name="ïşļïdê"/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3" name="íṣļíďê"/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4" name="íşḷîḑè"/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1" name="íṩḷïḓê"/>
                <p:cNvGrpSpPr/>
                <p:nvPr/>
              </p:nvGrpSpPr>
              <p:grpSpPr>
                <a:xfrm>
                  <a:off x="3272257" y="5170037"/>
                  <a:ext cx="309377" cy="414088"/>
                  <a:chOff x="3957743" y="5628549"/>
                  <a:chExt cx="309377" cy="414088"/>
                </a:xfrm>
              </p:grpSpPr>
              <p:sp>
                <p:nvSpPr>
                  <p:cNvPr id="95" name="íŝľídê"/>
                  <p:cNvSpPr/>
                  <p:nvPr/>
                </p:nvSpPr>
                <p:spPr bwMode="auto">
                  <a:xfrm>
                    <a:off x="3957743" y="5639654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6 w 32"/>
                      <a:gd name="T27" fmla="*/ 2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5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39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6" y="2"/>
                        </a:cubicBezTo>
                        <a:cubicBezTo>
                          <a:pt x="27" y="3"/>
                          <a:pt x="28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6" name="íŝlíďé"/>
                  <p:cNvSpPr/>
                  <p:nvPr/>
                </p:nvSpPr>
                <p:spPr bwMode="auto">
                  <a:xfrm>
                    <a:off x="3987888" y="5647588"/>
                    <a:ext cx="134857" cy="150721"/>
                  </a:xfrm>
                  <a:custGeom>
                    <a:avLst/>
                    <a:gdLst>
                      <a:gd name="T0" fmla="*/ 25 w 36"/>
                      <a:gd name="T1" fmla="*/ 1 h 40"/>
                      <a:gd name="T2" fmla="*/ 21 w 36"/>
                      <a:gd name="T3" fmla="*/ 0 h 40"/>
                      <a:gd name="T4" fmla="*/ 20 w 36"/>
                      <a:gd name="T5" fmla="*/ 0 h 40"/>
                      <a:gd name="T6" fmla="*/ 18 w 36"/>
                      <a:gd name="T7" fmla="*/ 0 h 40"/>
                      <a:gd name="T8" fmla="*/ 3 w 36"/>
                      <a:gd name="T9" fmla="*/ 15 h 40"/>
                      <a:gd name="T10" fmla="*/ 4 w 36"/>
                      <a:gd name="T11" fmla="*/ 35 h 40"/>
                      <a:gd name="T12" fmla="*/ 6 w 36"/>
                      <a:gd name="T13" fmla="*/ 38 h 40"/>
                      <a:gd name="T14" fmla="*/ 9 w 36"/>
                      <a:gd name="T15" fmla="*/ 40 h 40"/>
                      <a:gd name="T16" fmla="*/ 14 w 36"/>
                      <a:gd name="T17" fmla="*/ 40 h 40"/>
                      <a:gd name="T18" fmla="*/ 31 w 36"/>
                      <a:gd name="T19" fmla="*/ 26 h 40"/>
                      <a:gd name="T20" fmla="*/ 25 w 36"/>
                      <a:gd name="T21" fmla="*/ 1 h 40"/>
                      <a:gd name="T22" fmla="*/ 29 w 36"/>
                      <a:gd name="T23" fmla="*/ 25 h 40"/>
                      <a:gd name="T24" fmla="*/ 14 w 36"/>
                      <a:gd name="T25" fmla="*/ 38 h 40"/>
                      <a:gd name="T26" fmla="*/ 10 w 36"/>
                      <a:gd name="T27" fmla="*/ 38 h 40"/>
                      <a:gd name="T28" fmla="*/ 10 w 36"/>
                      <a:gd name="T29" fmla="*/ 38 h 40"/>
                      <a:gd name="T30" fmla="*/ 7 w 36"/>
                      <a:gd name="T31" fmla="*/ 36 h 40"/>
                      <a:gd name="T32" fmla="*/ 4 w 36"/>
                      <a:gd name="T33" fmla="*/ 15 h 40"/>
                      <a:gd name="T34" fmla="*/ 20 w 36"/>
                      <a:gd name="T35" fmla="*/ 2 h 40"/>
                      <a:gd name="T36" fmla="*/ 20 w 36"/>
                      <a:gd name="T37" fmla="*/ 2 h 40"/>
                      <a:gd name="T38" fmla="*/ 24 w 36"/>
                      <a:gd name="T39" fmla="*/ 3 h 40"/>
                      <a:gd name="T40" fmla="*/ 24 w 36"/>
                      <a:gd name="T41" fmla="*/ 3 h 40"/>
                      <a:gd name="T42" fmla="*/ 29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5" y="1"/>
                        </a:moveTo>
                        <a:cubicBezTo>
                          <a:pt x="24" y="1"/>
                          <a:pt x="22" y="0"/>
                          <a:pt x="21" y="0"/>
                        </a:cubicBezTo>
                        <a:cubicBezTo>
                          <a:pt x="21" y="0"/>
                          <a:pt x="21" y="0"/>
                          <a:pt x="20" y="0"/>
                        </a:cubicBezTo>
                        <a:cubicBezTo>
                          <a:pt x="19" y="0"/>
                          <a:pt x="18" y="0"/>
                          <a:pt x="18" y="0"/>
                        </a:cubicBezTo>
                        <a:cubicBezTo>
                          <a:pt x="11" y="2"/>
                          <a:pt x="6" y="7"/>
                          <a:pt x="3" y="15"/>
                        </a:cubicBezTo>
                        <a:cubicBezTo>
                          <a:pt x="0" y="22"/>
                          <a:pt x="0" y="30"/>
                          <a:pt x="4" y="35"/>
                        </a:cubicBezTo>
                        <a:cubicBezTo>
                          <a:pt x="4" y="36"/>
                          <a:pt x="5" y="37"/>
                          <a:pt x="6" y="38"/>
                        </a:cubicBezTo>
                        <a:cubicBezTo>
                          <a:pt x="7" y="39"/>
                          <a:pt x="8" y="39"/>
                          <a:pt x="9" y="40"/>
                        </a:cubicBezTo>
                        <a:cubicBezTo>
                          <a:pt x="11" y="40"/>
                          <a:pt x="12" y="40"/>
                          <a:pt x="14" y="40"/>
                        </a:cubicBezTo>
                        <a:cubicBezTo>
                          <a:pt x="21" y="40"/>
                          <a:pt x="28" y="35"/>
                          <a:pt x="31" y="26"/>
                        </a:cubicBezTo>
                        <a:cubicBezTo>
                          <a:pt x="36" y="15"/>
                          <a:pt x="33" y="4"/>
                          <a:pt x="25" y="1"/>
                        </a:cubicBezTo>
                        <a:close/>
                        <a:moveTo>
                          <a:pt x="29" y="25"/>
                        </a:moveTo>
                        <a:cubicBezTo>
                          <a:pt x="26" y="33"/>
                          <a:pt x="20" y="38"/>
                          <a:pt x="14" y="38"/>
                        </a:cubicBezTo>
                        <a:cubicBezTo>
                          <a:pt x="12" y="38"/>
                          <a:pt x="11" y="38"/>
                          <a:pt x="10" y="38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9" y="37"/>
                          <a:pt x="8" y="37"/>
                          <a:pt x="7" y="36"/>
                        </a:cubicBezTo>
                        <a:cubicBezTo>
                          <a:pt x="3" y="32"/>
                          <a:pt x="1" y="23"/>
                          <a:pt x="4" y="15"/>
                        </a:cubicBezTo>
                        <a:cubicBezTo>
                          <a:pt x="8" y="8"/>
                          <a:pt x="14" y="2"/>
                          <a:pt x="20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2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31" y="6"/>
                          <a:pt x="33" y="16"/>
                          <a:pt x="29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7" name="î$1ídè"/>
                  <p:cNvSpPr/>
                  <p:nvPr/>
                </p:nvSpPr>
                <p:spPr bwMode="auto">
                  <a:xfrm>
                    <a:off x="4105292" y="5883982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5 w 32"/>
                      <a:gd name="T27" fmla="*/ 3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6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40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5" y="3"/>
                        </a:cubicBezTo>
                        <a:cubicBezTo>
                          <a:pt x="27" y="3"/>
                          <a:pt x="27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8" name="íṣļídé"/>
                  <p:cNvSpPr/>
                  <p:nvPr/>
                </p:nvSpPr>
                <p:spPr bwMode="auto">
                  <a:xfrm>
                    <a:off x="4130677" y="5891916"/>
                    <a:ext cx="136443" cy="150721"/>
                  </a:xfrm>
                  <a:custGeom>
                    <a:avLst/>
                    <a:gdLst>
                      <a:gd name="T0" fmla="*/ 26 w 36"/>
                      <a:gd name="T1" fmla="*/ 1 h 40"/>
                      <a:gd name="T2" fmla="*/ 22 w 36"/>
                      <a:gd name="T3" fmla="*/ 0 h 40"/>
                      <a:gd name="T4" fmla="*/ 21 w 36"/>
                      <a:gd name="T5" fmla="*/ 0 h 40"/>
                      <a:gd name="T6" fmla="*/ 18 w 36"/>
                      <a:gd name="T7" fmla="*/ 1 h 40"/>
                      <a:gd name="T8" fmla="*/ 3 w 36"/>
                      <a:gd name="T9" fmla="*/ 15 h 40"/>
                      <a:gd name="T10" fmla="*/ 5 w 36"/>
                      <a:gd name="T11" fmla="*/ 35 h 40"/>
                      <a:gd name="T12" fmla="*/ 7 w 36"/>
                      <a:gd name="T13" fmla="*/ 38 h 40"/>
                      <a:gd name="T14" fmla="*/ 10 w 36"/>
                      <a:gd name="T15" fmla="*/ 40 h 40"/>
                      <a:gd name="T16" fmla="*/ 15 w 36"/>
                      <a:gd name="T17" fmla="*/ 40 h 40"/>
                      <a:gd name="T18" fmla="*/ 32 w 36"/>
                      <a:gd name="T19" fmla="*/ 26 h 40"/>
                      <a:gd name="T20" fmla="*/ 26 w 36"/>
                      <a:gd name="T21" fmla="*/ 1 h 40"/>
                      <a:gd name="T22" fmla="*/ 30 w 36"/>
                      <a:gd name="T23" fmla="*/ 25 h 40"/>
                      <a:gd name="T24" fmla="*/ 15 w 36"/>
                      <a:gd name="T25" fmla="*/ 38 h 40"/>
                      <a:gd name="T26" fmla="*/ 11 w 36"/>
                      <a:gd name="T27" fmla="*/ 38 h 40"/>
                      <a:gd name="T28" fmla="*/ 11 w 36"/>
                      <a:gd name="T29" fmla="*/ 38 h 40"/>
                      <a:gd name="T30" fmla="*/ 8 w 36"/>
                      <a:gd name="T31" fmla="*/ 36 h 40"/>
                      <a:gd name="T32" fmla="*/ 5 w 36"/>
                      <a:gd name="T33" fmla="*/ 15 h 40"/>
                      <a:gd name="T34" fmla="*/ 21 w 36"/>
                      <a:gd name="T35" fmla="*/ 2 h 40"/>
                      <a:gd name="T36" fmla="*/ 21 w 36"/>
                      <a:gd name="T37" fmla="*/ 2 h 40"/>
                      <a:gd name="T38" fmla="*/ 25 w 36"/>
                      <a:gd name="T39" fmla="*/ 3 h 40"/>
                      <a:gd name="T40" fmla="*/ 25 w 36"/>
                      <a:gd name="T41" fmla="*/ 3 h 40"/>
                      <a:gd name="T42" fmla="*/ 30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6" y="1"/>
                        </a:moveTo>
                        <a:cubicBezTo>
                          <a:pt x="25" y="1"/>
                          <a:pt x="23" y="0"/>
                          <a:pt x="22" y="0"/>
                        </a:cubicBezTo>
                        <a:cubicBezTo>
                          <a:pt x="22" y="0"/>
                          <a:pt x="21" y="0"/>
                          <a:pt x="21" y="0"/>
                        </a:cubicBezTo>
                        <a:cubicBezTo>
                          <a:pt x="20" y="0"/>
                          <a:pt x="19" y="0"/>
                          <a:pt x="18" y="1"/>
                        </a:cubicBezTo>
                        <a:cubicBezTo>
                          <a:pt x="12" y="2"/>
                          <a:pt x="6" y="7"/>
                          <a:pt x="3" y="15"/>
                        </a:cubicBezTo>
                        <a:cubicBezTo>
                          <a:pt x="0" y="22"/>
                          <a:pt x="1" y="30"/>
                          <a:pt x="5" y="35"/>
                        </a:cubicBezTo>
                        <a:cubicBezTo>
                          <a:pt x="5" y="36"/>
                          <a:pt x="6" y="37"/>
                          <a:pt x="7" y="38"/>
                        </a:cubicBezTo>
                        <a:cubicBezTo>
                          <a:pt x="8" y="39"/>
                          <a:pt x="9" y="39"/>
                          <a:pt x="10" y="40"/>
                        </a:cubicBezTo>
                        <a:cubicBezTo>
                          <a:pt x="12" y="40"/>
                          <a:pt x="13" y="40"/>
                          <a:pt x="15" y="40"/>
                        </a:cubicBezTo>
                        <a:cubicBezTo>
                          <a:pt x="22" y="40"/>
                          <a:pt x="29" y="35"/>
                          <a:pt x="32" y="26"/>
                        </a:cubicBezTo>
                        <a:cubicBezTo>
                          <a:pt x="36" y="16"/>
                          <a:pt x="33" y="4"/>
                          <a:pt x="26" y="1"/>
                        </a:cubicBezTo>
                        <a:close/>
                        <a:moveTo>
                          <a:pt x="30" y="25"/>
                        </a:moveTo>
                        <a:cubicBezTo>
                          <a:pt x="27" y="33"/>
                          <a:pt x="21" y="38"/>
                          <a:pt x="15" y="38"/>
                        </a:cubicBezTo>
                        <a:cubicBezTo>
                          <a:pt x="13" y="38"/>
                          <a:pt x="12" y="38"/>
                          <a:pt x="11" y="38"/>
                        </a:cubicBezTo>
                        <a:cubicBezTo>
                          <a:pt x="11" y="38"/>
                          <a:pt x="11" y="38"/>
                          <a:pt x="11" y="38"/>
                        </a:cubicBezTo>
                        <a:cubicBezTo>
                          <a:pt x="10" y="37"/>
                          <a:pt x="9" y="37"/>
                          <a:pt x="8" y="36"/>
                        </a:cubicBezTo>
                        <a:cubicBezTo>
                          <a:pt x="3" y="32"/>
                          <a:pt x="2" y="23"/>
                          <a:pt x="5" y="15"/>
                        </a:cubicBezTo>
                        <a:cubicBezTo>
                          <a:pt x="8" y="8"/>
                          <a:pt x="15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2"/>
                          <a:pt x="24" y="3"/>
                          <a:pt x="25" y="3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32" y="6"/>
                          <a:pt x="34" y="16"/>
                          <a:pt x="30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9" name="iŝļíḍè"/>
                  <p:cNvSpPr/>
                  <p:nvPr/>
                </p:nvSpPr>
                <p:spPr bwMode="auto">
                  <a:xfrm>
                    <a:off x="3984715" y="5647588"/>
                    <a:ext cx="274473" cy="395049"/>
                  </a:xfrm>
                  <a:custGeom>
                    <a:avLst/>
                    <a:gdLst>
                      <a:gd name="T0" fmla="*/ 125 w 173"/>
                      <a:gd name="T1" fmla="*/ 0 h 249"/>
                      <a:gd name="T2" fmla="*/ 2 w 173"/>
                      <a:gd name="T3" fmla="*/ 244 h 249"/>
                      <a:gd name="T4" fmla="*/ 0 w 173"/>
                      <a:gd name="T5" fmla="*/ 249 h 249"/>
                      <a:gd name="T6" fmla="*/ 0 w 173"/>
                      <a:gd name="T7" fmla="*/ 249 h 249"/>
                      <a:gd name="T8" fmla="*/ 47 w 173"/>
                      <a:gd name="T9" fmla="*/ 249 h 249"/>
                      <a:gd name="T10" fmla="*/ 173 w 173"/>
                      <a:gd name="T11" fmla="*/ 0 h 249"/>
                      <a:gd name="T12" fmla="*/ 125 w 173"/>
                      <a:gd name="T13" fmla="*/ 0 h 249"/>
                      <a:gd name="T14" fmla="*/ 45 w 173"/>
                      <a:gd name="T15" fmla="*/ 244 h 249"/>
                      <a:gd name="T16" fmla="*/ 7 w 173"/>
                      <a:gd name="T17" fmla="*/ 244 h 249"/>
                      <a:gd name="T18" fmla="*/ 128 w 173"/>
                      <a:gd name="T19" fmla="*/ 5 h 249"/>
                      <a:gd name="T20" fmla="*/ 166 w 173"/>
                      <a:gd name="T21" fmla="*/ 5 h 249"/>
                      <a:gd name="T22" fmla="*/ 130 w 173"/>
                      <a:gd name="T23" fmla="*/ 73 h 249"/>
                      <a:gd name="T24" fmla="*/ 45 w 173"/>
                      <a:gd name="T25" fmla="*/ 244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9">
                        <a:moveTo>
                          <a:pt x="125" y="0"/>
                        </a:moveTo>
                        <a:lnTo>
                          <a:pt x="2" y="244"/>
                        </a:lnTo>
                        <a:lnTo>
                          <a:pt x="0" y="249"/>
                        </a:lnTo>
                        <a:lnTo>
                          <a:pt x="0" y="249"/>
                        </a:lnTo>
                        <a:lnTo>
                          <a:pt x="47" y="249"/>
                        </a:lnTo>
                        <a:lnTo>
                          <a:pt x="173" y="0"/>
                        </a:lnTo>
                        <a:lnTo>
                          <a:pt x="125" y="0"/>
                        </a:lnTo>
                        <a:close/>
                        <a:moveTo>
                          <a:pt x="45" y="244"/>
                        </a:moveTo>
                        <a:lnTo>
                          <a:pt x="7" y="244"/>
                        </a:lnTo>
                        <a:lnTo>
                          <a:pt x="128" y="5"/>
                        </a:lnTo>
                        <a:lnTo>
                          <a:pt x="166" y="5"/>
                        </a:lnTo>
                        <a:lnTo>
                          <a:pt x="130" y="73"/>
                        </a:lnTo>
                        <a:lnTo>
                          <a:pt x="45" y="24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0" name="iṩļîḑé"/>
                  <p:cNvSpPr/>
                  <p:nvPr/>
                </p:nvSpPr>
                <p:spPr bwMode="auto">
                  <a:xfrm>
                    <a:off x="3968849" y="5628549"/>
                    <a:ext cx="290338" cy="414088"/>
                  </a:xfrm>
                  <a:custGeom>
                    <a:avLst/>
                    <a:gdLst>
                      <a:gd name="T0" fmla="*/ 166 w 183"/>
                      <a:gd name="T1" fmla="*/ 0 h 261"/>
                      <a:gd name="T2" fmla="*/ 126 w 183"/>
                      <a:gd name="T3" fmla="*/ 0 h 261"/>
                      <a:gd name="T4" fmla="*/ 0 w 183"/>
                      <a:gd name="T5" fmla="*/ 246 h 261"/>
                      <a:gd name="T6" fmla="*/ 0 w 183"/>
                      <a:gd name="T7" fmla="*/ 246 h 261"/>
                      <a:gd name="T8" fmla="*/ 10 w 183"/>
                      <a:gd name="T9" fmla="*/ 261 h 261"/>
                      <a:gd name="T10" fmla="*/ 10 w 183"/>
                      <a:gd name="T11" fmla="*/ 261 h 261"/>
                      <a:gd name="T12" fmla="*/ 40 w 183"/>
                      <a:gd name="T13" fmla="*/ 261 h 261"/>
                      <a:gd name="T14" fmla="*/ 43 w 183"/>
                      <a:gd name="T15" fmla="*/ 256 h 261"/>
                      <a:gd name="T16" fmla="*/ 12 w 183"/>
                      <a:gd name="T17" fmla="*/ 256 h 261"/>
                      <a:gd name="T18" fmla="*/ 12 w 183"/>
                      <a:gd name="T19" fmla="*/ 256 h 261"/>
                      <a:gd name="T20" fmla="*/ 5 w 183"/>
                      <a:gd name="T21" fmla="*/ 246 h 261"/>
                      <a:gd name="T22" fmla="*/ 128 w 183"/>
                      <a:gd name="T23" fmla="*/ 5 h 261"/>
                      <a:gd name="T24" fmla="*/ 164 w 183"/>
                      <a:gd name="T25" fmla="*/ 5 h 261"/>
                      <a:gd name="T26" fmla="*/ 173 w 183"/>
                      <a:gd name="T27" fmla="*/ 12 h 261"/>
                      <a:gd name="T28" fmla="*/ 176 w 183"/>
                      <a:gd name="T29" fmla="*/ 14 h 261"/>
                      <a:gd name="T30" fmla="*/ 173 w 183"/>
                      <a:gd name="T31" fmla="*/ 17 h 261"/>
                      <a:gd name="T32" fmla="*/ 176 w 183"/>
                      <a:gd name="T33" fmla="*/ 17 h 261"/>
                      <a:gd name="T34" fmla="*/ 140 w 183"/>
                      <a:gd name="T35" fmla="*/ 85 h 261"/>
                      <a:gd name="T36" fmla="*/ 183 w 183"/>
                      <a:gd name="T37" fmla="*/ 12 h 261"/>
                      <a:gd name="T38" fmla="*/ 183 w 183"/>
                      <a:gd name="T39" fmla="*/ 12 h 261"/>
                      <a:gd name="T40" fmla="*/ 166 w 183"/>
                      <a:gd name="T4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83" h="261">
                        <a:moveTo>
                          <a:pt x="166" y="0"/>
                        </a:moveTo>
                        <a:lnTo>
                          <a:pt x="126" y="0"/>
                        </a:lnTo>
                        <a:lnTo>
                          <a:pt x="0" y="246"/>
                        </a:lnTo>
                        <a:lnTo>
                          <a:pt x="0" y="246"/>
                        </a:lnTo>
                        <a:lnTo>
                          <a:pt x="10" y="261"/>
                        </a:lnTo>
                        <a:lnTo>
                          <a:pt x="10" y="261"/>
                        </a:lnTo>
                        <a:lnTo>
                          <a:pt x="40" y="261"/>
                        </a:lnTo>
                        <a:lnTo>
                          <a:pt x="43" y="256"/>
                        </a:lnTo>
                        <a:lnTo>
                          <a:pt x="12" y="256"/>
                        </a:lnTo>
                        <a:lnTo>
                          <a:pt x="12" y="256"/>
                        </a:lnTo>
                        <a:lnTo>
                          <a:pt x="5" y="246"/>
                        </a:lnTo>
                        <a:lnTo>
                          <a:pt x="128" y="5"/>
                        </a:lnTo>
                        <a:lnTo>
                          <a:pt x="164" y="5"/>
                        </a:lnTo>
                        <a:lnTo>
                          <a:pt x="173" y="12"/>
                        </a:lnTo>
                        <a:lnTo>
                          <a:pt x="176" y="14"/>
                        </a:lnTo>
                        <a:lnTo>
                          <a:pt x="173" y="17"/>
                        </a:lnTo>
                        <a:lnTo>
                          <a:pt x="176" y="17"/>
                        </a:lnTo>
                        <a:lnTo>
                          <a:pt x="140" y="85"/>
                        </a:lnTo>
                        <a:lnTo>
                          <a:pt x="183" y="12"/>
                        </a:lnTo>
                        <a:lnTo>
                          <a:pt x="183" y="12"/>
                        </a:lnTo>
                        <a:lnTo>
                          <a:pt x="166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2" name="iṥliḍê"/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1" name="ïṩḻîḑè"/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2" name="îšḷïḑé"/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3" name="ïṧḻîḋe"/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4" name="ïSļïḋè"/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3" name="íṥḷiḓé"/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86" name="íSlïḋè"/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7" name="i$ļíḑé"/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8" name="íš1íḓe"/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9" name="ïślïḑé"/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0" name="íṣlîḑé"/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4" name="iśļïḍê"/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1" name="iS1îdé"/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2" name="ïṧļíďè"/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3" name="iṥlidè"/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4" name="ïṥlídê"/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5" name="iŝľîḑé"/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5" name="íṥlíḑê"/>
                <p:cNvGrpSpPr/>
                <p:nvPr/>
              </p:nvGrpSpPr>
              <p:grpSpPr>
                <a:xfrm>
                  <a:off x="4263837" y="2865836"/>
                  <a:ext cx="380772" cy="341108"/>
                  <a:chOff x="5100057" y="4749602"/>
                  <a:chExt cx="380772" cy="341108"/>
                </a:xfrm>
              </p:grpSpPr>
              <p:sp>
                <p:nvSpPr>
                  <p:cNvPr id="79" name="iṩļidè"/>
                  <p:cNvSpPr/>
                  <p:nvPr/>
                </p:nvSpPr>
                <p:spPr bwMode="auto">
                  <a:xfrm>
                    <a:off x="5100057" y="4809891"/>
                    <a:ext cx="282405" cy="280819"/>
                  </a:xfrm>
                  <a:custGeom>
                    <a:avLst/>
                    <a:gdLst>
                      <a:gd name="T0" fmla="*/ 72 w 75"/>
                      <a:gd name="T1" fmla="*/ 72 h 75"/>
                      <a:gd name="T2" fmla="*/ 3 w 75"/>
                      <a:gd name="T3" fmla="*/ 72 h 75"/>
                      <a:gd name="T4" fmla="*/ 3 w 75"/>
                      <a:gd name="T5" fmla="*/ 3 h 75"/>
                      <a:gd name="T6" fmla="*/ 16 w 75"/>
                      <a:gd name="T7" fmla="*/ 3 h 75"/>
                      <a:gd name="T8" fmla="*/ 15 w 75"/>
                      <a:gd name="T9" fmla="*/ 0 h 75"/>
                      <a:gd name="T10" fmla="*/ 0 w 75"/>
                      <a:gd name="T11" fmla="*/ 0 h 75"/>
                      <a:gd name="T12" fmla="*/ 0 w 75"/>
                      <a:gd name="T13" fmla="*/ 75 h 75"/>
                      <a:gd name="T14" fmla="*/ 75 w 75"/>
                      <a:gd name="T15" fmla="*/ 75 h 75"/>
                      <a:gd name="T16" fmla="*/ 75 w 75"/>
                      <a:gd name="T17" fmla="*/ 27 h 75"/>
                      <a:gd name="T18" fmla="*/ 72 w 75"/>
                      <a:gd name="T19" fmla="*/ 29 h 75"/>
                      <a:gd name="T20" fmla="*/ 72 w 75"/>
                      <a:gd name="T21" fmla="*/ 72 h 75"/>
                      <a:gd name="T22" fmla="*/ 28 w 75"/>
                      <a:gd name="T23" fmla="*/ 0 h 75"/>
                      <a:gd name="T24" fmla="*/ 29 w 75"/>
                      <a:gd name="T25" fmla="*/ 3 h 75"/>
                      <a:gd name="T26" fmla="*/ 72 w 75"/>
                      <a:gd name="T27" fmla="*/ 3 h 75"/>
                      <a:gd name="T28" fmla="*/ 72 w 75"/>
                      <a:gd name="T29" fmla="*/ 13 h 75"/>
                      <a:gd name="T30" fmla="*/ 75 w 75"/>
                      <a:gd name="T31" fmla="*/ 11 h 75"/>
                      <a:gd name="T32" fmla="*/ 75 w 75"/>
                      <a:gd name="T33" fmla="*/ 0 h 75"/>
                      <a:gd name="T34" fmla="*/ 28 w 75"/>
                      <a:gd name="T35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5" h="75">
                        <a:moveTo>
                          <a:pt x="72" y="72"/>
                        </a:moveTo>
                        <a:cubicBezTo>
                          <a:pt x="3" y="72"/>
                          <a:pt x="3" y="72"/>
                          <a:pt x="3" y="7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2"/>
                          <a:pt x="15" y="1"/>
                          <a:pt x="1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27"/>
                          <a:pt x="75" y="27"/>
                          <a:pt x="75" y="27"/>
                        </a:cubicBezTo>
                        <a:cubicBezTo>
                          <a:pt x="74" y="28"/>
                          <a:pt x="73" y="29"/>
                          <a:pt x="72" y="29"/>
                        </a:cubicBezTo>
                        <a:lnTo>
                          <a:pt x="72" y="72"/>
                        </a:lnTo>
                        <a:close/>
                        <a:moveTo>
                          <a:pt x="28" y="0"/>
                        </a:moveTo>
                        <a:cubicBezTo>
                          <a:pt x="28" y="1"/>
                          <a:pt x="29" y="2"/>
                          <a:pt x="29" y="3"/>
                        </a:cubicBezTo>
                        <a:cubicBezTo>
                          <a:pt x="72" y="3"/>
                          <a:pt x="72" y="3"/>
                          <a:pt x="72" y="3"/>
                        </a:cubicBezTo>
                        <a:cubicBezTo>
                          <a:pt x="72" y="13"/>
                          <a:pt x="72" y="13"/>
                          <a:pt x="72" y="13"/>
                        </a:cubicBezTo>
                        <a:cubicBezTo>
                          <a:pt x="73" y="13"/>
                          <a:pt x="74" y="12"/>
                          <a:pt x="75" y="11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0" name="îṧḷîḍê"/>
                  <p:cNvSpPr/>
                  <p:nvPr/>
                </p:nvSpPr>
                <p:spPr bwMode="auto">
                  <a:xfrm>
                    <a:off x="5133375" y="4749602"/>
                    <a:ext cx="347454" cy="258607"/>
                  </a:xfrm>
                  <a:custGeom>
                    <a:avLst/>
                    <a:gdLst>
                      <a:gd name="T0" fmla="*/ 91 w 92"/>
                      <a:gd name="T1" fmla="*/ 22 h 69"/>
                      <a:gd name="T2" fmla="*/ 83 w 92"/>
                      <a:gd name="T3" fmla="*/ 17 h 69"/>
                      <a:gd name="T4" fmla="*/ 66 w 92"/>
                      <a:gd name="T5" fmla="*/ 24 h 69"/>
                      <a:gd name="T6" fmla="*/ 63 w 92"/>
                      <a:gd name="T7" fmla="*/ 26 h 69"/>
                      <a:gd name="T8" fmla="*/ 44 w 92"/>
                      <a:gd name="T9" fmla="*/ 39 h 69"/>
                      <a:gd name="T10" fmla="*/ 35 w 92"/>
                      <a:gd name="T11" fmla="*/ 46 h 69"/>
                      <a:gd name="T12" fmla="*/ 29 w 92"/>
                      <a:gd name="T13" fmla="*/ 31 h 69"/>
                      <a:gd name="T14" fmla="*/ 23 w 92"/>
                      <a:gd name="T15" fmla="*/ 19 h 69"/>
                      <a:gd name="T16" fmla="*/ 22 w 92"/>
                      <a:gd name="T17" fmla="*/ 16 h 69"/>
                      <a:gd name="T18" fmla="*/ 8 w 92"/>
                      <a:gd name="T19" fmla="*/ 0 h 69"/>
                      <a:gd name="T20" fmla="*/ 0 w 92"/>
                      <a:gd name="T21" fmla="*/ 7 h 69"/>
                      <a:gd name="T22" fmla="*/ 0 w 92"/>
                      <a:gd name="T23" fmla="*/ 8 h 69"/>
                      <a:gd name="T24" fmla="*/ 0 w 92"/>
                      <a:gd name="T25" fmla="*/ 8 h 69"/>
                      <a:gd name="T26" fmla="*/ 2 w 92"/>
                      <a:gd name="T27" fmla="*/ 16 h 69"/>
                      <a:gd name="T28" fmla="*/ 3 w 92"/>
                      <a:gd name="T29" fmla="*/ 19 h 69"/>
                      <a:gd name="T30" fmla="*/ 28 w 92"/>
                      <a:gd name="T31" fmla="*/ 69 h 69"/>
                      <a:gd name="T32" fmla="*/ 63 w 92"/>
                      <a:gd name="T33" fmla="*/ 49 h 69"/>
                      <a:gd name="T34" fmla="*/ 66 w 92"/>
                      <a:gd name="T35" fmla="*/ 47 h 69"/>
                      <a:gd name="T36" fmla="*/ 90 w 92"/>
                      <a:gd name="T37" fmla="*/ 26 h 69"/>
                      <a:gd name="T38" fmla="*/ 91 w 92"/>
                      <a:gd name="T39" fmla="*/ 22 h 69"/>
                      <a:gd name="T40" fmla="*/ 85 w 92"/>
                      <a:gd name="T41" fmla="*/ 27 h 69"/>
                      <a:gd name="T42" fmla="*/ 66 w 92"/>
                      <a:gd name="T43" fmla="*/ 43 h 69"/>
                      <a:gd name="T44" fmla="*/ 63 w 92"/>
                      <a:gd name="T45" fmla="*/ 45 h 69"/>
                      <a:gd name="T46" fmla="*/ 28 w 92"/>
                      <a:gd name="T47" fmla="*/ 66 h 69"/>
                      <a:gd name="T48" fmla="*/ 7 w 92"/>
                      <a:gd name="T49" fmla="*/ 19 h 69"/>
                      <a:gd name="T50" fmla="*/ 6 w 92"/>
                      <a:gd name="T51" fmla="*/ 16 h 69"/>
                      <a:gd name="T52" fmla="*/ 3 w 92"/>
                      <a:gd name="T53" fmla="*/ 8 h 69"/>
                      <a:gd name="T54" fmla="*/ 8 w 92"/>
                      <a:gd name="T55" fmla="*/ 3 h 69"/>
                      <a:gd name="T56" fmla="*/ 19 w 92"/>
                      <a:gd name="T57" fmla="*/ 16 h 69"/>
                      <a:gd name="T58" fmla="*/ 20 w 92"/>
                      <a:gd name="T59" fmla="*/ 19 h 69"/>
                      <a:gd name="T60" fmla="*/ 26 w 92"/>
                      <a:gd name="T61" fmla="*/ 33 h 69"/>
                      <a:gd name="T62" fmla="*/ 35 w 92"/>
                      <a:gd name="T63" fmla="*/ 49 h 69"/>
                      <a:gd name="T64" fmla="*/ 36 w 92"/>
                      <a:gd name="T65" fmla="*/ 49 h 69"/>
                      <a:gd name="T66" fmla="*/ 46 w 92"/>
                      <a:gd name="T67" fmla="*/ 41 h 69"/>
                      <a:gd name="T68" fmla="*/ 63 w 92"/>
                      <a:gd name="T69" fmla="*/ 29 h 69"/>
                      <a:gd name="T70" fmla="*/ 66 w 92"/>
                      <a:gd name="T71" fmla="*/ 27 h 69"/>
                      <a:gd name="T72" fmla="*/ 83 w 92"/>
                      <a:gd name="T73" fmla="*/ 20 h 69"/>
                      <a:gd name="T74" fmla="*/ 88 w 92"/>
                      <a:gd name="T75" fmla="*/ 23 h 69"/>
                      <a:gd name="T76" fmla="*/ 85 w 92"/>
                      <a:gd name="T77" fmla="*/ 2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69">
                        <a:moveTo>
                          <a:pt x="91" y="22"/>
                        </a:moveTo>
                        <a:cubicBezTo>
                          <a:pt x="89" y="19"/>
                          <a:pt x="87" y="17"/>
                          <a:pt x="83" y="17"/>
                        </a:cubicBezTo>
                        <a:cubicBezTo>
                          <a:pt x="78" y="17"/>
                          <a:pt x="72" y="20"/>
                          <a:pt x="66" y="24"/>
                        </a:cubicBezTo>
                        <a:cubicBezTo>
                          <a:pt x="65" y="24"/>
                          <a:pt x="64" y="25"/>
                          <a:pt x="63" y="26"/>
                        </a:cubicBezTo>
                        <a:cubicBezTo>
                          <a:pt x="56" y="30"/>
                          <a:pt x="50" y="35"/>
                          <a:pt x="44" y="39"/>
                        </a:cubicBezTo>
                        <a:cubicBezTo>
                          <a:pt x="41" y="42"/>
                          <a:pt x="37" y="45"/>
                          <a:pt x="35" y="46"/>
                        </a:cubicBezTo>
                        <a:cubicBezTo>
                          <a:pt x="34" y="44"/>
                          <a:pt x="31" y="37"/>
                          <a:pt x="29" y="31"/>
                        </a:cubicBezTo>
                        <a:cubicBezTo>
                          <a:pt x="27" y="27"/>
                          <a:pt x="25" y="23"/>
                          <a:pt x="23" y="19"/>
                        </a:cubicBezTo>
                        <a:cubicBezTo>
                          <a:pt x="23" y="18"/>
                          <a:pt x="23" y="17"/>
                          <a:pt x="22" y="16"/>
                        </a:cubicBezTo>
                        <a:cubicBezTo>
                          <a:pt x="17" y="6"/>
                          <a:pt x="13" y="0"/>
                          <a:pt x="8" y="0"/>
                        </a:cubicBezTo>
                        <a:cubicBezTo>
                          <a:pt x="5" y="0"/>
                          <a:pt x="2" y="2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10"/>
                          <a:pt x="1" y="13"/>
                          <a:pt x="2" y="16"/>
                        </a:cubicBezTo>
                        <a:cubicBezTo>
                          <a:pt x="3" y="17"/>
                          <a:pt x="3" y="18"/>
                          <a:pt x="3" y="19"/>
                        </a:cubicBezTo>
                        <a:cubicBezTo>
                          <a:pt x="10" y="38"/>
                          <a:pt x="21" y="69"/>
                          <a:pt x="28" y="69"/>
                        </a:cubicBezTo>
                        <a:cubicBezTo>
                          <a:pt x="32" y="69"/>
                          <a:pt x="48" y="59"/>
                          <a:pt x="63" y="49"/>
                        </a:cubicBezTo>
                        <a:cubicBezTo>
                          <a:pt x="64" y="48"/>
                          <a:pt x="65" y="48"/>
                          <a:pt x="66" y="47"/>
                        </a:cubicBezTo>
                        <a:cubicBezTo>
                          <a:pt x="77" y="39"/>
                          <a:pt x="88" y="30"/>
                          <a:pt x="90" y="26"/>
                        </a:cubicBezTo>
                        <a:cubicBezTo>
                          <a:pt x="91" y="25"/>
                          <a:pt x="92" y="23"/>
                          <a:pt x="91" y="22"/>
                        </a:cubicBezTo>
                        <a:close/>
                        <a:moveTo>
                          <a:pt x="85" y="27"/>
                        </a:moveTo>
                        <a:cubicBezTo>
                          <a:pt x="81" y="32"/>
                          <a:pt x="74" y="37"/>
                          <a:pt x="66" y="43"/>
                        </a:cubicBezTo>
                        <a:cubicBezTo>
                          <a:pt x="65" y="44"/>
                          <a:pt x="64" y="45"/>
                          <a:pt x="63" y="45"/>
                        </a:cubicBezTo>
                        <a:cubicBezTo>
                          <a:pt x="48" y="56"/>
                          <a:pt x="31" y="66"/>
                          <a:pt x="28" y="66"/>
                        </a:cubicBezTo>
                        <a:cubicBezTo>
                          <a:pt x="24" y="66"/>
                          <a:pt x="15" y="43"/>
                          <a:pt x="7" y="19"/>
                        </a:cubicBezTo>
                        <a:cubicBezTo>
                          <a:pt x="6" y="18"/>
                          <a:pt x="6" y="17"/>
                          <a:pt x="6" y="16"/>
                        </a:cubicBezTo>
                        <a:cubicBezTo>
                          <a:pt x="5" y="13"/>
                          <a:pt x="4" y="11"/>
                          <a:pt x="3" y="8"/>
                        </a:cubicBezTo>
                        <a:cubicBezTo>
                          <a:pt x="4" y="6"/>
                          <a:pt x="6" y="3"/>
                          <a:pt x="8" y="3"/>
                        </a:cubicBezTo>
                        <a:cubicBezTo>
                          <a:pt x="11" y="3"/>
                          <a:pt x="15" y="9"/>
                          <a:pt x="19" y="16"/>
                        </a:cubicBezTo>
                        <a:cubicBezTo>
                          <a:pt x="19" y="17"/>
                          <a:pt x="20" y="18"/>
                          <a:pt x="20" y="19"/>
                        </a:cubicBezTo>
                        <a:cubicBezTo>
                          <a:pt x="22" y="24"/>
                          <a:pt x="24" y="28"/>
                          <a:pt x="26" y="33"/>
                        </a:cubicBezTo>
                        <a:cubicBezTo>
                          <a:pt x="31" y="45"/>
                          <a:pt x="33" y="49"/>
                          <a:pt x="35" y="49"/>
                        </a:cubicBezTo>
                        <a:cubicBezTo>
                          <a:pt x="36" y="49"/>
                          <a:pt x="36" y="49"/>
                          <a:pt x="36" y="49"/>
                        </a:cubicBezTo>
                        <a:cubicBezTo>
                          <a:pt x="37" y="48"/>
                          <a:pt x="40" y="46"/>
                          <a:pt x="46" y="41"/>
                        </a:cubicBezTo>
                        <a:cubicBezTo>
                          <a:pt x="51" y="38"/>
                          <a:pt x="57" y="33"/>
                          <a:pt x="63" y="29"/>
                        </a:cubicBezTo>
                        <a:cubicBezTo>
                          <a:pt x="64" y="29"/>
                          <a:pt x="65" y="28"/>
                          <a:pt x="66" y="27"/>
                        </a:cubicBezTo>
                        <a:cubicBezTo>
                          <a:pt x="72" y="23"/>
                          <a:pt x="79" y="20"/>
                          <a:pt x="83" y="20"/>
                        </a:cubicBezTo>
                        <a:cubicBezTo>
                          <a:pt x="86" y="20"/>
                          <a:pt x="87" y="21"/>
                          <a:pt x="88" y="23"/>
                        </a:cubicBezTo>
                        <a:cubicBezTo>
                          <a:pt x="88" y="23"/>
                          <a:pt x="88" y="24"/>
                          <a:pt x="85" y="2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6" name="iṣľîďé"/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77" name="îṥľïḑê"/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8" name="í$ļïḑe"/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7" name="íşḷîḓe"/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2" name="iṧḻiḍè"/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3" name="iślïdè"/>
                  <p:cNvSpPr/>
                  <p:nvPr/>
                </p:nvSpPr>
                <p:spPr bwMode="auto">
                  <a:xfrm>
                    <a:off x="4820824" y="4524312"/>
                    <a:ext cx="55530" cy="247501"/>
                  </a:xfrm>
                  <a:custGeom>
                    <a:avLst/>
                    <a:gdLst>
                      <a:gd name="T0" fmla="*/ 7 w 15"/>
                      <a:gd name="T1" fmla="*/ 66 h 66"/>
                      <a:gd name="T2" fmla="*/ 0 w 15"/>
                      <a:gd name="T3" fmla="*/ 58 h 66"/>
                      <a:gd name="T4" fmla="*/ 0 w 15"/>
                      <a:gd name="T5" fmla="*/ 8 h 66"/>
                      <a:gd name="T6" fmla="*/ 7 w 15"/>
                      <a:gd name="T7" fmla="*/ 0 h 66"/>
                      <a:gd name="T8" fmla="*/ 15 w 15"/>
                      <a:gd name="T9" fmla="*/ 8 h 66"/>
                      <a:gd name="T10" fmla="*/ 15 w 15"/>
                      <a:gd name="T11" fmla="*/ 58 h 66"/>
                      <a:gd name="T12" fmla="*/ 7 w 15"/>
                      <a:gd name="T13" fmla="*/ 66 h 66"/>
                      <a:gd name="T14" fmla="*/ 7 w 15"/>
                      <a:gd name="T15" fmla="*/ 3 h 66"/>
                      <a:gd name="T16" fmla="*/ 3 w 15"/>
                      <a:gd name="T17" fmla="*/ 8 h 66"/>
                      <a:gd name="T18" fmla="*/ 3 w 15"/>
                      <a:gd name="T19" fmla="*/ 58 h 66"/>
                      <a:gd name="T20" fmla="*/ 7 w 15"/>
                      <a:gd name="T21" fmla="*/ 63 h 66"/>
                      <a:gd name="T22" fmla="*/ 12 w 15"/>
                      <a:gd name="T23" fmla="*/ 58 h 66"/>
                      <a:gd name="T24" fmla="*/ 12 w 15"/>
                      <a:gd name="T25" fmla="*/ 8 h 66"/>
                      <a:gd name="T26" fmla="*/ 7 w 15"/>
                      <a:gd name="T27" fmla="*/ 3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66">
                        <a:moveTo>
                          <a:pt x="7" y="66"/>
                        </a:moveTo>
                        <a:cubicBezTo>
                          <a:pt x="3" y="66"/>
                          <a:pt x="0" y="62"/>
                          <a:pt x="0" y="5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5" y="3"/>
                          <a:pt x="15" y="8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5" y="62"/>
                          <a:pt x="11" y="66"/>
                          <a:pt x="7" y="6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61"/>
                          <a:pt x="5" y="63"/>
                          <a:pt x="7" y="63"/>
                        </a:cubicBezTo>
                        <a:cubicBezTo>
                          <a:pt x="10" y="63"/>
                          <a:pt x="12" y="61"/>
                          <a:pt x="12" y="5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4" name="îsľïḑè"/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5" name="îṩlíḓé"/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6" name="îś1îḍè"/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8" name="í$ľîḓe"/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4" name="iṩḷíḓè"/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5" name="íṡliḍe"/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6" name="îŝľïdé"/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7" name="îṩļide"/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8" name="ïš1íḑe"/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9" name="íṥḻïḓé"/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0" name="îśliḍè"/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1" name="iṥḻiḓê"/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9" name="ïṡliḑè"/>
                <p:cNvGrpSpPr/>
                <p:nvPr/>
              </p:nvGrpSpPr>
              <p:grpSpPr>
                <a:xfrm>
                  <a:off x="4009701" y="3982239"/>
                  <a:ext cx="547357" cy="255434"/>
                  <a:chOff x="5057221" y="3151948"/>
                  <a:chExt cx="547357" cy="255434"/>
                </a:xfrm>
              </p:grpSpPr>
              <p:sp>
                <p:nvSpPr>
                  <p:cNvPr id="59" name="iŝ1íďê"/>
                  <p:cNvSpPr/>
                  <p:nvPr/>
                </p:nvSpPr>
                <p:spPr bwMode="auto">
                  <a:xfrm>
                    <a:off x="5220634" y="3151948"/>
                    <a:ext cx="383944" cy="255434"/>
                  </a:xfrm>
                  <a:custGeom>
                    <a:avLst/>
                    <a:gdLst>
                      <a:gd name="T0" fmla="*/ 53 w 102"/>
                      <a:gd name="T1" fmla="*/ 68 h 68"/>
                      <a:gd name="T2" fmla="*/ 53 w 102"/>
                      <a:gd name="T3" fmla="*/ 68 h 68"/>
                      <a:gd name="T4" fmla="*/ 19 w 102"/>
                      <a:gd name="T5" fmla="*/ 67 h 68"/>
                      <a:gd name="T6" fmla="*/ 6 w 102"/>
                      <a:gd name="T7" fmla="*/ 4 h 68"/>
                      <a:gd name="T8" fmla="*/ 6 w 102"/>
                      <a:gd name="T9" fmla="*/ 3 h 68"/>
                      <a:gd name="T10" fmla="*/ 11 w 102"/>
                      <a:gd name="T11" fmla="*/ 2 h 68"/>
                      <a:gd name="T12" fmla="*/ 62 w 102"/>
                      <a:gd name="T13" fmla="*/ 0 h 68"/>
                      <a:gd name="T14" fmla="*/ 89 w 102"/>
                      <a:gd name="T15" fmla="*/ 3 h 68"/>
                      <a:gd name="T16" fmla="*/ 94 w 102"/>
                      <a:gd name="T17" fmla="*/ 66 h 68"/>
                      <a:gd name="T18" fmla="*/ 94 w 102"/>
                      <a:gd name="T19" fmla="*/ 67 h 68"/>
                      <a:gd name="T20" fmla="*/ 93 w 102"/>
                      <a:gd name="T21" fmla="*/ 67 h 68"/>
                      <a:gd name="T22" fmla="*/ 53 w 102"/>
                      <a:gd name="T23" fmla="*/ 68 h 68"/>
                      <a:gd name="T24" fmla="*/ 9 w 102"/>
                      <a:gd name="T25" fmla="*/ 6 h 68"/>
                      <a:gd name="T26" fmla="*/ 19 w 102"/>
                      <a:gd name="T27" fmla="*/ 64 h 68"/>
                      <a:gd name="T28" fmla="*/ 53 w 102"/>
                      <a:gd name="T29" fmla="*/ 65 h 68"/>
                      <a:gd name="T30" fmla="*/ 91 w 102"/>
                      <a:gd name="T31" fmla="*/ 64 h 68"/>
                      <a:gd name="T32" fmla="*/ 88 w 102"/>
                      <a:gd name="T33" fmla="*/ 6 h 68"/>
                      <a:gd name="T34" fmla="*/ 62 w 102"/>
                      <a:gd name="T35" fmla="*/ 3 h 68"/>
                      <a:gd name="T36" fmla="*/ 12 w 102"/>
                      <a:gd name="T37" fmla="*/ 5 h 68"/>
                      <a:gd name="T38" fmla="*/ 9 w 102"/>
                      <a:gd name="T39" fmla="*/ 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2" h="68">
                        <a:moveTo>
                          <a:pt x="53" y="68"/>
                        </a:moveTo>
                        <a:cubicBezTo>
                          <a:pt x="53" y="68"/>
                          <a:pt x="53" y="68"/>
                          <a:pt x="53" y="68"/>
                        </a:cubicBezTo>
                        <a:cubicBezTo>
                          <a:pt x="36" y="68"/>
                          <a:pt x="25" y="67"/>
                          <a:pt x="19" y="67"/>
                        </a:cubicBezTo>
                        <a:cubicBezTo>
                          <a:pt x="0" y="64"/>
                          <a:pt x="5" y="10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20" y="2"/>
                          <a:pt x="43" y="0"/>
                          <a:pt x="62" y="0"/>
                        </a:cubicBezTo>
                        <a:cubicBezTo>
                          <a:pt x="76" y="0"/>
                          <a:pt x="85" y="1"/>
                          <a:pt x="89" y="3"/>
                        </a:cubicBezTo>
                        <a:cubicBezTo>
                          <a:pt x="102" y="10"/>
                          <a:pt x="95" y="60"/>
                          <a:pt x="94" y="66"/>
                        </a:cubicBezTo>
                        <a:cubicBezTo>
                          <a:pt x="94" y="67"/>
                          <a:pt x="94" y="67"/>
                          <a:pt x="94" y="67"/>
                        </a:cubicBezTo>
                        <a:cubicBezTo>
                          <a:pt x="93" y="67"/>
                          <a:pt x="93" y="67"/>
                          <a:pt x="93" y="67"/>
                        </a:cubicBezTo>
                        <a:cubicBezTo>
                          <a:pt x="93" y="67"/>
                          <a:pt x="72" y="68"/>
                          <a:pt x="53" y="68"/>
                        </a:cubicBezTo>
                        <a:close/>
                        <a:moveTo>
                          <a:pt x="9" y="6"/>
                        </a:moveTo>
                        <a:cubicBezTo>
                          <a:pt x="7" y="22"/>
                          <a:pt x="6" y="62"/>
                          <a:pt x="19" y="64"/>
                        </a:cubicBezTo>
                        <a:cubicBezTo>
                          <a:pt x="25" y="64"/>
                          <a:pt x="37" y="65"/>
                          <a:pt x="53" y="65"/>
                        </a:cubicBezTo>
                        <a:cubicBezTo>
                          <a:pt x="70" y="65"/>
                          <a:pt x="87" y="64"/>
                          <a:pt x="91" y="64"/>
                        </a:cubicBezTo>
                        <a:cubicBezTo>
                          <a:pt x="93" y="48"/>
                          <a:pt x="96" y="10"/>
                          <a:pt x="88" y="6"/>
                        </a:cubicBezTo>
                        <a:cubicBezTo>
                          <a:pt x="85" y="4"/>
                          <a:pt x="79" y="3"/>
                          <a:pt x="62" y="3"/>
                        </a:cubicBezTo>
                        <a:cubicBezTo>
                          <a:pt x="43" y="3"/>
                          <a:pt x="20" y="5"/>
                          <a:pt x="12" y="5"/>
                        </a:cubicBez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0" name="îSľîḍê"/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1" name="isḷiḓê"/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2" name="iṧ1ïḋê"/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3" name="íṡ1ídé"/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0" name="ïṡ1ïḑè"/>
                <p:cNvGrpSpPr/>
                <p:nvPr/>
              </p:nvGrpSpPr>
              <p:grpSpPr>
                <a:xfrm>
                  <a:off x="3859160" y="4537310"/>
                  <a:ext cx="325243" cy="337935"/>
                  <a:chOff x="5125442" y="3615221"/>
                  <a:chExt cx="325243" cy="337935"/>
                </a:xfrm>
              </p:grpSpPr>
              <p:sp>
                <p:nvSpPr>
                  <p:cNvPr id="55" name="iš1iḋê"/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6" name="işļiḋé"/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işḻíďè"/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íşḷidê"/>
                  <p:cNvSpPr/>
                  <p:nvPr/>
                </p:nvSpPr>
                <p:spPr bwMode="auto">
                  <a:xfrm>
                    <a:off x="5250779" y="3829405"/>
                    <a:ext cx="79327" cy="123751"/>
                  </a:xfrm>
                  <a:custGeom>
                    <a:avLst/>
                    <a:gdLst>
                      <a:gd name="T0" fmla="*/ 21 w 21"/>
                      <a:gd name="T1" fmla="*/ 33 h 33"/>
                      <a:gd name="T2" fmla="*/ 0 w 21"/>
                      <a:gd name="T3" fmla="*/ 33 h 33"/>
                      <a:gd name="T4" fmla="*/ 0 w 21"/>
                      <a:gd name="T5" fmla="*/ 32 h 33"/>
                      <a:gd name="T6" fmla="*/ 10 w 21"/>
                      <a:gd name="T7" fmla="*/ 0 h 33"/>
                      <a:gd name="T8" fmla="*/ 21 w 21"/>
                      <a:gd name="T9" fmla="*/ 32 h 33"/>
                      <a:gd name="T10" fmla="*/ 21 w 21"/>
                      <a:gd name="T11" fmla="*/ 33 h 33"/>
                      <a:gd name="T12" fmla="*/ 3 w 21"/>
                      <a:gd name="T13" fmla="*/ 30 h 33"/>
                      <a:gd name="T14" fmla="*/ 17 w 21"/>
                      <a:gd name="T15" fmla="*/ 30 h 33"/>
                      <a:gd name="T16" fmla="*/ 10 w 21"/>
                      <a:gd name="T17" fmla="*/ 3 h 33"/>
                      <a:gd name="T18" fmla="*/ 3 w 21"/>
                      <a:gd name="T19" fmla="*/ 3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33">
                        <a:moveTo>
                          <a:pt x="21" y="33"/>
                        </a:move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22"/>
                          <a:pt x="3" y="0"/>
                          <a:pt x="10" y="0"/>
                        </a:cubicBezTo>
                        <a:cubicBezTo>
                          <a:pt x="17" y="0"/>
                          <a:pt x="20" y="22"/>
                          <a:pt x="21" y="32"/>
                        </a:cubicBezTo>
                        <a:lnTo>
                          <a:pt x="21" y="33"/>
                        </a:lnTo>
                        <a:close/>
                        <a:moveTo>
                          <a:pt x="3" y="30"/>
                        </a:move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15"/>
                          <a:pt x="12" y="3"/>
                          <a:pt x="10" y="3"/>
                        </a:cubicBezTo>
                        <a:cubicBezTo>
                          <a:pt x="7" y="3"/>
                          <a:pt x="4" y="15"/>
                          <a:pt x="3" y="3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1" name="îṥ1ídê"/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2" name="ïśľíḋé"/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3" name="ïṩḻïḑé"/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4" name="ïsḻïdê"/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8" name="íṥļíďê"/>
              <p:cNvGrpSpPr/>
              <p:nvPr/>
            </p:nvGrpSpPr>
            <p:grpSpPr>
              <a:xfrm>
                <a:off x="1811797" y="1791124"/>
                <a:ext cx="2339288" cy="3761336"/>
                <a:chOff x="8253415" y="755650"/>
                <a:chExt cx="1125538" cy="1809750"/>
              </a:xfrm>
            </p:grpSpPr>
            <p:sp>
              <p:nvSpPr>
                <p:cNvPr id="29" name="íSļíḓè"/>
                <p:cNvSpPr/>
                <p:nvPr/>
              </p:nvSpPr>
              <p:spPr bwMode="auto">
                <a:xfrm>
                  <a:off x="8253415" y="755650"/>
                  <a:ext cx="1125538" cy="1350963"/>
                </a:xfrm>
                <a:custGeom>
                  <a:avLst/>
                  <a:gdLst>
                    <a:gd name="T0" fmla="*/ 212 w 423"/>
                    <a:gd name="T1" fmla="*/ 0 h 508"/>
                    <a:gd name="T2" fmla="*/ 0 w 423"/>
                    <a:gd name="T3" fmla="*/ 212 h 508"/>
                    <a:gd name="T4" fmla="*/ 58 w 423"/>
                    <a:gd name="T5" fmla="*/ 360 h 508"/>
                    <a:gd name="T6" fmla="*/ 122 w 423"/>
                    <a:gd name="T7" fmla="*/ 508 h 508"/>
                    <a:gd name="T8" fmla="*/ 212 w 423"/>
                    <a:gd name="T9" fmla="*/ 508 h 508"/>
                    <a:gd name="T10" fmla="*/ 302 w 423"/>
                    <a:gd name="T11" fmla="*/ 508 h 508"/>
                    <a:gd name="T12" fmla="*/ 366 w 423"/>
                    <a:gd name="T13" fmla="*/ 360 h 508"/>
                    <a:gd name="T14" fmla="*/ 423 w 423"/>
                    <a:gd name="T15" fmla="*/ 213 h 508"/>
                    <a:gd name="T16" fmla="*/ 212 w 423"/>
                    <a:gd name="T17" fmla="*/ 0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3" h="508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268"/>
                        <a:pt x="29" y="316"/>
                        <a:pt x="58" y="360"/>
                      </a:cubicBezTo>
                      <a:cubicBezTo>
                        <a:pt x="122" y="456"/>
                        <a:pt x="85" y="508"/>
                        <a:pt x="122" y="508"/>
                      </a:cubicBezTo>
                      <a:cubicBezTo>
                        <a:pt x="212" y="508"/>
                        <a:pt x="212" y="508"/>
                        <a:pt x="212" y="508"/>
                      </a:cubicBezTo>
                      <a:cubicBezTo>
                        <a:pt x="302" y="508"/>
                        <a:pt x="302" y="508"/>
                        <a:pt x="302" y="508"/>
                      </a:cubicBezTo>
                      <a:cubicBezTo>
                        <a:pt x="339" y="508"/>
                        <a:pt x="302" y="456"/>
                        <a:pt x="366" y="360"/>
                      </a:cubicBezTo>
                      <a:cubicBezTo>
                        <a:pt x="395" y="316"/>
                        <a:pt x="423" y="269"/>
                        <a:pt x="423" y="213"/>
                      </a:cubicBezTo>
                      <a:cubicBezTo>
                        <a:pt x="423" y="97"/>
                        <a:pt x="329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FCC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ïşļïḓe"/>
                <p:cNvSpPr/>
                <p:nvPr/>
              </p:nvSpPr>
              <p:spPr bwMode="auto">
                <a:xfrm>
                  <a:off x="8494715" y="949325"/>
                  <a:ext cx="884238" cy="1157288"/>
                </a:xfrm>
                <a:custGeom>
                  <a:avLst/>
                  <a:gdLst>
                    <a:gd name="T0" fmla="*/ 279 w 332"/>
                    <a:gd name="T1" fmla="*/ 0 h 435"/>
                    <a:gd name="T2" fmla="*/ 279 w 332"/>
                    <a:gd name="T3" fmla="*/ 9 h 435"/>
                    <a:gd name="T4" fmla="*/ 0 w 332"/>
                    <a:gd name="T5" fmla="*/ 355 h 435"/>
                    <a:gd name="T6" fmla="*/ 31 w 332"/>
                    <a:gd name="T7" fmla="*/ 435 h 435"/>
                    <a:gd name="T8" fmla="*/ 121 w 332"/>
                    <a:gd name="T9" fmla="*/ 435 h 435"/>
                    <a:gd name="T10" fmla="*/ 211 w 332"/>
                    <a:gd name="T11" fmla="*/ 435 h 435"/>
                    <a:gd name="T12" fmla="*/ 275 w 332"/>
                    <a:gd name="T13" fmla="*/ 287 h 435"/>
                    <a:gd name="T14" fmla="*/ 332 w 332"/>
                    <a:gd name="T15" fmla="*/ 140 h 435"/>
                    <a:gd name="T16" fmla="*/ 279 w 332"/>
                    <a:gd name="T17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2" h="435">
                      <a:moveTo>
                        <a:pt x="279" y="0"/>
                      </a:moveTo>
                      <a:cubicBezTo>
                        <a:pt x="279" y="3"/>
                        <a:pt x="279" y="6"/>
                        <a:pt x="279" y="9"/>
                      </a:cubicBezTo>
                      <a:cubicBezTo>
                        <a:pt x="279" y="179"/>
                        <a:pt x="160" y="321"/>
                        <a:pt x="0" y="355"/>
                      </a:cubicBezTo>
                      <a:cubicBezTo>
                        <a:pt x="16" y="407"/>
                        <a:pt x="5" y="435"/>
                        <a:pt x="31" y="435"/>
                      </a:cubicBezTo>
                      <a:cubicBezTo>
                        <a:pt x="121" y="435"/>
                        <a:pt x="121" y="435"/>
                        <a:pt x="121" y="435"/>
                      </a:cubicBezTo>
                      <a:cubicBezTo>
                        <a:pt x="211" y="435"/>
                        <a:pt x="211" y="435"/>
                        <a:pt x="211" y="435"/>
                      </a:cubicBezTo>
                      <a:cubicBezTo>
                        <a:pt x="248" y="435"/>
                        <a:pt x="211" y="383"/>
                        <a:pt x="275" y="287"/>
                      </a:cubicBezTo>
                      <a:cubicBezTo>
                        <a:pt x="304" y="243"/>
                        <a:pt x="332" y="196"/>
                        <a:pt x="332" y="140"/>
                      </a:cubicBezTo>
                      <a:cubicBezTo>
                        <a:pt x="332" y="87"/>
                        <a:pt x="312" y="37"/>
                        <a:pt x="279" y="0"/>
                      </a:cubicBezTo>
                      <a:close/>
                    </a:path>
                  </a:pathLst>
                </a:custGeom>
                <a:solidFill>
                  <a:srgbClr val="FBBC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îsḷidê"/>
                <p:cNvSpPr/>
                <p:nvPr/>
              </p:nvSpPr>
              <p:spPr bwMode="auto">
                <a:xfrm>
                  <a:off x="8509003" y="1428750"/>
                  <a:ext cx="615950" cy="715963"/>
                </a:xfrm>
                <a:custGeom>
                  <a:avLst/>
                  <a:gdLst>
                    <a:gd name="T0" fmla="*/ 13 w 232"/>
                    <a:gd name="T1" fmla="*/ 38 h 269"/>
                    <a:gd name="T2" fmla="*/ 4 w 232"/>
                    <a:gd name="T3" fmla="*/ 37 h 269"/>
                    <a:gd name="T4" fmla="*/ 3 w 232"/>
                    <a:gd name="T5" fmla="*/ 46 h 269"/>
                    <a:gd name="T6" fmla="*/ 6 w 232"/>
                    <a:gd name="T7" fmla="*/ 51 h 269"/>
                    <a:gd name="T8" fmla="*/ 77 w 232"/>
                    <a:gd name="T9" fmla="*/ 265 h 269"/>
                    <a:gd name="T10" fmla="*/ 83 w 232"/>
                    <a:gd name="T11" fmla="*/ 269 h 269"/>
                    <a:gd name="T12" fmla="*/ 85 w 232"/>
                    <a:gd name="T13" fmla="*/ 269 h 269"/>
                    <a:gd name="T14" fmla="*/ 89 w 232"/>
                    <a:gd name="T15" fmla="*/ 260 h 269"/>
                    <a:gd name="T16" fmla="*/ 24 w 232"/>
                    <a:gd name="T17" fmla="*/ 63 h 269"/>
                    <a:gd name="T18" fmla="*/ 76 w 232"/>
                    <a:gd name="T19" fmla="*/ 69 h 269"/>
                    <a:gd name="T20" fmla="*/ 85 w 232"/>
                    <a:gd name="T21" fmla="*/ 64 h 269"/>
                    <a:gd name="T22" fmla="*/ 113 w 232"/>
                    <a:gd name="T23" fmla="*/ 73 h 269"/>
                    <a:gd name="T24" fmla="*/ 145 w 232"/>
                    <a:gd name="T25" fmla="*/ 62 h 269"/>
                    <a:gd name="T26" fmla="*/ 161 w 232"/>
                    <a:gd name="T27" fmla="*/ 68 h 269"/>
                    <a:gd name="T28" fmla="*/ 210 w 232"/>
                    <a:gd name="T29" fmla="*/ 65 h 269"/>
                    <a:gd name="T30" fmla="*/ 146 w 232"/>
                    <a:gd name="T31" fmla="*/ 260 h 269"/>
                    <a:gd name="T32" fmla="*/ 150 w 232"/>
                    <a:gd name="T33" fmla="*/ 269 h 269"/>
                    <a:gd name="T34" fmla="*/ 152 w 232"/>
                    <a:gd name="T35" fmla="*/ 269 h 269"/>
                    <a:gd name="T36" fmla="*/ 158 w 232"/>
                    <a:gd name="T37" fmla="*/ 265 h 269"/>
                    <a:gd name="T38" fmla="*/ 228 w 232"/>
                    <a:gd name="T39" fmla="*/ 50 h 269"/>
                    <a:gd name="T40" fmla="*/ 230 w 232"/>
                    <a:gd name="T41" fmla="*/ 48 h 269"/>
                    <a:gd name="T42" fmla="*/ 229 w 232"/>
                    <a:gd name="T43" fmla="*/ 39 h 269"/>
                    <a:gd name="T44" fmla="*/ 220 w 232"/>
                    <a:gd name="T45" fmla="*/ 40 h 269"/>
                    <a:gd name="T46" fmla="*/ 165 w 232"/>
                    <a:gd name="T47" fmla="*/ 55 h 269"/>
                    <a:gd name="T48" fmla="*/ 154 w 232"/>
                    <a:gd name="T49" fmla="*/ 52 h 269"/>
                    <a:gd name="T50" fmla="*/ 160 w 232"/>
                    <a:gd name="T51" fmla="*/ 31 h 269"/>
                    <a:gd name="T52" fmla="*/ 146 w 232"/>
                    <a:gd name="T53" fmla="*/ 3 h 269"/>
                    <a:gd name="T54" fmla="*/ 132 w 232"/>
                    <a:gd name="T55" fmla="*/ 3 h 269"/>
                    <a:gd name="T56" fmla="*/ 123 w 232"/>
                    <a:gd name="T57" fmla="*/ 32 h 269"/>
                    <a:gd name="T58" fmla="*/ 134 w 232"/>
                    <a:gd name="T59" fmla="*/ 54 h 269"/>
                    <a:gd name="T60" fmla="*/ 95 w 232"/>
                    <a:gd name="T61" fmla="*/ 55 h 269"/>
                    <a:gd name="T62" fmla="*/ 103 w 232"/>
                    <a:gd name="T63" fmla="*/ 32 h 269"/>
                    <a:gd name="T64" fmla="*/ 92 w 232"/>
                    <a:gd name="T65" fmla="*/ 4 h 269"/>
                    <a:gd name="T66" fmla="*/ 77 w 232"/>
                    <a:gd name="T67" fmla="*/ 4 h 269"/>
                    <a:gd name="T68" fmla="*/ 66 w 232"/>
                    <a:gd name="T69" fmla="*/ 32 h 269"/>
                    <a:gd name="T70" fmla="*/ 75 w 232"/>
                    <a:gd name="T71" fmla="*/ 55 h 269"/>
                    <a:gd name="T72" fmla="*/ 72 w 232"/>
                    <a:gd name="T73" fmla="*/ 56 h 269"/>
                    <a:gd name="T74" fmla="*/ 13 w 232"/>
                    <a:gd name="T75" fmla="*/ 38 h 269"/>
                    <a:gd name="T76" fmla="*/ 140 w 232"/>
                    <a:gd name="T77" fmla="*/ 14 h 269"/>
                    <a:gd name="T78" fmla="*/ 140 w 232"/>
                    <a:gd name="T79" fmla="*/ 14 h 269"/>
                    <a:gd name="T80" fmla="*/ 140 w 232"/>
                    <a:gd name="T81" fmla="*/ 14 h 269"/>
                    <a:gd name="T82" fmla="*/ 147 w 232"/>
                    <a:gd name="T83" fmla="*/ 32 h 269"/>
                    <a:gd name="T84" fmla="*/ 143 w 232"/>
                    <a:gd name="T85" fmla="*/ 45 h 269"/>
                    <a:gd name="T86" fmla="*/ 136 w 232"/>
                    <a:gd name="T87" fmla="*/ 31 h 269"/>
                    <a:gd name="T88" fmla="*/ 140 w 232"/>
                    <a:gd name="T89" fmla="*/ 14 h 269"/>
                    <a:gd name="T90" fmla="*/ 84 w 232"/>
                    <a:gd name="T91" fmla="*/ 15 h 269"/>
                    <a:gd name="T92" fmla="*/ 84 w 232"/>
                    <a:gd name="T93" fmla="*/ 15 h 269"/>
                    <a:gd name="T94" fmla="*/ 85 w 232"/>
                    <a:gd name="T95" fmla="*/ 16 h 269"/>
                    <a:gd name="T96" fmla="*/ 89 w 232"/>
                    <a:gd name="T97" fmla="*/ 31 h 269"/>
                    <a:gd name="T98" fmla="*/ 85 w 232"/>
                    <a:gd name="T99" fmla="*/ 47 h 269"/>
                    <a:gd name="T100" fmla="*/ 79 w 232"/>
                    <a:gd name="T101" fmla="*/ 31 h 269"/>
                    <a:gd name="T102" fmla="*/ 84 w 232"/>
                    <a:gd name="T103" fmla="*/ 15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269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íṧḷïḋê"/>
                <p:cNvSpPr/>
                <p:nvPr/>
              </p:nvSpPr>
              <p:spPr bwMode="auto">
                <a:xfrm>
                  <a:off x="8902703" y="1527175"/>
                  <a:ext cx="222250" cy="579438"/>
                </a:xfrm>
                <a:custGeom>
                  <a:avLst/>
                  <a:gdLst>
                    <a:gd name="T0" fmla="*/ 62 w 84"/>
                    <a:gd name="T1" fmla="*/ 28 h 218"/>
                    <a:gd name="T2" fmla="*/ 0 w 84"/>
                    <a:gd name="T3" fmla="*/ 218 h 218"/>
                    <a:gd name="T4" fmla="*/ 13 w 84"/>
                    <a:gd name="T5" fmla="*/ 218 h 218"/>
                    <a:gd name="T6" fmla="*/ 80 w 84"/>
                    <a:gd name="T7" fmla="*/ 13 h 218"/>
                    <a:gd name="T8" fmla="*/ 82 w 84"/>
                    <a:gd name="T9" fmla="*/ 11 h 218"/>
                    <a:gd name="T10" fmla="*/ 81 w 84"/>
                    <a:gd name="T11" fmla="*/ 2 h 218"/>
                    <a:gd name="T12" fmla="*/ 72 w 84"/>
                    <a:gd name="T13" fmla="*/ 3 h 218"/>
                    <a:gd name="T14" fmla="*/ 43 w 84"/>
                    <a:gd name="T15" fmla="*/ 20 h 218"/>
                    <a:gd name="T16" fmla="*/ 31 w 84"/>
                    <a:gd name="T17" fmla="*/ 34 h 218"/>
                    <a:gd name="T18" fmla="*/ 62 w 84"/>
                    <a:gd name="T19" fmla="*/ 2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218">
                      <a:moveTo>
                        <a:pt x="62" y="28"/>
                      </a:move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13" y="218"/>
                        <a:pt x="13" y="218"/>
                        <a:pt x="13" y="218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2"/>
                        <a:pt x="82" y="11"/>
                      </a:cubicBezTo>
                      <a:cubicBezTo>
                        <a:pt x="84" y="8"/>
                        <a:pt x="84" y="4"/>
                        <a:pt x="81" y="2"/>
                      </a:cubicBezTo>
                      <a:cubicBezTo>
                        <a:pt x="78" y="0"/>
                        <a:pt x="74" y="0"/>
                        <a:pt x="72" y="3"/>
                      </a:cubicBezTo>
                      <a:cubicBezTo>
                        <a:pt x="64" y="13"/>
                        <a:pt x="55" y="18"/>
                        <a:pt x="43" y="20"/>
                      </a:cubicBezTo>
                      <a:cubicBezTo>
                        <a:pt x="39" y="25"/>
                        <a:pt x="35" y="29"/>
                        <a:pt x="31" y="34"/>
                      </a:cubicBezTo>
                      <a:cubicBezTo>
                        <a:pt x="42" y="34"/>
                        <a:pt x="53" y="33"/>
                        <a:pt x="62" y="28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î$ľíḍê"/>
                <p:cNvSpPr/>
                <p:nvPr/>
              </p:nvSpPr>
              <p:spPr bwMode="auto">
                <a:xfrm>
                  <a:off x="8623303" y="1846263"/>
                  <a:ext cx="115888" cy="260350"/>
                </a:xfrm>
                <a:custGeom>
                  <a:avLst/>
                  <a:gdLst>
                    <a:gd name="T0" fmla="*/ 44 w 44"/>
                    <a:gd name="T1" fmla="*/ 98 h 98"/>
                    <a:gd name="T2" fmla="*/ 12 w 44"/>
                    <a:gd name="T3" fmla="*/ 0 h 98"/>
                    <a:gd name="T4" fmla="*/ 0 w 44"/>
                    <a:gd name="T5" fmla="*/ 5 h 98"/>
                    <a:gd name="T6" fmla="*/ 30 w 44"/>
                    <a:gd name="T7" fmla="*/ 98 h 98"/>
                    <a:gd name="T8" fmla="*/ 44 w 44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98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íṥḻiḑê"/>
                <p:cNvSpPr/>
                <p:nvPr/>
              </p:nvSpPr>
              <p:spPr bwMode="auto">
                <a:xfrm>
                  <a:off x="8572503" y="2106613"/>
                  <a:ext cx="485775" cy="223838"/>
                </a:xfrm>
                <a:custGeom>
                  <a:avLst/>
                  <a:gdLst>
                    <a:gd name="T0" fmla="*/ 166 w 183"/>
                    <a:gd name="T1" fmla="*/ 0 h 84"/>
                    <a:gd name="T2" fmla="*/ 17 w 183"/>
                    <a:gd name="T3" fmla="*/ 0 h 84"/>
                    <a:gd name="T4" fmla="*/ 2 w 183"/>
                    <a:gd name="T5" fmla="*/ 24 h 84"/>
                    <a:gd name="T6" fmla="*/ 17 w 183"/>
                    <a:gd name="T7" fmla="*/ 49 h 84"/>
                    <a:gd name="T8" fmla="*/ 67 w 183"/>
                    <a:gd name="T9" fmla="*/ 49 h 84"/>
                    <a:gd name="T10" fmla="*/ 13 w 183"/>
                    <a:gd name="T11" fmla="*/ 59 h 84"/>
                    <a:gd name="T12" fmla="*/ 3 w 183"/>
                    <a:gd name="T13" fmla="*/ 75 h 84"/>
                    <a:gd name="T14" fmla="*/ 17 w 183"/>
                    <a:gd name="T15" fmla="*/ 84 h 84"/>
                    <a:gd name="T16" fmla="*/ 22 w 183"/>
                    <a:gd name="T17" fmla="*/ 82 h 84"/>
                    <a:gd name="T18" fmla="*/ 171 w 183"/>
                    <a:gd name="T19" fmla="*/ 33 h 84"/>
                    <a:gd name="T20" fmla="*/ 182 w 183"/>
                    <a:gd name="T21" fmla="*/ 14 h 84"/>
                    <a:gd name="T22" fmla="*/ 166 w 183"/>
                    <a:gd name="T23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4">
                      <a:moveTo>
                        <a:pt x="16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16"/>
                        <a:pt x="2" y="24"/>
                      </a:cubicBezTo>
                      <a:cubicBezTo>
                        <a:pt x="2" y="33"/>
                        <a:pt x="9" y="49"/>
                        <a:pt x="17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13" y="59"/>
                        <a:pt x="13" y="59"/>
                        <a:pt x="13" y="59"/>
                      </a:cubicBezTo>
                      <a:cubicBezTo>
                        <a:pt x="4" y="62"/>
                        <a:pt x="0" y="67"/>
                        <a:pt x="3" y="75"/>
                      </a:cubicBezTo>
                      <a:cubicBezTo>
                        <a:pt x="5" y="82"/>
                        <a:pt x="11" y="84"/>
                        <a:pt x="17" y="84"/>
                      </a:cubicBezTo>
                      <a:cubicBezTo>
                        <a:pt x="19" y="84"/>
                        <a:pt x="21" y="83"/>
                        <a:pt x="22" y="82"/>
                      </a:cubicBezTo>
                      <a:cubicBezTo>
                        <a:pt x="171" y="33"/>
                        <a:pt x="171" y="33"/>
                        <a:pt x="171" y="33"/>
                      </a:cubicBezTo>
                      <a:cubicBezTo>
                        <a:pt x="178" y="31"/>
                        <a:pt x="183" y="22"/>
                        <a:pt x="182" y="14"/>
                      </a:cubicBezTo>
                      <a:cubicBezTo>
                        <a:pt x="181" y="7"/>
                        <a:pt x="174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5" name="íṣļiḋe"/>
                <p:cNvSpPr/>
                <p:nvPr/>
              </p:nvSpPr>
              <p:spPr bwMode="auto">
                <a:xfrm>
                  <a:off x="8575678" y="2235200"/>
                  <a:ext cx="485775" cy="330200"/>
                </a:xfrm>
                <a:custGeom>
                  <a:avLst/>
                  <a:gdLst>
                    <a:gd name="T0" fmla="*/ 165 w 183"/>
                    <a:gd name="T1" fmla="*/ 62 h 124"/>
                    <a:gd name="T2" fmla="*/ 115 w 183"/>
                    <a:gd name="T3" fmla="*/ 62 h 124"/>
                    <a:gd name="T4" fmla="*/ 170 w 183"/>
                    <a:gd name="T5" fmla="*/ 38 h 124"/>
                    <a:gd name="T6" fmla="*/ 180 w 183"/>
                    <a:gd name="T7" fmla="*/ 14 h 124"/>
                    <a:gd name="T8" fmla="*/ 160 w 183"/>
                    <a:gd name="T9" fmla="*/ 3 h 124"/>
                    <a:gd name="T10" fmla="*/ 12 w 183"/>
                    <a:gd name="T11" fmla="*/ 50 h 124"/>
                    <a:gd name="T12" fmla="*/ 1 w 183"/>
                    <a:gd name="T13" fmla="*/ 70 h 124"/>
                    <a:gd name="T14" fmla="*/ 16 w 183"/>
                    <a:gd name="T15" fmla="*/ 87 h 124"/>
                    <a:gd name="T16" fmla="*/ 30 w 183"/>
                    <a:gd name="T17" fmla="*/ 87 h 124"/>
                    <a:gd name="T18" fmla="*/ 54 w 183"/>
                    <a:gd name="T19" fmla="*/ 124 h 124"/>
                    <a:gd name="T20" fmla="*/ 127 w 183"/>
                    <a:gd name="T21" fmla="*/ 124 h 124"/>
                    <a:gd name="T22" fmla="*/ 151 w 183"/>
                    <a:gd name="T23" fmla="*/ 87 h 124"/>
                    <a:gd name="T24" fmla="*/ 165 w 183"/>
                    <a:gd name="T25" fmla="*/ 87 h 124"/>
                    <a:gd name="T26" fmla="*/ 181 w 183"/>
                    <a:gd name="T27" fmla="*/ 75 h 124"/>
                    <a:gd name="T28" fmla="*/ 165 w 183"/>
                    <a:gd name="T29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3" h="124">
                      <a:moveTo>
                        <a:pt x="165" y="62"/>
                      </a:moveTo>
                      <a:cubicBezTo>
                        <a:pt x="115" y="62"/>
                        <a:pt x="115" y="62"/>
                        <a:pt x="115" y="62"/>
                      </a:cubicBezTo>
                      <a:cubicBezTo>
                        <a:pt x="170" y="38"/>
                        <a:pt x="170" y="38"/>
                        <a:pt x="170" y="38"/>
                      </a:cubicBezTo>
                      <a:cubicBezTo>
                        <a:pt x="178" y="35"/>
                        <a:pt x="183" y="23"/>
                        <a:pt x="180" y="14"/>
                      </a:cubicBezTo>
                      <a:cubicBezTo>
                        <a:pt x="177" y="6"/>
                        <a:pt x="169" y="0"/>
                        <a:pt x="160" y="3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4" y="52"/>
                        <a:pt x="0" y="63"/>
                        <a:pt x="1" y="70"/>
                      </a:cubicBezTo>
                      <a:cubicBezTo>
                        <a:pt x="2" y="78"/>
                        <a:pt x="9" y="87"/>
                        <a:pt x="16" y="87"/>
                      </a:cubicBezTo>
                      <a:cubicBezTo>
                        <a:pt x="30" y="87"/>
                        <a:pt x="30" y="87"/>
                        <a:pt x="30" y="87"/>
                      </a:cubicBezTo>
                      <a:cubicBezTo>
                        <a:pt x="54" y="124"/>
                        <a:pt x="54" y="124"/>
                        <a:pt x="54" y="124"/>
                      </a:cubicBezTo>
                      <a:cubicBezTo>
                        <a:pt x="127" y="124"/>
                        <a:pt x="127" y="124"/>
                        <a:pt x="127" y="124"/>
                      </a:cubicBezTo>
                      <a:cubicBezTo>
                        <a:pt x="151" y="87"/>
                        <a:pt x="151" y="87"/>
                        <a:pt x="151" y="87"/>
                      </a:cubicBez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74" y="87"/>
                        <a:pt x="181" y="83"/>
                        <a:pt x="181" y="75"/>
                      </a:cubicBezTo>
                      <a:cubicBezTo>
                        <a:pt x="181" y="66"/>
                        <a:pt x="174" y="62"/>
                        <a:pt x="165" y="62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7" name="işļïḋè"/>
            <p:cNvSpPr/>
            <p:nvPr/>
          </p:nvSpPr>
          <p:spPr>
            <a:xfrm rot="5400000">
              <a:off x="980408" y="1391756"/>
              <a:ext cx="4464496" cy="4464496"/>
            </a:xfrm>
            <a:prstGeom prst="blockArc">
              <a:avLst>
                <a:gd name="adj1" fmla="val 10800000"/>
                <a:gd name="adj2" fmla="val 523590"/>
                <a:gd name="adj3" fmla="val 23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ïṥļíḑe"/>
            <p:cNvGrpSpPr/>
            <p:nvPr/>
          </p:nvGrpSpPr>
          <p:grpSpPr>
            <a:xfrm>
              <a:off x="5199272" y="1375340"/>
              <a:ext cx="6130925" cy="3574153"/>
              <a:chOff x="8098339" y="1720911"/>
              <a:chExt cx="6130925" cy="3574153"/>
            </a:xfrm>
          </p:grpSpPr>
          <p:sp>
            <p:nvSpPr>
              <p:cNvPr id="21" name="ïṣḻïḑè"/>
              <p:cNvSpPr txBox="1"/>
              <p:nvPr/>
            </p:nvSpPr>
            <p:spPr>
              <a:xfrm>
                <a:off x="8098339" y="2143559"/>
                <a:ext cx="2963331" cy="364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300"/>
                  </a:spcAft>
                  <a:buSzPct val="25000"/>
                  <a:buNone/>
                </a:pPr>
                <a:r>
                  <a:rPr lang="zh-CN" altLang="en-US" sz="2400" b="1" i="0" u="none" strike="noStrike" cap="none" baseline="0" dirty="0"/>
                  <a:t>简化产品再设计</a:t>
                </a:r>
                <a:endParaRPr lang="zh-CN" altLang="en-US" sz="2400" b="1" i="0" u="none" strike="noStrike" cap="none" baseline="0" dirty="0"/>
              </a:p>
            </p:txBody>
          </p:sp>
          <p:sp>
            <p:nvSpPr>
              <p:cNvPr id="22" name="ïṩḷîḑè"/>
              <p:cNvSpPr txBox="1"/>
              <p:nvPr/>
            </p:nvSpPr>
            <p:spPr>
              <a:xfrm>
                <a:off x="10636434" y="1720911"/>
                <a:ext cx="2963545" cy="14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福特</a:t>
                </a:r>
                <a:endParaRPr lang="zh-CN" alt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麦当劳</a:t>
                </a:r>
                <a:endParaRPr lang="zh-CN" alt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西南航空</a:t>
                </a:r>
                <a:endParaRPr lang="zh-CN" altLang="en-US" sz="2400" dirty="0"/>
              </a:p>
            </p:txBody>
          </p:sp>
          <p:sp>
            <p:nvSpPr>
              <p:cNvPr id="23" name="ïŝľïḍè"/>
              <p:cNvSpPr txBox="1"/>
              <p:nvPr/>
            </p:nvSpPr>
            <p:spPr>
              <a:xfrm>
                <a:off x="8179619" y="4781616"/>
                <a:ext cx="2963331" cy="364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300"/>
                  </a:spcAft>
                  <a:buSzPct val="25000"/>
                  <a:buNone/>
                </a:pPr>
                <a:r>
                  <a:rPr lang="zh-CN" altLang="en-US" sz="2400" b="1" i="0" u="none" strike="noStrike" cap="none" baseline="0" dirty="0"/>
                  <a:t>快速规模扩张</a:t>
                </a:r>
                <a:endParaRPr lang="zh-CN" altLang="en-US" sz="2400" b="1" i="0" u="none" strike="noStrike" cap="none" baseline="0" dirty="0"/>
              </a:p>
            </p:txBody>
          </p:sp>
          <p:sp>
            <p:nvSpPr>
              <p:cNvPr id="24" name="iŝļïḓé"/>
              <p:cNvSpPr txBox="1"/>
              <p:nvPr/>
            </p:nvSpPr>
            <p:spPr>
              <a:xfrm>
                <a:off x="10758354" y="4839665"/>
                <a:ext cx="2963331" cy="455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t" anchorCtr="0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瑞辛咖啡</a:t>
                </a:r>
                <a:endParaRPr lang="zh-CN" altLang="en-US" sz="1000" dirty="0"/>
              </a:p>
              <a:p>
                <a:pPr>
                  <a:lnSpc>
                    <a:spcPct val="120000"/>
                  </a:lnSpc>
                </a:pPr>
                <a:endParaRPr lang="zh-CN" altLang="en-US" sz="1000" dirty="0"/>
              </a:p>
            </p:txBody>
          </p:sp>
          <p:sp>
            <p:nvSpPr>
              <p:cNvPr id="25" name="i$ľîďè"/>
              <p:cNvSpPr txBox="1"/>
              <p:nvPr/>
            </p:nvSpPr>
            <p:spPr>
              <a:xfrm>
                <a:off x="8790220" y="3509568"/>
                <a:ext cx="2353362" cy="364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300"/>
                  </a:spcAft>
                  <a:buSzPct val="25000"/>
                  <a:buNone/>
                </a:pPr>
                <a:r>
                  <a:rPr lang="zh-CN" altLang="en-US" sz="2400" b="1" i="0" u="none" strike="noStrike" cap="none" baseline="0" dirty="0"/>
                  <a:t>商业系统再设计</a:t>
                </a:r>
                <a:endParaRPr lang="zh-CN" altLang="en-US" sz="2400" b="1" i="0" u="none" strike="noStrike" cap="none" baseline="0" dirty="0"/>
              </a:p>
            </p:txBody>
          </p:sp>
          <p:sp>
            <p:nvSpPr>
              <p:cNvPr id="26" name="iš1iḍê"/>
              <p:cNvSpPr txBox="1"/>
              <p:nvPr/>
            </p:nvSpPr>
            <p:spPr>
              <a:xfrm>
                <a:off x="11326679" y="3509071"/>
                <a:ext cx="2902585" cy="67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宜家</a:t>
                </a:r>
                <a:endParaRPr lang="zh-CN" altLang="en-US" sz="2400" dirty="0"/>
              </a:p>
            </p:txBody>
          </p:sp>
        </p:grpSp>
        <p:sp>
          <p:nvSpPr>
            <p:cNvPr id="10" name="íṣļíḑe"/>
            <p:cNvSpPr/>
            <p:nvPr/>
          </p:nvSpPr>
          <p:spPr>
            <a:xfrm>
              <a:off x="4683105" y="1926131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Sḻïďé"/>
            <p:cNvSpPr/>
            <p:nvPr/>
          </p:nvSpPr>
          <p:spPr>
            <a:xfrm>
              <a:off x="5359657" y="3292328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ïšlîdè"/>
            <p:cNvSpPr/>
            <p:nvPr/>
          </p:nvSpPr>
          <p:spPr>
            <a:xfrm>
              <a:off x="5027656" y="4625899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531267" y="2924949"/>
              <a:ext cx="5569289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31267" y="4248140"/>
              <a:ext cx="5569289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fe6ab97-eec8-48fa-88ee-05c02b791c6c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ISLIDE.DIAGRAM" val="3e8992b5-5db5-46cc-947c-ea2e40ebc0ca"/>
</p:tagLst>
</file>

<file path=ppt/tags/tag7.xml><?xml version="1.0" encoding="utf-8"?>
<p:tagLst xmlns:p="http://schemas.openxmlformats.org/presentationml/2006/main">
  <p:tag name="ISLIDE.DIAGRAM" val="1fb93039-9820-49f2-a2d8-03677a8acbc3"/>
</p:tagLst>
</file>

<file path=ppt/tags/tag8.xml><?xml version="1.0" encoding="utf-8"?>
<p:tagLst xmlns:p="http://schemas.openxmlformats.org/presentationml/2006/main">
  <p:tag name="ISLIDE.DIAGRAM" val="ff7024f3-6678-4065-8ed6-e18a0932b3f7"/>
</p:tagLst>
</file>

<file path=ppt/tags/tag9.xml><?xml version="1.0" encoding="utf-8"?>
<p:tagLst xmlns:p="http://schemas.openxmlformats.org/presentationml/2006/main">
  <p:tag name="ISLIDE.DIAGRAM" val="930ce228-8c20-4b72-b864-6c8a8b565a84"/>
</p:tagLst>
</file>

<file path=ppt/theme/theme1.xml><?xml version="1.0" encoding="utf-8"?>
<a:theme xmlns:a="http://schemas.openxmlformats.org/drawingml/2006/main" name="主题5">
  <a:themeElements>
    <a:clrScheme name="自定义 5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277C5"/>
      </a:accent1>
      <a:accent2>
        <a:srgbClr val="C5A873"/>
      </a:accent2>
      <a:accent3>
        <a:srgbClr val="7396C5"/>
      </a:accent3>
      <a:accent4>
        <a:srgbClr val="969CD0"/>
      </a:accent4>
      <a:accent5>
        <a:srgbClr val="778495"/>
      </a:accent5>
      <a:accent6>
        <a:srgbClr val="ADB5BF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521</Words>
  <Application>WPS 演示</Application>
  <PresentationFormat>宽屏</PresentationFormat>
  <Paragraphs>88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Arial</vt:lpstr>
      <vt:lpstr>Calibri</vt:lpstr>
      <vt:lpstr>主题5</vt:lpstr>
      <vt:lpstr>iSlide® PowerPoint standard template.</vt:lpstr>
      <vt:lpstr>PowerPoint 演示文稿</vt:lpstr>
      <vt:lpstr>Section Header Here</vt:lpstr>
      <vt:lpstr>2.3 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Section Header Here</vt:lpstr>
      <vt:lpstr>PowerPoint 演示文稿</vt:lpstr>
      <vt:lpstr>Click to edit Master title style</vt:lpstr>
      <vt:lpstr>Thanks. And Your Slogan Here.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work report</cp:category>
  <cp:lastModifiedBy>Administrator</cp:lastModifiedBy>
  <cp:revision>10</cp:revision>
  <cp:lastPrinted>2017-09-06T16:00:00Z</cp:lastPrinted>
  <dcterms:created xsi:type="dcterms:W3CDTF">2017-09-06T16:00:00Z</dcterms:created>
  <dcterms:modified xsi:type="dcterms:W3CDTF">2019-05-21T04:02:39Z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KSOProductBuildVer">
    <vt:lpwstr>2052-11.1.0.8696</vt:lpwstr>
  </property>
</Properties>
</file>