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26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99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49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23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22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2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4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4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7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78761-0C80-4998-A098-F85C07373A44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7F6717-5AAD-4AA6-83CF-ADA0EAF86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63.180.116.93:2013/client.apk" TargetMode="External"/><Relationship Id="rId2" Type="http://schemas.openxmlformats.org/officeDocument/2006/relationships/hyperlink" Target="http://163.180.116.93:201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63.180.116.93:5984/acralyzer/_design/acralyzer/index.html#/dashbo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323" y="941494"/>
            <a:ext cx="7766936" cy="16463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Cross-platform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Real-time Chat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027" y="2770673"/>
            <a:ext cx="7766936" cy="1096899"/>
          </a:xfrm>
        </p:spPr>
        <p:txBody>
          <a:bodyPr/>
          <a:lstStyle/>
          <a:p>
            <a:pPr algn="ctr"/>
            <a:r>
              <a:rPr lang="en-US" altLang="ko-KR" dirty="0" smtClean="0"/>
              <a:t>USING WEBSOCKET WITH SOCKET.IO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3300834"/>
            <a:ext cx="9906000" cy="20447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86796" y="5345534"/>
            <a:ext cx="2967397" cy="902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Chuan</a:t>
            </a:r>
            <a:r>
              <a:rPr lang="en-US" altLang="ko-KR" sz="1600" dirty="0" smtClean="0">
                <a:solidFill>
                  <a:schemeClr val="tx1"/>
                </a:solidFill>
              </a:rPr>
              <a:t> Pham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Dai Hoang Tran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Kyithar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WebSocket</a:t>
            </a:r>
            <a:r>
              <a:rPr lang="en-US" altLang="ko-KR" dirty="0" smtClean="0">
                <a:solidFill>
                  <a:srgbClr val="0070C0"/>
                </a:solidFill>
              </a:rPr>
              <a:t> and Socket.io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8877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A </a:t>
            </a:r>
            <a:r>
              <a:rPr lang="en-US" altLang="ko-KR" sz="2200" dirty="0"/>
              <a:t>full-duplex single socket connection over which messages can be sent between client and </a:t>
            </a:r>
            <a:r>
              <a:rPr lang="en-US" altLang="ko-KR" sz="2200" dirty="0" smtClean="0"/>
              <a:t>server</a:t>
            </a:r>
          </a:p>
          <a:p>
            <a:endParaRPr lang="en-US" altLang="ko-KR" sz="2200" dirty="0"/>
          </a:p>
          <a:p>
            <a:r>
              <a:rPr lang="en-US" altLang="ko-KR" sz="2200" dirty="0" smtClean="0"/>
              <a:t>Next </a:t>
            </a:r>
            <a:r>
              <a:rPr lang="en-US" altLang="ko-KR" sz="2200" dirty="0"/>
              <a:t>evolutionary step in web communication compared to </a:t>
            </a:r>
            <a:r>
              <a:rPr lang="en-US" altLang="ko-KR" sz="2200" dirty="0" smtClean="0"/>
              <a:t>Ajax</a:t>
            </a:r>
          </a:p>
          <a:p>
            <a:endParaRPr lang="en-US" altLang="ko-KR" sz="2200" dirty="0"/>
          </a:p>
          <a:p>
            <a:r>
              <a:rPr lang="en-US" altLang="ko-KR" sz="2200" dirty="0" smtClean="0"/>
              <a:t>Socket.IO is a JavaScript library for real-time web applications.</a:t>
            </a:r>
            <a:endParaRPr lang="ko-KR" alt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475" y="-44450"/>
            <a:ext cx="1933575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14" y="4859792"/>
            <a:ext cx="2107936" cy="21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To demonstrate the power for </a:t>
            </a:r>
            <a:r>
              <a:rPr lang="en-US" altLang="ko-KR" sz="2200" dirty="0" err="1" smtClean="0"/>
              <a:t>WebSocket</a:t>
            </a:r>
            <a:r>
              <a:rPr lang="en-US" altLang="ko-KR" sz="2200" dirty="0" smtClean="0"/>
              <a:t> with real-time chat, and runs on multiple platforms (Browser, Android native app)</a:t>
            </a:r>
            <a:br>
              <a:rPr lang="en-US" altLang="ko-KR" sz="2200" dirty="0" smtClean="0"/>
            </a:br>
            <a:endParaRPr lang="en-US" altLang="ko-KR" sz="2200" dirty="0" smtClean="0"/>
          </a:p>
          <a:p>
            <a:r>
              <a:rPr lang="en-US" altLang="ko-KR" sz="2200" dirty="0" smtClean="0"/>
              <a:t>Four components:</a:t>
            </a:r>
          </a:p>
          <a:p>
            <a:pPr lvl="1"/>
            <a:r>
              <a:rPr lang="en-US" altLang="ko-KR" sz="2200" dirty="0" smtClean="0"/>
              <a:t>Chat server</a:t>
            </a:r>
          </a:p>
          <a:p>
            <a:pPr lvl="1"/>
            <a:r>
              <a:rPr lang="en-US" altLang="ko-KR" sz="2200" dirty="0" smtClean="0"/>
              <a:t>Brower chat client</a:t>
            </a:r>
          </a:p>
          <a:p>
            <a:pPr lvl="1"/>
            <a:r>
              <a:rPr lang="en-US" altLang="ko-KR" sz="2200" dirty="0" smtClean="0"/>
              <a:t>Android chat client</a:t>
            </a:r>
          </a:p>
          <a:p>
            <a:pPr lvl="1"/>
            <a:r>
              <a:rPr lang="en-US" altLang="ko-KR" sz="2200" dirty="0" smtClean="0"/>
              <a:t>Bug tracking system for android app.</a:t>
            </a:r>
            <a:endParaRPr lang="ko-KR" alt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318112"/>
            <a:ext cx="6748272" cy="13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The Chat Server 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91" y="2065652"/>
            <a:ext cx="7651456" cy="4499740"/>
          </a:xfrm>
        </p:spPr>
      </p:pic>
      <p:sp>
        <p:nvSpPr>
          <p:cNvPr id="5" name="TextBox 4"/>
          <p:cNvSpPr txBox="1"/>
          <p:nvPr/>
        </p:nvSpPr>
        <p:spPr>
          <a:xfrm>
            <a:off x="91440" y="2065652"/>
            <a:ext cx="381304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 smtClean="0"/>
              <a:t>Using </a:t>
            </a:r>
            <a:r>
              <a:rPr lang="en-US" altLang="ko-KR" sz="2200" dirty="0" err="1" smtClean="0"/>
              <a:t>NodeJS</a:t>
            </a:r>
            <a:r>
              <a:rPr lang="en-US" altLang="ko-KR" sz="2200" dirty="0" smtClean="0"/>
              <a:t> </a:t>
            </a:r>
          </a:p>
          <a:p>
            <a:pPr marL="285750" indent="-285750">
              <a:buFontTx/>
              <a:buChar char="-"/>
            </a:pPr>
            <a:endParaRPr lang="en-US" altLang="ko-KR" sz="2200" dirty="0" smtClean="0"/>
          </a:p>
          <a:p>
            <a:pPr marL="285750" indent="-285750">
              <a:buFontTx/>
              <a:buChar char="-"/>
            </a:pPr>
            <a:r>
              <a:rPr lang="en-US" altLang="ko-KR" sz="2200" dirty="0" smtClean="0"/>
              <a:t>Receives and forwards messages to all clients</a:t>
            </a:r>
          </a:p>
          <a:p>
            <a:pPr marL="285750" indent="-285750">
              <a:buFontTx/>
              <a:buChar char="-"/>
            </a:pPr>
            <a:endParaRPr lang="en-US" altLang="ko-KR" sz="2200" dirty="0" smtClean="0"/>
          </a:p>
          <a:p>
            <a:pPr marL="285750" indent="-285750">
              <a:buFontTx/>
              <a:buChar char="-"/>
            </a:pPr>
            <a:r>
              <a:rPr lang="en-US" altLang="ko-KR" sz="2200" dirty="0" smtClean="0"/>
              <a:t>Can extends to support binary data forwarding, </a:t>
            </a:r>
            <a:r>
              <a:rPr lang="en-US" altLang="ko-KR" sz="2200" smtClean="0"/>
              <a:t>and </a:t>
            </a:r>
            <a:r>
              <a:rPr lang="en-US" altLang="ko-KR" sz="2200" smtClean="0"/>
              <a:t>video/audio</a:t>
            </a:r>
            <a:endParaRPr lang="en-US" altLang="ko-KR" sz="2200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3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The Clients - Browser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16" y="1270000"/>
            <a:ext cx="8872728" cy="5414264"/>
          </a:xfrm>
        </p:spPr>
      </p:pic>
      <p:sp>
        <p:nvSpPr>
          <p:cNvPr id="5" name="TextBox 4"/>
          <p:cNvSpPr txBox="1"/>
          <p:nvPr/>
        </p:nvSpPr>
        <p:spPr>
          <a:xfrm>
            <a:off x="91440" y="2065652"/>
            <a:ext cx="3813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200" dirty="0" smtClean="0"/>
              <a:t>Standard HTML5</a:t>
            </a:r>
          </a:p>
          <a:p>
            <a:pPr marL="342900" indent="-342900">
              <a:buFontTx/>
              <a:buChar char="-"/>
            </a:pPr>
            <a:r>
              <a:rPr lang="en-US" altLang="ko-KR" sz="2200" dirty="0" smtClean="0"/>
              <a:t>Socket.IO API</a:t>
            </a:r>
          </a:p>
          <a:p>
            <a:pPr marL="342900" indent="-342900">
              <a:buFontTx/>
              <a:buChar char="-"/>
            </a:pPr>
            <a:r>
              <a:rPr lang="en-US" altLang="ko-KR" sz="2200" dirty="0" smtClean="0"/>
              <a:t>Cross-platform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4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The Clients - </a:t>
            </a:r>
            <a:r>
              <a:rPr lang="en-US" altLang="ko-KR" dirty="0" smtClean="0">
                <a:solidFill>
                  <a:srgbClr val="0070C0"/>
                </a:solidFill>
              </a:rPr>
              <a:t>Android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28" y="1439777"/>
            <a:ext cx="2842127" cy="505267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547" y="1439777"/>
            <a:ext cx="2842128" cy="5052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1" y="1439777"/>
            <a:ext cx="2855788" cy="50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Bug-tracking system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11234375" cy="5468112"/>
          </a:xfrm>
        </p:spPr>
      </p:pic>
    </p:spTree>
    <p:extLst>
      <p:ext uri="{BB962C8B-B14F-4D97-AF65-F5344CB8AC3E}">
        <p14:creationId xmlns:p14="http://schemas.microsoft.com/office/powerpoint/2010/main" val="36098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DEMO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/>
              <a:t>Address:          </a:t>
            </a:r>
            <a:r>
              <a:rPr lang="en-US" altLang="ko-KR" sz="2200" dirty="0" smtClean="0">
                <a:hlinkClick r:id="rId2"/>
              </a:rPr>
              <a:t>http://163.180.116.93:2013/</a:t>
            </a:r>
            <a:endParaRPr lang="en-US" altLang="ko-KR" sz="2200" dirty="0" smtClean="0"/>
          </a:p>
          <a:p>
            <a:r>
              <a:rPr lang="en-US" altLang="ko-KR" sz="2200" dirty="0" smtClean="0"/>
              <a:t>Android app:   </a:t>
            </a:r>
            <a:r>
              <a:rPr lang="en-US" altLang="ko-KR" sz="2200" dirty="0">
                <a:hlinkClick r:id="rId3"/>
              </a:rPr>
              <a:t>http://</a:t>
            </a:r>
            <a:r>
              <a:rPr lang="en-US" altLang="ko-KR" sz="2200" dirty="0" smtClean="0">
                <a:hlinkClick r:id="rId3"/>
              </a:rPr>
              <a:t>163.180.116.93:2013/client.apk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en-US" altLang="ko-KR" sz="2200" dirty="0"/>
              <a:t>Bug-tracking:  </a:t>
            </a:r>
            <a:endParaRPr lang="en-US" altLang="ko-KR" sz="2200" dirty="0" smtClean="0"/>
          </a:p>
          <a:p>
            <a:r>
              <a:rPr lang="en-US" altLang="ko-KR" sz="1700" dirty="0" smtClean="0">
                <a:hlinkClick r:id="rId4"/>
              </a:rPr>
              <a:t>http</a:t>
            </a:r>
            <a:r>
              <a:rPr lang="en-US" altLang="ko-KR" sz="1700" dirty="0">
                <a:hlinkClick r:id="rId4"/>
              </a:rPr>
              <a:t>://163.180.116.93:5984/acralyzer/_design/acralyzer/index.html#/</a:t>
            </a:r>
            <a:r>
              <a:rPr lang="en-US" altLang="ko-KR" sz="1700" dirty="0" smtClean="0">
                <a:hlinkClick r:id="rId4"/>
              </a:rPr>
              <a:t>dashboard</a:t>
            </a:r>
            <a:endParaRPr lang="en-US" altLang="ko-KR" sz="17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1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129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Facet</vt:lpstr>
      <vt:lpstr>Cross-platform  Real-time Chat </vt:lpstr>
      <vt:lpstr>WebSocket and Socket.io</vt:lpstr>
      <vt:lpstr>PowerPoint Presentation</vt:lpstr>
      <vt:lpstr>The Chat Server  </vt:lpstr>
      <vt:lpstr>The Clients - Browser</vt:lpstr>
      <vt:lpstr>The Clients - Android</vt:lpstr>
      <vt:lpstr>Bug-tracking system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 Real-time Chat </dc:title>
  <dc:creator>dai</dc:creator>
  <cp:lastModifiedBy>dai</cp:lastModifiedBy>
  <cp:revision>14</cp:revision>
  <dcterms:created xsi:type="dcterms:W3CDTF">2014-06-22T05:17:01Z</dcterms:created>
  <dcterms:modified xsi:type="dcterms:W3CDTF">2014-06-23T00:50:02Z</dcterms:modified>
</cp:coreProperties>
</file>