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8B646-42E0-4AE0-4F3B-14312044D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45FA0-EC7B-BF66-7D2A-3044590F6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35D708-38B3-CFA8-444B-29ED0A3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77532C-19BD-8FA9-3E44-666F02D40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E0ACD0-77FD-40BF-B0D9-E19BF48E0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67925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3BA6A-4280-5A31-932C-045FB80C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F44D20-75E4-A84B-CBBB-EF4B93FEE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721F99-25D3-BA2E-CA37-FFA5CE9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80B9A3-65EB-517A-998A-6DD37965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86C4E-D899-973B-A6BE-EB517D34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1767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2429A7-97AC-BC6D-5341-119AF2F4D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09B1C8-C743-6FE9-8F87-EAD96FC68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AB4EE9-CAFD-B91C-E1DA-B8F521EBA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B9AC69-0ECD-03D9-463B-E49B6D6E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906B0-6FFA-66B6-F906-99BBFB5F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99864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7EFAD-CB6C-C576-8D2D-00FC4928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EDCF19-094F-E152-D328-8FC27AA55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D8CB8-2203-A5B8-CB08-6555CFC3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6955C9-3FCB-433E-8B63-FCA6A6D8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52AF67-A9AB-E165-B181-9D7E2FC2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6038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9DD11-12EE-8945-6936-15E21CE2C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9DEE2F-B8CE-EF36-2535-E42A58425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2EF4A-8E2C-BDFE-35BF-4C028EB3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87F7EA-C0F8-7B5B-D750-3FDD40BA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E762C8-0EBF-1E31-6D19-09E973CDC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52250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7A385-2E65-CB38-6FBA-628DA326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E7437-014C-3BB2-7EB4-26192F515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30BAF6-9782-6DEF-9396-616215543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A10FF9-61D5-8C45-302D-E211F87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751B2-0E92-C51F-97EA-C1F725FBA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DF2149-F965-4830-D6EB-91AC0B39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35038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C7C26-77D9-D962-7929-2A0A2FDBC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0577C2-B02E-43F5-F8BD-3537120A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1499E5-DD8C-2C22-A733-EB5751DDF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1EDB566-BE76-AEA0-39D9-94E986924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7C98BD-7A9E-C4C2-A7F5-96AD84D6F0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F4BA12-9555-A681-3175-536418EB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F3A90B-94C3-EDB4-4FF8-6D6993C7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56687C-675A-EC85-2827-3ED1D05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75435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B956-A8F5-00BA-6F74-899A7CC2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F7AB54-E800-5C48-B2D3-7631DCB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579F25-763E-FAA4-FE96-45D4E7A1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FC65CE-1E90-2B14-67E1-00A9E74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99783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0C7E63-78D9-18BA-6AF3-58A83514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840120-4F3C-B2A6-F0DE-A2127CA3E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4E954-6F53-FF3B-826F-042C7C1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45153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96D7A-64F2-A958-B700-AF963BF91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A0B49-AC7B-6E5A-80CB-3DC56AA28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411A2-8771-0E4D-2B80-77E6D2510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7F0C8C-DEA4-CAF3-84D8-3A69BD8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F4B99C-D25F-265B-242C-54C89B75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1A3B38-C36A-E3A5-7525-225F2D4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31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CC2511-C760-1029-F811-2184A8D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EC65F2-9527-9688-6BB4-B416AC135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A0862F-7FDE-728F-30AF-39DAA93ED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EB65AB-24E5-85DA-B479-42AB574F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80178B-9BE0-18D4-FF0F-9DA2BBB1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C0AA69-E2A4-D560-B675-424C5C1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67134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B6C969-1B34-4759-F2B3-F45D2B77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EBA87-0FBC-2F0F-BCD6-287B71939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BF9F72-D7F3-7928-58C8-6AB60F643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249EB-E311-485A-8AA6-6C4D0DE04CE9}" type="datetimeFigureOut">
              <a:rPr lang="es-DO" smtClean="0"/>
              <a:t>8/3/2025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AB04F-2E20-9F52-D512-70A9B9124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0ABBE-A230-8FD7-C579-430AE87F1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D7FD-B039-4F7F-9F10-045D5C9C2378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84087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848,878 imágenes, fotos de stock, objetos en 3D y vectores sobre Medicamentos  animados | Shutterstock">
            <a:extLst>
              <a:ext uri="{FF2B5EF4-FFF2-40B4-BE49-F238E27FC236}">
                <a16:creationId xmlns:a16="http://schemas.microsoft.com/office/drawing/2014/main" id="{EF16C902-4325-6A08-6C87-F703BAE29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6"/>
          <a:stretch/>
        </p:blipFill>
        <p:spPr bwMode="auto">
          <a:xfrm>
            <a:off x="6096000" y="3474799"/>
            <a:ext cx="5783171" cy="27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ómo encontrar un nuevo local comercial? - TC Group Solutions">
            <a:extLst>
              <a:ext uri="{FF2B5EF4-FFF2-40B4-BE49-F238E27FC236}">
                <a16:creationId xmlns:a16="http://schemas.microsoft.com/office/drawing/2014/main" id="{2FEE686A-0F5E-5683-81C3-E039879CD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10" y="-325067"/>
            <a:ext cx="5526526" cy="552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25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Herodes Matos</dc:creator>
  <cp:lastModifiedBy>Herodes Matos</cp:lastModifiedBy>
  <cp:revision>1</cp:revision>
  <dcterms:created xsi:type="dcterms:W3CDTF">2025-03-09T23:03:09Z</dcterms:created>
  <dcterms:modified xsi:type="dcterms:W3CDTF">2025-03-09T23:03:09Z</dcterms:modified>
</cp:coreProperties>
</file>