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8.jpeg" ContentType="image/jpeg"/>
  <Override PartName="/ppt/media/image10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1480" cy="1202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Soutenance : Projet 4</a:t>
            </a:r>
            <a:endParaRPr b="0" lang="fr-FR" sz="35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36800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Groupe OC Pizza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Règles de gestion fonctionnelles d’une solution informatique.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363520" y="4302360"/>
            <a:ext cx="1211400" cy="9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Déroulement de la présentation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Exploration des règles de gestion fonctionnelles que nous avons établies.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Vous exposer notre compréhension de vos besoins et d’échanger nos points de vues.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 plus général au plus précis : contexte &gt; packages &gt; partie technique &gt; règles que nous avons décrites.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Le contexte et les packages.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contexte = différents acteurs. Une personne physique = possibilité d’être plusieurs acteurs à différents moments.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les deux prochaines vues : le diagramme de contexte présentant les différents acteurs, et le diagramme de packages découpant les grandes notions.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diagramme de contexte.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016000" y="1368000"/>
            <a:ext cx="5392800" cy="424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diagramme de packages.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016000" y="1274040"/>
            <a:ext cx="5542920" cy="43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728000" y="1656000"/>
            <a:ext cx="7704000" cy="3815280"/>
          </a:xfrm>
          <a:prstGeom prst="ellipse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Interfaces web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La partie technique.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Articulée en 3 couches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48"/>
              </a:spcAft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800720" y="2376000"/>
            <a:ext cx="5111280" cy="2447280"/>
          </a:xfrm>
          <a:prstGeom prst="ellipse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web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1944000" y="3168000"/>
            <a:ext cx="3312000" cy="1224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de données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relationnelles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320000" y="3462120"/>
            <a:ext cx="641880" cy="6418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518360" y="2592000"/>
            <a:ext cx="665640" cy="648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406120" y="3024000"/>
            <a:ext cx="713880" cy="7138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6990120" y="2742120"/>
            <a:ext cx="713880" cy="7138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8136000" y="3312000"/>
            <a:ext cx="713880" cy="7138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7062120" y="3744000"/>
            <a:ext cx="713880" cy="71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16000"/>
            <a:ext cx="7017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Les règles fonctionnelles.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2000" y="1823760"/>
            <a:ext cx="906912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Sont décrites grâces aux cas d’utilisation.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 algn="just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Passons à l’étude du document suivant : Règles de gestion fonctionnelles d’un système informatique.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2018-01-15T10:29:28Z</dcterms:created>
  <dc:creator/>
  <dc:description/>
  <dc:language>fr-FR</dc:language>
  <cp:lastModifiedBy/>
  <dcterms:modified xsi:type="dcterms:W3CDTF">2018-02-27T16:53:50Z</dcterms:modified>
  <cp:revision>32</cp:revision>
  <dc:subject/>
  <dc:title>Bright Blue</dc:title>
</cp:coreProperties>
</file>