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200" cy="1203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200" cy="12034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200" cy="12034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200" cy="120348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216000"/>
            <a:ext cx="701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35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Soutenance : Projet 5</a:t>
            </a:r>
            <a:endParaRPr b="0" lang="fr-FR" sz="35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4000" y="1368000"/>
            <a:ext cx="9069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données publiques de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l’OpenFoodFacts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IV) La gestion des favoris.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04000" y="1614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 but de l’application est de permettre à l’utilisateur d’enregistrer des favoris et de les retrouver ultérieurement. Ces deux fonctionnalités sont décrites dans le module main.py.</a:t>
            </a:r>
            <a:endParaRPr b="0" lang="fr-F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Pour ce faire, il doit d’abord parcourir l’application pour aboutir à un produit de substitution, et l’enregistrer par l’intermédiaire du menu de description de substitut sélectionné (1).</a:t>
            </a:r>
            <a:endParaRPr b="0" lang="fr-F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Puis il peut accéder à partir du menu d’accueil au menu de gestion des favoris. C’est ici qu’il peut les consulter, et les supprimer (2).</a:t>
            </a:r>
            <a:endParaRPr b="0" lang="fr-F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4977720" y="72000"/>
            <a:ext cx="4814280" cy="559836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83880" y="1326600"/>
            <a:ext cx="5172120" cy="3065400"/>
          </a:xfrm>
          <a:prstGeom prst="rect">
            <a:avLst/>
          </a:prstGeom>
          <a:ln>
            <a:noFill/>
          </a:ln>
        </p:spPr>
      </p:pic>
      <p:sp>
        <p:nvSpPr>
          <p:cNvPr id="200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"/>
          <p:cNvSpPr/>
          <p:nvPr/>
        </p:nvSpPr>
        <p:spPr>
          <a:xfrm>
            <a:off x="4464000" y="3096000"/>
            <a:ext cx="50364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2200" spc="-1" strike="noStrike">
                <a:solidFill>
                  <a:srgbClr val="007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9324000" y="2988000"/>
            <a:ext cx="50364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2200" spc="-1" strike="noStrike">
                <a:solidFill>
                  <a:srgbClr val="007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216000"/>
            <a:ext cx="701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Questions et remerciements.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04000" y="1512000"/>
            <a:ext cx="9069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 reste disponible pour répondre à vos questions, et je vous remercie pour le temps que vous m’avez accordé.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216000"/>
            <a:ext cx="701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Explication du code.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32000" y="1823760"/>
            <a:ext cx="9069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Nous allons aborder quatre grandes fonctions :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I) La création de la base de données.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II) Le remplissage de la base de données.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III) L’organisation des menus.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IV) La gestion des favoris.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216000"/>
            <a:ext cx="701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I) La création de la base de données. 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4000" y="1728000"/>
            <a:ext cx="9069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Elle se fait lors de la première utilisation de l’application, et ne se lance qu’une seule fois. Le module creadb.py correspondant crée la base de donnée « projet5 » (nom modifiable) et ses tables.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Légende de la diapositive suivante :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 : au cas où des tables existent déjà, l’application les supprime.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 : les différentes fonctions de création de tables.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 : la fonction qui appelle toutes les fonctions de création.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48"/>
              </a:spcAft>
            </a:pP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5044680" y="216000"/>
            <a:ext cx="4999320" cy="522000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30960" y="216000"/>
            <a:ext cx="5038560" cy="522936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504000" y="216000"/>
            <a:ext cx="701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504000" y="1368000"/>
            <a:ext cx="9069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4320000" y="1224000"/>
            <a:ext cx="359640" cy="143640"/>
          </a:xfrm>
          <a:custGeom>
            <a:avLst/>
            <a:gdLst/>
            <a:ahLst/>
            <a:rect l="l" t="t" r="r" b="b"/>
            <a:pathLst>
              <a:path w="1002" h="402">
                <a:moveTo>
                  <a:pt x="1001" y="100"/>
                </a:moveTo>
                <a:lnTo>
                  <a:pt x="250" y="100"/>
                </a:lnTo>
                <a:lnTo>
                  <a:pt x="250" y="0"/>
                </a:lnTo>
                <a:lnTo>
                  <a:pt x="0" y="200"/>
                </a:lnTo>
                <a:lnTo>
                  <a:pt x="250" y="401"/>
                </a:lnTo>
                <a:lnTo>
                  <a:pt x="250" y="300"/>
                </a:lnTo>
                <a:lnTo>
                  <a:pt x="1001" y="300"/>
                </a:lnTo>
                <a:lnTo>
                  <a:pt x="1001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>
            <a:off x="4644000" y="1114200"/>
            <a:ext cx="28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7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4248000" y="2880000"/>
            <a:ext cx="28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7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8820000" y="4344120"/>
            <a:ext cx="28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7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8423640" y="4467600"/>
            <a:ext cx="359640" cy="143640"/>
          </a:xfrm>
          <a:custGeom>
            <a:avLst/>
            <a:gdLst/>
            <a:ahLst/>
            <a:rect l="l" t="t" r="r" b="b"/>
            <a:pathLst>
              <a:path w="1002" h="402">
                <a:moveTo>
                  <a:pt x="1001" y="100"/>
                </a:moveTo>
                <a:lnTo>
                  <a:pt x="250" y="100"/>
                </a:lnTo>
                <a:lnTo>
                  <a:pt x="250" y="0"/>
                </a:lnTo>
                <a:lnTo>
                  <a:pt x="0" y="200"/>
                </a:lnTo>
                <a:lnTo>
                  <a:pt x="250" y="401"/>
                </a:lnTo>
                <a:lnTo>
                  <a:pt x="250" y="300"/>
                </a:lnTo>
                <a:lnTo>
                  <a:pt x="1001" y="300"/>
                </a:lnTo>
                <a:lnTo>
                  <a:pt x="1001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freeze">
                      <p:stCondLst>
                        <p:cond delay="indefinite"/>
                      </p:stCondLst>
                      <p:childTnLst>
                        <p:par>
                          <p:cTn id="26" fill="freeze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216000"/>
            <a:ext cx="701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II) Le remplissage de la base de données.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16240" y="1728000"/>
            <a:ext cx="9069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 remplissage de la base de données se fait en deux temps grâce au module feeddb.py :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Recherche des produits et nettoyage de la table (1).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Puis remplissage des tables en fonction des informations des produits (2 et 2bis).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918"/>
              </a:spcAft>
            </a:pP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4828320" y="72000"/>
            <a:ext cx="4819680" cy="535320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194760" y="226800"/>
            <a:ext cx="4629240" cy="510120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504000" y="216000"/>
            <a:ext cx="701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"/>
          <p:cNvSpPr/>
          <p:nvPr/>
        </p:nvSpPr>
        <p:spPr>
          <a:xfrm>
            <a:off x="504000" y="1368000"/>
            <a:ext cx="9069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"/>
          <p:cNvSpPr/>
          <p:nvPr/>
        </p:nvSpPr>
        <p:spPr>
          <a:xfrm>
            <a:off x="288000" y="2088000"/>
            <a:ext cx="28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7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9000000" y="3397680"/>
            <a:ext cx="28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7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216000"/>
            <a:ext cx="701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504000" y="1656000"/>
            <a:ext cx="9069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592360" y="211680"/>
            <a:ext cx="4943520" cy="52671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6768000" y="2520000"/>
            <a:ext cx="86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7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bis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216000"/>
            <a:ext cx="701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III) L’organisation des menus.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656000"/>
            <a:ext cx="9069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L’utilisateur de l’application se déplace dans les différents menus : d’accueil, de catégories, de produits, de description d’un produit, de substituts, de favoris, de gestion d’un favori.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 module menus.py permet de construire les menus en fonction des résultats des recherches.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 module formater.py permet d’afficher les entrées de menus selon une présentation prédéfinie.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 module managers.py fait appel aux fonctions de requête de la base de données.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Enfin le menu main.py représente la structure même de l’application. L’utilisateur navigue dans les menus et choisit une entrée pour changer de menu ou effectuer sa sélection.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48"/>
              </a:spcAft>
            </a:pP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36000" y="1578960"/>
            <a:ext cx="6165720" cy="3749040"/>
          </a:xfrm>
          <a:prstGeom prst="rect">
            <a:avLst/>
          </a:prstGeom>
          <a:ln>
            <a:noFill/>
          </a:ln>
        </p:spPr>
      </p:pic>
      <p:sp>
        <p:nvSpPr>
          <p:cNvPr id="186" name="CustomShape 1"/>
          <p:cNvSpPr/>
          <p:nvPr/>
        </p:nvSpPr>
        <p:spPr>
          <a:xfrm>
            <a:off x="504000" y="216000"/>
            <a:ext cx="701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504000" y="1368000"/>
            <a:ext cx="9069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Exemple de menu :</a:t>
            </a:r>
            <a:endParaRPr b="0" lang="fr-F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5"/>
          <p:cNvSpPr/>
          <p:nvPr/>
        </p:nvSpPr>
        <p:spPr>
          <a:xfrm>
            <a:off x="6624720" y="3181680"/>
            <a:ext cx="3527640" cy="6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informations du menu affichées à l’utilisateur</a:t>
            </a:r>
            <a:endParaRPr b="0" lang="fr-FR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6624720" y="3888000"/>
            <a:ext cx="34556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L’appel de la fonction permettant d’afficher les choix du menu</a:t>
            </a:r>
            <a:endParaRPr b="0" lang="fr-FR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6588000" y="4716000"/>
            <a:ext cx="345564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options de navigation</a:t>
            </a:r>
            <a:endParaRPr b="0" lang="fr-FR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6120000" y="3312000"/>
            <a:ext cx="431640" cy="215640"/>
          </a:xfrm>
          <a:custGeom>
            <a:avLst/>
            <a:gdLst/>
            <a:ahLst/>
            <a:rect l="l" t="t" r="r" b="b"/>
            <a:pathLst>
              <a:path w="1202" h="602">
                <a:moveTo>
                  <a:pt x="1201" y="150"/>
                </a:moveTo>
                <a:lnTo>
                  <a:pt x="300" y="150"/>
                </a:lnTo>
                <a:lnTo>
                  <a:pt x="300" y="0"/>
                </a:lnTo>
                <a:lnTo>
                  <a:pt x="0" y="300"/>
                </a:lnTo>
                <a:lnTo>
                  <a:pt x="300" y="601"/>
                </a:lnTo>
                <a:lnTo>
                  <a:pt x="300" y="450"/>
                </a:lnTo>
                <a:lnTo>
                  <a:pt x="1201" y="450"/>
                </a:lnTo>
                <a:lnTo>
                  <a:pt x="1201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9"/>
          <p:cNvSpPr/>
          <p:nvPr/>
        </p:nvSpPr>
        <p:spPr>
          <a:xfrm>
            <a:off x="6120000" y="4068000"/>
            <a:ext cx="431640" cy="215640"/>
          </a:xfrm>
          <a:custGeom>
            <a:avLst/>
            <a:gdLst/>
            <a:ahLst/>
            <a:rect l="l" t="t" r="r" b="b"/>
            <a:pathLst>
              <a:path w="1202" h="602">
                <a:moveTo>
                  <a:pt x="1201" y="150"/>
                </a:moveTo>
                <a:lnTo>
                  <a:pt x="300" y="150"/>
                </a:lnTo>
                <a:lnTo>
                  <a:pt x="300" y="0"/>
                </a:lnTo>
                <a:lnTo>
                  <a:pt x="0" y="300"/>
                </a:lnTo>
                <a:lnTo>
                  <a:pt x="300" y="601"/>
                </a:lnTo>
                <a:lnTo>
                  <a:pt x="300" y="450"/>
                </a:lnTo>
                <a:lnTo>
                  <a:pt x="1201" y="450"/>
                </a:lnTo>
                <a:lnTo>
                  <a:pt x="1201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0"/>
          <p:cNvSpPr/>
          <p:nvPr/>
        </p:nvSpPr>
        <p:spPr>
          <a:xfrm>
            <a:off x="6120000" y="4752000"/>
            <a:ext cx="431640" cy="215640"/>
          </a:xfrm>
          <a:custGeom>
            <a:avLst/>
            <a:gdLst/>
            <a:ahLst/>
            <a:rect l="l" t="t" r="r" b="b"/>
            <a:pathLst>
              <a:path w="1202" h="602">
                <a:moveTo>
                  <a:pt x="1201" y="150"/>
                </a:moveTo>
                <a:lnTo>
                  <a:pt x="300" y="150"/>
                </a:lnTo>
                <a:lnTo>
                  <a:pt x="300" y="0"/>
                </a:lnTo>
                <a:lnTo>
                  <a:pt x="0" y="300"/>
                </a:lnTo>
                <a:lnTo>
                  <a:pt x="300" y="601"/>
                </a:lnTo>
                <a:lnTo>
                  <a:pt x="300" y="450"/>
                </a:lnTo>
                <a:lnTo>
                  <a:pt x="1201" y="450"/>
                </a:lnTo>
                <a:lnTo>
                  <a:pt x="1201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Application>LibreOffice/5.3.7.2$Windows_X86_64 LibreOffice_project/6b8ed514a9f8b44d37a1b96673cbbdd077e24059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2018-01-15T10:29:28Z</dcterms:created>
  <dc:creator/>
  <dc:description/>
  <dc:language>fr-FR</dc:language>
  <cp:lastModifiedBy/>
  <dcterms:modified xsi:type="dcterms:W3CDTF">2018-07-16T11:13:27Z</dcterms:modified>
  <cp:revision>26</cp:revision>
  <dc:subject/>
  <dc:title>Bright Blue</dc:title>
</cp:coreProperties>
</file>