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Soutenance : Projet 5</a:t>
            </a:r>
            <a:endParaRPr b="0" lang="fr-FR" sz="35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données publiques de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l’OpenFoodFacts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IV) La gestion des favoris.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614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but de l’application est de permettre à l’utilisateur d’enregistrer des favoris et de les retrouver ultérieurement. Ces deux fonctionnalités sont décrites dans le module main.py.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ce faire, il doit d’abord parcourir l’application pour aboutir à un produit de substitution, et l’enregistrer par l’intermédiaire du menu de description de produit ‘1).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Puis il peut accéder à partir du menu d’accueil au menu de gestion des favoris. C’est ici qu’il peut les consulter, et les supprimer (2)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7280" y="1008000"/>
            <a:ext cx="5022720" cy="345600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4536000" y="2736000"/>
            <a:ext cx="504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2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1" lang="fr-FR" sz="22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5040000" y="238320"/>
            <a:ext cx="5019840" cy="4873680"/>
          </a:xfrm>
          <a:prstGeom prst="rect">
            <a:avLst/>
          </a:prstGeom>
          <a:ln>
            <a:noFill/>
          </a:ln>
        </p:spPr>
      </p:pic>
      <p:sp>
        <p:nvSpPr>
          <p:cNvPr id="173" name="TextShape 4"/>
          <p:cNvSpPr txBox="1"/>
          <p:nvPr/>
        </p:nvSpPr>
        <p:spPr>
          <a:xfrm>
            <a:off x="9360000" y="2664000"/>
            <a:ext cx="504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2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1" lang="fr-FR" sz="22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 et remerciements.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512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 reste disponible pour répondre à vos questions, et je vous remercie pour le temps que vous m’avez accordé.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Explication du code.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32000" y="182376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Nous allons aborder quatre grandes fonctions :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I) La création de la base de données.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II) Le remplissage de la base de données.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III) L’organisation des menus.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IV) La gestion des favoris.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I) La création de la base de données.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2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Elle se fait lors de la première utilisation de l’application, et ne se lance qu’une seule fois. Le module creadb.py correspondant crée la base de donnée « projet5 » (nom modifiable) et ses tables.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Légende de la diapositive suivante :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 : au cas où des tables existent déjà, l’application les supprime.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 : les différentes fonctions de création de tables.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 : la fonction qui appelle toutes les fonctions de création.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8"/>
              </a:spcAft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2140920" y="109368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303200" y="392508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544000" y="489600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1600" y="227880"/>
            <a:ext cx="5090400" cy="5172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5141520" y="252000"/>
            <a:ext cx="4939200" cy="5112000"/>
          </a:xfrm>
          <a:prstGeom prst="rect">
            <a:avLst/>
          </a:prstGeom>
          <a:ln>
            <a:noFill/>
          </a:ln>
        </p:spPr>
      </p:pic>
      <p:sp>
        <p:nvSpPr>
          <p:cNvPr id="130" name="CustomShape 6"/>
          <p:cNvSpPr/>
          <p:nvPr/>
        </p:nvSpPr>
        <p:spPr>
          <a:xfrm>
            <a:off x="4320000" y="1224000"/>
            <a:ext cx="360000" cy="144000"/>
          </a:xfrm>
          <a:custGeom>
            <a:avLst/>
            <a:gdLst/>
            <a:ahLst/>
            <a:rect l="0" t="0" r="r" b="b"/>
            <a:pathLst>
              <a:path w="1002" h="402">
                <a:moveTo>
                  <a:pt x="1001" y="100"/>
                </a:moveTo>
                <a:lnTo>
                  <a:pt x="250" y="100"/>
                </a:lnTo>
                <a:lnTo>
                  <a:pt x="250" y="0"/>
                </a:lnTo>
                <a:lnTo>
                  <a:pt x="0" y="200"/>
                </a:lnTo>
                <a:lnTo>
                  <a:pt x="250" y="401"/>
                </a:lnTo>
                <a:lnTo>
                  <a:pt x="250" y="300"/>
                </a:lnTo>
                <a:lnTo>
                  <a:pt x="1001" y="300"/>
                </a:lnTo>
                <a:lnTo>
                  <a:pt x="1001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7"/>
          <p:cNvSpPr txBox="1"/>
          <p:nvPr/>
        </p:nvSpPr>
        <p:spPr>
          <a:xfrm>
            <a:off x="4644000" y="1114200"/>
            <a:ext cx="2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fr-FR" sz="18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8"/>
          <p:cNvSpPr txBox="1"/>
          <p:nvPr/>
        </p:nvSpPr>
        <p:spPr>
          <a:xfrm>
            <a:off x="4248000" y="2880000"/>
            <a:ext cx="2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fr-FR" sz="18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9"/>
          <p:cNvSpPr txBox="1"/>
          <p:nvPr/>
        </p:nvSpPr>
        <p:spPr>
          <a:xfrm>
            <a:off x="8856000" y="3564000"/>
            <a:ext cx="2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fr-FR" sz="18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8496000" y="3672000"/>
            <a:ext cx="360000" cy="144000"/>
          </a:xfrm>
          <a:custGeom>
            <a:avLst/>
            <a:gdLst/>
            <a:ahLst/>
            <a:rect l="0" t="0" r="r" b="b"/>
            <a:pathLst>
              <a:path w="1002" h="402">
                <a:moveTo>
                  <a:pt x="1001" y="100"/>
                </a:moveTo>
                <a:lnTo>
                  <a:pt x="250" y="100"/>
                </a:lnTo>
                <a:lnTo>
                  <a:pt x="250" y="0"/>
                </a:lnTo>
                <a:lnTo>
                  <a:pt x="0" y="200"/>
                </a:lnTo>
                <a:lnTo>
                  <a:pt x="250" y="401"/>
                </a:lnTo>
                <a:lnTo>
                  <a:pt x="250" y="300"/>
                </a:lnTo>
                <a:lnTo>
                  <a:pt x="1001" y="300"/>
                </a:lnTo>
                <a:lnTo>
                  <a:pt x="1001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II) Le remplissage de la base de données.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16240" y="172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remplissage de la base de données se fait en deux temps grâce au module feeddb.py :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Recherche des produits et nettoyage de la table (1).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Puis remplissage des tables en fonction des informations des produits (2).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 algn="just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1961640" y="3461400"/>
            <a:ext cx="486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993680" y="4766760"/>
            <a:ext cx="5259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" y="244080"/>
            <a:ext cx="4788000" cy="5135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860000" y="274680"/>
            <a:ext cx="5184720" cy="5053320"/>
          </a:xfrm>
          <a:prstGeom prst="rect">
            <a:avLst/>
          </a:prstGeom>
          <a:ln>
            <a:noFill/>
          </a:ln>
        </p:spPr>
      </p:pic>
      <p:sp>
        <p:nvSpPr>
          <p:cNvPr id="143" name="TextShape 5"/>
          <p:cNvSpPr txBox="1"/>
          <p:nvPr/>
        </p:nvSpPr>
        <p:spPr>
          <a:xfrm>
            <a:off x="288000" y="2088000"/>
            <a:ext cx="2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fr-FR" sz="18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6"/>
          <p:cNvSpPr txBox="1"/>
          <p:nvPr/>
        </p:nvSpPr>
        <p:spPr>
          <a:xfrm>
            <a:off x="9000000" y="3397680"/>
            <a:ext cx="2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fr-FR" sz="18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504000" y="1656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601720" y="89280"/>
            <a:ext cx="5390280" cy="5140080"/>
          </a:xfrm>
          <a:prstGeom prst="rect">
            <a:avLst/>
          </a:prstGeom>
          <a:ln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6768000" y="252000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bis</a:t>
            </a:r>
            <a:endParaRPr b="0" lang="fr-FR" sz="1800" spc="-1" strike="noStrike">
              <a:solidFill>
                <a:srgbClr val="007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III) L’organisation des menus.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656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L’utilisateur de l’application se déplace dans les différents menus : d’accueil, de catégories, de produits, de description d’un produit, de substituts, de favoris, de gestion d’un favori.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module menus.py permet de construire les menus en fonction des résultats des recherches.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module formater.py permet d’afficher les entrées de menus selon une présentation prédéfinie.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module managers.py fait appel aux fonctions de requête de la base de données.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Enfin le menu main.py représente la structure même de l’application. L’utilisateur navigue dans les menus et choisit une entrée pour changer de menu ou effectuer sa sélection.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4702680" y="1273680"/>
            <a:ext cx="5529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7488000" y="1453680"/>
            <a:ext cx="5036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232000" y="2304000"/>
            <a:ext cx="5533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6912000" y="2376000"/>
            <a:ext cx="5036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7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Exemple de menu :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8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53280" y="1296000"/>
            <a:ext cx="5958720" cy="4248000"/>
          </a:xfrm>
          <a:prstGeom prst="rect">
            <a:avLst/>
          </a:prstGeom>
          <a:ln>
            <a:noFill/>
          </a:ln>
        </p:spPr>
      </p:pic>
      <p:sp>
        <p:nvSpPr>
          <p:cNvPr id="160" name="TextShape 9"/>
          <p:cNvSpPr txBox="1"/>
          <p:nvPr/>
        </p:nvSpPr>
        <p:spPr>
          <a:xfrm>
            <a:off x="6624720" y="3181680"/>
            <a:ext cx="352800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informations du menu affichées à l’utilisateur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10"/>
          <p:cNvSpPr txBox="1"/>
          <p:nvPr/>
        </p:nvSpPr>
        <p:spPr>
          <a:xfrm>
            <a:off x="6624720" y="3888000"/>
            <a:ext cx="345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L’appel à la fonction permettant d’afficher les choix du menu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11"/>
          <p:cNvSpPr txBox="1"/>
          <p:nvPr/>
        </p:nvSpPr>
        <p:spPr>
          <a:xfrm>
            <a:off x="6588000" y="4716000"/>
            <a:ext cx="3456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options de navigation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6120000" y="3312000"/>
            <a:ext cx="432000" cy="216000"/>
          </a:xfrm>
          <a:custGeom>
            <a:avLst/>
            <a:gdLst/>
            <a:ahLst/>
            <a:rect l="0" t="0" r="r" b="b"/>
            <a:pathLst>
              <a:path w="1202" h="602">
                <a:moveTo>
                  <a:pt x="1201" y="150"/>
                </a:moveTo>
                <a:lnTo>
                  <a:pt x="300" y="150"/>
                </a:lnTo>
                <a:lnTo>
                  <a:pt x="300" y="0"/>
                </a:lnTo>
                <a:lnTo>
                  <a:pt x="0" y="300"/>
                </a:lnTo>
                <a:lnTo>
                  <a:pt x="300" y="601"/>
                </a:lnTo>
                <a:lnTo>
                  <a:pt x="300" y="450"/>
                </a:lnTo>
                <a:lnTo>
                  <a:pt x="1201" y="450"/>
                </a:lnTo>
                <a:lnTo>
                  <a:pt x="12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3"/>
          <p:cNvSpPr/>
          <p:nvPr/>
        </p:nvSpPr>
        <p:spPr>
          <a:xfrm>
            <a:off x="6120000" y="3960000"/>
            <a:ext cx="432000" cy="216000"/>
          </a:xfrm>
          <a:custGeom>
            <a:avLst/>
            <a:gdLst/>
            <a:ahLst/>
            <a:rect l="0" t="0" r="r" b="b"/>
            <a:pathLst>
              <a:path w="1202" h="602">
                <a:moveTo>
                  <a:pt x="1201" y="150"/>
                </a:moveTo>
                <a:lnTo>
                  <a:pt x="300" y="150"/>
                </a:lnTo>
                <a:lnTo>
                  <a:pt x="300" y="0"/>
                </a:lnTo>
                <a:lnTo>
                  <a:pt x="0" y="300"/>
                </a:lnTo>
                <a:lnTo>
                  <a:pt x="300" y="601"/>
                </a:lnTo>
                <a:lnTo>
                  <a:pt x="300" y="450"/>
                </a:lnTo>
                <a:lnTo>
                  <a:pt x="1201" y="450"/>
                </a:lnTo>
                <a:lnTo>
                  <a:pt x="12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4"/>
          <p:cNvSpPr/>
          <p:nvPr/>
        </p:nvSpPr>
        <p:spPr>
          <a:xfrm>
            <a:off x="6120000" y="4752000"/>
            <a:ext cx="432000" cy="216000"/>
          </a:xfrm>
          <a:custGeom>
            <a:avLst/>
            <a:gdLst/>
            <a:ahLst/>
            <a:rect l="0" t="0" r="r" b="b"/>
            <a:pathLst>
              <a:path w="1202" h="602">
                <a:moveTo>
                  <a:pt x="1201" y="150"/>
                </a:moveTo>
                <a:lnTo>
                  <a:pt x="300" y="150"/>
                </a:lnTo>
                <a:lnTo>
                  <a:pt x="300" y="0"/>
                </a:lnTo>
                <a:lnTo>
                  <a:pt x="0" y="300"/>
                </a:lnTo>
                <a:lnTo>
                  <a:pt x="300" y="601"/>
                </a:lnTo>
                <a:lnTo>
                  <a:pt x="300" y="450"/>
                </a:lnTo>
                <a:lnTo>
                  <a:pt x="1201" y="450"/>
                </a:lnTo>
                <a:lnTo>
                  <a:pt x="12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2018-01-15T10:29:28Z</dcterms:created>
  <dc:creator/>
  <dc:description/>
  <dc:language>fr-FR</dc:language>
  <cp:lastModifiedBy/>
  <dcterms:modified xsi:type="dcterms:W3CDTF">2018-07-04T00:07:45Z</dcterms:modified>
  <cp:revision>20</cp:revision>
  <dc:subject/>
  <dc:title>Bright Blue</dc:title>
</cp:coreProperties>
</file>