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Mono" panose="020F0502020204030204" pitchFamily="34" charset="0"/>
      <p:regular r:id="rId15"/>
      <p:bold r:id="rId16"/>
      <p:italic r:id="rId17"/>
      <p:boldItalic r:id="rId18"/>
    </p:embeddedFont>
    <p:embeddedFont>
      <p:font typeface="Roboto Slab" pitchFamily="2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C0519D-5992-4347-ADE0-70293B34A3BD}">
  <a:tblStyle styleId="{8BC0519D-5992-4347-ADE0-70293B34A3B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BE7"/>
          </a:solidFill>
        </a:fill>
      </a:tcStyle>
    </a:wholeTbl>
    <a:band1H>
      <a:tcTxStyle/>
      <a:tcStyle>
        <a:tcBdr/>
        <a:fill>
          <a:solidFill>
            <a:srgbClr val="FFF7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F7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8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ae22e1c8a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ae22e1c8a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17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ae22e1c8a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ae22e1c8a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825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04e136b3a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04e136b3a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271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04e136b3a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04e136b3a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165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04e136b3a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04e136b3a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041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ecfd714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ecfd714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719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14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2A284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8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Google Shape;46;p10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rgbClr val="2A284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doc" TargetMode="External"/><Relationship Id="rId5" Type="http://schemas.openxmlformats.org/officeDocument/2006/relationships/hyperlink" Target="https://gitforwindows.org/" TargetMode="External"/><Relationship Id="rId4" Type="http://schemas.openxmlformats.org/officeDocument/2006/relationships/hyperlink" Target="https://git-scm.com/download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ithub.com/heroesleo65/inordic/blob/master/.gitignore" TargetMode="External"/><Relationship Id="rId4" Type="http://schemas.openxmlformats.org/officeDocument/2006/relationships/hyperlink" Target="https://gitforwindows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 err="1"/>
              <a:t>Курс</a:t>
            </a:r>
            <a:r>
              <a:rPr lang="en-US" dirty="0"/>
              <a:t> </a:t>
            </a:r>
            <a:endParaRPr dirty="0"/>
          </a:p>
          <a:p>
            <a:pPr lvl="0"/>
            <a:r>
              <a:rPr lang="en-GB" dirty="0"/>
              <a:t>Java-</a:t>
            </a:r>
            <a:r>
              <a:rPr lang="ru-RU" dirty="0"/>
              <a:t>разработчик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</a:rPr>
              <a:t>Версионирование исходного кода </a:t>
            </a:r>
            <a:r>
              <a:rPr lang="ru" dirty="0">
                <a:solidFill>
                  <a:srgbClr val="FF9900"/>
                </a:solidFill>
              </a:rPr>
              <a:t>Git</a:t>
            </a:r>
            <a:endParaRPr dirty="0">
              <a:solidFill>
                <a:srgbClr val="FF9900"/>
              </a:solidFill>
            </a:endParaRPr>
          </a:p>
        </p:txBody>
      </p:sp>
      <p:sp>
        <p:nvSpPr>
          <p:cNvPr id="218" name="Google Shape;218;p31"/>
          <p:cNvSpPr txBox="1">
            <a:spLocks noGrp="1"/>
          </p:cNvSpPr>
          <p:nvPr>
            <p:ph type="body" idx="1"/>
          </p:nvPr>
        </p:nvSpPr>
        <p:spPr>
          <a:xfrm>
            <a:off x="387900" y="1480150"/>
            <a:ext cx="8368200" cy="3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Зарегистрироваться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for Windows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Скачать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https://git-scm.com/downloads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или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https://gitforwindows.org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Подробная справка по Git 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https://git-scm.com/doc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480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Основные команды </a:t>
            </a:r>
            <a:r>
              <a:rPr lang="ru">
                <a:solidFill>
                  <a:srgbClr val="FF9900"/>
                </a:solidFill>
              </a:rPr>
              <a:t>Git</a:t>
            </a:r>
            <a:endParaRPr/>
          </a:p>
        </p:txBody>
      </p:sp>
      <p:sp>
        <p:nvSpPr>
          <p:cNvPr id="225" name="Google Shape;225;p32"/>
          <p:cNvSpPr txBox="1">
            <a:spLocks noGrp="1"/>
          </p:cNvSpPr>
          <p:nvPr>
            <p:ph type="body" idx="1"/>
          </p:nvPr>
        </p:nvSpPr>
        <p:spPr>
          <a:xfrm>
            <a:off x="387900" y="1480150"/>
            <a:ext cx="8368200" cy="3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clone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создать локальный репозиторий на основе внешнего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init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создать пустой локальный репозиторий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status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вывести статус файлов в репозитории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пометить файлы для последующей операции commit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зафиксировать версию репозитория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отправить локальные коммиты на удалённый сервер (репозиторий)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получить изменения с удаленного репозитория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383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Подробная инструкция по работе с </a:t>
            </a:r>
            <a:r>
              <a:rPr lang="ru">
                <a:solidFill>
                  <a:srgbClr val="FF9900"/>
                </a:solidFill>
              </a:rPr>
              <a:t>GitHub</a:t>
            </a:r>
            <a:endParaRPr/>
          </a:p>
        </p:txBody>
      </p:sp>
      <p:sp>
        <p:nvSpPr>
          <p:cNvPr id="232" name="Google Shape;232;p33"/>
          <p:cNvSpPr txBox="1">
            <a:spLocks noGrp="1"/>
          </p:cNvSpPr>
          <p:nvPr>
            <p:ph type="body" idx="1"/>
          </p:nvPr>
        </p:nvSpPr>
        <p:spPr>
          <a:xfrm>
            <a:off x="387900" y="1480150"/>
            <a:ext cx="8368200" cy="3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Регистрируемся на GitHub </a:t>
            </a:r>
            <a:r>
              <a:rPr lang="ru" sz="1400" u="sng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Создаем публичный репозиторий nordic-it-</a:t>
            </a:r>
            <a:r>
              <a:rPr lang="en-US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-q</a:t>
            </a:r>
            <a:r>
              <a:rPr lang="en-US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Ставим локальный Git для Windows </a:t>
            </a:r>
            <a:r>
              <a:rPr lang="ru" sz="1400" u="sng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https://gitforwindows.org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Запускаем Git bash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clone URL-на-репозиторий.git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Создаем структуру папок для уроков: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 (02, 03, и т.д.)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ClassWork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HomeWork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Добавляем файлы с урока в папку 01/ClassWork</a:t>
            </a:r>
            <a:endParaRPr lang="en-US"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-317500">
              <a:buClr>
                <a:srgbClr val="FFFFFF"/>
              </a:buClr>
              <a:buSzPts val="1400"/>
              <a:buFont typeface="Arial"/>
              <a:buChar char="●"/>
            </a:pPr>
            <a:r>
              <a:rPr lang="ru-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Добавляем файл </a:t>
            </a:r>
            <a:r>
              <a:rPr lang="en-US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gitignore</a:t>
            </a:r>
            <a:r>
              <a:rPr lang="en-US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от сюда: </a:t>
            </a:r>
            <a:r>
              <a:rPr lang="en-GB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https://github.com/heroesleo65/inordic/blob/master/.gitignore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322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Подробная инструкция по работе с </a:t>
            </a:r>
            <a:r>
              <a:rPr lang="ru">
                <a:solidFill>
                  <a:srgbClr val="FF9900"/>
                </a:solidFill>
              </a:rPr>
              <a:t>GitHub</a:t>
            </a: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body" idx="1"/>
          </p:nvPr>
        </p:nvSpPr>
        <p:spPr>
          <a:xfrm>
            <a:off x="387900" y="1480150"/>
            <a:ext cx="8368200" cy="3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status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add --all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status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commit -m “Class work of the 1st lesson added”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push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226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Подробная инструкция по работе с </a:t>
            </a:r>
            <a:r>
              <a:rPr lang="ru">
                <a:solidFill>
                  <a:srgbClr val="FF9900"/>
                </a:solidFill>
              </a:rPr>
              <a:t>GitHub</a:t>
            </a:r>
            <a:endParaRPr/>
          </a:p>
        </p:txBody>
      </p:sp>
      <p:sp>
        <p:nvSpPr>
          <p:cNvPr id="246" name="Google Shape;246;p35"/>
          <p:cNvSpPr txBox="1">
            <a:spLocks noGrp="1"/>
          </p:cNvSpPr>
          <p:nvPr>
            <p:ph type="body" idx="1"/>
          </p:nvPr>
        </p:nvSpPr>
        <p:spPr>
          <a:xfrm>
            <a:off x="387900" y="1480150"/>
            <a:ext cx="8368200" cy="3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Дома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Делаем git clone URL-на-репозиторий.git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Создаем новый </a:t>
            </a:r>
            <a:r>
              <a:rPr lang="ru-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проект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в папке 01/HomeWork/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Выполняем там домашнюю работу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add --all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status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commit -m “Home work of the 1st lesson added”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push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личном кабинете присылаете мне ссылку на на свой GitHub-репозиторий, а также комментарии и вопросы.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что-то не получится, присылайте вопросы, </a:t>
            </a:r>
            <a:r>
              <a:rPr lang="ru" sz="14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самом крайнем случае</a:t>
            </a:r>
            <a:r>
              <a:rPr lang="ru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просто zip-файл с кодом решения.</a:t>
            </a:r>
            <a:endParaRPr sz="1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16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Возможные проблемы и их решение</a:t>
            </a:r>
            <a:endParaRPr/>
          </a:p>
        </p:txBody>
      </p:sp>
      <p:sp>
        <p:nvSpPr>
          <p:cNvPr id="253" name="Google Shape;253;p36"/>
          <p:cNvSpPr txBox="1">
            <a:spLocks noGrp="1"/>
          </p:cNvSpPr>
          <p:nvPr>
            <p:ph type="body" idx="1"/>
          </p:nvPr>
        </p:nvSpPr>
        <p:spPr>
          <a:xfrm>
            <a:off x="387900" y="1480150"/>
            <a:ext cx="8368200" cy="3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на компьютере уже есть закешированные данные другой учётной записи GitHub необходимо: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Открыть “Диспетчер Учётных Данных” (Credential Manager) &gt; Учётные данные Windows (Windows Credentials) &gt; Generic Credentials &gt; git:https://github.com &gt; Удалить эту запись.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следующий раз при попытке выполнить git pull снова появится диалоговое окно ввода логина/пароля учётной записи GitHub.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При первой настройке аккаунта возможна ошибка *** Please tell more who you are. Необходимо указать email и имя пользователя: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Mono"/>
              <a:buChar char="●"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config --global user.email "your@email.com"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Mono"/>
              <a:buChar char="●"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 config --global user.name "Your Name"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54" name="Google Shape;2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55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Домашнее задание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ru-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Улучшить калькулятор, который может посчитать сумму, разность, умножение и деление (получить дробь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ru-RU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получить целочисленное деление и его остаток) введенных чисел.</a:t>
            </a:r>
          </a:p>
          <a:p>
            <a:pPr marL="114300" lvl="0" indent="0"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  <a:buNone/>
            </a:pP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2607891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451</Words>
  <Application>Microsoft Macintosh PowerPoint</Application>
  <PresentationFormat>On-screen Show (16:9)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Roboto</vt:lpstr>
      <vt:lpstr>Roboto Slab</vt:lpstr>
      <vt:lpstr>Arial</vt:lpstr>
      <vt:lpstr>Roboto Mono</vt:lpstr>
      <vt:lpstr>Marina</vt:lpstr>
      <vt:lpstr>   Курс  Java-разработчик</vt:lpstr>
      <vt:lpstr>Версионирование исходного кода Git</vt:lpstr>
      <vt:lpstr>Основные команды Git</vt:lpstr>
      <vt:lpstr>Подробная инструкция по работе с GitHub</vt:lpstr>
      <vt:lpstr>Подробная инструкция по работе с GitHub</vt:lpstr>
      <vt:lpstr>Подробная инструкция по работе с GitHub</vt:lpstr>
      <vt:lpstr>Возможные проблемы и их решение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Курс  Java-разработчик</dc:title>
  <cp:lastModifiedBy>Microsoft Office User</cp:lastModifiedBy>
  <cp:revision>79</cp:revision>
  <dcterms:modified xsi:type="dcterms:W3CDTF">2019-09-17T21:11:39Z</dcterms:modified>
</cp:coreProperties>
</file>