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307" r:id="rId3"/>
    <p:sldId id="324" r:id="rId4"/>
    <p:sldId id="325" r:id="rId5"/>
    <p:sldId id="312" r:id="rId6"/>
    <p:sldId id="327" r:id="rId7"/>
    <p:sldId id="329" r:id="rId8"/>
    <p:sldId id="331" r:id="rId9"/>
    <p:sldId id="333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Slab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C0519D-5992-4347-ADE0-70293B34A3BD}">
  <a:tblStyle styleId="{8BC0519D-5992-4347-ADE0-70293B34A3B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BE7"/>
          </a:solidFill>
        </a:fill>
      </a:tcStyle>
    </a:wholeTbl>
    <a:band1H>
      <a:tcTxStyle/>
      <a:tcStyle>
        <a:tcBdr/>
        <a:fill>
          <a:solidFill>
            <a:srgbClr val="FFF7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F7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0"/>
    <p:restoredTop sz="94674"/>
  </p:normalViewPr>
  <p:slideViewPr>
    <p:cSldViewPr snapToGrid="0" snapToObjects="1">
      <p:cViewPr>
        <p:scale>
          <a:sx n="150" d="100"/>
          <a:sy n="150" d="100"/>
        </p:scale>
        <p:origin x="3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96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461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597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44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7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52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758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76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A284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8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10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rgbClr val="2A284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 err="1"/>
              <a:t>Курс</a:t>
            </a:r>
            <a:r>
              <a:rPr lang="en-US" dirty="0"/>
              <a:t> </a:t>
            </a:r>
            <a:endParaRPr dirty="0"/>
          </a:p>
          <a:p>
            <a:pPr lvl="0"/>
            <a:r>
              <a:rPr lang="en-GB" dirty="0"/>
              <a:t>Java-</a:t>
            </a:r>
            <a:r>
              <a:rPr lang="ru-RU" dirty="0"/>
              <a:t>разработчик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 dirty="0"/>
              <a:t>Сборка проекта на </a:t>
            </a:r>
            <a:r>
              <a:rPr lang="en-US" dirty="0"/>
              <a:t>Java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8BA08-B261-1D41-95FF-ABDD749AF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454" y="3005395"/>
            <a:ext cx="1591089" cy="15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4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/>
              <a:t>Maven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3A318-E759-A246-82BD-48874CA93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631" y="3119591"/>
            <a:ext cx="3904735" cy="98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8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Пример </a:t>
            </a:r>
            <a:r>
              <a:rPr lang="en-US" dirty="0"/>
              <a:t>Maven</a:t>
            </a:r>
            <a:endParaRPr dirty="0"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5;p16">
            <a:extLst>
              <a:ext uri="{FF2B5EF4-FFF2-40B4-BE49-F238E27FC236}">
                <a16:creationId xmlns:a16="http://schemas.microsoft.com/office/drawing/2014/main" id="{98F1296E-4DA3-EB4C-98BC-620B8909A3EB}"/>
              </a:ext>
            </a:extLst>
          </p:cNvPr>
          <p:cNvSpPr txBox="1">
            <a:spLocks/>
          </p:cNvSpPr>
          <p:nvPr/>
        </p:nvSpPr>
        <p:spPr>
          <a:xfrm>
            <a:off x="5626597" y="1489824"/>
            <a:ext cx="3451499" cy="32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endParaRPr lang="ru-RU" sz="14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C372C-FCA5-C247-8ED7-11FE1B0C1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75" y="1388624"/>
            <a:ext cx="7488195" cy="32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2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Что может </a:t>
            </a:r>
            <a:r>
              <a:rPr lang="en-US" dirty="0"/>
              <a:t>Maven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87901" y="1489824"/>
            <a:ext cx="5287969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Настройка сборки </a:t>
            </a:r>
            <a:r>
              <a:rPr lang="en-US" sz="1400" dirty="0">
                <a:solidFill>
                  <a:srgbClr val="FFFFFF"/>
                </a:solidFill>
              </a:rPr>
              <a:t>Java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Настройка запуска авто-тестирования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Настройка сборки ресурсов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Настройка загружаемых сторонних компонентов (модулей)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Настройки сборки документации</a:t>
            </a:r>
          </a:p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r>
              <a:rPr lang="ru-RU" sz="1400" dirty="0">
                <a:solidFill>
                  <a:srgbClr val="FFFFFF"/>
                </a:solidFill>
              </a:rPr>
              <a:t>Настройка доставки программы на ваши компьютеры</a:t>
            </a: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5;p16">
            <a:extLst>
              <a:ext uri="{FF2B5EF4-FFF2-40B4-BE49-F238E27FC236}">
                <a16:creationId xmlns:a16="http://schemas.microsoft.com/office/drawing/2014/main" id="{98F1296E-4DA3-EB4C-98BC-620B8909A3EB}"/>
              </a:ext>
            </a:extLst>
          </p:cNvPr>
          <p:cNvSpPr txBox="1">
            <a:spLocks/>
          </p:cNvSpPr>
          <p:nvPr/>
        </p:nvSpPr>
        <p:spPr>
          <a:xfrm>
            <a:off x="5626597" y="1489824"/>
            <a:ext cx="3451499" cy="32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endParaRPr lang="ru-RU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3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 dirty="0"/>
              <a:t>Демонстрация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3A318-E759-A246-82BD-48874CA93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631" y="3119591"/>
            <a:ext cx="3904735" cy="98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7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 dirty="0"/>
              <a:t>Как работает </a:t>
            </a:r>
            <a:r>
              <a:rPr lang="en-US" dirty="0"/>
              <a:t>Web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8BA08-B261-1D41-95FF-ABDD749AF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454" y="3005395"/>
            <a:ext cx="1591089" cy="15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3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Как работает </a:t>
            </a:r>
            <a:r>
              <a:rPr lang="en-US" dirty="0"/>
              <a:t>Web</a:t>
            </a:r>
            <a:endParaRPr dirty="0"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3525" y="4308200"/>
            <a:ext cx="632575" cy="6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78675" y="4568725"/>
            <a:ext cx="48162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5;p16">
            <a:extLst>
              <a:ext uri="{FF2B5EF4-FFF2-40B4-BE49-F238E27FC236}">
                <a16:creationId xmlns:a16="http://schemas.microsoft.com/office/drawing/2014/main" id="{98F1296E-4DA3-EB4C-98BC-620B8909A3EB}"/>
              </a:ext>
            </a:extLst>
          </p:cNvPr>
          <p:cNvSpPr txBox="1">
            <a:spLocks/>
          </p:cNvSpPr>
          <p:nvPr/>
        </p:nvSpPr>
        <p:spPr>
          <a:xfrm>
            <a:off x="5626597" y="1489824"/>
            <a:ext cx="3451499" cy="32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14000"/>
              </a:lnSpc>
              <a:spcBef>
                <a:spcPts val="1000"/>
              </a:spcBef>
              <a:buClr>
                <a:srgbClr val="FFFFFF"/>
              </a:buClr>
            </a:pPr>
            <a:endParaRPr lang="ru-RU" sz="1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BBDBB-9538-3646-B91D-B20D35A65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201" y="1918847"/>
            <a:ext cx="50419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9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60949" y="1230606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/>
              <a:t>Spring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325" y="259500"/>
            <a:ext cx="691350" cy="6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3B09755-B6EC-614A-9798-762C63D43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1399" y="2571750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41699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51</Words>
  <Application>Microsoft Macintosh PowerPoint</Application>
  <PresentationFormat>On-screen Show (16:9)</PresentationFormat>
  <Paragraphs>24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Arial</vt:lpstr>
      <vt:lpstr>Roboto Slab</vt:lpstr>
      <vt:lpstr>Marina</vt:lpstr>
      <vt:lpstr>   Курс  Java-разработчик</vt:lpstr>
      <vt:lpstr>Сборка проекта на Java</vt:lpstr>
      <vt:lpstr>Maven</vt:lpstr>
      <vt:lpstr>Пример Maven</vt:lpstr>
      <vt:lpstr>Что может Maven</vt:lpstr>
      <vt:lpstr>Демонстрация</vt:lpstr>
      <vt:lpstr>Как работает Web</vt:lpstr>
      <vt:lpstr>Как работает Web</vt:lpstr>
      <vt:lpstr>Spring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Курс  Java-разработчик</dc:title>
  <cp:lastModifiedBy>Microsoft Office User</cp:lastModifiedBy>
  <cp:revision>148</cp:revision>
  <dcterms:modified xsi:type="dcterms:W3CDTF">2019-12-02T13:25:14Z</dcterms:modified>
</cp:coreProperties>
</file>