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506" r:id="rId3"/>
    <p:sldId id="503" r:id="rId4"/>
    <p:sldId id="504" r:id="rId5"/>
    <p:sldId id="505" r:id="rId6"/>
    <p:sldId id="507" r:id="rId7"/>
    <p:sldId id="508" r:id="rId8"/>
    <p:sldId id="509" r:id="rId9"/>
    <p:sldId id="510" r:id="rId10"/>
    <p:sldId id="511" r:id="rId11"/>
    <p:sldId id="512" r:id="rId12"/>
    <p:sldId id="514" r:id="rId13"/>
    <p:sldId id="517" r:id="rId14"/>
    <p:sldId id="515" r:id="rId15"/>
    <p:sldId id="513" r:id="rId16"/>
    <p:sldId id="516" r:id="rId17"/>
    <p:sldId id="518" r:id="rId18"/>
    <p:sldId id="525" r:id="rId19"/>
    <p:sldId id="544" r:id="rId20"/>
    <p:sldId id="520" r:id="rId21"/>
    <p:sldId id="545" r:id="rId22"/>
    <p:sldId id="519" r:id="rId23"/>
    <p:sldId id="521" r:id="rId24"/>
    <p:sldId id="523" r:id="rId25"/>
    <p:sldId id="524" r:id="rId26"/>
    <p:sldId id="522" r:id="rId27"/>
    <p:sldId id="526" r:id="rId28"/>
    <p:sldId id="527" r:id="rId29"/>
    <p:sldId id="529" r:id="rId30"/>
    <p:sldId id="528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41" r:id="rId39"/>
    <p:sldId id="540" r:id="rId40"/>
    <p:sldId id="542" r:id="rId41"/>
    <p:sldId id="538" r:id="rId42"/>
    <p:sldId id="539" r:id="rId43"/>
    <p:sldId id="543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DB4BD-B54D-4A00-9C76-EF0C5BCFBED6}">
          <p14:sldIdLst>
            <p14:sldId id="256"/>
            <p14:sldId id="506"/>
            <p14:sldId id="503"/>
            <p14:sldId id="504"/>
            <p14:sldId id="505"/>
            <p14:sldId id="507"/>
            <p14:sldId id="508"/>
            <p14:sldId id="509"/>
            <p14:sldId id="510"/>
            <p14:sldId id="511"/>
            <p14:sldId id="512"/>
            <p14:sldId id="514"/>
            <p14:sldId id="517"/>
            <p14:sldId id="515"/>
            <p14:sldId id="513"/>
            <p14:sldId id="516"/>
            <p14:sldId id="518"/>
            <p14:sldId id="525"/>
            <p14:sldId id="544"/>
            <p14:sldId id="520"/>
            <p14:sldId id="545"/>
            <p14:sldId id="519"/>
            <p14:sldId id="521"/>
            <p14:sldId id="523"/>
            <p14:sldId id="524"/>
            <p14:sldId id="522"/>
            <p14:sldId id="526"/>
            <p14:sldId id="527"/>
            <p14:sldId id="529"/>
            <p14:sldId id="528"/>
            <p14:sldId id="530"/>
            <p14:sldId id="531"/>
            <p14:sldId id="532"/>
            <p14:sldId id="533"/>
            <p14:sldId id="534"/>
            <p14:sldId id="535"/>
            <p14:sldId id="536"/>
            <p14:sldId id="541"/>
            <p14:sldId id="540"/>
            <p14:sldId id="542"/>
            <p14:sldId id="538"/>
            <p14:sldId id="539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864" autoAdjust="0"/>
  </p:normalViewPr>
  <p:slideViewPr>
    <p:cSldViewPr>
      <p:cViewPr varScale="1">
        <p:scale>
          <a:sx n="108" d="100"/>
          <a:sy n="108" d="100"/>
        </p:scale>
        <p:origin x="1686" y="10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所谓的循环就是重复的做同一件事情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5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要执行的代码也称之为循环体。</a:t>
            </a:r>
            <a:endParaRPr lang="en-US" altLang="zh-CN" dirty="0"/>
          </a:p>
          <a:p>
            <a:r>
              <a:rPr lang="zh-CN" altLang="en-US" dirty="0"/>
              <a:t>打印输出</a:t>
            </a:r>
            <a:r>
              <a:rPr lang="en-US" altLang="zh-CN" dirty="0"/>
              <a:t>1—10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1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5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9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BDEB8E-9BE3-4CD3-89D3-E3F8D352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D08DAF-FC15-412E-B153-5AFF5ED1CB36}"/>
              </a:ext>
            </a:extLst>
          </p:cNvPr>
          <p:cNvSpPr/>
          <p:nvPr/>
        </p:nvSpPr>
        <p:spPr>
          <a:xfrm>
            <a:off x="4192460" y="127560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A3F7B02-CE17-4691-B4FB-753D9942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for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循环基本结构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1BB3F38-C6EB-46C6-87BE-B00AAA3F618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043E0-AE2D-444F-BF31-470A52A6CD66}"/>
              </a:ext>
            </a:extLst>
          </p:cNvPr>
          <p:cNvSpPr txBox="1"/>
          <p:nvPr/>
        </p:nvSpPr>
        <p:spPr>
          <a:xfrm>
            <a:off x="2335153" y="2571750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修正变量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FF68AD-3015-4D51-A886-A6FD7F53E911}"/>
              </a:ext>
            </a:extLst>
          </p:cNvPr>
          <p:cNvSpPr txBox="1"/>
          <p:nvPr/>
        </p:nvSpPr>
        <p:spPr>
          <a:xfrm>
            <a:off x="1403647" y="1779662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语法结构</a:t>
            </a:r>
          </a:p>
        </p:txBody>
      </p:sp>
    </p:spTree>
    <p:extLst>
      <p:ext uri="{BB962C8B-B14F-4D97-AF65-F5344CB8AC3E}">
        <p14:creationId xmlns:p14="http://schemas.microsoft.com/office/powerpoint/2010/main" val="36127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746FF5CB-CBB4-4300-8E1C-50CB88B49A4D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15E581F8-D4E9-4463-9BF8-1B293DF5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7B4DA6C4-3891-4E2F-8BE6-D1D3D9AC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16B36A-3A5F-4B65-A007-35F71B7799F2}"/>
              </a:ext>
            </a:extLst>
          </p:cNvPr>
          <p:cNvSpPr txBox="1"/>
          <p:nvPr/>
        </p:nvSpPr>
        <p:spPr>
          <a:xfrm>
            <a:off x="2453361" y="206769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循环基本结构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F66837-3364-458E-9223-F698E04807C1}"/>
              </a:ext>
            </a:extLst>
          </p:cNvPr>
          <p:cNvSpPr txBox="1"/>
          <p:nvPr/>
        </p:nvSpPr>
        <p:spPr>
          <a:xfrm>
            <a:off x="2453361" y="253502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循环执行流程</a:t>
            </a:r>
          </a:p>
        </p:txBody>
      </p:sp>
    </p:spTree>
    <p:extLst>
      <p:ext uri="{BB962C8B-B14F-4D97-AF65-F5344CB8AC3E}">
        <p14:creationId xmlns:p14="http://schemas.microsoft.com/office/powerpoint/2010/main" val="340740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A6491E6-DEBB-4FCC-AC85-155E6F24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7.3 for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</p:spTree>
    <p:extLst>
      <p:ext uri="{BB962C8B-B14F-4D97-AF65-F5344CB8AC3E}">
        <p14:creationId xmlns:p14="http://schemas.microsoft.com/office/powerpoint/2010/main" val="54501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F7E9F8-993C-4B64-AE70-4882442C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0E9994-D6C9-49D1-82EA-7060B60FFC48}"/>
              </a:ext>
            </a:extLst>
          </p:cNvPr>
          <p:cNvSpPr/>
          <p:nvPr/>
        </p:nvSpPr>
        <p:spPr>
          <a:xfrm>
            <a:off x="4355976" y="170765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388D042-B1E0-4125-92D2-C698B25F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for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6F7ADF-AAB0-4ED8-810E-2AAF63B3B47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DE203D-806A-499A-8966-1C1025AB96ED}"/>
              </a:ext>
            </a:extLst>
          </p:cNvPr>
          <p:cNvSpPr txBox="1"/>
          <p:nvPr/>
        </p:nvSpPr>
        <p:spPr>
          <a:xfrm>
            <a:off x="1403647" y="1779662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基本案例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1572B4-5BC5-45CF-9128-B5C9B1C5A2A1}"/>
              </a:ext>
            </a:extLst>
          </p:cNvPr>
          <p:cNvSpPr txBox="1"/>
          <p:nvPr/>
        </p:nvSpPr>
        <p:spPr>
          <a:xfrm>
            <a:off x="3419872" y="2568976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之间的所有数字之和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281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2E0F0C-5391-4C2E-ACFC-A090AA1CB285}"/>
              </a:ext>
            </a:extLst>
          </p:cNvPr>
          <p:cNvSpPr txBox="1"/>
          <p:nvPr/>
        </p:nvSpPr>
        <p:spPr>
          <a:xfrm>
            <a:off x="3211691" y="2178928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1—100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86BF5D3-F5F1-4921-895D-3F7E8891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for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CF5E2E5-EAB4-408C-B75E-F35E229F09F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996B0F-4E60-4A3B-A93D-D8432D1C90EB}"/>
              </a:ext>
            </a:extLst>
          </p:cNvPr>
          <p:cNvSpPr txBox="1"/>
          <p:nvPr/>
        </p:nvSpPr>
        <p:spPr>
          <a:xfrm>
            <a:off x="1403647" y="1779662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基本案例</a:t>
            </a:r>
          </a:p>
        </p:txBody>
      </p:sp>
    </p:spTree>
    <p:extLst>
      <p:ext uri="{BB962C8B-B14F-4D97-AF65-F5344CB8AC3E}">
        <p14:creationId xmlns:p14="http://schemas.microsoft.com/office/powerpoint/2010/main" val="42246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40FBE2-21EA-4B70-8D31-B4CA4280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7.4 break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语句与应用案例</a:t>
            </a:r>
          </a:p>
        </p:txBody>
      </p:sp>
    </p:spTree>
    <p:extLst>
      <p:ext uri="{BB962C8B-B14F-4D97-AF65-F5344CB8AC3E}">
        <p14:creationId xmlns:p14="http://schemas.microsoft.com/office/powerpoint/2010/main" val="381797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2BFD63-EF8B-4519-A36C-AC7240D8C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63A687-F1D5-45CA-8DD7-58CAED5DE844}"/>
              </a:ext>
            </a:extLst>
          </p:cNvPr>
          <p:cNvSpPr/>
          <p:nvPr/>
        </p:nvSpPr>
        <p:spPr>
          <a:xfrm>
            <a:off x="4499992" y="207548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D73D23F-10D7-49E0-997A-5CFCDF38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176464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语句以及应用案例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9992310-8032-4C5C-97B9-862051C5115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89199-B280-4478-80ED-CB1EB0FF5F20}"/>
              </a:ext>
            </a:extLst>
          </p:cNvPr>
          <p:cNvSpPr txBox="1"/>
          <p:nvPr/>
        </p:nvSpPr>
        <p:spPr>
          <a:xfrm>
            <a:off x="1619672" y="2067694"/>
            <a:ext cx="20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E2E533-01EC-4153-AF9D-77DF324B95CC}"/>
              </a:ext>
            </a:extLst>
          </p:cNvPr>
          <p:cNvSpPr txBox="1"/>
          <p:nvPr/>
        </p:nvSpPr>
        <p:spPr>
          <a:xfrm>
            <a:off x="1619672" y="269125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</p:spTree>
    <p:extLst>
      <p:ext uri="{BB962C8B-B14F-4D97-AF65-F5344CB8AC3E}">
        <p14:creationId xmlns:p14="http://schemas.microsoft.com/office/powerpoint/2010/main" val="184580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53B8315-2FFE-4220-ADCC-5D6799B3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循环结构简介</a:t>
            </a:r>
          </a:p>
        </p:txBody>
      </p:sp>
    </p:spTree>
    <p:extLst>
      <p:ext uri="{BB962C8B-B14F-4D97-AF65-F5344CB8AC3E}">
        <p14:creationId xmlns:p14="http://schemas.microsoft.com/office/powerpoint/2010/main" val="2534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9C52615-EBEA-46EA-AC66-701EF562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176464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语句以及应用案例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429EDD-4F3A-4D0E-8895-93C19E4384D4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2520A4-6A7F-4273-8D5A-D12B4F65062E}"/>
              </a:ext>
            </a:extLst>
          </p:cNvPr>
          <p:cNvSpPr txBox="1"/>
          <p:nvPr/>
        </p:nvSpPr>
        <p:spPr>
          <a:xfrm>
            <a:off x="1331640" y="1851670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7.4.1 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A59DA-5328-4A88-B527-51236E16CCB4}"/>
              </a:ext>
            </a:extLst>
          </p:cNvPr>
          <p:cNvSpPr txBox="1"/>
          <p:nvPr/>
        </p:nvSpPr>
        <p:spPr>
          <a:xfrm>
            <a:off x="3180159" y="2715766"/>
            <a:ext cx="24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结束当前循环</a:t>
            </a:r>
          </a:p>
        </p:txBody>
      </p:sp>
    </p:spTree>
    <p:extLst>
      <p:ext uri="{BB962C8B-B14F-4D97-AF65-F5344CB8AC3E}">
        <p14:creationId xmlns:p14="http://schemas.microsoft.com/office/powerpoint/2010/main" val="27622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E29608E-CF66-47CA-AF23-036F3622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176464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语句以及应用案例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566A39-3A2E-423D-9581-374C79B14C7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E4ADE-9B44-438A-90A2-3593671BE569}"/>
              </a:ext>
            </a:extLst>
          </p:cNvPr>
          <p:cNvSpPr txBox="1"/>
          <p:nvPr/>
        </p:nvSpPr>
        <p:spPr>
          <a:xfrm>
            <a:off x="1232860" y="2715766"/>
            <a:ext cx="791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要求用户输入用户名和密码，只要不是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888888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就一直提示用户名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密码错误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请重新输入。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3DEFA9-7BA3-438D-B300-B22959BBE70F}"/>
              </a:ext>
            </a:extLst>
          </p:cNvPr>
          <p:cNvSpPr txBox="1"/>
          <p:nvPr/>
        </p:nvSpPr>
        <p:spPr>
          <a:xfrm>
            <a:off x="1331640" y="18516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</p:spTree>
    <p:extLst>
      <p:ext uri="{BB962C8B-B14F-4D97-AF65-F5344CB8AC3E}">
        <p14:creationId xmlns:p14="http://schemas.microsoft.com/office/powerpoint/2010/main" val="9894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346FC09-7B0E-4A69-B59C-6D6F1BC3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176464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语句以及应用案例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AFE451C-0932-4CCA-BF89-47C6C004A2C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3E41F7-D379-4EF0-8D14-934045605DA4}"/>
              </a:ext>
            </a:extLst>
          </p:cNvPr>
          <p:cNvSpPr txBox="1"/>
          <p:nvPr/>
        </p:nvSpPr>
        <p:spPr>
          <a:xfrm>
            <a:off x="1759737" y="2571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死循环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566EBB-A6E4-4888-9693-DC53A0311CA8}"/>
              </a:ext>
            </a:extLst>
          </p:cNvPr>
          <p:cNvSpPr txBox="1"/>
          <p:nvPr/>
        </p:nvSpPr>
        <p:spPr>
          <a:xfrm>
            <a:off x="2267744" y="316058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ECDCC0-8829-469F-9D60-3E27DB8D5D3A}"/>
              </a:ext>
            </a:extLst>
          </p:cNvPr>
          <p:cNvSpPr txBox="1"/>
          <p:nvPr/>
        </p:nvSpPr>
        <p:spPr>
          <a:xfrm>
            <a:off x="2459375" y="257175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所谓的死循环指的就是一直循环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，无法终止。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708FE3-9B39-44AE-971C-49070E5DED9F}"/>
              </a:ext>
            </a:extLst>
          </p:cNvPr>
          <p:cNvSpPr txBox="1"/>
          <p:nvPr/>
        </p:nvSpPr>
        <p:spPr>
          <a:xfrm>
            <a:off x="1331640" y="18516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</p:spTree>
    <p:extLst>
      <p:ext uri="{BB962C8B-B14F-4D97-AF65-F5344CB8AC3E}">
        <p14:creationId xmlns:p14="http://schemas.microsoft.com/office/powerpoint/2010/main" val="24432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4AD5B0F-F03B-4ECC-96A1-CF3BB2EC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176464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语句以及应用案例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90C636-ADFD-463E-9FA7-2FDBF14D297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D8C021-F9DE-4C47-AAE7-04DDCC89078C}"/>
              </a:ext>
            </a:extLst>
          </p:cNvPr>
          <p:cNvSpPr txBox="1"/>
          <p:nvPr/>
        </p:nvSpPr>
        <p:spPr>
          <a:xfrm>
            <a:off x="1171909" y="2571750"/>
            <a:ext cx="802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用户名密码输入错误，最多输错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次，提示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输入错误信息次数太多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并且结束整个程序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93A292-FD04-4FD0-B6D4-95554A52DAE0}"/>
              </a:ext>
            </a:extLst>
          </p:cNvPr>
          <p:cNvSpPr txBox="1"/>
          <p:nvPr/>
        </p:nvSpPr>
        <p:spPr>
          <a:xfrm>
            <a:off x="1331640" y="18516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</p:spTree>
    <p:extLst>
      <p:ext uri="{BB962C8B-B14F-4D97-AF65-F5344CB8AC3E}">
        <p14:creationId xmlns:p14="http://schemas.microsoft.com/office/powerpoint/2010/main" val="34830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672A5B7-38B8-4122-AAF1-AD70B77241F6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B85CEAD2-03E6-4C29-B1B6-5FDC6669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C36C8814-386D-430B-8BDA-9C66A6B8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F7183A-050A-4C32-9C1E-AE7163D0F2D8}"/>
              </a:ext>
            </a:extLst>
          </p:cNvPr>
          <p:cNvSpPr txBox="1"/>
          <p:nvPr/>
        </p:nvSpPr>
        <p:spPr>
          <a:xfrm>
            <a:off x="1834306" y="1851670"/>
            <a:ext cx="4063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所谓的死循环指的就是一直循环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，无法终止。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A22E97-1DA5-48C8-B26F-63170C19ED41}"/>
              </a:ext>
            </a:extLst>
          </p:cNvPr>
          <p:cNvSpPr txBox="1"/>
          <p:nvPr/>
        </p:nvSpPr>
        <p:spPr>
          <a:xfrm>
            <a:off x="2339752" y="2202418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4E8663-149B-4324-9D93-96DB8FB3C71F}"/>
              </a:ext>
            </a:extLst>
          </p:cNvPr>
          <p:cNvSpPr txBox="1"/>
          <p:nvPr/>
        </p:nvSpPr>
        <p:spPr>
          <a:xfrm>
            <a:off x="1907704" y="3219822"/>
            <a:ext cx="208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结束当前循环</a:t>
            </a:r>
          </a:p>
        </p:txBody>
      </p:sp>
    </p:spTree>
    <p:extLst>
      <p:ext uri="{BB962C8B-B14F-4D97-AF65-F5344CB8AC3E}">
        <p14:creationId xmlns:p14="http://schemas.microsoft.com/office/powerpoint/2010/main" val="188275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002997-F28D-48A7-B2FF-7265A677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5184576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7.5 continue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语句与应用案例</a:t>
            </a:r>
          </a:p>
        </p:txBody>
      </p:sp>
    </p:spTree>
    <p:extLst>
      <p:ext uri="{BB962C8B-B14F-4D97-AF65-F5344CB8AC3E}">
        <p14:creationId xmlns:p14="http://schemas.microsoft.com/office/powerpoint/2010/main" val="44749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9DFE4E-D2E2-4991-8DDC-42A94E3B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4C07C8-04D7-4B1C-B8B7-44D8E39CDCD4}"/>
              </a:ext>
            </a:extLst>
          </p:cNvPr>
          <p:cNvSpPr/>
          <p:nvPr/>
        </p:nvSpPr>
        <p:spPr>
          <a:xfrm>
            <a:off x="4644008" y="2562069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9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51273B9-4753-490F-8614-979C1D76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语句以及应用案例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2AAC829-07EE-4200-8A7C-D0131164C1F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FC82C7-09D0-4F80-B6E5-535FD359CEB7}"/>
              </a:ext>
            </a:extLst>
          </p:cNvPr>
          <p:cNvSpPr txBox="1"/>
          <p:nvPr/>
        </p:nvSpPr>
        <p:spPr>
          <a:xfrm>
            <a:off x="1331640" y="185167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7.5.1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1B40B-E2CB-4C8F-ABFF-875C456F17BC}"/>
              </a:ext>
            </a:extLst>
          </p:cNvPr>
          <p:cNvSpPr txBox="1"/>
          <p:nvPr/>
        </p:nvSpPr>
        <p:spPr>
          <a:xfrm>
            <a:off x="1187624" y="2553167"/>
            <a:ext cx="791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结束本轮循环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然后进行循环条件判断，如果成立进行然后进入下一轮循环，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否则退出循环。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8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08C453-BBD5-4AE1-AFD5-AFE877AEBE65}"/>
              </a:ext>
            </a:extLst>
          </p:cNvPr>
          <p:cNvSpPr txBox="1"/>
          <p:nvPr/>
        </p:nvSpPr>
        <p:spPr>
          <a:xfrm>
            <a:off x="1331640" y="1851670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7.5.2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语句案例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AAF15AF-45A4-4EF8-BC8C-8BFA739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语句以及应用案例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2B8AF3F-29B9-4B95-AEA3-0A9787DF437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B97A34-574D-48C4-B598-E94FD2890910}"/>
              </a:ext>
            </a:extLst>
          </p:cNvPr>
          <p:cNvSpPr/>
          <p:nvPr/>
        </p:nvSpPr>
        <p:spPr>
          <a:xfrm>
            <a:off x="1691680" y="2571750"/>
            <a:ext cx="6074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实现计算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100(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之间的除了能被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整除之外所有整数的和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E7A8F0D7-F047-4B05-9F83-A3C73F13234B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790D6FED-53BB-443E-BD44-7D9D97AD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BED7CE61-DA9F-4D17-9EFC-3BE5EC6E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4E93B4-C0DC-4C71-BF9B-E27E05960272}"/>
              </a:ext>
            </a:extLst>
          </p:cNvPr>
          <p:cNvSpPr txBox="1"/>
          <p:nvPr/>
        </p:nvSpPr>
        <p:spPr>
          <a:xfrm>
            <a:off x="323528" y="1779662"/>
            <a:ext cx="9156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结束本轮循环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然后进行循环条件判断，如果成立进行然后进入下一轮循环，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否则退出循环。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48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89A95A-171C-4743-BDBE-E78D48A4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27DF79-43C2-4B38-85B7-394872E4956A}"/>
              </a:ext>
            </a:extLst>
          </p:cNvPr>
          <p:cNvSpPr/>
          <p:nvPr/>
        </p:nvSpPr>
        <p:spPr>
          <a:xfrm>
            <a:off x="4067944" y="84355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83BA238-ED88-4744-938C-E2833F31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5184576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2203335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3846AD-CE0D-4FE2-BACE-422A4CFC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B9FC6D-3EF2-4E7C-A8D3-81C66846C88B}"/>
              </a:ext>
            </a:extLst>
          </p:cNvPr>
          <p:cNvSpPr/>
          <p:nvPr/>
        </p:nvSpPr>
        <p:spPr>
          <a:xfrm>
            <a:off x="4427984" y="293179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3D373-6C1F-4AC4-AE22-1877FDC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018C92A-EE80-48F1-9934-DE4C8F998E6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321A08-4200-423F-BC23-33E612037076}"/>
              </a:ext>
            </a:extLst>
          </p:cNvPr>
          <p:cNvSpPr txBox="1"/>
          <p:nvPr/>
        </p:nvSpPr>
        <p:spPr>
          <a:xfrm>
            <a:off x="2771800" y="253938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被重复执行的代码中，同样可以有循环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4C4C8-47AF-4948-AEC8-E086866EDB05}"/>
              </a:ext>
            </a:extLst>
          </p:cNvPr>
          <p:cNvSpPr txBox="1"/>
          <p:nvPr/>
        </p:nvSpPr>
        <p:spPr>
          <a:xfrm>
            <a:off x="1403648" y="182327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9587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E3678-3694-4E58-BD46-4E093515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58C2CF-1511-4DD4-BA2A-312901990C2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047497-2856-4087-81B6-7FEDB99DAE97}"/>
              </a:ext>
            </a:extLst>
          </p:cNvPr>
          <p:cNvSpPr/>
          <p:nvPr/>
        </p:nvSpPr>
        <p:spPr>
          <a:xfrm>
            <a:off x="1619672" y="228371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*****</a:t>
            </a:r>
          </a:p>
          <a:p>
            <a:r>
              <a:rPr lang="zh-CN" altLang="en-US" dirty="0"/>
              <a:t>*****</a:t>
            </a:r>
          </a:p>
          <a:p>
            <a:r>
              <a:rPr lang="zh-CN" altLang="en-US" dirty="0"/>
              <a:t>*****</a:t>
            </a:r>
          </a:p>
          <a:p>
            <a:r>
              <a:rPr lang="zh-CN" altLang="en-US" dirty="0"/>
              <a:t>*****</a:t>
            </a:r>
          </a:p>
          <a:p>
            <a:r>
              <a:rPr lang="zh-CN" altLang="en-US" dirty="0"/>
              <a:t>*****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9D789E-C5CA-4903-BE8D-3A7452B42B21}"/>
              </a:ext>
            </a:extLst>
          </p:cNvPr>
          <p:cNvSpPr/>
          <p:nvPr/>
        </p:nvSpPr>
        <p:spPr>
          <a:xfrm>
            <a:off x="4788024" y="22700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*</a:t>
            </a:r>
          </a:p>
          <a:p>
            <a:r>
              <a:rPr lang="zh-CN" altLang="en-US" dirty="0"/>
              <a:t>**</a:t>
            </a:r>
          </a:p>
          <a:p>
            <a:r>
              <a:rPr lang="zh-CN" altLang="en-US" dirty="0"/>
              <a:t>***</a:t>
            </a:r>
          </a:p>
          <a:p>
            <a:r>
              <a:rPr lang="zh-CN" altLang="en-US" dirty="0"/>
              <a:t>****</a:t>
            </a:r>
          </a:p>
          <a:p>
            <a:r>
              <a:rPr lang="zh-CN" altLang="en-US" dirty="0"/>
              <a:t>*****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82D57E-3D84-4EB7-BF95-1E426726E4F7}"/>
              </a:ext>
            </a:extLst>
          </p:cNvPr>
          <p:cNvSpPr txBox="1"/>
          <p:nvPr/>
        </p:nvSpPr>
        <p:spPr>
          <a:xfrm>
            <a:off x="1475656" y="177159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3899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>
            <a:extLst>
              <a:ext uri="{FF2B5EF4-FFF2-40B4-BE49-F238E27FC236}">
                <a16:creationId xmlns:a16="http://schemas.microsoft.com/office/drawing/2014/main" id="{EEF313E5-D887-4F7C-ACC4-F12DC380D742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Image 12" descr="Divider Right.png">
            <a:extLst>
              <a:ext uri="{FF2B5EF4-FFF2-40B4-BE49-F238E27FC236}">
                <a16:creationId xmlns:a16="http://schemas.microsoft.com/office/drawing/2014/main" id="{1E4716AC-7E08-4881-B018-DAF8AE1F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4" name="Image 12" descr="Divider Right.png">
            <a:extLst>
              <a:ext uri="{FF2B5EF4-FFF2-40B4-BE49-F238E27FC236}">
                <a16:creationId xmlns:a16="http://schemas.microsoft.com/office/drawing/2014/main" id="{93236142-F8C1-42C1-A2A1-F9BFCFFE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0239B2-EC05-430B-8175-C9415D25D2B7}"/>
              </a:ext>
            </a:extLst>
          </p:cNvPr>
          <p:cNvSpPr txBox="1"/>
          <p:nvPr/>
        </p:nvSpPr>
        <p:spPr>
          <a:xfrm>
            <a:off x="2252643" y="185395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循环嵌套执行流程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C3C297-18AA-4671-B60A-9DB8FC5F6073}"/>
              </a:ext>
            </a:extLst>
          </p:cNvPr>
          <p:cNvSpPr txBox="1"/>
          <p:nvPr/>
        </p:nvSpPr>
        <p:spPr>
          <a:xfrm>
            <a:off x="2287466" y="238708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循环嵌套条件构建</a:t>
            </a:r>
          </a:p>
        </p:txBody>
      </p:sp>
    </p:spTree>
    <p:extLst>
      <p:ext uri="{BB962C8B-B14F-4D97-AF65-F5344CB8AC3E}">
        <p14:creationId xmlns:p14="http://schemas.microsoft.com/office/powerpoint/2010/main" val="3605452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2CA90-15ED-4CC5-85FE-2A875A5C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5184576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7.7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循环综合案例</a:t>
            </a:r>
          </a:p>
        </p:txBody>
      </p:sp>
    </p:spTree>
    <p:extLst>
      <p:ext uri="{BB962C8B-B14F-4D97-AF65-F5344CB8AC3E}">
        <p14:creationId xmlns:p14="http://schemas.microsoft.com/office/powerpoint/2010/main" val="1386854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30DB8A-2BEB-4F00-877F-5CF72969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70AF4A-77AE-4A96-9421-E7BE01D1144B}"/>
              </a:ext>
            </a:extLst>
          </p:cNvPr>
          <p:cNvSpPr/>
          <p:nvPr/>
        </p:nvSpPr>
        <p:spPr>
          <a:xfrm>
            <a:off x="4355976" y="336383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C9CBE5-870F-42E0-A46A-BE1E8D46936E}"/>
              </a:ext>
            </a:extLst>
          </p:cNvPr>
          <p:cNvSpPr txBox="1"/>
          <p:nvPr/>
        </p:nvSpPr>
        <p:spPr>
          <a:xfrm>
            <a:off x="971600" y="2499742"/>
            <a:ext cx="746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年营业额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元，每年增长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，请问按此增长速度，到哪一年营业额将达到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EB7AED2-8819-4A99-840B-D8202B0A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285F26-9B43-4DE4-BBB2-EF4AFA29AB2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C0B825-B810-4C12-A0F1-789CD5B67144}"/>
              </a:ext>
            </a:extLst>
          </p:cNvPr>
          <p:cNvSpPr txBox="1"/>
          <p:nvPr/>
        </p:nvSpPr>
        <p:spPr>
          <a:xfrm>
            <a:off x="971600" y="177966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计算营业额</a:t>
            </a:r>
          </a:p>
        </p:txBody>
      </p:sp>
    </p:spTree>
    <p:extLst>
      <p:ext uri="{BB962C8B-B14F-4D97-AF65-F5344CB8AC3E}">
        <p14:creationId xmlns:p14="http://schemas.microsoft.com/office/powerpoint/2010/main" val="16697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CD9C4EE-99A8-41AF-B956-19F067BD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6B49F87-2F4D-4C90-A4CC-908F2C6DB8C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4DD67B-A123-4A39-AA6C-D66D34DD314C}"/>
              </a:ext>
            </a:extLst>
          </p:cNvPr>
          <p:cNvSpPr txBox="1"/>
          <p:nvPr/>
        </p:nvSpPr>
        <p:spPr>
          <a:xfrm>
            <a:off x="971600" y="177966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水仙花数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D4951A-3AB2-45FA-98ED-DE50BF1EC3AF}"/>
              </a:ext>
            </a:extLst>
          </p:cNvPr>
          <p:cNvSpPr/>
          <p:nvPr/>
        </p:nvSpPr>
        <p:spPr>
          <a:xfrm>
            <a:off x="2664692" y="2571750"/>
            <a:ext cx="2938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100-999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间的水仙花数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F1A046-19CB-4B3F-B8B5-6371A6588940}"/>
              </a:ext>
            </a:extLst>
          </p:cNvPr>
          <p:cNvSpPr txBox="1"/>
          <p:nvPr/>
        </p:nvSpPr>
        <p:spPr>
          <a:xfrm>
            <a:off x="2992030" y="3576255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水仙花：是指一个三位数，它的每位数字的立方和等于其本身</a:t>
            </a:r>
          </a:p>
        </p:txBody>
      </p:sp>
    </p:spTree>
    <p:extLst>
      <p:ext uri="{BB962C8B-B14F-4D97-AF65-F5344CB8AC3E}">
        <p14:creationId xmlns:p14="http://schemas.microsoft.com/office/powerpoint/2010/main" val="29524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D53385D-EC12-4B34-A71A-51926943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0E47A6-AD58-4BE7-AF2A-AE394BD77D94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BF12FC-5AB3-48E3-BC56-D3B6C6907ABF}"/>
              </a:ext>
            </a:extLst>
          </p:cNvPr>
          <p:cNvSpPr txBox="1"/>
          <p:nvPr/>
        </p:nvSpPr>
        <p:spPr>
          <a:xfrm>
            <a:off x="971600" y="177966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乘法口诀表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D174E6B2-DE0F-4F05-BCFE-3BA19FB20E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35" y="2299856"/>
            <a:ext cx="6971130" cy="2235017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20208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0C7ECB-A5B8-4D2D-BB7C-A729D71C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C58E08-8077-44D8-B494-5FC7A501177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FF8F4-7546-43DF-A4E1-FFA519A8B3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9662"/>
            <a:ext cx="4248472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1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DA032E-D947-4743-A2E4-C0E6ACE7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680520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069ACAE-7EAD-4482-A15E-3B93E52478C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F9B1B1-5920-4087-8A93-038990E7212E}"/>
              </a:ext>
            </a:extLst>
          </p:cNvPr>
          <p:cNvSpPr txBox="1"/>
          <p:nvPr/>
        </p:nvSpPr>
        <p:spPr>
          <a:xfrm>
            <a:off x="971600" y="1779662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乘法口诀表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3785F-48B2-4BCE-8A98-9B954BACC8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77778"/>
            <a:ext cx="6552728" cy="207384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4081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A131038-C0B3-41FB-8AD3-52A9FC05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5184576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7.8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循环结构总结</a:t>
            </a:r>
          </a:p>
        </p:txBody>
      </p:sp>
    </p:spTree>
    <p:extLst>
      <p:ext uri="{BB962C8B-B14F-4D97-AF65-F5344CB8AC3E}">
        <p14:creationId xmlns:p14="http://schemas.microsoft.com/office/powerpoint/2010/main" val="3579173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5754AE-0696-4419-B27D-5ACD678D0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5526"/>
            <a:ext cx="4425496" cy="3812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DD74A9-D07B-49B0-8F8A-45E7D9AD5C48}"/>
              </a:ext>
            </a:extLst>
          </p:cNvPr>
          <p:cNvSpPr/>
          <p:nvPr/>
        </p:nvSpPr>
        <p:spPr>
          <a:xfrm>
            <a:off x="4139952" y="372387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7D570-57F0-4842-B026-D152A693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D624B-6BF1-45E3-A284-AB491F67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5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156D2DC-560A-44C6-8ABE-2251E662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DCD561-BCBD-487F-AB2A-7AF6996252E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A2BAB8-82F3-48CE-B756-05604EFDAAD9}"/>
              </a:ext>
            </a:extLst>
          </p:cNvPr>
          <p:cNvSpPr txBox="1"/>
          <p:nvPr/>
        </p:nvSpPr>
        <p:spPr>
          <a:xfrm>
            <a:off x="1475656" y="1961113"/>
            <a:ext cx="724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李四这次考试又粗心了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爸爸让他写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下次考试一定要细心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C3D236-4860-432F-B95D-033BFD5A6B05}"/>
              </a:ext>
            </a:extLst>
          </p:cNvPr>
          <p:cNvSpPr txBox="1"/>
          <p:nvPr/>
        </p:nvSpPr>
        <p:spPr>
          <a:xfrm>
            <a:off x="1619672" y="257175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跟媳妇承认错误，说一万遍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媳妇儿，我错了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4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660D1D-34F6-478D-BBF3-019E5DC7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2E145B2-77D0-46FC-9FF3-D6A3722E0F4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C85311-4C4F-44D6-ABE0-87F7DA2EF2A6}"/>
              </a:ext>
            </a:extLst>
          </p:cNvPr>
          <p:cNvSpPr txBox="1"/>
          <p:nvPr/>
        </p:nvSpPr>
        <p:spPr>
          <a:xfrm>
            <a:off x="1475656" y="2557108"/>
            <a:ext cx="665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是程序设计语言中反复执行某些代码的一种计算机处理过程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5E0773-E77E-4628-838F-EBE250FA28FB}"/>
              </a:ext>
            </a:extLst>
          </p:cNvPr>
          <p:cNvSpPr txBox="1"/>
          <p:nvPr/>
        </p:nvSpPr>
        <p:spPr>
          <a:xfrm>
            <a:off x="1331640" y="1847729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循环概念</a:t>
            </a:r>
          </a:p>
        </p:txBody>
      </p:sp>
    </p:spTree>
    <p:extLst>
      <p:ext uri="{BB962C8B-B14F-4D97-AF65-F5344CB8AC3E}">
        <p14:creationId xmlns:p14="http://schemas.microsoft.com/office/powerpoint/2010/main" val="24752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5F2ACBB-C071-4762-A1C1-726E9562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504B6B-6B84-4F7A-9348-99043E219B8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4A5AA7-B54F-414C-9E2D-45F21BBE9712}"/>
              </a:ext>
            </a:extLst>
          </p:cNvPr>
          <p:cNvSpPr txBox="1"/>
          <p:nvPr/>
        </p:nvSpPr>
        <p:spPr>
          <a:xfrm>
            <a:off x="1331640" y="1847729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循环特征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A68CAB-61FC-4E17-968D-0FDC63BC3B19}"/>
              </a:ext>
            </a:extLst>
          </p:cNvPr>
          <p:cNvSpPr/>
          <p:nvPr/>
        </p:nvSpPr>
        <p:spPr>
          <a:xfrm>
            <a:off x="2255248" y="25469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反复做某件事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具有明确的开始与停止标志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9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FDD25E3D-2ED6-4652-9743-FAB6D22E17C0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7905F1F9-7F56-4B4A-816A-9FF40047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AB2D0F47-10B1-44B7-8C18-74C50FEF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B35151-A43D-4540-BC43-6AB100BFDD05}"/>
              </a:ext>
            </a:extLst>
          </p:cNvPr>
          <p:cNvSpPr txBox="1"/>
          <p:nvPr/>
        </p:nvSpPr>
        <p:spPr>
          <a:xfrm>
            <a:off x="2978940" y="192367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750E83-FBA0-403F-9749-5D750759FEA6}"/>
              </a:ext>
            </a:extLst>
          </p:cNvPr>
          <p:cNvSpPr txBox="1"/>
          <p:nvPr/>
        </p:nvSpPr>
        <p:spPr>
          <a:xfrm>
            <a:off x="3010502" y="245242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循环特征</a:t>
            </a:r>
          </a:p>
        </p:txBody>
      </p:sp>
    </p:spTree>
    <p:extLst>
      <p:ext uri="{BB962C8B-B14F-4D97-AF65-F5344CB8AC3E}">
        <p14:creationId xmlns:p14="http://schemas.microsoft.com/office/powerpoint/2010/main" val="13543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E08E43F-CDEB-481A-804A-E46322CD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7.2 for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循环基本结构</a:t>
            </a:r>
          </a:p>
        </p:txBody>
      </p:sp>
    </p:spTree>
    <p:extLst>
      <p:ext uri="{BB962C8B-B14F-4D97-AF65-F5344CB8AC3E}">
        <p14:creationId xmlns:p14="http://schemas.microsoft.com/office/powerpoint/2010/main" val="57398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566</Words>
  <Application>Microsoft Office PowerPoint</Application>
  <PresentationFormat>全屏显示(16:9)</PresentationFormat>
  <Paragraphs>111</Paragraphs>
  <Slides>43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黑体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7.1 循环结构简介</vt:lpstr>
      <vt:lpstr>PowerPoint 演示文稿</vt:lpstr>
      <vt:lpstr>7.1 循环结构简介</vt:lpstr>
      <vt:lpstr>7.1 循环结构简介</vt:lpstr>
      <vt:lpstr>7.1 循环结构简介</vt:lpstr>
      <vt:lpstr>7.1 循环结构简介</vt:lpstr>
      <vt:lpstr>PowerPoint 演示文稿</vt:lpstr>
      <vt:lpstr>7.2 for 循环基本结构</vt:lpstr>
      <vt:lpstr>PowerPoint 演示文稿</vt:lpstr>
      <vt:lpstr>7.2 for 循环基本结构</vt:lpstr>
      <vt:lpstr>PowerPoint 演示文稿</vt:lpstr>
      <vt:lpstr>7.3 for 循环案例</vt:lpstr>
      <vt:lpstr>PowerPoint 演示文稿</vt:lpstr>
      <vt:lpstr>7.3 for 循环案例</vt:lpstr>
      <vt:lpstr>7.3 for 循环案例</vt:lpstr>
      <vt:lpstr>7.4 break语句与应用案例</vt:lpstr>
      <vt:lpstr>PowerPoint 演示文稿</vt:lpstr>
      <vt:lpstr>7.4 break语句以及应用案例</vt:lpstr>
      <vt:lpstr>7.4 break语句以及应用案例</vt:lpstr>
      <vt:lpstr>7.4 break语句以及应用案例</vt:lpstr>
      <vt:lpstr>7.4 break语句以及应用案例</vt:lpstr>
      <vt:lpstr>7.4 break语句以及应用案例</vt:lpstr>
      <vt:lpstr>PowerPoint 演示文稿</vt:lpstr>
      <vt:lpstr>7.5 continue语句与应用案例</vt:lpstr>
      <vt:lpstr>PowerPoint 演示文稿</vt:lpstr>
      <vt:lpstr>7.5 continue语句以及应用案例</vt:lpstr>
      <vt:lpstr>7.5 continue语句以及应用案例</vt:lpstr>
      <vt:lpstr>PowerPoint 演示文稿</vt:lpstr>
      <vt:lpstr>7.6 循环嵌套</vt:lpstr>
      <vt:lpstr>PowerPoint 演示文稿</vt:lpstr>
      <vt:lpstr>7.6 循环嵌套</vt:lpstr>
      <vt:lpstr>7.6 循环嵌套</vt:lpstr>
      <vt:lpstr>PowerPoint 演示文稿</vt:lpstr>
      <vt:lpstr>7.7 循环综合案例</vt:lpstr>
      <vt:lpstr>PowerPoint 演示文稿</vt:lpstr>
      <vt:lpstr>7.7 循环案例</vt:lpstr>
      <vt:lpstr>7.7 循环案例</vt:lpstr>
      <vt:lpstr>7.7 循环案例</vt:lpstr>
      <vt:lpstr>7.7 循环案例</vt:lpstr>
      <vt:lpstr>7.8 循环结构总结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877</cp:revision>
  <dcterms:created xsi:type="dcterms:W3CDTF">2018-10-26T07:26:50Z</dcterms:created>
  <dcterms:modified xsi:type="dcterms:W3CDTF">2019-02-17T15:33:35Z</dcterms:modified>
</cp:coreProperties>
</file>