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503" r:id="rId3"/>
    <p:sldId id="504" r:id="rId4"/>
    <p:sldId id="505" r:id="rId5"/>
    <p:sldId id="510" r:id="rId6"/>
    <p:sldId id="507" r:id="rId7"/>
    <p:sldId id="506" r:id="rId8"/>
    <p:sldId id="511" r:id="rId9"/>
    <p:sldId id="508" r:id="rId10"/>
    <p:sldId id="514" r:id="rId11"/>
    <p:sldId id="509" r:id="rId12"/>
    <p:sldId id="528" r:id="rId13"/>
    <p:sldId id="512" r:id="rId14"/>
    <p:sldId id="513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9" r:id="rId29"/>
    <p:sldId id="530" r:id="rId30"/>
    <p:sldId id="531" r:id="rId31"/>
    <p:sldId id="532" r:id="rId32"/>
    <p:sldId id="533" r:id="rId33"/>
    <p:sldId id="534" r:id="rId34"/>
    <p:sldId id="536" r:id="rId35"/>
    <p:sldId id="535" r:id="rId36"/>
    <p:sldId id="537" r:id="rId37"/>
    <p:sldId id="538" r:id="rId38"/>
    <p:sldId id="539" r:id="rId39"/>
    <p:sldId id="540" r:id="rId40"/>
    <p:sldId id="541" r:id="rId41"/>
    <p:sldId id="542" r:id="rId42"/>
    <p:sldId id="543" r:id="rId43"/>
    <p:sldId id="544" r:id="rId44"/>
    <p:sldId id="545" r:id="rId45"/>
    <p:sldId id="546" r:id="rId46"/>
    <p:sldId id="551" r:id="rId47"/>
    <p:sldId id="553" r:id="rId48"/>
    <p:sldId id="554" r:id="rId49"/>
    <p:sldId id="552" r:id="rId50"/>
    <p:sldId id="547" r:id="rId51"/>
    <p:sldId id="548" r:id="rId52"/>
    <p:sldId id="549" r:id="rId53"/>
    <p:sldId id="550" r:id="rId5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A0B6D2-673C-4BB4-ACF2-FA3968943B87}">
          <p14:sldIdLst>
            <p14:sldId id="256"/>
            <p14:sldId id="503"/>
            <p14:sldId id="504"/>
            <p14:sldId id="505"/>
            <p14:sldId id="510"/>
            <p14:sldId id="507"/>
            <p14:sldId id="506"/>
            <p14:sldId id="511"/>
            <p14:sldId id="508"/>
            <p14:sldId id="514"/>
            <p14:sldId id="509"/>
            <p14:sldId id="528"/>
            <p14:sldId id="512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9"/>
            <p14:sldId id="530"/>
            <p14:sldId id="531"/>
            <p14:sldId id="532"/>
            <p14:sldId id="533"/>
            <p14:sldId id="534"/>
            <p14:sldId id="536"/>
            <p14:sldId id="535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51"/>
            <p14:sldId id="553"/>
            <p14:sldId id="554"/>
            <p14:sldId id="552"/>
            <p14:sldId id="547"/>
            <p14:sldId id="548"/>
            <p14:sldId id="549"/>
            <p14:sldId id="5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953" autoAdjust="0"/>
  </p:normalViewPr>
  <p:slideViewPr>
    <p:cSldViewPr>
      <p:cViewPr varScale="1">
        <p:scale>
          <a:sx n="120" d="100"/>
          <a:sy n="120" d="100"/>
        </p:scale>
        <p:origin x="1326" y="10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E7D41-AF85-4EB8-9136-AD5CDC06F66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75D75-BE1A-4B1F-B3A7-C6A445CFF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0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我们可以将这些已经写好的重复的代码组合起来，下次直接使用。其实，将这些重复的代码组合起来就是函数了。函数就是将一系列功能集中在一起，下次直接使用。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0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36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计算求和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10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75D75-BE1A-4B1F-B3A7-C6A445CFF8D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8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5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" y="-12812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83768" y="123478"/>
            <a:ext cx="668203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51720" y="2067694"/>
            <a:ext cx="6696744" cy="1102519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66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Go 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语言核心语法        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--《Go</a:t>
            </a:r>
            <a:r>
              <a:rPr lang="zh-CN" altLang="en-US" sz="2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语言与区块链</a:t>
            </a:r>
            <a:r>
              <a:rPr lang="en-US" altLang="zh-CN" sz="2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74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CC2E04-8138-4587-A3FA-25B761FD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E1A7A7C-CF5D-4A1B-9D48-1F99DF4A1C46}"/>
              </a:ext>
            </a:extLst>
          </p:cNvPr>
          <p:cNvSpPr/>
          <p:nvPr/>
        </p:nvSpPr>
        <p:spPr>
          <a:xfrm>
            <a:off x="4250429" y="803219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66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85F658D-F214-49E4-AFCE-B7C954A6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函数基本定义与使用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2C3CFE-9223-417C-B9C1-5251B9F68376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F8E9CC-0781-4A6A-A65F-F67C5FF5D76B}"/>
              </a:ext>
            </a:extLst>
          </p:cNvPr>
          <p:cNvSpPr txBox="1"/>
          <p:nvPr/>
        </p:nvSpPr>
        <p:spPr>
          <a:xfrm>
            <a:off x="1115616" y="182327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函数基本语法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5DF03D-C79B-482C-B1E2-1FFCF1BD9F3C}"/>
              </a:ext>
            </a:extLst>
          </p:cNvPr>
          <p:cNvSpPr/>
          <p:nvPr/>
        </p:nvSpPr>
        <p:spPr>
          <a:xfrm>
            <a:off x="2286000" y="23870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 ) {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D7D417-9B82-4A41-BF23-06A988C4B41D}"/>
              </a:ext>
            </a:extLst>
          </p:cNvPr>
          <p:cNvSpPr txBox="1"/>
          <p:nvPr/>
        </p:nvSpPr>
        <p:spPr>
          <a:xfrm>
            <a:off x="1403648" y="3579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200FC1-4365-4D23-8BD5-33D82541110B}"/>
              </a:ext>
            </a:extLst>
          </p:cNvPr>
          <p:cNvSpPr txBox="1"/>
          <p:nvPr/>
        </p:nvSpPr>
        <p:spPr>
          <a:xfrm>
            <a:off x="2627784" y="4011910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1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angc\AppData\Local\Temp\f08e2a67-3ad1-4847-88e5-8361a80e3700.tmp">
            <a:extLst>
              <a:ext uri="{FF2B5EF4-FFF2-40B4-BE49-F238E27FC236}">
                <a16:creationId xmlns:a16="http://schemas.microsoft.com/office/drawing/2014/main" id="{62236AB5-5526-4558-8A44-6F826B06016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23678"/>
            <a:ext cx="4032448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D969442-074D-47F5-9196-B26C291C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函数基本定义与使用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BE3474D-DDF4-4468-81A8-2B32A4A1B49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1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B53C881-42C3-4ED9-B109-8A19AC7B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函数基本定义与使用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58C18C-D0AD-48A4-A65A-5F4184F968C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5EBC55-8CB9-4B8D-BFA2-19264FE054CF}"/>
              </a:ext>
            </a:extLst>
          </p:cNvPr>
          <p:cNvSpPr txBox="1"/>
          <p:nvPr/>
        </p:nvSpPr>
        <p:spPr>
          <a:xfrm>
            <a:off x="1115616" y="182327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2E477-3709-444C-B2B6-2717A88D2206}"/>
              </a:ext>
            </a:extLst>
          </p:cNvPr>
          <p:cNvSpPr txBox="1"/>
          <p:nvPr/>
        </p:nvSpPr>
        <p:spPr>
          <a:xfrm>
            <a:off x="1763688" y="2355726"/>
            <a:ext cx="567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函数定义部分的代码仅仅用于声明函数，调用时才会执行函数内容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15DCCA-99A1-4379-98AE-34AA5EF1D9AA}"/>
              </a:ext>
            </a:extLst>
          </p:cNvPr>
          <p:cNvSpPr txBox="1"/>
          <p:nvPr/>
        </p:nvSpPr>
        <p:spPr>
          <a:xfrm>
            <a:off x="1757805" y="2780744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调用时千万别忘记括号</a:t>
            </a:r>
          </a:p>
        </p:txBody>
      </p:sp>
    </p:spTree>
    <p:extLst>
      <p:ext uri="{BB962C8B-B14F-4D97-AF65-F5344CB8AC3E}">
        <p14:creationId xmlns:p14="http://schemas.microsoft.com/office/powerpoint/2010/main" val="179660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990D4A50-E107-4BE0-96A5-859C0053E64A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FA161724-716A-455A-989E-C214A184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CEC2152B-75BF-4A1C-A994-7ADCCBD1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B6EB018-1F1C-4259-AB81-45460834E730}"/>
              </a:ext>
            </a:extLst>
          </p:cNvPr>
          <p:cNvSpPr txBox="1"/>
          <p:nvPr/>
        </p:nvSpPr>
        <p:spPr>
          <a:xfrm>
            <a:off x="2195736" y="177966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函数的定义与调用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7CE812-36AF-4DE2-A576-BD88341D0D1E}"/>
              </a:ext>
            </a:extLst>
          </p:cNvPr>
          <p:cNvSpPr txBox="1"/>
          <p:nvPr/>
        </p:nvSpPr>
        <p:spPr>
          <a:xfrm>
            <a:off x="2195736" y="234295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425610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D6B8764-D91B-4F23-98AF-A30B09BD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函数指定参数个数</a:t>
            </a:r>
          </a:p>
        </p:txBody>
      </p:sp>
    </p:spTree>
    <p:extLst>
      <p:ext uri="{BB962C8B-B14F-4D97-AF65-F5344CB8AC3E}">
        <p14:creationId xmlns:p14="http://schemas.microsoft.com/office/powerpoint/2010/main" val="1751048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69D30B-E935-48B9-B047-F5AA1721C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043262F-A2C6-40E1-AAD5-6A9430D8C782}"/>
              </a:ext>
            </a:extLst>
          </p:cNvPr>
          <p:cNvSpPr/>
          <p:nvPr/>
        </p:nvSpPr>
        <p:spPr>
          <a:xfrm>
            <a:off x="4283968" y="120359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2377F1B-1BAB-4A61-84C2-87426F6E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函数指定参数个数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D13C444-E9FF-42F3-8D87-A18A07FCE7E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B0CB8F-3356-482A-A77A-E1450DA9512C}"/>
              </a:ext>
            </a:extLst>
          </p:cNvPr>
          <p:cNvSpPr txBox="1"/>
          <p:nvPr/>
        </p:nvSpPr>
        <p:spPr>
          <a:xfrm>
            <a:off x="1115616" y="182327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基本格式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4DF3DB-B3CF-4901-BEB9-039F69711D19}"/>
              </a:ext>
            </a:extLst>
          </p:cNvPr>
          <p:cNvSpPr/>
          <p:nvPr/>
        </p:nvSpPr>
        <p:spPr>
          <a:xfrm>
            <a:off x="2286000" y="23870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EAFD05-632D-44E8-B31E-6504D1E64CF8}"/>
              </a:ext>
            </a:extLst>
          </p:cNvPr>
          <p:cNvSpPr txBox="1"/>
          <p:nvPr/>
        </p:nvSpPr>
        <p:spPr>
          <a:xfrm>
            <a:off x="1691680" y="35078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64458E-D48E-4B07-B993-149EFE49B818}"/>
              </a:ext>
            </a:extLst>
          </p:cNvPr>
          <p:cNvSpPr txBox="1"/>
          <p:nvPr/>
        </p:nvSpPr>
        <p:spPr>
          <a:xfrm>
            <a:off x="2555776" y="387718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5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2770258-89B0-4489-81D6-B7BD4257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函数指定参数个数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B8EDA8-064D-47FA-B06B-08CB0E29E4C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0D9F3A-97FF-4D32-9C8D-004BD26DAE44}"/>
              </a:ext>
            </a:extLst>
          </p:cNvPr>
          <p:cNvSpPr txBox="1"/>
          <p:nvPr/>
        </p:nvSpPr>
        <p:spPr>
          <a:xfrm>
            <a:off x="1115616" y="1823276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实参与形参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EBBD29-6B1F-4E0F-A9D7-29B6856816F9}"/>
              </a:ext>
            </a:extLst>
          </p:cNvPr>
          <p:cNvSpPr/>
          <p:nvPr/>
        </p:nvSpPr>
        <p:spPr>
          <a:xfrm>
            <a:off x="2014845" y="232527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8E0358-0C10-4A6B-B9B7-737C9672B297}"/>
              </a:ext>
            </a:extLst>
          </p:cNvPr>
          <p:cNvSpPr txBox="1"/>
          <p:nvPr/>
        </p:nvSpPr>
        <p:spPr>
          <a:xfrm>
            <a:off x="1619672" y="33782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C5F7FF-3D0D-4BDB-8592-654FEF8425A7}"/>
              </a:ext>
            </a:extLst>
          </p:cNvPr>
          <p:cNvSpPr txBox="1"/>
          <p:nvPr/>
        </p:nvSpPr>
        <p:spPr>
          <a:xfrm>
            <a:off x="2411760" y="371458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E622CC-095D-47CB-8283-B3A7147CF02D}"/>
              </a:ext>
            </a:extLst>
          </p:cNvPr>
          <p:cNvSpPr/>
          <p:nvPr/>
        </p:nvSpPr>
        <p:spPr>
          <a:xfrm>
            <a:off x="5076056" y="3791187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形参是函数定义时规定的参数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5B8319-566A-466C-8388-44432845BC67}"/>
              </a:ext>
            </a:extLst>
          </p:cNvPr>
          <p:cNvSpPr txBox="1"/>
          <p:nvPr/>
        </p:nvSpPr>
        <p:spPr>
          <a:xfrm>
            <a:off x="5076460" y="4147625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实参是函数调用时使用的参数</a:t>
            </a:r>
          </a:p>
        </p:txBody>
      </p:sp>
    </p:spTree>
    <p:extLst>
      <p:ext uri="{BB962C8B-B14F-4D97-AF65-F5344CB8AC3E}">
        <p14:creationId xmlns:p14="http://schemas.microsoft.com/office/powerpoint/2010/main" val="4046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A52AB7C-FCCE-4686-BB35-AE3A490E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函数指定参数个数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A815F2E-5579-48B7-9E82-20665C81EF3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4A9BE-A38C-406C-8E4D-AD3FA8A8D706}"/>
              </a:ext>
            </a:extLst>
          </p:cNvPr>
          <p:cNvSpPr txBox="1"/>
          <p:nvPr/>
        </p:nvSpPr>
        <p:spPr>
          <a:xfrm>
            <a:off x="1115616" y="182327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8FF617-1A34-4604-9833-A6E678C5D503}"/>
              </a:ext>
            </a:extLst>
          </p:cNvPr>
          <p:cNvSpPr txBox="1"/>
          <p:nvPr/>
        </p:nvSpPr>
        <p:spPr>
          <a:xfrm>
            <a:off x="2195736" y="2643116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在定义函数时，形参与实参的个数与类型都要保持一致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11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31ADAA0-32CB-4F52-AE90-9E8CC2E8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函数简介</a:t>
            </a:r>
          </a:p>
        </p:txBody>
      </p:sp>
    </p:spTree>
    <p:extLst>
      <p:ext uri="{BB962C8B-B14F-4D97-AF65-F5344CB8AC3E}">
        <p14:creationId xmlns:p14="http://schemas.microsoft.com/office/powerpoint/2010/main" val="301101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AF051C47-E983-4414-A507-6472443EB4F1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983CF1FF-9670-45FF-8BB4-A3513082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6A8046E8-5974-446D-8D21-B868B768F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5AB506B-86BC-462D-8D2D-3BB758DF0C95}"/>
              </a:ext>
            </a:extLst>
          </p:cNvPr>
          <p:cNvSpPr/>
          <p:nvPr/>
        </p:nvSpPr>
        <p:spPr>
          <a:xfrm>
            <a:off x="1115616" y="162951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形参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FD07B1-B3D5-4AFB-AC01-8174A1F09FB7}"/>
              </a:ext>
            </a:extLst>
          </p:cNvPr>
          <p:cNvSpPr txBox="1"/>
          <p:nvPr/>
        </p:nvSpPr>
        <p:spPr>
          <a:xfrm>
            <a:off x="1259632" y="247642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012B2A-988C-4517-B8E4-4FDFA8074F98}"/>
              </a:ext>
            </a:extLst>
          </p:cNvPr>
          <p:cNvSpPr txBox="1"/>
          <p:nvPr/>
        </p:nvSpPr>
        <p:spPr>
          <a:xfrm>
            <a:off x="1403648" y="2832867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CAFC87-F828-4108-BA75-9ADC05277C67}"/>
              </a:ext>
            </a:extLst>
          </p:cNvPr>
          <p:cNvSpPr/>
          <p:nvPr/>
        </p:nvSpPr>
        <p:spPr>
          <a:xfrm>
            <a:off x="1345299" y="3491972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形参是函数定义时规定的参数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E153A9-D6B6-48A9-BAE8-935F07374E4F}"/>
              </a:ext>
            </a:extLst>
          </p:cNvPr>
          <p:cNvSpPr txBox="1"/>
          <p:nvPr/>
        </p:nvSpPr>
        <p:spPr>
          <a:xfrm>
            <a:off x="1345703" y="3848410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实参是函数调用时使用的参数</a:t>
            </a:r>
          </a:p>
        </p:txBody>
      </p:sp>
    </p:spTree>
    <p:extLst>
      <p:ext uri="{BB962C8B-B14F-4D97-AF65-F5344CB8AC3E}">
        <p14:creationId xmlns:p14="http://schemas.microsoft.com/office/powerpoint/2010/main" val="1567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ECEA7344-BFB2-4C6A-9B57-9796F3427076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6709D705-5D07-402D-BA8C-FDA667E3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7FFDBEC4-D01D-4316-BD12-524C61F5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B0B7CE0-6EBD-404B-AD17-6A6D978B755F}"/>
              </a:ext>
            </a:extLst>
          </p:cNvPr>
          <p:cNvSpPr txBox="1"/>
          <p:nvPr/>
        </p:nvSpPr>
        <p:spPr>
          <a:xfrm>
            <a:off x="2037199" y="2067694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在定义函数时，形参与实参的个数与类型都要保持一致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94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36B25C0-62C2-411F-8664-72B846D0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函数不定参数列表</a:t>
            </a:r>
          </a:p>
        </p:txBody>
      </p:sp>
    </p:spTree>
    <p:extLst>
      <p:ext uri="{BB962C8B-B14F-4D97-AF65-F5344CB8AC3E}">
        <p14:creationId xmlns:p14="http://schemas.microsoft.com/office/powerpoint/2010/main" val="412083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0DE324-1AC2-4DFB-AA4E-26E17308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9280BB-981E-4D72-A2D8-BFE2796DB5BB}"/>
              </a:ext>
            </a:extLst>
          </p:cNvPr>
          <p:cNvSpPr/>
          <p:nvPr/>
        </p:nvSpPr>
        <p:spPr>
          <a:xfrm>
            <a:off x="4427984" y="1635646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90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16CBA2-4FA5-4413-8415-8DDBCB8D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函数不定参数列表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0929A4F-C663-4F18-85F9-8EC36A9A6C64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FCDE12-1546-450D-AAE8-A15F514942EA}"/>
              </a:ext>
            </a:extLst>
          </p:cNvPr>
          <p:cNvSpPr txBox="1"/>
          <p:nvPr/>
        </p:nvSpPr>
        <p:spPr>
          <a:xfrm>
            <a:off x="1115616" y="182327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基本格式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2804D7-6521-4856-8367-590A1E754EEB}"/>
              </a:ext>
            </a:extLst>
          </p:cNvPr>
          <p:cNvSpPr/>
          <p:nvPr/>
        </p:nvSpPr>
        <p:spPr>
          <a:xfrm>
            <a:off x="1475656" y="238708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198120" algn="just">
              <a:spcAft>
                <a:spcPts val="0"/>
              </a:spcAft>
            </a:pPr>
            <a:r>
              <a:rPr lang="en-US" altLang="zh-CN" sz="1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参数名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r>
              <a:rPr lang="zh-CN" altLang="en-US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</a:t>
            </a: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) {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函数体</a:t>
            </a:r>
          </a:p>
          <a:p>
            <a:pPr indent="198120" algn="just">
              <a:spcAft>
                <a:spcPts val="0"/>
              </a:spcAft>
            </a:pPr>
            <a:r>
              <a:rPr lang="en-US" altLang="zh-CN" sz="1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3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373528-7A7D-4B43-872B-44CBB45718D6}"/>
              </a:ext>
            </a:extLst>
          </p:cNvPr>
          <p:cNvSpPr txBox="1"/>
          <p:nvPr/>
        </p:nvSpPr>
        <p:spPr>
          <a:xfrm>
            <a:off x="1115616" y="1823276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获取参数的值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539835B-8686-4EF3-835F-E54FACF9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函数不定参数列表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02EFAE2-5440-4C14-A1AE-9FE550129FA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56B604-7E12-4E6C-957E-97ED2EC57A79}"/>
              </a:ext>
            </a:extLst>
          </p:cNvPr>
          <p:cNvSpPr txBox="1"/>
          <p:nvPr/>
        </p:nvSpPr>
        <p:spPr>
          <a:xfrm>
            <a:off x="1979712" y="2308955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可以通过下标方式获取参数值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1F4277-0118-4B86-AB06-E6CB98978922}"/>
              </a:ext>
            </a:extLst>
          </p:cNvPr>
          <p:cNvSpPr txBox="1"/>
          <p:nvPr/>
        </p:nvSpPr>
        <p:spPr>
          <a:xfrm>
            <a:off x="2095128" y="4047275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通过循环的方式获取参数值</a:t>
            </a:r>
          </a:p>
        </p:txBody>
      </p:sp>
      <p:pic>
        <p:nvPicPr>
          <p:cNvPr id="9" name="图片 8" descr="C:\Users\wangc\AppData\Local\Temp\8f3be8ff-6c93-4aa4-8290-3d219141dabc.tmp">
            <a:extLst>
              <a:ext uri="{FF2B5EF4-FFF2-40B4-BE49-F238E27FC236}">
                <a16:creationId xmlns:a16="http://schemas.microsoft.com/office/drawing/2014/main" id="{CAE46B23-B563-40FF-88BA-F68791FE2B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40" y="2678287"/>
            <a:ext cx="3745620" cy="1117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57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EFFE4-F1A2-4D94-9419-096DEDA483D1}"/>
              </a:ext>
            </a:extLst>
          </p:cNvPr>
          <p:cNvSpPr txBox="1"/>
          <p:nvPr/>
        </p:nvSpPr>
        <p:spPr>
          <a:xfrm>
            <a:off x="1115616" y="1823276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874F03D-4CF5-4A97-A32D-A6A859A7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8.4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函数不定参数列表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B776DB-A9B0-4ED4-A58A-F6FCDE23EE78}"/>
              </a:ext>
            </a:extLst>
          </p:cNvPr>
          <p:cNvSpPr txBox="1"/>
          <p:nvPr/>
        </p:nvSpPr>
        <p:spPr>
          <a:xfrm>
            <a:off x="1691680" y="2499742"/>
            <a:ext cx="3525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固定参数放在前面，不定参数放在后面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6CC1C0-11FD-42F8-911C-C4EE790139D6}"/>
              </a:ext>
            </a:extLst>
          </p:cNvPr>
          <p:cNvSpPr txBox="1"/>
          <p:nvPr/>
        </p:nvSpPr>
        <p:spPr>
          <a:xfrm>
            <a:off x="1691680" y="2960764"/>
            <a:ext cx="7116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在对函数进行调用时，固定参数必须传值，不定参数可以根据需要来决定是否要传值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572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0">
            <a:extLst>
              <a:ext uri="{FF2B5EF4-FFF2-40B4-BE49-F238E27FC236}">
                <a16:creationId xmlns:a16="http://schemas.microsoft.com/office/drawing/2014/main" id="{D02628EF-2A66-4AF0-B89E-7F49ED0E8A4E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Image 12" descr="Divider Right.png">
            <a:extLst>
              <a:ext uri="{FF2B5EF4-FFF2-40B4-BE49-F238E27FC236}">
                <a16:creationId xmlns:a16="http://schemas.microsoft.com/office/drawing/2014/main" id="{48722A7E-1350-42B4-895F-9A4BC1C5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4" name="Image 12" descr="Divider Right.png">
            <a:extLst>
              <a:ext uri="{FF2B5EF4-FFF2-40B4-BE49-F238E27FC236}">
                <a16:creationId xmlns:a16="http://schemas.microsoft.com/office/drawing/2014/main" id="{41A4B7F5-31C7-4266-9ADB-4B4153A0C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5DFCBB-3FFF-4C87-B014-68D2316E01CE}"/>
              </a:ext>
            </a:extLst>
          </p:cNvPr>
          <p:cNvSpPr txBox="1"/>
          <p:nvPr/>
        </p:nvSpPr>
        <p:spPr>
          <a:xfrm>
            <a:off x="1907704" y="2053417"/>
            <a:ext cx="2807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可以通过下标方式获取参数值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04DC39-9735-435B-A7AA-C212365C5D7F}"/>
              </a:ext>
            </a:extLst>
          </p:cNvPr>
          <p:cNvSpPr txBox="1"/>
          <p:nvPr/>
        </p:nvSpPr>
        <p:spPr>
          <a:xfrm>
            <a:off x="1907704" y="2520721"/>
            <a:ext cx="2627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通过循环的方式获取参数值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BB9852-54A0-41FF-AD94-BE1175DB2B0E}"/>
              </a:ext>
            </a:extLst>
          </p:cNvPr>
          <p:cNvSpPr txBox="1"/>
          <p:nvPr/>
        </p:nvSpPr>
        <p:spPr>
          <a:xfrm>
            <a:off x="1907704" y="2988025"/>
            <a:ext cx="3525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固定参数放在前面，不定参数放在后面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76416F-9507-41EE-8D4F-6FE09ED163E9}"/>
              </a:ext>
            </a:extLst>
          </p:cNvPr>
          <p:cNvSpPr txBox="1"/>
          <p:nvPr/>
        </p:nvSpPr>
        <p:spPr>
          <a:xfrm>
            <a:off x="1907704" y="3455329"/>
            <a:ext cx="7116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在对函数进行调用时，固定参数必须传值，不定参数可以根据需要来决定是否要传值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33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0C11D0E-DA16-42C7-B0CB-DF1906C8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</p:spTree>
    <p:extLst>
      <p:ext uri="{BB962C8B-B14F-4D97-AF65-F5344CB8AC3E}">
        <p14:creationId xmlns:p14="http://schemas.microsoft.com/office/powerpoint/2010/main" val="1198427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E12755-4FEF-4CB5-902F-D6DDEB17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E3488E1-728E-4509-9EC6-11CEC93C5A80}"/>
              </a:ext>
            </a:extLst>
          </p:cNvPr>
          <p:cNvSpPr/>
          <p:nvPr/>
        </p:nvSpPr>
        <p:spPr>
          <a:xfrm>
            <a:off x="4355976" y="207548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FC25AB9-C269-4B06-A502-B5BEE3E2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76A077-6505-4A12-8705-360971DAFE2B}"/>
              </a:ext>
            </a:extLst>
          </p:cNvPr>
          <p:cNvSpPr/>
          <p:nvPr/>
        </p:nvSpPr>
        <p:spPr>
          <a:xfrm>
            <a:off x="3995936" y="33950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0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B08BCE1-95DF-4E8F-8328-BAC8890C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7217560-8982-41E9-8D1B-17212E24299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C65F12-4E13-4160-B117-24B126FE7BC1}"/>
              </a:ext>
            </a:extLst>
          </p:cNvPr>
          <p:cNvSpPr txBox="1"/>
          <p:nvPr/>
        </p:nvSpPr>
        <p:spPr>
          <a:xfrm>
            <a:off x="1723322" y="1987617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返回单个值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CFBFA1-8B7D-4132-BB61-B55A97AAA747}"/>
              </a:ext>
            </a:extLst>
          </p:cNvPr>
          <p:cNvSpPr txBox="1"/>
          <p:nvPr/>
        </p:nvSpPr>
        <p:spPr>
          <a:xfrm>
            <a:off x="1723322" y="2601886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返回多个值</a:t>
            </a:r>
          </a:p>
        </p:txBody>
      </p:sp>
    </p:spTree>
    <p:extLst>
      <p:ext uri="{BB962C8B-B14F-4D97-AF65-F5344CB8AC3E}">
        <p14:creationId xmlns:p14="http://schemas.microsoft.com/office/powerpoint/2010/main" val="32688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D301527-A101-4FAB-84B0-13E7A24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55BDA94-3377-4E31-9C4D-F6241CC7F63B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A762F-400E-44F0-92BE-53A24251CA72}"/>
              </a:ext>
            </a:extLst>
          </p:cNvPr>
          <p:cNvSpPr txBox="1"/>
          <p:nvPr/>
        </p:nvSpPr>
        <p:spPr>
          <a:xfrm>
            <a:off x="1331640" y="17796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8.5.1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270A51-8AE3-4631-AFAF-F078AEEDCF42}"/>
              </a:ext>
            </a:extLst>
          </p:cNvPr>
          <p:cNvSpPr/>
          <p:nvPr/>
        </p:nvSpPr>
        <p:spPr>
          <a:xfrm>
            <a:off x="1907704" y="177966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返回单个值</a:t>
            </a:r>
          </a:p>
        </p:txBody>
      </p:sp>
      <p:pic>
        <p:nvPicPr>
          <p:cNvPr id="8" name="图片 7" descr="C:\Users\wangc\AppData\Local\Temp\9670a356-30cb-49aa-a2d9-10baab055801.tmp">
            <a:extLst>
              <a:ext uri="{FF2B5EF4-FFF2-40B4-BE49-F238E27FC236}">
                <a16:creationId xmlns:a16="http://schemas.microsoft.com/office/drawing/2014/main" id="{00D1602B-15A0-4B74-B247-2FC5CB52C4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0584"/>
            <a:ext cx="2664296" cy="1829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 descr="C:\Users\wangc\AppData\Local\Temp\cd9a7533-a503-45ec-95f0-e28139c5bf6f.tmp">
            <a:extLst>
              <a:ext uri="{FF2B5EF4-FFF2-40B4-BE49-F238E27FC236}">
                <a16:creationId xmlns:a16="http://schemas.microsoft.com/office/drawing/2014/main" id="{E34E1A88-FA35-43AB-9F69-8AA72180E2E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294" y="2351751"/>
            <a:ext cx="2826890" cy="1732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C:\Users\wangc\AppData\Local\Temp\9af694fe-80be-4d0e-8be8-5210f6b3c975.tmp">
            <a:extLst>
              <a:ext uri="{FF2B5EF4-FFF2-40B4-BE49-F238E27FC236}">
                <a16:creationId xmlns:a16="http://schemas.microsoft.com/office/drawing/2014/main" id="{4D7FECD4-920C-460D-99A4-6ADEDDCA5EF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351752"/>
            <a:ext cx="2592288" cy="1732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15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26C9FCC-2814-4291-AC2D-4C3F5074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0C363C-CD3F-4C9D-A25C-66E40CB27DCF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E9356C-9F82-4E3C-92F3-E83CEF8076F8}"/>
              </a:ext>
            </a:extLst>
          </p:cNvPr>
          <p:cNvSpPr txBox="1"/>
          <p:nvPr/>
        </p:nvSpPr>
        <p:spPr>
          <a:xfrm>
            <a:off x="1331640" y="177966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8.5.2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09437D-15B9-4FB8-B182-222E41560EA1}"/>
              </a:ext>
            </a:extLst>
          </p:cNvPr>
          <p:cNvSpPr/>
          <p:nvPr/>
        </p:nvSpPr>
        <p:spPr>
          <a:xfrm>
            <a:off x="1907704" y="177966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返回多个值</a:t>
            </a:r>
          </a:p>
        </p:txBody>
      </p:sp>
    </p:spTree>
    <p:extLst>
      <p:ext uri="{BB962C8B-B14F-4D97-AF65-F5344CB8AC3E}">
        <p14:creationId xmlns:p14="http://schemas.microsoft.com/office/powerpoint/2010/main" val="39276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0DA811A5-5720-4D19-8D3D-AC964153880F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B1D2F2AC-E2C3-42BC-B94B-76BD3CC3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5AFDEF38-7DB9-4EC2-A3C9-3E072E7F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DCFC4A-3EE7-4D88-B6A5-94BB036ADF41}"/>
              </a:ext>
            </a:extLst>
          </p:cNvPr>
          <p:cNvSpPr txBox="1"/>
          <p:nvPr/>
        </p:nvSpPr>
        <p:spPr>
          <a:xfrm>
            <a:off x="1723322" y="198761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函数返回单个值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CBD6ED-6DB6-497F-8DA2-B8E5CDD9F04B}"/>
              </a:ext>
            </a:extLst>
          </p:cNvPr>
          <p:cNvSpPr txBox="1"/>
          <p:nvPr/>
        </p:nvSpPr>
        <p:spPr>
          <a:xfrm>
            <a:off x="1723322" y="260188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函数返回多个值</a:t>
            </a:r>
          </a:p>
        </p:txBody>
      </p:sp>
    </p:spTree>
    <p:extLst>
      <p:ext uri="{BB962C8B-B14F-4D97-AF65-F5344CB8AC3E}">
        <p14:creationId xmlns:p14="http://schemas.microsoft.com/office/powerpoint/2010/main" val="584737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F60A263-3A46-4663-B91F-3671FC92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函数案例</a:t>
            </a:r>
          </a:p>
        </p:txBody>
      </p:sp>
    </p:spTree>
    <p:extLst>
      <p:ext uri="{BB962C8B-B14F-4D97-AF65-F5344CB8AC3E}">
        <p14:creationId xmlns:p14="http://schemas.microsoft.com/office/powerpoint/2010/main" val="3838145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C5622E9-CFB4-49D4-AF2B-B6E63BB8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DEE69B-A3D6-4EF5-B378-5FDA55BFD168}"/>
              </a:ext>
            </a:extLst>
          </p:cNvPr>
          <p:cNvSpPr/>
          <p:nvPr/>
        </p:nvSpPr>
        <p:spPr>
          <a:xfrm>
            <a:off x="4283968" y="2499742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D0FAA1A-5A65-488D-B817-A1C2AB0D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8.6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函数案例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E02C045-D2B3-44B7-BA56-C4B148563F3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B2E4CA-CFA6-47DD-9C1C-75DD12E90D34}"/>
              </a:ext>
            </a:extLst>
          </p:cNvPr>
          <p:cNvSpPr/>
          <p:nvPr/>
        </p:nvSpPr>
        <p:spPr>
          <a:xfrm>
            <a:off x="1115616" y="1986974"/>
            <a:ext cx="792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模拟用户注册，当用户输入完用户名，密码和邮箱后，进行校验。如果发现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用户名，密码和邮箱是空的，则给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出“信息不能为空，用户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注册失败”的提示，否则，进行邮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件发送，并给出“用户注册成功”的提示。</a:t>
            </a:r>
          </a:p>
        </p:txBody>
      </p:sp>
    </p:spTree>
    <p:extLst>
      <p:ext uri="{BB962C8B-B14F-4D97-AF65-F5344CB8AC3E}">
        <p14:creationId xmlns:p14="http://schemas.microsoft.com/office/powerpoint/2010/main" val="5118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7D18805-16E4-4195-8DC6-D72E4234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</a:p>
        </p:txBody>
      </p:sp>
    </p:spTree>
    <p:extLst>
      <p:ext uri="{BB962C8B-B14F-4D97-AF65-F5344CB8AC3E}">
        <p14:creationId xmlns:p14="http://schemas.microsoft.com/office/powerpoint/2010/main" val="598789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CFA5D6-8D8D-48DC-8B2B-39B4DD62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E725E39-3EC3-4EFA-B756-F3E48593727D}"/>
              </a:ext>
            </a:extLst>
          </p:cNvPr>
          <p:cNvSpPr/>
          <p:nvPr/>
        </p:nvSpPr>
        <p:spPr>
          <a:xfrm>
            <a:off x="4250429" y="293179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3B8CAD-CF46-4D04-9F1D-FD6246F7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7BCBACD-06A0-4894-97D3-FF555B90C16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79D531-4552-46AB-A00A-35A55BF0EA62}"/>
              </a:ext>
            </a:extLst>
          </p:cNvPr>
          <p:cNvSpPr txBox="1"/>
          <p:nvPr/>
        </p:nvSpPr>
        <p:spPr>
          <a:xfrm>
            <a:off x="1547664" y="206769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5B02D6-C1EB-4942-A181-9B58D04E4907}"/>
              </a:ext>
            </a:extLst>
          </p:cNvPr>
          <p:cNvSpPr txBox="1"/>
          <p:nvPr/>
        </p:nvSpPr>
        <p:spPr>
          <a:xfrm>
            <a:off x="1547501" y="269125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</a:p>
        </p:txBody>
      </p:sp>
    </p:spTree>
    <p:extLst>
      <p:ext uri="{BB962C8B-B14F-4D97-AF65-F5344CB8AC3E}">
        <p14:creationId xmlns:p14="http://schemas.microsoft.com/office/powerpoint/2010/main" val="333059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884483D-6FDB-4C66-A28E-8BD3E373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EF4BE5B-043F-4FBC-8AB0-F4B20F57B44C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C:\Users\wangc\Desktop\s.jpg">
            <a:extLst>
              <a:ext uri="{FF2B5EF4-FFF2-40B4-BE49-F238E27FC236}">
                <a16:creationId xmlns:a16="http://schemas.microsoft.com/office/drawing/2014/main" id="{5D36DD32-FF34-413F-AF0D-1ACBBCA03E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7654"/>
            <a:ext cx="4392488" cy="2448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03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76F862D-BC64-4864-A336-8B58A0FC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2CF681-399F-4C49-A5D3-0E2DB94225B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6D0B06-98C7-468B-9220-A8F981E8E3FA}"/>
              </a:ext>
            </a:extLst>
          </p:cNvPr>
          <p:cNvSpPr txBox="1"/>
          <p:nvPr/>
        </p:nvSpPr>
        <p:spPr>
          <a:xfrm>
            <a:off x="1331640" y="18516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09FEDE-1183-48BC-9E8F-B54692F9053F}"/>
              </a:ext>
            </a:extLst>
          </p:cNvPr>
          <p:cNvSpPr txBox="1"/>
          <p:nvPr/>
        </p:nvSpPr>
        <p:spPr>
          <a:xfrm>
            <a:off x="2051720" y="2498001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定义在函数内部的变量称为局部变量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669E345-C70C-4CBB-915F-46FEE010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函数作用域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0D732C8-2D8C-40E8-B31C-57E64086EB0A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A32CF2-3A4C-4DB4-8AE3-7B918C555EBD}"/>
              </a:ext>
            </a:extLst>
          </p:cNvPr>
          <p:cNvSpPr txBox="1"/>
          <p:nvPr/>
        </p:nvSpPr>
        <p:spPr>
          <a:xfrm>
            <a:off x="1331640" y="185167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3A9344-1028-4F0E-A226-85B9B50FD7E6}"/>
              </a:ext>
            </a:extLst>
          </p:cNvPr>
          <p:cNvSpPr/>
          <p:nvPr/>
        </p:nvSpPr>
        <p:spPr>
          <a:xfrm>
            <a:off x="1619672" y="2406704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所谓的全局变量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既能在一个函数中使用，也能在其他的函数中使用，这样的变量就是全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局变量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也就是定义在函数外部的变量就是全局变量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9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032EDC84-2893-4175-9850-C7446560B3FF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E25218E1-FAE2-412E-91A6-7BDA316E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C98214F8-7339-43CC-B9FE-5363CD54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0AFF72-E61D-4212-B4BA-94915379D5E5}"/>
              </a:ext>
            </a:extLst>
          </p:cNvPr>
          <p:cNvSpPr txBox="1"/>
          <p:nvPr/>
        </p:nvSpPr>
        <p:spPr>
          <a:xfrm>
            <a:off x="1619672" y="1809548"/>
            <a:ext cx="6038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定义在函数内部的变量称为局部变量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，局部变量的作用域在函数内部。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F4BAEB-56A8-4F48-A9B5-4EA89F9EE060}"/>
              </a:ext>
            </a:extLst>
          </p:cNvPr>
          <p:cNvSpPr/>
          <p:nvPr/>
        </p:nvSpPr>
        <p:spPr>
          <a:xfrm>
            <a:off x="1619672" y="2202418"/>
            <a:ext cx="71287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所谓的全局变量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既能在一个函数中使用，也能在其他的函数中使用，这样的变量就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是全局变量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也就是定义在函数外部的变量就是全局变量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94CEA-6387-4F11-B7EA-2C753F22E61B}"/>
              </a:ext>
            </a:extLst>
          </p:cNvPr>
          <p:cNvSpPr/>
          <p:nvPr/>
        </p:nvSpPr>
        <p:spPr>
          <a:xfrm>
            <a:off x="1691680" y="3026175"/>
            <a:ext cx="58592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如果全局变量的名字和局部变量的名字相同，那么使用的是局部变量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603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FB4E150-4ADE-4904-94C8-A936EF52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8.8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延迟调用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264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45CC89-97C6-4884-AA2E-3BC207790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F836ED-74DC-4270-A2BC-F439F26E5DC4}"/>
              </a:ext>
            </a:extLst>
          </p:cNvPr>
          <p:cNvSpPr/>
          <p:nvPr/>
        </p:nvSpPr>
        <p:spPr>
          <a:xfrm>
            <a:off x="4250429" y="3291830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867D173-C070-4A8E-B068-9DEA10D3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延迟调用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F378DBE-B939-40DA-B1ED-7E5F6F5D84C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D5D679-DA40-4B80-BB7A-C60BD239DAC1}"/>
              </a:ext>
            </a:extLst>
          </p:cNvPr>
          <p:cNvSpPr txBox="1"/>
          <p:nvPr/>
        </p:nvSpPr>
        <p:spPr>
          <a:xfrm>
            <a:off x="1475656" y="206769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7AD308-CF36-44EB-AC28-8989A83E93B8}"/>
              </a:ext>
            </a:extLst>
          </p:cNvPr>
          <p:cNvSpPr txBox="1"/>
          <p:nvPr/>
        </p:nvSpPr>
        <p:spPr>
          <a:xfrm>
            <a:off x="1501132" y="257175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5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673585C-FCB5-4FEA-8D0C-3A9138B8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延迟调用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393867-AA4B-4E0E-9CF2-BE377790B8C8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189AF1-DE76-45D8-B804-6C29877FE012}"/>
              </a:ext>
            </a:extLst>
          </p:cNvPr>
          <p:cNvSpPr txBox="1"/>
          <p:nvPr/>
        </p:nvSpPr>
        <p:spPr>
          <a:xfrm>
            <a:off x="1475656" y="185167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8.7.1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EC5709-6351-4B04-BD3C-929F894BB399}"/>
              </a:ext>
            </a:extLst>
          </p:cNvPr>
          <p:cNvSpPr/>
          <p:nvPr/>
        </p:nvSpPr>
        <p:spPr>
          <a:xfrm>
            <a:off x="2108480" y="1851670"/>
            <a:ext cx="1686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EC48C2-0592-4A9B-823A-6B6E30A68680}"/>
              </a:ext>
            </a:extLst>
          </p:cNvPr>
          <p:cNvSpPr txBox="1"/>
          <p:nvPr/>
        </p:nvSpPr>
        <p:spPr>
          <a:xfrm>
            <a:off x="1547664" y="2443872"/>
            <a:ext cx="34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defer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⽤于延迟一个函数的执行。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0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wangc\AppData\Local\Temp\acd02a44-3848-4f38-a1e6-1572c663b375.tmp">
            <a:extLst>
              <a:ext uri="{FF2B5EF4-FFF2-40B4-BE49-F238E27FC236}">
                <a16:creationId xmlns:a16="http://schemas.microsoft.com/office/drawing/2014/main" id="{4AC395D3-BFCE-4E5B-967F-D08D5826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9662"/>
            <a:ext cx="5184576" cy="287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432D487-9F2C-4082-B7C0-68B50AF6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延迟调用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27A5267-2209-41DB-9C0D-BD445AB2988E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5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angc\AppData\Local\Temp\bfb6a54a-5be3-48cf-ad2b-b27d76d7086e.tmp">
            <a:extLst>
              <a:ext uri="{FF2B5EF4-FFF2-40B4-BE49-F238E27FC236}">
                <a16:creationId xmlns:a16="http://schemas.microsoft.com/office/drawing/2014/main" id="{051912E9-8FFC-487E-A5D9-68817EA11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" y="1923678"/>
            <a:ext cx="91249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96D015F-D7BD-499D-B063-C4C3373B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延迟调用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C462BC-158B-4300-BAE6-E1C9E11D3C0D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33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9F985C1-3B5A-4ADF-8DBA-6E9B7B16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4248472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延迟调用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endParaRPr lang="zh-CN" altLang="en-US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FB7016-8056-4664-94B4-04864AAC8930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D2334C-2AFB-4CC6-892C-A26042813092}"/>
              </a:ext>
            </a:extLst>
          </p:cNvPr>
          <p:cNvSpPr txBox="1"/>
          <p:nvPr/>
        </p:nvSpPr>
        <p:spPr>
          <a:xfrm>
            <a:off x="1475656" y="185167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8.7.2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436607-07A4-40B9-ABE5-41414FA68E98}"/>
              </a:ext>
            </a:extLst>
          </p:cNvPr>
          <p:cNvSpPr/>
          <p:nvPr/>
        </p:nvSpPr>
        <p:spPr>
          <a:xfrm>
            <a:off x="2108480" y="1851670"/>
            <a:ext cx="1715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6D5344-125D-41C6-AF4E-D4734D244F5A}"/>
              </a:ext>
            </a:extLst>
          </p:cNvPr>
          <p:cNvSpPr txBox="1"/>
          <p:nvPr/>
        </p:nvSpPr>
        <p:spPr>
          <a:xfrm>
            <a:off x="1961261" y="2715766"/>
            <a:ext cx="6229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如果一个函数中有多个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语句，它们会以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LIFO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（后进先出）的顺序执行。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4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\Users\wangc\AppData\Local\Temp\f08e2a67-3ad1-4847-88e5-8361a80e3700.tmp">
            <a:extLst>
              <a:ext uri="{FF2B5EF4-FFF2-40B4-BE49-F238E27FC236}">
                <a16:creationId xmlns:a16="http://schemas.microsoft.com/office/drawing/2014/main" id="{0AF62CC5-FC2E-4366-85F2-67F4D1B08B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23678"/>
            <a:ext cx="4032448" cy="252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D03443D2-EF9C-4B8C-9F6D-2DB00782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函数简介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852342-FA6A-459B-920F-1621316EB245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34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9201EB09-6D21-42D5-B9A2-989A9BF82954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EBD7A304-95F0-4861-B167-7AB1FF4AC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DF0D9CC3-BF83-48A9-9E8C-47552B87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209C4B-42BF-47E6-8029-E1BC1B4D474E}"/>
              </a:ext>
            </a:extLst>
          </p:cNvPr>
          <p:cNvSpPr txBox="1"/>
          <p:nvPr/>
        </p:nvSpPr>
        <p:spPr>
          <a:xfrm>
            <a:off x="2227431" y="177966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基本使用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986DDC-85BA-404E-A680-93F33A78995F}"/>
              </a:ext>
            </a:extLst>
          </p:cNvPr>
          <p:cNvSpPr txBox="1"/>
          <p:nvPr/>
        </p:nvSpPr>
        <p:spPr>
          <a:xfrm>
            <a:off x="2252907" y="2283718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defer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14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E1B2890-D88A-4130-9A53-20715125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8.9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函数总结</a:t>
            </a:r>
          </a:p>
        </p:txBody>
      </p:sp>
    </p:spTree>
    <p:extLst>
      <p:ext uri="{BB962C8B-B14F-4D97-AF65-F5344CB8AC3E}">
        <p14:creationId xmlns:p14="http://schemas.microsoft.com/office/powerpoint/2010/main" val="19938181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30B840-7510-448E-9AC2-F6377E367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39502"/>
            <a:ext cx="4253403" cy="399042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62A84A6-E71B-4659-83B5-E5DDDC52F8DE}"/>
              </a:ext>
            </a:extLst>
          </p:cNvPr>
          <p:cNvSpPr/>
          <p:nvPr/>
        </p:nvSpPr>
        <p:spPr>
          <a:xfrm>
            <a:off x="3995936" y="3723878"/>
            <a:ext cx="1440160" cy="496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1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80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5235C0-7548-4A2F-9E25-D5B86C5ACBFF}"/>
              </a:ext>
            </a:extLst>
          </p:cNvPr>
          <p:cNvSpPr txBox="1"/>
          <p:nvPr/>
        </p:nvSpPr>
        <p:spPr>
          <a:xfrm>
            <a:off x="1547664" y="2577584"/>
            <a:ext cx="664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函数是将具有独立功能的代码块组织成为一个整体，使其具有特殊功能的代码集。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8A79912-449C-4AB1-AB30-2659EF39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函数简介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88EBEA-3E5E-4B71-BC46-7371C7CF4D53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BDB97-7BCC-4298-A77F-25B7CF4D5417}"/>
              </a:ext>
            </a:extLst>
          </p:cNvPr>
          <p:cNvSpPr txBox="1"/>
          <p:nvPr/>
        </p:nvSpPr>
        <p:spPr>
          <a:xfrm>
            <a:off x="1115616" y="182327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33161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92083CB-7E45-47AA-86EE-7F927FE3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1059582"/>
            <a:ext cx="3312368" cy="569218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函数简介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BF9E7B-864F-4C0B-946D-74859D75D202}"/>
              </a:ext>
            </a:extLst>
          </p:cNvPr>
          <p:cNvSpPr/>
          <p:nvPr/>
        </p:nvSpPr>
        <p:spPr>
          <a:xfrm>
            <a:off x="533661" y="983982"/>
            <a:ext cx="119592" cy="123069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451065-3D67-4810-986A-0AC587D270EC}"/>
              </a:ext>
            </a:extLst>
          </p:cNvPr>
          <p:cNvSpPr txBox="1"/>
          <p:nvPr/>
        </p:nvSpPr>
        <p:spPr>
          <a:xfrm>
            <a:off x="1115616" y="1823276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CF1A6C-9189-4967-B898-6FCDEE567C65}"/>
              </a:ext>
            </a:extLst>
          </p:cNvPr>
          <p:cNvSpPr txBox="1"/>
          <p:nvPr/>
        </p:nvSpPr>
        <p:spPr>
          <a:xfrm>
            <a:off x="2235463" y="2643116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使用函数可以加强代码的复用性，提高程序编写的效率。</a:t>
            </a:r>
          </a:p>
        </p:txBody>
      </p:sp>
    </p:spTree>
    <p:extLst>
      <p:ext uri="{BB962C8B-B14F-4D97-AF65-F5344CB8AC3E}">
        <p14:creationId xmlns:p14="http://schemas.microsoft.com/office/powerpoint/2010/main" val="175676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0">
            <a:extLst>
              <a:ext uri="{FF2B5EF4-FFF2-40B4-BE49-F238E27FC236}">
                <a16:creationId xmlns:a16="http://schemas.microsoft.com/office/drawing/2014/main" id="{B6BBDD9A-05B7-4CE9-B974-4A114DB30329}"/>
              </a:ext>
            </a:extLst>
          </p:cNvPr>
          <p:cNvSpPr txBox="1"/>
          <p:nvPr/>
        </p:nvSpPr>
        <p:spPr>
          <a:xfrm>
            <a:off x="2987824" y="1203598"/>
            <a:ext cx="259228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总结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Image 12" descr="Divider Right.png">
            <a:extLst>
              <a:ext uri="{FF2B5EF4-FFF2-40B4-BE49-F238E27FC236}">
                <a16:creationId xmlns:a16="http://schemas.microsoft.com/office/drawing/2014/main" id="{6DDB77AD-60C6-4CDD-B7DE-C1B0D4C0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91680" y="1348313"/>
            <a:ext cx="1523362" cy="52721"/>
          </a:xfrm>
          <a:prstGeom prst="rect">
            <a:avLst/>
          </a:prstGeom>
        </p:spPr>
      </p:pic>
      <p:pic>
        <p:nvPicPr>
          <p:cNvPr id="6" name="Image 12" descr="Divider Right.png">
            <a:extLst>
              <a:ext uri="{FF2B5EF4-FFF2-40B4-BE49-F238E27FC236}">
                <a16:creationId xmlns:a16="http://schemas.microsoft.com/office/drawing/2014/main" id="{CD6EEB1A-440D-4FAD-A441-9B43DEF7F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364088" y="1299127"/>
            <a:ext cx="1523362" cy="5272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3161AE-781B-4FD1-82DA-D2459C039365}"/>
              </a:ext>
            </a:extLst>
          </p:cNvPr>
          <p:cNvSpPr txBox="1"/>
          <p:nvPr/>
        </p:nvSpPr>
        <p:spPr>
          <a:xfrm>
            <a:off x="2483768" y="185167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D00D12-5912-44EC-9422-722B8544C5A8}"/>
              </a:ext>
            </a:extLst>
          </p:cNvPr>
          <p:cNvSpPr txBox="1"/>
          <p:nvPr/>
        </p:nvSpPr>
        <p:spPr>
          <a:xfrm>
            <a:off x="2483768" y="237663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函数作用</a:t>
            </a:r>
          </a:p>
        </p:txBody>
      </p:sp>
    </p:spTree>
    <p:extLst>
      <p:ext uri="{BB962C8B-B14F-4D97-AF65-F5344CB8AC3E}">
        <p14:creationId xmlns:p14="http://schemas.microsoft.com/office/powerpoint/2010/main" val="272704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49FBF0-C460-4730-A2B5-00BFBE23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840" y="1995686"/>
            <a:ext cx="4392488" cy="660847"/>
          </a:xfrm>
        </p:spPr>
        <p:txBody>
          <a:bodyPr anchor="b">
            <a:noAutofit/>
          </a:bodyPr>
          <a:lstStyle/>
          <a:p>
            <a:pPr algn="l"/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函数基本定义与使用</a:t>
            </a:r>
          </a:p>
        </p:txBody>
      </p:sp>
    </p:spTree>
    <p:extLst>
      <p:ext uri="{BB962C8B-B14F-4D97-AF65-F5344CB8AC3E}">
        <p14:creationId xmlns:p14="http://schemas.microsoft.com/office/powerpoint/2010/main" val="111828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798</Words>
  <Application>Microsoft Office PowerPoint</Application>
  <PresentationFormat>全屏显示(16:9)</PresentationFormat>
  <Paragraphs>140</Paragraphs>
  <Slides>53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等线</vt:lpstr>
      <vt:lpstr>微软雅黑</vt:lpstr>
      <vt:lpstr>Arial</vt:lpstr>
      <vt:lpstr>Calibri</vt:lpstr>
      <vt:lpstr>Office 主题</vt:lpstr>
      <vt:lpstr>Go 语言核心语法                               --《Go语言与区块链》</vt:lpstr>
      <vt:lpstr>8.1 函数简介</vt:lpstr>
      <vt:lpstr>PowerPoint 演示文稿</vt:lpstr>
      <vt:lpstr>8.1 函数简介</vt:lpstr>
      <vt:lpstr>8.1 函数简介</vt:lpstr>
      <vt:lpstr>8.1 函数简介</vt:lpstr>
      <vt:lpstr>8.1 函数简介</vt:lpstr>
      <vt:lpstr>PowerPoint 演示文稿</vt:lpstr>
      <vt:lpstr>8.2 函数基本定义与使用</vt:lpstr>
      <vt:lpstr>PowerPoint 演示文稿</vt:lpstr>
      <vt:lpstr>8.2 函数基本定义与使用</vt:lpstr>
      <vt:lpstr>8.2 函数基本定义与使用</vt:lpstr>
      <vt:lpstr>8.2 函数基本定义与使用</vt:lpstr>
      <vt:lpstr>PowerPoint 演示文稿</vt:lpstr>
      <vt:lpstr>8.3 函数指定参数个数</vt:lpstr>
      <vt:lpstr>PowerPoint 演示文稿</vt:lpstr>
      <vt:lpstr>8.3 函数指定参数个数</vt:lpstr>
      <vt:lpstr>8.3 函数指定参数个数</vt:lpstr>
      <vt:lpstr>8.3 函数指定参数个数</vt:lpstr>
      <vt:lpstr>PowerPoint 演示文稿</vt:lpstr>
      <vt:lpstr>PowerPoint 演示文稿</vt:lpstr>
      <vt:lpstr>8.4 函数不定参数列表</vt:lpstr>
      <vt:lpstr>PowerPoint 演示文稿</vt:lpstr>
      <vt:lpstr>8.4 函数不定参数列表</vt:lpstr>
      <vt:lpstr>8.4 函数不定参数列表</vt:lpstr>
      <vt:lpstr>8.4 函数不定参数列表</vt:lpstr>
      <vt:lpstr>PowerPoint 演示文稿</vt:lpstr>
      <vt:lpstr>8.5 函数返回值</vt:lpstr>
      <vt:lpstr>PowerPoint 演示文稿</vt:lpstr>
      <vt:lpstr>8.5 函数返回值</vt:lpstr>
      <vt:lpstr>8.5 函数返回值</vt:lpstr>
      <vt:lpstr>8.5 函数返回值</vt:lpstr>
      <vt:lpstr>PowerPoint 演示文稿</vt:lpstr>
      <vt:lpstr>8.6 函数案例</vt:lpstr>
      <vt:lpstr>PowerPoint 演示文稿</vt:lpstr>
      <vt:lpstr>8.6 函数案例</vt:lpstr>
      <vt:lpstr>8.7 函数作用域</vt:lpstr>
      <vt:lpstr>PowerPoint 演示文稿</vt:lpstr>
      <vt:lpstr>8.7 函数作用域</vt:lpstr>
      <vt:lpstr>8.7 函数作用域</vt:lpstr>
      <vt:lpstr>8.7 函数作用域</vt:lpstr>
      <vt:lpstr>PowerPoint 演示文稿</vt:lpstr>
      <vt:lpstr>8.8 延迟调用defer</vt:lpstr>
      <vt:lpstr>PowerPoint 演示文稿</vt:lpstr>
      <vt:lpstr>8.7 延迟调用defer</vt:lpstr>
      <vt:lpstr>8.7 延迟调用defer</vt:lpstr>
      <vt:lpstr>8.7 延迟调用defer</vt:lpstr>
      <vt:lpstr>8.7 延迟调用defer</vt:lpstr>
      <vt:lpstr>8.7 延迟调用defer</vt:lpstr>
      <vt:lpstr>PowerPoint 演示文稿</vt:lpstr>
      <vt:lpstr>8.9 函数总结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 </cp:lastModifiedBy>
  <cp:revision>883</cp:revision>
  <dcterms:created xsi:type="dcterms:W3CDTF">2018-10-26T07:26:50Z</dcterms:created>
  <dcterms:modified xsi:type="dcterms:W3CDTF">2018-12-21T05:49:17Z</dcterms:modified>
</cp:coreProperties>
</file>