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03" r:id="rId3"/>
    <p:sldId id="504" r:id="rId4"/>
    <p:sldId id="505" r:id="rId5"/>
    <p:sldId id="509" r:id="rId6"/>
    <p:sldId id="507" r:id="rId7"/>
    <p:sldId id="506" r:id="rId8"/>
    <p:sldId id="508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0">
            <a:extLst>
              <a:ext uri="{FF2B5EF4-FFF2-40B4-BE49-F238E27FC236}">
                <a16:creationId xmlns:a16="http://schemas.microsoft.com/office/drawing/2014/main" id="{3957A20E-8C10-415B-A285-2841D45C4245}"/>
              </a:ext>
            </a:extLst>
          </p:cNvPr>
          <p:cNvSpPr txBox="1"/>
          <p:nvPr/>
        </p:nvSpPr>
        <p:spPr>
          <a:xfrm>
            <a:off x="2987824" y="117443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Image 12" descr="Divider Right.png">
            <a:extLst>
              <a:ext uri="{FF2B5EF4-FFF2-40B4-BE49-F238E27FC236}">
                <a16:creationId xmlns:a16="http://schemas.microsoft.com/office/drawing/2014/main" id="{D91EC357-306E-4F32-8A43-2C24E0FE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63688" y="1275606"/>
            <a:ext cx="1523362" cy="52721"/>
          </a:xfrm>
          <a:prstGeom prst="rect">
            <a:avLst/>
          </a:prstGeom>
        </p:spPr>
      </p:pic>
      <p:pic>
        <p:nvPicPr>
          <p:cNvPr id="8" name="Image 12" descr="Divider Right.png">
            <a:extLst>
              <a:ext uri="{FF2B5EF4-FFF2-40B4-BE49-F238E27FC236}">
                <a16:creationId xmlns:a16="http://schemas.microsoft.com/office/drawing/2014/main" id="{F81CFCAA-2363-4BE3-BDE5-EFA08681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80886" y="1328326"/>
            <a:ext cx="1523362" cy="527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DEDD12-9121-46A7-9ECD-F085E6389571}"/>
              </a:ext>
            </a:extLst>
          </p:cNvPr>
          <p:cNvSpPr txBox="1"/>
          <p:nvPr/>
        </p:nvSpPr>
        <p:spPr>
          <a:xfrm>
            <a:off x="2339752" y="177966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自己调用自己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758D35-145F-4375-934C-DB9A0070542C}"/>
              </a:ext>
            </a:extLst>
          </p:cNvPr>
          <p:cNvSpPr txBox="1"/>
          <p:nvPr/>
        </p:nvSpPr>
        <p:spPr>
          <a:xfrm>
            <a:off x="2339752" y="226177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一定要有出口</a:t>
            </a:r>
          </a:p>
        </p:txBody>
      </p:sp>
    </p:spTree>
    <p:extLst>
      <p:ext uri="{BB962C8B-B14F-4D97-AF65-F5344CB8AC3E}">
        <p14:creationId xmlns:p14="http://schemas.microsoft.com/office/powerpoint/2010/main" val="289735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4E6B71-B759-4659-A36F-8AC86D19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递归函数案例</a:t>
            </a:r>
          </a:p>
        </p:txBody>
      </p:sp>
    </p:spTree>
    <p:extLst>
      <p:ext uri="{BB962C8B-B14F-4D97-AF65-F5344CB8AC3E}">
        <p14:creationId xmlns:p14="http://schemas.microsoft.com/office/powerpoint/2010/main" val="195565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03E334-58FD-44E6-ADCF-D0C82633D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3" y="1109458"/>
            <a:ext cx="6220693" cy="29245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988FB5-9F74-4FDC-BD8F-02F527B4BB91}"/>
              </a:ext>
            </a:extLst>
          </p:cNvPr>
          <p:cNvSpPr/>
          <p:nvPr/>
        </p:nvSpPr>
        <p:spPr>
          <a:xfrm>
            <a:off x="4355976" y="3075806"/>
            <a:ext cx="1440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112110A-FC25-4990-940E-BAC1A59F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EFD0D1-2BA2-471F-9632-59C974BC0B3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0EF94-C195-4BE2-A716-C4BD43012085}"/>
              </a:ext>
            </a:extLst>
          </p:cNvPr>
          <p:cNvSpPr txBox="1"/>
          <p:nvPr/>
        </p:nvSpPr>
        <p:spPr>
          <a:xfrm>
            <a:off x="3275856" y="23557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计算一个数的阶乘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45591C-E4AC-48E5-8853-D98C77F06FAF}"/>
              </a:ext>
            </a:extLst>
          </p:cNvPr>
          <p:cNvSpPr txBox="1"/>
          <p:nvPr/>
        </p:nvSpPr>
        <p:spPr>
          <a:xfrm>
            <a:off x="3275856" y="2931790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n! = 1 * 2 * 3 * ... * n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4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8DE507F9-DF4D-4AE2-BC9F-C79B007034A1}"/>
              </a:ext>
            </a:extLst>
          </p:cNvPr>
          <p:cNvSpPr txBox="1"/>
          <p:nvPr/>
        </p:nvSpPr>
        <p:spPr>
          <a:xfrm>
            <a:off x="2987824" y="117443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0C749354-8496-4CCA-932C-8EB798A1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63688" y="1275606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BD2DA474-CF55-47DB-BD6C-E2D7347F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80886" y="1328326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2D61FC-A64A-48AD-AF94-AE530E76604B}"/>
              </a:ext>
            </a:extLst>
          </p:cNvPr>
          <p:cNvSpPr txBox="1"/>
          <p:nvPr/>
        </p:nvSpPr>
        <p:spPr>
          <a:xfrm>
            <a:off x="2627784" y="192367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74C9CA-2160-4A8C-9998-7D1462ACE2E4}"/>
              </a:ext>
            </a:extLst>
          </p:cNvPr>
          <p:cNvSpPr txBox="1"/>
          <p:nvPr/>
        </p:nvSpPr>
        <p:spPr>
          <a:xfrm>
            <a:off x="2627784" y="2387084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关键字的应用</a:t>
            </a:r>
          </a:p>
        </p:txBody>
      </p:sp>
    </p:spTree>
    <p:extLst>
      <p:ext uri="{BB962C8B-B14F-4D97-AF65-F5344CB8AC3E}">
        <p14:creationId xmlns:p14="http://schemas.microsoft.com/office/powerpoint/2010/main" val="274966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214A7F0-DE91-4289-8942-1414BA87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递归函数总结</a:t>
            </a:r>
          </a:p>
        </p:txBody>
      </p:sp>
    </p:spTree>
    <p:extLst>
      <p:ext uri="{BB962C8B-B14F-4D97-AF65-F5344CB8AC3E}">
        <p14:creationId xmlns:p14="http://schemas.microsoft.com/office/powerpoint/2010/main" val="51337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EE5FA6C5-64EC-43C5-B631-E954C6289C19}"/>
              </a:ext>
            </a:extLst>
          </p:cNvPr>
          <p:cNvSpPr txBox="1"/>
          <p:nvPr/>
        </p:nvSpPr>
        <p:spPr>
          <a:xfrm>
            <a:off x="2987824" y="117443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5040C5A6-8567-4BA1-8B46-30384279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63688" y="1275606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BE32F7A3-CD2B-4DA8-A9D1-20C4708E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80886" y="1328326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06DC4F-D13A-4C61-99B3-87C66FED8F8D}"/>
              </a:ext>
            </a:extLst>
          </p:cNvPr>
          <p:cNvSpPr txBox="1"/>
          <p:nvPr/>
        </p:nvSpPr>
        <p:spPr>
          <a:xfrm>
            <a:off x="2339752" y="177966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自己调用自己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2CA6F7-A417-42BD-A0F9-E1B1DA705D96}"/>
              </a:ext>
            </a:extLst>
          </p:cNvPr>
          <p:cNvSpPr txBox="1"/>
          <p:nvPr/>
        </p:nvSpPr>
        <p:spPr>
          <a:xfrm>
            <a:off x="2339752" y="226177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一定要有出口</a:t>
            </a:r>
          </a:p>
        </p:txBody>
      </p:sp>
    </p:spTree>
    <p:extLst>
      <p:ext uri="{BB962C8B-B14F-4D97-AF65-F5344CB8AC3E}">
        <p14:creationId xmlns:p14="http://schemas.microsoft.com/office/powerpoint/2010/main" val="27264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AB45B-56DF-4F64-92E2-6BC5FBF6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E020A-1637-4076-9A64-D3AF08A6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7424DD0-81CC-4F3C-BF94-84A3CF0A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递归函数简介</a:t>
            </a:r>
          </a:p>
        </p:txBody>
      </p:sp>
    </p:spTree>
    <p:extLst>
      <p:ext uri="{BB962C8B-B14F-4D97-AF65-F5344CB8AC3E}">
        <p14:creationId xmlns:p14="http://schemas.microsoft.com/office/powerpoint/2010/main" val="41241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F75129-2221-4D60-B63C-36CCC198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3" y="1109458"/>
            <a:ext cx="6220693" cy="29245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D6F1B2-30A4-4992-B4BE-EE0D0CAE4415}"/>
              </a:ext>
            </a:extLst>
          </p:cNvPr>
          <p:cNvSpPr/>
          <p:nvPr/>
        </p:nvSpPr>
        <p:spPr>
          <a:xfrm>
            <a:off x="4283968" y="1491630"/>
            <a:ext cx="1440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9C99D9-C842-416C-92D3-143928C2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4A735A8-75FE-4DCF-8B2B-4346BAB58FE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3F4D49-4518-466F-861E-D4235B59F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" y="1666748"/>
            <a:ext cx="833553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B367DB-9772-49ED-B5F8-FE31D8C37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5606"/>
            <a:ext cx="4618028" cy="322813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2423B85-ADE2-49A6-8D77-A774FB60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递归函数简介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968AAD-1543-447F-9015-5B1A505D38A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3E46B0-003B-4EF5-8A56-5AD82CC4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F3C91D-DFD0-4785-8FA8-9F5F5134FB4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2B2BE-362B-410D-BB9C-9B46C023C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24" y="1628800"/>
            <a:ext cx="5221552" cy="31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DCBFC5-1417-458B-AFDE-1852EACF49F8}"/>
              </a:ext>
            </a:extLst>
          </p:cNvPr>
          <p:cNvSpPr/>
          <p:nvPr/>
        </p:nvSpPr>
        <p:spPr>
          <a:xfrm>
            <a:off x="1520788" y="2248584"/>
            <a:ext cx="6507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如果一个函数在内部调用自身本身，这个函数就是递归函数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0265ED6-3ECE-433D-BE27-F0F5B456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递归函数简介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CEE3BD8-AC34-4B6A-AD47-4B5DB069CB6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D211F06-014F-4AAF-953F-4CBE2294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递归函数语法</a:t>
            </a:r>
          </a:p>
        </p:txBody>
      </p:sp>
    </p:spTree>
    <p:extLst>
      <p:ext uri="{BB962C8B-B14F-4D97-AF65-F5344CB8AC3E}">
        <p14:creationId xmlns:p14="http://schemas.microsoft.com/office/powerpoint/2010/main" val="19395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C77E2D-10A8-4617-A163-F771D1CA1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3" y="1109458"/>
            <a:ext cx="6220693" cy="29245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E58C75-FEDF-4D69-98F3-B69A4D615A75}"/>
              </a:ext>
            </a:extLst>
          </p:cNvPr>
          <p:cNvSpPr/>
          <p:nvPr/>
        </p:nvSpPr>
        <p:spPr>
          <a:xfrm>
            <a:off x="4716016" y="2283717"/>
            <a:ext cx="1440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85</Words>
  <Application>Microsoft Office PowerPoint</Application>
  <PresentationFormat>全屏显示(16:9)</PresentationFormat>
  <Paragraphs>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9.1 递归函数简介</vt:lpstr>
      <vt:lpstr>PowerPoint 演示文稿</vt:lpstr>
      <vt:lpstr>9.1 递归函数简介</vt:lpstr>
      <vt:lpstr>9.1 递归函数简介</vt:lpstr>
      <vt:lpstr>9.1 递归函数简介</vt:lpstr>
      <vt:lpstr>9.1 递归函数简介</vt:lpstr>
      <vt:lpstr>9.2 递归函数语法</vt:lpstr>
      <vt:lpstr>PowerPoint 演示文稿</vt:lpstr>
      <vt:lpstr>PowerPoint 演示文稿</vt:lpstr>
      <vt:lpstr>9.3 递归函数案例</vt:lpstr>
      <vt:lpstr>PowerPoint 演示文稿</vt:lpstr>
      <vt:lpstr>9.3 递归函数案例</vt:lpstr>
      <vt:lpstr>PowerPoint 演示文稿</vt:lpstr>
      <vt:lpstr>9.3 递归函数总结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773</cp:revision>
  <dcterms:created xsi:type="dcterms:W3CDTF">2018-10-26T07:26:50Z</dcterms:created>
  <dcterms:modified xsi:type="dcterms:W3CDTF">2018-12-23T09:07:35Z</dcterms:modified>
</cp:coreProperties>
</file>