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487D4F-8380-4240-B1DD-049E1D91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数组基本操作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5E561BB-2471-469D-8738-398E202FBC6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8E77B3-3694-45E5-BDAD-E6983BAA9264}"/>
              </a:ext>
            </a:extLst>
          </p:cNvPr>
          <p:cNvSpPr txBox="1"/>
          <p:nvPr/>
        </p:nvSpPr>
        <p:spPr>
          <a:xfrm>
            <a:off x="1259632" y="1707654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数组初始化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E60C7-25C3-4F38-8C2E-9A2343E4F1C9}"/>
              </a:ext>
            </a:extLst>
          </p:cNvPr>
          <p:cNvSpPr txBox="1"/>
          <p:nvPr/>
        </p:nvSpPr>
        <p:spPr>
          <a:xfrm>
            <a:off x="1979712" y="228371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全部初始化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8BD0F-A5CC-417C-91BD-9C9494E5C474}"/>
              </a:ext>
            </a:extLst>
          </p:cNvPr>
          <p:cNvSpPr txBox="1"/>
          <p:nvPr/>
        </p:nvSpPr>
        <p:spPr>
          <a:xfrm>
            <a:off x="1975042" y="2643797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部分初始化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1429E5-3C30-4EF9-BC84-4E4E5B6BE8DB}"/>
              </a:ext>
            </a:extLst>
          </p:cNvPr>
          <p:cNvSpPr txBox="1"/>
          <p:nvPr/>
        </p:nvSpPr>
        <p:spPr>
          <a:xfrm>
            <a:off x="1965262" y="3031803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指定某个元素初始化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FE3FB6-D40A-479E-B49E-437EEBF5E3AB}"/>
              </a:ext>
            </a:extLst>
          </p:cNvPr>
          <p:cNvSpPr txBox="1"/>
          <p:nvPr/>
        </p:nvSpPr>
        <p:spPr>
          <a:xfrm>
            <a:off x="1965262" y="3472111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通过初始化确定数组长度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69CB9E-8E8A-4FF2-9950-907CD24B27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42" y="3920297"/>
            <a:ext cx="3888432" cy="763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667A5-338C-4192-BCDD-989B693D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数组基本操作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9CFE030-EE63-4081-8A3C-C6CF7AA71BC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EA5209-1E40-4A45-925A-24B8CBB72B00}"/>
              </a:ext>
            </a:extLst>
          </p:cNvPr>
          <p:cNvSpPr txBox="1"/>
          <p:nvPr/>
        </p:nvSpPr>
        <p:spPr>
          <a:xfrm>
            <a:off x="1259632" y="1707654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数组赋值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00AFCF-B771-4876-8C76-C7A8D23E43AF}"/>
              </a:ext>
            </a:extLst>
          </p:cNvPr>
          <p:cNvSpPr txBox="1"/>
          <p:nvPr/>
        </p:nvSpPr>
        <p:spPr>
          <a:xfrm>
            <a:off x="1979712" y="2442954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通过下标单个赋值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20DE88-73D6-441A-ABA4-AFF3C9D43E77}"/>
              </a:ext>
            </a:extLst>
          </p:cNvPr>
          <p:cNvSpPr txBox="1"/>
          <p:nvPr/>
        </p:nvSpPr>
        <p:spPr>
          <a:xfrm>
            <a:off x="1979712" y="2828220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通过循环方式进行赋值</a:t>
            </a:r>
          </a:p>
        </p:txBody>
      </p:sp>
    </p:spTree>
    <p:extLst>
      <p:ext uri="{BB962C8B-B14F-4D97-AF65-F5344CB8AC3E}">
        <p14:creationId xmlns:p14="http://schemas.microsoft.com/office/powerpoint/2010/main" val="42125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0">
            <a:extLst>
              <a:ext uri="{FF2B5EF4-FFF2-40B4-BE49-F238E27FC236}">
                <a16:creationId xmlns:a16="http://schemas.microsoft.com/office/drawing/2014/main" id="{F3C42160-F8A2-4ADE-83F2-747BE4376179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Image 12" descr="Divider Right.png">
            <a:extLst>
              <a:ext uri="{FF2B5EF4-FFF2-40B4-BE49-F238E27FC236}">
                <a16:creationId xmlns:a16="http://schemas.microsoft.com/office/drawing/2014/main" id="{CE03FF71-71AA-4184-85EB-0A15E7D2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4" name="Image 12" descr="Divider Right.png">
            <a:extLst>
              <a:ext uri="{FF2B5EF4-FFF2-40B4-BE49-F238E27FC236}">
                <a16:creationId xmlns:a16="http://schemas.microsoft.com/office/drawing/2014/main" id="{05C180F3-7C16-4FEB-A4AE-B195C5AA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72ED70-25A0-46BA-BCCB-5CF601FDFB42}"/>
              </a:ext>
            </a:extLst>
          </p:cNvPr>
          <p:cNvSpPr txBox="1"/>
          <p:nvPr/>
        </p:nvSpPr>
        <p:spPr>
          <a:xfrm>
            <a:off x="1619672" y="156442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：数组定义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F0843A-8A5F-4CED-9654-1F422EE8D968}"/>
              </a:ext>
            </a:extLst>
          </p:cNvPr>
          <p:cNvSpPr txBox="1"/>
          <p:nvPr/>
        </p:nvSpPr>
        <p:spPr>
          <a:xfrm>
            <a:off x="1691680" y="223604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：数组初始化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A4C6F5-74F2-4DA5-A718-640D9DBFA71C}"/>
              </a:ext>
            </a:extLst>
          </p:cNvPr>
          <p:cNvSpPr txBox="1"/>
          <p:nvPr/>
        </p:nvSpPr>
        <p:spPr>
          <a:xfrm>
            <a:off x="1924563" y="1937038"/>
            <a:ext cx="2337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4C0F23-A919-4863-9C1D-BFAFE2F80800}"/>
              </a:ext>
            </a:extLst>
          </p:cNvPr>
          <p:cNvSpPr txBox="1"/>
          <p:nvPr/>
        </p:nvSpPr>
        <p:spPr>
          <a:xfrm>
            <a:off x="1979712" y="2548000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C57742-8F86-4897-8DFA-C8B0CECB1DDE}"/>
              </a:ext>
            </a:extLst>
          </p:cNvPr>
          <p:cNvSpPr txBox="1"/>
          <p:nvPr/>
        </p:nvSpPr>
        <p:spPr>
          <a:xfrm>
            <a:off x="1979712" y="2806513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部分初始化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212984-7BAF-499A-8B91-7618C6A5298F}"/>
              </a:ext>
            </a:extLst>
          </p:cNvPr>
          <p:cNvSpPr txBox="1"/>
          <p:nvPr/>
        </p:nvSpPr>
        <p:spPr>
          <a:xfrm>
            <a:off x="1986856" y="3062823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指定某个元素初始化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4DE3AF-7EED-4D1E-9E9E-7CC5001140CF}"/>
              </a:ext>
            </a:extLst>
          </p:cNvPr>
          <p:cNvSpPr txBox="1"/>
          <p:nvPr/>
        </p:nvSpPr>
        <p:spPr>
          <a:xfrm>
            <a:off x="1986856" y="3372803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通过初始化确定数组长度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F09E8A-C304-4C94-B80E-22302E6BAE36}"/>
              </a:ext>
            </a:extLst>
          </p:cNvPr>
          <p:cNvSpPr txBox="1"/>
          <p:nvPr/>
        </p:nvSpPr>
        <p:spPr>
          <a:xfrm>
            <a:off x="1691680" y="375406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：数组赋值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C1B057-5793-457E-89FC-83802C5A724B}"/>
              </a:ext>
            </a:extLst>
          </p:cNvPr>
          <p:cNvSpPr txBox="1"/>
          <p:nvPr/>
        </p:nvSpPr>
        <p:spPr>
          <a:xfrm>
            <a:off x="1835439" y="4088389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通过下标单个赋值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B1D9A8-0997-4C4A-8B61-DB980576B6C9}"/>
              </a:ext>
            </a:extLst>
          </p:cNvPr>
          <p:cNvSpPr txBox="1"/>
          <p:nvPr/>
        </p:nvSpPr>
        <p:spPr>
          <a:xfrm>
            <a:off x="1835439" y="4365397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通过循环方式进行赋值</a:t>
            </a:r>
          </a:p>
        </p:txBody>
      </p:sp>
    </p:spTree>
    <p:extLst>
      <p:ext uri="{BB962C8B-B14F-4D97-AF65-F5344CB8AC3E}">
        <p14:creationId xmlns:p14="http://schemas.microsoft.com/office/powerpoint/2010/main" val="179257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14FE61-E266-4A51-A7CE-1E323FD2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数组遍历</a:t>
            </a:r>
          </a:p>
        </p:txBody>
      </p:sp>
    </p:spTree>
    <p:extLst>
      <p:ext uri="{BB962C8B-B14F-4D97-AF65-F5344CB8AC3E}">
        <p14:creationId xmlns:p14="http://schemas.microsoft.com/office/powerpoint/2010/main" val="220561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CAC067-79EF-4249-8A16-539A1A116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57906"/>
            <a:ext cx="3950221" cy="38276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A9F37C7-D4BC-43E5-B406-CB14BC4C783A}"/>
              </a:ext>
            </a:extLst>
          </p:cNvPr>
          <p:cNvSpPr/>
          <p:nvPr/>
        </p:nvSpPr>
        <p:spPr>
          <a:xfrm>
            <a:off x="3450766" y="1707654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D9A80EE-A9DB-4DFF-9121-E1DDB15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数组遍历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8461A7-F822-4AEB-BB58-AE5B37857F3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70161B-352C-4C7A-9DA7-8C56E1719D7C}"/>
              </a:ext>
            </a:extLst>
          </p:cNvPr>
          <p:cNvSpPr txBox="1"/>
          <p:nvPr/>
        </p:nvSpPr>
        <p:spPr>
          <a:xfrm>
            <a:off x="2339752" y="2067694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...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完成遍历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A1721F-D8FC-48CE-9394-F9357875609C}"/>
              </a:ext>
            </a:extLst>
          </p:cNvPr>
          <p:cNvSpPr txBox="1"/>
          <p:nvPr/>
        </p:nvSpPr>
        <p:spPr>
          <a:xfrm>
            <a:off x="2359844" y="2614141"/>
            <a:ext cx="2406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for...range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完成遍历</a:t>
            </a:r>
          </a:p>
        </p:txBody>
      </p:sp>
    </p:spTree>
    <p:extLst>
      <p:ext uri="{BB962C8B-B14F-4D97-AF65-F5344CB8AC3E}">
        <p14:creationId xmlns:p14="http://schemas.microsoft.com/office/powerpoint/2010/main" val="34868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5C539C37-E273-4269-B80B-4D97EB9F42A5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CB5FDD1A-679D-442D-950E-43871141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52ED1B69-B809-47CD-AF7D-94A4CE5D6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979059-C3F5-4D1B-9951-4368850A2C6C}"/>
              </a:ext>
            </a:extLst>
          </p:cNvPr>
          <p:cNvSpPr txBox="1"/>
          <p:nvPr/>
        </p:nvSpPr>
        <p:spPr>
          <a:xfrm>
            <a:off x="2339752" y="2067694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...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完成遍历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9BE216-5889-4712-8CAA-5692EE400856}"/>
              </a:ext>
            </a:extLst>
          </p:cNvPr>
          <p:cNvSpPr txBox="1"/>
          <p:nvPr/>
        </p:nvSpPr>
        <p:spPr>
          <a:xfrm>
            <a:off x="2359844" y="2614141"/>
            <a:ext cx="2406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for...range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完成遍历</a:t>
            </a:r>
          </a:p>
        </p:txBody>
      </p:sp>
    </p:spTree>
    <p:extLst>
      <p:ext uri="{BB962C8B-B14F-4D97-AF65-F5344CB8AC3E}">
        <p14:creationId xmlns:p14="http://schemas.microsoft.com/office/powerpoint/2010/main" val="15552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DEFAC-CAE0-4CB2-9728-8A1DC7F4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10.4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282194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D0DCEA-FEAA-416D-8C28-75FE51E35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57906"/>
            <a:ext cx="3950221" cy="38276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F67C85-DFDD-4975-B989-A5FA929C01A9}"/>
              </a:ext>
            </a:extLst>
          </p:cNvPr>
          <p:cNvSpPr/>
          <p:nvPr/>
        </p:nvSpPr>
        <p:spPr>
          <a:xfrm>
            <a:off x="3635896" y="213970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2EF3CE-3EA7-43E9-991C-D99075C5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8BE0EA-D2CF-4B2B-9CE6-88D160C7E05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26135B-C167-4606-9065-ACEE004E3AC3}"/>
              </a:ext>
            </a:extLst>
          </p:cNvPr>
          <p:cNvSpPr/>
          <p:nvPr/>
        </p:nvSpPr>
        <p:spPr>
          <a:xfrm>
            <a:off x="1115616" y="162951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8120"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en-US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 {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6104C7-E393-4C56-8002-828FCF193BB8}"/>
              </a:ext>
            </a:extLst>
          </p:cNvPr>
          <p:cNvSpPr txBox="1"/>
          <p:nvPr/>
        </p:nvSpPr>
        <p:spPr>
          <a:xfrm>
            <a:off x="1259632" y="24764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3E1FC-AE20-4299-9E0F-DA4C83235D63}"/>
              </a:ext>
            </a:extLst>
          </p:cNvPr>
          <p:cNvSpPr txBox="1"/>
          <p:nvPr/>
        </p:nvSpPr>
        <p:spPr>
          <a:xfrm>
            <a:off x="1403648" y="2832867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9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CD84026-1F1E-4898-B8EF-BC356F5F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数组简介</a:t>
            </a:r>
          </a:p>
        </p:txBody>
      </p:sp>
    </p:spTree>
    <p:extLst>
      <p:ext uri="{BB962C8B-B14F-4D97-AF65-F5344CB8AC3E}">
        <p14:creationId xmlns:p14="http://schemas.microsoft.com/office/powerpoint/2010/main" val="377730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4BBB8E6B-3AAE-4407-90E9-04D608753584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8CCF825C-E8A5-4E60-8DD1-58B2899AC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3E84DC00-124C-498E-B478-8FB3F3E5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919795-F904-4A1A-8162-FCF25987EC3C}"/>
              </a:ext>
            </a:extLst>
          </p:cNvPr>
          <p:cNvSpPr/>
          <p:nvPr/>
        </p:nvSpPr>
        <p:spPr>
          <a:xfrm>
            <a:off x="1115616" y="162951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8120"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en-US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 {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D35688-D368-4FAD-ACCB-49CF7412E4D4}"/>
              </a:ext>
            </a:extLst>
          </p:cNvPr>
          <p:cNvSpPr txBox="1"/>
          <p:nvPr/>
        </p:nvSpPr>
        <p:spPr>
          <a:xfrm>
            <a:off x="1259632" y="24764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E45857-0136-4054-AF41-43EDCD2C0D9C}"/>
              </a:ext>
            </a:extLst>
          </p:cNvPr>
          <p:cNvSpPr txBox="1"/>
          <p:nvPr/>
        </p:nvSpPr>
        <p:spPr>
          <a:xfrm>
            <a:off x="1475656" y="2826263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E2751F-C95B-47BE-A361-092AD48D861B}"/>
              </a:ext>
            </a:extLst>
          </p:cNvPr>
          <p:cNvSpPr txBox="1"/>
          <p:nvPr/>
        </p:nvSpPr>
        <p:spPr>
          <a:xfrm>
            <a:off x="1403648" y="3483876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注意：函数中修改数组中的值，不会影响到原数组</a:t>
            </a:r>
          </a:p>
        </p:txBody>
      </p:sp>
    </p:spTree>
    <p:extLst>
      <p:ext uri="{BB962C8B-B14F-4D97-AF65-F5344CB8AC3E}">
        <p14:creationId xmlns:p14="http://schemas.microsoft.com/office/powerpoint/2010/main" val="306304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E5DCA02-B5B6-4BCF-866D-C6680842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10.5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数组值比较</a:t>
            </a:r>
          </a:p>
        </p:txBody>
      </p:sp>
    </p:spTree>
    <p:extLst>
      <p:ext uri="{BB962C8B-B14F-4D97-AF65-F5344CB8AC3E}">
        <p14:creationId xmlns:p14="http://schemas.microsoft.com/office/powerpoint/2010/main" val="353590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0F54EB-9297-4867-B138-AF02F626A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57906"/>
            <a:ext cx="3950221" cy="38276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410E88-12BE-4ACA-8419-638FF0730A19}"/>
              </a:ext>
            </a:extLst>
          </p:cNvPr>
          <p:cNvSpPr/>
          <p:nvPr/>
        </p:nvSpPr>
        <p:spPr>
          <a:xfrm>
            <a:off x="3707904" y="257175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8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6F3671-F3AE-4A5F-A45C-B3FEBEE9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数组值比较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81A13E1-0916-4475-A483-32080B493E1C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C645F2-C46D-4084-A1BB-18A06AC05F40}"/>
              </a:ext>
            </a:extLst>
          </p:cNvPr>
          <p:cNvSpPr txBox="1"/>
          <p:nvPr/>
        </p:nvSpPr>
        <p:spPr>
          <a:xfrm>
            <a:off x="1187624" y="2368302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完成两个数组中元素的比较，判断其相同下标对应的元素是否完全一致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5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6A5CAA70-8199-42A6-9904-B2EBD4E2F87B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E6F3D48D-110E-4621-866C-FAC2547A8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69DACD9C-95E9-4DE1-AA67-8F14385E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189B10-E9D8-4C00-8F6D-7F07D3F56AF1}"/>
              </a:ext>
            </a:extLst>
          </p:cNvPr>
          <p:cNvSpPr txBox="1"/>
          <p:nvPr/>
        </p:nvSpPr>
        <p:spPr>
          <a:xfrm>
            <a:off x="1637626" y="1931937"/>
            <a:ext cx="28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break, 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B207A5-DA81-41A3-9EEB-DD881F170DD8}"/>
              </a:ext>
            </a:extLst>
          </p:cNvPr>
          <p:cNvSpPr txBox="1"/>
          <p:nvPr/>
        </p:nvSpPr>
        <p:spPr>
          <a:xfrm>
            <a:off x="1637626" y="235249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1E20C3-000B-49AF-921F-F0711D4A8C37}"/>
              </a:ext>
            </a:extLst>
          </p:cNvPr>
          <p:cNvSpPr txBox="1"/>
          <p:nvPr/>
        </p:nvSpPr>
        <p:spPr>
          <a:xfrm>
            <a:off x="1652568" y="2842232"/>
            <a:ext cx="728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数组比较只支持“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数组的类型，长度要保持一致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18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687E02-C3F1-4228-A457-5B8E16DD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10.6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数组案例</a:t>
            </a:r>
          </a:p>
        </p:txBody>
      </p:sp>
    </p:spTree>
    <p:extLst>
      <p:ext uri="{BB962C8B-B14F-4D97-AF65-F5344CB8AC3E}">
        <p14:creationId xmlns:p14="http://schemas.microsoft.com/office/powerpoint/2010/main" val="4024719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0C04CB-193D-41CC-AE5D-7DF1C457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57906"/>
            <a:ext cx="3950221" cy="38276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8C49747-90B3-4AF3-9687-4FCA1C1430FF}"/>
              </a:ext>
            </a:extLst>
          </p:cNvPr>
          <p:cNvSpPr/>
          <p:nvPr/>
        </p:nvSpPr>
        <p:spPr>
          <a:xfrm>
            <a:off x="3635896" y="300379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E1A367-B7D2-48BB-AD7E-19DF4C0996B9}"/>
              </a:ext>
            </a:extLst>
          </p:cNvPr>
          <p:cNvSpPr txBox="1"/>
          <p:nvPr/>
        </p:nvSpPr>
        <p:spPr>
          <a:xfrm>
            <a:off x="1259632" y="1995686"/>
            <a:ext cx="705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从一个整数数组中取出最大的整数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最小整数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并且求总和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求平均值。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B9A5040-41A4-4B09-A5E2-885AE9A9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数组案例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8227DC-4D7F-41FF-B4B8-3F4FC5176E2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3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13C117-ABFA-4455-A487-CAABB97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31ED5C7-0736-4E03-9039-5187FA5856D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72541E-A78A-4A21-A8FA-27551D22A56F}"/>
              </a:ext>
            </a:extLst>
          </p:cNvPr>
          <p:cNvSpPr txBox="1"/>
          <p:nvPr/>
        </p:nvSpPr>
        <p:spPr>
          <a:xfrm>
            <a:off x="434255" y="2211710"/>
            <a:ext cx="8677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有一个字符串数组：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迈克尔乔丹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雷吉米勒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蒂姆邓肯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科比布莱恩特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},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请输出最长的字符串</a:t>
            </a:r>
          </a:p>
        </p:txBody>
      </p:sp>
    </p:spTree>
    <p:extLst>
      <p:ext uri="{BB962C8B-B14F-4D97-AF65-F5344CB8AC3E}">
        <p14:creationId xmlns:p14="http://schemas.microsoft.com/office/powerpoint/2010/main" val="5435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78C3FD4-BBA2-416D-A222-DFFDF3FA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10.7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48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7B4515-F107-4A5B-A178-D378984BF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57906"/>
            <a:ext cx="3950221" cy="38276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994404-5B48-46B3-A6F9-DE61D997E75D}"/>
              </a:ext>
            </a:extLst>
          </p:cNvPr>
          <p:cNvSpPr/>
          <p:nvPr/>
        </p:nvSpPr>
        <p:spPr>
          <a:xfrm>
            <a:off x="3347864" y="84355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B48456-0DF7-4B27-997A-2A1ABBD4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57906"/>
            <a:ext cx="3950221" cy="38276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AA137CF-654B-454B-883A-FD2262EF6EDD}"/>
              </a:ext>
            </a:extLst>
          </p:cNvPr>
          <p:cNvSpPr/>
          <p:nvPr/>
        </p:nvSpPr>
        <p:spPr>
          <a:xfrm>
            <a:off x="3563888" y="343584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DE53EC5-535B-4D53-85D7-EB608EC5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CEE3DA5-B221-44FA-AAFA-53EFA3798C4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20B0A-2E65-42E3-86B9-07FBFADA004E}"/>
              </a:ext>
            </a:extLst>
          </p:cNvPr>
          <p:cNvSpPr txBox="1"/>
          <p:nvPr/>
        </p:nvSpPr>
        <p:spPr>
          <a:xfrm>
            <a:off x="1763688" y="202362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5C9D42-ED7C-483D-830B-13D86303E097}"/>
              </a:ext>
            </a:extLst>
          </p:cNvPr>
          <p:cNvSpPr txBox="1"/>
          <p:nvPr/>
        </p:nvSpPr>
        <p:spPr>
          <a:xfrm>
            <a:off x="1763688" y="244168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初始化与赋值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0368A1-FA18-4C12-99CC-5A7314116B50}"/>
              </a:ext>
            </a:extLst>
          </p:cNvPr>
          <p:cNvSpPr txBox="1"/>
          <p:nvPr/>
        </p:nvSpPr>
        <p:spPr>
          <a:xfrm>
            <a:off x="1794198" y="293179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循环遍历打印</a:t>
            </a:r>
          </a:p>
        </p:txBody>
      </p:sp>
    </p:spTree>
    <p:extLst>
      <p:ext uri="{BB962C8B-B14F-4D97-AF65-F5344CB8AC3E}">
        <p14:creationId xmlns:p14="http://schemas.microsoft.com/office/powerpoint/2010/main" val="322092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FCE7FED-3567-4FB2-AB52-A35B157E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D464A8-9175-4DCE-8ADD-0042EB891BCC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77F34-7E26-4B15-8E2D-BE4289A54FB5}"/>
              </a:ext>
            </a:extLst>
          </p:cNvPr>
          <p:cNvSpPr txBox="1"/>
          <p:nvPr/>
        </p:nvSpPr>
        <p:spPr>
          <a:xfrm>
            <a:off x="1043608" y="173094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10.7.1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048C27-2A07-4964-B34A-015EEEF90F43}"/>
              </a:ext>
            </a:extLst>
          </p:cNvPr>
          <p:cNvSpPr txBox="1"/>
          <p:nvPr/>
        </p:nvSpPr>
        <p:spPr>
          <a:xfrm>
            <a:off x="2188312" y="2345419"/>
            <a:ext cx="270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 x ][ y 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02FF31-2A49-49D5-AB28-13F693CB3C6A}"/>
              </a:ext>
            </a:extLst>
          </p:cNvPr>
          <p:cNvSpPr txBox="1"/>
          <p:nvPr/>
        </p:nvSpPr>
        <p:spPr>
          <a:xfrm>
            <a:off x="1331640" y="3219822"/>
            <a:ext cx="6032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前面定义的数组只有一个下标，称之为一维数组，如果有两个下标，称之为二维数组。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45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6DFF742-4D88-4E63-A929-DA989A58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4D98A04-817A-4EAA-BC81-01D0FBCC242C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FD41EA-24A3-4918-8BD3-3DB415CCD306}"/>
              </a:ext>
            </a:extLst>
          </p:cNvPr>
          <p:cNvSpPr txBox="1"/>
          <p:nvPr/>
        </p:nvSpPr>
        <p:spPr>
          <a:xfrm>
            <a:off x="1043608" y="173094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10.7.2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二维数组赋值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593AAB-EFCE-4A7D-8784-D6D9ACE301F4}"/>
              </a:ext>
            </a:extLst>
          </p:cNvPr>
          <p:cNvSpPr txBox="1"/>
          <p:nvPr/>
        </p:nvSpPr>
        <p:spPr>
          <a:xfrm>
            <a:off x="1043608" y="249974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[x][y]=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F7CC3C-CA3C-4545-BB19-1171134F17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18" y="1923678"/>
            <a:ext cx="580771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6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5FDB15D-3347-4911-8A57-AF67F057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BC90EC7-7798-4D41-AC6E-B51FC2ECC3B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A2A866-022A-42C2-903E-C1A1E0543D77}"/>
              </a:ext>
            </a:extLst>
          </p:cNvPr>
          <p:cNvSpPr txBox="1"/>
          <p:nvPr/>
        </p:nvSpPr>
        <p:spPr>
          <a:xfrm>
            <a:off x="1043608" y="1730943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10.7.3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二维数组初始化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BE626E-50D3-4DA4-A5EF-3AF6B632BE4F}"/>
              </a:ext>
            </a:extLst>
          </p:cNvPr>
          <p:cNvSpPr txBox="1"/>
          <p:nvPr/>
        </p:nvSpPr>
        <p:spPr>
          <a:xfrm>
            <a:off x="1763688" y="224055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全部初始化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2E2102-D277-486A-B3B8-19063C69D9B1}"/>
              </a:ext>
            </a:extLst>
          </p:cNvPr>
          <p:cNvSpPr txBox="1"/>
          <p:nvPr/>
        </p:nvSpPr>
        <p:spPr>
          <a:xfrm>
            <a:off x="1763688" y="2666484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4A62B6-8B43-485B-8F3D-1F8D274A0A28}"/>
              </a:ext>
            </a:extLst>
          </p:cNvPr>
          <p:cNvSpPr txBox="1"/>
          <p:nvPr/>
        </p:nvSpPr>
        <p:spPr>
          <a:xfrm>
            <a:off x="1730119" y="3063840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指定元素初始化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12E572-AD85-45AA-8FC7-E9A5378F1F0A}"/>
              </a:ext>
            </a:extLst>
          </p:cNvPr>
          <p:cNvSpPr txBox="1"/>
          <p:nvPr/>
        </p:nvSpPr>
        <p:spPr>
          <a:xfrm>
            <a:off x="1730119" y="3518600"/>
            <a:ext cx="28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通过初始化确定二维数组行数</a:t>
            </a:r>
          </a:p>
        </p:txBody>
      </p:sp>
    </p:spTree>
    <p:extLst>
      <p:ext uri="{BB962C8B-B14F-4D97-AF65-F5344CB8AC3E}">
        <p14:creationId xmlns:p14="http://schemas.microsoft.com/office/powerpoint/2010/main" val="422018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7CE4E6B-A6B5-46F9-BF11-1AF91DC8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E32E13-3B83-46C9-94C9-2D205135AF4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1090CD-35EA-40A1-BA53-8785BF40635F}"/>
              </a:ext>
            </a:extLst>
          </p:cNvPr>
          <p:cNvSpPr txBox="1"/>
          <p:nvPr/>
        </p:nvSpPr>
        <p:spPr>
          <a:xfrm>
            <a:off x="1115616" y="1779662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10.7.4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循环遍历打印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929B12-ADE2-487C-BFF4-2C9439E1FA50}"/>
              </a:ext>
            </a:extLst>
          </p:cNvPr>
          <p:cNvSpPr txBox="1"/>
          <p:nvPr/>
        </p:nvSpPr>
        <p:spPr>
          <a:xfrm>
            <a:off x="2411760" y="2417861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...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完成遍历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AC586D-2597-4C05-8E4A-C624D2D36ED5}"/>
              </a:ext>
            </a:extLst>
          </p:cNvPr>
          <p:cNvSpPr txBox="1"/>
          <p:nvPr/>
        </p:nvSpPr>
        <p:spPr>
          <a:xfrm>
            <a:off x="2431852" y="2964308"/>
            <a:ext cx="2406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for...range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完成遍历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94931A-B04C-49C6-843F-1717D8A8D2B6}"/>
              </a:ext>
            </a:extLst>
          </p:cNvPr>
          <p:cNvSpPr txBox="1"/>
          <p:nvPr/>
        </p:nvSpPr>
        <p:spPr>
          <a:xfrm>
            <a:off x="1619672" y="3651870"/>
            <a:ext cx="2664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一个二维数组有几行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96661E-EBA6-4142-987F-96D9FF47FBAC}"/>
              </a:ext>
            </a:extLst>
          </p:cNvPr>
          <p:cNvSpPr txBox="1"/>
          <p:nvPr/>
        </p:nvSpPr>
        <p:spPr>
          <a:xfrm>
            <a:off x="1628602" y="4090014"/>
            <a:ext cx="3074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一个二维数组有几列</a:t>
            </a:r>
          </a:p>
        </p:txBody>
      </p:sp>
    </p:spTree>
    <p:extLst>
      <p:ext uri="{BB962C8B-B14F-4D97-AF65-F5344CB8AC3E}">
        <p14:creationId xmlns:p14="http://schemas.microsoft.com/office/powerpoint/2010/main" val="14624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DECC0F69-7744-495F-B0DF-8526F8A5825D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B1953438-C046-4AD8-A059-DA7C1CA4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37EBCFCA-4EAD-4292-A535-9FFD54399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A9C967-065D-4181-8626-A4D8A5F3AA0F}"/>
              </a:ext>
            </a:extLst>
          </p:cNvPr>
          <p:cNvSpPr txBox="1"/>
          <p:nvPr/>
        </p:nvSpPr>
        <p:spPr>
          <a:xfrm>
            <a:off x="2267744" y="2095812"/>
            <a:ext cx="2135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 x ][ y ]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79A75F-AA13-4A67-A33B-24B7A6AB159B}"/>
              </a:ext>
            </a:extLst>
          </p:cNvPr>
          <p:cNvSpPr txBox="1"/>
          <p:nvPr/>
        </p:nvSpPr>
        <p:spPr>
          <a:xfrm>
            <a:off x="1835696" y="165609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BBB172-74F8-47BB-95F2-6544297F8298}"/>
              </a:ext>
            </a:extLst>
          </p:cNvPr>
          <p:cNvSpPr/>
          <p:nvPr/>
        </p:nvSpPr>
        <p:spPr>
          <a:xfrm>
            <a:off x="1868488" y="2571750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二维数组赋值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FBEC2-30A9-4DC8-BC92-8EAB65FD35B4}"/>
              </a:ext>
            </a:extLst>
          </p:cNvPr>
          <p:cNvSpPr txBox="1"/>
          <p:nvPr/>
        </p:nvSpPr>
        <p:spPr>
          <a:xfrm>
            <a:off x="2422273" y="3004918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[x][y]=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8D2BF9-1FC8-4147-BE6D-33B3A16722D7}"/>
              </a:ext>
            </a:extLst>
          </p:cNvPr>
          <p:cNvSpPr/>
          <p:nvPr/>
        </p:nvSpPr>
        <p:spPr>
          <a:xfrm>
            <a:off x="1926196" y="3376531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二维数组初始化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D30C93-A766-49CC-9F35-41F3B1027B3B}"/>
              </a:ext>
            </a:extLst>
          </p:cNvPr>
          <p:cNvSpPr/>
          <p:nvPr/>
        </p:nvSpPr>
        <p:spPr>
          <a:xfrm>
            <a:off x="1926196" y="3925557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循环遍历打印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503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68EAB4B-8169-4210-89C5-E134B793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10.8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数组总结</a:t>
            </a:r>
          </a:p>
        </p:txBody>
      </p:sp>
    </p:spTree>
    <p:extLst>
      <p:ext uri="{BB962C8B-B14F-4D97-AF65-F5344CB8AC3E}">
        <p14:creationId xmlns:p14="http://schemas.microsoft.com/office/powerpoint/2010/main" val="855040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8DCE4D-063D-43EC-9D5E-F126FAF4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57906"/>
            <a:ext cx="3950221" cy="38276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0E51072-8A63-499B-AE22-4B5A7E8E1A38}"/>
              </a:ext>
            </a:extLst>
          </p:cNvPr>
          <p:cNvSpPr/>
          <p:nvPr/>
        </p:nvSpPr>
        <p:spPr>
          <a:xfrm>
            <a:off x="3419872" y="3867894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2501E-BF3B-4DD4-897B-3978615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9585B-0AA3-4F0A-A065-22F9A48D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3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DFDC32C-9000-49D8-80A3-6018B757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4A80A3-76BC-4774-9D88-1D59714BE461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6EAF3F-B3AF-4B6A-8407-33421D0B8CDD}"/>
              </a:ext>
            </a:extLst>
          </p:cNvPr>
          <p:cNvSpPr txBox="1"/>
          <p:nvPr/>
        </p:nvSpPr>
        <p:spPr>
          <a:xfrm>
            <a:off x="3275856" y="235572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怎样存储班级中学生的年龄？</a:t>
            </a:r>
          </a:p>
        </p:txBody>
      </p:sp>
    </p:spTree>
    <p:extLst>
      <p:ext uri="{BB962C8B-B14F-4D97-AF65-F5344CB8AC3E}">
        <p14:creationId xmlns:p14="http://schemas.microsoft.com/office/powerpoint/2010/main" val="9592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556343B-2468-4DE2-BC39-B579931D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5D09230-BAB7-43EF-9024-49F07E8D485D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E956EA-99CD-462E-B451-C977382F6702}"/>
              </a:ext>
            </a:extLst>
          </p:cNvPr>
          <p:cNvSpPr txBox="1"/>
          <p:nvPr/>
        </p:nvSpPr>
        <p:spPr>
          <a:xfrm>
            <a:off x="2987824" y="22837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是指一系列同一类型数据的集合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5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C4C7B6E-773A-4265-B9AB-3D66BA1C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数组基本操作</a:t>
            </a:r>
          </a:p>
        </p:txBody>
      </p:sp>
    </p:spTree>
    <p:extLst>
      <p:ext uri="{BB962C8B-B14F-4D97-AF65-F5344CB8AC3E}">
        <p14:creationId xmlns:p14="http://schemas.microsoft.com/office/powerpoint/2010/main" val="410290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0CE372-0C44-4464-9A3C-BDF59170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57906"/>
            <a:ext cx="3950221" cy="38276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D8EB57-4D69-495B-9FC3-B3CCCE4B95F1}"/>
              </a:ext>
            </a:extLst>
          </p:cNvPr>
          <p:cNvSpPr/>
          <p:nvPr/>
        </p:nvSpPr>
        <p:spPr>
          <a:xfrm>
            <a:off x="3450766" y="127560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1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FC16F96-F98F-48DE-A280-F2E60311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数组基本操作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A31F2D-B6F4-42BE-AE4C-2B097530378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F2166F-6895-4E33-A49D-EB2EFB8DEF25}"/>
              </a:ext>
            </a:extLst>
          </p:cNvPr>
          <p:cNvSpPr txBox="1"/>
          <p:nvPr/>
        </p:nvSpPr>
        <p:spPr>
          <a:xfrm>
            <a:off x="1673300" y="192367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E08508-941B-4F76-94E0-4F7EBD16B6D8}"/>
              </a:ext>
            </a:extLst>
          </p:cNvPr>
          <p:cNvSpPr txBox="1"/>
          <p:nvPr/>
        </p:nvSpPr>
        <p:spPr>
          <a:xfrm>
            <a:off x="1652762" y="238708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数组初始化与赋值</a:t>
            </a:r>
          </a:p>
        </p:txBody>
      </p:sp>
    </p:spTree>
    <p:extLst>
      <p:ext uri="{BB962C8B-B14F-4D97-AF65-F5344CB8AC3E}">
        <p14:creationId xmlns:p14="http://schemas.microsoft.com/office/powerpoint/2010/main" val="6396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C431A5E-AB3E-49A6-956B-AD38A0AE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数组基本操作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32F983C-CD28-434E-B670-352D396E5F3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4AEB0B-70D2-4C21-BA40-24FC7E7BBB7E}"/>
              </a:ext>
            </a:extLst>
          </p:cNvPr>
          <p:cNvSpPr txBox="1"/>
          <p:nvPr/>
        </p:nvSpPr>
        <p:spPr>
          <a:xfrm>
            <a:off x="1259632" y="1707654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A42927-3A84-4F4D-ADBD-FC3885BA426C}"/>
              </a:ext>
            </a:extLst>
          </p:cNvPr>
          <p:cNvSpPr txBox="1"/>
          <p:nvPr/>
        </p:nvSpPr>
        <p:spPr>
          <a:xfrm>
            <a:off x="2483768" y="2427734"/>
            <a:ext cx="295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元素数量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8049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549</Words>
  <Application>Microsoft Office PowerPoint</Application>
  <PresentationFormat>全屏显示(16:9)</PresentationFormat>
  <Paragraphs>99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10.1 数组简介</vt:lpstr>
      <vt:lpstr>PowerPoint 演示文稿</vt:lpstr>
      <vt:lpstr>10.1 数组简介</vt:lpstr>
      <vt:lpstr>10.1 数组简介</vt:lpstr>
      <vt:lpstr>10.2 数组基本操作</vt:lpstr>
      <vt:lpstr>PowerPoint 演示文稿</vt:lpstr>
      <vt:lpstr>10.2 数组基本操作</vt:lpstr>
      <vt:lpstr>10.2 数组基本操作</vt:lpstr>
      <vt:lpstr>10.2 数组基本操作</vt:lpstr>
      <vt:lpstr>10.2 数组基本操作</vt:lpstr>
      <vt:lpstr>PowerPoint 演示文稿</vt:lpstr>
      <vt:lpstr>10.3 数组遍历</vt:lpstr>
      <vt:lpstr>PowerPoint 演示文稿</vt:lpstr>
      <vt:lpstr>10.3 数组遍历</vt:lpstr>
      <vt:lpstr>PowerPoint 演示文稿</vt:lpstr>
      <vt:lpstr>10.4 数组作为函数参数</vt:lpstr>
      <vt:lpstr>PowerPoint 演示文稿</vt:lpstr>
      <vt:lpstr>10.4 数组作为函数参数</vt:lpstr>
      <vt:lpstr>PowerPoint 演示文稿</vt:lpstr>
      <vt:lpstr>10.5 数组值比较</vt:lpstr>
      <vt:lpstr>PowerPoint 演示文稿</vt:lpstr>
      <vt:lpstr>10.5 数组值比较</vt:lpstr>
      <vt:lpstr>PowerPoint 演示文稿</vt:lpstr>
      <vt:lpstr>10.6 数组案例</vt:lpstr>
      <vt:lpstr>PowerPoint 演示文稿</vt:lpstr>
      <vt:lpstr>10.6 数组案例</vt:lpstr>
      <vt:lpstr>10.6 数组案例</vt:lpstr>
      <vt:lpstr>10.7 二维数组(了解)</vt:lpstr>
      <vt:lpstr>PowerPoint 演示文稿</vt:lpstr>
      <vt:lpstr>10.7 二维数组</vt:lpstr>
      <vt:lpstr>10.7 二维数组</vt:lpstr>
      <vt:lpstr>10.7 二维数组</vt:lpstr>
      <vt:lpstr>10.7 二维数组</vt:lpstr>
      <vt:lpstr>10.7 二维数组</vt:lpstr>
      <vt:lpstr>PowerPoint 演示文稿</vt:lpstr>
      <vt:lpstr>10.8 数组总结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851</cp:revision>
  <dcterms:created xsi:type="dcterms:W3CDTF">2018-10-26T07:26:50Z</dcterms:created>
  <dcterms:modified xsi:type="dcterms:W3CDTF">2018-12-26T04:31:54Z</dcterms:modified>
</cp:coreProperties>
</file>