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5" r:id="rId12"/>
    <p:sldId id="516" r:id="rId13"/>
    <p:sldId id="517" r:id="rId14"/>
    <p:sldId id="514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39" r:id="rId26"/>
    <p:sldId id="528" r:id="rId27"/>
    <p:sldId id="529" r:id="rId28"/>
    <p:sldId id="530" r:id="rId29"/>
    <p:sldId id="531" r:id="rId30"/>
    <p:sldId id="533" r:id="rId31"/>
    <p:sldId id="534" r:id="rId32"/>
    <p:sldId id="532" r:id="rId33"/>
    <p:sldId id="535" r:id="rId34"/>
    <p:sldId id="536" r:id="rId35"/>
    <p:sldId id="537" r:id="rId36"/>
    <p:sldId id="538" r:id="rId37"/>
    <p:sldId id="540" r:id="rId38"/>
    <p:sldId id="544" r:id="rId39"/>
    <p:sldId id="545" r:id="rId40"/>
    <p:sldId id="541" r:id="rId41"/>
    <p:sldId id="542" r:id="rId42"/>
    <p:sldId id="543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1" r:id="rId58"/>
    <p:sldId id="562" r:id="rId59"/>
    <p:sldId id="560" r:id="rId60"/>
    <p:sldId id="563" r:id="rId61"/>
    <p:sldId id="564" r:id="rId62"/>
    <p:sldId id="565" r:id="rId63"/>
    <p:sldId id="566" r:id="rId64"/>
    <p:sldId id="567" r:id="rId65"/>
    <p:sldId id="568" r:id="rId6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DA3AAB-0BEA-4C65-A966-05EBE8ECB163}">
          <p14:sldIdLst>
            <p14:sldId id="25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5"/>
            <p14:sldId id="516"/>
            <p14:sldId id="517"/>
            <p14:sldId id="514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39"/>
            <p14:sldId id="528"/>
            <p14:sldId id="529"/>
            <p14:sldId id="530"/>
            <p14:sldId id="531"/>
            <p14:sldId id="533"/>
            <p14:sldId id="534"/>
            <p14:sldId id="532"/>
            <p14:sldId id="535"/>
            <p14:sldId id="536"/>
            <p14:sldId id="537"/>
            <p14:sldId id="538"/>
            <p14:sldId id="540"/>
            <p14:sldId id="544"/>
            <p14:sldId id="545"/>
            <p14:sldId id="541"/>
            <p14:sldId id="542"/>
            <p14:sldId id="543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1"/>
            <p14:sldId id="562"/>
            <p14:sldId id="560"/>
            <p14:sldId id="563"/>
            <p14:sldId id="564"/>
            <p14:sldId id="565"/>
            <p14:sldId id="566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8597C94-E11B-465D-ABB4-DFEE4AB3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083E80-858D-4D04-A3D1-2A7FDE772243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6D4E55-39C6-4A06-97AA-4A7A964AFBEF}"/>
              </a:ext>
            </a:extLst>
          </p:cNvPr>
          <p:cNvSpPr txBox="1"/>
          <p:nvPr/>
        </p:nvSpPr>
        <p:spPr>
          <a:xfrm>
            <a:off x="1857474" y="2283718"/>
            <a:ext cx="27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0892E-F5B4-4079-91DE-5AB843DF8A5F}"/>
              </a:ext>
            </a:extLst>
          </p:cNvPr>
          <p:cNvSpPr txBox="1"/>
          <p:nvPr/>
        </p:nvSpPr>
        <p:spPr>
          <a:xfrm>
            <a:off x="1890266" y="285978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7205F-878E-4D38-93A9-EBA3F1FD09DE}"/>
              </a:ext>
            </a:extLst>
          </p:cNvPr>
          <p:cNvSpPr txBox="1"/>
          <p:nvPr/>
        </p:nvSpPr>
        <p:spPr>
          <a:xfrm>
            <a:off x="1892548" y="3435846"/>
            <a:ext cx="26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</a:p>
        </p:txBody>
      </p:sp>
    </p:spTree>
    <p:extLst>
      <p:ext uri="{BB962C8B-B14F-4D97-AF65-F5344CB8AC3E}">
        <p14:creationId xmlns:p14="http://schemas.microsoft.com/office/powerpoint/2010/main" val="23976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EC8D21E-E0C6-4E0A-A915-066AE504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0CA86F-0828-44CB-8BC1-6A045C85B168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456989-ACAF-4F68-8764-139E3D712138}"/>
              </a:ext>
            </a:extLst>
          </p:cNvPr>
          <p:cNvSpPr txBox="1"/>
          <p:nvPr/>
        </p:nvSpPr>
        <p:spPr>
          <a:xfrm>
            <a:off x="3059832" y="2571750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29084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EEF334-3A19-4B25-A377-AC8DB168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8D1CF29-DB87-4EAF-8372-1229F59E9F69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91FED2-A849-4DA4-BFBA-B7B18928E823}"/>
              </a:ext>
            </a:extLst>
          </p:cNvPr>
          <p:cNvSpPr txBox="1"/>
          <p:nvPr/>
        </p:nvSpPr>
        <p:spPr>
          <a:xfrm>
            <a:off x="3205897" y="2571750"/>
            <a:ext cx="28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7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DDA07D-9578-4ED8-A93C-314DAC36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AE7509-63CC-4AB3-8C88-5285E176AF43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122F62-37FC-4AAE-95D6-B88FC35DC40A}"/>
              </a:ext>
            </a:extLst>
          </p:cNvPr>
          <p:cNvSpPr txBox="1"/>
          <p:nvPr/>
        </p:nvSpPr>
        <p:spPr>
          <a:xfrm>
            <a:off x="2699792" y="2202418"/>
            <a:ext cx="27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232A-9EF5-4715-B148-E797F20FAADD}"/>
              </a:ext>
            </a:extLst>
          </p:cNvPr>
          <p:cNvSpPr txBox="1"/>
          <p:nvPr/>
        </p:nvSpPr>
        <p:spPr>
          <a:xfrm>
            <a:off x="2843808" y="2859782"/>
            <a:ext cx="303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7543A3-35BE-4EFB-88E8-D77E90994615}"/>
              </a:ext>
            </a:extLst>
          </p:cNvPr>
          <p:cNvSpPr/>
          <p:nvPr/>
        </p:nvSpPr>
        <p:spPr>
          <a:xfrm>
            <a:off x="1535684" y="3589893"/>
            <a:ext cx="76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长度是已经初始化的空间。容量是已经开辟的空间，包括已经初始化的空间和空闲的空间。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5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8E57038-26B6-4483-82C8-468B61824C5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9AE604EF-F5C2-4342-868F-3C9AC5B1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511C798E-6BF2-4092-B94A-1535625B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C20FDC-0BDA-4BC5-A460-D189B0243057}"/>
              </a:ext>
            </a:extLst>
          </p:cNvPr>
          <p:cNvSpPr txBox="1"/>
          <p:nvPr/>
        </p:nvSpPr>
        <p:spPr>
          <a:xfrm>
            <a:off x="2195736" y="1779662"/>
            <a:ext cx="27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A7A29D-251A-4204-B170-3C3831D4BE22}"/>
              </a:ext>
            </a:extLst>
          </p:cNvPr>
          <p:cNvSpPr txBox="1"/>
          <p:nvPr/>
        </p:nvSpPr>
        <p:spPr>
          <a:xfrm>
            <a:off x="2299697" y="290057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04EDCA-55F7-404A-A240-C4147D0B742A}"/>
              </a:ext>
            </a:extLst>
          </p:cNvPr>
          <p:cNvSpPr txBox="1"/>
          <p:nvPr/>
        </p:nvSpPr>
        <p:spPr>
          <a:xfrm>
            <a:off x="2812658" y="336368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默认为空的切片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BD623E-CA2E-4059-B930-8336C8416ED6}"/>
              </a:ext>
            </a:extLst>
          </p:cNvPr>
          <p:cNvSpPr txBox="1"/>
          <p:nvPr/>
        </p:nvSpPr>
        <p:spPr>
          <a:xfrm>
            <a:off x="2812658" y="2283569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默认为空的切片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611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C484DD27-E56E-410E-B164-4A66670B235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D949BBBF-AAB6-4B11-AB93-5161830C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EBD36792-C6AF-4DA8-895C-010BC084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FEC50F-5669-44FC-A4E8-D8C76F73537D}"/>
              </a:ext>
            </a:extLst>
          </p:cNvPr>
          <p:cNvSpPr txBox="1"/>
          <p:nvPr/>
        </p:nvSpPr>
        <p:spPr>
          <a:xfrm>
            <a:off x="1475656" y="1771494"/>
            <a:ext cx="26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9A821-2DBB-4821-AA0A-B78B26670FEA}"/>
              </a:ext>
            </a:extLst>
          </p:cNvPr>
          <p:cNvSpPr txBox="1"/>
          <p:nvPr/>
        </p:nvSpPr>
        <p:spPr>
          <a:xfrm>
            <a:off x="1763688" y="2309090"/>
            <a:ext cx="303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make(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AA46FC-5C5B-43BA-AD8B-9BEE3CED8EF4}"/>
              </a:ext>
            </a:extLst>
          </p:cNvPr>
          <p:cNvSpPr/>
          <p:nvPr/>
        </p:nvSpPr>
        <p:spPr>
          <a:xfrm>
            <a:off x="1763688" y="2631242"/>
            <a:ext cx="76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长度是已经初始化的空间。容量是已经开辟的空间，包括已经初始化的空间和空闲的空间。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39318E-3808-48B5-8BA2-13AF3B4C2E29}"/>
              </a:ext>
            </a:extLst>
          </p:cNvPr>
          <p:cNvSpPr txBox="1"/>
          <p:nvPr/>
        </p:nvSpPr>
        <p:spPr>
          <a:xfrm>
            <a:off x="1763688" y="3003798"/>
            <a:ext cx="5667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函数定义切片时，一定要注意，切片长度要小于容量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451C4-90A6-496A-BF04-2AB01901BDA5}"/>
              </a:ext>
            </a:extLst>
          </p:cNvPr>
          <p:cNvSpPr txBox="1"/>
          <p:nvPr/>
        </p:nvSpPr>
        <p:spPr>
          <a:xfrm>
            <a:off x="1758504" y="3311575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函数返回长度，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cap( 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返回容量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FAA2DE-6B54-4E58-96DA-DD4E5BF750A8}"/>
              </a:ext>
            </a:extLst>
          </p:cNvPr>
          <p:cNvSpPr txBox="1"/>
          <p:nvPr/>
        </p:nvSpPr>
        <p:spPr>
          <a:xfrm>
            <a:off x="1759714" y="3684131"/>
            <a:ext cx="5887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函数中的容量参数是可以省略掉的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这时容量与长度是相等的。</a:t>
            </a:r>
          </a:p>
        </p:txBody>
      </p:sp>
    </p:spTree>
    <p:extLst>
      <p:ext uri="{BB962C8B-B14F-4D97-AF65-F5344CB8AC3E}">
        <p14:creationId xmlns:p14="http://schemas.microsoft.com/office/powerpoint/2010/main" val="402924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264202-E782-465C-B08B-440D34EB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切片初始化</a:t>
            </a:r>
          </a:p>
        </p:txBody>
      </p:sp>
    </p:spTree>
    <p:extLst>
      <p:ext uri="{BB962C8B-B14F-4D97-AF65-F5344CB8AC3E}">
        <p14:creationId xmlns:p14="http://schemas.microsoft.com/office/powerpoint/2010/main" val="75785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9419CB-A7E5-42BB-8407-54BB4A2A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4EC80B5-11CC-4C87-B2B7-BD3D1993547C}"/>
              </a:ext>
            </a:extLst>
          </p:cNvPr>
          <p:cNvSpPr/>
          <p:nvPr/>
        </p:nvSpPr>
        <p:spPr>
          <a:xfrm>
            <a:off x="4139952" y="127560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C16B094-8FAA-4173-86F8-C2B5BD49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切片初始化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3945AC-F0FC-47E3-9ACC-9B8062BA2F98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E4879E-048F-4C30-B09E-C433A4512899}"/>
              </a:ext>
            </a:extLst>
          </p:cNvPr>
          <p:cNvSpPr txBox="1"/>
          <p:nvPr/>
        </p:nvSpPr>
        <p:spPr>
          <a:xfrm>
            <a:off x="2195736" y="2387084"/>
            <a:ext cx="27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05261-7726-4F0A-93A9-D43F8AF040B9}"/>
              </a:ext>
            </a:extLst>
          </p:cNvPr>
          <p:cNvSpPr txBox="1"/>
          <p:nvPr/>
        </p:nvSpPr>
        <p:spPr>
          <a:xfrm>
            <a:off x="2483768" y="2991019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9B1824-75C6-4ABA-9240-79DCD502E3A4}"/>
              </a:ext>
            </a:extLst>
          </p:cNvPr>
          <p:cNvSpPr txBox="1"/>
          <p:nvPr/>
        </p:nvSpPr>
        <p:spPr>
          <a:xfrm>
            <a:off x="2483768" y="3435846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注意：切片名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值，表示的是修改值</a:t>
            </a:r>
          </a:p>
        </p:txBody>
      </p:sp>
    </p:spTree>
    <p:extLst>
      <p:ext uri="{BB962C8B-B14F-4D97-AF65-F5344CB8AC3E}">
        <p14:creationId xmlns:p14="http://schemas.microsoft.com/office/powerpoint/2010/main" val="20650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5F3192-9084-4B91-8BA2-6ACBFA7D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61E34EB-79D0-4C85-9C9C-0DD9F6DC9E1A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57238-FB72-4EB2-9326-7B289922D472}"/>
              </a:ext>
            </a:extLst>
          </p:cNvPr>
          <p:cNvSpPr txBox="1"/>
          <p:nvPr/>
        </p:nvSpPr>
        <p:spPr>
          <a:xfrm>
            <a:off x="2699792" y="228371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393E2-F6C6-4314-9266-CE0A9464DB06}"/>
              </a:ext>
            </a:extLst>
          </p:cNvPr>
          <p:cNvSpPr txBox="1"/>
          <p:nvPr/>
        </p:nvSpPr>
        <p:spPr>
          <a:xfrm>
            <a:off x="2878450" y="313794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B5C8D1-CB78-483F-8487-8E6E948DBB0D}"/>
              </a:ext>
            </a:extLst>
          </p:cNvPr>
          <p:cNvSpPr txBox="1"/>
          <p:nvPr/>
        </p:nvSpPr>
        <p:spPr>
          <a:xfrm>
            <a:off x="2878450" y="2768609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：直接在大括号中添加值</a:t>
            </a:r>
          </a:p>
        </p:txBody>
      </p:sp>
    </p:spTree>
    <p:extLst>
      <p:ext uri="{BB962C8B-B14F-4D97-AF65-F5344CB8AC3E}">
        <p14:creationId xmlns:p14="http://schemas.microsoft.com/office/powerpoint/2010/main" val="31146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5E761-74BA-494E-9170-752B67D7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切片简介</a:t>
            </a:r>
          </a:p>
        </p:txBody>
      </p:sp>
    </p:spTree>
    <p:extLst>
      <p:ext uri="{BB962C8B-B14F-4D97-AF65-F5344CB8AC3E}">
        <p14:creationId xmlns:p14="http://schemas.microsoft.com/office/powerpoint/2010/main" val="32549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5E8DAF-B5D0-4E53-9C0F-F6283B6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CB9E6A-883F-4881-8483-37E4FAB768DF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D359BE-F5BB-4A52-8C74-C9878D129848}"/>
              </a:ext>
            </a:extLst>
          </p:cNvPr>
          <p:cNvSpPr/>
          <p:nvPr/>
        </p:nvSpPr>
        <p:spPr>
          <a:xfrm>
            <a:off x="2339752" y="2059935"/>
            <a:ext cx="26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385B0D-953E-4F36-BD34-5AC8B010E31E}"/>
              </a:ext>
            </a:extLst>
          </p:cNvPr>
          <p:cNvSpPr txBox="1"/>
          <p:nvPr/>
        </p:nvSpPr>
        <p:spPr>
          <a:xfrm>
            <a:off x="2826134" y="2555730"/>
            <a:ext cx="328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：切片名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 的方式完成初始化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2EE547-6C81-4C42-A38F-7DBA207A8558}"/>
              </a:ext>
            </a:extLst>
          </p:cNvPr>
          <p:cNvSpPr txBox="1"/>
          <p:nvPr/>
        </p:nvSpPr>
        <p:spPr>
          <a:xfrm>
            <a:off x="2826134" y="298997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E82642-9054-4914-AF22-AED1C71D523D}"/>
              </a:ext>
            </a:extLst>
          </p:cNvPr>
          <p:cNvSpPr txBox="1"/>
          <p:nvPr/>
        </p:nvSpPr>
        <p:spPr>
          <a:xfrm>
            <a:off x="2826134" y="3381739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：通过循环的方式完成初始化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38093D-B56F-432A-96BE-1B496A2E53DC}"/>
              </a:ext>
            </a:extLst>
          </p:cNvPr>
          <p:cNvSpPr txBox="1"/>
          <p:nvPr/>
        </p:nvSpPr>
        <p:spPr>
          <a:xfrm>
            <a:off x="1403648" y="3939902"/>
            <a:ext cx="754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循环结束条件是小于切片的长度，而不是容量。因为，切片的长度是指的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有数据的空间</a:t>
            </a:r>
          </a:p>
        </p:txBody>
      </p:sp>
    </p:spTree>
    <p:extLst>
      <p:ext uri="{BB962C8B-B14F-4D97-AF65-F5344CB8AC3E}">
        <p14:creationId xmlns:p14="http://schemas.microsoft.com/office/powerpoint/2010/main" val="3726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029E7757-B56F-4F0B-82D1-B71DE0DDEE3F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A68D1F4B-425D-4BBE-A0DF-D9CE668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76D8AC12-7EEF-4634-9395-F277D11C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0065ED-091B-4E56-9143-CB1DC9C5F44D}"/>
              </a:ext>
            </a:extLst>
          </p:cNvPr>
          <p:cNvSpPr txBox="1"/>
          <p:nvPr/>
        </p:nvSpPr>
        <p:spPr>
          <a:xfrm>
            <a:off x="2051720" y="1606903"/>
            <a:ext cx="27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FF6463-58E2-487B-A8C9-72832BAA257B}"/>
              </a:ext>
            </a:extLst>
          </p:cNvPr>
          <p:cNvSpPr txBox="1"/>
          <p:nvPr/>
        </p:nvSpPr>
        <p:spPr>
          <a:xfrm>
            <a:off x="2339752" y="2210838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281DAB-9B62-4CA9-B67E-BCD9F3C0058A}"/>
              </a:ext>
            </a:extLst>
          </p:cNvPr>
          <p:cNvSpPr txBox="1"/>
          <p:nvPr/>
        </p:nvSpPr>
        <p:spPr>
          <a:xfrm>
            <a:off x="2339752" y="2655665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注意：切片名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值，表示的是修改值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A31DF7-D233-4551-925D-FDB2D7535635}"/>
              </a:ext>
            </a:extLst>
          </p:cNvPr>
          <p:cNvSpPr txBox="1"/>
          <p:nvPr/>
        </p:nvSpPr>
        <p:spPr>
          <a:xfrm>
            <a:off x="1979712" y="296344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D4CF7-C206-4367-8F83-2D620D001021}"/>
              </a:ext>
            </a:extLst>
          </p:cNvPr>
          <p:cNvSpPr txBox="1"/>
          <p:nvPr/>
        </p:nvSpPr>
        <p:spPr>
          <a:xfrm>
            <a:off x="2158370" y="3817665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DB1EB5-0405-4E20-86E7-703A68DEC529}"/>
              </a:ext>
            </a:extLst>
          </p:cNvPr>
          <p:cNvSpPr txBox="1"/>
          <p:nvPr/>
        </p:nvSpPr>
        <p:spPr>
          <a:xfrm>
            <a:off x="2158370" y="3448333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：直接在大括号中添加值</a:t>
            </a:r>
          </a:p>
        </p:txBody>
      </p:sp>
    </p:spTree>
    <p:extLst>
      <p:ext uri="{BB962C8B-B14F-4D97-AF65-F5344CB8AC3E}">
        <p14:creationId xmlns:p14="http://schemas.microsoft.com/office/powerpoint/2010/main" val="238745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AB4B1741-7947-4E1D-9843-9A95E15D7C7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87C7DA3B-4E95-4E11-8720-796325A8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332DCAC5-2F64-4B15-82B0-65425C1B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1ABDFA-BF45-40C2-8A92-489A98CD1806}"/>
              </a:ext>
            </a:extLst>
          </p:cNvPr>
          <p:cNvSpPr/>
          <p:nvPr/>
        </p:nvSpPr>
        <p:spPr>
          <a:xfrm>
            <a:off x="1894792" y="1677174"/>
            <a:ext cx="26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FDC197-3C72-41E5-A9CF-22C672E624CA}"/>
              </a:ext>
            </a:extLst>
          </p:cNvPr>
          <p:cNvSpPr txBox="1"/>
          <p:nvPr/>
        </p:nvSpPr>
        <p:spPr>
          <a:xfrm>
            <a:off x="2271203" y="2205861"/>
            <a:ext cx="328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：切片名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 的方式完成初始化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C0CA0-EF2C-45DE-8389-3B756355323B}"/>
              </a:ext>
            </a:extLst>
          </p:cNvPr>
          <p:cNvSpPr txBox="1"/>
          <p:nvPr/>
        </p:nvSpPr>
        <p:spPr>
          <a:xfrm>
            <a:off x="2271203" y="2672993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函数追加值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425B69-18EC-4D37-A251-BB351358AFFB}"/>
              </a:ext>
            </a:extLst>
          </p:cNvPr>
          <p:cNvSpPr txBox="1"/>
          <p:nvPr/>
        </p:nvSpPr>
        <p:spPr>
          <a:xfrm>
            <a:off x="2277349" y="3140125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：通过循环的方式完成初始化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9A6DCB-7B55-4CF3-A2AD-1E34826C0B75}"/>
              </a:ext>
            </a:extLst>
          </p:cNvPr>
          <p:cNvSpPr txBox="1"/>
          <p:nvPr/>
        </p:nvSpPr>
        <p:spPr>
          <a:xfrm>
            <a:off x="594554" y="3612565"/>
            <a:ext cx="754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循环结束条件是小于切片的长度，而不是容量。因为，切片的长度是指的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有数据的空间</a:t>
            </a:r>
          </a:p>
        </p:txBody>
      </p:sp>
    </p:spTree>
    <p:extLst>
      <p:ext uri="{BB962C8B-B14F-4D97-AF65-F5344CB8AC3E}">
        <p14:creationId xmlns:p14="http://schemas.microsoft.com/office/powerpoint/2010/main" val="60796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E80940-3526-47F1-92E9-359349D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切片遍历</a:t>
            </a:r>
          </a:p>
        </p:txBody>
      </p:sp>
    </p:spTree>
    <p:extLst>
      <p:ext uri="{BB962C8B-B14F-4D97-AF65-F5344CB8AC3E}">
        <p14:creationId xmlns:p14="http://schemas.microsoft.com/office/powerpoint/2010/main" val="358810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64DA96-AF0A-4226-8A8A-2E57B185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67F1F2-00CF-4A56-9035-21D022E46B14}"/>
              </a:ext>
            </a:extLst>
          </p:cNvPr>
          <p:cNvSpPr/>
          <p:nvPr/>
        </p:nvSpPr>
        <p:spPr>
          <a:xfrm>
            <a:off x="4067944" y="163564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95EA4-A804-49F9-AC79-3F94C24A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C772A-7ADD-4D44-B29C-FC970F82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87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08F712-9FC6-44F1-9ED1-E6927A4A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切片遍历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4F6F1E-FD38-4E42-B29D-D322BBBAF0DE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F47055-F249-4956-A266-0EE7667928A3}"/>
              </a:ext>
            </a:extLst>
          </p:cNvPr>
          <p:cNvSpPr txBox="1"/>
          <p:nvPr/>
        </p:nvSpPr>
        <p:spPr>
          <a:xfrm>
            <a:off x="2411760" y="2355726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AADC72-FCE9-4A90-A0AC-B27C611C57C1}"/>
              </a:ext>
            </a:extLst>
          </p:cNvPr>
          <p:cNvSpPr txBox="1"/>
          <p:nvPr/>
        </p:nvSpPr>
        <p:spPr>
          <a:xfrm>
            <a:off x="2483768" y="2919171"/>
            <a:ext cx="29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</p:spTree>
    <p:extLst>
      <p:ext uri="{BB962C8B-B14F-4D97-AF65-F5344CB8AC3E}">
        <p14:creationId xmlns:p14="http://schemas.microsoft.com/office/powerpoint/2010/main" val="28530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7E8009-9B19-4266-92A3-3872A93C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</p:spTree>
    <p:extLst>
      <p:ext uri="{BB962C8B-B14F-4D97-AF65-F5344CB8AC3E}">
        <p14:creationId xmlns:p14="http://schemas.microsoft.com/office/powerpoint/2010/main" val="61348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563F36-79BA-464F-A1E9-15DBBD0C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A2F562-488D-43DC-BB31-32BB9FB1E473}"/>
              </a:ext>
            </a:extLst>
          </p:cNvPr>
          <p:cNvSpPr/>
          <p:nvPr/>
        </p:nvSpPr>
        <p:spPr>
          <a:xfrm>
            <a:off x="4067944" y="199568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0A11D8-892A-4F1E-BC83-B4F17155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3B1818-E809-4536-835A-E8B628B049B6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46A970-53B4-41A2-B22E-A7E6484C1769}"/>
              </a:ext>
            </a:extLst>
          </p:cNvPr>
          <p:cNvSpPr txBox="1"/>
          <p:nvPr/>
        </p:nvSpPr>
        <p:spPr>
          <a:xfrm>
            <a:off x="3199547" y="264375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所谓截取就是从切片中获取指定的数据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06EE3-589D-4567-A9D0-DCE0C654D579}"/>
              </a:ext>
            </a:extLst>
          </p:cNvPr>
          <p:cNvSpPr txBox="1"/>
          <p:nvPr/>
        </p:nvSpPr>
        <p:spPr>
          <a:xfrm>
            <a:off x="1547664" y="192367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1088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347D32-6FC5-4EE3-91C6-89FD801A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374D1A-E9A9-42B5-BD81-D92D41BFB2BA}"/>
              </a:ext>
            </a:extLst>
          </p:cNvPr>
          <p:cNvSpPr/>
          <p:nvPr/>
        </p:nvSpPr>
        <p:spPr>
          <a:xfrm>
            <a:off x="3851920" y="46779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51C1F76-F1BD-4A8E-A758-B3E12DAD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0EA629-51BD-4757-9CBC-43D0748BF0A5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F2992-7994-4D21-8262-D6141C9A4FC7}"/>
              </a:ext>
            </a:extLst>
          </p:cNvPr>
          <p:cNvSpPr txBox="1"/>
          <p:nvPr/>
        </p:nvSpPr>
        <p:spPr>
          <a:xfrm>
            <a:off x="1547664" y="19236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截取操作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2A0FAD2-97DE-447E-A6D3-24554AA9E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8846"/>
              </p:ext>
            </p:extLst>
          </p:nvPr>
        </p:nvGraphicFramePr>
        <p:xfrm>
          <a:off x="1475656" y="2427734"/>
          <a:ext cx="5982712" cy="214731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97731">
                  <a:extLst>
                    <a:ext uri="{9D8B030D-6E8A-4147-A177-3AD203B41FA5}">
                      <a16:colId xmlns:a16="http://schemas.microsoft.com/office/drawing/2014/main" val="2408399845"/>
                    </a:ext>
                  </a:extLst>
                </a:gridCol>
                <a:gridCol w="4784981">
                  <a:extLst>
                    <a:ext uri="{9D8B030D-6E8A-4147-A177-3AD203B41FA5}">
                      <a16:colId xmlns:a16="http://schemas.microsoft.com/office/drawing/2014/main" val="353498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59679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s[n]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中索引位置为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的项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5932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s[:]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(s)-1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508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s[low:]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len(s)-1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682554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s[:high]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len=high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46171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s[low:high]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=high-low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1487946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low:high:max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=high-low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cap=max-low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5756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len(s)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的长度，总是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&lt;=cap(s)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198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cap(s)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的容量，总是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23028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FF6CD4F-62CD-4676-A36A-FA1D4E8D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FFCD66-7F37-49BF-9303-B4E32C9B259B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168BC0-4D70-4F88-931F-30F4C42430B0}"/>
              </a:ext>
            </a:extLst>
          </p:cNvPr>
          <p:cNvSpPr txBox="1"/>
          <p:nvPr/>
        </p:nvSpPr>
        <p:spPr>
          <a:xfrm>
            <a:off x="1547664" y="19236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截取操作</a:t>
            </a:r>
          </a:p>
        </p:txBody>
      </p:sp>
      <p:pic>
        <p:nvPicPr>
          <p:cNvPr id="7" name="图片 6" descr="C:\Users\wangc\AppData\Local\Temp\d5e68b7b-128f-4a2f-b72d-6984eb3c4720.tmp">
            <a:extLst>
              <a:ext uri="{FF2B5EF4-FFF2-40B4-BE49-F238E27FC236}">
                <a16:creationId xmlns:a16="http://schemas.microsoft.com/office/drawing/2014/main" id="{E2F88A47-E044-4C04-A55A-423E53BE9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71984"/>
            <a:ext cx="2808312" cy="8478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CFB873-00FA-4B91-90DE-4007C0AE9BFB}"/>
              </a:ext>
            </a:extLst>
          </p:cNvPr>
          <p:cNvSpPr/>
          <p:nvPr/>
        </p:nvSpPr>
        <p:spPr>
          <a:xfrm>
            <a:off x="1259632" y="3285437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85750" algn="just">
              <a:spcAft>
                <a:spcPts val="0"/>
              </a:spcAft>
            </a:pPr>
            <a:r>
              <a:rPr lang="en-US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s[0:3:5]</a:t>
            </a:r>
            <a:r>
              <a:rPr lang="zh-CN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是什么意思呢？</a:t>
            </a:r>
          </a:p>
          <a:p>
            <a:pPr indent="285750" algn="just">
              <a:spcAft>
                <a:spcPts val="0"/>
              </a:spcAft>
            </a:pPr>
            <a:r>
              <a:rPr lang="zh-CN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我们可以使用</a:t>
            </a:r>
            <a:r>
              <a:rPr lang="en-US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sz="105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low:high:max</a:t>
            </a:r>
            <a:r>
              <a:rPr lang="en-US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105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来表示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第一个数（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lang="zh-CN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）表示下标的起点（从该位置开始截取）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第二个数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(high)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表示取到哪结束，也就是下标的终点（不包含该位置）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第三个数用来计算容量，所谓容量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是指切片目前可容纳的最多元素个数</a:t>
            </a:r>
          </a:p>
        </p:txBody>
      </p:sp>
    </p:spTree>
    <p:extLst>
      <p:ext uri="{BB962C8B-B14F-4D97-AF65-F5344CB8AC3E}">
        <p14:creationId xmlns:p14="http://schemas.microsoft.com/office/powerpoint/2010/main" val="34660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F3E181-77EB-45D1-8012-8F67188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534EAA8-7C39-4B8B-8519-47A9D38A705C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F1DB87-08DB-4A35-88E9-DA7827BF03CE}"/>
              </a:ext>
            </a:extLst>
          </p:cNvPr>
          <p:cNvSpPr txBox="1"/>
          <p:nvPr/>
        </p:nvSpPr>
        <p:spPr>
          <a:xfrm>
            <a:off x="1547664" y="19236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截取操作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9377B8D-4AA0-4630-B29A-73980C458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470745"/>
            <a:ext cx="67687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8029-6200-4C34-8C54-C7A0CCB8E52F}"/>
              </a:ext>
            </a:extLst>
          </p:cNvPr>
          <p:cNvSpPr/>
          <p:nvPr/>
        </p:nvSpPr>
        <p:spPr>
          <a:xfrm>
            <a:off x="1763688" y="2371984"/>
            <a:ext cx="89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s[:]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wangc\AppData\Local\Temp\89842852-f1f0-45db-8dae-b4f5657a1902.tmp">
            <a:extLst>
              <a:ext uri="{FF2B5EF4-FFF2-40B4-BE49-F238E27FC236}">
                <a16:creationId xmlns:a16="http://schemas.microsoft.com/office/drawing/2014/main" id="{68932286-30F2-43CE-80C7-9068732F0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17" y="2758735"/>
            <a:ext cx="326136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242E31-A4A1-42EA-A75C-9F1607ADEC70}"/>
              </a:ext>
            </a:extLst>
          </p:cNvPr>
          <p:cNvSpPr txBox="1"/>
          <p:nvPr/>
        </p:nvSpPr>
        <p:spPr>
          <a:xfrm>
            <a:off x="1835696" y="328855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s[low:]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C:\Users\wangc\AppData\Local\Temp\01170ca2-700b-4467-b15c-c91d24029e79.tmp">
            <a:extLst>
              <a:ext uri="{FF2B5EF4-FFF2-40B4-BE49-F238E27FC236}">
                <a16:creationId xmlns:a16="http://schemas.microsoft.com/office/drawing/2014/main" id="{D55073D6-69EF-4CFE-BE25-C10ECB127E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38" y="3686286"/>
            <a:ext cx="2851150" cy="50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36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200DC85-9D2A-4595-BC4E-C384374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5B327E-F0A7-43D0-BAB2-C6F81F6BC03C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FBCEAE-F961-4CB3-97C7-17BAAC9203AE}"/>
              </a:ext>
            </a:extLst>
          </p:cNvPr>
          <p:cNvSpPr txBox="1"/>
          <p:nvPr/>
        </p:nvSpPr>
        <p:spPr>
          <a:xfrm>
            <a:off x="1547664" y="19236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2CE05-FFE1-4C2C-89AC-AD7574D81FA2}"/>
              </a:ext>
            </a:extLst>
          </p:cNvPr>
          <p:cNvSpPr txBox="1"/>
          <p:nvPr/>
        </p:nvSpPr>
        <p:spPr>
          <a:xfrm>
            <a:off x="1907704" y="249974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s[:high]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wangc\AppData\Local\Temp\bab28b1f-9bc4-4c3b-857f-314e2bdda078.tmp">
            <a:extLst>
              <a:ext uri="{FF2B5EF4-FFF2-40B4-BE49-F238E27FC236}">
                <a16:creationId xmlns:a16="http://schemas.microsoft.com/office/drawing/2014/main" id="{14C0EC43-085A-4FD5-BA58-A49D814D93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53" y="2901922"/>
            <a:ext cx="278511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3AB4464-B195-4DF1-83EA-70846C24F6A8}"/>
              </a:ext>
            </a:extLst>
          </p:cNvPr>
          <p:cNvSpPr txBox="1"/>
          <p:nvPr/>
        </p:nvSpPr>
        <p:spPr>
          <a:xfrm>
            <a:off x="1907704" y="335022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s[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low:high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C:\Users\wangc\AppData\Local\Temp\WeChat Files\0b2cc4644a25a815efc048400e460f0.png">
            <a:extLst>
              <a:ext uri="{FF2B5EF4-FFF2-40B4-BE49-F238E27FC236}">
                <a16:creationId xmlns:a16="http://schemas.microsoft.com/office/drawing/2014/main" id="{752B2F8F-0949-410A-B465-C041208D8F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03" y="3864737"/>
            <a:ext cx="3314065" cy="412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7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B1550D8B-42C7-47C9-ABEE-6EC531ED57E3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3210618-72A0-4874-86B2-51EE4BCD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FA87C933-2B6B-4C12-AC80-5696B804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9557C0-5B74-4546-8478-2320A591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29666"/>
              </p:ext>
            </p:extLst>
          </p:nvPr>
        </p:nvGraphicFramePr>
        <p:xfrm>
          <a:off x="1616648" y="1923678"/>
          <a:ext cx="5910704" cy="214731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25723">
                  <a:extLst>
                    <a:ext uri="{9D8B030D-6E8A-4147-A177-3AD203B41FA5}">
                      <a16:colId xmlns:a16="http://schemas.microsoft.com/office/drawing/2014/main" val="2408399845"/>
                    </a:ext>
                  </a:extLst>
                </a:gridCol>
                <a:gridCol w="4784981">
                  <a:extLst>
                    <a:ext uri="{9D8B030D-6E8A-4147-A177-3AD203B41FA5}">
                      <a16:colId xmlns:a16="http://schemas.microsoft.com/office/drawing/2014/main" val="353498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59679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s[n]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中索引位置为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的项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5932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s[:]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(s)-1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508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s[low:]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len(s)-1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682554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s[:high]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len=high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46171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s[low:high]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=high-low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1487946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low:high:max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的索引位置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处所获得的切片，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=high-low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cap=max-low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5756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len(s)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的长度，总是</a:t>
                      </a: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&lt;=cap(s)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198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cap(s)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的容量，总是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23028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8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F9C2D7-0820-4B07-BCF8-FE85BEDE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切片值修改</a:t>
            </a:r>
          </a:p>
        </p:txBody>
      </p:sp>
    </p:spTree>
    <p:extLst>
      <p:ext uri="{BB962C8B-B14F-4D97-AF65-F5344CB8AC3E}">
        <p14:creationId xmlns:p14="http://schemas.microsoft.com/office/powerpoint/2010/main" val="248038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0F3ACC-BA6E-411C-8282-E3ECD671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396B57-35D3-47C0-A66B-DA2BEB0990CC}"/>
              </a:ext>
            </a:extLst>
          </p:cNvPr>
          <p:cNvSpPr/>
          <p:nvPr/>
        </p:nvSpPr>
        <p:spPr>
          <a:xfrm>
            <a:off x="4283968" y="2417465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2C45C11-2F25-4967-B220-C8247738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切片值修改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061112-CA97-4371-8862-08C68E8FB491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B3EBB8-C2A1-43AA-8B74-4E6ECF847D35}"/>
              </a:ext>
            </a:extLst>
          </p:cNvPr>
          <p:cNvSpPr txBox="1"/>
          <p:nvPr/>
        </p:nvSpPr>
        <p:spPr>
          <a:xfrm>
            <a:off x="1259632" y="271576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切片截取后返回新切片，对新切片的值进行修改，会影响原切片吗？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17084-C373-4638-A1CF-3417CC98777D}"/>
              </a:ext>
            </a:extLst>
          </p:cNvPr>
          <p:cNvSpPr txBox="1"/>
          <p:nvPr/>
        </p:nvSpPr>
        <p:spPr>
          <a:xfrm>
            <a:off x="1331640" y="191090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0083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angc\AppData\Local\Temp\0b3979ec-493b-40f3-9e4a-19b01a92ef05.tmp">
            <a:extLst>
              <a:ext uri="{FF2B5EF4-FFF2-40B4-BE49-F238E27FC236}">
                <a16:creationId xmlns:a16="http://schemas.microsoft.com/office/drawing/2014/main" id="{CE8A0525-CBC0-48A2-A6FC-2CF327DE80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09" y="2427734"/>
            <a:ext cx="3816424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7D991B7-3810-45DA-84BF-B2D3BAD6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切片值修改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9EB231-6520-4549-B619-8D22E6D89F75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BF2E13-7422-46DB-9F9B-06DD4DEA0372}"/>
              </a:ext>
            </a:extLst>
          </p:cNvPr>
          <p:cNvSpPr txBox="1"/>
          <p:nvPr/>
        </p:nvSpPr>
        <p:spPr>
          <a:xfrm>
            <a:off x="1412731" y="184470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1B8CE7-EFA6-4847-AC8D-9EBFE4FCFCC3}"/>
              </a:ext>
            </a:extLst>
          </p:cNvPr>
          <p:cNvSpPr txBox="1"/>
          <p:nvPr/>
        </p:nvSpPr>
        <p:spPr>
          <a:xfrm>
            <a:off x="1461509" y="32076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输出的结果如下：</a:t>
            </a:r>
          </a:p>
        </p:txBody>
      </p:sp>
      <p:pic>
        <p:nvPicPr>
          <p:cNvPr id="9" name="图片 8" descr="C:\Users\wangc\AppData\Local\Temp\b2ad967a-87a9-4701-bc17-308310019811.tmp">
            <a:extLst>
              <a:ext uri="{FF2B5EF4-FFF2-40B4-BE49-F238E27FC236}">
                <a16:creationId xmlns:a16="http://schemas.microsoft.com/office/drawing/2014/main" id="{E84636BB-ACF9-49A4-A7C4-51C7A5E96C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8428"/>
            <a:ext cx="1945005" cy="27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B6C8AE-BE8B-4248-934A-FECB1668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切片值修改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7FCC64-FABE-45C0-98B5-68C0AD159A38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B6D69-9B81-45C1-A6EA-EBF53BB48461}"/>
              </a:ext>
            </a:extLst>
          </p:cNvPr>
          <p:cNvSpPr txBox="1"/>
          <p:nvPr/>
        </p:nvSpPr>
        <p:spPr>
          <a:xfrm>
            <a:off x="1412731" y="184470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案例分析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D254E-CA20-458E-B272-C86AF46574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14036"/>
            <a:ext cx="2894851" cy="15973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FA6334-8B74-4D68-B09A-B405A73066EA}"/>
              </a:ext>
            </a:extLst>
          </p:cNvPr>
          <p:cNvSpPr txBox="1"/>
          <p:nvPr/>
        </p:nvSpPr>
        <p:spPr>
          <a:xfrm>
            <a:off x="1412731" y="3868014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s6 := array[2:5]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切片中的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array[2],array[3],array[4]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截取作为新切片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s6,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实际上是切片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s6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指向了原切片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（在这里并不是为切片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s6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新建一块区域）。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所以修改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s6,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也会影响到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8C9E5ED-D04D-4CA7-8CAF-F28A2D8A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F8DD6EF-5705-4197-8098-A29D6E3AD6E2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930BBE-8E19-4156-B27A-C28849DE8324}"/>
              </a:ext>
            </a:extLst>
          </p:cNvPr>
          <p:cNvSpPr txBox="1"/>
          <p:nvPr/>
        </p:nvSpPr>
        <p:spPr>
          <a:xfrm>
            <a:off x="1691680" y="220241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60E1C-701A-49E7-8807-4AA42B17F960}"/>
              </a:ext>
            </a:extLst>
          </p:cNvPr>
          <p:cNvSpPr txBox="1"/>
          <p:nvPr/>
        </p:nvSpPr>
        <p:spPr>
          <a:xfrm>
            <a:off x="1691680" y="27447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切片概念</a:t>
            </a:r>
          </a:p>
        </p:txBody>
      </p:sp>
    </p:spTree>
    <p:extLst>
      <p:ext uri="{BB962C8B-B14F-4D97-AF65-F5344CB8AC3E}">
        <p14:creationId xmlns:p14="http://schemas.microsoft.com/office/powerpoint/2010/main" val="23588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1BD70A6-52B9-445F-8221-93D5DCB894A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B3455F8-1984-4209-B692-AA01B8F4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131A1EFE-F379-4EF9-858A-74E69996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72E55B-DEF1-46B4-A7F8-8B1EE24EAD6B}"/>
              </a:ext>
            </a:extLst>
          </p:cNvPr>
          <p:cNvSpPr/>
          <p:nvPr/>
        </p:nvSpPr>
        <p:spPr>
          <a:xfrm>
            <a:off x="1475656" y="192367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切片截取后返回新切片，对新切片的值进行修改，会影响原切片</a:t>
            </a:r>
          </a:p>
        </p:txBody>
      </p:sp>
    </p:spTree>
    <p:extLst>
      <p:ext uri="{BB962C8B-B14F-4D97-AF65-F5344CB8AC3E}">
        <p14:creationId xmlns:p14="http://schemas.microsoft.com/office/powerpoint/2010/main" val="63373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D38AA75-A4E0-414E-859B-93B1A2A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11.7 append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</p:spTree>
    <p:extLst>
      <p:ext uri="{BB962C8B-B14F-4D97-AF65-F5344CB8AC3E}">
        <p14:creationId xmlns:p14="http://schemas.microsoft.com/office/powerpoint/2010/main" val="2480923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6A95A0-CB9B-48F5-BA2B-72648EFB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C96E19-0CA4-470D-9584-9FFDD523BDC7}"/>
              </a:ext>
            </a:extLst>
          </p:cNvPr>
          <p:cNvSpPr/>
          <p:nvPr/>
        </p:nvSpPr>
        <p:spPr>
          <a:xfrm>
            <a:off x="4283968" y="2787774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298574-2FB4-43AD-A985-CCAC9918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11.7 append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76D2F4-8434-4E3F-BD1A-1F0A9AB0AAA1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64973-A551-48B3-8977-F55E6A54710D}"/>
              </a:ext>
            </a:extLst>
          </p:cNvPr>
          <p:cNvSpPr txBox="1"/>
          <p:nvPr/>
        </p:nvSpPr>
        <p:spPr>
          <a:xfrm>
            <a:off x="1907704" y="221171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114ED4-6FC7-45B1-BC3C-CCE8B3A9E517}"/>
              </a:ext>
            </a:extLst>
          </p:cNvPr>
          <p:cNvSpPr txBox="1"/>
          <p:nvPr/>
        </p:nvSpPr>
        <p:spPr>
          <a:xfrm>
            <a:off x="1907704" y="27633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切片扩容</a:t>
            </a:r>
          </a:p>
        </p:txBody>
      </p:sp>
    </p:spTree>
    <p:extLst>
      <p:ext uri="{BB962C8B-B14F-4D97-AF65-F5344CB8AC3E}">
        <p14:creationId xmlns:p14="http://schemas.microsoft.com/office/powerpoint/2010/main" val="15887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073C51-8589-472E-80DE-9D7F96AD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11.7 append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E2486D-6429-4562-8BBB-087459A1CDE2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D8CDD-045D-4685-B33E-A76886D7CE57}"/>
              </a:ext>
            </a:extLst>
          </p:cNvPr>
          <p:cNvSpPr txBox="1"/>
          <p:nvPr/>
        </p:nvSpPr>
        <p:spPr>
          <a:xfrm>
            <a:off x="1475656" y="199568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11.7.1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函数基本使用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E8F7AA-1920-49F7-B9CC-E821BB217559}"/>
              </a:ext>
            </a:extLst>
          </p:cNvPr>
          <p:cNvSpPr txBox="1"/>
          <p:nvPr/>
        </p:nvSpPr>
        <p:spPr>
          <a:xfrm>
            <a:off x="2742188" y="2715766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函数向切片末尾追加数据</a:t>
            </a:r>
          </a:p>
        </p:txBody>
      </p:sp>
    </p:spTree>
    <p:extLst>
      <p:ext uri="{BB962C8B-B14F-4D97-AF65-F5344CB8AC3E}">
        <p14:creationId xmlns:p14="http://schemas.microsoft.com/office/powerpoint/2010/main" val="42423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6B882C5-F836-4FAE-8F77-D7E6F849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11.7 append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61225C-64B3-4E17-8C21-22CFB6B87BEC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78E582-98BD-4DDA-AC44-9B4AF411CBDF}"/>
              </a:ext>
            </a:extLst>
          </p:cNvPr>
          <p:cNvSpPr txBox="1"/>
          <p:nvPr/>
        </p:nvSpPr>
        <p:spPr>
          <a:xfrm>
            <a:off x="1475656" y="199568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切片扩容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FAD55-0002-4C11-B02F-E1AD0E86A3DC}"/>
              </a:ext>
            </a:extLst>
          </p:cNvPr>
          <p:cNvSpPr txBox="1"/>
          <p:nvPr/>
        </p:nvSpPr>
        <p:spPr>
          <a:xfrm>
            <a:off x="971600" y="2753397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一般扩容方式为上一次：容量*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 每次扩容上一次的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7EA238C4-9B50-4A83-8476-22A06AC729F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86D00928-2EAB-49E7-A3F5-DE6D4622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F00F990F-A7D7-49E9-9322-1330F54F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4C69B7-D8D0-4ED0-B66F-3263F6361D8D}"/>
              </a:ext>
            </a:extLst>
          </p:cNvPr>
          <p:cNvSpPr/>
          <p:nvPr/>
        </p:nvSpPr>
        <p:spPr>
          <a:xfrm>
            <a:off x="1979712" y="1707654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函数基本使用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976B4C-6009-44BC-A924-9959D6F9CEA9}"/>
              </a:ext>
            </a:extLst>
          </p:cNvPr>
          <p:cNvSpPr/>
          <p:nvPr/>
        </p:nvSpPr>
        <p:spPr>
          <a:xfrm>
            <a:off x="2423025" y="2119376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函数向切片末尾追加数据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617A22-249F-4EBC-9D6F-E2175CBF2202}"/>
              </a:ext>
            </a:extLst>
          </p:cNvPr>
          <p:cNvSpPr txBox="1"/>
          <p:nvPr/>
        </p:nvSpPr>
        <p:spPr>
          <a:xfrm>
            <a:off x="2051720" y="25452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切片扩容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D43C53-4502-43FA-80DE-166EA0F4E5D3}"/>
              </a:ext>
            </a:extLst>
          </p:cNvPr>
          <p:cNvSpPr txBox="1"/>
          <p:nvPr/>
        </p:nvSpPr>
        <p:spPr>
          <a:xfrm>
            <a:off x="2339752" y="3032743"/>
            <a:ext cx="6216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一般扩容方式为上一次：容量*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 每次扩容上一次的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79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10DFFD1-9079-4DD7-A999-95357DA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11.8 copy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</p:spTree>
    <p:extLst>
      <p:ext uri="{BB962C8B-B14F-4D97-AF65-F5344CB8AC3E}">
        <p14:creationId xmlns:p14="http://schemas.microsoft.com/office/powerpoint/2010/main" val="1833894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CEF7AF-BC6F-4864-865F-BCDCA04E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14904F-9D9E-4605-854C-A65CF7ADDC35}"/>
              </a:ext>
            </a:extLst>
          </p:cNvPr>
          <p:cNvSpPr/>
          <p:nvPr/>
        </p:nvSpPr>
        <p:spPr>
          <a:xfrm>
            <a:off x="4283968" y="3147814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235F68-AFA0-4A07-A4FF-0FCB28B2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11.8 copy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BD3F55-BCE5-4ECD-8CFD-C969389CBC06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3D5A6-EBC6-418B-BFB6-CE5FD67D7E61}"/>
              </a:ext>
            </a:extLst>
          </p:cNvPr>
          <p:cNvSpPr txBox="1"/>
          <p:nvPr/>
        </p:nvSpPr>
        <p:spPr>
          <a:xfrm>
            <a:off x="1979712" y="22837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C0C892-B5AD-4B9F-8FD6-0B6C5DB6FA29}"/>
              </a:ext>
            </a:extLst>
          </p:cNvPr>
          <p:cNvSpPr txBox="1"/>
          <p:nvPr/>
        </p:nvSpPr>
        <p:spPr>
          <a:xfrm>
            <a:off x="1979712" y="272717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080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3BB337-DFE4-4E3A-A95C-7A36D065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1D8543-CC20-4F17-A0C5-A728E1875733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691A3-315B-4CF6-B517-616ECFDC4A55}"/>
              </a:ext>
            </a:extLst>
          </p:cNvPr>
          <p:cNvSpPr txBox="1"/>
          <p:nvPr/>
        </p:nvSpPr>
        <p:spPr>
          <a:xfrm>
            <a:off x="1403648" y="199568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45DC14-B542-47A5-A19D-62A89FAD84AC}"/>
              </a:ext>
            </a:extLst>
          </p:cNvPr>
          <p:cNvSpPr/>
          <p:nvPr/>
        </p:nvSpPr>
        <p:spPr>
          <a:xfrm>
            <a:off x="3203848" y="285978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数组定义完，长度是固定的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7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5F9DD3-166E-4217-8718-76DE2AB1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11.8 copy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EDBA60-C840-4C0B-953A-FCF0D7F5C9F0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83ACF-670C-45E2-AB33-0830EE760929}"/>
              </a:ext>
            </a:extLst>
          </p:cNvPr>
          <p:cNvSpPr txBox="1"/>
          <p:nvPr/>
        </p:nvSpPr>
        <p:spPr>
          <a:xfrm>
            <a:off x="1619672" y="199568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305B54-8133-4784-83BD-0FBD02B48BBD}"/>
              </a:ext>
            </a:extLst>
          </p:cNvPr>
          <p:cNvSpPr txBox="1"/>
          <p:nvPr/>
        </p:nvSpPr>
        <p:spPr>
          <a:xfrm>
            <a:off x="3447416" y="2929465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0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74BAF06-7AA4-46FE-81CD-6DEAD5D1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11.8 copy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711D7-941C-41FD-8D72-1931103A800E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31F49-DF0E-4449-9A28-FB4CAF1A3BE1}"/>
              </a:ext>
            </a:extLst>
          </p:cNvPr>
          <p:cNvSpPr txBox="1"/>
          <p:nvPr/>
        </p:nvSpPr>
        <p:spPr>
          <a:xfrm>
            <a:off x="1619672" y="199568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11.8.2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636D94-B219-4A28-8289-FE677DE7199C}"/>
              </a:ext>
            </a:extLst>
          </p:cNvPr>
          <p:cNvSpPr/>
          <p:nvPr/>
        </p:nvSpPr>
        <p:spPr>
          <a:xfrm>
            <a:off x="2533544" y="293390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拷贝的长度为两个</a:t>
            </a:r>
            <a:r>
              <a:rPr lang="zh-CN" altLang="en-US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中长度较小的长度值。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B5225BAD-EBBA-4C6D-B478-FD495562C313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3E6A452-9024-4706-BED1-2461ED15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415E8C6-A4B9-40DA-8E88-79FBF17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B50469-19D7-473D-BAFD-BEBA92FA17B6}"/>
              </a:ext>
            </a:extLst>
          </p:cNvPr>
          <p:cNvSpPr txBox="1"/>
          <p:nvPr/>
        </p:nvSpPr>
        <p:spPr>
          <a:xfrm>
            <a:off x="2516774" y="17439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DCD4BC-209F-4658-AC57-0865FBFBACBD}"/>
              </a:ext>
            </a:extLst>
          </p:cNvPr>
          <p:cNvSpPr txBox="1"/>
          <p:nvPr/>
        </p:nvSpPr>
        <p:spPr>
          <a:xfrm>
            <a:off x="2561270" y="2513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DBB047-12C0-4DED-9BD5-6D3D62EDE408}"/>
              </a:ext>
            </a:extLst>
          </p:cNvPr>
          <p:cNvSpPr txBox="1"/>
          <p:nvPr/>
        </p:nvSpPr>
        <p:spPr>
          <a:xfrm>
            <a:off x="3112863" y="20959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C052DF-E8E4-4DD1-A0D9-CF8B39C41A4A}"/>
              </a:ext>
            </a:extLst>
          </p:cNvPr>
          <p:cNvSpPr/>
          <p:nvPr/>
        </p:nvSpPr>
        <p:spPr>
          <a:xfrm>
            <a:off x="3059832" y="2988386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拷贝的长度为两个</a:t>
            </a:r>
            <a:r>
              <a:rPr lang="zh-CN" altLang="en-US" sz="1400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中长度较小的长度值。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01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52885C-B7D2-4835-A873-5B689E2F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11.9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414172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27677F-1411-44C2-A292-3101E12B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0C4142-3CAF-4755-9AC3-F7C3C2608CFE}"/>
              </a:ext>
            </a:extLst>
          </p:cNvPr>
          <p:cNvSpPr/>
          <p:nvPr/>
        </p:nvSpPr>
        <p:spPr>
          <a:xfrm>
            <a:off x="4283968" y="357986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4FCBABF-1864-4D7D-B4B2-78D41676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3317E0-1CBB-414C-84D2-DFC10EB34A1D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3FFB30-8BC3-4264-B7E0-B5B691D2340C}"/>
              </a:ext>
            </a:extLst>
          </p:cNvPr>
          <p:cNvSpPr txBox="1"/>
          <p:nvPr/>
        </p:nvSpPr>
        <p:spPr>
          <a:xfrm>
            <a:off x="2097901" y="21397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21B7A-71C9-49DC-8E64-C8771B9E5A3E}"/>
              </a:ext>
            </a:extLst>
          </p:cNvPr>
          <p:cNvSpPr txBox="1"/>
          <p:nvPr/>
        </p:nvSpPr>
        <p:spPr>
          <a:xfrm>
            <a:off x="2130569" y="26193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9945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40FCC1-FEB9-4FB4-B43E-B952A46F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48891E-A159-48B9-8560-2BD5EB8315D5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A32954-5587-4149-A594-CAED5F1605FD}"/>
              </a:ext>
            </a:extLst>
          </p:cNvPr>
          <p:cNvSpPr txBox="1"/>
          <p:nvPr/>
        </p:nvSpPr>
        <p:spPr>
          <a:xfrm>
            <a:off x="1619672" y="199568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322B4-E839-408F-AF49-468F58A37FB4}"/>
              </a:ext>
            </a:extLst>
          </p:cNvPr>
          <p:cNvSpPr/>
          <p:nvPr/>
        </p:nvSpPr>
        <p:spPr>
          <a:xfrm>
            <a:off x="1691680" y="2516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78DC18-826A-4138-A8A7-B93ABC6E71C4}"/>
              </a:ext>
            </a:extLst>
          </p:cNvPr>
          <p:cNvSpPr txBox="1"/>
          <p:nvPr/>
        </p:nvSpPr>
        <p:spPr>
          <a:xfrm>
            <a:off x="1835696" y="3362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727702-FD4C-4DA9-801A-C4185F2F3CA3}"/>
              </a:ext>
            </a:extLst>
          </p:cNvPr>
          <p:cNvSpPr txBox="1"/>
          <p:nvPr/>
        </p:nvSpPr>
        <p:spPr>
          <a:xfrm>
            <a:off x="1979712" y="3719352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4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5A0593D-4573-40C5-B95F-86D308E7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70D3297-CA91-4A13-AF71-EC65C77B07E7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D1E14-586F-4A4C-B77B-1F304BD0B8A8}"/>
              </a:ext>
            </a:extLst>
          </p:cNvPr>
          <p:cNvSpPr txBox="1"/>
          <p:nvPr/>
        </p:nvSpPr>
        <p:spPr>
          <a:xfrm>
            <a:off x="1619672" y="199568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3389B-6C0B-4DEE-8B2F-82FA7B1D08C4}"/>
              </a:ext>
            </a:extLst>
          </p:cNvPr>
          <p:cNvSpPr txBox="1"/>
          <p:nvPr/>
        </p:nvSpPr>
        <p:spPr>
          <a:xfrm>
            <a:off x="2267744" y="278076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在函数中修改切片的值，会影响到原切片</a:t>
            </a:r>
          </a:p>
        </p:txBody>
      </p:sp>
    </p:spTree>
    <p:extLst>
      <p:ext uri="{BB962C8B-B14F-4D97-AF65-F5344CB8AC3E}">
        <p14:creationId xmlns:p14="http://schemas.microsoft.com/office/powerpoint/2010/main" val="14144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F9DC9160-5C85-4074-98A9-B6D35A1CCD28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457383A0-0CED-4EC8-9014-90E9F0AD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D2A5BB92-E0C6-4855-BA8E-DCC315D8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61700B-DB98-425E-B6C4-2FFD7404145C}"/>
              </a:ext>
            </a:extLst>
          </p:cNvPr>
          <p:cNvSpPr txBox="1"/>
          <p:nvPr/>
        </p:nvSpPr>
        <p:spPr>
          <a:xfrm>
            <a:off x="1574004" y="166782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8BB71D-EE7D-4D04-884B-32AAADC33C83}"/>
              </a:ext>
            </a:extLst>
          </p:cNvPr>
          <p:cNvSpPr txBox="1"/>
          <p:nvPr/>
        </p:nvSpPr>
        <p:spPr>
          <a:xfrm>
            <a:off x="1475656" y="369183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0507-9031-4F58-A4B3-E674FCDF3F60}"/>
              </a:ext>
            </a:extLst>
          </p:cNvPr>
          <p:cNvSpPr/>
          <p:nvPr/>
        </p:nvSpPr>
        <p:spPr>
          <a:xfrm>
            <a:off x="2286000" y="210613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776375-386C-4E44-BBAE-FE2FBE3981C6}"/>
              </a:ext>
            </a:extLst>
          </p:cNvPr>
          <p:cNvSpPr txBox="1"/>
          <p:nvPr/>
        </p:nvSpPr>
        <p:spPr>
          <a:xfrm>
            <a:off x="2430016" y="29530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7DD752-B8D8-4DD4-8ABF-881E1AE66391}"/>
              </a:ext>
            </a:extLst>
          </p:cNvPr>
          <p:cNvSpPr txBox="1"/>
          <p:nvPr/>
        </p:nvSpPr>
        <p:spPr>
          <a:xfrm>
            <a:off x="2574032" y="330949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DFF953-8DA5-44E1-9629-3B4EA612BAA5}"/>
              </a:ext>
            </a:extLst>
          </p:cNvPr>
          <p:cNvSpPr txBox="1"/>
          <p:nvPr/>
        </p:nvSpPr>
        <p:spPr>
          <a:xfrm>
            <a:off x="2453361" y="408862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在函数中修改切片的值，会影响到原切片</a:t>
            </a:r>
          </a:p>
        </p:txBody>
      </p:sp>
    </p:spTree>
    <p:extLst>
      <p:ext uri="{BB962C8B-B14F-4D97-AF65-F5344CB8AC3E}">
        <p14:creationId xmlns:p14="http://schemas.microsoft.com/office/powerpoint/2010/main" val="2570863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3F96AA-66C9-46B8-BD7D-B69DA5E9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11.10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切片案例</a:t>
            </a:r>
          </a:p>
        </p:txBody>
      </p:sp>
    </p:spTree>
    <p:extLst>
      <p:ext uri="{BB962C8B-B14F-4D97-AF65-F5344CB8AC3E}">
        <p14:creationId xmlns:p14="http://schemas.microsoft.com/office/powerpoint/2010/main" val="39534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F542BA0-1486-41CF-ADCB-E24DF19A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7F436E-7E3C-45D8-AFCF-03DCABC90FC8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758CB-7B33-4A67-B5A7-E82ED1BCE542}"/>
              </a:ext>
            </a:extLst>
          </p:cNvPr>
          <p:cNvSpPr txBox="1"/>
          <p:nvPr/>
        </p:nvSpPr>
        <p:spPr>
          <a:xfrm>
            <a:off x="1403648" y="199568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8708FF-1450-497F-A2FE-367DBB71236D}"/>
              </a:ext>
            </a:extLst>
          </p:cNvPr>
          <p:cNvSpPr txBox="1"/>
          <p:nvPr/>
        </p:nvSpPr>
        <p:spPr>
          <a:xfrm>
            <a:off x="1547664" y="2643758"/>
            <a:ext cx="7366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切片与数组相比切片的长度是不固定的，可以追加元素，在追加时可能使切片的容量增大，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所以可以将切片理解成“动态数组”，但是，它不是数组。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26BEDD-045D-415F-9844-FDF9920F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3E7073-97D7-40AE-AEF7-DB1027CD649F}"/>
              </a:ext>
            </a:extLst>
          </p:cNvPr>
          <p:cNvSpPr/>
          <p:nvPr/>
        </p:nvSpPr>
        <p:spPr>
          <a:xfrm>
            <a:off x="4139952" y="393990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69C943F-DF22-42C7-9373-7E3832D9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649551-73C5-42F7-B279-5CD3C1808031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BD6FEA-DB12-41CF-AE95-5FBE7A1FDD8E}"/>
              </a:ext>
            </a:extLst>
          </p:cNvPr>
          <p:cNvSpPr txBox="1"/>
          <p:nvPr/>
        </p:nvSpPr>
        <p:spPr>
          <a:xfrm>
            <a:off x="2987824" y="257175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计算出一组整型数据之和。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94E57-70C4-4416-AF40-FCDAAD3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4172366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切片案例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15B87E-DD94-4B4B-82D3-1861C9EC44B5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A6F63-B3B1-41B6-A253-0D536C110199}"/>
              </a:ext>
            </a:extLst>
          </p:cNvPr>
          <p:cNvSpPr txBox="1"/>
          <p:nvPr/>
        </p:nvSpPr>
        <p:spPr>
          <a:xfrm>
            <a:off x="3203848" y="24997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输出一组整型数据中最大的值。</a:t>
            </a:r>
          </a:p>
        </p:txBody>
      </p:sp>
    </p:spTree>
    <p:extLst>
      <p:ext uri="{BB962C8B-B14F-4D97-AF65-F5344CB8AC3E}">
        <p14:creationId xmlns:p14="http://schemas.microsoft.com/office/powerpoint/2010/main" val="8392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4F70B7-EC40-49F3-AD18-7C14E76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11.11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切片总结</a:t>
            </a:r>
          </a:p>
        </p:txBody>
      </p:sp>
    </p:spTree>
    <p:extLst>
      <p:ext uri="{BB962C8B-B14F-4D97-AF65-F5344CB8AC3E}">
        <p14:creationId xmlns:p14="http://schemas.microsoft.com/office/powerpoint/2010/main" val="265485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665EC-F54F-4890-BAEC-8622B6AE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9B4B23-FBAD-41B2-9F18-CA9217DDAF74}"/>
              </a:ext>
            </a:extLst>
          </p:cNvPr>
          <p:cNvSpPr/>
          <p:nvPr/>
        </p:nvSpPr>
        <p:spPr>
          <a:xfrm>
            <a:off x="3995936" y="429994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51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E34B7CA-18DD-4657-86EA-90285E96A5F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74B97D30-FB60-4989-84EA-F7D1A9B2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BDDFB77F-3FBF-4BFA-A796-A2DB4B82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F874E3-30F4-432F-936E-DBA0B3292254}"/>
              </a:ext>
            </a:extLst>
          </p:cNvPr>
          <p:cNvSpPr txBox="1"/>
          <p:nvPr/>
        </p:nvSpPr>
        <p:spPr>
          <a:xfrm>
            <a:off x="1587673" y="186838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03E8AD-9924-4AA9-8FF3-A7E83FB11E08}"/>
              </a:ext>
            </a:extLst>
          </p:cNvPr>
          <p:cNvSpPr/>
          <p:nvPr/>
        </p:nvSpPr>
        <p:spPr>
          <a:xfrm>
            <a:off x="1944866" y="2371574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数组定义完，长度是固定的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037FF-F5D4-43C1-85CA-F801D29EE56B}"/>
              </a:ext>
            </a:extLst>
          </p:cNvPr>
          <p:cNvSpPr txBox="1"/>
          <p:nvPr/>
        </p:nvSpPr>
        <p:spPr>
          <a:xfrm>
            <a:off x="1691680" y="281321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71EB1C-A6FB-4BC7-8C51-A524405D7747}"/>
              </a:ext>
            </a:extLst>
          </p:cNvPr>
          <p:cNvSpPr txBox="1"/>
          <p:nvPr/>
        </p:nvSpPr>
        <p:spPr>
          <a:xfrm>
            <a:off x="1835696" y="3316401"/>
            <a:ext cx="7366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切片与数组相比切片的长度是不固定的，可以追加元素，在追加时可能使切片的容量增大，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所以可以将切片理解成“动态数组”，但是，它不是数组。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24FEB3-7243-4DF9-9D18-B92777631452}"/>
              </a:ext>
            </a:extLst>
          </p:cNvPr>
          <p:cNvSpPr txBox="1"/>
          <p:nvPr/>
        </p:nvSpPr>
        <p:spPr>
          <a:xfrm>
            <a:off x="1835696" y="417124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切片则使用得相当广泛。</a:t>
            </a:r>
          </a:p>
        </p:txBody>
      </p:sp>
    </p:spTree>
    <p:extLst>
      <p:ext uri="{BB962C8B-B14F-4D97-AF65-F5344CB8AC3E}">
        <p14:creationId xmlns:p14="http://schemas.microsoft.com/office/powerpoint/2010/main" val="240146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523B030-3C48-44B2-B48A-562AF251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切片创建</a:t>
            </a:r>
          </a:p>
        </p:txBody>
      </p:sp>
    </p:spTree>
    <p:extLst>
      <p:ext uri="{BB962C8B-B14F-4D97-AF65-F5344CB8AC3E}">
        <p14:creationId xmlns:p14="http://schemas.microsoft.com/office/powerpoint/2010/main" val="56751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AF6801-9A77-4360-86EE-97B0DB63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3518"/>
            <a:ext cx="3938602" cy="42999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76D317-DB0F-4907-813E-EE9EA1F95CC9}"/>
              </a:ext>
            </a:extLst>
          </p:cNvPr>
          <p:cNvSpPr/>
          <p:nvPr/>
        </p:nvSpPr>
        <p:spPr>
          <a:xfrm>
            <a:off x="4139952" y="84355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1502</Words>
  <Application>Microsoft Office PowerPoint</Application>
  <PresentationFormat>全屏显示(16:9)</PresentationFormat>
  <Paragraphs>213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11.1 切片简介</vt:lpstr>
      <vt:lpstr>PowerPoint 演示文稿</vt:lpstr>
      <vt:lpstr>11.1切片简介</vt:lpstr>
      <vt:lpstr>11.1切片简介</vt:lpstr>
      <vt:lpstr>11.1切片简介</vt:lpstr>
      <vt:lpstr>PowerPoint 演示文稿</vt:lpstr>
      <vt:lpstr>11.2 切片创建</vt:lpstr>
      <vt:lpstr>PowerPoint 演示文稿</vt:lpstr>
      <vt:lpstr>11.2切片创建</vt:lpstr>
      <vt:lpstr>11.2切片创建</vt:lpstr>
      <vt:lpstr>11.2切片创建</vt:lpstr>
      <vt:lpstr>11.2切片创建</vt:lpstr>
      <vt:lpstr>PowerPoint 演示文稿</vt:lpstr>
      <vt:lpstr>PowerPoint 演示文稿</vt:lpstr>
      <vt:lpstr>11.3 切片初始化</vt:lpstr>
      <vt:lpstr>PowerPoint 演示文稿</vt:lpstr>
      <vt:lpstr>11.3切片初始化</vt:lpstr>
      <vt:lpstr>11.3切片初始化</vt:lpstr>
      <vt:lpstr>11.3切片初始化</vt:lpstr>
      <vt:lpstr>PowerPoint 演示文稿</vt:lpstr>
      <vt:lpstr>PowerPoint 演示文稿</vt:lpstr>
      <vt:lpstr>11.4 切片遍历</vt:lpstr>
      <vt:lpstr>PowerPoint 演示文稿</vt:lpstr>
      <vt:lpstr>PowerPoint 演示文稿</vt:lpstr>
      <vt:lpstr>11.4切片遍历</vt:lpstr>
      <vt:lpstr>11.5 切片截取</vt:lpstr>
      <vt:lpstr>PowerPoint 演示文稿</vt:lpstr>
      <vt:lpstr>11.5切片截取</vt:lpstr>
      <vt:lpstr>11.5切片截取</vt:lpstr>
      <vt:lpstr>11.5切片截取</vt:lpstr>
      <vt:lpstr>11.5切片截取</vt:lpstr>
      <vt:lpstr>11.5切片截取</vt:lpstr>
      <vt:lpstr>PowerPoint 演示文稿</vt:lpstr>
      <vt:lpstr>11.6 切片值修改</vt:lpstr>
      <vt:lpstr>PowerPoint 演示文稿</vt:lpstr>
      <vt:lpstr>11.6切片值修改</vt:lpstr>
      <vt:lpstr>11.6切片值修改</vt:lpstr>
      <vt:lpstr>11.6切片值修改</vt:lpstr>
      <vt:lpstr>PowerPoint 演示文稿</vt:lpstr>
      <vt:lpstr>11.7 append函数使用</vt:lpstr>
      <vt:lpstr>PowerPoint 演示文稿</vt:lpstr>
      <vt:lpstr>11.7 append函数应用</vt:lpstr>
      <vt:lpstr>11.7 append函数应用</vt:lpstr>
      <vt:lpstr>11.7 append函数应用</vt:lpstr>
      <vt:lpstr>PowerPoint 演示文稿</vt:lpstr>
      <vt:lpstr>11.8 copy函数使用</vt:lpstr>
      <vt:lpstr>PowerPoint 演示文稿</vt:lpstr>
      <vt:lpstr>11.8 copy函数应用</vt:lpstr>
      <vt:lpstr>11.8 copy函数应用</vt:lpstr>
      <vt:lpstr>11.8 copy函数应用</vt:lpstr>
      <vt:lpstr>PowerPoint 演示文稿</vt:lpstr>
      <vt:lpstr>11.9 切片作为函数参数</vt:lpstr>
      <vt:lpstr>PowerPoint 演示文稿</vt:lpstr>
      <vt:lpstr>11.9 切片作为函数参数</vt:lpstr>
      <vt:lpstr>11.9 切片作为函数参数</vt:lpstr>
      <vt:lpstr>11.9 切片作为函数参数</vt:lpstr>
      <vt:lpstr>PowerPoint 演示文稿</vt:lpstr>
      <vt:lpstr>11.10 切片案例</vt:lpstr>
      <vt:lpstr>PowerPoint 演示文稿</vt:lpstr>
      <vt:lpstr>11.10 切片案例</vt:lpstr>
      <vt:lpstr>11.10 切片案例</vt:lpstr>
      <vt:lpstr>11.11 切片总结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951</cp:revision>
  <dcterms:created xsi:type="dcterms:W3CDTF">2018-10-26T07:26:50Z</dcterms:created>
  <dcterms:modified xsi:type="dcterms:W3CDTF">2018-12-28T07:44:06Z</dcterms:modified>
</cp:coreProperties>
</file>