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03" r:id="rId3"/>
    <p:sldId id="509" r:id="rId4"/>
    <p:sldId id="504" r:id="rId5"/>
    <p:sldId id="505" r:id="rId6"/>
    <p:sldId id="506" r:id="rId7"/>
    <p:sldId id="507" r:id="rId8"/>
    <p:sldId id="508" r:id="rId9"/>
    <p:sldId id="511" r:id="rId10"/>
    <p:sldId id="514" r:id="rId11"/>
    <p:sldId id="510" r:id="rId12"/>
    <p:sldId id="515" r:id="rId13"/>
    <p:sldId id="513" r:id="rId14"/>
    <p:sldId id="512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303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62CADE-7500-4B1A-81AC-C89973F26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39" y="1995686"/>
            <a:ext cx="3492029" cy="243904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193E5087-0EDC-4264-A85D-56005D86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003E031-DCFE-4C6C-9E44-A7C9799B030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3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87E76F4-920B-4BC0-A4B0-8D19D8D012D9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45119561-329D-40CD-9CC5-C8A2E980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6ED592B8-E625-443F-B60E-B9510849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EC336F-5099-487E-B604-BD168F8370DC}"/>
              </a:ext>
            </a:extLst>
          </p:cNvPr>
          <p:cNvSpPr txBox="1"/>
          <p:nvPr/>
        </p:nvSpPr>
        <p:spPr>
          <a:xfrm>
            <a:off x="503040" y="1851670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第一趟排序在所有待排序的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个记录中选出关键字最小的记录，将它与数据表中的第一个记录交换位置，使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关键字最小的记录处于数据表的最前端；第二趟在剩下的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个记录中再选出关键字最小的记录，将其与数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据表中的第二个记录交换位置，使关键字次小的记录处于数据表的第二个位置；重复这样的操作，依次选出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数据表中关键字第三小、第四小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的元素，将它们分别换到数据表的第三、第四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个位置上。排序共进行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趟，最终可实现数据表的升序排列。</a:t>
            </a:r>
          </a:p>
        </p:txBody>
      </p:sp>
    </p:spTree>
    <p:extLst>
      <p:ext uri="{BB962C8B-B14F-4D97-AF65-F5344CB8AC3E}">
        <p14:creationId xmlns:p14="http://schemas.microsoft.com/office/powerpoint/2010/main" val="1768671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8976A3-FD46-4ACE-93E3-BF498F60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995142"/>
            <a:ext cx="648743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CDED-88AD-4A82-B631-19971B63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8A517-60DA-408E-9EFF-D72892981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12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8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13D5A33-22FF-4084-A592-BB99B102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182938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506A2CD-8716-441D-86EB-F5BC6634E001}"/>
              </a:ext>
            </a:extLst>
          </p:cNvPr>
          <p:cNvSpPr txBox="1"/>
          <p:nvPr/>
        </p:nvSpPr>
        <p:spPr>
          <a:xfrm>
            <a:off x="1259632" y="2202418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排序是将一组数据，按照指定的顺序进行排列的过程。</a:t>
            </a:r>
          </a:p>
        </p:txBody>
      </p:sp>
    </p:spTree>
    <p:extLst>
      <p:ext uri="{BB962C8B-B14F-4D97-AF65-F5344CB8AC3E}">
        <p14:creationId xmlns:p14="http://schemas.microsoft.com/office/powerpoint/2010/main" val="273633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F068E6-C704-4BF7-8D74-31C07563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995142"/>
            <a:ext cx="6487430" cy="31532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DE46D9-7245-4406-9220-25ADFD630D22}"/>
              </a:ext>
            </a:extLst>
          </p:cNvPr>
          <p:cNvSpPr/>
          <p:nvPr/>
        </p:nvSpPr>
        <p:spPr>
          <a:xfrm>
            <a:off x="4572000" y="1635646"/>
            <a:ext cx="1440160" cy="5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60B2482-536F-4BD2-A258-98371407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冒泡排序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8A4C3B0-A5AE-4468-BDA0-2091A5CDEF0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18C530-F728-428E-BD5C-4F1788F9A859}"/>
              </a:ext>
            </a:extLst>
          </p:cNvPr>
          <p:cNvSpPr txBox="1"/>
          <p:nvPr/>
        </p:nvSpPr>
        <p:spPr>
          <a:xfrm>
            <a:off x="3419872" y="23870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排序比较的过程</a:t>
            </a:r>
          </a:p>
        </p:txBody>
      </p:sp>
    </p:spTree>
    <p:extLst>
      <p:ext uri="{BB962C8B-B14F-4D97-AF65-F5344CB8AC3E}">
        <p14:creationId xmlns:p14="http://schemas.microsoft.com/office/powerpoint/2010/main" val="1559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1509458F-BA9F-4177-A1F2-59371B1C266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40AA50D-B8AE-47A9-8F85-583938CB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8ABBEB35-CD96-4444-9E77-7E1D57BA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FCF566-997D-47EC-9DC6-4EA2806E304A}"/>
              </a:ext>
            </a:extLst>
          </p:cNvPr>
          <p:cNvSpPr/>
          <p:nvPr/>
        </p:nvSpPr>
        <p:spPr>
          <a:xfrm>
            <a:off x="1553768" y="1545749"/>
            <a:ext cx="65466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从切片头部开始，不断比较相邻的两个元素的大小，让较大的元素逐渐往后移动（交换两个元素的值），直到切片的末尾。经过第一轮的比较，就可以找到最大的元素，并将它移动到最后一个位置。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第一轮结束后，继续第二轮。仍然从切片头部开始比较，让较大的元素逐渐往后移动，直到切片的倒数第二个元素为止。经过第二轮的比较，就可以找到次大的元素，并将它放到倒数第二个位置。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以此类推，进行 n-1（n 为切片长度）轮“冒泡”后，就可以将所有的元素都排列好。</a:t>
            </a:r>
          </a:p>
        </p:txBody>
      </p:sp>
    </p:spTree>
    <p:extLst>
      <p:ext uri="{BB962C8B-B14F-4D97-AF65-F5344CB8AC3E}">
        <p14:creationId xmlns:p14="http://schemas.microsoft.com/office/powerpoint/2010/main" val="78019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61B8F-690B-4084-9181-33B05B37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</p:spTree>
    <p:extLst>
      <p:ext uri="{BB962C8B-B14F-4D97-AF65-F5344CB8AC3E}">
        <p14:creationId xmlns:p14="http://schemas.microsoft.com/office/powerpoint/2010/main" val="414193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8976A3-FD46-4ACE-93E3-BF498F609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995142"/>
            <a:ext cx="6487430" cy="315321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B2EA32C-ABAF-484A-9F6E-A879E8245BEC}"/>
              </a:ext>
            </a:extLst>
          </p:cNvPr>
          <p:cNvSpPr/>
          <p:nvPr/>
        </p:nvSpPr>
        <p:spPr>
          <a:xfrm>
            <a:off x="4572000" y="2787774"/>
            <a:ext cx="1440160" cy="56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CF86F31-591A-4FB8-B442-F4D2C122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选择排序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7AFFC2-B11F-4A52-9D1B-7E8D399AC7D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6D7A90-39EE-43A1-8AF6-5924418117CE}"/>
              </a:ext>
            </a:extLst>
          </p:cNvPr>
          <p:cNvSpPr txBox="1"/>
          <p:nvPr/>
        </p:nvSpPr>
        <p:spPr>
          <a:xfrm>
            <a:off x="3419872" y="23870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排序比较的过程</a:t>
            </a:r>
          </a:p>
        </p:txBody>
      </p:sp>
    </p:spTree>
    <p:extLst>
      <p:ext uri="{BB962C8B-B14F-4D97-AF65-F5344CB8AC3E}">
        <p14:creationId xmlns:p14="http://schemas.microsoft.com/office/powerpoint/2010/main" val="12924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299</Words>
  <Application>Microsoft Office PowerPoint</Application>
  <PresentationFormat>全屏显示(16:9)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12.1 冒泡排序</vt:lpstr>
      <vt:lpstr>PowerPoint 演示文稿</vt:lpstr>
      <vt:lpstr>PowerPoint 演示文稿</vt:lpstr>
      <vt:lpstr>12.1 冒泡排序</vt:lpstr>
      <vt:lpstr>PowerPoint 演示文稿</vt:lpstr>
      <vt:lpstr>12.2 选择排序</vt:lpstr>
      <vt:lpstr>PowerPoint 演示文稿</vt:lpstr>
      <vt:lpstr>12.2 选择排序</vt:lpstr>
      <vt:lpstr>12.2 选择排序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773</cp:revision>
  <dcterms:created xsi:type="dcterms:W3CDTF">2018-10-26T07:26:50Z</dcterms:created>
  <dcterms:modified xsi:type="dcterms:W3CDTF">2018-12-29T01:27:18Z</dcterms:modified>
</cp:coreProperties>
</file>