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8" r:id="rId16"/>
    <p:sldId id="516" r:id="rId17"/>
    <p:sldId id="517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7" r:id="rId36"/>
    <p:sldId id="538" r:id="rId37"/>
    <p:sldId id="539" r:id="rId38"/>
    <p:sldId id="540" r:id="rId39"/>
    <p:sldId id="541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CE560A-3D8D-4B91-8F96-9DEC5EBFD035}">
          <p14:sldIdLst>
            <p14:sldId id="256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6"/>
            <p14:sldId id="517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7"/>
            <p14:sldId id="538"/>
            <p14:sldId id="539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8655B0-3A1E-4D28-9850-8ABE0526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13.2 map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创建与初始化</a:t>
            </a:r>
          </a:p>
        </p:txBody>
      </p:sp>
    </p:spTree>
    <p:extLst>
      <p:ext uri="{BB962C8B-B14F-4D97-AF65-F5344CB8AC3E}">
        <p14:creationId xmlns:p14="http://schemas.microsoft.com/office/powerpoint/2010/main" val="59639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86C5EE-8095-486A-A837-BE353EEF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492693" cy="39808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9FAD6E-C770-4040-A08E-37DBD1DD4CC3}"/>
              </a:ext>
            </a:extLst>
          </p:cNvPr>
          <p:cNvSpPr/>
          <p:nvPr/>
        </p:nvSpPr>
        <p:spPr>
          <a:xfrm>
            <a:off x="4427984" y="170765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3DF009-EF90-4438-B92E-BE716CA4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74D1D45-03B4-4301-8276-86544DF9E49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68946C-594B-45B9-82AD-DD98AB9845E3}"/>
              </a:ext>
            </a:extLst>
          </p:cNvPr>
          <p:cNvSpPr txBox="1"/>
          <p:nvPr/>
        </p:nvSpPr>
        <p:spPr>
          <a:xfrm>
            <a:off x="1914541" y="228371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407987-9E43-4603-9506-984C394109C9}"/>
              </a:ext>
            </a:extLst>
          </p:cNvPr>
          <p:cNvSpPr txBox="1"/>
          <p:nvPr/>
        </p:nvSpPr>
        <p:spPr>
          <a:xfrm>
            <a:off x="1914541" y="278777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5675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8B2C0F-95FA-4C03-934E-9B6C0E88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C9B09C9-9103-4FED-AE08-5A4CC5C3755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1BAE0-15DD-4AA6-82FC-5D51BC728F07}"/>
              </a:ext>
            </a:extLst>
          </p:cNvPr>
          <p:cNvSpPr txBox="1"/>
          <p:nvPr/>
        </p:nvSpPr>
        <p:spPr>
          <a:xfrm>
            <a:off x="1475656" y="18516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13.2.1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174A9B-220E-4CE3-9B4F-D33B06FA9B1A}"/>
              </a:ext>
            </a:extLst>
          </p:cNvPr>
          <p:cNvSpPr txBox="1"/>
          <p:nvPr/>
        </p:nvSpPr>
        <p:spPr>
          <a:xfrm>
            <a:off x="2051720" y="2443872"/>
            <a:ext cx="43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1938BC-77F9-4025-B40C-2F3665B3CADD}"/>
              </a:ext>
            </a:extLst>
          </p:cNvPr>
          <p:cNvSpPr txBox="1"/>
          <p:nvPr/>
        </p:nvSpPr>
        <p:spPr>
          <a:xfrm>
            <a:off x="2123728" y="3363838"/>
            <a:ext cx="371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1D4200-DDD5-48DF-95C4-DB1D1313372C}"/>
              </a:ext>
            </a:extLst>
          </p:cNvPr>
          <p:cNvSpPr txBox="1"/>
          <p:nvPr/>
        </p:nvSpPr>
        <p:spPr>
          <a:xfrm>
            <a:off x="2061222" y="2903855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2F755C4-C521-423D-B960-310AEE01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063500-8468-4298-9BF8-5A29F82220B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3A3BD-4AD3-4B7B-8D1B-8963266F79BE}"/>
              </a:ext>
            </a:extLst>
          </p:cNvPr>
          <p:cNvSpPr txBox="1"/>
          <p:nvPr/>
        </p:nvSpPr>
        <p:spPr>
          <a:xfrm>
            <a:off x="1475656" y="185167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300B7-A36E-4688-B745-4A5F273B6109}"/>
              </a:ext>
            </a:extLst>
          </p:cNvPr>
          <p:cNvSpPr txBox="1"/>
          <p:nvPr/>
        </p:nvSpPr>
        <p:spPr>
          <a:xfrm>
            <a:off x="2051720" y="2443872"/>
            <a:ext cx="43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04FAB-42D3-44D7-9E36-C69F3FE5F29B}"/>
              </a:ext>
            </a:extLst>
          </p:cNvPr>
          <p:cNvSpPr txBox="1"/>
          <p:nvPr/>
        </p:nvSpPr>
        <p:spPr>
          <a:xfrm>
            <a:off x="2699792" y="302578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0356FB-8D2A-4416-A513-E70426B2790C}"/>
              </a:ext>
            </a:extLst>
          </p:cNvPr>
          <p:cNvSpPr txBox="1"/>
          <p:nvPr/>
        </p:nvSpPr>
        <p:spPr>
          <a:xfrm>
            <a:off x="2718010" y="354613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键不允许重复</a:t>
            </a:r>
          </a:p>
        </p:txBody>
      </p:sp>
    </p:spTree>
    <p:extLst>
      <p:ext uri="{BB962C8B-B14F-4D97-AF65-F5344CB8AC3E}">
        <p14:creationId xmlns:p14="http://schemas.microsoft.com/office/powerpoint/2010/main" val="9878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56CBAE0-0D0A-456B-9B1F-692A5C1E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04A183-4BB5-44B3-B1DC-9117CEC0050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0FECC-6091-4171-879A-EA2615F1DED7}"/>
              </a:ext>
            </a:extLst>
          </p:cNvPr>
          <p:cNvSpPr txBox="1"/>
          <p:nvPr/>
        </p:nvSpPr>
        <p:spPr>
          <a:xfrm>
            <a:off x="1475656" y="185167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AF267A-E972-4801-BDE4-6739E5F7626D}"/>
              </a:ext>
            </a:extLst>
          </p:cNvPr>
          <p:cNvSpPr txBox="1"/>
          <p:nvPr/>
        </p:nvSpPr>
        <p:spPr>
          <a:xfrm>
            <a:off x="1979712" y="249974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A70CE8-4D0A-4298-A53B-4A6C428940B1}"/>
              </a:ext>
            </a:extLst>
          </p:cNvPr>
          <p:cNvSpPr txBox="1"/>
          <p:nvPr/>
        </p:nvSpPr>
        <p:spPr>
          <a:xfrm>
            <a:off x="2662624" y="309194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直接在大括号中添加键与值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5C8C86-081E-4E79-8C16-5C5B3BE2401B}"/>
              </a:ext>
            </a:extLst>
          </p:cNvPr>
          <p:cNvSpPr txBox="1"/>
          <p:nvPr/>
        </p:nvSpPr>
        <p:spPr>
          <a:xfrm>
            <a:off x="2662624" y="3507854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键不允许重复</a:t>
            </a:r>
          </a:p>
        </p:txBody>
      </p:sp>
    </p:spTree>
    <p:extLst>
      <p:ext uri="{BB962C8B-B14F-4D97-AF65-F5344CB8AC3E}">
        <p14:creationId xmlns:p14="http://schemas.microsoft.com/office/powerpoint/2010/main" val="23738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7E29228-7DF1-4D11-ACA7-74906AE1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77B607C-7F7B-4AF5-86E6-34DAE89C4AC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6C2-B645-49D7-9DD5-4863F4A016D7}"/>
              </a:ext>
            </a:extLst>
          </p:cNvPr>
          <p:cNvSpPr txBox="1"/>
          <p:nvPr/>
        </p:nvSpPr>
        <p:spPr>
          <a:xfrm>
            <a:off x="1475656" y="185167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ABA55-F4D8-4CEC-88C2-307FF452B43C}"/>
              </a:ext>
            </a:extLst>
          </p:cNvPr>
          <p:cNvSpPr txBox="1"/>
          <p:nvPr/>
        </p:nvSpPr>
        <p:spPr>
          <a:xfrm>
            <a:off x="1907704" y="2499742"/>
            <a:ext cx="371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BBBBC4-D2C9-452C-A55E-DAB610623EC5}"/>
              </a:ext>
            </a:extLst>
          </p:cNvPr>
          <p:cNvSpPr txBox="1"/>
          <p:nvPr/>
        </p:nvSpPr>
        <p:spPr>
          <a:xfrm>
            <a:off x="2843808" y="3075806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1ECB8C-ECFC-411C-95AB-C85169792CB2}"/>
              </a:ext>
            </a:extLst>
          </p:cNvPr>
          <p:cNvSpPr txBox="1"/>
          <p:nvPr/>
        </p:nvSpPr>
        <p:spPr>
          <a:xfrm>
            <a:off x="2862316" y="359031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键的名字一致完成值的修改</a:t>
            </a:r>
          </a:p>
        </p:txBody>
      </p:sp>
    </p:spTree>
    <p:extLst>
      <p:ext uri="{BB962C8B-B14F-4D97-AF65-F5344CB8AC3E}">
        <p14:creationId xmlns:p14="http://schemas.microsoft.com/office/powerpoint/2010/main" val="28371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4681A08-0920-4404-9409-78C02E922E10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453C9FC7-8E22-4525-8B9A-F257FD8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6FCE887-A7EA-4ECA-9E9C-4E8D0CD9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B862C1-887D-457F-9BE9-BD10BD489C74}"/>
              </a:ext>
            </a:extLst>
          </p:cNvPr>
          <p:cNvSpPr txBox="1"/>
          <p:nvPr/>
        </p:nvSpPr>
        <p:spPr>
          <a:xfrm>
            <a:off x="1979712" y="15688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16A0A-DB02-4F1B-870D-2211F2D955E3}"/>
              </a:ext>
            </a:extLst>
          </p:cNvPr>
          <p:cNvSpPr txBox="1"/>
          <p:nvPr/>
        </p:nvSpPr>
        <p:spPr>
          <a:xfrm>
            <a:off x="2555776" y="1938199"/>
            <a:ext cx="329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088B0-909B-4546-81EE-1C587A45CB85}"/>
              </a:ext>
            </a:extLst>
          </p:cNvPr>
          <p:cNvSpPr txBox="1"/>
          <p:nvPr/>
        </p:nvSpPr>
        <p:spPr>
          <a:xfrm>
            <a:off x="2699792" y="2787774"/>
            <a:ext cx="276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B68434-CF77-4FFB-B179-CFC0B90E0D4E}"/>
              </a:ext>
            </a:extLst>
          </p:cNvPr>
          <p:cNvSpPr txBox="1"/>
          <p:nvPr/>
        </p:nvSpPr>
        <p:spPr>
          <a:xfrm>
            <a:off x="2565278" y="2398182"/>
            <a:ext cx="338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map[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3B3F7A-FBD9-4186-AB90-BC2F2A5FD045}"/>
              </a:ext>
            </a:extLst>
          </p:cNvPr>
          <p:cNvSpPr txBox="1"/>
          <p:nvPr/>
        </p:nvSpPr>
        <p:spPr>
          <a:xfrm>
            <a:off x="1979712" y="320530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07C252-5044-4F68-8AAC-AF4AA68DD791}"/>
              </a:ext>
            </a:extLst>
          </p:cNvPr>
          <p:cNvSpPr txBox="1"/>
          <p:nvPr/>
        </p:nvSpPr>
        <p:spPr>
          <a:xfrm>
            <a:off x="2607177" y="3574634"/>
            <a:ext cx="3518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60F867-FF4C-4DCB-9714-1C9665FEC0D2}"/>
              </a:ext>
            </a:extLst>
          </p:cNvPr>
          <p:cNvSpPr txBox="1"/>
          <p:nvPr/>
        </p:nvSpPr>
        <p:spPr>
          <a:xfrm>
            <a:off x="3406706" y="3920088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map[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C8D2E8-D5DB-446B-9F1D-2428460DD6A4}"/>
              </a:ext>
            </a:extLst>
          </p:cNvPr>
          <p:cNvSpPr txBox="1"/>
          <p:nvPr/>
        </p:nvSpPr>
        <p:spPr>
          <a:xfrm>
            <a:off x="3406706" y="4232007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键不允许重复</a:t>
            </a:r>
          </a:p>
        </p:txBody>
      </p:sp>
    </p:spTree>
    <p:extLst>
      <p:ext uri="{BB962C8B-B14F-4D97-AF65-F5344CB8AC3E}">
        <p14:creationId xmlns:p14="http://schemas.microsoft.com/office/powerpoint/2010/main" val="300385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B02B391-3C01-402C-AF72-338C91DC37F2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7472EC8C-ED90-4BB8-9D1E-13BAD8D4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F6BA576-8E1D-4ABF-AA66-D7D99E0E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27C73E-E9B1-4734-88EF-5D56BC6737E9}"/>
              </a:ext>
            </a:extLst>
          </p:cNvPr>
          <p:cNvSpPr txBox="1"/>
          <p:nvPr/>
        </p:nvSpPr>
        <p:spPr>
          <a:xfrm>
            <a:off x="1619672" y="168568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:= 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1D4F3-0505-4E84-927F-0C6162332E6D}"/>
              </a:ext>
            </a:extLst>
          </p:cNvPr>
          <p:cNvSpPr txBox="1"/>
          <p:nvPr/>
        </p:nvSpPr>
        <p:spPr>
          <a:xfrm>
            <a:off x="2302584" y="227788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直接在大括号中添加键与值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C6DBC-F826-4DBD-9E0A-479B5B5ADE86}"/>
              </a:ext>
            </a:extLst>
          </p:cNvPr>
          <p:cNvSpPr txBox="1"/>
          <p:nvPr/>
        </p:nvSpPr>
        <p:spPr>
          <a:xfrm>
            <a:off x="2302584" y="2693794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键不允许重复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418873-EE11-43D1-BDC2-BFEE6D1C575B}"/>
              </a:ext>
            </a:extLst>
          </p:cNvPr>
          <p:cNvSpPr txBox="1"/>
          <p:nvPr/>
        </p:nvSpPr>
        <p:spPr>
          <a:xfrm>
            <a:off x="1601292" y="3088111"/>
            <a:ext cx="371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1BA15-013C-49D8-A8F7-BEF1E6AA5DFB}"/>
              </a:ext>
            </a:extLst>
          </p:cNvPr>
          <p:cNvSpPr txBox="1"/>
          <p:nvPr/>
        </p:nvSpPr>
        <p:spPr>
          <a:xfrm>
            <a:off x="2483768" y="366455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ABF409-50E5-462D-96F6-3BC3014F2AEF}"/>
              </a:ext>
            </a:extLst>
          </p:cNvPr>
          <p:cNvSpPr txBox="1"/>
          <p:nvPr/>
        </p:nvSpPr>
        <p:spPr>
          <a:xfrm>
            <a:off x="2502276" y="417906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键的名字一致完成值的修改</a:t>
            </a:r>
          </a:p>
        </p:txBody>
      </p:sp>
    </p:spTree>
    <p:extLst>
      <p:ext uri="{BB962C8B-B14F-4D97-AF65-F5344CB8AC3E}">
        <p14:creationId xmlns:p14="http://schemas.microsoft.com/office/powerpoint/2010/main" val="97478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939465F-660C-41DD-99C4-5BFC2E86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13.3 map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键与值</a:t>
            </a:r>
          </a:p>
        </p:txBody>
      </p:sp>
    </p:spTree>
    <p:extLst>
      <p:ext uri="{BB962C8B-B14F-4D97-AF65-F5344CB8AC3E}">
        <p14:creationId xmlns:p14="http://schemas.microsoft.com/office/powerpoint/2010/main" val="36593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DAFE89-018C-44DF-A71E-E09844AF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13.1 map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</p:spTree>
    <p:extLst>
      <p:ext uri="{BB962C8B-B14F-4D97-AF65-F5344CB8AC3E}">
        <p14:creationId xmlns:p14="http://schemas.microsoft.com/office/powerpoint/2010/main" val="114615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255AFD-BA88-49B2-A659-BE0B1FA43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492693" cy="39808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43DEBD-F033-45D2-BD24-6576581D9F96}"/>
              </a:ext>
            </a:extLst>
          </p:cNvPr>
          <p:cNvSpPr/>
          <p:nvPr/>
        </p:nvSpPr>
        <p:spPr>
          <a:xfrm>
            <a:off x="4499992" y="226519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6E8536-7AD1-4464-8978-44EBE82A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键与值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7C5710-BF3E-43F6-85AB-27F62A163A54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48DC95-9DF1-4CEE-AB5C-0076B1509A38}"/>
              </a:ext>
            </a:extLst>
          </p:cNvPr>
          <p:cNvSpPr txBox="1"/>
          <p:nvPr/>
        </p:nvSpPr>
        <p:spPr>
          <a:xfrm>
            <a:off x="2267744" y="1995686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8CD4D-62BC-4378-B7A9-56980DEEFA4C}"/>
              </a:ext>
            </a:extLst>
          </p:cNvPr>
          <p:cNvSpPr txBox="1"/>
          <p:nvPr/>
        </p:nvSpPr>
        <p:spPr>
          <a:xfrm>
            <a:off x="2267744" y="2499742"/>
            <a:ext cx="384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获取值时，判断是否存在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05B1D5-D85F-4402-8F8C-5BE5EF6976B7}"/>
              </a:ext>
            </a:extLst>
          </p:cNvPr>
          <p:cNvSpPr txBox="1"/>
          <p:nvPr/>
        </p:nvSpPr>
        <p:spPr>
          <a:xfrm>
            <a:off x="2267744" y="305129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通过循环方式获取值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EC8C2-0C75-4AC2-A90D-A457910F5852}"/>
              </a:ext>
            </a:extLst>
          </p:cNvPr>
          <p:cNvSpPr txBox="1"/>
          <p:nvPr/>
        </p:nvSpPr>
        <p:spPr>
          <a:xfrm>
            <a:off x="2267744" y="3555350"/>
            <a:ext cx="246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删除某个值</a:t>
            </a:r>
          </a:p>
        </p:txBody>
      </p:sp>
    </p:spTree>
    <p:extLst>
      <p:ext uri="{BB962C8B-B14F-4D97-AF65-F5344CB8AC3E}">
        <p14:creationId xmlns:p14="http://schemas.microsoft.com/office/powerpoint/2010/main" val="3900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1E88EC1-078B-4814-93D0-4B7EF751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键与值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DD7618-0E54-474E-BB43-71F4798B383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D8843-0C87-4FBF-9969-0490CB16FC4C}"/>
              </a:ext>
            </a:extLst>
          </p:cNvPr>
          <p:cNvSpPr txBox="1"/>
          <p:nvPr/>
        </p:nvSpPr>
        <p:spPr>
          <a:xfrm>
            <a:off x="1483397" y="1779662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8BA6A1-7C84-4DD3-AC02-96ACBE45AA8C}"/>
              </a:ext>
            </a:extLst>
          </p:cNvPr>
          <p:cNvSpPr txBox="1"/>
          <p:nvPr/>
        </p:nvSpPr>
        <p:spPr>
          <a:xfrm>
            <a:off x="3347864" y="257175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4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6D1DB6-0793-4952-B04A-F0B3763E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键与值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EABB86E-7DF4-4A43-B20E-4DBA2732C76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CA9A57-E2E5-4F16-851F-410A9A56284F}"/>
              </a:ext>
            </a:extLst>
          </p:cNvPr>
          <p:cNvSpPr txBox="1"/>
          <p:nvPr/>
        </p:nvSpPr>
        <p:spPr>
          <a:xfrm>
            <a:off x="1483397" y="1779662"/>
            <a:ext cx="427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获取值时，判断是否存在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381788-345E-477E-A6F2-47F3253C300F}"/>
              </a:ext>
            </a:extLst>
          </p:cNvPr>
          <p:cNvSpPr txBox="1"/>
          <p:nvPr/>
        </p:nvSpPr>
        <p:spPr>
          <a:xfrm>
            <a:off x="2699792" y="271576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:=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D357EC-2BC5-4B36-B062-43390130674D}"/>
              </a:ext>
            </a:extLst>
          </p:cNvPr>
          <p:cNvSpPr txBox="1"/>
          <p:nvPr/>
        </p:nvSpPr>
        <p:spPr>
          <a:xfrm>
            <a:off x="1461087" y="3360812"/>
            <a:ext cx="6571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如果键是存在的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中存储对应的值，并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1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7C4A3C-1867-4D7B-ADA5-C2CFC745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键与值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AF12AFC-8BA0-4413-8A00-440A62103A8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3F6E96-E0E8-40AC-8AD8-05BAC7937E85}"/>
              </a:ext>
            </a:extLst>
          </p:cNvPr>
          <p:cNvSpPr txBox="1"/>
          <p:nvPr/>
        </p:nvSpPr>
        <p:spPr>
          <a:xfrm>
            <a:off x="1483397" y="1779662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通过循环方式获取值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C224B-3B3F-41A9-AED3-D5F979F6A4EF}"/>
              </a:ext>
            </a:extLst>
          </p:cNvPr>
          <p:cNvSpPr txBox="1"/>
          <p:nvPr/>
        </p:nvSpPr>
        <p:spPr>
          <a:xfrm>
            <a:off x="2699792" y="271576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方式进行遍历</a:t>
            </a:r>
          </a:p>
        </p:txBody>
      </p:sp>
    </p:spTree>
    <p:extLst>
      <p:ext uri="{BB962C8B-B14F-4D97-AF65-F5344CB8AC3E}">
        <p14:creationId xmlns:p14="http://schemas.microsoft.com/office/powerpoint/2010/main" val="17214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E86D72C-5F19-4F1A-84E1-5C08FDD6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键与值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FB8C04-FD7A-4EDA-A46D-C23A972A320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79CFE-759C-4D15-BE21-1DB72284B9E1}"/>
              </a:ext>
            </a:extLst>
          </p:cNvPr>
          <p:cNvSpPr txBox="1"/>
          <p:nvPr/>
        </p:nvSpPr>
        <p:spPr>
          <a:xfrm>
            <a:off x="1483396" y="1779662"/>
            <a:ext cx="416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删除某个值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9D0C89-18A9-4CC7-B49C-DC565B5F9150}"/>
              </a:ext>
            </a:extLst>
          </p:cNvPr>
          <p:cNvSpPr txBox="1"/>
          <p:nvPr/>
        </p:nvSpPr>
        <p:spPr>
          <a:xfrm>
            <a:off x="3131840" y="2787774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delete(map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84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184F0869-A3E4-47C6-8424-74093316556A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816BBB03-3C1C-46F1-A410-83CA65A8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0F90788-4B68-4A20-AF5E-B448996D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F41B0A-FFD0-48E8-B947-C69791B00484}"/>
              </a:ext>
            </a:extLst>
          </p:cNvPr>
          <p:cNvSpPr txBox="1"/>
          <p:nvPr/>
        </p:nvSpPr>
        <p:spPr>
          <a:xfrm>
            <a:off x="2214671" y="1656090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2C418-99EE-4B3E-BB04-D966029A8F03}"/>
              </a:ext>
            </a:extLst>
          </p:cNvPr>
          <p:cNvSpPr txBox="1"/>
          <p:nvPr/>
        </p:nvSpPr>
        <p:spPr>
          <a:xfrm>
            <a:off x="2203261" y="2373050"/>
            <a:ext cx="384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获取值时，判断是否存在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CC5015-FEB7-4FC6-889B-109AD53D3FC5}"/>
              </a:ext>
            </a:extLst>
          </p:cNvPr>
          <p:cNvSpPr txBox="1"/>
          <p:nvPr/>
        </p:nvSpPr>
        <p:spPr>
          <a:xfrm>
            <a:off x="2276989" y="345311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通过循环方式获取值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83111E-C878-4E33-8BD8-4BD8361952E8}"/>
              </a:ext>
            </a:extLst>
          </p:cNvPr>
          <p:cNvSpPr txBox="1"/>
          <p:nvPr/>
        </p:nvSpPr>
        <p:spPr>
          <a:xfrm>
            <a:off x="2365282" y="4079383"/>
            <a:ext cx="246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删除某个值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ABECD8-A3F8-43DF-BCA4-1AD9F8FA96EC}"/>
              </a:ext>
            </a:extLst>
          </p:cNvPr>
          <p:cNvSpPr txBox="1"/>
          <p:nvPr/>
        </p:nvSpPr>
        <p:spPr>
          <a:xfrm>
            <a:off x="2655768" y="2042651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499C9F-F024-4E17-95D5-EB3C2C91BA74}"/>
              </a:ext>
            </a:extLst>
          </p:cNvPr>
          <p:cNvSpPr txBox="1"/>
          <p:nvPr/>
        </p:nvSpPr>
        <p:spPr>
          <a:xfrm>
            <a:off x="2613476" y="277948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:= 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7AE8D-2EFA-45DE-ADA6-D5497A61785F}"/>
              </a:ext>
            </a:extLst>
          </p:cNvPr>
          <p:cNvSpPr txBox="1"/>
          <p:nvPr/>
        </p:nvSpPr>
        <p:spPr>
          <a:xfrm>
            <a:off x="2602717" y="3124361"/>
            <a:ext cx="6571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如果键是存在的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中存储对应的值，并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1F39A5-8EC3-4F39-A0A9-4B162947F221}"/>
              </a:ext>
            </a:extLst>
          </p:cNvPr>
          <p:cNvSpPr txBox="1"/>
          <p:nvPr/>
        </p:nvSpPr>
        <p:spPr>
          <a:xfrm>
            <a:off x="2702424" y="380656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方式进行遍历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4A71C4-B4E9-4481-8855-D9A002333E5A}"/>
              </a:ext>
            </a:extLst>
          </p:cNvPr>
          <p:cNvSpPr txBox="1"/>
          <p:nvPr/>
        </p:nvSpPr>
        <p:spPr>
          <a:xfrm>
            <a:off x="2800779" y="4448715"/>
            <a:ext cx="180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delete(map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02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D9B28E-A1EC-4059-8F0B-45ED0AB9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13.4 map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170876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14F65E-B2AF-40FC-9A99-8A9D4EAF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492693" cy="39808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78E991-1F61-4372-A515-AC0C1CF9118F}"/>
              </a:ext>
            </a:extLst>
          </p:cNvPr>
          <p:cNvSpPr/>
          <p:nvPr/>
        </p:nvSpPr>
        <p:spPr>
          <a:xfrm>
            <a:off x="4499992" y="278507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3CBC579-4732-4961-8AA9-998DFA8D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13.4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6AA476-AE9A-4328-B2B7-CA051854903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86DDD2-48B1-4571-A25A-03509A82C7A2}"/>
              </a:ext>
            </a:extLst>
          </p:cNvPr>
          <p:cNvSpPr txBox="1"/>
          <p:nvPr/>
        </p:nvSpPr>
        <p:spPr>
          <a:xfrm>
            <a:off x="3131840" y="206769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A9ADC6-8C7E-4CA9-9ADC-86FB42F83C42}"/>
              </a:ext>
            </a:extLst>
          </p:cNvPr>
          <p:cNvSpPr txBox="1"/>
          <p:nvPr/>
        </p:nvSpPr>
        <p:spPr>
          <a:xfrm>
            <a:off x="3164508" y="25473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5918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850D4F-27C7-4686-8B73-AFC852FE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492693" cy="39808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7810E6-C323-424E-A06C-7CA058E973C5}"/>
              </a:ext>
            </a:extLst>
          </p:cNvPr>
          <p:cNvSpPr/>
          <p:nvPr/>
        </p:nvSpPr>
        <p:spPr>
          <a:xfrm>
            <a:off x="3995936" y="127560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C5DB283-FB3B-4E67-B3E7-47DAE418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13.4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3032C0-3231-4B12-93FA-3DB3F3B0C4E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A75F97-1B0C-4D14-8A9E-D1CCD66AA15C}"/>
              </a:ext>
            </a:extLst>
          </p:cNvPr>
          <p:cNvSpPr txBox="1"/>
          <p:nvPr/>
        </p:nvSpPr>
        <p:spPr>
          <a:xfrm>
            <a:off x="1331640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02013-3DF4-4E44-82BF-67F72BE2A9E0}"/>
              </a:ext>
            </a:extLst>
          </p:cNvPr>
          <p:cNvSpPr/>
          <p:nvPr/>
        </p:nvSpPr>
        <p:spPr>
          <a:xfrm>
            <a:off x="1691680" y="2516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99AD0-6652-474F-A29B-12962225D614}"/>
              </a:ext>
            </a:extLst>
          </p:cNvPr>
          <p:cNvSpPr txBox="1"/>
          <p:nvPr/>
        </p:nvSpPr>
        <p:spPr>
          <a:xfrm>
            <a:off x="1835696" y="33629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6D00C-19EE-4028-96C5-49F9E6C2EBF0}"/>
              </a:ext>
            </a:extLst>
          </p:cNvPr>
          <p:cNvSpPr txBox="1"/>
          <p:nvPr/>
        </p:nvSpPr>
        <p:spPr>
          <a:xfrm>
            <a:off x="1979712" y="3719352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5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B7C53DF-429C-47BF-8F1D-59689B13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13.4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0324EA3-F0B7-4C49-AE25-226C17500CC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B5C3E-2A60-4CE3-B194-6E365F456B8D}"/>
              </a:ext>
            </a:extLst>
          </p:cNvPr>
          <p:cNvSpPr txBox="1"/>
          <p:nvPr/>
        </p:nvSpPr>
        <p:spPr>
          <a:xfrm>
            <a:off x="1331640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3FA2D-D0C9-4009-83B5-3C5426326926}"/>
              </a:ext>
            </a:extLst>
          </p:cNvPr>
          <p:cNvSpPr txBox="1"/>
          <p:nvPr/>
        </p:nvSpPr>
        <p:spPr>
          <a:xfrm>
            <a:off x="2267744" y="2780765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的值，会影响到原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1872B5FA-EE55-44CB-87B3-2CF83E27CA89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60B9B2F-807A-4754-B1D4-C7DC6717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10B54D8-917E-4ACA-AE7E-C01CA222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4D75F8-29C0-4455-895A-27F4C3321E56}"/>
              </a:ext>
            </a:extLst>
          </p:cNvPr>
          <p:cNvSpPr txBox="1"/>
          <p:nvPr/>
        </p:nvSpPr>
        <p:spPr>
          <a:xfrm>
            <a:off x="1574004" y="166782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859C47-8C81-4B95-9B42-1F339E70E975}"/>
              </a:ext>
            </a:extLst>
          </p:cNvPr>
          <p:cNvSpPr txBox="1"/>
          <p:nvPr/>
        </p:nvSpPr>
        <p:spPr>
          <a:xfrm>
            <a:off x="1475656" y="369183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61EE04-EAB2-4C69-8CCC-931A4983A2AC}"/>
              </a:ext>
            </a:extLst>
          </p:cNvPr>
          <p:cNvSpPr/>
          <p:nvPr/>
        </p:nvSpPr>
        <p:spPr>
          <a:xfrm>
            <a:off x="2286000" y="210613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AE80EA-5534-4AE6-8CCC-CF8C3D7E3930}"/>
              </a:ext>
            </a:extLst>
          </p:cNvPr>
          <p:cNvSpPr txBox="1"/>
          <p:nvPr/>
        </p:nvSpPr>
        <p:spPr>
          <a:xfrm>
            <a:off x="2430016" y="29530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9604D4-4041-4948-8C04-E63271CCB0CB}"/>
              </a:ext>
            </a:extLst>
          </p:cNvPr>
          <p:cNvSpPr txBox="1"/>
          <p:nvPr/>
        </p:nvSpPr>
        <p:spPr>
          <a:xfrm>
            <a:off x="2574032" y="3309491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74BC9-C9A2-4916-B2B6-92078E8FF671}"/>
              </a:ext>
            </a:extLst>
          </p:cNvPr>
          <p:cNvSpPr txBox="1"/>
          <p:nvPr/>
        </p:nvSpPr>
        <p:spPr>
          <a:xfrm>
            <a:off x="2453361" y="4088622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的值，会影响到原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889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E5F55E-21CE-42A7-9FBF-A12DF566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13.5 map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137680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2288AF-737D-4727-817F-E1C567B5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492693" cy="39808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262F84-80E0-4035-A2F7-7CAC6107B0C1}"/>
              </a:ext>
            </a:extLst>
          </p:cNvPr>
          <p:cNvSpPr/>
          <p:nvPr/>
        </p:nvSpPr>
        <p:spPr>
          <a:xfrm>
            <a:off x="4366018" y="329183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BFAE93-6702-47C9-A911-A7090CF52285}"/>
              </a:ext>
            </a:extLst>
          </p:cNvPr>
          <p:cNvSpPr txBox="1"/>
          <p:nvPr/>
        </p:nvSpPr>
        <p:spPr>
          <a:xfrm>
            <a:off x="2555776" y="2210678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有一个英文字符串 统计每个字母出现的次数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A17E3B6-CEC9-43EE-A2A8-7FC54BF8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13.5 map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48EA64-0672-475A-96BE-593804ED5594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3427E-FC8F-404F-8CF4-C3728DAFDEC1}"/>
              </a:ext>
            </a:extLst>
          </p:cNvPr>
          <p:cNvSpPr txBox="1"/>
          <p:nvPr/>
        </p:nvSpPr>
        <p:spPr>
          <a:xfrm>
            <a:off x="2339752" y="2067694"/>
            <a:ext cx="371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361326-61F9-44D8-B448-6854E8511A7C}"/>
              </a:ext>
            </a:extLst>
          </p:cNvPr>
          <p:cNvSpPr txBox="1"/>
          <p:nvPr/>
        </p:nvSpPr>
        <p:spPr>
          <a:xfrm>
            <a:off x="3222228" y="264413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C5DCA-4F13-45C9-AEC1-44F28D35F5DE}"/>
              </a:ext>
            </a:extLst>
          </p:cNvPr>
          <p:cNvSpPr txBox="1"/>
          <p:nvPr/>
        </p:nvSpPr>
        <p:spPr>
          <a:xfrm>
            <a:off x="3240736" y="315864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键的名字一致完成值的修改</a:t>
            </a: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B25BB0CE-D9AA-4FE8-A107-4119D3293417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Image 12" descr="Divider Right.png">
            <a:extLst>
              <a:ext uri="{FF2B5EF4-FFF2-40B4-BE49-F238E27FC236}">
                <a16:creationId xmlns:a16="http://schemas.microsoft.com/office/drawing/2014/main" id="{D422ECFF-6463-46B4-AC79-4282C6AE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9" name="Image 12" descr="Divider Right.png">
            <a:extLst>
              <a:ext uri="{FF2B5EF4-FFF2-40B4-BE49-F238E27FC236}">
                <a16:creationId xmlns:a16="http://schemas.microsoft.com/office/drawing/2014/main" id="{1DAB7552-2C1F-43FD-B2CD-A8B2001F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4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FF09B45-D411-45B7-A07E-48C2D5B0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13.6 map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95235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242137-768E-431C-9E84-314DECAA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492693" cy="39808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A80DF6F-5B5B-4DC6-B9DE-1F48D8C0AC4D}"/>
              </a:ext>
            </a:extLst>
          </p:cNvPr>
          <p:cNvSpPr/>
          <p:nvPr/>
        </p:nvSpPr>
        <p:spPr>
          <a:xfrm>
            <a:off x="4139952" y="379588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69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B58CEE0-BA8A-426F-B79A-CD9909E0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87F828-4F2F-4FB1-8588-6E4B9116AE8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20B17-375D-44FB-9366-56C30F591EAB}"/>
              </a:ext>
            </a:extLst>
          </p:cNvPr>
          <p:cNvSpPr txBox="1"/>
          <p:nvPr/>
        </p:nvSpPr>
        <p:spPr>
          <a:xfrm>
            <a:off x="1691680" y="206769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数组，切片问题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0B09B3-1247-4435-AF55-D70968CF0C26}"/>
              </a:ext>
            </a:extLst>
          </p:cNvPr>
          <p:cNvSpPr txBox="1"/>
          <p:nvPr/>
        </p:nvSpPr>
        <p:spPr>
          <a:xfrm>
            <a:off x="1763688" y="252180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165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91E4B1B-4E9F-4631-9F5E-592807CC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7F18FBC-F8FD-4874-994E-667E5A82FB5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1C977-E8EC-4DED-9933-74492919A16C}"/>
              </a:ext>
            </a:extLst>
          </p:cNvPr>
          <p:cNvSpPr txBox="1"/>
          <p:nvPr/>
        </p:nvSpPr>
        <p:spPr>
          <a:xfrm>
            <a:off x="1259632" y="177966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数组，切片问题</a:t>
            </a:r>
          </a:p>
        </p:txBody>
      </p:sp>
      <p:pic>
        <p:nvPicPr>
          <p:cNvPr id="7" name="图片 6" descr="C:\Users\wangc\AppData\Local\Temp\a2e8abb4-47cd-4bb3-a498-e4fd03f17165.tmp">
            <a:extLst>
              <a:ext uri="{FF2B5EF4-FFF2-40B4-BE49-F238E27FC236}">
                <a16:creationId xmlns:a16="http://schemas.microsoft.com/office/drawing/2014/main" id="{42607A11-5189-4D37-9E91-AA6CC5FB77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66" y="2427735"/>
            <a:ext cx="4187130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C80F7E-6A02-4F1C-8272-E27CE6E64D0F}"/>
              </a:ext>
            </a:extLst>
          </p:cNvPr>
          <p:cNvSpPr txBox="1"/>
          <p:nvPr/>
        </p:nvSpPr>
        <p:spPr>
          <a:xfrm>
            <a:off x="1547664" y="329183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有没有一种结构能够帮我们快速的取出数据呢</a:t>
            </a:r>
            <a:r>
              <a:rPr lang="zh-CN" altLang="en-US" dirty="0"/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AA367C-DBCC-45B5-96C3-CD1EE2C05DE0}"/>
              </a:ext>
            </a:extLst>
          </p:cNvPr>
          <p:cNvSpPr txBox="1"/>
          <p:nvPr/>
        </p:nvSpPr>
        <p:spPr>
          <a:xfrm>
            <a:off x="2339752" y="3867894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72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D200CFD-B1C8-4F7B-978F-C677DFA7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F6D8F15-7061-4DC9-AD5C-3B0FBCBE3C9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F7C197-7250-45F8-B6A4-4692933105E4}"/>
              </a:ext>
            </a:extLst>
          </p:cNvPr>
          <p:cNvSpPr txBox="1"/>
          <p:nvPr/>
        </p:nvSpPr>
        <p:spPr>
          <a:xfrm>
            <a:off x="1259632" y="177966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13.1.2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pic>
        <p:nvPicPr>
          <p:cNvPr id="7" name="图片 6" descr="C:\Users\wangc\Desktop\6.jpg">
            <a:extLst>
              <a:ext uri="{FF2B5EF4-FFF2-40B4-BE49-F238E27FC236}">
                <a16:creationId xmlns:a16="http://schemas.microsoft.com/office/drawing/2014/main" id="{0C54D8D5-81C4-4492-AE0C-4CDB4B6D56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72856"/>
            <a:ext cx="2952328" cy="1754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F2F281-D433-4A2E-ACD2-2B52F9D74C09}"/>
              </a:ext>
            </a:extLst>
          </p:cNvPr>
          <p:cNvSpPr txBox="1"/>
          <p:nvPr/>
        </p:nvSpPr>
        <p:spPr>
          <a:xfrm>
            <a:off x="1187624" y="4083918"/>
            <a:ext cx="61093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语言中的字典结构是有键和值构成的。</a:t>
            </a: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所谓的键，就类似于新华字典的部首或拼音，可以快速查询出对应的数据。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5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3E60F2-121C-4E4C-A181-7111596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CE8A62-3F62-4972-8278-7BE9C4C09FB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07EB5-9B48-484F-86F8-212C5725521F}"/>
              </a:ext>
            </a:extLst>
          </p:cNvPr>
          <p:cNvSpPr txBox="1"/>
          <p:nvPr/>
        </p:nvSpPr>
        <p:spPr>
          <a:xfrm>
            <a:off x="1259632" y="177966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13.1.2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254607-00A0-4875-8E97-0562CF28A6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9856"/>
            <a:ext cx="2448272" cy="13520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7A77DA-219B-42A9-8E6B-27A2CFDA1F99}"/>
              </a:ext>
            </a:extLst>
          </p:cNvPr>
          <p:cNvSpPr txBox="1"/>
          <p:nvPr/>
        </p:nvSpPr>
        <p:spPr>
          <a:xfrm>
            <a:off x="1547664" y="3899252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字典中的键是不允许重复的，就像身份证号一样。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AA71E6-AD3F-4C44-8E08-02E072FB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9CD28D7-E4BD-4BE5-953A-3FABE8BD522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EC776-5E53-48F0-806F-08B006D56590}"/>
              </a:ext>
            </a:extLst>
          </p:cNvPr>
          <p:cNvSpPr txBox="1"/>
          <p:nvPr/>
        </p:nvSpPr>
        <p:spPr>
          <a:xfrm>
            <a:off x="1259632" y="177966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13.1.2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93EAE-E6C3-40E1-A0A9-F6503859961A}"/>
              </a:ext>
            </a:extLst>
          </p:cNvPr>
          <p:cNvSpPr txBox="1"/>
          <p:nvPr/>
        </p:nvSpPr>
        <p:spPr>
          <a:xfrm>
            <a:off x="1331640" y="2355726"/>
            <a:ext cx="6747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是一种无序的键值对的集合。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最重要的一点是通过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来快速检索数据，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类似于索引，指向数据的值。</a:t>
            </a:r>
          </a:p>
        </p:txBody>
      </p:sp>
    </p:spTree>
    <p:extLst>
      <p:ext uri="{BB962C8B-B14F-4D97-AF65-F5344CB8AC3E}">
        <p14:creationId xmlns:p14="http://schemas.microsoft.com/office/powerpoint/2010/main" val="21908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F5E3401F-95FC-4FF0-8277-D3CC4263BEDC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2FDFBF73-705A-45A8-8DC1-14EBEFB3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822D8987-107B-4980-96D5-EE3AF188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613883-A62A-4A60-B57B-DC9356D842C1}"/>
              </a:ext>
            </a:extLst>
          </p:cNvPr>
          <p:cNvSpPr txBox="1"/>
          <p:nvPr/>
        </p:nvSpPr>
        <p:spPr>
          <a:xfrm>
            <a:off x="1691680" y="206769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数组，切片问题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09BF2-962D-4BE0-9AC6-35EA128C07E7}"/>
              </a:ext>
            </a:extLst>
          </p:cNvPr>
          <p:cNvSpPr txBox="1"/>
          <p:nvPr/>
        </p:nvSpPr>
        <p:spPr>
          <a:xfrm>
            <a:off x="1788048" y="28086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EC2517-D7D7-4E1D-86B5-1605CDBB1993}"/>
              </a:ext>
            </a:extLst>
          </p:cNvPr>
          <p:cNvSpPr txBox="1"/>
          <p:nvPr/>
        </p:nvSpPr>
        <p:spPr>
          <a:xfrm>
            <a:off x="2453361" y="24687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查找数据不方便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FC7B4A-DD61-4ABE-9AD3-53C1B3D0DEA2}"/>
              </a:ext>
            </a:extLst>
          </p:cNvPr>
          <p:cNvSpPr txBox="1"/>
          <p:nvPr/>
        </p:nvSpPr>
        <p:spPr>
          <a:xfrm>
            <a:off x="2391911" y="3262794"/>
            <a:ext cx="6747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是一种无序的键值对的集合。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最重要的一点是通过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来快速检索数据，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类似于索引，指向数据的值。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键是不允许重复的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8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864</Words>
  <Application>Microsoft Office PowerPoint</Application>
  <PresentationFormat>全屏显示(16:9)</PresentationFormat>
  <Paragraphs>127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13.1 map结构简介</vt:lpstr>
      <vt:lpstr>PowerPoint 演示文稿</vt:lpstr>
      <vt:lpstr>13.1 map结构简介</vt:lpstr>
      <vt:lpstr>13.1 map结构简介</vt:lpstr>
      <vt:lpstr>13.1 map结构简介</vt:lpstr>
      <vt:lpstr>13.1 map结构简介</vt:lpstr>
      <vt:lpstr>13.1 map结构简介</vt:lpstr>
      <vt:lpstr>PowerPoint 演示文稿</vt:lpstr>
      <vt:lpstr>13.2 map创建与初始化</vt:lpstr>
      <vt:lpstr>PowerPoint 演示文稿</vt:lpstr>
      <vt:lpstr>13.2 map创建与初始化</vt:lpstr>
      <vt:lpstr>13.2 map创建与初始化</vt:lpstr>
      <vt:lpstr>13.2 map创建与初始化</vt:lpstr>
      <vt:lpstr>13.2 map创建与初始化</vt:lpstr>
      <vt:lpstr>13.2 map创建与初始化</vt:lpstr>
      <vt:lpstr>PowerPoint 演示文稿</vt:lpstr>
      <vt:lpstr>PowerPoint 演示文稿</vt:lpstr>
      <vt:lpstr>13.3 map键与值</vt:lpstr>
      <vt:lpstr>PowerPoint 演示文稿</vt:lpstr>
      <vt:lpstr>13.3 map键与值</vt:lpstr>
      <vt:lpstr>13.3 map键与值</vt:lpstr>
      <vt:lpstr>13.3 map键与值</vt:lpstr>
      <vt:lpstr>13.3 map键与值</vt:lpstr>
      <vt:lpstr>13.3 map键与值</vt:lpstr>
      <vt:lpstr>PowerPoint 演示文稿</vt:lpstr>
      <vt:lpstr>13.4 map作为函数参数</vt:lpstr>
      <vt:lpstr>PowerPoint 演示文稿</vt:lpstr>
      <vt:lpstr>13.4 map作为函数参数</vt:lpstr>
      <vt:lpstr>13.4 map作为函数参数</vt:lpstr>
      <vt:lpstr>13.4 map作为函数参数</vt:lpstr>
      <vt:lpstr>PowerPoint 演示文稿</vt:lpstr>
      <vt:lpstr>13.5 map案例</vt:lpstr>
      <vt:lpstr>PowerPoint 演示文稿</vt:lpstr>
      <vt:lpstr>13.5 map 案例</vt:lpstr>
      <vt:lpstr>PowerPoint 演示文稿</vt:lpstr>
      <vt:lpstr>13.6 map总结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850</cp:revision>
  <dcterms:created xsi:type="dcterms:W3CDTF">2018-10-26T07:26:50Z</dcterms:created>
  <dcterms:modified xsi:type="dcterms:W3CDTF">2018-12-29T13:08:00Z</dcterms:modified>
</cp:coreProperties>
</file>