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2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4" r:id="rId23"/>
    <p:sldId id="523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66" autoAdjust="0"/>
  </p:normalViewPr>
  <p:slideViewPr>
    <p:cSldViewPr>
      <p:cViewPr varScale="1">
        <p:scale>
          <a:sx n="145" d="100"/>
          <a:sy n="145" d="100"/>
        </p:scale>
        <p:origin x="606" y="12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结构体成员列表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8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7218BF-078C-4101-B23A-B161DF8E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840D76-F196-4434-BAB6-67FA70BFC621}"/>
              </a:ext>
            </a:extLst>
          </p:cNvPr>
          <p:cNvSpPr/>
          <p:nvPr/>
        </p:nvSpPr>
        <p:spPr>
          <a:xfrm>
            <a:off x="4499992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89CF76-BA06-45C3-A7ED-E8FB6331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27F5A3-C4E8-4679-8446-6103EF1CDF2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AA4D1C-9CDF-444C-AD35-1A0763330F68}"/>
              </a:ext>
            </a:extLst>
          </p:cNvPr>
          <p:cNvSpPr txBox="1"/>
          <p:nvPr/>
        </p:nvSpPr>
        <p:spPr>
          <a:xfrm>
            <a:off x="2843808" y="221171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FA6FB-EEC3-4D2E-9BE7-6858C182504E}"/>
              </a:ext>
            </a:extLst>
          </p:cNvPr>
          <p:cNvSpPr txBox="1"/>
          <p:nvPr/>
        </p:nvSpPr>
        <p:spPr>
          <a:xfrm>
            <a:off x="2843808" y="279462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31793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4F6821-398A-4412-91FD-886B0A45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583F35-D67B-4FC1-8718-F7BE29A7D2B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0F587-474C-4BAC-B27D-CF8779F34CE0}"/>
              </a:ext>
            </a:extLst>
          </p:cNvPr>
          <p:cNvSpPr txBox="1"/>
          <p:nvPr/>
        </p:nvSpPr>
        <p:spPr>
          <a:xfrm>
            <a:off x="1475656" y="18516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C7F78-74BF-40BB-B68C-B725B38DCF6F}"/>
              </a:ext>
            </a:extLst>
          </p:cNvPr>
          <p:cNvSpPr txBox="1"/>
          <p:nvPr/>
        </p:nvSpPr>
        <p:spPr>
          <a:xfrm>
            <a:off x="1979712" y="2410569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成员名 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...................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angc\AppData\Local\Temp\1523759830(1).png">
            <a:extLst>
              <a:ext uri="{FF2B5EF4-FFF2-40B4-BE49-F238E27FC236}">
                <a16:creationId xmlns:a16="http://schemas.microsoft.com/office/drawing/2014/main" id="{7A51D3B3-A696-470B-9A88-3B08D0702C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43758"/>
            <a:ext cx="3312368" cy="13108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A508E4B-5BCC-459A-8657-B799DD5D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结构体创建与初始化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942F0A-A121-45D8-BD6A-9EA6C464328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5280F3-5B11-4AD1-B4FC-84F31D2FEF98}"/>
              </a:ext>
            </a:extLst>
          </p:cNvPr>
          <p:cNvSpPr txBox="1"/>
          <p:nvPr/>
        </p:nvSpPr>
        <p:spPr>
          <a:xfrm>
            <a:off x="1475656" y="18516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</a:t>
            </a:r>
          </a:p>
        </p:txBody>
      </p:sp>
    </p:spTree>
    <p:extLst>
      <p:ext uri="{BB962C8B-B14F-4D97-AF65-F5344CB8AC3E}">
        <p14:creationId xmlns:p14="http://schemas.microsoft.com/office/powerpoint/2010/main" val="391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F08BBD4-BA89-43C6-9788-00A50AB9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结构体创建与初始化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FAC6170-6C7D-4E47-8C1E-6FB482BC1D5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932309-7F17-4A2E-AEE3-136244A94CB3}"/>
              </a:ext>
            </a:extLst>
          </p:cNvPr>
          <p:cNvSpPr txBox="1"/>
          <p:nvPr/>
        </p:nvSpPr>
        <p:spPr>
          <a:xfrm>
            <a:off x="1475656" y="18516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5C060-436E-4334-8276-A3A8B1011E31}"/>
              </a:ext>
            </a:extLst>
          </p:cNvPr>
          <p:cNvSpPr txBox="1"/>
          <p:nvPr/>
        </p:nvSpPr>
        <p:spPr>
          <a:xfrm>
            <a:off x="2546324" y="25531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B85AE-0007-4229-A9E5-EC1205AD495E}"/>
              </a:ext>
            </a:extLst>
          </p:cNvPr>
          <p:cNvSpPr txBox="1"/>
          <p:nvPr/>
        </p:nvSpPr>
        <p:spPr>
          <a:xfrm>
            <a:off x="2555776" y="312651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指定成员初始化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335C76-238B-444A-8A4A-55A73E3B4E05}"/>
              </a:ext>
            </a:extLst>
          </p:cNvPr>
          <p:cNvSpPr txBox="1"/>
          <p:nvPr/>
        </p:nvSpPr>
        <p:spPr>
          <a:xfrm>
            <a:off x="2556289" y="3720636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通过“结构体变量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成员” 完成初始化</a:t>
            </a:r>
          </a:p>
        </p:txBody>
      </p:sp>
    </p:spTree>
    <p:extLst>
      <p:ext uri="{BB962C8B-B14F-4D97-AF65-F5344CB8AC3E}">
        <p14:creationId xmlns:p14="http://schemas.microsoft.com/office/powerpoint/2010/main" val="20393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BB22A345-B55D-4340-A124-6B6833CCD61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F4425C2-B9E2-4CC5-BAAA-708CEABE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9D63E57-A737-4098-B9DC-D0347540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376598-7D0C-414B-B29D-31F91E2BC608}"/>
              </a:ext>
            </a:extLst>
          </p:cNvPr>
          <p:cNvSpPr txBox="1"/>
          <p:nvPr/>
        </p:nvSpPr>
        <p:spPr>
          <a:xfrm>
            <a:off x="2267744" y="156492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78ABBF-296F-4F5A-9C86-66035FFFBF1E}"/>
              </a:ext>
            </a:extLst>
          </p:cNvPr>
          <p:cNvSpPr txBox="1"/>
          <p:nvPr/>
        </p:nvSpPr>
        <p:spPr>
          <a:xfrm>
            <a:off x="2195736" y="323471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BF88C-434F-4894-AC00-1DAD5E092EE0}"/>
              </a:ext>
            </a:extLst>
          </p:cNvPr>
          <p:cNvSpPr txBox="1"/>
          <p:nvPr/>
        </p:nvSpPr>
        <p:spPr>
          <a:xfrm>
            <a:off x="3215042" y="203969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成员名 数据类型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...................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730A06-4107-42AD-9901-28F40CE407E7}"/>
              </a:ext>
            </a:extLst>
          </p:cNvPr>
          <p:cNvSpPr txBox="1"/>
          <p:nvPr/>
        </p:nvSpPr>
        <p:spPr>
          <a:xfrm>
            <a:off x="3219233" y="36113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顺序初始化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10AEA3-F051-41BB-AC6F-C6B3543F419E}"/>
              </a:ext>
            </a:extLst>
          </p:cNvPr>
          <p:cNvSpPr txBox="1"/>
          <p:nvPr/>
        </p:nvSpPr>
        <p:spPr>
          <a:xfrm>
            <a:off x="3215042" y="3922483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指定成员初始化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82F8FE-0DC7-46CF-9D8A-56A296644DBF}"/>
              </a:ext>
            </a:extLst>
          </p:cNvPr>
          <p:cNvSpPr txBox="1"/>
          <p:nvPr/>
        </p:nvSpPr>
        <p:spPr>
          <a:xfrm>
            <a:off x="3215042" y="4248470"/>
            <a:ext cx="344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通过“结构体变量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成员” 完成初始化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55334-F714-4190-A793-310A6DE0B8B7}"/>
              </a:ext>
            </a:extLst>
          </p:cNvPr>
          <p:cNvSpPr/>
          <p:nvPr/>
        </p:nvSpPr>
        <p:spPr>
          <a:xfrm>
            <a:off x="4945003" y="3447786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顺序初始化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每个成员必须初始化，在初始化时，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值的顺序与结构体成员的顺序保持一致。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0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DB68A7-EECD-4BAC-913A-C488429B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</a:t>
            </a:r>
          </a:p>
        </p:txBody>
      </p:sp>
    </p:spTree>
    <p:extLst>
      <p:ext uri="{BB962C8B-B14F-4D97-AF65-F5344CB8AC3E}">
        <p14:creationId xmlns:p14="http://schemas.microsoft.com/office/powerpoint/2010/main" val="228379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60D6DF-B050-4A4B-9AED-498F38FF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386EAC-CC67-4B7B-BA0B-2CFE05DCD0FB}"/>
              </a:ext>
            </a:extLst>
          </p:cNvPr>
          <p:cNvSpPr/>
          <p:nvPr/>
        </p:nvSpPr>
        <p:spPr>
          <a:xfrm>
            <a:off x="4572000" y="177966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CD53CFD-416B-4748-BE9B-1657309F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15A25F-AAA3-473B-9139-61327754B21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E4162-4A62-4D9C-906A-2617BC4F0F6B}"/>
              </a:ext>
            </a:extLst>
          </p:cNvPr>
          <p:cNvSpPr txBox="1"/>
          <p:nvPr/>
        </p:nvSpPr>
        <p:spPr>
          <a:xfrm>
            <a:off x="2267744" y="199568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DB319-7207-4261-83E8-F04DA3224670}"/>
              </a:ext>
            </a:extLst>
          </p:cNvPr>
          <p:cNvSpPr txBox="1"/>
          <p:nvPr/>
        </p:nvSpPr>
        <p:spPr>
          <a:xfrm>
            <a:off x="2267744" y="242951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E1AE1-008D-4494-97D1-FB359DE0D2BA}"/>
              </a:ext>
            </a:extLst>
          </p:cNvPr>
          <p:cNvSpPr txBox="1"/>
          <p:nvPr/>
        </p:nvSpPr>
        <p:spPr>
          <a:xfrm>
            <a:off x="2339752" y="29317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</p:spTree>
    <p:extLst>
      <p:ext uri="{BB962C8B-B14F-4D97-AF65-F5344CB8AC3E}">
        <p14:creationId xmlns:p14="http://schemas.microsoft.com/office/powerpoint/2010/main" val="5273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99DE61B-47BD-4992-B976-9D26FB63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72960-C59D-4CA2-8C4C-E09FEA6F807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D4792-4D54-4F52-AD09-4500FBFC6BC1}"/>
              </a:ext>
            </a:extLst>
          </p:cNvPr>
          <p:cNvSpPr txBox="1"/>
          <p:nvPr/>
        </p:nvSpPr>
        <p:spPr>
          <a:xfrm>
            <a:off x="1331640" y="177455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结构体数组定义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D7FA83-7918-4AE1-8EEA-4114F997C10B}"/>
              </a:ext>
            </a:extLst>
          </p:cNvPr>
          <p:cNvSpPr txBox="1"/>
          <p:nvPr/>
        </p:nvSpPr>
        <p:spPr>
          <a:xfrm>
            <a:off x="2411760" y="2715766"/>
            <a:ext cx="39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</a:p>
        </p:txBody>
      </p:sp>
    </p:spTree>
    <p:extLst>
      <p:ext uri="{BB962C8B-B14F-4D97-AF65-F5344CB8AC3E}">
        <p14:creationId xmlns:p14="http://schemas.microsoft.com/office/powerpoint/2010/main" val="44696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32F9B8-0CFF-4ECC-A332-F5944C33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结构体简介</a:t>
            </a:r>
          </a:p>
        </p:txBody>
      </p:sp>
    </p:spTree>
    <p:extLst>
      <p:ext uri="{BB962C8B-B14F-4D97-AF65-F5344CB8AC3E}">
        <p14:creationId xmlns:p14="http://schemas.microsoft.com/office/powerpoint/2010/main" val="416028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05C77FB-202F-4187-B565-1767ECC2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F220A6-5E03-4019-BF93-C229D6E6544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2C4914-4CEF-4E3B-84C4-4566B10A4580}"/>
              </a:ext>
            </a:extLst>
          </p:cNvPr>
          <p:cNvSpPr txBox="1"/>
          <p:nvPr/>
        </p:nvSpPr>
        <p:spPr>
          <a:xfrm>
            <a:off x="1331640" y="1774557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70E4D-28B3-4BEB-B4E3-36FEFEB64C2F}"/>
              </a:ext>
            </a:extLst>
          </p:cNvPr>
          <p:cNvSpPr txBox="1"/>
          <p:nvPr/>
        </p:nvSpPr>
        <p:spPr>
          <a:xfrm>
            <a:off x="2699792" y="2715766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7671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15CD385-ED7F-4E9D-806C-E40DD846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F79696-5ABE-47E2-A409-59A89221C28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44148-11C7-4BA1-A9A6-E80D7FBC0B8C}"/>
              </a:ext>
            </a:extLst>
          </p:cNvPr>
          <p:cNvSpPr txBox="1"/>
          <p:nvPr/>
        </p:nvSpPr>
        <p:spPr>
          <a:xfrm>
            <a:off x="1331640" y="177455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0FD46-931B-4038-A8BC-3AA5D482C36B}"/>
              </a:ext>
            </a:extLst>
          </p:cNvPr>
          <p:cNvSpPr txBox="1"/>
          <p:nvPr/>
        </p:nvSpPr>
        <p:spPr>
          <a:xfrm>
            <a:off x="2915816" y="2499742"/>
            <a:ext cx="24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20CC9-5414-4FE6-96E6-F758081E806A}"/>
              </a:ext>
            </a:extLst>
          </p:cNvPr>
          <p:cNvSpPr txBox="1"/>
          <p:nvPr/>
        </p:nvSpPr>
        <p:spPr>
          <a:xfrm>
            <a:off x="2915816" y="3040261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</p:spTree>
    <p:extLst>
      <p:ext uri="{BB962C8B-B14F-4D97-AF65-F5344CB8AC3E}">
        <p14:creationId xmlns:p14="http://schemas.microsoft.com/office/powerpoint/2010/main" val="38551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AEA44D57-7F96-469D-B091-0053645E5D2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1C932F9-2AEB-4CBF-AFBD-6941A87C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05955B91-C5F0-4FE4-8AC5-38AEEB39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804052-D656-4AAC-8C56-EDB25C05698A}"/>
              </a:ext>
            </a:extLst>
          </p:cNvPr>
          <p:cNvSpPr txBox="1"/>
          <p:nvPr/>
        </p:nvSpPr>
        <p:spPr>
          <a:xfrm>
            <a:off x="2267744" y="199568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6D46F2-76F7-4E1A-B3EC-303258776A9E}"/>
              </a:ext>
            </a:extLst>
          </p:cNvPr>
          <p:cNvSpPr txBox="1"/>
          <p:nvPr/>
        </p:nvSpPr>
        <p:spPr>
          <a:xfrm>
            <a:off x="2297002" y="294267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12FED7-4F0C-473B-BB04-412705D92C7D}"/>
              </a:ext>
            </a:extLst>
          </p:cNvPr>
          <p:cNvSpPr txBox="1"/>
          <p:nvPr/>
        </p:nvSpPr>
        <p:spPr>
          <a:xfrm>
            <a:off x="2289556" y="375523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49627C-6AB0-4A26-954C-0DF900F4D5D0}"/>
              </a:ext>
            </a:extLst>
          </p:cNvPr>
          <p:cNvSpPr txBox="1"/>
          <p:nvPr/>
        </p:nvSpPr>
        <p:spPr>
          <a:xfrm>
            <a:off x="2903916" y="2474771"/>
            <a:ext cx="3108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31ABF4-9F5A-4780-95A4-A05ED9957C7A}"/>
              </a:ext>
            </a:extLst>
          </p:cNvPr>
          <p:cNvSpPr txBox="1"/>
          <p:nvPr/>
        </p:nvSpPr>
        <p:spPr>
          <a:xfrm>
            <a:off x="3020432" y="340451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074488-5729-420D-A646-F6B063169D9F}"/>
              </a:ext>
            </a:extLst>
          </p:cNvPr>
          <p:cNvSpPr txBox="1"/>
          <p:nvPr/>
        </p:nvSpPr>
        <p:spPr>
          <a:xfrm>
            <a:off x="3180890" y="4100335"/>
            <a:ext cx="169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04FB8-98BB-443A-A64C-754B1C5EA024}"/>
              </a:ext>
            </a:extLst>
          </p:cNvPr>
          <p:cNvSpPr txBox="1"/>
          <p:nvPr/>
        </p:nvSpPr>
        <p:spPr>
          <a:xfrm>
            <a:off x="3219652" y="4413906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</p:spTree>
    <p:extLst>
      <p:ext uri="{BB962C8B-B14F-4D97-AF65-F5344CB8AC3E}">
        <p14:creationId xmlns:p14="http://schemas.microsoft.com/office/powerpoint/2010/main" val="171015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A409A2C-2701-4754-A300-C312C59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</p:spTree>
    <p:extLst>
      <p:ext uri="{BB962C8B-B14F-4D97-AF65-F5344CB8AC3E}">
        <p14:creationId xmlns:p14="http://schemas.microsoft.com/office/powerpoint/2010/main" val="4192863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87466F-738F-48CD-A023-0620C4A5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0BBFBA-76B3-45A2-ABB8-14F5B8E3A3D7}"/>
              </a:ext>
            </a:extLst>
          </p:cNvPr>
          <p:cNvSpPr/>
          <p:nvPr/>
        </p:nvSpPr>
        <p:spPr>
          <a:xfrm>
            <a:off x="4572000" y="232361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CC5CCA5-7663-4796-97EE-6C5E9DD0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26528A-8D8B-433D-8381-8F3D211E829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FF597-4E6B-479F-8C29-30F9FBE9AE75}"/>
              </a:ext>
            </a:extLst>
          </p:cNvPr>
          <p:cNvSpPr txBox="1"/>
          <p:nvPr/>
        </p:nvSpPr>
        <p:spPr>
          <a:xfrm>
            <a:off x="2267744" y="199568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6D053B-39F0-4101-AF25-9C863D82C661}"/>
              </a:ext>
            </a:extLst>
          </p:cNvPr>
          <p:cNvSpPr txBox="1"/>
          <p:nvPr/>
        </p:nvSpPr>
        <p:spPr>
          <a:xfrm>
            <a:off x="2267744" y="242951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55B2A4-304A-4DEF-BB01-B6DB442986FE}"/>
              </a:ext>
            </a:extLst>
          </p:cNvPr>
          <p:cNvSpPr txBox="1"/>
          <p:nvPr/>
        </p:nvSpPr>
        <p:spPr>
          <a:xfrm>
            <a:off x="2267744" y="296868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688AC5-8DEA-4398-872C-4F5CD9B9E4E0}"/>
              </a:ext>
            </a:extLst>
          </p:cNvPr>
          <p:cNvSpPr txBox="1"/>
          <p:nvPr/>
        </p:nvSpPr>
        <p:spPr>
          <a:xfrm>
            <a:off x="2267744" y="350785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</p:spTree>
    <p:extLst>
      <p:ext uri="{BB962C8B-B14F-4D97-AF65-F5344CB8AC3E}">
        <p14:creationId xmlns:p14="http://schemas.microsoft.com/office/powerpoint/2010/main" val="24598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1BB853-BBF0-470D-8600-FA355C0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0CA32D-A17D-4557-A233-8673D76DD4F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63EB90-E881-4444-8EC7-9925819B0363}"/>
              </a:ext>
            </a:extLst>
          </p:cNvPr>
          <p:cNvSpPr txBox="1"/>
          <p:nvPr/>
        </p:nvSpPr>
        <p:spPr>
          <a:xfrm>
            <a:off x="1331640" y="177455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结构体切片定义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1E906F-0B65-4148-9504-F90009A51A26}"/>
              </a:ext>
            </a:extLst>
          </p:cNvPr>
          <p:cNvSpPr txBox="1"/>
          <p:nvPr/>
        </p:nvSpPr>
        <p:spPr>
          <a:xfrm>
            <a:off x="2555776" y="2787774"/>
            <a:ext cx="355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</a:p>
        </p:txBody>
      </p:sp>
    </p:spTree>
    <p:extLst>
      <p:ext uri="{BB962C8B-B14F-4D97-AF65-F5344CB8AC3E}">
        <p14:creationId xmlns:p14="http://schemas.microsoft.com/office/powerpoint/2010/main" val="28030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CCFBFA-2A5A-40DA-B5CD-39E4973F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EE315B-2350-4BB7-B3B2-AC6D93D12BF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3412B-56C7-4DB2-AB9E-DE1EECB0B2B4}"/>
              </a:ext>
            </a:extLst>
          </p:cNvPr>
          <p:cNvSpPr txBox="1"/>
          <p:nvPr/>
        </p:nvSpPr>
        <p:spPr>
          <a:xfrm>
            <a:off x="1331640" y="177455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E275D-9DBE-43F4-AE1C-4C309396FFBC}"/>
              </a:ext>
            </a:extLst>
          </p:cNvPr>
          <p:cNvSpPr txBox="1"/>
          <p:nvPr/>
        </p:nvSpPr>
        <p:spPr>
          <a:xfrm>
            <a:off x="2699792" y="2715766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9167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278D6CE-19FF-42B1-B537-D4CD294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FFB6F4-29FD-463F-9503-4A13751E8AE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03D456-3AD2-44A1-8554-87CA85B0E5F1}"/>
              </a:ext>
            </a:extLst>
          </p:cNvPr>
          <p:cNvSpPr txBox="1"/>
          <p:nvPr/>
        </p:nvSpPr>
        <p:spPr>
          <a:xfrm>
            <a:off x="1331640" y="177455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BA3808-EBE1-4266-A8E9-5F4A159F50A7}"/>
              </a:ext>
            </a:extLst>
          </p:cNvPr>
          <p:cNvSpPr txBox="1"/>
          <p:nvPr/>
        </p:nvSpPr>
        <p:spPr>
          <a:xfrm>
            <a:off x="2915816" y="2499742"/>
            <a:ext cx="24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A2019-2321-427D-A52B-56CF6EF7AD01}"/>
              </a:ext>
            </a:extLst>
          </p:cNvPr>
          <p:cNvSpPr txBox="1"/>
          <p:nvPr/>
        </p:nvSpPr>
        <p:spPr>
          <a:xfrm>
            <a:off x="2915816" y="3040261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</a:t>
            </a:r>
          </a:p>
        </p:txBody>
      </p:sp>
    </p:spTree>
    <p:extLst>
      <p:ext uri="{BB962C8B-B14F-4D97-AF65-F5344CB8AC3E}">
        <p14:creationId xmlns:p14="http://schemas.microsoft.com/office/powerpoint/2010/main" val="36177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40D866-2BEC-4165-94E5-AF690F29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5D51EE-8074-494A-9880-BA0A634430D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456A97-6228-4AC9-BD93-734A1B64543A}"/>
              </a:ext>
            </a:extLst>
          </p:cNvPr>
          <p:cNvSpPr txBox="1"/>
          <p:nvPr/>
        </p:nvSpPr>
        <p:spPr>
          <a:xfrm>
            <a:off x="1331640" y="177455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14.4.4 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99A54C-8C6E-41B6-ADED-978F3A4AD47E}"/>
              </a:ext>
            </a:extLst>
          </p:cNvPr>
          <p:cNvSpPr txBox="1"/>
          <p:nvPr/>
        </p:nvSpPr>
        <p:spPr>
          <a:xfrm>
            <a:off x="2555776" y="25717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向切片末尾追加数据</a:t>
            </a:r>
          </a:p>
        </p:txBody>
      </p:sp>
    </p:spTree>
    <p:extLst>
      <p:ext uri="{BB962C8B-B14F-4D97-AF65-F5344CB8AC3E}">
        <p14:creationId xmlns:p14="http://schemas.microsoft.com/office/powerpoint/2010/main" val="25390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4D1718-26FE-4794-8677-315AA766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B7622A-745E-4688-B760-4004A5D43F05}"/>
              </a:ext>
            </a:extLst>
          </p:cNvPr>
          <p:cNvSpPr/>
          <p:nvPr/>
        </p:nvSpPr>
        <p:spPr>
          <a:xfrm>
            <a:off x="4067944" y="77155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41207F9-80EE-4373-BEA5-CD014B6B19B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3C28664-95A2-41A8-9BBE-981189F9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6964F48-DD32-453F-B42C-8DCB25E5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118422-ACC9-4FB7-8490-99171EFE5A31}"/>
              </a:ext>
            </a:extLst>
          </p:cNvPr>
          <p:cNvSpPr txBox="1"/>
          <p:nvPr/>
        </p:nvSpPr>
        <p:spPr>
          <a:xfrm>
            <a:off x="2264161" y="170568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247761-C94C-41F4-83CB-E1AC9E488847}"/>
              </a:ext>
            </a:extLst>
          </p:cNvPr>
          <p:cNvSpPr txBox="1"/>
          <p:nvPr/>
        </p:nvSpPr>
        <p:spPr>
          <a:xfrm>
            <a:off x="2239070" y="236523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修改结构体成员的值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33B92A-CAD4-4AFB-B3F6-8CA5E045B84F}"/>
              </a:ext>
            </a:extLst>
          </p:cNvPr>
          <p:cNvSpPr txBox="1"/>
          <p:nvPr/>
        </p:nvSpPr>
        <p:spPr>
          <a:xfrm>
            <a:off x="2239070" y="30684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EE1868-7D53-43CE-AA1E-7D95E6120759}"/>
              </a:ext>
            </a:extLst>
          </p:cNvPr>
          <p:cNvSpPr txBox="1"/>
          <p:nvPr/>
        </p:nvSpPr>
        <p:spPr>
          <a:xfrm>
            <a:off x="2267744" y="350785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E33708-65C4-4882-9B81-945231D74641}"/>
              </a:ext>
            </a:extLst>
          </p:cNvPr>
          <p:cNvSpPr txBox="1"/>
          <p:nvPr/>
        </p:nvSpPr>
        <p:spPr>
          <a:xfrm>
            <a:off x="3131840" y="2057461"/>
            <a:ext cx="2802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90E85-0B68-463A-99D4-C9ADEB810244}"/>
              </a:ext>
            </a:extLst>
          </p:cNvPr>
          <p:cNvSpPr txBox="1"/>
          <p:nvPr/>
        </p:nvSpPr>
        <p:spPr>
          <a:xfrm>
            <a:off x="3215042" y="271701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结构体切片名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7121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6B0B52-7332-496A-BA19-8C52C5F6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030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F6288C-05EE-4420-9792-1CAC58103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1AD6C9-1FEF-4337-AC12-FAF2965CC8A7}"/>
              </a:ext>
            </a:extLst>
          </p:cNvPr>
          <p:cNvSpPr/>
          <p:nvPr/>
        </p:nvSpPr>
        <p:spPr>
          <a:xfrm>
            <a:off x="4572000" y="285978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9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DCA5F9-538D-4BD8-BA7D-24B708C9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420E5D-0B0A-4D68-84F4-AE2E6F994CB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3D003D-C1A0-4774-8E1A-1D9C7E70A4B3}"/>
              </a:ext>
            </a:extLst>
          </p:cNvPr>
          <p:cNvSpPr txBox="1"/>
          <p:nvPr/>
        </p:nvSpPr>
        <p:spPr>
          <a:xfrm>
            <a:off x="2087953" y="203149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C85681-03CA-4343-B22F-5191BA2B152A}"/>
              </a:ext>
            </a:extLst>
          </p:cNvPr>
          <p:cNvSpPr txBox="1"/>
          <p:nvPr/>
        </p:nvSpPr>
        <p:spPr>
          <a:xfrm>
            <a:off x="2088594" y="248412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06FDB2-56AE-48E0-BB82-AA40CDF1F722}"/>
              </a:ext>
            </a:extLst>
          </p:cNvPr>
          <p:cNvSpPr txBox="1"/>
          <p:nvPr/>
        </p:nvSpPr>
        <p:spPr>
          <a:xfrm>
            <a:off x="2087953" y="294008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C1472-6AFD-4356-89F5-E0D8C00CDEC8}"/>
              </a:ext>
            </a:extLst>
          </p:cNvPr>
          <p:cNvSpPr txBox="1"/>
          <p:nvPr/>
        </p:nvSpPr>
        <p:spPr>
          <a:xfrm>
            <a:off x="2123728" y="347934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</a:t>
            </a:r>
          </a:p>
        </p:txBody>
      </p:sp>
    </p:spTree>
    <p:extLst>
      <p:ext uri="{BB962C8B-B14F-4D97-AF65-F5344CB8AC3E}">
        <p14:creationId xmlns:p14="http://schemas.microsoft.com/office/powerpoint/2010/main" val="35445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112CA9-2085-4670-8D36-E25F186F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E9DA13-6955-4F4D-9859-34B3EB6ED89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DAEB01-A522-4C0A-BBC6-85D7E980B4B4}"/>
              </a:ext>
            </a:extLst>
          </p:cNvPr>
          <p:cNvSpPr txBox="1"/>
          <p:nvPr/>
        </p:nvSpPr>
        <p:spPr>
          <a:xfrm>
            <a:off x="1331640" y="170765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76414D-90D3-4D17-B0DA-A6ABDA4A0778}"/>
              </a:ext>
            </a:extLst>
          </p:cNvPr>
          <p:cNvSpPr txBox="1"/>
          <p:nvPr/>
        </p:nvSpPr>
        <p:spPr>
          <a:xfrm>
            <a:off x="2627784" y="2499742"/>
            <a:ext cx="356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0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4F2DE7-DAC8-401E-872D-CF7381C8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FE9CF4-C2BC-4D27-A3D5-FE6D8A4F7B2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9233A-CC4D-4E53-94D2-514815E47D8A}"/>
              </a:ext>
            </a:extLst>
          </p:cNvPr>
          <p:cNvSpPr txBox="1"/>
          <p:nvPr/>
        </p:nvSpPr>
        <p:spPr>
          <a:xfrm>
            <a:off x="1331640" y="170765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70EEFB-E73E-4341-AA09-4C6DC70B2F5A}"/>
              </a:ext>
            </a:extLst>
          </p:cNvPr>
          <p:cNvSpPr txBox="1"/>
          <p:nvPr/>
        </p:nvSpPr>
        <p:spPr>
          <a:xfrm>
            <a:off x="3131840" y="257175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0401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4C2C435-9977-46E2-B2DB-83198FAE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FB56B6B-7CBD-43C2-9B8E-D9764A4436D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880FF-5942-496F-A754-42CE90C6F5A1}"/>
              </a:ext>
            </a:extLst>
          </p:cNvPr>
          <p:cNvSpPr txBox="1"/>
          <p:nvPr/>
        </p:nvSpPr>
        <p:spPr>
          <a:xfrm>
            <a:off x="1331640" y="170765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41A5E3-AB55-4CEA-9BF5-88E0B1A648E3}"/>
              </a:ext>
            </a:extLst>
          </p:cNvPr>
          <p:cNvSpPr txBox="1"/>
          <p:nvPr/>
        </p:nvSpPr>
        <p:spPr>
          <a:xfrm>
            <a:off x="2699792" y="271576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</p:spTree>
    <p:extLst>
      <p:ext uri="{BB962C8B-B14F-4D97-AF65-F5344CB8AC3E}">
        <p14:creationId xmlns:p14="http://schemas.microsoft.com/office/powerpoint/2010/main" val="58922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53FE2F3-4B75-47B4-B4C3-4E02B16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5734D14-30AF-4EA0-B3AA-04D5E55E7B6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C03780-DE8B-49A4-8D9A-FB274DF781E8}"/>
              </a:ext>
            </a:extLst>
          </p:cNvPr>
          <p:cNvSpPr txBox="1"/>
          <p:nvPr/>
        </p:nvSpPr>
        <p:spPr>
          <a:xfrm>
            <a:off x="1331640" y="170765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14.5.4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9D8BFE-8565-4701-8883-052C800468C9}"/>
              </a:ext>
            </a:extLst>
          </p:cNvPr>
          <p:cNvSpPr txBox="1"/>
          <p:nvPr/>
        </p:nvSpPr>
        <p:spPr>
          <a:xfrm>
            <a:off x="3131840" y="2787774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delete(map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2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8514F584-0790-46E6-8F03-0513C90B0A0D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61BD031-2E77-4C13-AB4D-2F0E5163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58471BEA-2245-4024-9B0B-8D02F811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09B38D-2165-49FC-A5AE-2033B486A651}"/>
              </a:ext>
            </a:extLst>
          </p:cNvPr>
          <p:cNvSpPr txBox="1"/>
          <p:nvPr/>
        </p:nvSpPr>
        <p:spPr>
          <a:xfrm>
            <a:off x="2087953" y="174213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1B33D9-A432-41E7-A1F6-49B9EC2A1917}"/>
              </a:ext>
            </a:extLst>
          </p:cNvPr>
          <p:cNvSpPr txBox="1"/>
          <p:nvPr/>
        </p:nvSpPr>
        <p:spPr>
          <a:xfrm>
            <a:off x="2058766" y="242256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4FA09E-AD42-45BF-9EB3-5F727701A1F9}"/>
              </a:ext>
            </a:extLst>
          </p:cNvPr>
          <p:cNvSpPr txBox="1"/>
          <p:nvPr/>
        </p:nvSpPr>
        <p:spPr>
          <a:xfrm>
            <a:off x="2073855" y="31672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F2269C-9323-403C-A7FA-8D07F3164A4A}"/>
              </a:ext>
            </a:extLst>
          </p:cNvPr>
          <p:cNvSpPr txBox="1"/>
          <p:nvPr/>
        </p:nvSpPr>
        <p:spPr>
          <a:xfrm>
            <a:off x="2126229" y="393990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FB587-F18D-4088-9E0A-0C18233529ED}"/>
              </a:ext>
            </a:extLst>
          </p:cNvPr>
          <p:cNvSpPr txBox="1"/>
          <p:nvPr/>
        </p:nvSpPr>
        <p:spPr>
          <a:xfrm>
            <a:off x="2641618" y="2149474"/>
            <a:ext cx="2817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make(map[key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48F620-C462-4F0C-9CF0-758AE59485A7}"/>
              </a:ext>
            </a:extLst>
          </p:cNvPr>
          <p:cNvSpPr txBox="1"/>
          <p:nvPr/>
        </p:nvSpPr>
        <p:spPr>
          <a:xfrm>
            <a:off x="2641618" y="282758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5D08DF-D5CB-45DD-A632-43D1ACAAF665}"/>
              </a:ext>
            </a:extLst>
          </p:cNvPr>
          <p:cNvSpPr txBox="1"/>
          <p:nvPr/>
        </p:nvSpPr>
        <p:spPr>
          <a:xfrm>
            <a:off x="2641618" y="3554669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方式进行遍历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BFC60C-2642-4E3D-A882-A1882FA2A8C7}"/>
              </a:ext>
            </a:extLst>
          </p:cNvPr>
          <p:cNvSpPr txBox="1"/>
          <p:nvPr/>
        </p:nvSpPr>
        <p:spPr>
          <a:xfrm>
            <a:off x="2741478" y="4386690"/>
            <a:ext cx="18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delete(map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907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43DDCCB-7A71-48DF-A291-5A1D8D5B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2304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F44815-86A9-4A64-86A0-DA105F7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9C639F-9D6B-44D5-82A4-6EABE820723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C453F0-5C56-4939-9C8D-C47BA25E35F9}"/>
              </a:ext>
            </a:extLst>
          </p:cNvPr>
          <p:cNvSpPr txBox="1"/>
          <p:nvPr/>
        </p:nvSpPr>
        <p:spPr>
          <a:xfrm>
            <a:off x="2627784" y="20676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240036-A5F9-4BCC-A786-A17662B7ABCB}"/>
              </a:ext>
            </a:extLst>
          </p:cNvPr>
          <p:cNvSpPr txBox="1"/>
          <p:nvPr/>
        </p:nvSpPr>
        <p:spPr>
          <a:xfrm>
            <a:off x="2843808" y="2643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FFE4EE-31D1-4C3D-AE25-F707C81D4C16}"/>
              </a:ext>
            </a:extLst>
          </p:cNvPr>
          <p:cNvSpPr txBox="1"/>
          <p:nvPr/>
        </p:nvSpPr>
        <p:spPr>
          <a:xfrm>
            <a:off x="2636607" y="25781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结构体概念</a:t>
            </a:r>
          </a:p>
        </p:txBody>
      </p:sp>
    </p:spTree>
    <p:extLst>
      <p:ext uri="{BB962C8B-B14F-4D97-AF65-F5344CB8AC3E}">
        <p14:creationId xmlns:p14="http://schemas.microsoft.com/office/powerpoint/2010/main" val="17698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53D479-BAC8-4075-8773-C662596C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3DE1DF-732C-4FD2-9436-26855C037038}"/>
              </a:ext>
            </a:extLst>
          </p:cNvPr>
          <p:cNvSpPr/>
          <p:nvPr/>
        </p:nvSpPr>
        <p:spPr>
          <a:xfrm>
            <a:off x="4572000" y="336383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D155F3-EEEA-47B2-811C-06CFEB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8C5D8B-915F-472B-954B-2C035A7AA6F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D82259-FF7B-4E3B-9D60-8E17DA01DB82}"/>
              </a:ext>
            </a:extLst>
          </p:cNvPr>
          <p:cNvSpPr txBox="1"/>
          <p:nvPr/>
        </p:nvSpPr>
        <p:spPr>
          <a:xfrm>
            <a:off x="2411760" y="21235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A0DA19-BEC3-4B32-AC9A-882B6E04CE69}"/>
              </a:ext>
            </a:extLst>
          </p:cNvPr>
          <p:cNvSpPr txBox="1"/>
          <p:nvPr/>
        </p:nvSpPr>
        <p:spPr>
          <a:xfrm>
            <a:off x="2433072" y="265606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A209A-3D95-474E-BF4A-C7D801E5D28F}"/>
              </a:ext>
            </a:extLst>
          </p:cNvPr>
          <p:cNvSpPr txBox="1"/>
          <p:nvPr/>
        </p:nvSpPr>
        <p:spPr>
          <a:xfrm>
            <a:off x="2444811" y="31537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结构体作为函数参数案例</a:t>
            </a:r>
          </a:p>
        </p:txBody>
      </p:sp>
    </p:spTree>
    <p:extLst>
      <p:ext uri="{BB962C8B-B14F-4D97-AF65-F5344CB8AC3E}">
        <p14:creationId xmlns:p14="http://schemas.microsoft.com/office/powerpoint/2010/main" val="371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88DE0C-1EB8-4CB6-B6EC-08370D5B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F1E7E8-2BAC-459E-946C-CD6AC44C61A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CBB8E-EB29-4CA4-88DC-1E0B6227C696}"/>
              </a:ext>
            </a:extLst>
          </p:cNvPr>
          <p:cNvSpPr txBox="1"/>
          <p:nvPr/>
        </p:nvSpPr>
        <p:spPr>
          <a:xfrm>
            <a:off x="1475656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27B0A-4DC0-4875-B045-FF7333BE8A42}"/>
              </a:ext>
            </a:extLst>
          </p:cNvPr>
          <p:cNvSpPr txBox="1"/>
          <p:nvPr/>
        </p:nvSpPr>
        <p:spPr>
          <a:xfrm>
            <a:off x="2555776" y="2499742"/>
            <a:ext cx="2488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D99790-3245-4A4A-9ECF-DA3DD6CD3D64}"/>
              </a:ext>
            </a:extLst>
          </p:cNvPr>
          <p:cNvSpPr txBox="1"/>
          <p:nvPr/>
        </p:nvSpPr>
        <p:spPr>
          <a:xfrm>
            <a:off x="2267744" y="3651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72C6F-F697-4FDB-AA23-6376BF82ED03}"/>
              </a:ext>
            </a:extLst>
          </p:cNvPr>
          <p:cNvSpPr txBox="1"/>
          <p:nvPr/>
        </p:nvSpPr>
        <p:spPr>
          <a:xfrm>
            <a:off x="2771800" y="41559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0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8B4FC5-DDB3-485D-B1CA-42207629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401AE1-EE0C-4023-9C7F-8F5338BF4A6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8C0A4-567D-41D2-B31F-589448284D8D}"/>
              </a:ext>
            </a:extLst>
          </p:cNvPr>
          <p:cNvSpPr txBox="1"/>
          <p:nvPr/>
        </p:nvSpPr>
        <p:spPr>
          <a:xfrm>
            <a:off x="1475656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9FA0C3-13CF-4284-9877-817DB89A88F3}"/>
              </a:ext>
            </a:extLst>
          </p:cNvPr>
          <p:cNvSpPr txBox="1"/>
          <p:nvPr/>
        </p:nvSpPr>
        <p:spPr>
          <a:xfrm>
            <a:off x="2051720" y="278777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在函数中修改结构体成员值，不会影响到原结构体</a:t>
            </a:r>
          </a:p>
        </p:txBody>
      </p:sp>
    </p:spTree>
    <p:extLst>
      <p:ext uri="{BB962C8B-B14F-4D97-AF65-F5344CB8AC3E}">
        <p14:creationId xmlns:p14="http://schemas.microsoft.com/office/powerpoint/2010/main" val="17797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3E4794-A6E9-4614-B943-78B66653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D20018-5372-4E95-A7CE-EA7A194230C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38673-D1D6-49A9-9409-14B8A81C2981}"/>
              </a:ext>
            </a:extLst>
          </p:cNvPr>
          <p:cNvSpPr txBox="1"/>
          <p:nvPr/>
        </p:nvSpPr>
        <p:spPr>
          <a:xfrm>
            <a:off x="1475656" y="17796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案例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E683A4-D754-46AC-80DA-0F22571F4F77}"/>
              </a:ext>
            </a:extLst>
          </p:cNvPr>
          <p:cNvSpPr txBox="1"/>
          <p:nvPr/>
        </p:nvSpPr>
        <p:spPr>
          <a:xfrm>
            <a:off x="2411760" y="25640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输出年龄最大的学生的详细信息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30238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1C3A001-EAFA-4445-96F3-BDDE725E198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9B5A9E7D-697A-4A56-B412-B16E861A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FF813C31-9A1E-49D8-8645-E17A2839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36E0D9-7AC3-407D-84B3-B650022B73FB}"/>
              </a:ext>
            </a:extLst>
          </p:cNvPr>
          <p:cNvSpPr txBox="1"/>
          <p:nvPr/>
        </p:nvSpPr>
        <p:spPr>
          <a:xfrm>
            <a:off x="2314942" y="15865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6A89A-C5CC-4124-8C13-F711E4359DE7}"/>
              </a:ext>
            </a:extLst>
          </p:cNvPr>
          <p:cNvSpPr txBox="1"/>
          <p:nvPr/>
        </p:nvSpPr>
        <p:spPr>
          <a:xfrm>
            <a:off x="2516774" y="3556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23EEA2-6790-412A-A319-04BB4F08EF46}"/>
              </a:ext>
            </a:extLst>
          </p:cNvPr>
          <p:cNvSpPr txBox="1"/>
          <p:nvPr/>
        </p:nvSpPr>
        <p:spPr>
          <a:xfrm>
            <a:off x="2927302" y="2023429"/>
            <a:ext cx="1972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86A514-B54E-4D8C-8EA9-22DBD3E3C9DB}"/>
              </a:ext>
            </a:extLst>
          </p:cNvPr>
          <p:cNvSpPr txBox="1"/>
          <p:nvPr/>
        </p:nvSpPr>
        <p:spPr>
          <a:xfrm>
            <a:off x="2895119" y="2804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A4B42-BA16-4842-A556-01ED2F5DAC4A}"/>
              </a:ext>
            </a:extLst>
          </p:cNvPr>
          <p:cNvSpPr txBox="1"/>
          <p:nvPr/>
        </p:nvSpPr>
        <p:spPr>
          <a:xfrm>
            <a:off x="2987824" y="320663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A78ACE-1DAF-4E36-AF10-5E7AC321E3B9}"/>
              </a:ext>
            </a:extLst>
          </p:cNvPr>
          <p:cNvSpPr/>
          <p:nvPr/>
        </p:nvSpPr>
        <p:spPr>
          <a:xfrm>
            <a:off x="2613316" y="3958952"/>
            <a:ext cx="6135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在函数中修改结构体成员值，不会影响到原结构体</a:t>
            </a:r>
          </a:p>
        </p:txBody>
      </p:sp>
    </p:spTree>
    <p:extLst>
      <p:ext uri="{BB962C8B-B14F-4D97-AF65-F5344CB8AC3E}">
        <p14:creationId xmlns:p14="http://schemas.microsoft.com/office/powerpoint/2010/main" val="110264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CC697-B4F4-49F4-9868-927B2A5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结构体总结</a:t>
            </a:r>
          </a:p>
        </p:txBody>
      </p:sp>
    </p:spTree>
    <p:extLst>
      <p:ext uri="{BB962C8B-B14F-4D97-AF65-F5344CB8AC3E}">
        <p14:creationId xmlns:p14="http://schemas.microsoft.com/office/powerpoint/2010/main" val="2666802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E3E2E6-0EF9-4D8C-AB90-9A82EAF5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4644354" cy="430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9393EA-73A1-4AC5-89B1-54F0F8E09E68}"/>
              </a:ext>
            </a:extLst>
          </p:cNvPr>
          <p:cNvSpPr/>
          <p:nvPr/>
        </p:nvSpPr>
        <p:spPr>
          <a:xfrm>
            <a:off x="4139952" y="386789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E77BE-35D4-48C9-9408-39C61B78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B55D2-79D7-47F2-939A-5C5A5CE2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AB0C88-5A5A-48A8-B146-B9A294A4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BA38A0-005F-4BDA-8464-A477930D33D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37B7E-ADB3-4000-8AB3-4D0412C17FBF}"/>
              </a:ext>
            </a:extLst>
          </p:cNvPr>
          <p:cNvSpPr txBox="1"/>
          <p:nvPr/>
        </p:nvSpPr>
        <p:spPr>
          <a:xfrm>
            <a:off x="1403648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8C3AA7-E574-4937-AB3D-61566FDF616D}"/>
              </a:ext>
            </a:extLst>
          </p:cNvPr>
          <p:cNvSpPr txBox="1"/>
          <p:nvPr/>
        </p:nvSpPr>
        <p:spPr>
          <a:xfrm>
            <a:off x="1115616" y="249974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存储学生的详细信息，例如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学生的学号，学生的姓名，年龄，家庭住址等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B1D382-AF5A-44B9-87FF-020FF1C5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8FB20F-7292-4DB9-8351-1A41372A6CB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424857-718E-40A1-BC5B-54346230D62E}"/>
              </a:ext>
            </a:extLst>
          </p:cNvPr>
          <p:cNvSpPr txBox="1"/>
          <p:nvPr/>
        </p:nvSpPr>
        <p:spPr>
          <a:xfrm>
            <a:off x="1403648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pic>
        <p:nvPicPr>
          <p:cNvPr id="7" name="图片 6" descr="C:\Users\wangc\AppData\Local\Temp\1523756641(1).png">
            <a:extLst>
              <a:ext uri="{FF2B5EF4-FFF2-40B4-BE49-F238E27FC236}">
                <a16:creationId xmlns:a16="http://schemas.microsoft.com/office/drawing/2014/main" id="{BF4740CA-2D6E-49A2-82A8-70A01E756F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99856"/>
            <a:ext cx="2654413" cy="18560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2B4B67-19CD-4D09-8E9D-6CDB6F729CA6}"/>
              </a:ext>
            </a:extLst>
          </p:cNvPr>
          <p:cNvSpPr txBox="1"/>
          <p:nvPr/>
        </p:nvSpPr>
        <p:spPr>
          <a:xfrm>
            <a:off x="971600" y="4155926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通过定义变量的信息，进行存储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这种方式，比较麻烦，并且不利于数据的管理。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2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6B5598-61BA-4146-8B7B-60106B65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7FB4A3-E2AB-4E2F-A97D-5BF8F6CF96A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98539D-C3D2-411A-838B-9C6C5EA07DA6}"/>
              </a:ext>
            </a:extLst>
          </p:cNvPr>
          <p:cNvSpPr txBox="1"/>
          <p:nvPr/>
        </p:nvSpPr>
        <p:spPr>
          <a:xfrm>
            <a:off x="1403648" y="1779662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结构体概念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C5CA43-97CF-4699-999F-7DD926033AAE}"/>
              </a:ext>
            </a:extLst>
          </p:cNvPr>
          <p:cNvSpPr txBox="1"/>
          <p:nvPr/>
        </p:nvSpPr>
        <p:spPr>
          <a:xfrm>
            <a:off x="1259632" y="220241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结构体是由一系列具有相同类型或不同类型的数据构成的数据集合。</a:t>
            </a:r>
          </a:p>
        </p:txBody>
      </p:sp>
      <p:pic>
        <p:nvPicPr>
          <p:cNvPr id="9" name="图片 8" descr="C:\Users\wangc\AppData\Local\Temp\1523759830(1).png">
            <a:extLst>
              <a:ext uri="{FF2B5EF4-FFF2-40B4-BE49-F238E27FC236}">
                <a16:creationId xmlns:a16="http://schemas.microsoft.com/office/drawing/2014/main" id="{9659FD4A-C253-4CB7-8D5A-E03751845F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81" y="2769428"/>
            <a:ext cx="3312368" cy="1310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4550A9-7665-4D04-9500-54633DFA5B23}"/>
              </a:ext>
            </a:extLst>
          </p:cNvPr>
          <p:cNvSpPr txBox="1"/>
          <p:nvPr/>
        </p:nvSpPr>
        <p:spPr>
          <a:xfrm>
            <a:off x="1259632" y="4308053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结构体可以很好地管理一批有联系的数据，使用结构体可以提高程序的易读性</a:t>
            </a:r>
          </a:p>
        </p:txBody>
      </p:sp>
    </p:spTree>
    <p:extLst>
      <p:ext uri="{BB962C8B-B14F-4D97-AF65-F5344CB8AC3E}">
        <p14:creationId xmlns:p14="http://schemas.microsoft.com/office/powerpoint/2010/main" val="38680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F6D41CB5-A60E-4A1C-85F4-55C21BC1B23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2524BF69-870F-4FC7-B379-905DEF95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D597C9F3-43E8-443B-8C8B-83F61B02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951DAE-35B0-467F-87AB-531FC32D9A60}"/>
              </a:ext>
            </a:extLst>
          </p:cNvPr>
          <p:cNvSpPr txBox="1"/>
          <p:nvPr/>
        </p:nvSpPr>
        <p:spPr>
          <a:xfrm>
            <a:off x="1896745" y="205406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11F596-EF6E-4FE2-8EE2-EC8531AFC07C}"/>
              </a:ext>
            </a:extLst>
          </p:cNvPr>
          <p:cNvSpPr txBox="1"/>
          <p:nvPr/>
        </p:nvSpPr>
        <p:spPr>
          <a:xfrm>
            <a:off x="1896745" y="286819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14B8D-2008-4342-9520-9219022A18C0}"/>
              </a:ext>
            </a:extLst>
          </p:cNvPr>
          <p:cNvSpPr txBox="1"/>
          <p:nvPr/>
        </p:nvSpPr>
        <p:spPr>
          <a:xfrm>
            <a:off x="2256125" y="2491903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结构体可以很好地管理一批有联系的数据，使用结构体可以提高程序的易读性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B2CD37-BDB7-4E57-8AE0-EC20794EBD5A}"/>
              </a:ext>
            </a:extLst>
          </p:cNvPr>
          <p:cNvSpPr txBox="1"/>
          <p:nvPr/>
        </p:nvSpPr>
        <p:spPr>
          <a:xfrm>
            <a:off x="2339752" y="3246376"/>
            <a:ext cx="557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结构体是由一系列具有相同类型或不同类型的数据构成的数据集合。</a:t>
            </a:r>
          </a:p>
        </p:txBody>
      </p:sp>
    </p:spTree>
    <p:extLst>
      <p:ext uri="{BB962C8B-B14F-4D97-AF65-F5344CB8AC3E}">
        <p14:creationId xmlns:p14="http://schemas.microsoft.com/office/powerpoint/2010/main" val="414385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33B9B6-BCE5-4FB7-A7C5-8BA80B4A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结构体创建与初始化</a:t>
            </a:r>
          </a:p>
        </p:txBody>
      </p:sp>
    </p:spTree>
    <p:extLst>
      <p:ext uri="{BB962C8B-B14F-4D97-AF65-F5344CB8AC3E}">
        <p14:creationId xmlns:p14="http://schemas.microsoft.com/office/powerpoint/2010/main" val="31605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727</Words>
  <Application>Microsoft Office PowerPoint</Application>
  <PresentationFormat>全屏显示(16:9)</PresentationFormat>
  <Paragraphs>157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14.1 结构体简介</vt:lpstr>
      <vt:lpstr>PowerPoint 演示文稿</vt:lpstr>
      <vt:lpstr>14.1 结构体简介</vt:lpstr>
      <vt:lpstr>14.1 结构体简介</vt:lpstr>
      <vt:lpstr>14.1 结构体简介</vt:lpstr>
      <vt:lpstr>14.1 结构体简介</vt:lpstr>
      <vt:lpstr>PowerPoint 演示文稿</vt:lpstr>
      <vt:lpstr>14.2 结构体创建与初始化</vt:lpstr>
      <vt:lpstr>PowerPoint 演示文稿</vt:lpstr>
      <vt:lpstr>14.2 结构体创建与初始化</vt:lpstr>
      <vt:lpstr>14.2 结构体创建与初始化</vt:lpstr>
      <vt:lpstr>14.2 结构体创建与初始化</vt:lpstr>
      <vt:lpstr>14.2 结构体创建与初始化</vt:lpstr>
      <vt:lpstr>PowerPoint 演示文稿</vt:lpstr>
      <vt:lpstr>14.3 结构体与数组</vt:lpstr>
      <vt:lpstr>PowerPoint 演示文稿</vt:lpstr>
      <vt:lpstr>14.3 结构体与数组</vt:lpstr>
      <vt:lpstr>14.3 结构体与数组</vt:lpstr>
      <vt:lpstr>14.3 结构体与数组</vt:lpstr>
      <vt:lpstr>14.3 结构体与数组</vt:lpstr>
      <vt:lpstr>PowerPoint 演示文稿</vt:lpstr>
      <vt:lpstr>14.4 结构体与切片</vt:lpstr>
      <vt:lpstr>PowerPoint 演示文稿</vt:lpstr>
      <vt:lpstr>14.4 结构体与切片</vt:lpstr>
      <vt:lpstr>14.4 结构体与切片</vt:lpstr>
      <vt:lpstr>14.4 结构体与切片</vt:lpstr>
      <vt:lpstr>14.4 结构体与切片</vt:lpstr>
      <vt:lpstr>14.4 结构体与切片</vt:lpstr>
      <vt:lpstr>PowerPoint 演示文稿</vt:lpstr>
      <vt:lpstr>14.5 结构体与map</vt:lpstr>
      <vt:lpstr>PowerPoint 演示文稿</vt:lpstr>
      <vt:lpstr>14.5 结构体与map</vt:lpstr>
      <vt:lpstr>14.5 结构体与map</vt:lpstr>
      <vt:lpstr>14.5 结构体与map</vt:lpstr>
      <vt:lpstr>14.5 结构体与map</vt:lpstr>
      <vt:lpstr>14.5 结构体与map</vt:lpstr>
      <vt:lpstr>PowerPoint 演示文稿</vt:lpstr>
      <vt:lpstr>14.6 结构体作为函数参数</vt:lpstr>
      <vt:lpstr>PowerPoint 演示文稿</vt:lpstr>
      <vt:lpstr>14.6 结构体作为函数参数</vt:lpstr>
      <vt:lpstr>14.6 结构体作为函数参数</vt:lpstr>
      <vt:lpstr>14.6 结构体作为函数参数</vt:lpstr>
      <vt:lpstr>14.6 结构体作为函数参数</vt:lpstr>
      <vt:lpstr>PowerPoint 演示文稿</vt:lpstr>
      <vt:lpstr>14.7 结构体总结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883</cp:revision>
  <dcterms:created xsi:type="dcterms:W3CDTF">2018-10-26T07:26:50Z</dcterms:created>
  <dcterms:modified xsi:type="dcterms:W3CDTF">2018-12-30T15:23:00Z</dcterms:modified>
</cp:coreProperties>
</file>