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42" r:id="rId21"/>
    <p:sldId id="521" r:id="rId22"/>
    <p:sldId id="522" r:id="rId23"/>
    <p:sldId id="523" r:id="rId24"/>
    <p:sldId id="524" r:id="rId25"/>
    <p:sldId id="525" r:id="rId26"/>
    <p:sldId id="543" r:id="rId27"/>
    <p:sldId id="527" r:id="rId28"/>
    <p:sldId id="528" r:id="rId29"/>
    <p:sldId id="536" r:id="rId30"/>
    <p:sldId id="529" r:id="rId31"/>
    <p:sldId id="530" r:id="rId32"/>
    <p:sldId id="531" r:id="rId33"/>
    <p:sldId id="532" r:id="rId34"/>
    <p:sldId id="533" r:id="rId35"/>
    <p:sldId id="541" r:id="rId36"/>
    <p:sldId id="534" r:id="rId37"/>
    <p:sldId id="535" r:id="rId38"/>
    <p:sldId id="537" r:id="rId39"/>
    <p:sldId id="538" r:id="rId40"/>
    <p:sldId id="539" r:id="rId41"/>
    <p:sldId id="540" r:id="rId42"/>
    <p:sldId id="544" r:id="rId43"/>
    <p:sldId id="545" r:id="rId44"/>
    <p:sldId id="546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6" r:id="rId55"/>
    <p:sldId id="557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FDAC7E-6A35-4A87-A55A-1827A588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98DE806-3DFD-483F-80A4-3BD2533B6C1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427676-D61D-49A7-A1E4-F3D5FFD24A87}"/>
              </a:ext>
            </a:extLst>
          </p:cNvPr>
          <p:cNvSpPr txBox="1"/>
          <p:nvPr/>
        </p:nvSpPr>
        <p:spPr>
          <a:xfrm>
            <a:off x="1763688" y="215506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指针变量定义语法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7D065-0991-4DAA-922F-3D51E76906AD}"/>
              </a:ext>
            </a:extLst>
          </p:cNvPr>
          <p:cNvSpPr txBox="1"/>
          <p:nvPr/>
        </p:nvSpPr>
        <p:spPr>
          <a:xfrm>
            <a:off x="1763688" y="265060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通过指针间接修改变量的值</a:t>
            </a:r>
          </a:p>
        </p:txBody>
      </p:sp>
    </p:spTree>
    <p:extLst>
      <p:ext uri="{BB962C8B-B14F-4D97-AF65-F5344CB8AC3E}">
        <p14:creationId xmlns:p14="http://schemas.microsoft.com/office/powerpoint/2010/main" val="41843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F702D8F-1C5F-4B4E-AE51-B46D796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7ABE67-92E3-45EA-9FC4-1CEDBAD9904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F0B45C-EE54-4258-8334-B01E90642D42}"/>
              </a:ext>
            </a:extLst>
          </p:cNvPr>
          <p:cNvSpPr txBox="1"/>
          <p:nvPr/>
        </p:nvSpPr>
        <p:spPr>
          <a:xfrm>
            <a:off x="1259632" y="170765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指针变量定义语法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D1CFD-D3EE-4E62-8D07-9D676474A1A1}"/>
              </a:ext>
            </a:extLst>
          </p:cNvPr>
          <p:cNvSpPr txBox="1"/>
          <p:nvPr/>
        </p:nvSpPr>
        <p:spPr>
          <a:xfrm>
            <a:off x="2555776" y="249974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  *类型</a:t>
            </a:r>
          </a:p>
        </p:txBody>
      </p:sp>
    </p:spTree>
    <p:extLst>
      <p:ext uri="{BB962C8B-B14F-4D97-AF65-F5344CB8AC3E}">
        <p14:creationId xmlns:p14="http://schemas.microsoft.com/office/powerpoint/2010/main" val="2609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47ADB6-1CBB-46BA-8521-B043E9DA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77F92D-08F1-4D4E-9A8B-271DD0139DE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0EA7C-7D1B-462A-B6FB-CF87AFB66C41}"/>
              </a:ext>
            </a:extLst>
          </p:cNvPr>
          <p:cNvSpPr txBox="1"/>
          <p:nvPr/>
        </p:nvSpPr>
        <p:spPr>
          <a:xfrm>
            <a:off x="1259632" y="170765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指针变量定义语法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F62F22-322E-4B90-9F24-8C2AD6C15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90063"/>
            <a:ext cx="4042808" cy="23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4308693-C910-4575-94DB-1F9DA4A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E4FD9-C3B9-429F-9D22-296D3BB66B3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A41EE4-CC95-4082-8F0F-B821B5E7759D}"/>
              </a:ext>
            </a:extLst>
          </p:cNvPr>
          <p:cNvSpPr txBox="1"/>
          <p:nvPr/>
        </p:nvSpPr>
        <p:spPr>
          <a:xfrm>
            <a:off x="1187624" y="1707654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15.2.2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通过指针间接修改变量的值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658CF-3BCB-4A79-903D-A18761477483}"/>
              </a:ext>
            </a:extLst>
          </p:cNvPr>
          <p:cNvSpPr txBox="1"/>
          <p:nvPr/>
        </p:nvSpPr>
        <p:spPr>
          <a:xfrm>
            <a:off x="2987824" y="249974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指针变量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7280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03E2EF85-CFC5-40ED-BE03-D3C59773558E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CA4EB075-70E2-4EA1-8F83-E7732CC4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66B826CA-0ADC-4450-A81E-A1755331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75B6F8-5406-46C6-AC65-D54BB7C2D31F}"/>
              </a:ext>
            </a:extLst>
          </p:cNvPr>
          <p:cNvSpPr txBox="1"/>
          <p:nvPr/>
        </p:nvSpPr>
        <p:spPr>
          <a:xfrm>
            <a:off x="2195736" y="192367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指针变量定义语法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ED90E-192B-4933-9255-F254E501F750}"/>
              </a:ext>
            </a:extLst>
          </p:cNvPr>
          <p:cNvSpPr txBox="1"/>
          <p:nvPr/>
        </p:nvSpPr>
        <p:spPr>
          <a:xfrm>
            <a:off x="2267744" y="270531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通过指针间接修改变量的值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2624D1-0941-485F-A3C5-2DEFFB1D75E3}"/>
              </a:ext>
            </a:extLst>
          </p:cNvPr>
          <p:cNvSpPr txBox="1"/>
          <p:nvPr/>
        </p:nvSpPr>
        <p:spPr>
          <a:xfrm>
            <a:off x="2843808" y="233598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  *指针类型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E71241-F0BA-4026-9BC3-AA7A1E0ECF18}"/>
              </a:ext>
            </a:extLst>
          </p:cNvPr>
          <p:cNvSpPr txBox="1"/>
          <p:nvPr/>
        </p:nvSpPr>
        <p:spPr>
          <a:xfrm>
            <a:off x="2987824" y="3219822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指针变量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028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AAAE3F-B623-4D38-84B5-FEC197E0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</p:spTree>
    <p:extLst>
      <p:ext uri="{BB962C8B-B14F-4D97-AF65-F5344CB8AC3E}">
        <p14:creationId xmlns:p14="http://schemas.microsoft.com/office/powerpoint/2010/main" val="149750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631226-45F8-4E49-8E1B-CFF5CB6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8B9882-81C5-44AB-AEAE-7537FB1940EC}"/>
              </a:ext>
            </a:extLst>
          </p:cNvPr>
          <p:cNvSpPr/>
          <p:nvPr/>
        </p:nvSpPr>
        <p:spPr>
          <a:xfrm>
            <a:off x="4319972" y="127560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66DFF1-573D-47BB-935C-63A51CA8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CBF890-0D7D-4326-AFB9-36D87E31BD2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1180F-5FC3-4110-B537-D34DE04DDFB3}"/>
              </a:ext>
            </a:extLst>
          </p:cNvPr>
          <p:cNvSpPr txBox="1"/>
          <p:nvPr/>
        </p:nvSpPr>
        <p:spPr>
          <a:xfrm>
            <a:off x="1976562" y="203194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E6361-53B9-49A1-B8C4-5011B186F4EA}"/>
              </a:ext>
            </a:extLst>
          </p:cNvPr>
          <p:cNvSpPr txBox="1"/>
          <p:nvPr/>
        </p:nvSpPr>
        <p:spPr>
          <a:xfrm>
            <a:off x="1976562" y="2531368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不要操作没有合法指向的内存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8178C-B4EA-40D8-880D-C2E017C2F657}"/>
              </a:ext>
            </a:extLst>
          </p:cNvPr>
          <p:cNvSpPr txBox="1"/>
          <p:nvPr/>
        </p:nvSpPr>
        <p:spPr>
          <a:xfrm>
            <a:off x="1976562" y="30307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</p:spTree>
    <p:extLst>
      <p:ext uri="{BB962C8B-B14F-4D97-AF65-F5344CB8AC3E}">
        <p14:creationId xmlns:p14="http://schemas.microsoft.com/office/powerpoint/2010/main" val="112775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0C2916A-C01A-4D6B-99D2-ABAF7F1D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E1A5-E515-4F0A-9BE1-6F5838CC3C0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4AF5C-66DE-4425-9122-05510E9A0F94}"/>
              </a:ext>
            </a:extLst>
          </p:cNvPr>
          <p:cNvSpPr txBox="1"/>
          <p:nvPr/>
        </p:nvSpPr>
        <p:spPr>
          <a:xfrm>
            <a:off x="1259632" y="170765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15.3.1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</a:p>
        </p:txBody>
      </p:sp>
      <p:pic>
        <p:nvPicPr>
          <p:cNvPr id="7" name="图片 6" descr="C:\Users\wangc\AppData\Local\Temp\1523861370(1).png">
            <a:extLst>
              <a:ext uri="{FF2B5EF4-FFF2-40B4-BE49-F238E27FC236}">
                <a16:creationId xmlns:a16="http://schemas.microsoft.com/office/drawing/2014/main" id="{A1ECFD81-67E4-4B32-8AC8-20E1EF9E8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71750"/>
            <a:ext cx="4680520" cy="648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0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0B89D54-DE48-4769-9D0C-CABA12B6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3CB788-4BB8-4292-8FE7-89993D37B16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2F7DC-86D6-405E-8E46-97D50CF738EF}"/>
              </a:ext>
            </a:extLst>
          </p:cNvPr>
          <p:cNvSpPr txBox="1"/>
          <p:nvPr/>
        </p:nvSpPr>
        <p:spPr>
          <a:xfrm>
            <a:off x="1259632" y="170765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15.3.2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不要操作没有合法指向的内存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C:\Users\wangc\AppData\Local\Temp\1523861677(1).png">
            <a:extLst>
              <a:ext uri="{FF2B5EF4-FFF2-40B4-BE49-F238E27FC236}">
                <a16:creationId xmlns:a16="http://schemas.microsoft.com/office/drawing/2014/main" id="{75AFF0E9-6D28-4545-867B-9DCBDB28C1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71750"/>
            <a:ext cx="4320480" cy="968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21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98480C6-1451-49BB-908A-1EC68BD5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指针简介</a:t>
            </a:r>
          </a:p>
        </p:txBody>
      </p:sp>
    </p:spTree>
    <p:extLst>
      <p:ext uri="{BB962C8B-B14F-4D97-AF65-F5344CB8AC3E}">
        <p14:creationId xmlns:p14="http://schemas.microsoft.com/office/powerpoint/2010/main" val="225266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470645-F63E-4DAB-AFB7-34692979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23678"/>
            <a:ext cx="4042808" cy="234638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FE5399D-73B4-4D65-85FB-957BCE01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CB4C9D-1E14-4F01-BCAB-B8FF1F14CF2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103E089-4A53-4014-B356-FDE3EFCD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指针操作注意事项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C0DD74-B04B-4AB9-AF13-9D6593E04F5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507A8-4DA6-4140-B89E-9BF7A4A9EA01}"/>
              </a:ext>
            </a:extLst>
          </p:cNvPr>
          <p:cNvSpPr txBox="1"/>
          <p:nvPr/>
        </p:nvSpPr>
        <p:spPr>
          <a:xfrm>
            <a:off x="1259632" y="170765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15.3.3 new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3EB51C-384D-4EC5-95C8-F70029E56EFB}"/>
              </a:ext>
            </a:extLst>
          </p:cNvPr>
          <p:cNvSpPr txBox="1"/>
          <p:nvPr/>
        </p:nvSpPr>
        <p:spPr>
          <a:xfrm>
            <a:off x="2123728" y="2427734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开辟数据类型对应的内存空间  返回值为数据类型指针</a:t>
            </a:r>
          </a:p>
        </p:txBody>
      </p:sp>
      <p:pic>
        <p:nvPicPr>
          <p:cNvPr id="8" name="图片 7" descr="C:\Users\wangc\AppData\Local\Temp\1523864025(1).png">
            <a:extLst>
              <a:ext uri="{FF2B5EF4-FFF2-40B4-BE49-F238E27FC236}">
                <a16:creationId xmlns:a16="http://schemas.microsoft.com/office/drawing/2014/main" id="{9D08F491-DE2F-4672-87FA-D721F3D942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65" y="3147814"/>
            <a:ext cx="4503891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7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13F48EC-F00E-43FE-8AE1-B3916D859F0B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DA5EACE0-23D3-43D7-82C2-9562C688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0A360358-2853-42AE-9AA1-F7DD12B2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1618DD-81FD-4D33-90E9-ACB6D99586EA}"/>
              </a:ext>
            </a:extLst>
          </p:cNvPr>
          <p:cNvSpPr txBox="1"/>
          <p:nvPr/>
        </p:nvSpPr>
        <p:spPr>
          <a:xfrm>
            <a:off x="1976562" y="203194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B4ED02-6CD6-4ADF-8A70-97AA00545CDA}"/>
              </a:ext>
            </a:extLst>
          </p:cNvPr>
          <p:cNvSpPr txBox="1"/>
          <p:nvPr/>
        </p:nvSpPr>
        <p:spPr>
          <a:xfrm>
            <a:off x="1976562" y="2941296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不要操作没有合法指向的内存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F9AC4B-AAA9-40CA-9397-FAC69764D1AC}"/>
              </a:ext>
            </a:extLst>
          </p:cNvPr>
          <p:cNvSpPr txBox="1"/>
          <p:nvPr/>
        </p:nvSpPr>
        <p:spPr>
          <a:xfrm>
            <a:off x="2158663" y="379288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</a:p>
        </p:txBody>
      </p:sp>
      <p:pic>
        <p:nvPicPr>
          <p:cNvPr id="10" name="图片 9" descr="C:\Users\wangc\AppData\Local\Temp\1523861370(1).png">
            <a:extLst>
              <a:ext uri="{FF2B5EF4-FFF2-40B4-BE49-F238E27FC236}">
                <a16:creationId xmlns:a16="http://schemas.microsoft.com/office/drawing/2014/main" id="{F8947299-8677-41B8-9603-CCBB04CF4B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22" y="2384113"/>
            <a:ext cx="3264870" cy="47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wangc\AppData\Local\Temp\1523861677(1).png">
            <a:extLst>
              <a:ext uri="{FF2B5EF4-FFF2-40B4-BE49-F238E27FC236}">
                <a16:creationId xmlns:a16="http://schemas.microsoft.com/office/drawing/2014/main" id="{C3DD5B82-AA5E-413B-81D8-A99B31778B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66" y="3300983"/>
            <a:ext cx="3254854" cy="511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4CAAAE9-10A0-4493-81EB-3507EE7533FE}"/>
              </a:ext>
            </a:extLst>
          </p:cNvPr>
          <p:cNvSpPr/>
          <p:nvPr/>
        </p:nvSpPr>
        <p:spPr>
          <a:xfrm>
            <a:off x="2467598" y="4185334"/>
            <a:ext cx="584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开辟数据类型对应的内存空间  返回值为数据类型指针</a:t>
            </a:r>
          </a:p>
        </p:txBody>
      </p:sp>
    </p:spTree>
    <p:extLst>
      <p:ext uri="{BB962C8B-B14F-4D97-AF65-F5344CB8AC3E}">
        <p14:creationId xmlns:p14="http://schemas.microsoft.com/office/powerpoint/2010/main" val="14490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8A813A9-B709-4E06-9378-650AB5E1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07573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26E4EB-20AA-47EA-B40C-55C5D1CD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FC544A-9177-45EC-8028-379650751BB7}"/>
              </a:ext>
            </a:extLst>
          </p:cNvPr>
          <p:cNvSpPr/>
          <p:nvPr/>
        </p:nvSpPr>
        <p:spPr>
          <a:xfrm>
            <a:off x="4499992" y="163564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F3ED4-39B0-4ECB-A0B2-F5B01E5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0C0A5B2-37FD-4AA9-BE78-0426C58B44B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1FBDEF-26C1-4828-9325-89AC7E555F08}"/>
              </a:ext>
            </a:extLst>
          </p:cNvPr>
          <p:cNvSpPr txBox="1"/>
          <p:nvPr/>
        </p:nvSpPr>
        <p:spPr>
          <a:xfrm>
            <a:off x="2267744" y="206769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在函数中修改变量值，怎样影响原有的变量？</a:t>
            </a:r>
          </a:p>
        </p:txBody>
      </p:sp>
    </p:spTree>
    <p:extLst>
      <p:ext uri="{BB962C8B-B14F-4D97-AF65-F5344CB8AC3E}">
        <p14:creationId xmlns:p14="http://schemas.microsoft.com/office/powerpoint/2010/main" val="29233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0F4011-6DEC-472D-82D4-1A0F1CC6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23678"/>
            <a:ext cx="4042808" cy="2346389"/>
          </a:xfrm>
          <a:prstGeom prst="rect">
            <a:avLst/>
          </a:prstGeom>
        </p:spPr>
      </p:pic>
      <p:sp>
        <p:nvSpPr>
          <p:cNvPr id="5" name="TextBox 30">
            <a:extLst>
              <a:ext uri="{FF2B5EF4-FFF2-40B4-BE49-F238E27FC236}">
                <a16:creationId xmlns:a16="http://schemas.microsoft.com/office/drawing/2014/main" id="{4525E7E3-D293-4411-848B-5FC9FB3ECB0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FE9474D6-D475-46C6-959B-4CF5FF5C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7" name="Image 12" descr="Divider Right.png">
            <a:extLst>
              <a:ext uri="{FF2B5EF4-FFF2-40B4-BE49-F238E27FC236}">
                <a16:creationId xmlns:a16="http://schemas.microsoft.com/office/drawing/2014/main" id="{A1EB00C2-699E-4E8E-952F-337B5F72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8E3E64-FFD7-4B4D-81F0-D6EB371F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数组指针</a:t>
            </a:r>
          </a:p>
        </p:txBody>
      </p:sp>
    </p:spTree>
    <p:extLst>
      <p:ext uri="{BB962C8B-B14F-4D97-AF65-F5344CB8AC3E}">
        <p14:creationId xmlns:p14="http://schemas.microsoft.com/office/powerpoint/2010/main" val="2139744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83D72-D69C-4780-90B7-7A90CAC1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783CA9-9D56-4D7A-8F06-4B212E5E7A28}"/>
              </a:ext>
            </a:extLst>
          </p:cNvPr>
          <p:cNvSpPr/>
          <p:nvPr/>
        </p:nvSpPr>
        <p:spPr>
          <a:xfrm>
            <a:off x="4319972" y="20664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B073FC-783C-4553-BA0C-59748331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2961EC-588D-4290-B55D-7CE3E188B9F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C76080-CDE1-4582-A2D4-F51F26A0EF1F}"/>
              </a:ext>
            </a:extLst>
          </p:cNvPr>
          <p:cNvSpPr txBox="1"/>
          <p:nvPr/>
        </p:nvSpPr>
        <p:spPr>
          <a:xfrm>
            <a:off x="2987824" y="235572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概念与基本使用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0FC635-6908-4C8D-9743-31B958AA57E4}"/>
              </a:ext>
            </a:extLst>
          </p:cNvPr>
          <p:cNvSpPr txBox="1"/>
          <p:nvPr/>
        </p:nvSpPr>
        <p:spPr>
          <a:xfrm>
            <a:off x="2915816" y="287065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将数组指针作为函数参数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2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F7FC1F-331D-4482-90A3-C25924D44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B4EAAA-67F7-4BDA-9659-8B0A46E4FB92}"/>
              </a:ext>
            </a:extLst>
          </p:cNvPr>
          <p:cNvSpPr/>
          <p:nvPr/>
        </p:nvSpPr>
        <p:spPr>
          <a:xfrm>
            <a:off x="4067944" y="41151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9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420B3D-3FEE-40B5-8BAC-0AB48123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78FC98-BC05-4E4E-BE20-837C4591683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8457E4-ACBE-4D5C-B266-AB7F46E23593}"/>
              </a:ext>
            </a:extLst>
          </p:cNvPr>
          <p:cNvSpPr txBox="1"/>
          <p:nvPr/>
        </p:nvSpPr>
        <p:spPr>
          <a:xfrm>
            <a:off x="3275856" y="24277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A163B-4385-4B3F-B908-10A7C818BAE4}"/>
              </a:ext>
            </a:extLst>
          </p:cNvPr>
          <p:cNvSpPr txBox="1"/>
          <p:nvPr/>
        </p:nvSpPr>
        <p:spPr>
          <a:xfrm>
            <a:off x="1475656" y="1807597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概念与基本使用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BFC-6864-4D82-B32C-85CCE5FBBB63}"/>
              </a:ext>
            </a:extLst>
          </p:cNvPr>
          <p:cNvSpPr txBox="1"/>
          <p:nvPr/>
        </p:nvSpPr>
        <p:spPr>
          <a:xfrm>
            <a:off x="3419872" y="3075806"/>
            <a:ext cx="33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数组指针变量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2964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451EA8-CD9F-4167-B2EB-2E4ED9A29595}"/>
              </a:ext>
            </a:extLst>
          </p:cNvPr>
          <p:cNvSpPr/>
          <p:nvPr/>
        </p:nvSpPr>
        <p:spPr>
          <a:xfrm>
            <a:off x="3210088" y="253010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将数组指针作为函数参数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DA63C1E-7A8E-4D4C-A3E9-D404E45F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FB01DD-BEF7-4672-9E7F-E842E8689F1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D57F0B-1064-4C9B-80B8-8C786D53742C}"/>
              </a:ext>
            </a:extLst>
          </p:cNvPr>
          <p:cNvSpPr txBox="1"/>
          <p:nvPr/>
        </p:nvSpPr>
        <p:spPr>
          <a:xfrm>
            <a:off x="1187624" y="179953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15.5.2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8061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CCA3A0AB-72DE-40BE-B35E-9508F1B9EC12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59C4BA05-DC62-4818-B8F2-0721ECCE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EC31CD26-9505-48DB-91E8-6874AA0E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561439-05BD-41A5-8BB4-A27FBC5B3F60}"/>
              </a:ext>
            </a:extLst>
          </p:cNvPr>
          <p:cNvSpPr txBox="1"/>
          <p:nvPr/>
        </p:nvSpPr>
        <p:spPr>
          <a:xfrm>
            <a:off x="2843808" y="182168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概念与基本使用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8F3C87-D30C-414A-A013-390274970596}"/>
              </a:ext>
            </a:extLst>
          </p:cNvPr>
          <p:cNvSpPr txBox="1"/>
          <p:nvPr/>
        </p:nvSpPr>
        <p:spPr>
          <a:xfrm>
            <a:off x="2915816" y="287065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将数组指针作为函数参数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69187-A4F4-4930-91DA-956ED6CCCFEE}"/>
              </a:ext>
            </a:extLst>
          </p:cNvPr>
          <p:cNvSpPr txBox="1"/>
          <p:nvPr/>
        </p:nvSpPr>
        <p:spPr>
          <a:xfrm>
            <a:off x="3311243" y="22574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CC98FA-96B3-44C1-80DB-F8FC793BC1DB}"/>
              </a:ext>
            </a:extLst>
          </p:cNvPr>
          <p:cNvSpPr txBox="1"/>
          <p:nvPr/>
        </p:nvSpPr>
        <p:spPr>
          <a:xfrm>
            <a:off x="3311243" y="2563262"/>
            <a:ext cx="265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数组指针变量 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24161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9E0CFB-1537-4FBB-A700-19BC1BB1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15.6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指针数组</a:t>
            </a:r>
          </a:p>
        </p:txBody>
      </p:sp>
    </p:spTree>
    <p:extLst>
      <p:ext uri="{BB962C8B-B14F-4D97-AF65-F5344CB8AC3E}">
        <p14:creationId xmlns:p14="http://schemas.microsoft.com/office/powerpoint/2010/main" val="2228251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DC2B26-76F4-4F70-88D3-A6CB13087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A7EFA9-0B2B-42BE-BFB0-0D5F8B561FD3}"/>
              </a:ext>
            </a:extLst>
          </p:cNvPr>
          <p:cNvSpPr/>
          <p:nvPr/>
        </p:nvSpPr>
        <p:spPr>
          <a:xfrm>
            <a:off x="4427984" y="245015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7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A1E5B6-9B80-44B2-8343-64286599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E51A00B-3606-48A1-9716-65D74CE2552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EA7C5-507A-410F-AC6E-F4F0EE719320}"/>
              </a:ext>
            </a:extLst>
          </p:cNvPr>
          <p:cNvSpPr txBox="1"/>
          <p:nvPr/>
        </p:nvSpPr>
        <p:spPr>
          <a:xfrm>
            <a:off x="2627784" y="2191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F6F282-70F0-49FD-9676-560123E8CB80}"/>
              </a:ext>
            </a:extLst>
          </p:cNvPr>
          <p:cNvSpPr txBox="1"/>
          <p:nvPr/>
        </p:nvSpPr>
        <p:spPr>
          <a:xfrm>
            <a:off x="2594233" y="272498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26267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55F941B-7BCF-4C3A-A7A4-2745984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2D6701-DF06-459F-A786-F0DA5AA055D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10EF84-37FF-435B-A19A-4EF734F00E68}"/>
              </a:ext>
            </a:extLst>
          </p:cNvPr>
          <p:cNvSpPr txBox="1"/>
          <p:nvPr/>
        </p:nvSpPr>
        <p:spPr>
          <a:xfrm>
            <a:off x="1691680" y="173094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2E5CC1-A35F-4BB2-983B-5ED3BAB602C3}"/>
              </a:ext>
            </a:extLst>
          </p:cNvPr>
          <p:cNvSpPr txBox="1"/>
          <p:nvPr/>
        </p:nvSpPr>
        <p:spPr>
          <a:xfrm>
            <a:off x="1331640" y="22907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数组元素是指针类型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73D4D-99A6-4006-B0E7-CE892DCFF3E7}"/>
              </a:ext>
            </a:extLst>
          </p:cNvPr>
          <p:cNvSpPr txBox="1"/>
          <p:nvPr/>
        </p:nvSpPr>
        <p:spPr>
          <a:xfrm>
            <a:off x="2699792" y="3435846"/>
            <a:ext cx="253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3CFE25-DE10-4459-A27C-1DFE52355DA7}"/>
              </a:ext>
            </a:extLst>
          </p:cNvPr>
          <p:cNvSpPr/>
          <p:nvPr/>
        </p:nvSpPr>
        <p:spPr>
          <a:xfrm>
            <a:off x="1547664" y="2768057"/>
            <a:ext cx="7545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指针数组指的是一个数组中存储的都是指针（也就是地址）。也就是一个存储了地址的数组。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66DF722-A77F-478C-8DF8-89DE7DA1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指针数组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3D8880-74D2-44F4-A4FC-AF753CFA25E1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18578-934B-42AA-913E-5FE07FC996AD}"/>
              </a:ext>
            </a:extLst>
          </p:cNvPr>
          <p:cNvSpPr txBox="1"/>
          <p:nvPr/>
        </p:nvSpPr>
        <p:spPr>
          <a:xfrm>
            <a:off x="1691680" y="173094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32FEAE-6BAF-4713-96FB-43AB20CBA51C}"/>
              </a:ext>
            </a:extLst>
          </p:cNvPr>
          <p:cNvSpPr txBox="1"/>
          <p:nvPr/>
        </p:nvSpPr>
        <p:spPr>
          <a:xfrm>
            <a:off x="2555776" y="25717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根据具体地址获取对应的值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4FE46F-CB35-4085-9DE6-4E22F8AC6825}"/>
              </a:ext>
            </a:extLst>
          </p:cNvPr>
          <p:cNvSpPr txBox="1"/>
          <p:nvPr/>
        </p:nvSpPr>
        <p:spPr>
          <a:xfrm>
            <a:off x="3131840" y="321982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指针数组名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1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4BCA507-F16C-4AA2-8227-C745E735B93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569F9805-D5EA-408C-8F11-18A08516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66D09391-0D59-443E-AF6A-A24494E2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A577AE-8849-4227-BF2F-1C6FF0FF2985}"/>
              </a:ext>
            </a:extLst>
          </p:cNvPr>
          <p:cNvSpPr txBox="1"/>
          <p:nvPr/>
        </p:nvSpPr>
        <p:spPr>
          <a:xfrm>
            <a:off x="2594233" y="169367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E6CFAD-9F65-492B-99E9-01F15C497B65}"/>
              </a:ext>
            </a:extLst>
          </p:cNvPr>
          <p:cNvSpPr txBox="1"/>
          <p:nvPr/>
        </p:nvSpPr>
        <p:spPr>
          <a:xfrm>
            <a:off x="2594233" y="272498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82B36-C08A-4605-8ECB-C2E1D1FE8153}"/>
              </a:ext>
            </a:extLst>
          </p:cNvPr>
          <p:cNvSpPr txBox="1"/>
          <p:nvPr/>
        </p:nvSpPr>
        <p:spPr>
          <a:xfrm>
            <a:off x="3491880" y="211073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数组元素是指针类型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C2CD4D-6E49-40A0-99C2-FD0A7324D2F2}"/>
              </a:ext>
            </a:extLst>
          </p:cNvPr>
          <p:cNvSpPr txBox="1"/>
          <p:nvPr/>
        </p:nvSpPr>
        <p:spPr>
          <a:xfrm>
            <a:off x="3529104" y="2424222"/>
            <a:ext cx="200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78CAD8-F336-4F93-8032-6FB1759D55D1}"/>
              </a:ext>
            </a:extLst>
          </p:cNvPr>
          <p:cNvSpPr txBox="1"/>
          <p:nvPr/>
        </p:nvSpPr>
        <p:spPr>
          <a:xfrm>
            <a:off x="3507648" y="3177470"/>
            <a:ext cx="169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指针数组名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015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F1BB3-C682-4E00-AA08-D7E35BA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15.7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指针与切片</a:t>
            </a:r>
          </a:p>
        </p:txBody>
      </p:sp>
    </p:spTree>
    <p:extLst>
      <p:ext uri="{BB962C8B-B14F-4D97-AF65-F5344CB8AC3E}">
        <p14:creationId xmlns:p14="http://schemas.microsoft.com/office/powerpoint/2010/main" val="13825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6E5E097-1BF1-4780-AD14-51C7DCE1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5FC5D3-3CDF-438D-B8AE-DE4E656C0C1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CCE96D-B8E5-4B27-AFE2-FB16AB9A0889}"/>
              </a:ext>
            </a:extLst>
          </p:cNvPr>
          <p:cNvSpPr txBox="1"/>
          <p:nvPr/>
        </p:nvSpPr>
        <p:spPr>
          <a:xfrm>
            <a:off x="2267744" y="235572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在函数中修改变量值，会影响到原有变量的值吗？</a:t>
            </a:r>
          </a:p>
        </p:txBody>
      </p:sp>
    </p:spTree>
    <p:extLst>
      <p:ext uri="{BB962C8B-B14F-4D97-AF65-F5344CB8AC3E}">
        <p14:creationId xmlns:p14="http://schemas.microsoft.com/office/powerpoint/2010/main" val="29947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5AFB56-B172-4A93-A842-82119559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A78619-7482-4728-AB53-AF22FEBB9E12}"/>
              </a:ext>
            </a:extLst>
          </p:cNvPr>
          <p:cNvSpPr/>
          <p:nvPr/>
        </p:nvSpPr>
        <p:spPr>
          <a:xfrm>
            <a:off x="4355976" y="285978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63AB4D-2F04-4B9D-A7D6-FF66010E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AF235F-4CC1-4085-AD06-F930B102DFF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997DA6-78D7-4284-87BB-023DF81456EF}"/>
              </a:ext>
            </a:extLst>
          </p:cNvPr>
          <p:cNvSpPr txBox="1"/>
          <p:nvPr/>
        </p:nvSpPr>
        <p:spPr>
          <a:xfrm>
            <a:off x="2627784" y="199568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52E955-EE41-4DFF-99D5-A900A5E14BD4}"/>
              </a:ext>
            </a:extLst>
          </p:cNvPr>
          <p:cNvSpPr txBox="1"/>
          <p:nvPr/>
        </p:nvSpPr>
        <p:spPr>
          <a:xfrm>
            <a:off x="2627784" y="264375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27546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50ABCD-0887-4C26-89AE-ED79DA45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56B204-CD8A-49C1-8D01-32195F625D6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EF092D-BB68-41F6-A3B4-D041E8AD831A}"/>
              </a:ext>
            </a:extLst>
          </p:cNvPr>
          <p:cNvSpPr txBox="1"/>
          <p:nvPr/>
        </p:nvSpPr>
        <p:spPr>
          <a:xfrm>
            <a:off x="1691680" y="173094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F9C2FC-0F67-4F59-BF33-525471358C13}"/>
              </a:ext>
            </a:extLst>
          </p:cNvPr>
          <p:cNvSpPr txBox="1"/>
          <p:nvPr/>
        </p:nvSpPr>
        <p:spPr>
          <a:xfrm>
            <a:off x="2699792" y="24277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定义指针，指向切片</a:t>
            </a:r>
          </a:p>
        </p:txBody>
      </p:sp>
    </p:spTree>
    <p:extLst>
      <p:ext uri="{BB962C8B-B14F-4D97-AF65-F5344CB8AC3E}">
        <p14:creationId xmlns:p14="http://schemas.microsoft.com/office/powerpoint/2010/main" val="37965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8DF14D-675A-4175-B07F-2488DF15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指针与切片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CAC27-2272-4E9C-83AA-D1FC514FF57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768381-9FEE-4834-816A-0426ED6B108D}"/>
              </a:ext>
            </a:extLst>
          </p:cNvPr>
          <p:cNvSpPr txBox="1"/>
          <p:nvPr/>
        </p:nvSpPr>
        <p:spPr>
          <a:xfrm>
            <a:off x="1691680" y="173094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5B687E-C750-4881-8AFC-B7305619103F}"/>
              </a:ext>
            </a:extLst>
          </p:cNvPr>
          <p:cNvSpPr txBox="1"/>
          <p:nvPr/>
        </p:nvSpPr>
        <p:spPr>
          <a:xfrm>
            <a:off x="2915816" y="24997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D0A773-1802-4061-8296-D1614369EC97}"/>
              </a:ext>
            </a:extLst>
          </p:cNvPr>
          <p:cNvSpPr txBox="1"/>
          <p:nvPr/>
        </p:nvSpPr>
        <p:spPr>
          <a:xfrm>
            <a:off x="2895467" y="297121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完成值的修改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3CB68B-FB08-46E9-BFE2-E9FB21856978}"/>
              </a:ext>
            </a:extLst>
          </p:cNvPr>
          <p:cNvSpPr txBox="1"/>
          <p:nvPr/>
        </p:nvSpPr>
        <p:spPr>
          <a:xfrm>
            <a:off x="2987824" y="344269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</p:spTree>
    <p:extLst>
      <p:ext uri="{BB962C8B-B14F-4D97-AF65-F5344CB8AC3E}">
        <p14:creationId xmlns:p14="http://schemas.microsoft.com/office/powerpoint/2010/main" val="36114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51A81701-6AD4-442C-852C-CB44D41CBE0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31DD24FB-F182-45F3-B81B-94E0F16C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EB6BB554-F3C5-48B0-99DD-9645CDA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5DC0CA-6D24-450B-AD5B-D49259E94867}"/>
              </a:ext>
            </a:extLst>
          </p:cNvPr>
          <p:cNvSpPr txBox="1"/>
          <p:nvPr/>
        </p:nvSpPr>
        <p:spPr>
          <a:xfrm>
            <a:off x="2627784" y="199568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CDCB5E-516A-4FD4-9C79-A24C354C6B59}"/>
              </a:ext>
            </a:extLst>
          </p:cNvPr>
          <p:cNvSpPr txBox="1"/>
          <p:nvPr/>
        </p:nvSpPr>
        <p:spPr>
          <a:xfrm>
            <a:off x="2655707" y="263108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6DA76E-14E8-45FA-9AB4-566CAAA92DF3}"/>
              </a:ext>
            </a:extLst>
          </p:cNvPr>
          <p:cNvSpPr txBox="1"/>
          <p:nvPr/>
        </p:nvSpPr>
        <p:spPr>
          <a:xfrm>
            <a:off x="3419872" y="23458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定义指针，指向切片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F6FBC-4DE3-4772-8141-03F82E93C9EE}"/>
              </a:ext>
            </a:extLst>
          </p:cNvPr>
          <p:cNvSpPr txBox="1"/>
          <p:nvPr/>
        </p:nvSpPr>
        <p:spPr>
          <a:xfrm>
            <a:off x="3556884" y="3014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F729A-8841-4324-9557-0EAC80CCD16A}"/>
              </a:ext>
            </a:extLst>
          </p:cNvPr>
          <p:cNvSpPr txBox="1"/>
          <p:nvPr/>
        </p:nvSpPr>
        <p:spPr>
          <a:xfrm>
            <a:off x="3556884" y="33613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完成值的修改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2421E9-496E-4952-B333-75819639E878}"/>
              </a:ext>
            </a:extLst>
          </p:cNvPr>
          <p:cNvSpPr txBox="1"/>
          <p:nvPr/>
        </p:nvSpPr>
        <p:spPr>
          <a:xfrm>
            <a:off x="3575562" y="3707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</p:txBody>
      </p:sp>
    </p:spTree>
    <p:extLst>
      <p:ext uri="{BB962C8B-B14F-4D97-AF65-F5344CB8AC3E}">
        <p14:creationId xmlns:p14="http://schemas.microsoft.com/office/powerpoint/2010/main" val="396866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7FB491-12D7-4516-B01E-0C895916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15.8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指针与结构体</a:t>
            </a:r>
          </a:p>
        </p:txBody>
      </p:sp>
    </p:spTree>
    <p:extLst>
      <p:ext uri="{BB962C8B-B14F-4D97-AF65-F5344CB8AC3E}">
        <p14:creationId xmlns:p14="http://schemas.microsoft.com/office/powerpoint/2010/main" val="1318327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46A4A8-EE1B-4641-A79D-1CD057DF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D06DBC-7FD6-41E5-A362-A2487341C71A}"/>
              </a:ext>
            </a:extLst>
          </p:cNvPr>
          <p:cNvSpPr/>
          <p:nvPr/>
        </p:nvSpPr>
        <p:spPr>
          <a:xfrm>
            <a:off x="4319972" y="329183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19A6E9-9059-4ED8-8C01-250CDEEF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指针与结构体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C7270D-4AFA-4AA1-8064-B108BE0E173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8E6403-413D-4B53-AAC5-3E45D7CE09CA}"/>
              </a:ext>
            </a:extLst>
          </p:cNvPr>
          <p:cNvSpPr txBox="1"/>
          <p:nvPr/>
        </p:nvSpPr>
        <p:spPr>
          <a:xfrm>
            <a:off x="2267744" y="206769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B4B252-2E76-46DF-AF4F-264ADC5D8988}"/>
              </a:ext>
            </a:extLst>
          </p:cNvPr>
          <p:cNvSpPr txBox="1"/>
          <p:nvPr/>
        </p:nvSpPr>
        <p:spPr>
          <a:xfrm>
            <a:off x="2267744" y="252180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80491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A10963-124F-48CC-8F37-5F9A9538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指针与结构体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B6796A-B82E-4751-AFFE-7C3C5DBA653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534931-FDFD-4413-9597-DA44A7F596D9}"/>
              </a:ext>
            </a:extLst>
          </p:cNvPr>
          <p:cNvSpPr txBox="1"/>
          <p:nvPr/>
        </p:nvSpPr>
        <p:spPr>
          <a:xfrm>
            <a:off x="1445297" y="17796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7B18A4-45C4-49E5-ABB3-0395A1D7DABA}"/>
              </a:ext>
            </a:extLst>
          </p:cNvPr>
          <p:cNvSpPr txBox="1"/>
          <p:nvPr/>
        </p:nvSpPr>
        <p:spPr>
          <a:xfrm>
            <a:off x="2699792" y="24277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定义指针，指向结构体</a:t>
            </a:r>
          </a:p>
        </p:txBody>
      </p:sp>
    </p:spTree>
    <p:extLst>
      <p:ext uri="{BB962C8B-B14F-4D97-AF65-F5344CB8AC3E}">
        <p14:creationId xmlns:p14="http://schemas.microsoft.com/office/powerpoint/2010/main" val="2167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2379AD6-B3EE-4B23-9C82-9DA1C9AD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03244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指针与结构体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F655B0-F3F3-4587-A1E3-DF75FC4EF5A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E29950-DBB9-4A14-9018-62C19176EF09}"/>
              </a:ext>
            </a:extLst>
          </p:cNvPr>
          <p:cNvSpPr txBox="1"/>
          <p:nvPr/>
        </p:nvSpPr>
        <p:spPr>
          <a:xfrm>
            <a:off x="1445297" y="177966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15.8.2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F798F8-3217-4BC0-8B3F-3E49BED1BFB6}"/>
              </a:ext>
            </a:extLst>
          </p:cNvPr>
          <p:cNvSpPr txBox="1"/>
          <p:nvPr/>
        </p:nvSpPr>
        <p:spPr>
          <a:xfrm>
            <a:off x="2843808" y="24870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D549DD-389B-4921-B5FB-8C8E1F0797AD}"/>
              </a:ext>
            </a:extLst>
          </p:cNvPr>
          <p:cNvSpPr txBox="1"/>
          <p:nvPr/>
        </p:nvSpPr>
        <p:spPr>
          <a:xfrm>
            <a:off x="2843808" y="29317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值的修改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57B43C-6D2C-466B-9397-A390E5A205EF}"/>
              </a:ext>
            </a:extLst>
          </p:cNvPr>
          <p:cNvSpPr txBox="1"/>
          <p:nvPr/>
        </p:nvSpPr>
        <p:spPr>
          <a:xfrm>
            <a:off x="2843808" y="350515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6469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58A3C4-8CAA-479B-8677-0F98F4E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96D811-7344-440D-B121-D06905D33F5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6234A-7D1C-46C8-AAAE-E9D4833DCC32}"/>
              </a:ext>
            </a:extLst>
          </p:cNvPr>
          <p:cNvSpPr txBox="1"/>
          <p:nvPr/>
        </p:nvSpPr>
        <p:spPr>
          <a:xfrm>
            <a:off x="1259632" y="2499742"/>
            <a:ext cx="7386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也是一个变量，但它是一种特殊的变量，因为它存储的数据不仅仅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是一个普通的值，如简单的整数或字符串，而是另一个变量的内存地址。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9C5A98-6A80-42C7-AFC9-9025ECE7B2A3}"/>
              </a:ext>
            </a:extLst>
          </p:cNvPr>
          <p:cNvSpPr txBox="1"/>
          <p:nvPr/>
        </p:nvSpPr>
        <p:spPr>
          <a:xfrm>
            <a:off x="1403648" y="177675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指针概念</a:t>
            </a:r>
          </a:p>
        </p:txBody>
      </p:sp>
    </p:spTree>
    <p:extLst>
      <p:ext uri="{BB962C8B-B14F-4D97-AF65-F5344CB8AC3E}">
        <p14:creationId xmlns:p14="http://schemas.microsoft.com/office/powerpoint/2010/main" val="5723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604CE206-A305-40B7-9258-2E4B1289608E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68742466-3C63-4B93-B806-A65111D4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7EBB040F-181D-4D30-A1C9-CC936A32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F3DC76-352F-48DF-8649-02191B1A0C29}"/>
              </a:ext>
            </a:extLst>
          </p:cNvPr>
          <p:cNvSpPr txBox="1"/>
          <p:nvPr/>
        </p:nvSpPr>
        <p:spPr>
          <a:xfrm>
            <a:off x="2267744" y="206769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ABFE52-6E17-475F-AF15-E7911E0F8C0B}"/>
              </a:ext>
            </a:extLst>
          </p:cNvPr>
          <p:cNvSpPr txBox="1"/>
          <p:nvPr/>
        </p:nvSpPr>
        <p:spPr>
          <a:xfrm>
            <a:off x="2289556" y="299334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ED22B9-462C-4E0E-9CD2-04B875BAB055}"/>
              </a:ext>
            </a:extLst>
          </p:cNvPr>
          <p:cNvSpPr txBox="1"/>
          <p:nvPr/>
        </p:nvSpPr>
        <p:spPr>
          <a:xfrm>
            <a:off x="2730119" y="254722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定义指针，指向切片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97DFF-039D-4409-AD6F-94208C0D7EF0}"/>
              </a:ext>
            </a:extLst>
          </p:cNvPr>
          <p:cNvSpPr txBox="1"/>
          <p:nvPr/>
        </p:nvSpPr>
        <p:spPr>
          <a:xfrm>
            <a:off x="2737635" y="3347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7A5A3A-BA5E-468A-AD87-CA5D49FF703F}"/>
              </a:ext>
            </a:extLst>
          </p:cNvPr>
          <p:cNvSpPr txBox="1"/>
          <p:nvPr/>
        </p:nvSpPr>
        <p:spPr>
          <a:xfrm>
            <a:off x="2730119" y="36549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值的修改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370485-6220-4E6C-BF5F-1CC81C480A13}"/>
              </a:ext>
            </a:extLst>
          </p:cNvPr>
          <p:cNvSpPr txBox="1"/>
          <p:nvPr/>
        </p:nvSpPr>
        <p:spPr>
          <a:xfrm>
            <a:off x="2737635" y="40086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3449567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6CDABC-8BCD-4B89-88A3-39676917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15.9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多级指针</a:t>
            </a:r>
          </a:p>
        </p:txBody>
      </p:sp>
    </p:spTree>
    <p:extLst>
      <p:ext uri="{BB962C8B-B14F-4D97-AF65-F5344CB8AC3E}">
        <p14:creationId xmlns:p14="http://schemas.microsoft.com/office/powerpoint/2010/main" val="737897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989B0B-6812-41C0-81E3-B08C1327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7043EC-59F7-4052-8B88-FCBEB4882897}"/>
              </a:ext>
            </a:extLst>
          </p:cNvPr>
          <p:cNvSpPr/>
          <p:nvPr/>
        </p:nvSpPr>
        <p:spPr>
          <a:xfrm>
            <a:off x="4211960" y="365187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06FCC2B-36FF-4049-97C8-0DEF37B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15.10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指针总结</a:t>
            </a:r>
          </a:p>
        </p:txBody>
      </p:sp>
    </p:spTree>
    <p:extLst>
      <p:ext uri="{BB962C8B-B14F-4D97-AF65-F5344CB8AC3E}">
        <p14:creationId xmlns:p14="http://schemas.microsoft.com/office/powerpoint/2010/main" val="2072575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28C1BA-0F65-4660-9F95-A0240B07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E23BFA-6718-4C12-A773-19F090B00E10}"/>
              </a:ext>
            </a:extLst>
          </p:cNvPr>
          <p:cNvSpPr/>
          <p:nvPr/>
        </p:nvSpPr>
        <p:spPr>
          <a:xfrm>
            <a:off x="4139952" y="408391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654FD7-C2D4-4C4E-839B-2FA3638E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23678"/>
            <a:ext cx="4042808" cy="23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E71F45-5B1A-4138-9FA6-8CF9791C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F71FB6-AA11-4A44-97DD-6BF731D379F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03587B-195E-4666-97B7-F2289DBB19F9}"/>
              </a:ext>
            </a:extLst>
          </p:cNvPr>
          <p:cNvSpPr txBox="1"/>
          <p:nvPr/>
        </p:nvSpPr>
        <p:spPr>
          <a:xfrm>
            <a:off x="1403648" y="177675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614554-6D79-4F06-9A0D-BDACA0F1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90063"/>
            <a:ext cx="4042808" cy="23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CF304B6B-4652-473B-8AF6-54159F7732B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F28341A-081E-489F-B82F-C263E909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6C51AF7-4813-4F32-AE8B-ADF9E09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BB9759-BF66-4CC5-9AB7-8B40AC15FF20}"/>
              </a:ext>
            </a:extLst>
          </p:cNvPr>
          <p:cNvSpPr txBox="1"/>
          <p:nvPr/>
        </p:nvSpPr>
        <p:spPr>
          <a:xfrm>
            <a:off x="2284562" y="228902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指针概念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5B37F5-1D73-49A6-8AE6-5CF77A5A2740}"/>
              </a:ext>
            </a:extLst>
          </p:cNvPr>
          <p:cNvSpPr/>
          <p:nvPr/>
        </p:nvSpPr>
        <p:spPr>
          <a:xfrm>
            <a:off x="2771800" y="26754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也是一个变量，但它是一种特殊的变量，因为它存储的数据不仅仅是一个普通的值，如简单的整数或字符串，而是另一个变量的内存地址。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E2D655-BF26-4DF7-849B-9F10C368FF6C}"/>
              </a:ext>
            </a:extLst>
          </p:cNvPr>
          <p:cNvSpPr/>
          <p:nvPr/>
        </p:nvSpPr>
        <p:spPr>
          <a:xfrm>
            <a:off x="2275012" y="341047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7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90694A-9F09-4328-A495-4FFB9DB4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指针定义</a:t>
            </a:r>
          </a:p>
        </p:txBody>
      </p:sp>
    </p:spTree>
    <p:extLst>
      <p:ext uri="{BB962C8B-B14F-4D97-AF65-F5344CB8AC3E}">
        <p14:creationId xmlns:p14="http://schemas.microsoft.com/office/powerpoint/2010/main" val="50652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AD914A-FC00-4DB3-9B38-B8D9EAE2D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9502"/>
            <a:ext cx="4248472" cy="42213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B52305-D3CD-4A47-B3EC-F4DA13D25A4B}"/>
              </a:ext>
            </a:extLst>
          </p:cNvPr>
          <p:cNvSpPr/>
          <p:nvPr/>
        </p:nvSpPr>
        <p:spPr>
          <a:xfrm>
            <a:off x="4211960" y="84355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610</Words>
  <Application>Microsoft Office PowerPoint</Application>
  <PresentationFormat>全屏显示(16:9)</PresentationFormat>
  <Paragraphs>129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0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15.1 指针简介</vt:lpstr>
      <vt:lpstr>PowerPoint 演示文稿</vt:lpstr>
      <vt:lpstr>15.1 指针简介</vt:lpstr>
      <vt:lpstr>15.1 指针简介</vt:lpstr>
      <vt:lpstr>15.1 指针简介</vt:lpstr>
      <vt:lpstr>PowerPoint 演示文稿</vt:lpstr>
      <vt:lpstr>15.2 指针定义</vt:lpstr>
      <vt:lpstr>PowerPoint 演示文稿</vt:lpstr>
      <vt:lpstr>15.2 指针定义</vt:lpstr>
      <vt:lpstr>15.2 指针定义</vt:lpstr>
      <vt:lpstr>15.2 指针定义</vt:lpstr>
      <vt:lpstr>15.2 指针定义</vt:lpstr>
      <vt:lpstr>PowerPoint 演示文稿</vt:lpstr>
      <vt:lpstr>15.3 指针操作注意事项</vt:lpstr>
      <vt:lpstr>PowerPoint 演示文稿</vt:lpstr>
      <vt:lpstr>15.3 指针操作注意事项</vt:lpstr>
      <vt:lpstr>15.3 指针操作注意事项</vt:lpstr>
      <vt:lpstr>15.3 指针操作注意事项</vt:lpstr>
      <vt:lpstr>15.3 指针操作注意事项</vt:lpstr>
      <vt:lpstr>15.3 指针操作注意事项</vt:lpstr>
      <vt:lpstr>PowerPoint 演示文稿</vt:lpstr>
      <vt:lpstr>15.4 指针作为函数参数</vt:lpstr>
      <vt:lpstr>PowerPoint 演示文稿</vt:lpstr>
      <vt:lpstr>15.4 指针作为函数参数</vt:lpstr>
      <vt:lpstr>PowerPoint 演示文稿</vt:lpstr>
      <vt:lpstr>15.5 数组指针</vt:lpstr>
      <vt:lpstr>PowerPoint 演示文稿</vt:lpstr>
      <vt:lpstr>15.5 数组指针</vt:lpstr>
      <vt:lpstr>15.5 数组指针</vt:lpstr>
      <vt:lpstr>15.5 数组指针</vt:lpstr>
      <vt:lpstr>PowerPoint 演示文稿</vt:lpstr>
      <vt:lpstr>15.6  指针数组</vt:lpstr>
      <vt:lpstr>PowerPoint 演示文稿</vt:lpstr>
      <vt:lpstr>15.6  指针数组</vt:lpstr>
      <vt:lpstr>15.6  指针数组</vt:lpstr>
      <vt:lpstr>15.6  指针数组</vt:lpstr>
      <vt:lpstr>PowerPoint 演示文稿</vt:lpstr>
      <vt:lpstr>15.7  指针与切片</vt:lpstr>
      <vt:lpstr>PowerPoint 演示文稿</vt:lpstr>
      <vt:lpstr>15.7  指针与切片</vt:lpstr>
      <vt:lpstr>15.7  指针与切片</vt:lpstr>
      <vt:lpstr>15.7  指针与切片</vt:lpstr>
      <vt:lpstr>PowerPoint 演示文稿</vt:lpstr>
      <vt:lpstr>15.8  指针与结构体</vt:lpstr>
      <vt:lpstr>PowerPoint 演示文稿</vt:lpstr>
      <vt:lpstr>15.8  指针与结构体</vt:lpstr>
      <vt:lpstr>15.8  指针与结构体</vt:lpstr>
      <vt:lpstr>15.8  指针与结构体</vt:lpstr>
      <vt:lpstr>PowerPoint 演示文稿</vt:lpstr>
      <vt:lpstr>15.9  多级指针</vt:lpstr>
      <vt:lpstr>PowerPoint 演示文稿</vt:lpstr>
      <vt:lpstr>15.10  指针总结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882</cp:revision>
  <dcterms:created xsi:type="dcterms:W3CDTF">2018-10-26T07:26:50Z</dcterms:created>
  <dcterms:modified xsi:type="dcterms:W3CDTF">2019-01-02T02:08:58Z</dcterms:modified>
</cp:coreProperties>
</file>